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8"/>
  </p:notesMasterIdLst>
  <p:sldIdLst>
    <p:sldId id="256" r:id="rId2"/>
    <p:sldId id="307" r:id="rId3"/>
    <p:sldId id="308" r:id="rId4"/>
    <p:sldId id="309" r:id="rId5"/>
    <p:sldId id="310" r:id="rId6"/>
    <p:sldId id="311" r:id="rId7"/>
  </p:sldIdLst>
  <p:sldSz cx="9144000" cy="5143500" type="screen16x9"/>
  <p:notesSz cx="6858000" cy="9144000"/>
  <p:embeddedFontLst>
    <p:embeddedFont>
      <p:font typeface="Cabin" panose="020B060402020202020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062D93-4EC7-4C3A-9985-93ACA95D08B3}">
  <a:tblStyle styleId="{FC062D93-4EC7-4C3A-9985-93ACA95D08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Réault" userId="405a2768891e937c" providerId="LiveId" clId="{C6E3544D-C146-4FE8-96BD-1B1BB7454339}"/>
    <pc:docChg chg="custSel addSld delSld modSld delMainMaster">
      <pc:chgData name="Guillaume Réault" userId="405a2768891e937c" providerId="LiveId" clId="{C6E3544D-C146-4FE8-96BD-1B1BB7454339}" dt="2025-10-01T14:12:30.320" v="1619" actId="1076"/>
      <pc:docMkLst>
        <pc:docMk/>
      </pc:docMkLst>
      <pc:sldChg chg="modSp mod modTransition">
        <pc:chgData name="Guillaume Réault" userId="405a2768891e937c" providerId="LiveId" clId="{C6E3544D-C146-4FE8-96BD-1B1BB7454339}" dt="2025-10-01T14:12:00.784" v="1611"/>
        <pc:sldMkLst>
          <pc:docMk/>
          <pc:sldMk cId="0" sldId="256"/>
        </pc:sldMkLst>
        <pc:spChg chg="mod">
          <ac:chgData name="Guillaume Réault" userId="405a2768891e937c" providerId="LiveId" clId="{C6E3544D-C146-4FE8-96BD-1B1BB7454339}" dt="2025-10-01T13:51:34.535" v="47" actId="20577"/>
          <ac:spMkLst>
            <pc:docMk/>
            <pc:sldMk cId="0" sldId="256"/>
            <ac:spMk id="944" creationId="{00000000-0000-0000-0000-000000000000}"/>
          </ac:spMkLst>
        </pc:spChg>
        <pc:spChg chg="mod">
          <ac:chgData name="Guillaume Réault" userId="405a2768891e937c" providerId="LiveId" clId="{C6E3544D-C146-4FE8-96BD-1B1BB7454339}" dt="2025-10-01T13:51:45.677" v="91" actId="20577"/>
          <ac:spMkLst>
            <pc:docMk/>
            <pc:sldMk cId="0" sldId="256"/>
            <ac:spMk id="945" creationId="{00000000-0000-0000-0000-000000000000}"/>
          </ac:spMkLst>
        </pc:spChg>
      </pc:sldChg>
      <pc:sldChg chg="modSp del modNotes">
        <pc:chgData name="Guillaume Réault" userId="405a2768891e937c" providerId="LiveId" clId="{C6E3544D-C146-4FE8-96BD-1B1BB7454339}" dt="2025-10-01T13:52:15.052" v="94" actId="47"/>
        <pc:sldMkLst>
          <pc:docMk/>
          <pc:sldMk cId="0" sldId="257"/>
        </pc:sldMkLst>
        <pc:spChg chg="mod">
          <ac:chgData name="Guillaume Réault" userId="405a2768891e937c" providerId="LiveId" clId="{C6E3544D-C146-4FE8-96BD-1B1BB7454339}" dt="2025-10-01T13:51:57.901" v="92" actId="20578"/>
          <ac:spMkLst>
            <pc:docMk/>
            <pc:sldMk cId="0" sldId="257"/>
            <ac:spMk id="950" creationId="{00000000-0000-0000-0000-000000000000}"/>
          </ac:spMkLst>
        </pc:spChg>
      </pc:sldChg>
      <pc:sldChg chg="del">
        <pc:chgData name="Guillaume Réault" userId="405a2768891e937c" providerId="LiveId" clId="{C6E3544D-C146-4FE8-96BD-1B1BB7454339}" dt="2025-10-01T13:52:54.861" v="95" actId="47"/>
        <pc:sldMkLst>
          <pc:docMk/>
          <pc:sldMk cId="0" sldId="258"/>
        </pc:sldMkLst>
      </pc:sldChg>
      <pc:sldChg chg="del">
        <pc:chgData name="Guillaume Réault" userId="405a2768891e937c" providerId="LiveId" clId="{C6E3544D-C146-4FE8-96BD-1B1BB7454339}" dt="2025-10-01T13:52:56.263" v="96" actId="47"/>
        <pc:sldMkLst>
          <pc:docMk/>
          <pc:sldMk cId="0" sldId="259"/>
        </pc:sldMkLst>
      </pc:sldChg>
      <pc:sldChg chg="del">
        <pc:chgData name="Guillaume Réault" userId="405a2768891e937c" providerId="LiveId" clId="{C6E3544D-C146-4FE8-96BD-1B1BB7454339}" dt="2025-10-01T13:52:57.299" v="97" actId="47"/>
        <pc:sldMkLst>
          <pc:docMk/>
          <pc:sldMk cId="0" sldId="260"/>
        </pc:sldMkLst>
      </pc:sldChg>
      <pc:sldChg chg="del">
        <pc:chgData name="Guillaume Réault" userId="405a2768891e937c" providerId="LiveId" clId="{C6E3544D-C146-4FE8-96BD-1B1BB7454339}" dt="2025-10-01T13:52:58.263" v="98" actId="47"/>
        <pc:sldMkLst>
          <pc:docMk/>
          <pc:sldMk cId="0" sldId="261"/>
        </pc:sldMkLst>
      </pc:sldChg>
      <pc:sldChg chg="del">
        <pc:chgData name="Guillaume Réault" userId="405a2768891e937c" providerId="LiveId" clId="{C6E3544D-C146-4FE8-96BD-1B1BB7454339}" dt="2025-10-01T13:52:59.859" v="99" actId="47"/>
        <pc:sldMkLst>
          <pc:docMk/>
          <pc:sldMk cId="0" sldId="262"/>
        </pc:sldMkLst>
      </pc:sldChg>
      <pc:sldChg chg="del">
        <pc:chgData name="Guillaume Réault" userId="405a2768891e937c" providerId="LiveId" clId="{C6E3544D-C146-4FE8-96BD-1B1BB7454339}" dt="2025-10-01T13:53:01.861" v="100" actId="47"/>
        <pc:sldMkLst>
          <pc:docMk/>
          <pc:sldMk cId="0" sldId="263"/>
        </pc:sldMkLst>
      </pc:sldChg>
      <pc:sldChg chg="del">
        <pc:chgData name="Guillaume Réault" userId="405a2768891e937c" providerId="LiveId" clId="{C6E3544D-C146-4FE8-96BD-1B1BB7454339}" dt="2025-10-01T13:53:04.581" v="101" actId="47"/>
        <pc:sldMkLst>
          <pc:docMk/>
          <pc:sldMk cId="0" sldId="264"/>
        </pc:sldMkLst>
      </pc:sldChg>
      <pc:sldChg chg="del">
        <pc:chgData name="Guillaume Réault" userId="405a2768891e937c" providerId="LiveId" clId="{C6E3544D-C146-4FE8-96BD-1B1BB7454339}" dt="2025-10-01T13:53:06.161" v="102" actId="47"/>
        <pc:sldMkLst>
          <pc:docMk/>
          <pc:sldMk cId="0" sldId="265"/>
        </pc:sldMkLst>
      </pc:sldChg>
      <pc:sldChg chg="del">
        <pc:chgData name="Guillaume Réault" userId="405a2768891e937c" providerId="LiveId" clId="{C6E3544D-C146-4FE8-96BD-1B1BB7454339}" dt="2025-10-01T13:53:06.706" v="103" actId="47"/>
        <pc:sldMkLst>
          <pc:docMk/>
          <pc:sldMk cId="0" sldId="266"/>
        </pc:sldMkLst>
      </pc:sldChg>
      <pc:sldChg chg="delSp modSp del mod">
        <pc:chgData name="Guillaume Réault" userId="405a2768891e937c" providerId="LiveId" clId="{C6E3544D-C146-4FE8-96BD-1B1BB7454339}" dt="2025-10-01T13:53:36.360" v="117" actId="47"/>
        <pc:sldMkLst>
          <pc:docMk/>
          <pc:sldMk cId="0" sldId="267"/>
        </pc:sldMkLst>
        <pc:spChg chg="del">
          <ac:chgData name="Guillaume Réault" userId="405a2768891e937c" providerId="LiveId" clId="{C6E3544D-C146-4FE8-96BD-1B1BB7454339}" dt="2025-10-01T13:53:20.685" v="113" actId="478"/>
          <ac:spMkLst>
            <pc:docMk/>
            <pc:sldMk cId="0" sldId="267"/>
            <ac:spMk id="1118" creationId="{00000000-0000-0000-0000-000000000000}"/>
          </ac:spMkLst>
        </pc:spChg>
        <pc:spChg chg="del mod">
          <ac:chgData name="Guillaume Réault" userId="405a2768891e937c" providerId="LiveId" clId="{C6E3544D-C146-4FE8-96BD-1B1BB7454339}" dt="2025-10-01T13:53:22.390" v="115" actId="478"/>
          <ac:spMkLst>
            <pc:docMk/>
            <pc:sldMk cId="0" sldId="267"/>
            <ac:spMk id="1120" creationId="{00000000-0000-0000-0000-000000000000}"/>
          </ac:spMkLst>
        </pc:spChg>
        <pc:spChg chg="del">
          <ac:chgData name="Guillaume Réault" userId="405a2768891e937c" providerId="LiveId" clId="{C6E3544D-C146-4FE8-96BD-1B1BB7454339}" dt="2025-10-01T13:53:17.200" v="109" actId="478"/>
          <ac:spMkLst>
            <pc:docMk/>
            <pc:sldMk cId="0" sldId="267"/>
            <ac:spMk id="1133" creationId="{00000000-0000-0000-0000-000000000000}"/>
          </ac:spMkLst>
        </pc:spChg>
        <pc:spChg chg="del mod">
          <ac:chgData name="Guillaume Réault" userId="405a2768891e937c" providerId="LiveId" clId="{C6E3544D-C146-4FE8-96BD-1B1BB7454339}" dt="2025-10-01T13:53:18.194" v="111" actId="478"/>
          <ac:spMkLst>
            <pc:docMk/>
            <pc:sldMk cId="0" sldId="267"/>
            <ac:spMk id="1134" creationId="{00000000-0000-0000-0000-000000000000}"/>
          </ac:spMkLst>
        </pc:spChg>
        <pc:spChg chg="del">
          <ac:chgData name="Guillaume Réault" userId="405a2768891e937c" providerId="LiveId" clId="{C6E3544D-C146-4FE8-96BD-1B1BB7454339}" dt="2025-10-01T13:53:19.334" v="112" actId="478"/>
          <ac:spMkLst>
            <pc:docMk/>
            <pc:sldMk cId="0" sldId="267"/>
            <ac:spMk id="1135" creationId="{00000000-0000-0000-0000-000000000000}"/>
          </ac:spMkLst>
        </pc:spChg>
        <pc:spChg chg="del">
          <ac:chgData name="Guillaume Réault" userId="405a2768891e937c" providerId="LiveId" clId="{C6E3544D-C146-4FE8-96BD-1B1BB7454339}" dt="2025-10-01T13:53:16.109" v="108" actId="478"/>
          <ac:spMkLst>
            <pc:docMk/>
            <pc:sldMk cId="0" sldId="267"/>
            <ac:spMk id="1136" creationId="{00000000-0000-0000-0000-000000000000}"/>
          </ac:spMkLst>
        </pc:spChg>
        <pc:spChg chg="del">
          <ac:chgData name="Guillaume Réault" userId="405a2768891e937c" providerId="LiveId" clId="{C6E3544D-C146-4FE8-96BD-1B1BB7454339}" dt="2025-10-01T13:53:15.146" v="107" actId="478"/>
          <ac:spMkLst>
            <pc:docMk/>
            <pc:sldMk cId="0" sldId="267"/>
            <ac:spMk id="1137" creationId="{00000000-0000-0000-0000-000000000000}"/>
          </ac:spMkLst>
        </pc:spChg>
        <pc:spChg chg="del mod">
          <ac:chgData name="Guillaume Réault" userId="405a2768891e937c" providerId="LiveId" clId="{C6E3544D-C146-4FE8-96BD-1B1BB7454339}" dt="2025-10-01T13:53:14.008" v="106" actId="478"/>
          <ac:spMkLst>
            <pc:docMk/>
            <pc:sldMk cId="0" sldId="267"/>
            <ac:spMk id="1138" creationId="{00000000-0000-0000-0000-000000000000}"/>
          </ac:spMkLst>
        </pc:spChg>
        <pc:grpChg chg="del">
          <ac:chgData name="Guillaume Réault" userId="405a2768891e937c" providerId="LiveId" clId="{C6E3544D-C146-4FE8-96BD-1B1BB7454339}" dt="2025-10-01T13:53:12.184" v="104" actId="478"/>
          <ac:grpSpMkLst>
            <pc:docMk/>
            <pc:sldMk cId="0" sldId="267"/>
            <ac:grpSpMk id="1121" creationId="{00000000-0000-0000-0000-000000000000}"/>
          </ac:grpSpMkLst>
        </pc:grpChg>
      </pc:sldChg>
      <pc:sldChg chg="del">
        <pc:chgData name="Guillaume Réault" userId="405a2768891e937c" providerId="LiveId" clId="{C6E3544D-C146-4FE8-96BD-1B1BB7454339}" dt="2025-10-01T14:10:07.940" v="1556" actId="47"/>
        <pc:sldMkLst>
          <pc:docMk/>
          <pc:sldMk cId="0" sldId="268"/>
        </pc:sldMkLst>
      </pc:sldChg>
      <pc:sldChg chg="del">
        <pc:chgData name="Guillaume Réault" userId="405a2768891e937c" providerId="LiveId" clId="{C6E3544D-C146-4FE8-96BD-1B1BB7454339}" dt="2025-10-01T14:10:09.165" v="1557" actId="47"/>
        <pc:sldMkLst>
          <pc:docMk/>
          <pc:sldMk cId="0" sldId="269"/>
        </pc:sldMkLst>
      </pc:sldChg>
      <pc:sldChg chg="del">
        <pc:chgData name="Guillaume Réault" userId="405a2768891e937c" providerId="LiveId" clId="{C6E3544D-C146-4FE8-96BD-1B1BB7454339}" dt="2025-10-01T14:10:09.991" v="1558" actId="47"/>
        <pc:sldMkLst>
          <pc:docMk/>
          <pc:sldMk cId="0" sldId="270"/>
        </pc:sldMkLst>
      </pc:sldChg>
      <pc:sldChg chg="del">
        <pc:chgData name="Guillaume Réault" userId="405a2768891e937c" providerId="LiveId" clId="{C6E3544D-C146-4FE8-96BD-1B1BB7454339}" dt="2025-10-01T14:10:10.650" v="1559" actId="47"/>
        <pc:sldMkLst>
          <pc:docMk/>
          <pc:sldMk cId="0" sldId="271"/>
        </pc:sldMkLst>
      </pc:sldChg>
      <pc:sldChg chg="del">
        <pc:chgData name="Guillaume Réault" userId="405a2768891e937c" providerId="LiveId" clId="{C6E3544D-C146-4FE8-96BD-1B1BB7454339}" dt="2025-10-01T14:10:11.175" v="1560" actId="47"/>
        <pc:sldMkLst>
          <pc:docMk/>
          <pc:sldMk cId="0" sldId="272"/>
        </pc:sldMkLst>
      </pc:sldChg>
      <pc:sldChg chg="del">
        <pc:chgData name="Guillaume Réault" userId="405a2768891e937c" providerId="LiveId" clId="{C6E3544D-C146-4FE8-96BD-1B1BB7454339}" dt="2025-10-01T14:10:11.650" v="1561" actId="47"/>
        <pc:sldMkLst>
          <pc:docMk/>
          <pc:sldMk cId="0" sldId="273"/>
        </pc:sldMkLst>
      </pc:sldChg>
      <pc:sldChg chg="del">
        <pc:chgData name="Guillaume Réault" userId="405a2768891e937c" providerId="LiveId" clId="{C6E3544D-C146-4FE8-96BD-1B1BB7454339}" dt="2025-10-01T14:10:12.130" v="1562" actId="47"/>
        <pc:sldMkLst>
          <pc:docMk/>
          <pc:sldMk cId="0" sldId="274"/>
        </pc:sldMkLst>
      </pc:sldChg>
      <pc:sldChg chg="del">
        <pc:chgData name="Guillaume Réault" userId="405a2768891e937c" providerId="LiveId" clId="{C6E3544D-C146-4FE8-96BD-1B1BB7454339}" dt="2025-10-01T14:10:12.573" v="1563" actId="47"/>
        <pc:sldMkLst>
          <pc:docMk/>
          <pc:sldMk cId="0" sldId="275"/>
        </pc:sldMkLst>
      </pc:sldChg>
      <pc:sldChg chg="del">
        <pc:chgData name="Guillaume Réault" userId="405a2768891e937c" providerId="LiveId" clId="{C6E3544D-C146-4FE8-96BD-1B1BB7454339}" dt="2025-10-01T14:10:13.023" v="1564" actId="47"/>
        <pc:sldMkLst>
          <pc:docMk/>
          <pc:sldMk cId="0" sldId="276"/>
        </pc:sldMkLst>
      </pc:sldChg>
      <pc:sldChg chg="del">
        <pc:chgData name="Guillaume Réault" userId="405a2768891e937c" providerId="LiveId" clId="{C6E3544D-C146-4FE8-96BD-1B1BB7454339}" dt="2025-10-01T14:10:13.502" v="1565" actId="47"/>
        <pc:sldMkLst>
          <pc:docMk/>
          <pc:sldMk cId="0" sldId="277"/>
        </pc:sldMkLst>
      </pc:sldChg>
      <pc:sldChg chg="del">
        <pc:chgData name="Guillaume Réault" userId="405a2768891e937c" providerId="LiveId" clId="{C6E3544D-C146-4FE8-96BD-1B1BB7454339}" dt="2025-10-01T14:10:13.940" v="1566" actId="47"/>
        <pc:sldMkLst>
          <pc:docMk/>
          <pc:sldMk cId="0" sldId="278"/>
        </pc:sldMkLst>
      </pc:sldChg>
      <pc:sldChg chg="del">
        <pc:chgData name="Guillaume Réault" userId="405a2768891e937c" providerId="LiveId" clId="{C6E3544D-C146-4FE8-96BD-1B1BB7454339}" dt="2025-10-01T14:10:14.465" v="1567" actId="47"/>
        <pc:sldMkLst>
          <pc:docMk/>
          <pc:sldMk cId="0" sldId="279"/>
        </pc:sldMkLst>
      </pc:sldChg>
      <pc:sldChg chg="del">
        <pc:chgData name="Guillaume Réault" userId="405a2768891e937c" providerId="LiveId" clId="{C6E3544D-C146-4FE8-96BD-1B1BB7454339}" dt="2025-10-01T14:10:14.894" v="1568" actId="47"/>
        <pc:sldMkLst>
          <pc:docMk/>
          <pc:sldMk cId="0" sldId="280"/>
        </pc:sldMkLst>
      </pc:sldChg>
      <pc:sldChg chg="del">
        <pc:chgData name="Guillaume Réault" userId="405a2768891e937c" providerId="LiveId" clId="{C6E3544D-C146-4FE8-96BD-1B1BB7454339}" dt="2025-10-01T14:10:15.514" v="1569" actId="47"/>
        <pc:sldMkLst>
          <pc:docMk/>
          <pc:sldMk cId="0" sldId="281"/>
        </pc:sldMkLst>
      </pc:sldChg>
      <pc:sldChg chg="del">
        <pc:chgData name="Guillaume Réault" userId="405a2768891e937c" providerId="LiveId" clId="{C6E3544D-C146-4FE8-96BD-1B1BB7454339}" dt="2025-10-01T14:10:16.105" v="1570" actId="47"/>
        <pc:sldMkLst>
          <pc:docMk/>
          <pc:sldMk cId="0" sldId="282"/>
        </pc:sldMkLst>
      </pc:sldChg>
      <pc:sldChg chg="del">
        <pc:chgData name="Guillaume Réault" userId="405a2768891e937c" providerId="LiveId" clId="{C6E3544D-C146-4FE8-96BD-1B1BB7454339}" dt="2025-10-01T14:10:16.783" v="1571" actId="47"/>
        <pc:sldMkLst>
          <pc:docMk/>
          <pc:sldMk cId="0" sldId="283"/>
        </pc:sldMkLst>
      </pc:sldChg>
      <pc:sldChg chg="del">
        <pc:chgData name="Guillaume Réault" userId="405a2768891e937c" providerId="LiveId" clId="{C6E3544D-C146-4FE8-96BD-1B1BB7454339}" dt="2025-10-01T14:10:17.646" v="1572" actId="47"/>
        <pc:sldMkLst>
          <pc:docMk/>
          <pc:sldMk cId="0" sldId="284"/>
        </pc:sldMkLst>
      </pc:sldChg>
      <pc:sldChg chg="del">
        <pc:chgData name="Guillaume Réault" userId="405a2768891e937c" providerId="LiveId" clId="{C6E3544D-C146-4FE8-96BD-1B1BB7454339}" dt="2025-10-01T14:10:18.275" v="1573" actId="47"/>
        <pc:sldMkLst>
          <pc:docMk/>
          <pc:sldMk cId="0" sldId="285"/>
        </pc:sldMkLst>
      </pc:sldChg>
      <pc:sldChg chg="del">
        <pc:chgData name="Guillaume Réault" userId="405a2768891e937c" providerId="LiveId" clId="{C6E3544D-C146-4FE8-96BD-1B1BB7454339}" dt="2025-10-01T14:10:18.989" v="1574" actId="47"/>
        <pc:sldMkLst>
          <pc:docMk/>
          <pc:sldMk cId="0" sldId="286"/>
        </pc:sldMkLst>
      </pc:sldChg>
      <pc:sldChg chg="del">
        <pc:chgData name="Guillaume Réault" userId="405a2768891e937c" providerId="LiveId" clId="{C6E3544D-C146-4FE8-96BD-1B1BB7454339}" dt="2025-10-01T14:10:19.650" v="1575" actId="47"/>
        <pc:sldMkLst>
          <pc:docMk/>
          <pc:sldMk cId="0" sldId="287"/>
        </pc:sldMkLst>
      </pc:sldChg>
      <pc:sldChg chg="del">
        <pc:chgData name="Guillaume Réault" userId="405a2768891e937c" providerId="LiveId" clId="{C6E3544D-C146-4FE8-96BD-1B1BB7454339}" dt="2025-10-01T14:10:20.617" v="1576" actId="47"/>
        <pc:sldMkLst>
          <pc:docMk/>
          <pc:sldMk cId="0" sldId="288"/>
        </pc:sldMkLst>
      </pc:sldChg>
      <pc:sldChg chg="del">
        <pc:chgData name="Guillaume Réault" userId="405a2768891e937c" providerId="LiveId" clId="{C6E3544D-C146-4FE8-96BD-1B1BB7454339}" dt="2025-10-01T14:10:21.535" v="1577" actId="47"/>
        <pc:sldMkLst>
          <pc:docMk/>
          <pc:sldMk cId="0" sldId="289"/>
        </pc:sldMkLst>
      </pc:sldChg>
      <pc:sldChg chg="del">
        <pc:chgData name="Guillaume Réault" userId="405a2768891e937c" providerId="LiveId" clId="{C6E3544D-C146-4FE8-96BD-1B1BB7454339}" dt="2025-10-01T14:10:23.138" v="1578" actId="47"/>
        <pc:sldMkLst>
          <pc:docMk/>
          <pc:sldMk cId="0" sldId="290"/>
        </pc:sldMkLst>
      </pc:sldChg>
      <pc:sldChg chg="del">
        <pc:chgData name="Guillaume Réault" userId="405a2768891e937c" providerId="LiveId" clId="{C6E3544D-C146-4FE8-96BD-1B1BB7454339}" dt="2025-10-01T14:10:24.073" v="1579" actId="47"/>
        <pc:sldMkLst>
          <pc:docMk/>
          <pc:sldMk cId="0" sldId="291"/>
        </pc:sldMkLst>
      </pc:sldChg>
      <pc:sldChg chg="del">
        <pc:chgData name="Guillaume Réault" userId="405a2768891e937c" providerId="LiveId" clId="{C6E3544D-C146-4FE8-96BD-1B1BB7454339}" dt="2025-10-01T14:10:24.868" v="1580" actId="47"/>
        <pc:sldMkLst>
          <pc:docMk/>
          <pc:sldMk cId="0" sldId="292"/>
        </pc:sldMkLst>
      </pc:sldChg>
      <pc:sldChg chg="del">
        <pc:chgData name="Guillaume Réault" userId="405a2768891e937c" providerId="LiveId" clId="{C6E3544D-C146-4FE8-96BD-1B1BB7454339}" dt="2025-10-01T14:10:26.291" v="1581" actId="47"/>
        <pc:sldMkLst>
          <pc:docMk/>
          <pc:sldMk cId="0" sldId="293"/>
        </pc:sldMkLst>
      </pc:sldChg>
      <pc:sldChg chg="del">
        <pc:chgData name="Guillaume Réault" userId="405a2768891e937c" providerId="LiveId" clId="{C6E3544D-C146-4FE8-96BD-1B1BB7454339}" dt="2025-10-01T14:10:27.399" v="1582" actId="47"/>
        <pc:sldMkLst>
          <pc:docMk/>
          <pc:sldMk cId="0" sldId="294"/>
        </pc:sldMkLst>
      </pc:sldChg>
      <pc:sldChg chg="del">
        <pc:chgData name="Guillaume Réault" userId="405a2768891e937c" providerId="LiveId" clId="{C6E3544D-C146-4FE8-96BD-1B1BB7454339}" dt="2025-10-01T14:10:28.425" v="1583" actId="47"/>
        <pc:sldMkLst>
          <pc:docMk/>
          <pc:sldMk cId="0" sldId="295"/>
        </pc:sldMkLst>
      </pc:sldChg>
      <pc:sldChg chg="del">
        <pc:chgData name="Guillaume Réault" userId="405a2768891e937c" providerId="LiveId" clId="{C6E3544D-C146-4FE8-96BD-1B1BB7454339}" dt="2025-10-01T14:10:29.162" v="1584" actId="47"/>
        <pc:sldMkLst>
          <pc:docMk/>
          <pc:sldMk cId="0" sldId="296"/>
        </pc:sldMkLst>
      </pc:sldChg>
      <pc:sldChg chg="del">
        <pc:chgData name="Guillaume Réault" userId="405a2768891e937c" providerId="LiveId" clId="{C6E3544D-C146-4FE8-96BD-1B1BB7454339}" dt="2025-10-01T14:10:29.940" v="1585" actId="47"/>
        <pc:sldMkLst>
          <pc:docMk/>
          <pc:sldMk cId="0" sldId="297"/>
        </pc:sldMkLst>
      </pc:sldChg>
      <pc:sldChg chg="del">
        <pc:chgData name="Guillaume Réault" userId="405a2768891e937c" providerId="LiveId" clId="{C6E3544D-C146-4FE8-96BD-1B1BB7454339}" dt="2025-10-01T14:10:30.542" v="1586" actId="47"/>
        <pc:sldMkLst>
          <pc:docMk/>
          <pc:sldMk cId="0" sldId="298"/>
        </pc:sldMkLst>
      </pc:sldChg>
      <pc:sldChg chg="del">
        <pc:chgData name="Guillaume Réault" userId="405a2768891e937c" providerId="LiveId" clId="{C6E3544D-C146-4FE8-96BD-1B1BB7454339}" dt="2025-10-01T14:10:31.154" v="1587" actId="47"/>
        <pc:sldMkLst>
          <pc:docMk/>
          <pc:sldMk cId="0" sldId="299"/>
        </pc:sldMkLst>
      </pc:sldChg>
      <pc:sldChg chg="del">
        <pc:chgData name="Guillaume Réault" userId="405a2768891e937c" providerId="LiveId" clId="{C6E3544D-C146-4FE8-96BD-1B1BB7454339}" dt="2025-10-01T14:10:31.791" v="1588" actId="47"/>
        <pc:sldMkLst>
          <pc:docMk/>
          <pc:sldMk cId="0" sldId="300"/>
        </pc:sldMkLst>
      </pc:sldChg>
      <pc:sldChg chg="del">
        <pc:chgData name="Guillaume Réault" userId="405a2768891e937c" providerId="LiveId" clId="{C6E3544D-C146-4FE8-96BD-1B1BB7454339}" dt="2025-10-01T14:10:32.417" v="1589" actId="47"/>
        <pc:sldMkLst>
          <pc:docMk/>
          <pc:sldMk cId="0" sldId="301"/>
        </pc:sldMkLst>
      </pc:sldChg>
      <pc:sldChg chg="del">
        <pc:chgData name="Guillaume Réault" userId="405a2768891e937c" providerId="LiveId" clId="{C6E3544D-C146-4FE8-96BD-1B1BB7454339}" dt="2025-10-01T14:10:32.974" v="1590" actId="47"/>
        <pc:sldMkLst>
          <pc:docMk/>
          <pc:sldMk cId="0" sldId="302"/>
        </pc:sldMkLst>
      </pc:sldChg>
      <pc:sldChg chg="del">
        <pc:chgData name="Guillaume Réault" userId="405a2768891e937c" providerId="LiveId" clId="{C6E3544D-C146-4FE8-96BD-1B1BB7454339}" dt="2025-10-01T14:10:33.436" v="1591" actId="47"/>
        <pc:sldMkLst>
          <pc:docMk/>
          <pc:sldMk cId="0" sldId="303"/>
        </pc:sldMkLst>
      </pc:sldChg>
      <pc:sldChg chg="del">
        <pc:chgData name="Guillaume Réault" userId="405a2768891e937c" providerId="LiveId" clId="{C6E3544D-C146-4FE8-96BD-1B1BB7454339}" dt="2025-10-01T14:10:33.994" v="1592" actId="47"/>
        <pc:sldMkLst>
          <pc:docMk/>
          <pc:sldMk cId="0" sldId="304"/>
        </pc:sldMkLst>
      </pc:sldChg>
      <pc:sldChg chg="del">
        <pc:chgData name="Guillaume Réault" userId="405a2768891e937c" providerId="LiveId" clId="{C6E3544D-C146-4FE8-96BD-1B1BB7454339}" dt="2025-10-01T14:10:34.394" v="1593" actId="47"/>
        <pc:sldMkLst>
          <pc:docMk/>
          <pc:sldMk cId="0" sldId="305"/>
        </pc:sldMkLst>
      </pc:sldChg>
      <pc:sldChg chg="del">
        <pc:chgData name="Guillaume Réault" userId="405a2768891e937c" providerId="LiveId" clId="{C6E3544D-C146-4FE8-96BD-1B1BB7454339}" dt="2025-10-01T14:10:34.789" v="1594" actId="47"/>
        <pc:sldMkLst>
          <pc:docMk/>
          <pc:sldMk cId="0" sldId="306"/>
        </pc:sldMkLst>
      </pc:sldChg>
      <pc:sldChg chg="addSp delSp modSp add mod modTransition">
        <pc:chgData name="Guillaume Réault" userId="405a2768891e937c" providerId="LiveId" clId="{C6E3544D-C146-4FE8-96BD-1B1BB7454339}" dt="2025-10-01T14:12:01.962" v="1612"/>
        <pc:sldMkLst>
          <pc:docMk/>
          <pc:sldMk cId="3744153218" sldId="307"/>
        </pc:sldMkLst>
        <pc:spChg chg="add del mod">
          <ac:chgData name="Guillaume Réault" userId="405a2768891e937c" providerId="LiveId" clId="{C6E3544D-C146-4FE8-96BD-1B1BB7454339}" dt="2025-10-01T13:54:16.375" v="149" actId="478"/>
          <ac:spMkLst>
            <pc:docMk/>
            <pc:sldMk cId="3744153218" sldId="307"/>
            <ac:spMk id="3" creationId="{4A08C041-2856-DF00-D3A7-8EC45CF8183D}"/>
          </ac:spMkLst>
        </pc:spChg>
        <pc:spChg chg="add del mod">
          <ac:chgData name="Guillaume Réault" userId="405a2768891e937c" providerId="LiveId" clId="{C6E3544D-C146-4FE8-96BD-1B1BB7454339}" dt="2025-10-01T13:54:15.536" v="148" actId="478"/>
          <ac:spMkLst>
            <pc:docMk/>
            <pc:sldMk cId="3744153218" sldId="307"/>
            <ac:spMk id="5" creationId="{B3EA8553-3A70-03B3-D662-6E818189A821}"/>
          </ac:spMkLst>
        </pc:spChg>
        <pc:spChg chg="add del mod">
          <ac:chgData name="Guillaume Réault" userId="405a2768891e937c" providerId="LiveId" clId="{C6E3544D-C146-4FE8-96BD-1B1BB7454339}" dt="2025-10-01T13:54:14.170" v="147" actId="478"/>
          <ac:spMkLst>
            <pc:docMk/>
            <pc:sldMk cId="3744153218" sldId="307"/>
            <ac:spMk id="7" creationId="{F051203D-1B79-14A7-9232-5CF43DFCD87B}"/>
          </ac:spMkLst>
        </pc:spChg>
        <pc:spChg chg="add del mod">
          <ac:chgData name="Guillaume Réault" userId="405a2768891e937c" providerId="LiveId" clId="{C6E3544D-C146-4FE8-96BD-1B1BB7454339}" dt="2025-10-01T13:54:04.350" v="138" actId="478"/>
          <ac:spMkLst>
            <pc:docMk/>
            <pc:sldMk cId="3744153218" sldId="307"/>
            <ac:spMk id="9" creationId="{868DE20C-9FFA-3B0B-88B9-BBE648FF2C6E}"/>
          </ac:spMkLst>
        </pc:spChg>
        <pc:spChg chg="add del mod">
          <ac:chgData name="Guillaume Réault" userId="405a2768891e937c" providerId="LiveId" clId="{C6E3544D-C146-4FE8-96BD-1B1BB7454339}" dt="2025-10-01T13:54:05.562" v="139" actId="478"/>
          <ac:spMkLst>
            <pc:docMk/>
            <pc:sldMk cId="3744153218" sldId="307"/>
            <ac:spMk id="11" creationId="{460A99D1-3A1F-CDC2-79E7-9E52C3A39EE3}"/>
          </ac:spMkLst>
        </pc:spChg>
        <pc:spChg chg="add mod">
          <ac:chgData name="Guillaume Réault" userId="405a2768891e937c" providerId="LiveId" clId="{C6E3544D-C146-4FE8-96BD-1B1BB7454339}" dt="2025-10-01T14:04:17.834" v="1003" actId="12"/>
          <ac:spMkLst>
            <pc:docMk/>
            <pc:sldMk cId="3744153218" sldId="307"/>
            <ac:spMk id="12" creationId="{AF3B889F-35A3-28DE-9E10-4E007905A10A}"/>
          </ac:spMkLst>
        </pc:spChg>
        <pc:spChg chg="add mod">
          <ac:chgData name="Guillaume Réault" userId="405a2768891e937c" providerId="LiveId" clId="{C6E3544D-C146-4FE8-96BD-1B1BB7454339}" dt="2025-10-01T14:09:55.665" v="1552" actId="2711"/>
          <ac:spMkLst>
            <pc:docMk/>
            <pc:sldMk cId="3744153218" sldId="307"/>
            <ac:spMk id="13" creationId="{FF9A4490-631C-6986-EB22-4548B9E32721}"/>
          </ac:spMkLst>
        </pc:spChg>
        <pc:spChg chg="add mod">
          <ac:chgData name="Guillaume Réault" userId="405a2768891e937c" providerId="LiveId" clId="{C6E3544D-C146-4FE8-96BD-1B1BB7454339}" dt="2025-10-01T14:11:36.482" v="1602" actId="14100"/>
          <ac:spMkLst>
            <pc:docMk/>
            <pc:sldMk cId="3744153218" sldId="307"/>
            <ac:spMk id="14" creationId="{A8E87F32-107D-92FD-DC23-EF816BC0579A}"/>
          </ac:spMkLst>
        </pc:spChg>
        <pc:spChg chg="mod">
          <ac:chgData name="Guillaume Réault" userId="405a2768891e937c" providerId="LiveId" clId="{C6E3544D-C146-4FE8-96BD-1B1BB7454339}" dt="2025-10-01T13:54:21.392" v="162" actId="20577"/>
          <ac:spMkLst>
            <pc:docMk/>
            <pc:sldMk cId="3744153218" sldId="307"/>
            <ac:spMk id="1276" creationId="{E8E02C11-1A82-16D5-1846-FACD004A56C3}"/>
          </ac:spMkLst>
        </pc:spChg>
        <pc:spChg chg="del">
          <ac:chgData name="Guillaume Réault" userId="405a2768891e937c" providerId="LiveId" clId="{C6E3544D-C146-4FE8-96BD-1B1BB7454339}" dt="2025-10-01T13:53:51.275" v="133" actId="478"/>
          <ac:spMkLst>
            <pc:docMk/>
            <pc:sldMk cId="3744153218" sldId="307"/>
            <ac:spMk id="1277" creationId="{25755F59-E4A3-BC58-1800-AEFAA66C1CA9}"/>
          </ac:spMkLst>
        </pc:spChg>
        <pc:spChg chg="del">
          <ac:chgData name="Guillaume Réault" userId="405a2768891e937c" providerId="LiveId" clId="{C6E3544D-C146-4FE8-96BD-1B1BB7454339}" dt="2025-10-01T13:53:52.905" v="134" actId="478"/>
          <ac:spMkLst>
            <pc:docMk/>
            <pc:sldMk cId="3744153218" sldId="307"/>
            <ac:spMk id="1278" creationId="{05D6D93C-9144-E0E3-D26A-085176038AE4}"/>
          </ac:spMkLst>
        </pc:spChg>
        <pc:spChg chg="del">
          <ac:chgData name="Guillaume Réault" userId="405a2768891e937c" providerId="LiveId" clId="{C6E3544D-C146-4FE8-96BD-1B1BB7454339}" dt="2025-10-01T13:53:50.217" v="132" actId="478"/>
          <ac:spMkLst>
            <pc:docMk/>
            <pc:sldMk cId="3744153218" sldId="307"/>
            <ac:spMk id="1279" creationId="{EFCF288A-3FDC-7CF9-8C2C-C7D951633022}"/>
          </ac:spMkLst>
        </pc:spChg>
        <pc:spChg chg="del">
          <ac:chgData name="Guillaume Réault" userId="405a2768891e937c" providerId="LiveId" clId="{C6E3544D-C146-4FE8-96BD-1B1BB7454339}" dt="2025-10-01T13:53:49.227" v="131" actId="478"/>
          <ac:spMkLst>
            <pc:docMk/>
            <pc:sldMk cId="3744153218" sldId="307"/>
            <ac:spMk id="1280" creationId="{DFE3F971-6A59-213E-A781-689EE067C872}"/>
          </ac:spMkLst>
        </pc:spChg>
        <pc:spChg chg="del mod">
          <ac:chgData name="Guillaume Réault" userId="405a2768891e937c" providerId="LiveId" clId="{C6E3544D-C146-4FE8-96BD-1B1BB7454339}" dt="2025-10-01T13:53:42.750" v="126" actId="478"/>
          <ac:spMkLst>
            <pc:docMk/>
            <pc:sldMk cId="3744153218" sldId="307"/>
            <ac:spMk id="1281" creationId="{85D42B7D-BFE0-74CF-09C7-D804105D968A}"/>
          </ac:spMkLst>
        </pc:spChg>
        <pc:spChg chg="del mod">
          <ac:chgData name="Guillaume Réault" userId="405a2768891e937c" providerId="LiveId" clId="{C6E3544D-C146-4FE8-96BD-1B1BB7454339}" dt="2025-10-01T13:53:41.866" v="125" actId="478"/>
          <ac:spMkLst>
            <pc:docMk/>
            <pc:sldMk cId="3744153218" sldId="307"/>
            <ac:spMk id="1282" creationId="{D3682C42-AF5F-365B-63B2-4B059C72E2BA}"/>
          </ac:spMkLst>
        </pc:spChg>
        <pc:spChg chg="del">
          <ac:chgData name="Guillaume Réault" userId="405a2768891e937c" providerId="LiveId" clId="{C6E3544D-C146-4FE8-96BD-1B1BB7454339}" dt="2025-10-01T13:53:43.708" v="127" actId="478"/>
          <ac:spMkLst>
            <pc:docMk/>
            <pc:sldMk cId="3744153218" sldId="307"/>
            <ac:spMk id="1283" creationId="{08E844A3-8356-172E-66B7-9F8FAE1BBA07}"/>
          </ac:spMkLst>
        </pc:spChg>
        <pc:spChg chg="del">
          <ac:chgData name="Guillaume Réault" userId="405a2768891e937c" providerId="LiveId" clId="{C6E3544D-C146-4FE8-96BD-1B1BB7454339}" dt="2025-10-01T13:53:44.814" v="128" actId="478"/>
          <ac:spMkLst>
            <pc:docMk/>
            <pc:sldMk cId="3744153218" sldId="307"/>
            <ac:spMk id="1284" creationId="{3027DBA3-12C2-1709-95B8-2BBC77D81038}"/>
          </ac:spMkLst>
        </pc:spChg>
        <pc:spChg chg="del">
          <ac:chgData name="Guillaume Réault" userId="405a2768891e937c" providerId="LiveId" clId="{C6E3544D-C146-4FE8-96BD-1B1BB7454339}" dt="2025-10-01T13:53:47.797" v="130" actId="478"/>
          <ac:spMkLst>
            <pc:docMk/>
            <pc:sldMk cId="3744153218" sldId="307"/>
            <ac:spMk id="1285" creationId="{15788491-6B35-51E9-F06B-B0386DBC2BCC}"/>
          </ac:spMkLst>
        </pc:spChg>
        <pc:spChg chg="del">
          <ac:chgData name="Guillaume Réault" userId="405a2768891e937c" providerId="LiveId" clId="{C6E3544D-C146-4FE8-96BD-1B1BB7454339}" dt="2025-10-01T13:53:46.761" v="129" actId="478"/>
          <ac:spMkLst>
            <pc:docMk/>
            <pc:sldMk cId="3744153218" sldId="307"/>
            <ac:spMk id="1286" creationId="{BE3575AC-FB07-0FB0-044A-F8C3ABC896B1}"/>
          </ac:spMkLst>
        </pc:spChg>
        <pc:grpChg chg="del">
          <ac:chgData name="Guillaume Réault" userId="405a2768891e937c" providerId="LiveId" clId="{C6E3544D-C146-4FE8-96BD-1B1BB7454339}" dt="2025-10-01T13:53:37.679" v="118" actId="478"/>
          <ac:grpSpMkLst>
            <pc:docMk/>
            <pc:sldMk cId="3744153218" sldId="307"/>
            <ac:grpSpMk id="1287" creationId="{B208B511-A8B6-58FC-946C-34075C98B535}"/>
          </ac:grpSpMkLst>
        </pc:grpChg>
        <pc:grpChg chg="del">
          <ac:chgData name="Guillaume Réault" userId="405a2768891e937c" providerId="LiveId" clId="{C6E3544D-C146-4FE8-96BD-1B1BB7454339}" dt="2025-10-01T13:53:38.261" v="119" actId="478"/>
          <ac:grpSpMkLst>
            <pc:docMk/>
            <pc:sldMk cId="3744153218" sldId="307"/>
            <ac:grpSpMk id="1299" creationId="{BD6AF039-ABC9-9F42-5FAA-D5C94EE765D3}"/>
          </ac:grpSpMkLst>
        </pc:grpChg>
        <pc:grpChg chg="del">
          <ac:chgData name="Guillaume Réault" userId="405a2768891e937c" providerId="LiveId" clId="{C6E3544D-C146-4FE8-96BD-1B1BB7454339}" dt="2025-10-01T13:53:38.541" v="120" actId="478"/>
          <ac:grpSpMkLst>
            <pc:docMk/>
            <pc:sldMk cId="3744153218" sldId="307"/>
            <ac:grpSpMk id="1310" creationId="{1C8BF02D-B961-C506-E292-8031380941EB}"/>
          </ac:grpSpMkLst>
        </pc:grpChg>
        <pc:grpChg chg="del">
          <ac:chgData name="Guillaume Réault" userId="405a2768891e937c" providerId="LiveId" clId="{C6E3544D-C146-4FE8-96BD-1B1BB7454339}" dt="2025-10-01T13:53:39.299" v="121" actId="478"/>
          <ac:grpSpMkLst>
            <pc:docMk/>
            <pc:sldMk cId="3744153218" sldId="307"/>
            <ac:grpSpMk id="1319" creationId="{573F0BCE-B11F-EF43-7E50-7707D375F68F}"/>
          </ac:grpSpMkLst>
        </pc:grpChg>
        <pc:grpChg chg="del">
          <ac:chgData name="Guillaume Réault" userId="405a2768891e937c" providerId="LiveId" clId="{C6E3544D-C146-4FE8-96BD-1B1BB7454339}" dt="2025-10-01T13:53:39.680" v="122" actId="478"/>
          <ac:grpSpMkLst>
            <pc:docMk/>
            <pc:sldMk cId="3744153218" sldId="307"/>
            <ac:grpSpMk id="1327" creationId="{C048B3B4-4A85-63B8-51B1-4C33A72A9D1E}"/>
          </ac:grpSpMkLst>
        </pc:grpChg>
        <pc:cxnChg chg="mod">
          <ac:chgData name="Guillaume Réault" userId="405a2768891e937c" providerId="LiveId" clId="{C6E3544D-C146-4FE8-96BD-1B1BB7454339}" dt="2025-10-01T13:53:37.679" v="118" actId="478"/>
          <ac:cxnSpMkLst>
            <pc:docMk/>
            <pc:sldMk cId="3744153218" sldId="307"/>
            <ac:cxnSpMk id="1298" creationId="{E80FCFB3-F93E-A66D-445B-3EF25D3F9C49}"/>
          </ac:cxnSpMkLst>
        </pc:cxnChg>
        <pc:cxnChg chg="mod">
          <ac:chgData name="Guillaume Réault" userId="405a2768891e937c" providerId="LiveId" clId="{C6E3544D-C146-4FE8-96BD-1B1BB7454339}" dt="2025-10-01T13:53:38.261" v="119" actId="478"/>
          <ac:cxnSpMkLst>
            <pc:docMk/>
            <pc:sldMk cId="3744153218" sldId="307"/>
            <ac:cxnSpMk id="1309" creationId="{F689E06A-D5FE-4253-57F8-03D35082BB1B}"/>
          </ac:cxnSpMkLst>
        </pc:cxnChg>
        <pc:cxnChg chg="mod">
          <ac:chgData name="Guillaume Réault" userId="405a2768891e937c" providerId="LiveId" clId="{C6E3544D-C146-4FE8-96BD-1B1BB7454339}" dt="2025-10-01T13:53:38.541" v="120" actId="478"/>
          <ac:cxnSpMkLst>
            <pc:docMk/>
            <pc:sldMk cId="3744153218" sldId="307"/>
            <ac:cxnSpMk id="1318" creationId="{C02AE23B-4FB0-E59E-3000-C4B128E6A1A9}"/>
          </ac:cxnSpMkLst>
        </pc:cxnChg>
        <pc:cxnChg chg="mod">
          <ac:chgData name="Guillaume Réault" userId="405a2768891e937c" providerId="LiveId" clId="{C6E3544D-C146-4FE8-96BD-1B1BB7454339}" dt="2025-10-01T13:53:39.299" v="121" actId="478"/>
          <ac:cxnSpMkLst>
            <pc:docMk/>
            <pc:sldMk cId="3744153218" sldId="307"/>
            <ac:cxnSpMk id="1326" creationId="{87BE6E5F-DAD3-4BFD-B6BD-B340761B34D5}"/>
          </ac:cxnSpMkLst>
        </pc:cxnChg>
        <pc:cxnChg chg="mod">
          <ac:chgData name="Guillaume Réault" userId="405a2768891e937c" providerId="LiveId" clId="{C6E3544D-C146-4FE8-96BD-1B1BB7454339}" dt="2025-10-01T13:53:39.680" v="122" actId="478"/>
          <ac:cxnSpMkLst>
            <pc:docMk/>
            <pc:sldMk cId="3744153218" sldId="307"/>
            <ac:cxnSpMk id="1333" creationId="{104A97F4-7AA6-6ECD-5DE4-B4638AE0235C}"/>
          </ac:cxnSpMkLst>
        </pc:cxnChg>
      </pc:sldChg>
      <pc:sldChg chg="addSp modSp add mod modTransition">
        <pc:chgData name="Guillaume Réault" userId="405a2768891e937c" providerId="LiveId" clId="{C6E3544D-C146-4FE8-96BD-1B1BB7454339}" dt="2025-10-01T14:12:30.320" v="1619" actId="1076"/>
        <pc:sldMkLst>
          <pc:docMk/>
          <pc:sldMk cId="3195507167" sldId="308"/>
        </pc:sldMkLst>
        <pc:spChg chg="add mod">
          <ac:chgData name="Guillaume Réault" userId="405a2768891e937c" providerId="LiveId" clId="{C6E3544D-C146-4FE8-96BD-1B1BB7454339}" dt="2025-10-01T14:10:00.268" v="1553"/>
          <ac:spMkLst>
            <pc:docMk/>
            <pc:sldMk cId="3195507167" sldId="308"/>
            <ac:spMk id="2" creationId="{AC0AE2FB-D10C-4782-CC16-DA072910E00F}"/>
          </ac:spMkLst>
        </pc:spChg>
        <pc:spChg chg="add mod">
          <ac:chgData name="Guillaume Réault" userId="405a2768891e937c" providerId="LiveId" clId="{C6E3544D-C146-4FE8-96BD-1B1BB7454339}" dt="2025-10-01T14:11:42.046" v="1604" actId="20577"/>
          <ac:spMkLst>
            <pc:docMk/>
            <pc:sldMk cId="3195507167" sldId="308"/>
            <ac:spMk id="3" creationId="{9F6B0B80-710B-C261-4E94-AF1D770E73C3}"/>
          </ac:spMkLst>
        </pc:spChg>
        <pc:spChg chg="mod">
          <ac:chgData name="Guillaume Réault" userId="405a2768891e937c" providerId="LiveId" clId="{C6E3544D-C146-4FE8-96BD-1B1BB7454339}" dt="2025-10-01T13:59:57.346" v="603" actId="20577"/>
          <ac:spMkLst>
            <pc:docMk/>
            <pc:sldMk cId="3195507167" sldId="308"/>
            <ac:spMk id="12" creationId="{824C20D0-7C83-0D0E-7ED1-C0CA792A89DD}"/>
          </ac:spMkLst>
        </pc:spChg>
        <pc:spChg chg="mod">
          <ac:chgData name="Guillaume Réault" userId="405a2768891e937c" providerId="LiveId" clId="{C6E3544D-C146-4FE8-96BD-1B1BB7454339}" dt="2025-10-01T13:57:39.695" v="401" actId="20577"/>
          <ac:spMkLst>
            <pc:docMk/>
            <pc:sldMk cId="3195507167" sldId="308"/>
            <ac:spMk id="1276" creationId="{913F3B3E-962A-E8FD-55A5-BFB94B7AAE6C}"/>
          </ac:spMkLst>
        </pc:spChg>
        <pc:picChg chg="add mod">
          <ac:chgData name="Guillaume Réault" userId="405a2768891e937c" providerId="LiveId" clId="{C6E3544D-C146-4FE8-96BD-1B1BB7454339}" dt="2025-10-01T14:12:30.320" v="1619" actId="1076"/>
          <ac:picMkLst>
            <pc:docMk/>
            <pc:sldMk cId="3195507167" sldId="308"/>
            <ac:picMk id="1026" creationId="{0E35F083-3C95-D7FA-1EC3-F54E6C1DC8E3}"/>
          </ac:picMkLst>
        </pc:picChg>
      </pc:sldChg>
      <pc:sldChg chg="addSp delSp modSp add mod modTransition">
        <pc:chgData name="Guillaume Réault" userId="405a2768891e937c" providerId="LiveId" clId="{C6E3544D-C146-4FE8-96BD-1B1BB7454339}" dt="2025-10-01T14:12:24.930" v="1618" actId="1076"/>
        <pc:sldMkLst>
          <pc:docMk/>
          <pc:sldMk cId="890220342" sldId="309"/>
        </pc:sldMkLst>
        <pc:spChg chg="add mod">
          <ac:chgData name="Guillaume Réault" userId="405a2768891e937c" providerId="LiveId" clId="{C6E3544D-C146-4FE8-96BD-1B1BB7454339}" dt="2025-10-01T14:10:01.750" v="1554"/>
          <ac:spMkLst>
            <pc:docMk/>
            <pc:sldMk cId="890220342" sldId="309"/>
            <ac:spMk id="2" creationId="{98B9FA5E-9894-AE04-3C13-429772E7CE49}"/>
          </ac:spMkLst>
        </pc:spChg>
        <pc:spChg chg="add mod">
          <ac:chgData name="Guillaume Réault" userId="405a2768891e937c" providerId="LiveId" clId="{C6E3544D-C146-4FE8-96BD-1B1BB7454339}" dt="2025-10-01T14:11:45.754" v="1606" actId="20577"/>
          <ac:spMkLst>
            <pc:docMk/>
            <pc:sldMk cId="890220342" sldId="309"/>
            <ac:spMk id="3" creationId="{88014C7C-D3C5-7FE8-B564-4C5329428FCF}"/>
          </ac:spMkLst>
        </pc:spChg>
        <pc:spChg chg="mod">
          <ac:chgData name="Guillaume Réault" userId="405a2768891e937c" providerId="LiveId" clId="{C6E3544D-C146-4FE8-96BD-1B1BB7454339}" dt="2025-10-01T14:12:24.930" v="1618" actId="1076"/>
          <ac:spMkLst>
            <pc:docMk/>
            <pc:sldMk cId="890220342" sldId="309"/>
            <ac:spMk id="12" creationId="{ADCAD104-613F-CF86-8013-FD7350634F25}"/>
          </ac:spMkLst>
        </pc:spChg>
        <pc:picChg chg="del">
          <ac:chgData name="Guillaume Réault" userId="405a2768891e937c" providerId="LiveId" clId="{C6E3544D-C146-4FE8-96BD-1B1BB7454339}" dt="2025-10-01T14:01:40.508" v="839" actId="478"/>
          <ac:picMkLst>
            <pc:docMk/>
            <pc:sldMk cId="890220342" sldId="309"/>
            <ac:picMk id="1026" creationId="{1ECF0793-8169-252C-CD40-7F8FE456931F}"/>
          </ac:picMkLst>
        </pc:picChg>
      </pc:sldChg>
      <pc:sldChg chg="addSp delSp modSp add mod modTransition">
        <pc:chgData name="Guillaume Réault" userId="405a2768891e937c" providerId="LiveId" clId="{C6E3544D-C146-4FE8-96BD-1B1BB7454339}" dt="2025-10-01T14:12:07.034" v="1615"/>
        <pc:sldMkLst>
          <pc:docMk/>
          <pc:sldMk cId="414780210" sldId="310"/>
        </pc:sldMkLst>
        <pc:spChg chg="add mod">
          <ac:chgData name="Guillaume Réault" userId="405a2768891e937c" providerId="LiveId" clId="{C6E3544D-C146-4FE8-96BD-1B1BB7454339}" dt="2025-10-01T14:10:03.139" v="1555"/>
          <ac:spMkLst>
            <pc:docMk/>
            <pc:sldMk cId="414780210" sldId="310"/>
            <ac:spMk id="2" creationId="{AB90AAFF-D2FB-B4B0-C283-B695DA3DD10E}"/>
          </ac:spMkLst>
        </pc:spChg>
        <pc:spChg chg="add mod">
          <ac:chgData name="Guillaume Réault" userId="405a2768891e937c" providerId="LiveId" clId="{C6E3544D-C146-4FE8-96BD-1B1BB7454339}" dt="2025-10-01T14:11:49.485" v="1608" actId="20577"/>
          <ac:spMkLst>
            <pc:docMk/>
            <pc:sldMk cId="414780210" sldId="310"/>
            <ac:spMk id="3" creationId="{48C01A4A-218D-2C80-522D-77696A979AB3}"/>
          </ac:spMkLst>
        </pc:spChg>
        <pc:spChg chg="mod">
          <ac:chgData name="Guillaume Réault" userId="405a2768891e937c" providerId="LiveId" clId="{C6E3544D-C146-4FE8-96BD-1B1BB7454339}" dt="2025-10-01T14:07:23.362" v="1490" actId="5793"/>
          <ac:spMkLst>
            <pc:docMk/>
            <pc:sldMk cId="414780210" sldId="310"/>
            <ac:spMk id="12" creationId="{3C263CD1-E881-8347-6DD4-E0ABD470C0D4}"/>
          </ac:spMkLst>
        </pc:spChg>
        <pc:spChg chg="mod">
          <ac:chgData name="Guillaume Réault" userId="405a2768891e937c" providerId="LiveId" clId="{C6E3544D-C146-4FE8-96BD-1B1BB7454339}" dt="2025-10-01T14:01:49.218" v="859" actId="20577"/>
          <ac:spMkLst>
            <pc:docMk/>
            <pc:sldMk cId="414780210" sldId="310"/>
            <ac:spMk id="1276" creationId="{BDA438DD-F02D-DE96-60DE-4788CF61D18D}"/>
          </ac:spMkLst>
        </pc:spChg>
        <pc:picChg chg="del">
          <ac:chgData name="Guillaume Réault" userId="405a2768891e937c" providerId="LiveId" clId="{C6E3544D-C146-4FE8-96BD-1B1BB7454339}" dt="2025-10-01T14:02:26.410" v="966" actId="478"/>
          <ac:picMkLst>
            <pc:docMk/>
            <pc:sldMk cId="414780210" sldId="310"/>
            <ac:picMk id="1026" creationId="{78978F9D-A369-B28D-BC31-DFB09D97970C}"/>
          </ac:picMkLst>
        </pc:picChg>
        <pc:picChg chg="add mod">
          <ac:chgData name="Guillaume Réault" userId="405a2768891e937c" providerId="LiveId" clId="{C6E3544D-C146-4FE8-96BD-1B1BB7454339}" dt="2025-10-01T14:02:49.180" v="971" actId="1076"/>
          <ac:picMkLst>
            <pc:docMk/>
            <pc:sldMk cId="414780210" sldId="310"/>
            <ac:picMk id="2050" creationId="{27472C3A-9082-36D3-D1FF-981ACE010007}"/>
          </ac:picMkLst>
        </pc:picChg>
      </pc:sldChg>
      <pc:sldChg chg="addSp delSp modSp add mod modTransition">
        <pc:chgData name="Guillaume Réault" userId="405a2768891e937c" providerId="LiveId" clId="{C6E3544D-C146-4FE8-96BD-1B1BB7454339}" dt="2025-10-01T14:12:13.304" v="1617"/>
        <pc:sldMkLst>
          <pc:docMk/>
          <pc:sldMk cId="1969839149" sldId="311"/>
        </pc:sldMkLst>
        <pc:spChg chg="add del mod">
          <ac:chgData name="Guillaume Réault" userId="405a2768891e937c" providerId="LiveId" clId="{C6E3544D-C146-4FE8-96BD-1B1BB7454339}" dt="2025-10-01T14:07:51.223" v="1506" actId="478"/>
          <ac:spMkLst>
            <pc:docMk/>
            <pc:sldMk cId="1969839149" sldId="311"/>
            <ac:spMk id="3" creationId="{CFFDA2BC-5C38-A62B-6114-13F997A67299}"/>
          </ac:spMkLst>
        </pc:spChg>
        <pc:spChg chg="add mod">
          <ac:chgData name="Guillaume Réault" userId="405a2768891e937c" providerId="LiveId" clId="{C6E3544D-C146-4FE8-96BD-1B1BB7454339}" dt="2025-10-01T14:11:54.094" v="1610" actId="20577"/>
          <ac:spMkLst>
            <pc:docMk/>
            <pc:sldMk cId="1969839149" sldId="311"/>
            <ac:spMk id="4" creationId="{3E6B29CA-08E2-14EF-1870-0231BAE2D56A}"/>
          </ac:spMkLst>
        </pc:spChg>
        <pc:spChg chg="mod">
          <ac:chgData name="Guillaume Réault" userId="405a2768891e937c" providerId="LiveId" clId="{C6E3544D-C146-4FE8-96BD-1B1BB7454339}" dt="2025-10-01T14:07:43.841" v="1504" actId="20577"/>
          <ac:spMkLst>
            <pc:docMk/>
            <pc:sldMk cId="1969839149" sldId="311"/>
            <ac:spMk id="1252" creationId="{35D3E1EA-D778-C8D5-9477-54A6DA9F92B2}"/>
          </ac:spMkLst>
        </pc:spChg>
        <pc:spChg chg="del">
          <ac:chgData name="Guillaume Réault" userId="405a2768891e937c" providerId="LiveId" clId="{C6E3544D-C146-4FE8-96BD-1B1BB7454339}" dt="2025-10-01T14:07:47.909" v="1505" actId="478"/>
          <ac:spMkLst>
            <pc:docMk/>
            <pc:sldMk cId="1969839149" sldId="311"/>
            <ac:spMk id="1253" creationId="{A4EC159E-B4A4-AAF5-6D64-BBEBD203121A}"/>
          </ac:spMkLst>
        </pc:spChg>
        <pc:spChg chg="mod">
          <ac:chgData name="Guillaume Réault" userId="405a2768891e937c" providerId="LiveId" clId="{C6E3544D-C146-4FE8-96BD-1B1BB7454339}" dt="2025-10-01T14:08:10.995" v="1543" actId="14100"/>
          <ac:spMkLst>
            <pc:docMk/>
            <pc:sldMk cId="1969839149" sldId="311"/>
            <ac:spMk id="1254" creationId="{EC2DB26D-ABD8-C2FC-70F4-47F68D6C053B}"/>
          </ac:spMkLst>
        </pc:spChg>
        <pc:picChg chg="add mod">
          <ac:chgData name="Guillaume Réault" userId="405a2768891e937c" providerId="LiveId" clId="{C6E3544D-C146-4FE8-96BD-1B1BB7454339}" dt="2025-10-01T14:08:44.026" v="1547" actId="1076"/>
          <ac:picMkLst>
            <pc:docMk/>
            <pc:sldMk cId="1969839149" sldId="311"/>
            <ac:picMk id="3074" creationId="{015A2880-3631-199A-9A2C-30241238BB82}"/>
          </ac:picMkLst>
        </pc:picChg>
      </pc:sldChg>
      <pc:sldMasterChg chg="delSldLayout">
        <pc:chgData name="Guillaume Réault" userId="405a2768891e937c" providerId="LiveId" clId="{C6E3544D-C146-4FE8-96BD-1B1BB7454339}" dt="2025-10-01T14:10:23.138" v="1578" actId="47"/>
        <pc:sldMasterMkLst>
          <pc:docMk/>
          <pc:sldMasterMk cId="0" sldId="2147483685"/>
        </pc:sldMasterMkLst>
        <pc:sldLayoutChg chg="del">
          <pc:chgData name="Guillaume Réault" userId="405a2768891e937c" providerId="LiveId" clId="{C6E3544D-C146-4FE8-96BD-1B1BB7454339}" dt="2025-10-01T13:52:56.263" v="96" actId="47"/>
          <pc:sldLayoutMkLst>
            <pc:docMk/>
            <pc:sldMasterMk cId="0" sldId="2147483685"/>
            <pc:sldLayoutMk cId="0" sldId="2147483649"/>
          </pc:sldLayoutMkLst>
        </pc:sldLayoutChg>
        <pc:sldLayoutChg chg="del">
          <pc:chgData name="Guillaume Réault" userId="405a2768891e937c" providerId="LiveId" clId="{C6E3544D-C146-4FE8-96BD-1B1BB7454339}" dt="2025-10-01T13:52:15.052" v="94" actId="47"/>
          <pc:sldLayoutMkLst>
            <pc:docMk/>
            <pc:sldMasterMk cId="0" sldId="2147483685"/>
            <pc:sldLayoutMk cId="0" sldId="2147483650"/>
          </pc:sldLayoutMkLst>
        </pc:sldLayoutChg>
        <pc:sldLayoutChg chg="del">
          <pc:chgData name="Guillaume Réault" userId="405a2768891e937c" providerId="LiveId" clId="{C6E3544D-C146-4FE8-96BD-1B1BB7454339}" dt="2025-10-01T14:10:23.138" v="1578" actId="47"/>
          <pc:sldLayoutMkLst>
            <pc:docMk/>
            <pc:sldMasterMk cId="0" sldId="2147483685"/>
            <pc:sldLayoutMk cId="0" sldId="2147483651"/>
          </pc:sldLayoutMkLst>
        </pc:sldLayoutChg>
        <pc:sldLayoutChg chg="del">
          <pc:chgData name="Guillaume Réault" userId="405a2768891e937c" providerId="LiveId" clId="{C6E3544D-C146-4FE8-96BD-1B1BB7454339}" dt="2025-10-01T14:10:13.023" v="1564" actId="47"/>
          <pc:sldLayoutMkLst>
            <pc:docMk/>
            <pc:sldMasterMk cId="0" sldId="2147483685"/>
            <pc:sldLayoutMk cId="0" sldId="2147483653"/>
          </pc:sldLayoutMkLst>
        </pc:sldLayoutChg>
        <pc:sldLayoutChg chg="del">
          <pc:chgData name="Guillaume Réault" userId="405a2768891e937c" providerId="LiveId" clId="{C6E3544D-C146-4FE8-96BD-1B1BB7454339}" dt="2025-10-01T13:52:59.859" v="99" actId="47"/>
          <pc:sldLayoutMkLst>
            <pc:docMk/>
            <pc:sldMasterMk cId="0" sldId="2147483685"/>
            <pc:sldLayoutMk cId="0" sldId="2147483654"/>
          </pc:sldLayoutMkLst>
        </pc:sldLayoutChg>
        <pc:sldLayoutChg chg="del">
          <pc:chgData name="Guillaume Réault" userId="405a2768891e937c" providerId="LiveId" clId="{C6E3544D-C146-4FE8-96BD-1B1BB7454339}" dt="2025-10-01T14:10:14.465" v="1567" actId="47"/>
          <pc:sldLayoutMkLst>
            <pc:docMk/>
            <pc:sldMasterMk cId="0" sldId="2147483685"/>
            <pc:sldLayoutMk cId="0" sldId="2147483655"/>
          </pc:sldLayoutMkLst>
        </pc:sldLayoutChg>
        <pc:sldLayoutChg chg="del">
          <pc:chgData name="Guillaume Réault" userId="405a2768891e937c" providerId="LiveId" clId="{C6E3544D-C146-4FE8-96BD-1B1BB7454339}" dt="2025-10-01T14:10:17.646" v="1572" actId="47"/>
          <pc:sldLayoutMkLst>
            <pc:docMk/>
            <pc:sldMasterMk cId="0" sldId="2147483685"/>
            <pc:sldLayoutMk cId="0" sldId="2147483657"/>
          </pc:sldLayoutMkLst>
        </pc:sldLayoutChg>
        <pc:sldLayoutChg chg="del">
          <pc:chgData name="Guillaume Réault" userId="405a2768891e937c" providerId="LiveId" clId="{C6E3544D-C146-4FE8-96BD-1B1BB7454339}" dt="2025-10-01T13:52:54.861" v="95" actId="47"/>
          <pc:sldLayoutMkLst>
            <pc:docMk/>
            <pc:sldMasterMk cId="0" sldId="2147483685"/>
            <pc:sldLayoutMk cId="0" sldId="2147483659"/>
          </pc:sldLayoutMkLst>
        </pc:sldLayoutChg>
        <pc:sldLayoutChg chg="del">
          <pc:chgData name="Guillaume Réault" userId="405a2768891e937c" providerId="LiveId" clId="{C6E3544D-C146-4FE8-96BD-1B1BB7454339}" dt="2025-10-01T13:53:06.161" v="102" actId="47"/>
          <pc:sldLayoutMkLst>
            <pc:docMk/>
            <pc:sldMasterMk cId="0" sldId="2147483685"/>
            <pc:sldLayoutMk cId="0" sldId="2147483660"/>
          </pc:sldLayoutMkLst>
        </pc:sldLayoutChg>
        <pc:sldLayoutChg chg="del">
          <pc:chgData name="Guillaume Réault" userId="405a2768891e937c" providerId="LiveId" clId="{C6E3544D-C146-4FE8-96BD-1B1BB7454339}" dt="2025-10-01T14:10:12.130" v="1562" actId="47"/>
          <pc:sldLayoutMkLst>
            <pc:docMk/>
            <pc:sldMasterMk cId="0" sldId="2147483685"/>
            <pc:sldLayoutMk cId="0" sldId="2147483662"/>
          </pc:sldLayoutMkLst>
        </pc:sldLayoutChg>
        <pc:sldLayoutChg chg="del">
          <pc:chgData name="Guillaume Réault" userId="405a2768891e937c" providerId="LiveId" clId="{C6E3544D-C146-4FE8-96BD-1B1BB7454339}" dt="2025-10-01T14:10:15.514" v="1569" actId="47"/>
          <pc:sldLayoutMkLst>
            <pc:docMk/>
            <pc:sldMasterMk cId="0" sldId="2147483685"/>
            <pc:sldLayoutMk cId="0" sldId="2147483663"/>
          </pc:sldLayoutMkLst>
        </pc:sldLayoutChg>
        <pc:sldLayoutChg chg="del">
          <pc:chgData name="Guillaume Réault" userId="405a2768891e937c" providerId="LiveId" clId="{C6E3544D-C146-4FE8-96BD-1B1BB7454339}" dt="2025-10-01T13:53:01.861" v="100" actId="47"/>
          <pc:sldLayoutMkLst>
            <pc:docMk/>
            <pc:sldMasterMk cId="0" sldId="2147483685"/>
            <pc:sldLayoutMk cId="0" sldId="2147483665"/>
          </pc:sldLayoutMkLst>
        </pc:sldLayoutChg>
        <pc:sldLayoutChg chg="del">
          <pc:chgData name="Guillaume Réault" userId="405a2768891e937c" providerId="LiveId" clId="{C6E3544D-C146-4FE8-96BD-1B1BB7454339}" dt="2025-10-01T14:10:18.989" v="1574" actId="47"/>
          <pc:sldLayoutMkLst>
            <pc:docMk/>
            <pc:sldMasterMk cId="0" sldId="2147483685"/>
            <pc:sldLayoutMk cId="0" sldId="2147483666"/>
          </pc:sldLayoutMkLst>
        </pc:sldLayoutChg>
        <pc:sldLayoutChg chg="del">
          <pc:chgData name="Guillaume Réault" userId="405a2768891e937c" providerId="LiveId" clId="{C6E3544D-C146-4FE8-96BD-1B1BB7454339}" dt="2025-10-01T13:53:04.581" v="101" actId="47"/>
          <pc:sldLayoutMkLst>
            <pc:docMk/>
            <pc:sldMasterMk cId="0" sldId="2147483685"/>
            <pc:sldLayoutMk cId="0" sldId="2147483667"/>
          </pc:sldLayoutMkLst>
        </pc:sldLayoutChg>
        <pc:sldLayoutChg chg="del">
          <pc:chgData name="Guillaume Réault" userId="405a2768891e937c" providerId="LiveId" clId="{C6E3544D-C146-4FE8-96BD-1B1BB7454339}" dt="2025-10-01T14:10:16.105" v="1570" actId="47"/>
          <pc:sldLayoutMkLst>
            <pc:docMk/>
            <pc:sldMasterMk cId="0" sldId="2147483685"/>
            <pc:sldLayoutMk cId="0" sldId="2147483668"/>
          </pc:sldLayoutMkLst>
        </pc:sldLayoutChg>
        <pc:sldLayoutChg chg="del">
          <pc:chgData name="Guillaume Réault" userId="405a2768891e937c" providerId="LiveId" clId="{C6E3544D-C146-4FE8-96BD-1B1BB7454339}" dt="2025-10-01T14:10:09.991" v="1558" actId="47"/>
          <pc:sldLayoutMkLst>
            <pc:docMk/>
            <pc:sldMasterMk cId="0" sldId="2147483685"/>
            <pc:sldLayoutMk cId="0" sldId="2147483669"/>
          </pc:sldLayoutMkLst>
        </pc:sldLayoutChg>
        <pc:sldLayoutChg chg="del">
          <pc:chgData name="Guillaume Réault" userId="405a2768891e937c" providerId="LiveId" clId="{C6E3544D-C146-4FE8-96BD-1B1BB7454339}" dt="2025-10-01T14:10:07.940" v="1556" actId="47"/>
          <pc:sldLayoutMkLst>
            <pc:docMk/>
            <pc:sldMasterMk cId="0" sldId="2147483685"/>
            <pc:sldLayoutMk cId="0" sldId="2147483670"/>
          </pc:sldLayoutMkLst>
        </pc:sldLayoutChg>
        <pc:sldLayoutChg chg="del">
          <pc:chgData name="Guillaume Réault" userId="405a2768891e937c" providerId="LiveId" clId="{C6E3544D-C146-4FE8-96BD-1B1BB7454339}" dt="2025-10-01T14:10:12.573" v="1563" actId="47"/>
          <pc:sldLayoutMkLst>
            <pc:docMk/>
            <pc:sldMasterMk cId="0" sldId="2147483685"/>
            <pc:sldLayoutMk cId="0" sldId="2147483671"/>
          </pc:sldLayoutMkLst>
        </pc:sldLayoutChg>
        <pc:sldLayoutChg chg="del">
          <pc:chgData name="Guillaume Réault" userId="405a2768891e937c" providerId="LiveId" clId="{C6E3544D-C146-4FE8-96BD-1B1BB7454339}" dt="2025-10-01T14:10:13.940" v="1566" actId="47"/>
          <pc:sldLayoutMkLst>
            <pc:docMk/>
            <pc:sldMasterMk cId="0" sldId="2147483685"/>
            <pc:sldLayoutMk cId="0" sldId="2147483672"/>
          </pc:sldLayoutMkLst>
        </pc:sldLayoutChg>
        <pc:sldLayoutChg chg="del">
          <pc:chgData name="Guillaume Réault" userId="405a2768891e937c" providerId="LiveId" clId="{C6E3544D-C146-4FE8-96BD-1B1BB7454339}" dt="2025-10-01T14:10:11.175" v="1560" actId="47"/>
          <pc:sldLayoutMkLst>
            <pc:docMk/>
            <pc:sldMasterMk cId="0" sldId="2147483685"/>
            <pc:sldLayoutMk cId="0" sldId="2147483673"/>
          </pc:sldLayoutMkLst>
        </pc:sldLayoutChg>
        <pc:sldLayoutChg chg="del">
          <pc:chgData name="Guillaume Réault" userId="405a2768891e937c" providerId="LiveId" clId="{C6E3544D-C146-4FE8-96BD-1B1BB7454339}" dt="2025-10-01T14:10:16.783" v="1571" actId="47"/>
          <pc:sldLayoutMkLst>
            <pc:docMk/>
            <pc:sldMasterMk cId="0" sldId="2147483685"/>
            <pc:sldLayoutMk cId="0" sldId="2147483674"/>
          </pc:sldLayoutMkLst>
        </pc:sldLayoutChg>
        <pc:sldLayoutChg chg="del">
          <pc:chgData name="Guillaume Réault" userId="405a2768891e937c" providerId="LiveId" clId="{C6E3544D-C146-4FE8-96BD-1B1BB7454339}" dt="2025-10-01T14:10:19.650" v="1575" actId="47"/>
          <pc:sldLayoutMkLst>
            <pc:docMk/>
            <pc:sldMasterMk cId="0" sldId="2147483685"/>
            <pc:sldLayoutMk cId="0" sldId="2147483675"/>
          </pc:sldLayoutMkLst>
        </pc:sldLayoutChg>
        <pc:sldLayoutChg chg="del">
          <pc:chgData name="Guillaume Réault" userId="405a2768891e937c" providerId="LiveId" clId="{C6E3544D-C146-4FE8-96BD-1B1BB7454339}" dt="2025-10-01T13:53:36.360" v="117" actId="47"/>
          <pc:sldLayoutMkLst>
            <pc:docMk/>
            <pc:sldMasterMk cId="0" sldId="2147483685"/>
            <pc:sldLayoutMk cId="0" sldId="2147483678"/>
          </pc:sldLayoutMkLst>
        </pc:sldLayoutChg>
        <pc:sldLayoutChg chg="del">
          <pc:chgData name="Guillaume Réault" userId="405a2768891e937c" providerId="LiveId" clId="{C6E3544D-C146-4FE8-96BD-1B1BB7454339}" dt="2025-10-01T14:10:21.535" v="1577" actId="47"/>
          <pc:sldLayoutMkLst>
            <pc:docMk/>
            <pc:sldMasterMk cId="0" sldId="2147483685"/>
            <pc:sldLayoutMk cId="0" sldId="2147483679"/>
          </pc:sldLayoutMkLst>
        </pc:sldLayoutChg>
        <pc:sldLayoutChg chg="del">
          <pc:chgData name="Guillaume Réault" userId="405a2768891e937c" providerId="LiveId" clId="{C6E3544D-C146-4FE8-96BD-1B1BB7454339}" dt="2025-10-01T13:52:58.263" v="98" actId="47"/>
          <pc:sldLayoutMkLst>
            <pc:docMk/>
            <pc:sldMasterMk cId="0" sldId="2147483685"/>
            <pc:sldLayoutMk cId="0" sldId="2147483680"/>
          </pc:sldLayoutMkLst>
        </pc:sldLayoutChg>
        <pc:sldLayoutChg chg="del">
          <pc:chgData name="Guillaume Réault" userId="405a2768891e937c" providerId="LiveId" clId="{C6E3544D-C146-4FE8-96BD-1B1BB7454339}" dt="2025-10-01T14:10:13.502" v="1565" actId="47"/>
          <pc:sldLayoutMkLst>
            <pc:docMk/>
            <pc:sldMasterMk cId="0" sldId="2147483685"/>
            <pc:sldLayoutMk cId="0" sldId="2147483681"/>
          </pc:sldLayoutMkLst>
        </pc:sldLayoutChg>
        <pc:sldLayoutChg chg="del">
          <pc:chgData name="Guillaume Réault" userId="405a2768891e937c" providerId="LiveId" clId="{C6E3544D-C146-4FE8-96BD-1B1BB7454339}" dt="2025-10-01T14:10:14.894" v="1568" actId="47"/>
          <pc:sldLayoutMkLst>
            <pc:docMk/>
            <pc:sldMasterMk cId="0" sldId="2147483685"/>
            <pc:sldLayoutMk cId="0" sldId="2147483682"/>
          </pc:sldLayoutMkLst>
        </pc:sldLayoutChg>
      </pc:sldMasterChg>
      <pc:sldMasterChg chg="del delSldLayout">
        <pc:chgData name="Guillaume Réault" userId="405a2768891e937c" providerId="LiveId" clId="{C6E3544D-C146-4FE8-96BD-1B1BB7454339}" dt="2025-10-01T14:10:24.868" v="1580" actId="47"/>
        <pc:sldMasterMkLst>
          <pc:docMk/>
          <pc:sldMasterMk cId="0" sldId="2147483686"/>
        </pc:sldMasterMkLst>
        <pc:sldLayoutChg chg="del">
          <pc:chgData name="Guillaume Réault" userId="405a2768891e937c" providerId="LiveId" clId="{C6E3544D-C146-4FE8-96BD-1B1BB7454339}" dt="2025-10-01T14:10:24.868" v="1580" actId="47"/>
          <pc:sldLayoutMkLst>
            <pc:docMk/>
            <pc:sldMasterMk cId="0" sldId="2147483686"/>
            <pc:sldLayoutMk cId="0" sldId="2147483683"/>
          </pc:sldLayoutMkLst>
        </pc:sldLayoutChg>
      </pc:sldMasterChg>
      <pc:sldMasterChg chg="del delSldLayout">
        <pc:chgData name="Guillaume Réault" userId="405a2768891e937c" providerId="LiveId" clId="{C6E3544D-C146-4FE8-96BD-1B1BB7454339}" dt="2025-10-01T14:10:34.789" v="1594" actId="47"/>
        <pc:sldMasterMkLst>
          <pc:docMk/>
          <pc:sldMasterMk cId="0" sldId="2147483687"/>
        </pc:sldMasterMkLst>
        <pc:sldLayoutChg chg="del">
          <pc:chgData name="Guillaume Réault" userId="405a2768891e937c" providerId="LiveId" clId="{C6E3544D-C146-4FE8-96BD-1B1BB7454339}" dt="2025-10-01T14:10:34.789" v="1594" actId="47"/>
          <pc:sldLayoutMkLst>
            <pc:docMk/>
            <pc:sldMasterMk cId="0" sldId="2147483687"/>
            <pc:sldLayoutMk cId="0" sldId="21474836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729dd71725_7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729dd71725_7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>
          <a:extLst>
            <a:ext uri="{FF2B5EF4-FFF2-40B4-BE49-F238E27FC236}">
              <a16:creationId xmlns:a16="http://schemas.microsoft.com/office/drawing/2014/main" id="{35FC9D91-5D21-DF24-CEBC-891302C0C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7309b6ffc7_0_96:notes">
            <a:extLst>
              <a:ext uri="{FF2B5EF4-FFF2-40B4-BE49-F238E27FC236}">
                <a16:creationId xmlns:a16="http://schemas.microsoft.com/office/drawing/2014/main" id="{839571B3-CB4D-95FD-74FE-D129E6A64F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7309b6ffc7_0_96:notes">
            <a:extLst>
              <a:ext uri="{FF2B5EF4-FFF2-40B4-BE49-F238E27FC236}">
                <a16:creationId xmlns:a16="http://schemas.microsoft.com/office/drawing/2014/main" id="{75C4C5CB-3EBF-9E39-118D-1BE642CE0F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606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>
          <a:extLst>
            <a:ext uri="{FF2B5EF4-FFF2-40B4-BE49-F238E27FC236}">
              <a16:creationId xmlns:a16="http://schemas.microsoft.com/office/drawing/2014/main" id="{960B31CF-6FB7-0A4F-DA88-8391290F3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7309b6ffc7_0_96:notes">
            <a:extLst>
              <a:ext uri="{FF2B5EF4-FFF2-40B4-BE49-F238E27FC236}">
                <a16:creationId xmlns:a16="http://schemas.microsoft.com/office/drawing/2014/main" id="{D2E48835-4895-70C1-8849-C794607021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7309b6ffc7_0_96:notes">
            <a:extLst>
              <a:ext uri="{FF2B5EF4-FFF2-40B4-BE49-F238E27FC236}">
                <a16:creationId xmlns:a16="http://schemas.microsoft.com/office/drawing/2014/main" id="{9CB3CB51-3B94-1243-BD4C-62C7F07F9E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4656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>
          <a:extLst>
            <a:ext uri="{FF2B5EF4-FFF2-40B4-BE49-F238E27FC236}">
              <a16:creationId xmlns:a16="http://schemas.microsoft.com/office/drawing/2014/main" id="{5AEE26A8-96AA-A2C9-F3DD-DDBCAC4A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7309b6ffc7_0_96:notes">
            <a:extLst>
              <a:ext uri="{FF2B5EF4-FFF2-40B4-BE49-F238E27FC236}">
                <a16:creationId xmlns:a16="http://schemas.microsoft.com/office/drawing/2014/main" id="{7AD97CFA-3E29-CA97-94B6-34F10D65CD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7309b6ffc7_0_96:notes">
            <a:extLst>
              <a:ext uri="{FF2B5EF4-FFF2-40B4-BE49-F238E27FC236}">
                <a16:creationId xmlns:a16="http://schemas.microsoft.com/office/drawing/2014/main" id="{CDD082B4-6C51-7C9C-6566-566C60FD7D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66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>
          <a:extLst>
            <a:ext uri="{FF2B5EF4-FFF2-40B4-BE49-F238E27FC236}">
              <a16:creationId xmlns:a16="http://schemas.microsoft.com/office/drawing/2014/main" id="{0520CFD4-EF87-7BE7-D5C0-B3F2A21C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7309b6ffc7_0_96:notes">
            <a:extLst>
              <a:ext uri="{FF2B5EF4-FFF2-40B4-BE49-F238E27FC236}">
                <a16:creationId xmlns:a16="http://schemas.microsoft.com/office/drawing/2014/main" id="{54F6A981-5550-3749-CF76-B2A4581040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7309b6ffc7_0_96:notes">
            <a:extLst>
              <a:ext uri="{FF2B5EF4-FFF2-40B4-BE49-F238E27FC236}">
                <a16:creationId xmlns:a16="http://schemas.microsoft.com/office/drawing/2014/main" id="{D8F23B76-7ABE-CEEB-061F-AB42D5EC4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202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>
          <a:extLst>
            <a:ext uri="{FF2B5EF4-FFF2-40B4-BE49-F238E27FC236}">
              <a16:creationId xmlns:a16="http://schemas.microsoft.com/office/drawing/2014/main" id="{11D44812-C65F-C195-55BB-CF3877E2A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7eddea9e9e_1_12585:notes">
            <a:extLst>
              <a:ext uri="{FF2B5EF4-FFF2-40B4-BE49-F238E27FC236}">
                <a16:creationId xmlns:a16="http://schemas.microsoft.com/office/drawing/2014/main" id="{D1236781-4D37-2C95-6A82-50C4E15927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7eddea9e9e_1_12585:notes">
            <a:extLst>
              <a:ext uri="{FF2B5EF4-FFF2-40B4-BE49-F238E27FC236}">
                <a16:creationId xmlns:a16="http://schemas.microsoft.com/office/drawing/2014/main" id="{EE1BDCC1-6FA8-5FE3-589D-8581C4EB73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04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014868">
            <a:off x="7706569" y="4739556"/>
            <a:ext cx="3617856" cy="2249321"/>
          </a:xfrm>
          <a:custGeom>
            <a:avLst/>
            <a:gdLst/>
            <a:ahLst/>
            <a:cxnLst/>
            <a:rect l="l" t="t" r="r" b="b"/>
            <a:pathLst>
              <a:path w="53259" h="49234" extrusionOk="0">
                <a:moveTo>
                  <a:pt x="53153" y="49234"/>
                </a:moveTo>
                <a:cubicBezTo>
                  <a:pt x="52706" y="48708"/>
                  <a:pt x="52311" y="48129"/>
                  <a:pt x="51943" y="47551"/>
                </a:cubicBezTo>
                <a:cubicBezTo>
                  <a:pt x="52390" y="48077"/>
                  <a:pt x="52864" y="48681"/>
                  <a:pt x="53258" y="49076"/>
                </a:cubicBezTo>
                <a:cubicBezTo>
                  <a:pt x="52890" y="48497"/>
                  <a:pt x="52417" y="47919"/>
                  <a:pt x="52048" y="47340"/>
                </a:cubicBezTo>
                <a:cubicBezTo>
                  <a:pt x="52180" y="47445"/>
                  <a:pt x="52233" y="47656"/>
                  <a:pt x="52338" y="47682"/>
                </a:cubicBezTo>
                <a:cubicBezTo>
                  <a:pt x="52180" y="47445"/>
                  <a:pt x="51812" y="47051"/>
                  <a:pt x="51812" y="46919"/>
                </a:cubicBezTo>
                <a:cubicBezTo>
                  <a:pt x="51970" y="47156"/>
                  <a:pt x="52206" y="47419"/>
                  <a:pt x="52417" y="47656"/>
                </a:cubicBezTo>
                <a:cubicBezTo>
                  <a:pt x="52522" y="47814"/>
                  <a:pt x="52916" y="48261"/>
                  <a:pt x="52916" y="48208"/>
                </a:cubicBezTo>
                <a:cubicBezTo>
                  <a:pt x="52259" y="47340"/>
                  <a:pt x="51286" y="46025"/>
                  <a:pt x="50628" y="45078"/>
                </a:cubicBezTo>
                <a:cubicBezTo>
                  <a:pt x="50523" y="44947"/>
                  <a:pt x="50260" y="44684"/>
                  <a:pt x="50392" y="44736"/>
                </a:cubicBezTo>
                <a:cubicBezTo>
                  <a:pt x="50497" y="44894"/>
                  <a:pt x="50470" y="44736"/>
                  <a:pt x="50392" y="44658"/>
                </a:cubicBezTo>
                <a:cubicBezTo>
                  <a:pt x="50576" y="44763"/>
                  <a:pt x="50733" y="45184"/>
                  <a:pt x="50918" y="45289"/>
                </a:cubicBezTo>
                <a:cubicBezTo>
                  <a:pt x="50812" y="45157"/>
                  <a:pt x="50760" y="45026"/>
                  <a:pt x="50760" y="44868"/>
                </a:cubicBezTo>
                <a:cubicBezTo>
                  <a:pt x="50865" y="44999"/>
                  <a:pt x="50996" y="45262"/>
                  <a:pt x="51128" y="45341"/>
                </a:cubicBezTo>
                <a:cubicBezTo>
                  <a:pt x="50918" y="44947"/>
                  <a:pt x="50470" y="44395"/>
                  <a:pt x="50339" y="44105"/>
                </a:cubicBezTo>
                <a:cubicBezTo>
                  <a:pt x="50628" y="44395"/>
                  <a:pt x="50918" y="44710"/>
                  <a:pt x="51154" y="45052"/>
                </a:cubicBezTo>
                <a:cubicBezTo>
                  <a:pt x="51102" y="44789"/>
                  <a:pt x="50786" y="44552"/>
                  <a:pt x="50549" y="44237"/>
                </a:cubicBezTo>
                <a:cubicBezTo>
                  <a:pt x="50234" y="43763"/>
                  <a:pt x="50023" y="43264"/>
                  <a:pt x="49603" y="42817"/>
                </a:cubicBezTo>
                <a:cubicBezTo>
                  <a:pt x="48551" y="41633"/>
                  <a:pt x="46815" y="40607"/>
                  <a:pt x="45421" y="39476"/>
                </a:cubicBezTo>
                <a:cubicBezTo>
                  <a:pt x="45631" y="39713"/>
                  <a:pt x="46078" y="39976"/>
                  <a:pt x="46236" y="40213"/>
                </a:cubicBezTo>
                <a:cubicBezTo>
                  <a:pt x="44474" y="38872"/>
                  <a:pt x="42554" y="37267"/>
                  <a:pt x="40845" y="35900"/>
                </a:cubicBezTo>
                <a:cubicBezTo>
                  <a:pt x="41397" y="36373"/>
                  <a:pt x="41818" y="36846"/>
                  <a:pt x="42317" y="37320"/>
                </a:cubicBezTo>
                <a:cubicBezTo>
                  <a:pt x="36426" y="32428"/>
                  <a:pt x="29825" y="27247"/>
                  <a:pt x="23907" y="22118"/>
                </a:cubicBezTo>
                <a:cubicBezTo>
                  <a:pt x="18490" y="17411"/>
                  <a:pt x="13230" y="12624"/>
                  <a:pt x="8312" y="8074"/>
                </a:cubicBezTo>
                <a:cubicBezTo>
                  <a:pt x="8233" y="8074"/>
                  <a:pt x="8417" y="8285"/>
                  <a:pt x="8259" y="8206"/>
                </a:cubicBezTo>
                <a:cubicBezTo>
                  <a:pt x="6760" y="6759"/>
                  <a:pt x="5366" y="5392"/>
                  <a:pt x="3998" y="4024"/>
                </a:cubicBezTo>
                <a:cubicBezTo>
                  <a:pt x="2657" y="2683"/>
                  <a:pt x="1447" y="1315"/>
                  <a:pt x="53" y="0"/>
                </a:cubicBezTo>
                <a:cubicBezTo>
                  <a:pt x="1" y="158"/>
                  <a:pt x="290" y="342"/>
                  <a:pt x="395" y="526"/>
                </a:cubicBezTo>
                <a:cubicBezTo>
                  <a:pt x="579" y="815"/>
                  <a:pt x="606" y="1105"/>
                  <a:pt x="947" y="1394"/>
                </a:cubicBezTo>
                <a:cubicBezTo>
                  <a:pt x="1132" y="2130"/>
                  <a:pt x="1894" y="2972"/>
                  <a:pt x="2262" y="3735"/>
                </a:cubicBezTo>
                <a:cubicBezTo>
                  <a:pt x="4314" y="6128"/>
                  <a:pt x="6471" y="8416"/>
                  <a:pt x="8785" y="10546"/>
                </a:cubicBezTo>
                <a:cubicBezTo>
                  <a:pt x="11178" y="12808"/>
                  <a:pt x="13703" y="15175"/>
                  <a:pt x="16280" y="17569"/>
                </a:cubicBezTo>
                <a:cubicBezTo>
                  <a:pt x="19568" y="20619"/>
                  <a:pt x="23329" y="23802"/>
                  <a:pt x="27037" y="27010"/>
                </a:cubicBezTo>
                <a:cubicBezTo>
                  <a:pt x="31613" y="30955"/>
                  <a:pt x="36426" y="34585"/>
                  <a:pt x="40319" y="38240"/>
                </a:cubicBezTo>
                <a:cubicBezTo>
                  <a:pt x="38557" y="36715"/>
                  <a:pt x="36663" y="35137"/>
                  <a:pt x="34717" y="33533"/>
                </a:cubicBezTo>
                <a:lnTo>
                  <a:pt x="34112" y="33059"/>
                </a:lnTo>
                <a:lnTo>
                  <a:pt x="33796" y="32796"/>
                </a:lnTo>
                <a:cubicBezTo>
                  <a:pt x="33665" y="32665"/>
                  <a:pt x="33560" y="32638"/>
                  <a:pt x="33744" y="32796"/>
                </a:cubicBezTo>
                <a:lnTo>
                  <a:pt x="34953" y="33796"/>
                </a:lnTo>
                <a:cubicBezTo>
                  <a:pt x="35348" y="34111"/>
                  <a:pt x="35637" y="34348"/>
                  <a:pt x="36005" y="34690"/>
                </a:cubicBezTo>
                <a:lnTo>
                  <a:pt x="34270" y="33296"/>
                </a:lnTo>
                <a:lnTo>
                  <a:pt x="33875" y="32954"/>
                </a:lnTo>
                <a:cubicBezTo>
                  <a:pt x="33796" y="32901"/>
                  <a:pt x="33744" y="32901"/>
                  <a:pt x="33849" y="32980"/>
                </a:cubicBezTo>
                <a:lnTo>
                  <a:pt x="34086" y="33164"/>
                </a:lnTo>
                <a:lnTo>
                  <a:pt x="34953" y="33875"/>
                </a:lnTo>
                <a:cubicBezTo>
                  <a:pt x="36137" y="34795"/>
                  <a:pt x="37320" y="35847"/>
                  <a:pt x="38136" y="36452"/>
                </a:cubicBezTo>
                <a:cubicBezTo>
                  <a:pt x="38031" y="36452"/>
                  <a:pt x="38346" y="36689"/>
                  <a:pt x="38372" y="36662"/>
                </a:cubicBezTo>
                <a:cubicBezTo>
                  <a:pt x="37873" y="36268"/>
                  <a:pt x="38872" y="36978"/>
                  <a:pt x="38820" y="37057"/>
                </a:cubicBezTo>
                <a:cubicBezTo>
                  <a:pt x="38767" y="37004"/>
                  <a:pt x="38688" y="36925"/>
                  <a:pt x="38662" y="36952"/>
                </a:cubicBezTo>
                <a:lnTo>
                  <a:pt x="42186" y="39924"/>
                </a:lnTo>
                <a:cubicBezTo>
                  <a:pt x="43422" y="40976"/>
                  <a:pt x="44684" y="42001"/>
                  <a:pt x="45868" y="42895"/>
                </a:cubicBezTo>
                <a:cubicBezTo>
                  <a:pt x="46447" y="43343"/>
                  <a:pt x="47078" y="43711"/>
                  <a:pt x="47735" y="44000"/>
                </a:cubicBezTo>
                <a:cubicBezTo>
                  <a:pt x="47630" y="43869"/>
                  <a:pt x="47472" y="43869"/>
                  <a:pt x="47472" y="43790"/>
                </a:cubicBezTo>
                <a:cubicBezTo>
                  <a:pt x="47577" y="43763"/>
                  <a:pt x="47814" y="44000"/>
                  <a:pt x="47919" y="44000"/>
                </a:cubicBezTo>
                <a:cubicBezTo>
                  <a:pt x="47472" y="43606"/>
                  <a:pt x="46920" y="43369"/>
                  <a:pt x="46447" y="42922"/>
                </a:cubicBezTo>
                <a:cubicBezTo>
                  <a:pt x="47525" y="43606"/>
                  <a:pt x="48498" y="44395"/>
                  <a:pt x="49340" y="45315"/>
                </a:cubicBezTo>
                <a:cubicBezTo>
                  <a:pt x="49392" y="45368"/>
                  <a:pt x="49708" y="45657"/>
                  <a:pt x="49603" y="45525"/>
                </a:cubicBezTo>
                <a:cubicBezTo>
                  <a:pt x="48603" y="44368"/>
                  <a:pt x="47472" y="43343"/>
                  <a:pt x="46210" y="42448"/>
                </a:cubicBezTo>
                <a:cubicBezTo>
                  <a:pt x="46184" y="42527"/>
                  <a:pt x="45999" y="42264"/>
                  <a:pt x="45973" y="42343"/>
                </a:cubicBezTo>
                <a:cubicBezTo>
                  <a:pt x="46499" y="42790"/>
                  <a:pt x="47157" y="43158"/>
                  <a:pt x="47604" y="43606"/>
                </a:cubicBezTo>
                <a:cubicBezTo>
                  <a:pt x="46552" y="42817"/>
                  <a:pt x="45368" y="41922"/>
                  <a:pt x="44106" y="40976"/>
                </a:cubicBezTo>
                <a:cubicBezTo>
                  <a:pt x="42870" y="40029"/>
                  <a:pt x="41581" y="39029"/>
                  <a:pt x="40371" y="38030"/>
                </a:cubicBezTo>
                <a:cubicBezTo>
                  <a:pt x="38898" y="36794"/>
                  <a:pt x="37557" y="35400"/>
                  <a:pt x="35769" y="34085"/>
                </a:cubicBezTo>
                <a:cubicBezTo>
                  <a:pt x="35795" y="34190"/>
                  <a:pt x="36426" y="34637"/>
                  <a:pt x="36637" y="34874"/>
                </a:cubicBezTo>
                <a:cubicBezTo>
                  <a:pt x="35138" y="33585"/>
                  <a:pt x="34112" y="32928"/>
                  <a:pt x="32560" y="31560"/>
                </a:cubicBezTo>
                <a:cubicBezTo>
                  <a:pt x="32639" y="31639"/>
                  <a:pt x="32481" y="31455"/>
                  <a:pt x="32376" y="31376"/>
                </a:cubicBezTo>
                <a:cubicBezTo>
                  <a:pt x="31692" y="30771"/>
                  <a:pt x="30798" y="30061"/>
                  <a:pt x="30351" y="29667"/>
                </a:cubicBezTo>
                <a:cubicBezTo>
                  <a:pt x="26169" y="26063"/>
                  <a:pt x="21593" y="22250"/>
                  <a:pt x="17753" y="18594"/>
                </a:cubicBezTo>
                <a:lnTo>
                  <a:pt x="26511" y="26090"/>
                </a:lnTo>
                <a:cubicBezTo>
                  <a:pt x="26564" y="26116"/>
                  <a:pt x="26643" y="26195"/>
                  <a:pt x="26669" y="26195"/>
                </a:cubicBezTo>
                <a:lnTo>
                  <a:pt x="26459" y="25985"/>
                </a:lnTo>
                <a:cubicBezTo>
                  <a:pt x="25222" y="24854"/>
                  <a:pt x="24539" y="24328"/>
                  <a:pt x="23829" y="23644"/>
                </a:cubicBezTo>
                <a:cubicBezTo>
                  <a:pt x="26090" y="25616"/>
                  <a:pt x="28747" y="27720"/>
                  <a:pt x="31087" y="29719"/>
                </a:cubicBezTo>
                <a:cubicBezTo>
                  <a:pt x="33270" y="31613"/>
                  <a:pt x="35558" y="33375"/>
                  <a:pt x="37715" y="35163"/>
                </a:cubicBezTo>
                <a:cubicBezTo>
                  <a:pt x="41002" y="37925"/>
                  <a:pt x="44290" y="40844"/>
                  <a:pt x="47551" y="43316"/>
                </a:cubicBezTo>
                <a:cubicBezTo>
                  <a:pt x="47472" y="43290"/>
                  <a:pt x="47472" y="43211"/>
                  <a:pt x="47551" y="43264"/>
                </a:cubicBezTo>
                <a:cubicBezTo>
                  <a:pt x="47788" y="43500"/>
                  <a:pt x="48025" y="43684"/>
                  <a:pt x="48314" y="43869"/>
                </a:cubicBezTo>
                <a:cubicBezTo>
                  <a:pt x="48156" y="43711"/>
                  <a:pt x="47867" y="43553"/>
                  <a:pt x="47867" y="43421"/>
                </a:cubicBezTo>
                <a:cubicBezTo>
                  <a:pt x="49997" y="45394"/>
                  <a:pt x="51391" y="47366"/>
                  <a:pt x="53153" y="49234"/>
                </a:cubicBezTo>
                <a:close/>
                <a:moveTo>
                  <a:pt x="40371" y="38293"/>
                </a:moveTo>
                <a:cubicBezTo>
                  <a:pt x="42212" y="39687"/>
                  <a:pt x="44185" y="41475"/>
                  <a:pt x="45947" y="42711"/>
                </a:cubicBezTo>
                <a:cubicBezTo>
                  <a:pt x="46052" y="42843"/>
                  <a:pt x="45842" y="42685"/>
                  <a:pt x="45842" y="42711"/>
                </a:cubicBezTo>
                <a:cubicBezTo>
                  <a:pt x="43895" y="41239"/>
                  <a:pt x="41976" y="39713"/>
                  <a:pt x="40371" y="38293"/>
                </a:cubicBezTo>
                <a:close/>
                <a:moveTo>
                  <a:pt x="39714" y="37609"/>
                </a:moveTo>
                <a:cubicBezTo>
                  <a:pt x="40897" y="38530"/>
                  <a:pt x="42186" y="39661"/>
                  <a:pt x="43212" y="40476"/>
                </a:cubicBezTo>
                <a:cubicBezTo>
                  <a:pt x="42133" y="39687"/>
                  <a:pt x="40818" y="38556"/>
                  <a:pt x="39714" y="37583"/>
                </a:cubicBezTo>
                <a:close/>
                <a:moveTo>
                  <a:pt x="46894" y="42790"/>
                </a:moveTo>
                <a:cubicBezTo>
                  <a:pt x="47157" y="42922"/>
                  <a:pt x="47683" y="43395"/>
                  <a:pt x="47157" y="43001"/>
                </a:cubicBezTo>
                <a:close/>
                <a:moveTo>
                  <a:pt x="22145" y="20988"/>
                </a:moveTo>
                <a:cubicBezTo>
                  <a:pt x="22066" y="20909"/>
                  <a:pt x="21988" y="20856"/>
                  <a:pt x="21935" y="20777"/>
                </a:cubicBezTo>
                <a:cubicBezTo>
                  <a:pt x="21961" y="20725"/>
                  <a:pt x="22251" y="20961"/>
                  <a:pt x="22145" y="20961"/>
                </a:cubicBezTo>
                <a:close/>
                <a:moveTo>
                  <a:pt x="20646" y="19646"/>
                </a:moveTo>
                <a:cubicBezTo>
                  <a:pt x="20594" y="19699"/>
                  <a:pt x="20436" y="19488"/>
                  <a:pt x="20383" y="19410"/>
                </a:cubicBezTo>
                <a:cubicBezTo>
                  <a:pt x="20331" y="19331"/>
                  <a:pt x="20541" y="19541"/>
                  <a:pt x="20646" y="19620"/>
                </a:cubicBezTo>
                <a:close/>
                <a:moveTo>
                  <a:pt x="46447" y="40423"/>
                </a:moveTo>
                <a:cubicBezTo>
                  <a:pt x="46499" y="40292"/>
                  <a:pt x="46604" y="40634"/>
                  <a:pt x="46683" y="40581"/>
                </a:cubicBezTo>
                <a:cubicBezTo>
                  <a:pt x="46815" y="40765"/>
                  <a:pt x="46394" y="40476"/>
                  <a:pt x="46447" y="404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9884921" flipH="1">
            <a:off x="5687374" y="4163685"/>
            <a:ext cx="1973249" cy="1862631"/>
          </a:xfrm>
          <a:custGeom>
            <a:avLst/>
            <a:gdLst/>
            <a:ahLst/>
            <a:cxnLst/>
            <a:rect l="l" t="t" r="r" b="b"/>
            <a:pathLst>
              <a:path w="66356" h="65987" extrusionOk="0">
                <a:moveTo>
                  <a:pt x="41932" y="4691"/>
                </a:moveTo>
                <a:cubicBezTo>
                  <a:pt x="41969" y="4691"/>
                  <a:pt x="42036" y="4722"/>
                  <a:pt x="42160" y="4813"/>
                </a:cubicBezTo>
                <a:cubicBezTo>
                  <a:pt x="42248" y="4945"/>
                  <a:pt x="42205" y="5036"/>
                  <a:pt x="42109" y="5036"/>
                </a:cubicBezTo>
                <a:cubicBezTo>
                  <a:pt x="42033" y="5036"/>
                  <a:pt x="41923" y="4979"/>
                  <a:pt x="41818" y="4839"/>
                </a:cubicBezTo>
                <a:cubicBezTo>
                  <a:pt x="41908" y="4839"/>
                  <a:pt x="41850" y="4691"/>
                  <a:pt x="41932" y="4691"/>
                </a:cubicBezTo>
                <a:close/>
                <a:moveTo>
                  <a:pt x="38408" y="7730"/>
                </a:moveTo>
                <a:cubicBezTo>
                  <a:pt x="38413" y="7730"/>
                  <a:pt x="38418" y="7731"/>
                  <a:pt x="38425" y="7732"/>
                </a:cubicBezTo>
                <a:cubicBezTo>
                  <a:pt x="38470" y="7813"/>
                  <a:pt x="38497" y="7833"/>
                  <a:pt x="38523" y="7833"/>
                </a:cubicBezTo>
                <a:cubicBezTo>
                  <a:pt x="38547" y="7833"/>
                  <a:pt x="38570" y="7816"/>
                  <a:pt x="38607" y="7816"/>
                </a:cubicBezTo>
                <a:cubicBezTo>
                  <a:pt x="38648" y="7816"/>
                  <a:pt x="38704" y="7836"/>
                  <a:pt x="38794" y="7917"/>
                </a:cubicBezTo>
                <a:cubicBezTo>
                  <a:pt x="38874" y="8031"/>
                  <a:pt x="38844" y="8081"/>
                  <a:pt x="38772" y="8081"/>
                </a:cubicBezTo>
                <a:cubicBezTo>
                  <a:pt x="38679" y="8081"/>
                  <a:pt x="38514" y="7997"/>
                  <a:pt x="38425" y="7864"/>
                </a:cubicBezTo>
                <a:lnTo>
                  <a:pt x="38425" y="7864"/>
                </a:lnTo>
                <a:cubicBezTo>
                  <a:pt x="38448" y="7875"/>
                  <a:pt x="38462" y="7880"/>
                  <a:pt x="38468" y="7880"/>
                </a:cubicBezTo>
                <a:cubicBezTo>
                  <a:pt x="38506" y="7880"/>
                  <a:pt x="38336" y="7730"/>
                  <a:pt x="38408" y="7730"/>
                </a:cubicBezTo>
                <a:close/>
                <a:moveTo>
                  <a:pt x="36139" y="9711"/>
                </a:moveTo>
                <a:cubicBezTo>
                  <a:pt x="36167" y="9711"/>
                  <a:pt x="36201" y="9717"/>
                  <a:pt x="36242" y="9731"/>
                </a:cubicBezTo>
                <a:cubicBezTo>
                  <a:pt x="36663" y="10257"/>
                  <a:pt x="36427" y="10336"/>
                  <a:pt x="36216" y="10362"/>
                </a:cubicBezTo>
                <a:cubicBezTo>
                  <a:pt x="36056" y="9997"/>
                  <a:pt x="35956" y="9711"/>
                  <a:pt x="36139" y="9711"/>
                </a:cubicBezTo>
                <a:close/>
                <a:moveTo>
                  <a:pt x="37820" y="10047"/>
                </a:moveTo>
                <a:lnTo>
                  <a:pt x="37820" y="10047"/>
                </a:lnTo>
                <a:cubicBezTo>
                  <a:pt x="37952" y="10152"/>
                  <a:pt x="38083" y="10257"/>
                  <a:pt x="38241" y="10336"/>
                </a:cubicBezTo>
                <a:cubicBezTo>
                  <a:pt x="38336" y="10584"/>
                  <a:pt x="38376" y="10762"/>
                  <a:pt x="38222" y="10762"/>
                </a:cubicBezTo>
                <a:cubicBezTo>
                  <a:pt x="38163" y="10762"/>
                  <a:pt x="38075" y="10736"/>
                  <a:pt x="37952" y="10678"/>
                </a:cubicBezTo>
                <a:cubicBezTo>
                  <a:pt x="38057" y="10468"/>
                  <a:pt x="38005" y="10205"/>
                  <a:pt x="37820" y="10047"/>
                </a:cubicBezTo>
                <a:close/>
                <a:moveTo>
                  <a:pt x="35801" y="10621"/>
                </a:moveTo>
                <a:cubicBezTo>
                  <a:pt x="35878" y="10621"/>
                  <a:pt x="35986" y="10674"/>
                  <a:pt x="36111" y="10810"/>
                </a:cubicBezTo>
                <a:cubicBezTo>
                  <a:pt x="36084" y="10800"/>
                  <a:pt x="36062" y="10797"/>
                  <a:pt x="36045" y="10797"/>
                </a:cubicBezTo>
                <a:cubicBezTo>
                  <a:pt x="35941" y="10797"/>
                  <a:pt x="35982" y="10933"/>
                  <a:pt x="35869" y="10933"/>
                </a:cubicBezTo>
                <a:cubicBezTo>
                  <a:pt x="35835" y="10933"/>
                  <a:pt x="35787" y="10921"/>
                  <a:pt x="35716" y="10888"/>
                </a:cubicBezTo>
                <a:cubicBezTo>
                  <a:pt x="35637" y="10745"/>
                  <a:pt x="35682" y="10621"/>
                  <a:pt x="35801" y="10621"/>
                </a:cubicBezTo>
                <a:close/>
                <a:moveTo>
                  <a:pt x="36900" y="10547"/>
                </a:moveTo>
                <a:lnTo>
                  <a:pt x="36900" y="10547"/>
                </a:lnTo>
                <a:cubicBezTo>
                  <a:pt x="37064" y="10944"/>
                  <a:pt x="36936" y="11051"/>
                  <a:pt x="36702" y="11051"/>
                </a:cubicBezTo>
                <a:cubicBezTo>
                  <a:pt x="36673" y="11051"/>
                  <a:pt x="36642" y="11049"/>
                  <a:pt x="36611" y="11046"/>
                </a:cubicBezTo>
                <a:cubicBezTo>
                  <a:pt x="36453" y="10599"/>
                  <a:pt x="36900" y="10783"/>
                  <a:pt x="36900" y="10547"/>
                </a:cubicBezTo>
                <a:close/>
                <a:moveTo>
                  <a:pt x="35110" y="10557"/>
                </a:moveTo>
                <a:cubicBezTo>
                  <a:pt x="35131" y="10557"/>
                  <a:pt x="35158" y="10562"/>
                  <a:pt x="35190" y="10573"/>
                </a:cubicBezTo>
                <a:cubicBezTo>
                  <a:pt x="35453" y="10967"/>
                  <a:pt x="35138" y="10783"/>
                  <a:pt x="35112" y="10915"/>
                </a:cubicBezTo>
                <a:cubicBezTo>
                  <a:pt x="35190" y="10967"/>
                  <a:pt x="35296" y="10994"/>
                  <a:pt x="35348" y="11099"/>
                </a:cubicBezTo>
                <a:cubicBezTo>
                  <a:pt x="35217" y="11046"/>
                  <a:pt x="35112" y="10967"/>
                  <a:pt x="35033" y="10862"/>
                </a:cubicBezTo>
                <a:cubicBezTo>
                  <a:pt x="35033" y="10749"/>
                  <a:pt x="34974" y="10557"/>
                  <a:pt x="35110" y="10557"/>
                </a:cubicBezTo>
                <a:close/>
                <a:moveTo>
                  <a:pt x="36190" y="10836"/>
                </a:moveTo>
                <a:lnTo>
                  <a:pt x="36190" y="10836"/>
                </a:lnTo>
                <a:cubicBezTo>
                  <a:pt x="36400" y="10915"/>
                  <a:pt x="36558" y="11020"/>
                  <a:pt x="36663" y="11204"/>
                </a:cubicBezTo>
                <a:cubicBezTo>
                  <a:pt x="36636" y="11193"/>
                  <a:pt x="36616" y="11189"/>
                  <a:pt x="36600" y="11189"/>
                </a:cubicBezTo>
                <a:cubicBezTo>
                  <a:pt x="36546" y="11189"/>
                  <a:pt x="36538" y="11235"/>
                  <a:pt x="36484" y="11235"/>
                </a:cubicBezTo>
                <a:cubicBezTo>
                  <a:pt x="36475" y="11235"/>
                  <a:pt x="36465" y="11233"/>
                  <a:pt x="36453" y="11230"/>
                </a:cubicBezTo>
                <a:cubicBezTo>
                  <a:pt x="36427" y="11125"/>
                  <a:pt x="36269" y="11073"/>
                  <a:pt x="36190" y="10967"/>
                </a:cubicBezTo>
                <a:cubicBezTo>
                  <a:pt x="36269" y="10967"/>
                  <a:pt x="36269" y="10967"/>
                  <a:pt x="36190" y="10836"/>
                </a:cubicBezTo>
                <a:close/>
                <a:moveTo>
                  <a:pt x="32876" y="11309"/>
                </a:moveTo>
                <a:cubicBezTo>
                  <a:pt x="32876" y="11310"/>
                  <a:pt x="32875" y="11310"/>
                  <a:pt x="32875" y="11311"/>
                </a:cubicBezTo>
                <a:lnTo>
                  <a:pt x="32875" y="11311"/>
                </a:lnTo>
                <a:cubicBezTo>
                  <a:pt x="32875" y="11310"/>
                  <a:pt x="32876" y="11310"/>
                  <a:pt x="32876" y="11309"/>
                </a:cubicBezTo>
                <a:close/>
                <a:moveTo>
                  <a:pt x="33612" y="11283"/>
                </a:moveTo>
                <a:cubicBezTo>
                  <a:pt x="33770" y="11309"/>
                  <a:pt x="33875" y="11467"/>
                  <a:pt x="34033" y="11546"/>
                </a:cubicBezTo>
                <a:cubicBezTo>
                  <a:pt x="33981" y="11441"/>
                  <a:pt x="33902" y="11388"/>
                  <a:pt x="33849" y="11309"/>
                </a:cubicBezTo>
                <a:lnTo>
                  <a:pt x="33849" y="11309"/>
                </a:lnTo>
                <a:cubicBezTo>
                  <a:pt x="34138" y="11362"/>
                  <a:pt x="34217" y="11572"/>
                  <a:pt x="34296" y="11809"/>
                </a:cubicBezTo>
                <a:cubicBezTo>
                  <a:pt x="34224" y="11773"/>
                  <a:pt x="34126" y="11711"/>
                  <a:pt x="34081" y="11711"/>
                </a:cubicBezTo>
                <a:cubicBezTo>
                  <a:pt x="34061" y="11711"/>
                  <a:pt x="34051" y="11724"/>
                  <a:pt x="34060" y="11756"/>
                </a:cubicBezTo>
                <a:cubicBezTo>
                  <a:pt x="34165" y="11835"/>
                  <a:pt x="34244" y="11940"/>
                  <a:pt x="34296" y="12072"/>
                </a:cubicBezTo>
                <a:lnTo>
                  <a:pt x="34007" y="11940"/>
                </a:lnTo>
                <a:cubicBezTo>
                  <a:pt x="33928" y="11677"/>
                  <a:pt x="33797" y="11467"/>
                  <a:pt x="33612" y="11283"/>
                </a:cubicBezTo>
                <a:close/>
                <a:moveTo>
                  <a:pt x="35243" y="11651"/>
                </a:moveTo>
                <a:cubicBezTo>
                  <a:pt x="35408" y="11916"/>
                  <a:pt x="35418" y="12097"/>
                  <a:pt x="35297" y="12097"/>
                </a:cubicBezTo>
                <a:cubicBezTo>
                  <a:pt x="35226" y="12097"/>
                  <a:pt x="35110" y="12034"/>
                  <a:pt x="34954" y="11888"/>
                </a:cubicBezTo>
                <a:cubicBezTo>
                  <a:pt x="34875" y="11625"/>
                  <a:pt x="35138" y="11730"/>
                  <a:pt x="35217" y="11651"/>
                </a:cubicBezTo>
                <a:close/>
                <a:moveTo>
                  <a:pt x="33323" y="11967"/>
                </a:moveTo>
                <a:lnTo>
                  <a:pt x="33323" y="11993"/>
                </a:lnTo>
                <a:cubicBezTo>
                  <a:pt x="33402" y="12072"/>
                  <a:pt x="33481" y="12125"/>
                  <a:pt x="33560" y="12177"/>
                </a:cubicBezTo>
                <a:cubicBezTo>
                  <a:pt x="33541" y="12103"/>
                  <a:pt x="33523" y="12028"/>
                  <a:pt x="33578" y="12028"/>
                </a:cubicBezTo>
                <a:cubicBezTo>
                  <a:pt x="33602" y="12028"/>
                  <a:pt x="33637" y="12041"/>
                  <a:pt x="33691" y="12072"/>
                </a:cubicBezTo>
                <a:cubicBezTo>
                  <a:pt x="33621" y="12260"/>
                  <a:pt x="33592" y="12448"/>
                  <a:pt x="33342" y="12448"/>
                </a:cubicBezTo>
                <a:cubicBezTo>
                  <a:pt x="33313" y="12448"/>
                  <a:pt x="33280" y="12446"/>
                  <a:pt x="33244" y="12440"/>
                </a:cubicBezTo>
                <a:cubicBezTo>
                  <a:pt x="33323" y="12230"/>
                  <a:pt x="33244" y="12072"/>
                  <a:pt x="33323" y="11967"/>
                </a:cubicBezTo>
                <a:close/>
                <a:moveTo>
                  <a:pt x="34094" y="12142"/>
                </a:moveTo>
                <a:cubicBezTo>
                  <a:pt x="34115" y="12142"/>
                  <a:pt x="34138" y="12145"/>
                  <a:pt x="34165" y="12151"/>
                </a:cubicBezTo>
                <a:cubicBezTo>
                  <a:pt x="34270" y="12282"/>
                  <a:pt x="34428" y="12361"/>
                  <a:pt x="34559" y="12466"/>
                </a:cubicBezTo>
                <a:cubicBezTo>
                  <a:pt x="34673" y="12831"/>
                  <a:pt x="34531" y="12919"/>
                  <a:pt x="34285" y="12919"/>
                </a:cubicBezTo>
                <a:cubicBezTo>
                  <a:pt x="34247" y="12919"/>
                  <a:pt x="34207" y="12917"/>
                  <a:pt x="34165" y="12914"/>
                </a:cubicBezTo>
                <a:cubicBezTo>
                  <a:pt x="34060" y="12651"/>
                  <a:pt x="33823" y="12545"/>
                  <a:pt x="33718" y="12282"/>
                </a:cubicBezTo>
                <a:lnTo>
                  <a:pt x="33718" y="12282"/>
                </a:lnTo>
                <a:cubicBezTo>
                  <a:pt x="33730" y="12284"/>
                  <a:pt x="33742" y="12285"/>
                  <a:pt x="33753" y="12285"/>
                </a:cubicBezTo>
                <a:cubicBezTo>
                  <a:pt x="33908" y="12285"/>
                  <a:pt x="33937" y="12142"/>
                  <a:pt x="34094" y="12142"/>
                </a:cubicBezTo>
                <a:close/>
                <a:moveTo>
                  <a:pt x="33534" y="12572"/>
                </a:moveTo>
                <a:lnTo>
                  <a:pt x="33534" y="12572"/>
                </a:lnTo>
                <a:cubicBezTo>
                  <a:pt x="33928" y="12756"/>
                  <a:pt x="34270" y="13019"/>
                  <a:pt x="34533" y="13387"/>
                </a:cubicBezTo>
                <a:cubicBezTo>
                  <a:pt x="34474" y="13328"/>
                  <a:pt x="34400" y="13298"/>
                  <a:pt x="34333" y="13298"/>
                </a:cubicBezTo>
                <a:cubicBezTo>
                  <a:pt x="34311" y="13298"/>
                  <a:pt x="34290" y="13301"/>
                  <a:pt x="34270" y="13308"/>
                </a:cubicBezTo>
                <a:lnTo>
                  <a:pt x="34270" y="13334"/>
                </a:lnTo>
                <a:cubicBezTo>
                  <a:pt x="34086" y="13045"/>
                  <a:pt x="33665" y="12940"/>
                  <a:pt x="33534" y="12572"/>
                </a:cubicBezTo>
                <a:close/>
                <a:moveTo>
                  <a:pt x="29194" y="13413"/>
                </a:moveTo>
                <a:cubicBezTo>
                  <a:pt x="29204" y="13420"/>
                  <a:pt x="29213" y="13426"/>
                  <a:pt x="29223" y="13432"/>
                </a:cubicBezTo>
                <a:lnTo>
                  <a:pt x="29223" y="13432"/>
                </a:lnTo>
                <a:cubicBezTo>
                  <a:pt x="29214" y="13426"/>
                  <a:pt x="29204" y="13420"/>
                  <a:pt x="29194" y="13413"/>
                </a:cubicBezTo>
                <a:close/>
                <a:moveTo>
                  <a:pt x="33004" y="12463"/>
                </a:moveTo>
                <a:cubicBezTo>
                  <a:pt x="33058" y="12463"/>
                  <a:pt x="33125" y="12492"/>
                  <a:pt x="33218" y="12572"/>
                </a:cubicBezTo>
                <a:cubicBezTo>
                  <a:pt x="33210" y="12570"/>
                  <a:pt x="33202" y="12570"/>
                  <a:pt x="33195" y="12570"/>
                </a:cubicBezTo>
                <a:cubicBezTo>
                  <a:pt x="33068" y="12570"/>
                  <a:pt x="33135" y="12785"/>
                  <a:pt x="33060" y="12835"/>
                </a:cubicBezTo>
                <a:cubicBezTo>
                  <a:pt x="33134" y="12877"/>
                  <a:pt x="33174" y="12885"/>
                  <a:pt x="33205" y="12885"/>
                </a:cubicBezTo>
                <a:cubicBezTo>
                  <a:pt x="33226" y="12885"/>
                  <a:pt x="33244" y="12881"/>
                  <a:pt x="33265" y="12881"/>
                </a:cubicBezTo>
                <a:cubicBezTo>
                  <a:pt x="33291" y="12881"/>
                  <a:pt x="33323" y="12887"/>
                  <a:pt x="33376" y="12914"/>
                </a:cubicBezTo>
                <a:cubicBezTo>
                  <a:pt x="33402" y="13177"/>
                  <a:pt x="33507" y="13387"/>
                  <a:pt x="33665" y="13545"/>
                </a:cubicBezTo>
                <a:cubicBezTo>
                  <a:pt x="33297" y="13282"/>
                  <a:pt x="32955" y="13019"/>
                  <a:pt x="32613" y="12703"/>
                </a:cubicBezTo>
                <a:lnTo>
                  <a:pt x="32613" y="12703"/>
                </a:lnTo>
                <a:cubicBezTo>
                  <a:pt x="32620" y="12704"/>
                  <a:pt x="32627" y="12704"/>
                  <a:pt x="32634" y="12704"/>
                </a:cubicBezTo>
                <a:cubicBezTo>
                  <a:pt x="32813" y="12704"/>
                  <a:pt x="32850" y="12463"/>
                  <a:pt x="33004" y="12463"/>
                </a:cubicBezTo>
                <a:close/>
                <a:moveTo>
                  <a:pt x="32566" y="13836"/>
                </a:moveTo>
                <a:cubicBezTo>
                  <a:pt x="32616" y="13836"/>
                  <a:pt x="32690" y="13859"/>
                  <a:pt x="32797" y="13913"/>
                </a:cubicBezTo>
                <a:cubicBezTo>
                  <a:pt x="32926" y="14149"/>
                  <a:pt x="32862" y="14210"/>
                  <a:pt x="32734" y="14210"/>
                </a:cubicBezTo>
                <a:cubicBezTo>
                  <a:pt x="32705" y="14210"/>
                  <a:pt x="32673" y="14207"/>
                  <a:pt x="32639" y="14202"/>
                </a:cubicBezTo>
                <a:cubicBezTo>
                  <a:pt x="32613" y="14123"/>
                  <a:pt x="32560" y="14071"/>
                  <a:pt x="32482" y="14044"/>
                </a:cubicBezTo>
                <a:cubicBezTo>
                  <a:pt x="32464" y="13923"/>
                  <a:pt x="32470" y="13836"/>
                  <a:pt x="32566" y="13836"/>
                </a:cubicBezTo>
                <a:close/>
                <a:moveTo>
                  <a:pt x="28909" y="14105"/>
                </a:moveTo>
                <a:cubicBezTo>
                  <a:pt x="29104" y="14160"/>
                  <a:pt x="29252" y="14264"/>
                  <a:pt x="29352" y="14439"/>
                </a:cubicBezTo>
                <a:cubicBezTo>
                  <a:pt x="29279" y="14402"/>
                  <a:pt x="29167" y="14353"/>
                  <a:pt x="29124" y="14353"/>
                </a:cubicBezTo>
                <a:cubicBezTo>
                  <a:pt x="29105" y="14353"/>
                  <a:pt x="29099" y="14362"/>
                  <a:pt x="29115" y="14386"/>
                </a:cubicBezTo>
                <a:cubicBezTo>
                  <a:pt x="29136" y="14468"/>
                  <a:pt x="29172" y="14535"/>
                  <a:pt x="29150" y="14535"/>
                </a:cubicBezTo>
                <a:cubicBezTo>
                  <a:pt x="29143" y="14535"/>
                  <a:pt x="29132" y="14529"/>
                  <a:pt x="29115" y="14518"/>
                </a:cubicBezTo>
                <a:cubicBezTo>
                  <a:pt x="29046" y="14380"/>
                  <a:pt x="28978" y="14243"/>
                  <a:pt x="28909" y="14105"/>
                </a:cubicBezTo>
                <a:close/>
                <a:moveTo>
                  <a:pt x="31593" y="14069"/>
                </a:moveTo>
                <a:cubicBezTo>
                  <a:pt x="31748" y="14069"/>
                  <a:pt x="32050" y="14334"/>
                  <a:pt x="32219" y="14649"/>
                </a:cubicBezTo>
                <a:cubicBezTo>
                  <a:pt x="32022" y="14698"/>
                  <a:pt x="31963" y="14862"/>
                  <a:pt x="31699" y="14862"/>
                </a:cubicBezTo>
                <a:cubicBezTo>
                  <a:pt x="31680" y="14862"/>
                  <a:pt x="31661" y="14861"/>
                  <a:pt x="31640" y="14860"/>
                </a:cubicBezTo>
                <a:lnTo>
                  <a:pt x="31666" y="14860"/>
                </a:lnTo>
                <a:cubicBezTo>
                  <a:pt x="31614" y="14649"/>
                  <a:pt x="31456" y="14413"/>
                  <a:pt x="31508" y="14386"/>
                </a:cubicBezTo>
                <a:lnTo>
                  <a:pt x="31508" y="14386"/>
                </a:lnTo>
                <a:cubicBezTo>
                  <a:pt x="31554" y="14444"/>
                  <a:pt x="31610" y="14456"/>
                  <a:pt x="31663" y="14456"/>
                </a:cubicBezTo>
                <a:cubicBezTo>
                  <a:pt x="31703" y="14456"/>
                  <a:pt x="31741" y="14449"/>
                  <a:pt x="31771" y="14449"/>
                </a:cubicBezTo>
                <a:cubicBezTo>
                  <a:pt x="31793" y="14449"/>
                  <a:pt x="31812" y="14453"/>
                  <a:pt x="31824" y="14465"/>
                </a:cubicBezTo>
                <a:cubicBezTo>
                  <a:pt x="31745" y="14334"/>
                  <a:pt x="31587" y="14255"/>
                  <a:pt x="31508" y="14123"/>
                </a:cubicBezTo>
                <a:cubicBezTo>
                  <a:pt x="31524" y="14086"/>
                  <a:pt x="31554" y="14069"/>
                  <a:pt x="31593" y="14069"/>
                </a:cubicBezTo>
                <a:close/>
                <a:moveTo>
                  <a:pt x="30853" y="15259"/>
                </a:moveTo>
                <a:cubicBezTo>
                  <a:pt x="30886" y="15259"/>
                  <a:pt x="30947" y="15285"/>
                  <a:pt x="31061" y="15359"/>
                </a:cubicBezTo>
                <a:lnTo>
                  <a:pt x="31035" y="15386"/>
                </a:lnTo>
                <a:cubicBezTo>
                  <a:pt x="31077" y="15498"/>
                  <a:pt x="31022" y="15581"/>
                  <a:pt x="30929" y="15581"/>
                </a:cubicBezTo>
                <a:cubicBezTo>
                  <a:pt x="30848" y="15581"/>
                  <a:pt x="30738" y="15518"/>
                  <a:pt x="30641" y="15359"/>
                </a:cubicBezTo>
                <a:lnTo>
                  <a:pt x="30641" y="15359"/>
                </a:lnTo>
                <a:cubicBezTo>
                  <a:pt x="30695" y="15384"/>
                  <a:pt x="30731" y="15394"/>
                  <a:pt x="30756" y="15394"/>
                </a:cubicBezTo>
                <a:cubicBezTo>
                  <a:pt x="30847" y="15394"/>
                  <a:pt x="30777" y="15259"/>
                  <a:pt x="30853" y="15259"/>
                </a:cubicBezTo>
                <a:close/>
                <a:moveTo>
                  <a:pt x="29352" y="15070"/>
                </a:moveTo>
                <a:lnTo>
                  <a:pt x="29352" y="15070"/>
                </a:lnTo>
                <a:cubicBezTo>
                  <a:pt x="29510" y="15123"/>
                  <a:pt x="29694" y="15149"/>
                  <a:pt x="29799" y="15307"/>
                </a:cubicBezTo>
                <a:lnTo>
                  <a:pt x="29773" y="15333"/>
                </a:lnTo>
                <a:cubicBezTo>
                  <a:pt x="29697" y="15310"/>
                  <a:pt x="29639" y="15298"/>
                  <a:pt x="29598" y="15298"/>
                </a:cubicBezTo>
                <a:cubicBezTo>
                  <a:pt x="29455" y="15298"/>
                  <a:pt x="29521" y="15441"/>
                  <a:pt x="29746" y="15728"/>
                </a:cubicBezTo>
                <a:cubicBezTo>
                  <a:pt x="29273" y="15438"/>
                  <a:pt x="29378" y="15281"/>
                  <a:pt x="29352" y="15070"/>
                </a:cubicBezTo>
                <a:close/>
                <a:moveTo>
                  <a:pt x="29049" y="15708"/>
                </a:moveTo>
                <a:cubicBezTo>
                  <a:pt x="29082" y="15708"/>
                  <a:pt x="29121" y="15714"/>
                  <a:pt x="29168" y="15728"/>
                </a:cubicBezTo>
                <a:lnTo>
                  <a:pt x="29141" y="15728"/>
                </a:lnTo>
                <a:cubicBezTo>
                  <a:pt x="29247" y="15938"/>
                  <a:pt x="29168" y="16175"/>
                  <a:pt x="28957" y="16280"/>
                </a:cubicBezTo>
                <a:cubicBezTo>
                  <a:pt x="28888" y="16004"/>
                  <a:pt x="28819" y="15708"/>
                  <a:pt x="29049" y="15708"/>
                </a:cubicBezTo>
                <a:close/>
                <a:moveTo>
                  <a:pt x="29773" y="16701"/>
                </a:moveTo>
                <a:cubicBezTo>
                  <a:pt x="29776" y="16705"/>
                  <a:pt x="29780" y="16709"/>
                  <a:pt x="29783" y="16713"/>
                </a:cubicBezTo>
                <a:lnTo>
                  <a:pt x="29783" y="16713"/>
                </a:lnTo>
                <a:cubicBezTo>
                  <a:pt x="29788" y="16708"/>
                  <a:pt x="29793" y="16704"/>
                  <a:pt x="29799" y="16701"/>
                </a:cubicBezTo>
                <a:close/>
                <a:moveTo>
                  <a:pt x="29168" y="15438"/>
                </a:moveTo>
                <a:cubicBezTo>
                  <a:pt x="29615" y="15622"/>
                  <a:pt x="29641" y="16148"/>
                  <a:pt x="30062" y="16333"/>
                </a:cubicBezTo>
                <a:cubicBezTo>
                  <a:pt x="29957" y="16201"/>
                  <a:pt x="29852" y="16070"/>
                  <a:pt x="29799" y="15912"/>
                </a:cubicBezTo>
                <a:cubicBezTo>
                  <a:pt x="30009" y="15912"/>
                  <a:pt x="30246" y="16017"/>
                  <a:pt x="30378" y="16175"/>
                </a:cubicBezTo>
                <a:cubicBezTo>
                  <a:pt x="30368" y="16173"/>
                  <a:pt x="30360" y="16172"/>
                  <a:pt x="30352" y="16172"/>
                </a:cubicBezTo>
                <a:cubicBezTo>
                  <a:pt x="30100" y="16172"/>
                  <a:pt x="30421" y="17063"/>
                  <a:pt x="30206" y="17063"/>
                </a:cubicBezTo>
                <a:cubicBezTo>
                  <a:pt x="30136" y="17063"/>
                  <a:pt x="30008" y="16967"/>
                  <a:pt x="29783" y="16713"/>
                </a:cubicBezTo>
                <a:lnTo>
                  <a:pt x="29783" y="16713"/>
                </a:lnTo>
                <a:cubicBezTo>
                  <a:pt x="29705" y="16789"/>
                  <a:pt x="29709" y="17035"/>
                  <a:pt x="29555" y="17035"/>
                </a:cubicBezTo>
                <a:cubicBezTo>
                  <a:pt x="29493" y="17035"/>
                  <a:pt x="29404" y="16994"/>
                  <a:pt x="29273" y="16885"/>
                </a:cubicBezTo>
                <a:cubicBezTo>
                  <a:pt x="29119" y="16653"/>
                  <a:pt x="29191" y="16407"/>
                  <a:pt x="29407" y="16407"/>
                </a:cubicBezTo>
                <a:cubicBezTo>
                  <a:pt x="29485" y="16407"/>
                  <a:pt x="29582" y="16440"/>
                  <a:pt x="29694" y="16517"/>
                </a:cubicBezTo>
                <a:cubicBezTo>
                  <a:pt x="29503" y="16284"/>
                  <a:pt x="29487" y="16217"/>
                  <a:pt x="29542" y="16217"/>
                </a:cubicBezTo>
                <a:cubicBezTo>
                  <a:pt x="29614" y="16217"/>
                  <a:pt x="29813" y="16337"/>
                  <a:pt x="29886" y="16337"/>
                </a:cubicBezTo>
                <a:cubicBezTo>
                  <a:pt x="29893" y="16337"/>
                  <a:pt x="29900" y="16336"/>
                  <a:pt x="29904" y="16333"/>
                </a:cubicBezTo>
                <a:cubicBezTo>
                  <a:pt x="29615" y="16096"/>
                  <a:pt x="29352" y="15780"/>
                  <a:pt x="29168" y="15438"/>
                </a:cubicBezTo>
                <a:close/>
                <a:moveTo>
                  <a:pt x="29368" y="17266"/>
                </a:moveTo>
                <a:cubicBezTo>
                  <a:pt x="29438" y="17266"/>
                  <a:pt x="29542" y="17299"/>
                  <a:pt x="29641" y="17332"/>
                </a:cubicBezTo>
                <a:cubicBezTo>
                  <a:pt x="29697" y="17500"/>
                  <a:pt x="29661" y="17588"/>
                  <a:pt x="29550" y="17588"/>
                </a:cubicBezTo>
                <a:cubicBezTo>
                  <a:pt x="29505" y="17588"/>
                  <a:pt x="29447" y="17573"/>
                  <a:pt x="29378" y="17542"/>
                </a:cubicBezTo>
                <a:cubicBezTo>
                  <a:pt x="29241" y="17329"/>
                  <a:pt x="29272" y="17266"/>
                  <a:pt x="29368" y="17266"/>
                </a:cubicBezTo>
                <a:close/>
                <a:moveTo>
                  <a:pt x="24858" y="22040"/>
                </a:moveTo>
                <a:cubicBezTo>
                  <a:pt x="24891" y="22040"/>
                  <a:pt x="24941" y="22056"/>
                  <a:pt x="25012" y="22092"/>
                </a:cubicBezTo>
                <a:lnTo>
                  <a:pt x="25012" y="22119"/>
                </a:lnTo>
                <a:cubicBezTo>
                  <a:pt x="25123" y="22285"/>
                  <a:pt x="25156" y="22386"/>
                  <a:pt x="25075" y="22386"/>
                </a:cubicBezTo>
                <a:cubicBezTo>
                  <a:pt x="25040" y="22386"/>
                  <a:pt x="24985" y="22368"/>
                  <a:pt x="24907" y="22329"/>
                </a:cubicBezTo>
                <a:cubicBezTo>
                  <a:pt x="24811" y="22157"/>
                  <a:pt x="24771" y="22040"/>
                  <a:pt x="24858" y="22040"/>
                </a:cubicBezTo>
                <a:close/>
                <a:moveTo>
                  <a:pt x="23701" y="22373"/>
                </a:moveTo>
                <a:cubicBezTo>
                  <a:pt x="23737" y="22373"/>
                  <a:pt x="23799" y="22396"/>
                  <a:pt x="23908" y="22460"/>
                </a:cubicBezTo>
                <a:lnTo>
                  <a:pt x="23881" y="22487"/>
                </a:lnTo>
                <a:cubicBezTo>
                  <a:pt x="23987" y="22622"/>
                  <a:pt x="23946" y="22715"/>
                  <a:pt x="23842" y="22715"/>
                </a:cubicBezTo>
                <a:cubicBezTo>
                  <a:pt x="23764" y="22715"/>
                  <a:pt x="23652" y="22663"/>
                  <a:pt x="23540" y="22539"/>
                </a:cubicBezTo>
                <a:lnTo>
                  <a:pt x="23540" y="22539"/>
                </a:lnTo>
                <a:cubicBezTo>
                  <a:pt x="23563" y="22546"/>
                  <a:pt x="23581" y="22549"/>
                  <a:pt x="23596" y="22549"/>
                </a:cubicBezTo>
                <a:cubicBezTo>
                  <a:pt x="23708" y="22549"/>
                  <a:pt x="23604" y="22373"/>
                  <a:pt x="23701" y="22373"/>
                </a:cubicBezTo>
                <a:close/>
                <a:moveTo>
                  <a:pt x="23503" y="21483"/>
                </a:moveTo>
                <a:cubicBezTo>
                  <a:pt x="23521" y="21483"/>
                  <a:pt x="23542" y="21484"/>
                  <a:pt x="23566" y="21487"/>
                </a:cubicBezTo>
                <a:lnTo>
                  <a:pt x="23540" y="21514"/>
                </a:lnTo>
                <a:cubicBezTo>
                  <a:pt x="23697" y="21750"/>
                  <a:pt x="23881" y="21961"/>
                  <a:pt x="24118" y="22171"/>
                </a:cubicBezTo>
                <a:cubicBezTo>
                  <a:pt x="24086" y="22085"/>
                  <a:pt x="24107" y="22052"/>
                  <a:pt x="24159" y="22052"/>
                </a:cubicBezTo>
                <a:cubicBezTo>
                  <a:pt x="24234" y="22052"/>
                  <a:pt x="24373" y="22120"/>
                  <a:pt x="24513" y="22197"/>
                </a:cubicBezTo>
                <a:cubicBezTo>
                  <a:pt x="24559" y="22454"/>
                  <a:pt x="24813" y="22877"/>
                  <a:pt x="24594" y="22877"/>
                </a:cubicBezTo>
                <a:cubicBezTo>
                  <a:pt x="24566" y="22877"/>
                  <a:pt x="24531" y="22870"/>
                  <a:pt x="24486" y="22855"/>
                </a:cubicBezTo>
                <a:cubicBezTo>
                  <a:pt x="24335" y="22375"/>
                  <a:pt x="23067" y="21483"/>
                  <a:pt x="23503" y="21483"/>
                </a:cubicBezTo>
                <a:close/>
                <a:moveTo>
                  <a:pt x="24172" y="22664"/>
                </a:moveTo>
                <a:cubicBezTo>
                  <a:pt x="24187" y="22664"/>
                  <a:pt x="24204" y="22666"/>
                  <a:pt x="24223" y="22671"/>
                </a:cubicBezTo>
                <a:cubicBezTo>
                  <a:pt x="24539" y="23092"/>
                  <a:pt x="24223" y="22960"/>
                  <a:pt x="24118" y="23039"/>
                </a:cubicBezTo>
                <a:cubicBezTo>
                  <a:pt x="24118" y="22918"/>
                  <a:pt x="24007" y="22664"/>
                  <a:pt x="24172" y="22664"/>
                </a:cubicBezTo>
                <a:close/>
                <a:moveTo>
                  <a:pt x="35401" y="22566"/>
                </a:moveTo>
                <a:cubicBezTo>
                  <a:pt x="35841" y="22746"/>
                  <a:pt x="36023" y="23276"/>
                  <a:pt x="35829" y="23276"/>
                </a:cubicBezTo>
                <a:cubicBezTo>
                  <a:pt x="35768" y="23276"/>
                  <a:pt x="35671" y="23224"/>
                  <a:pt x="35532" y="23092"/>
                </a:cubicBezTo>
                <a:lnTo>
                  <a:pt x="35532" y="23092"/>
                </a:lnTo>
                <a:cubicBezTo>
                  <a:pt x="35555" y="23098"/>
                  <a:pt x="35574" y="23101"/>
                  <a:pt x="35587" y="23101"/>
                </a:cubicBezTo>
                <a:cubicBezTo>
                  <a:pt x="35745" y="23101"/>
                  <a:pt x="35328" y="22711"/>
                  <a:pt x="35401" y="22566"/>
                </a:cubicBezTo>
                <a:close/>
                <a:moveTo>
                  <a:pt x="25065" y="22829"/>
                </a:moveTo>
                <a:lnTo>
                  <a:pt x="25065" y="22829"/>
                </a:lnTo>
                <a:cubicBezTo>
                  <a:pt x="25196" y="22986"/>
                  <a:pt x="25433" y="23013"/>
                  <a:pt x="25565" y="23144"/>
                </a:cubicBezTo>
                <a:lnTo>
                  <a:pt x="25565" y="23171"/>
                </a:lnTo>
                <a:cubicBezTo>
                  <a:pt x="25657" y="23337"/>
                  <a:pt x="25697" y="23438"/>
                  <a:pt x="25622" y="23438"/>
                </a:cubicBezTo>
                <a:cubicBezTo>
                  <a:pt x="25590" y="23438"/>
                  <a:pt x="25538" y="23420"/>
                  <a:pt x="25459" y="23381"/>
                </a:cubicBezTo>
                <a:cubicBezTo>
                  <a:pt x="25407" y="23197"/>
                  <a:pt x="24828" y="22855"/>
                  <a:pt x="25065" y="22829"/>
                </a:cubicBezTo>
                <a:close/>
                <a:moveTo>
                  <a:pt x="32850" y="23907"/>
                </a:moveTo>
                <a:lnTo>
                  <a:pt x="32850" y="23907"/>
                </a:lnTo>
                <a:cubicBezTo>
                  <a:pt x="33232" y="24034"/>
                  <a:pt x="33343" y="24335"/>
                  <a:pt x="33517" y="24664"/>
                </a:cubicBezTo>
                <a:lnTo>
                  <a:pt x="33517" y="24664"/>
                </a:lnTo>
                <a:cubicBezTo>
                  <a:pt x="33512" y="24663"/>
                  <a:pt x="33508" y="24663"/>
                  <a:pt x="33504" y="24663"/>
                </a:cubicBezTo>
                <a:cubicBezTo>
                  <a:pt x="33451" y="24663"/>
                  <a:pt x="33509" y="24773"/>
                  <a:pt x="33456" y="24773"/>
                </a:cubicBezTo>
                <a:cubicBezTo>
                  <a:pt x="33438" y="24773"/>
                  <a:pt x="33405" y="24760"/>
                  <a:pt x="33349" y="24722"/>
                </a:cubicBezTo>
                <a:cubicBezTo>
                  <a:pt x="32955" y="24223"/>
                  <a:pt x="33297" y="24433"/>
                  <a:pt x="32850" y="23907"/>
                </a:cubicBezTo>
                <a:close/>
                <a:moveTo>
                  <a:pt x="19384" y="24059"/>
                </a:moveTo>
                <a:cubicBezTo>
                  <a:pt x="19441" y="24059"/>
                  <a:pt x="19517" y="24076"/>
                  <a:pt x="19621" y="24117"/>
                </a:cubicBezTo>
                <a:cubicBezTo>
                  <a:pt x="19568" y="24301"/>
                  <a:pt x="20068" y="24670"/>
                  <a:pt x="19989" y="24827"/>
                </a:cubicBezTo>
                <a:cubicBezTo>
                  <a:pt x="19738" y="24827"/>
                  <a:pt x="19427" y="24372"/>
                  <a:pt x="19333" y="24372"/>
                </a:cubicBezTo>
                <a:cubicBezTo>
                  <a:pt x="19318" y="24372"/>
                  <a:pt x="19309" y="24382"/>
                  <a:pt x="19305" y="24407"/>
                </a:cubicBezTo>
                <a:cubicBezTo>
                  <a:pt x="19437" y="24591"/>
                  <a:pt x="19673" y="24670"/>
                  <a:pt x="19726" y="24906"/>
                </a:cubicBezTo>
                <a:cubicBezTo>
                  <a:pt x="19489" y="24801"/>
                  <a:pt x="19253" y="24617"/>
                  <a:pt x="19069" y="24380"/>
                </a:cubicBezTo>
                <a:cubicBezTo>
                  <a:pt x="19237" y="24338"/>
                  <a:pt x="19152" y="24059"/>
                  <a:pt x="19384" y="24059"/>
                </a:cubicBezTo>
                <a:close/>
                <a:moveTo>
                  <a:pt x="34931" y="24778"/>
                </a:moveTo>
                <a:cubicBezTo>
                  <a:pt x="34972" y="24778"/>
                  <a:pt x="35032" y="24796"/>
                  <a:pt x="35112" y="24827"/>
                </a:cubicBezTo>
                <a:lnTo>
                  <a:pt x="35138" y="24827"/>
                </a:lnTo>
                <a:cubicBezTo>
                  <a:pt x="35178" y="24969"/>
                  <a:pt x="35234" y="25142"/>
                  <a:pt x="35114" y="25142"/>
                </a:cubicBezTo>
                <a:cubicBezTo>
                  <a:pt x="35078" y="25142"/>
                  <a:pt x="35026" y="25127"/>
                  <a:pt x="34954" y="25090"/>
                </a:cubicBezTo>
                <a:cubicBezTo>
                  <a:pt x="34844" y="24870"/>
                  <a:pt x="34836" y="24778"/>
                  <a:pt x="34931" y="24778"/>
                </a:cubicBezTo>
                <a:close/>
                <a:moveTo>
                  <a:pt x="20699" y="24696"/>
                </a:moveTo>
                <a:cubicBezTo>
                  <a:pt x="20857" y="24827"/>
                  <a:pt x="20962" y="24985"/>
                  <a:pt x="21041" y="25169"/>
                </a:cubicBezTo>
                <a:cubicBezTo>
                  <a:pt x="20917" y="25099"/>
                  <a:pt x="20850" y="25078"/>
                  <a:pt x="20809" y="25078"/>
                </a:cubicBezTo>
                <a:cubicBezTo>
                  <a:pt x="20742" y="25078"/>
                  <a:pt x="20746" y="25137"/>
                  <a:pt x="20682" y="25137"/>
                </a:cubicBezTo>
                <a:cubicBezTo>
                  <a:pt x="20653" y="25137"/>
                  <a:pt x="20610" y="25125"/>
                  <a:pt x="20541" y="25090"/>
                </a:cubicBezTo>
                <a:lnTo>
                  <a:pt x="20436" y="24933"/>
                </a:lnTo>
                <a:lnTo>
                  <a:pt x="20436" y="24933"/>
                </a:lnTo>
                <a:cubicBezTo>
                  <a:pt x="20509" y="24969"/>
                  <a:pt x="20556" y="24984"/>
                  <a:pt x="20586" y="24984"/>
                </a:cubicBezTo>
                <a:cubicBezTo>
                  <a:pt x="20709" y="24984"/>
                  <a:pt x="20551" y="24738"/>
                  <a:pt x="20699" y="24696"/>
                </a:cubicBezTo>
                <a:close/>
                <a:moveTo>
                  <a:pt x="33034" y="24591"/>
                </a:moveTo>
                <a:lnTo>
                  <a:pt x="33034" y="24591"/>
                </a:lnTo>
                <a:cubicBezTo>
                  <a:pt x="33532" y="24817"/>
                  <a:pt x="33582" y="25259"/>
                  <a:pt x="33334" y="25259"/>
                </a:cubicBezTo>
                <a:cubicBezTo>
                  <a:pt x="33294" y="25259"/>
                  <a:pt x="33246" y="25247"/>
                  <a:pt x="33192" y="25222"/>
                </a:cubicBezTo>
                <a:cubicBezTo>
                  <a:pt x="33113" y="25090"/>
                  <a:pt x="32955" y="25012"/>
                  <a:pt x="32876" y="24880"/>
                </a:cubicBezTo>
                <a:cubicBezTo>
                  <a:pt x="32898" y="24849"/>
                  <a:pt x="32930" y="24838"/>
                  <a:pt x="32966" y="24838"/>
                </a:cubicBezTo>
                <a:cubicBezTo>
                  <a:pt x="33059" y="24838"/>
                  <a:pt x="33178" y="24912"/>
                  <a:pt x="33219" y="24912"/>
                </a:cubicBezTo>
                <a:cubicBezTo>
                  <a:pt x="33258" y="24912"/>
                  <a:pt x="33226" y="24846"/>
                  <a:pt x="33034" y="24591"/>
                </a:cubicBezTo>
                <a:close/>
                <a:moveTo>
                  <a:pt x="20331" y="25012"/>
                </a:moveTo>
                <a:lnTo>
                  <a:pt x="20331" y="25012"/>
                </a:lnTo>
                <a:cubicBezTo>
                  <a:pt x="20512" y="25305"/>
                  <a:pt x="20440" y="25386"/>
                  <a:pt x="20299" y="25386"/>
                </a:cubicBezTo>
                <a:cubicBezTo>
                  <a:pt x="20276" y="25386"/>
                  <a:pt x="20252" y="25383"/>
                  <a:pt x="20226" y="25380"/>
                </a:cubicBezTo>
                <a:cubicBezTo>
                  <a:pt x="20226" y="25264"/>
                  <a:pt x="20123" y="25024"/>
                  <a:pt x="20262" y="25024"/>
                </a:cubicBezTo>
                <a:cubicBezTo>
                  <a:pt x="20281" y="25024"/>
                  <a:pt x="20303" y="25029"/>
                  <a:pt x="20331" y="25038"/>
                </a:cubicBezTo>
                <a:lnTo>
                  <a:pt x="20331" y="25012"/>
                </a:lnTo>
                <a:close/>
                <a:moveTo>
                  <a:pt x="32219" y="24301"/>
                </a:moveTo>
                <a:lnTo>
                  <a:pt x="32613" y="24486"/>
                </a:lnTo>
                <a:cubicBezTo>
                  <a:pt x="32797" y="24775"/>
                  <a:pt x="32560" y="24670"/>
                  <a:pt x="32823" y="24906"/>
                </a:cubicBezTo>
                <a:cubicBezTo>
                  <a:pt x="32789" y="24903"/>
                  <a:pt x="32757" y="24902"/>
                  <a:pt x="32727" y="24902"/>
                </a:cubicBezTo>
                <a:cubicBezTo>
                  <a:pt x="32491" y="24902"/>
                  <a:pt x="32452" y="25008"/>
                  <a:pt x="32850" y="25406"/>
                </a:cubicBezTo>
                <a:cubicBezTo>
                  <a:pt x="32587" y="25380"/>
                  <a:pt x="32534" y="25169"/>
                  <a:pt x="32376" y="25064"/>
                </a:cubicBezTo>
                <a:lnTo>
                  <a:pt x="32376" y="25064"/>
                </a:lnTo>
                <a:lnTo>
                  <a:pt x="32587" y="25511"/>
                </a:lnTo>
                <a:cubicBezTo>
                  <a:pt x="32132" y="25284"/>
                  <a:pt x="32011" y="25017"/>
                  <a:pt x="31783" y="25017"/>
                </a:cubicBezTo>
                <a:cubicBezTo>
                  <a:pt x="31747" y="25017"/>
                  <a:pt x="31709" y="25024"/>
                  <a:pt x="31666" y="25038"/>
                </a:cubicBezTo>
                <a:cubicBezTo>
                  <a:pt x="31702" y="24913"/>
                  <a:pt x="31774" y="24740"/>
                  <a:pt x="31948" y="24740"/>
                </a:cubicBezTo>
                <a:cubicBezTo>
                  <a:pt x="32030" y="24740"/>
                  <a:pt x="32136" y="24779"/>
                  <a:pt x="32271" y="24880"/>
                </a:cubicBezTo>
                <a:cubicBezTo>
                  <a:pt x="32140" y="24591"/>
                  <a:pt x="32718" y="24775"/>
                  <a:pt x="32219" y="24301"/>
                </a:cubicBezTo>
                <a:close/>
                <a:moveTo>
                  <a:pt x="19547" y="25284"/>
                </a:moveTo>
                <a:cubicBezTo>
                  <a:pt x="19566" y="25284"/>
                  <a:pt x="19590" y="25289"/>
                  <a:pt x="19621" y="25301"/>
                </a:cubicBezTo>
                <a:cubicBezTo>
                  <a:pt x="19700" y="25432"/>
                  <a:pt x="19910" y="25459"/>
                  <a:pt x="20015" y="25590"/>
                </a:cubicBezTo>
                <a:cubicBezTo>
                  <a:pt x="19988" y="25581"/>
                  <a:pt x="19967" y="25577"/>
                  <a:pt x="19950" y="25577"/>
                </a:cubicBezTo>
                <a:cubicBezTo>
                  <a:pt x="19850" y="25577"/>
                  <a:pt x="19903" y="25714"/>
                  <a:pt x="19797" y="25714"/>
                </a:cubicBezTo>
                <a:cubicBezTo>
                  <a:pt x="19764" y="25714"/>
                  <a:pt x="19717" y="25701"/>
                  <a:pt x="19647" y="25669"/>
                </a:cubicBezTo>
                <a:lnTo>
                  <a:pt x="19647" y="25643"/>
                </a:lnTo>
                <a:cubicBezTo>
                  <a:pt x="19535" y="25463"/>
                  <a:pt x="19442" y="25284"/>
                  <a:pt x="19547" y="25284"/>
                </a:cubicBezTo>
                <a:close/>
                <a:moveTo>
                  <a:pt x="19464" y="25609"/>
                </a:moveTo>
                <a:cubicBezTo>
                  <a:pt x="19487" y="25609"/>
                  <a:pt x="19513" y="25612"/>
                  <a:pt x="19542" y="25616"/>
                </a:cubicBezTo>
                <a:cubicBezTo>
                  <a:pt x="19568" y="25906"/>
                  <a:pt x="19226" y="25906"/>
                  <a:pt x="19069" y="26064"/>
                </a:cubicBezTo>
                <a:lnTo>
                  <a:pt x="19069" y="26037"/>
                </a:lnTo>
                <a:lnTo>
                  <a:pt x="18937" y="25774"/>
                </a:lnTo>
                <a:lnTo>
                  <a:pt x="18937" y="25774"/>
                </a:lnTo>
                <a:cubicBezTo>
                  <a:pt x="18968" y="25779"/>
                  <a:pt x="18996" y="25781"/>
                  <a:pt x="19022" y="25781"/>
                </a:cubicBezTo>
                <a:cubicBezTo>
                  <a:pt x="19247" y="25781"/>
                  <a:pt x="19256" y="25609"/>
                  <a:pt x="19464" y="25609"/>
                </a:cubicBezTo>
                <a:close/>
                <a:moveTo>
                  <a:pt x="18733" y="25915"/>
                </a:moveTo>
                <a:cubicBezTo>
                  <a:pt x="18767" y="25915"/>
                  <a:pt x="18815" y="25928"/>
                  <a:pt x="18884" y="25958"/>
                </a:cubicBezTo>
                <a:cubicBezTo>
                  <a:pt x="18937" y="26064"/>
                  <a:pt x="19016" y="26169"/>
                  <a:pt x="19121" y="26248"/>
                </a:cubicBezTo>
                <a:cubicBezTo>
                  <a:pt x="19110" y="26246"/>
                  <a:pt x="19099" y="26246"/>
                  <a:pt x="19088" y="26246"/>
                </a:cubicBezTo>
                <a:cubicBezTo>
                  <a:pt x="18972" y="26246"/>
                  <a:pt x="18886" y="26320"/>
                  <a:pt x="18773" y="26320"/>
                </a:cubicBezTo>
                <a:cubicBezTo>
                  <a:pt x="18703" y="26320"/>
                  <a:pt x="18622" y="26291"/>
                  <a:pt x="18516" y="26195"/>
                </a:cubicBezTo>
                <a:lnTo>
                  <a:pt x="18516" y="26142"/>
                </a:lnTo>
                <a:cubicBezTo>
                  <a:pt x="18548" y="26153"/>
                  <a:pt x="18573" y="26158"/>
                  <a:pt x="18593" y="26158"/>
                </a:cubicBezTo>
                <a:cubicBezTo>
                  <a:pt x="18733" y="26158"/>
                  <a:pt x="18587" y="25915"/>
                  <a:pt x="18733" y="25915"/>
                </a:cubicBezTo>
                <a:close/>
                <a:moveTo>
                  <a:pt x="31162" y="25822"/>
                </a:moveTo>
                <a:cubicBezTo>
                  <a:pt x="31207" y="25822"/>
                  <a:pt x="31277" y="25847"/>
                  <a:pt x="31377" y="25906"/>
                </a:cubicBezTo>
                <a:cubicBezTo>
                  <a:pt x="31561" y="26248"/>
                  <a:pt x="31508" y="26327"/>
                  <a:pt x="31324" y="26327"/>
                </a:cubicBezTo>
                <a:lnTo>
                  <a:pt x="31351" y="26300"/>
                </a:lnTo>
                <a:cubicBezTo>
                  <a:pt x="31147" y="26117"/>
                  <a:pt x="31006" y="25822"/>
                  <a:pt x="31162" y="25822"/>
                </a:cubicBezTo>
                <a:close/>
                <a:moveTo>
                  <a:pt x="33379" y="26100"/>
                </a:moveTo>
                <a:cubicBezTo>
                  <a:pt x="33405" y="26100"/>
                  <a:pt x="33452" y="26119"/>
                  <a:pt x="33534" y="26169"/>
                </a:cubicBezTo>
                <a:cubicBezTo>
                  <a:pt x="33681" y="26361"/>
                  <a:pt x="33655" y="26462"/>
                  <a:pt x="33566" y="26462"/>
                </a:cubicBezTo>
                <a:cubicBezTo>
                  <a:pt x="33496" y="26462"/>
                  <a:pt x="33389" y="26401"/>
                  <a:pt x="33297" y="26274"/>
                </a:cubicBezTo>
                <a:lnTo>
                  <a:pt x="33297" y="26274"/>
                </a:lnTo>
                <a:cubicBezTo>
                  <a:pt x="33303" y="26275"/>
                  <a:pt x="33308" y="26275"/>
                  <a:pt x="33313" y="26275"/>
                </a:cubicBezTo>
                <a:cubicBezTo>
                  <a:pt x="33405" y="26275"/>
                  <a:pt x="33297" y="26100"/>
                  <a:pt x="33379" y="26100"/>
                </a:cubicBezTo>
                <a:close/>
                <a:moveTo>
                  <a:pt x="17980" y="25691"/>
                </a:moveTo>
                <a:cubicBezTo>
                  <a:pt x="17999" y="25691"/>
                  <a:pt x="18020" y="25692"/>
                  <a:pt x="18043" y="25695"/>
                </a:cubicBezTo>
                <a:cubicBezTo>
                  <a:pt x="18253" y="25985"/>
                  <a:pt x="18017" y="25879"/>
                  <a:pt x="18227" y="26169"/>
                </a:cubicBezTo>
                <a:cubicBezTo>
                  <a:pt x="18464" y="26274"/>
                  <a:pt x="18437" y="26142"/>
                  <a:pt x="18674" y="26405"/>
                </a:cubicBezTo>
                <a:cubicBezTo>
                  <a:pt x="18554" y="26423"/>
                  <a:pt x="18489" y="26575"/>
                  <a:pt x="18341" y="26575"/>
                </a:cubicBezTo>
                <a:cubicBezTo>
                  <a:pt x="18263" y="26575"/>
                  <a:pt x="18162" y="26533"/>
                  <a:pt x="18017" y="26405"/>
                </a:cubicBezTo>
                <a:lnTo>
                  <a:pt x="18017" y="26379"/>
                </a:lnTo>
                <a:cubicBezTo>
                  <a:pt x="17917" y="26106"/>
                  <a:pt x="17653" y="25691"/>
                  <a:pt x="17980" y="25691"/>
                </a:cubicBezTo>
                <a:close/>
                <a:moveTo>
                  <a:pt x="30368" y="26049"/>
                </a:moveTo>
                <a:cubicBezTo>
                  <a:pt x="30391" y="26049"/>
                  <a:pt x="30420" y="26054"/>
                  <a:pt x="30456" y="26064"/>
                </a:cubicBezTo>
                <a:cubicBezTo>
                  <a:pt x="30562" y="26432"/>
                  <a:pt x="30562" y="26300"/>
                  <a:pt x="30825" y="26642"/>
                </a:cubicBezTo>
                <a:cubicBezTo>
                  <a:pt x="30794" y="26688"/>
                  <a:pt x="30746" y="26796"/>
                  <a:pt x="30644" y="26796"/>
                </a:cubicBezTo>
                <a:cubicBezTo>
                  <a:pt x="30570" y="26796"/>
                  <a:pt x="30468" y="26740"/>
                  <a:pt x="30325" y="26563"/>
                </a:cubicBezTo>
                <a:lnTo>
                  <a:pt x="30351" y="26563"/>
                </a:lnTo>
                <a:cubicBezTo>
                  <a:pt x="30410" y="26587"/>
                  <a:pt x="30451" y="26597"/>
                  <a:pt x="30478" y="26597"/>
                </a:cubicBezTo>
                <a:cubicBezTo>
                  <a:pt x="30671" y="26597"/>
                  <a:pt x="30118" y="26049"/>
                  <a:pt x="30368" y="26049"/>
                </a:cubicBezTo>
                <a:close/>
                <a:moveTo>
                  <a:pt x="17438" y="26011"/>
                </a:moveTo>
                <a:lnTo>
                  <a:pt x="17438" y="26011"/>
                </a:lnTo>
                <a:cubicBezTo>
                  <a:pt x="17911" y="26221"/>
                  <a:pt x="17701" y="26353"/>
                  <a:pt x="18043" y="26747"/>
                </a:cubicBezTo>
                <a:cubicBezTo>
                  <a:pt x="17969" y="26708"/>
                  <a:pt x="17925" y="26691"/>
                  <a:pt x="17901" y="26691"/>
                </a:cubicBezTo>
                <a:cubicBezTo>
                  <a:pt x="17821" y="26691"/>
                  <a:pt x="17975" y="26881"/>
                  <a:pt x="18031" y="27007"/>
                </a:cubicBezTo>
                <a:lnTo>
                  <a:pt x="18031" y="27007"/>
                </a:lnTo>
                <a:cubicBezTo>
                  <a:pt x="17827" y="26954"/>
                  <a:pt x="17672" y="26849"/>
                  <a:pt x="17543" y="26668"/>
                </a:cubicBezTo>
                <a:lnTo>
                  <a:pt x="17543" y="26668"/>
                </a:lnTo>
                <a:cubicBezTo>
                  <a:pt x="17582" y="26680"/>
                  <a:pt x="17613" y="26685"/>
                  <a:pt x="17637" y="26685"/>
                </a:cubicBezTo>
                <a:cubicBezTo>
                  <a:pt x="17890" y="26685"/>
                  <a:pt x="17390" y="26107"/>
                  <a:pt x="17438" y="26011"/>
                </a:cubicBezTo>
                <a:close/>
                <a:moveTo>
                  <a:pt x="28909" y="26792"/>
                </a:moveTo>
                <a:cubicBezTo>
                  <a:pt x="28968" y="26792"/>
                  <a:pt x="29042" y="26816"/>
                  <a:pt x="29141" y="26879"/>
                </a:cubicBezTo>
                <a:cubicBezTo>
                  <a:pt x="28896" y="26879"/>
                  <a:pt x="28908" y="27314"/>
                  <a:pt x="28661" y="27314"/>
                </a:cubicBezTo>
                <a:cubicBezTo>
                  <a:pt x="28564" y="27314"/>
                  <a:pt x="28428" y="27248"/>
                  <a:pt x="28221" y="27063"/>
                </a:cubicBezTo>
                <a:lnTo>
                  <a:pt x="28247" y="27063"/>
                </a:lnTo>
                <a:cubicBezTo>
                  <a:pt x="28305" y="27080"/>
                  <a:pt x="28355" y="27088"/>
                  <a:pt x="28399" y="27088"/>
                </a:cubicBezTo>
                <a:cubicBezTo>
                  <a:pt x="28673" y="27088"/>
                  <a:pt x="28701" y="26792"/>
                  <a:pt x="28909" y="26792"/>
                </a:cubicBezTo>
                <a:close/>
                <a:moveTo>
                  <a:pt x="19606" y="26816"/>
                </a:moveTo>
                <a:cubicBezTo>
                  <a:pt x="19616" y="26816"/>
                  <a:pt x="19629" y="26820"/>
                  <a:pt x="19647" y="26826"/>
                </a:cubicBezTo>
                <a:cubicBezTo>
                  <a:pt x="19835" y="26967"/>
                  <a:pt x="20043" y="27316"/>
                  <a:pt x="19900" y="27316"/>
                </a:cubicBezTo>
                <a:cubicBezTo>
                  <a:pt x="19883" y="27316"/>
                  <a:pt x="19860" y="27311"/>
                  <a:pt x="19831" y="27300"/>
                </a:cubicBezTo>
                <a:cubicBezTo>
                  <a:pt x="19807" y="27179"/>
                  <a:pt x="19497" y="26816"/>
                  <a:pt x="19606" y="26816"/>
                </a:cubicBezTo>
                <a:close/>
                <a:moveTo>
                  <a:pt x="31285" y="26787"/>
                </a:moveTo>
                <a:cubicBezTo>
                  <a:pt x="31310" y="26787"/>
                  <a:pt x="31341" y="26791"/>
                  <a:pt x="31377" y="26800"/>
                </a:cubicBezTo>
                <a:cubicBezTo>
                  <a:pt x="31719" y="27273"/>
                  <a:pt x="31061" y="27194"/>
                  <a:pt x="30904" y="27352"/>
                </a:cubicBezTo>
                <a:cubicBezTo>
                  <a:pt x="30825" y="27168"/>
                  <a:pt x="30614" y="27089"/>
                  <a:pt x="30562" y="26879"/>
                </a:cubicBezTo>
                <a:lnTo>
                  <a:pt x="30562" y="26879"/>
                </a:lnTo>
                <a:cubicBezTo>
                  <a:pt x="30760" y="26982"/>
                  <a:pt x="30882" y="27018"/>
                  <a:pt x="30961" y="27018"/>
                </a:cubicBezTo>
                <a:cubicBezTo>
                  <a:pt x="31160" y="27018"/>
                  <a:pt x="31089" y="26787"/>
                  <a:pt x="31285" y="26787"/>
                </a:cubicBezTo>
                <a:close/>
                <a:moveTo>
                  <a:pt x="64129" y="26667"/>
                </a:moveTo>
                <a:cubicBezTo>
                  <a:pt x="64134" y="26667"/>
                  <a:pt x="64140" y="26668"/>
                  <a:pt x="64147" y="26668"/>
                </a:cubicBezTo>
                <a:cubicBezTo>
                  <a:pt x="64226" y="26958"/>
                  <a:pt x="64384" y="27194"/>
                  <a:pt x="64620" y="27405"/>
                </a:cubicBezTo>
                <a:cubicBezTo>
                  <a:pt x="64563" y="27370"/>
                  <a:pt x="64524" y="27357"/>
                  <a:pt x="64497" y="27357"/>
                </a:cubicBezTo>
                <a:cubicBezTo>
                  <a:pt x="64410" y="27357"/>
                  <a:pt x="64440" y="27490"/>
                  <a:pt x="64345" y="27490"/>
                </a:cubicBezTo>
                <a:cubicBezTo>
                  <a:pt x="64334" y="27490"/>
                  <a:pt x="64320" y="27488"/>
                  <a:pt x="64305" y="27484"/>
                </a:cubicBezTo>
                <a:lnTo>
                  <a:pt x="64305" y="27510"/>
                </a:lnTo>
                <a:cubicBezTo>
                  <a:pt x="64015" y="26958"/>
                  <a:pt x="63989" y="27300"/>
                  <a:pt x="63779" y="26958"/>
                </a:cubicBezTo>
                <a:lnTo>
                  <a:pt x="63779" y="26958"/>
                </a:lnTo>
                <a:cubicBezTo>
                  <a:pt x="63831" y="26980"/>
                  <a:pt x="63872" y="26990"/>
                  <a:pt x="63903" y="26990"/>
                </a:cubicBezTo>
                <a:cubicBezTo>
                  <a:pt x="64083" y="26990"/>
                  <a:pt x="63953" y="26667"/>
                  <a:pt x="64129" y="26667"/>
                </a:cubicBezTo>
                <a:close/>
                <a:moveTo>
                  <a:pt x="22356" y="27320"/>
                </a:moveTo>
                <a:cubicBezTo>
                  <a:pt x="22403" y="27320"/>
                  <a:pt x="22463" y="27345"/>
                  <a:pt x="22540" y="27405"/>
                </a:cubicBezTo>
                <a:lnTo>
                  <a:pt x="22540" y="27431"/>
                </a:lnTo>
                <a:cubicBezTo>
                  <a:pt x="22540" y="27615"/>
                  <a:pt x="22382" y="27668"/>
                  <a:pt x="22356" y="27826"/>
                </a:cubicBezTo>
                <a:cubicBezTo>
                  <a:pt x="22210" y="27680"/>
                  <a:pt x="22180" y="27320"/>
                  <a:pt x="22356" y="27320"/>
                </a:cubicBezTo>
                <a:close/>
                <a:moveTo>
                  <a:pt x="27839" y="27250"/>
                </a:moveTo>
                <a:cubicBezTo>
                  <a:pt x="27870" y="27250"/>
                  <a:pt x="27908" y="27257"/>
                  <a:pt x="27958" y="27273"/>
                </a:cubicBezTo>
                <a:lnTo>
                  <a:pt x="27958" y="27300"/>
                </a:lnTo>
                <a:cubicBezTo>
                  <a:pt x="27860" y="27378"/>
                  <a:pt x="28024" y="27891"/>
                  <a:pt x="27856" y="27891"/>
                </a:cubicBezTo>
                <a:cubicBezTo>
                  <a:pt x="27797" y="27891"/>
                  <a:pt x="27699" y="27830"/>
                  <a:pt x="27537" y="27668"/>
                </a:cubicBezTo>
                <a:lnTo>
                  <a:pt x="27537" y="27668"/>
                </a:lnTo>
                <a:cubicBezTo>
                  <a:pt x="27577" y="27679"/>
                  <a:pt x="27609" y="27685"/>
                  <a:pt x="27635" y="27685"/>
                </a:cubicBezTo>
                <a:cubicBezTo>
                  <a:pt x="27873" y="27685"/>
                  <a:pt x="27604" y="27250"/>
                  <a:pt x="27839" y="27250"/>
                </a:cubicBezTo>
                <a:close/>
                <a:moveTo>
                  <a:pt x="63793" y="27573"/>
                </a:moveTo>
                <a:cubicBezTo>
                  <a:pt x="63828" y="27573"/>
                  <a:pt x="63883" y="27594"/>
                  <a:pt x="63963" y="27642"/>
                </a:cubicBezTo>
                <a:cubicBezTo>
                  <a:pt x="64051" y="27801"/>
                  <a:pt x="64080" y="27901"/>
                  <a:pt x="64009" y="27901"/>
                </a:cubicBezTo>
                <a:cubicBezTo>
                  <a:pt x="63975" y="27901"/>
                  <a:pt x="63917" y="27877"/>
                  <a:pt x="63831" y="27826"/>
                </a:cubicBezTo>
                <a:lnTo>
                  <a:pt x="63831" y="27852"/>
                </a:lnTo>
                <a:cubicBezTo>
                  <a:pt x="63739" y="27687"/>
                  <a:pt x="63712" y="27573"/>
                  <a:pt x="63793" y="27573"/>
                </a:cubicBezTo>
                <a:close/>
                <a:moveTo>
                  <a:pt x="29747" y="27567"/>
                </a:moveTo>
                <a:cubicBezTo>
                  <a:pt x="29785" y="27567"/>
                  <a:pt x="29837" y="27582"/>
                  <a:pt x="29904" y="27615"/>
                </a:cubicBezTo>
                <a:cubicBezTo>
                  <a:pt x="29957" y="27799"/>
                  <a:pt x="29983" y="27931"/>
                  <a:pt x="29825" y="27931"/>
                </a:cubicBezTo>
                <a:cubicBezTo>
                  <a:pt x="29660" y="27765"/>
                  <a:pt x="29608" y="27567"/>
                  <a:pt x="29747" y="27567"/>
                </a:cubicBezTo>
                <a:close/>
                <a:moveTo>
                  <a:pt x="31724" y="27649"/>
                </a:moveTo>
                <a:cubicBezTo>
                  <a:pt x="31752" y="27649"/>
                  <a:pt x="31786" y="27655"/>
                  <a:pt x="31824" y="27668"/>
                </a:cubicBezTo>
                <a:cubicBezTo>
                  <a:pt x="32008" y="27983"/>
                  <a:pt x="31877" y="27983"/>
                  <a:pt x="31745" y="27983"/>
                </a:cubicBezTo>
                <a:cubicBezTo>
                  <a:pt x="31569" y="27807"/>
                  <a:pt x="31577" y="27649"/>
                  <a:pt x="31724" y="27649"/>
                </a:cubicBezTo>
                <a:close/>
                <a:moveTo>
                  <a:pt x="63315" y="27443"/>
                </a:moveTo>
                <a:cubicBezTo>
                  <a:pt x="63332" y="27443"/>
                  <a:pt x="63354" y="27448"/>
                  <a:pt x="63384" y="27457"/>
                </a:cubicBezTo>
                <a:lnTo>
                  <a:pt x="63384" y="27484"/>
                </a:lnTo>
                <a:cubicBezTo>
                  <a:pt x="63542" y="27642"/>
                  <a:pt x="63647" y="27826"/>
                  <a:pt x="63779" y="28010"/>
                </a:cubicBezTo>
                <a:cubicBezTo>
                  <a:pt x="63540" y="27867"/>
                  <a:pt x="63151" y="27443"/>
                  <a:pt x="63315" y="27443"/>
                </a:cubicBezTo>
                <a:close/>
                <a:moveTo>
                  <a:pt x="26943" y="27740"/>
                </a:moveTo>
                <a:cubicBezTo>
                  <a:pt x="27054" y="27740"/>
                  <a:pt x="27312" y="27895"/>
                  <a:pt x="27590" y="28010"/>
                </a:cubicBezTo>
                <a:cubicBezTo>
                  <a:pt x="27669" y="28168"/>
                  <a:pt x="27748" y="28299"/>
                  <a:pt x="27879" y="28404"/>
                </a:cubicBezTo>
                <a:lnTo>
                  <a:pt x="27669" y="28325"/>
                </a:lnTo>
                <a:cubicBezTo>
                  <a:pt x="27429" y="28020"/>
                  <a:pt x="27243" y="27950"/>
                  <a:pt x="27051" y="27950"/>
                </a:cubicBezTo>
                <a:cubicBezTo>
                  <a:pt x="27012" y="27950"/>
                  <a:pt x="26973" y="27953"/>
                  <a:pt x="26932" y="27957"/>
                </a:cubicBezTo>
                <a:cubicBezTo>
                  <a:pt x="26863" y="27798"/>
                  <a:pt x="26876" y="27740"/>
                  <a:pt x="26943" y="27740"/>
                </a:cubicBezTo>
                <a:close/>
                <a:moveTo>
                  <a:pt x="63077" y="27870"/>
                </a:moveTo>
                <a:cubicBezTo>
                  <a:pt x="63116" y="27870"/>
                  <a:pt x="63167" y="27883"/>
                  <a:pt x="63253" y="27931"/>
                </a:cubicBezTo>
                <a:cubicBezTo>
                  <a:pt x="63302" y="28029"/>
                  <a:pt x="63695" y="28357"/>
                  <a:pt x="63554" y="28357"/>
                </a:cubicBezTo>
                <a:cubicBezTo>
                  <a:pt x="63544" y="28357"/>
                  <a:pt x="63531" y="28355"/>
                  <a:pt x="63516" y="28352"/>
                </a:cubicBezTo>
                <a:cubicBezTo>
                  <a:pt x="63430" y="28198"/>
                  <a:pt x="63312" y="28100"/>
                  <a:pt x="63254" y="28100"/>
                </a:cubicBezTo>
                <a:cubicBezTo>
                  <a:pt x="63222" y="28100"/>
                  <a:pt x="63208" y="28129"/>
                  <a:pt x="63226" y="28194"/>
                </a:cubicBezTo>
                <a:cubicBezTo>
                  <a:pt x="63384" y="28299"/>
                  <a:pt x="63516" y="28457"/>
                  <a:pt x="63647" y="28615"/>
                </a:cubicBezTo>
                <a:cubicBezTo>
                  <a:pt x="63610" y="28588"/>
                  <a:pt x="63588" y="28579"/>
                  <a:pt x="63574" y="28579"/>
                </a:cubicBezTo>
                <a:cubicBezTo>
                  <a:pt x="63538" y="28579"/>
                  <a:pt x="63554" y="28641"/>
                  <a:pt x="63509" y="28641"/>
                </a:cubicBezTo>
                <a:cubicBezTo>
                  <a:pt x="63484" y="28641"/>
                  <a:pt x="63440" y="28622"/>
                  <a:pt x="63358" y="28562"/>
                </a:cubicBezTo>
                <a:lnTo>
                  <a:pt x="63358" y="28588"/>
                </a:lnTo>
                <a:cubicBezTo>
                  <a:pt x="63279" y="28273"/>
                  <a:pt x="62937" y="28168"/>
                  <a:pt x="62858" y="27878"/>
                </a:cubicBezTo>
                <a:lnTo>
                  <a:pt x="62858" y="27878"/>
                </a:lnTo>
                <a:cubicBezTo>
                  <a:pt x="62892" y="27888"/>
                  <a:pt x="62919" y="27891"/>
                  <a:pt x="62941" y="27891"/>
                </a:cubicBezTo>
                <a:cubicBezTo>
                  <a:pt x="62997" y="27891"/>
                  <a:pt x="63028" y="27870"/>
                  <a:pt x="63077" y="27870"/>
                </a:cubicBezTo>
                <a:close/>
                <a:moveTo>
                  <a:pt x="28442" y="28674"/>
                </a:moveTo>
                <a:cubicBezTo>
                  <a:pt x="28476" y="28674"/>
                  <a:pt x="28515" y="28680"/>
                  <a:pt x="28563" y="28694"/>
                </a:cubicBezTo>
                <a:cubicBezTo>
                  <a:pt x="28675" y="28994"/>
                  <a:pt x="28480" y="29120"/>
                  <a:pt x="28254" y="29120"/>
                </a:cubicBezTo>
                <a:cubicBezTo>
                  <a:pt x="28163" y="29120"/>
                  <a:pt x="28067" y="29099"/>
                  <a:pt x="27984" y="29062"/>
                </a:cubicBezTo>
                <a:lnTo>
                  <a:pt x="28011" y="29062"/>
                </a:lnTo>
                <a:cubicBezTo>
                  <a:pt x="28025" y="29067"/>
                  <a:pt x="28035" y="29070"/>
                  <a:pt x="28043" y="29070"/>
                </a:cubicBezTo>
                <a:cubicBezTo>
                  <a:pt x="28103" y="29070"/>
                  <a:pt x="27947" y="28893"/>
                  <a:pt x="27853" y="28799"/>
                </a:cubicBezTo>
                <a:lnTo>
                  <a:pt x="27853" y="28799"/>
                </a:lnTo>
                <a:cubicBezTo>
                  <a:pt x="27934" y="28827"/>
                  <a:pt x="27997" y="28839"/>
                  <a:pt x="28047" y="28839"/>
                </a:cubicBezTo>
                <a:cubicBezTo>
                  <a:pt x="28241" y="28839"/>
                  <a:pt x="28260" y="28674"/>
                  <a:pt x="28442" y="28674"/>
                </a:cubicBezTo>
                <a:close/>
                <a:moveTo>
                  <a:pt x="26701" y="28139"/>
                </a:moveTo>
                <a:cubicBezTo>
                  <a:pt x="26716" y="28139"/>
                  <a:pt x="26732" y="28140"/>
                  <a:pt x="26748" y="28141"/>
                </a:cubicBezTo>
                <a:cubicBezTo>
                  <a:pt x="26801" y="28483"/>
                  <a:pt x="26538" y="28720"/>
                  <a:pt x="26406" y="28957"/>
                </a:cubicBezTo>
                <a:cubicBezTo>
                  <a:pt x="26617" y="29062"/>
                  <a:pt x="26853" y="29167"/>
                  <a:pt x="26932" y="29377"/>
                </a:cubicBezTo>
                <a:cubicBezTo>
                  <a:pt x="26693" y="29195"/>
                  <a:pt x="26593" y="29142"/>
                  <a:pt x="26541" y="29142"/>
                </a:cubicBezTo>
                <a:cubicBezTo>
                  <a:pt x="26469" y="29142"/>
                  <a:pt x="26489" y="29244"/>
                  <a:pt x="26359" y="29244"/>
                </a:cubicBezTo>
                <a:cubicBezTo>
                  <a:pt x="26325" y="29244"/>
                  <a:pt x="26281" y="29237"/>
                  <a:pt x="26222" y="29220"/>
                </a:cubicBezTo>
                <a:cubicBezTo>
                  <a:pt x="26117" y="28904"/>
                  <a:pt x="25880" y="28615"/>
                  <a:pt x="25565" y="28404"/>
                </a:cubicBezTo>
                <a:lnTo>
                  <a:pt x="25565" y="28404"/>
                </a:lnTo>
                <a:cubicBezTo>
                  <a:pt x="25808" y="28539"/>
                  <a:pt x="25970" y="28589"/>
                  <a:pt x="26084" y="28589"/>
                </a:cubicBezTo>
                <a:cubicBezTo>
                  <a:pt x="26425" y="28589"/>
                  <a:pt x="26338" y="28139"/>
                  <a:pt x="26701" y="28139"/>
                </a:cubicBezTo>
                <a:close/>
                <a:moveTo>
                  <a:pt x="24986" y="29062"/>
                </a:moveTo>
                <a:lnTo>
                  <a:pt x="24960" y="29088"/>
                </a:lnTo>
                <a:cubicBezTo>
                  <a:pt x="25039" y="29272"/>
                  <a:pt x="25039" y="29404"/>
                  <a:pt x="24960" y="29483"/>
                </a:cubicBezTo>
                <a:cubicBezTo>
                  <a:pt x="24948" y="29453"/>
                  <a:pt x="24928" y="29444"/>
                  <a:pt x="24901" y="29444"/>
                </a:cubicBezTo>
                <a:cubicBezTo>
                  <a:pt x="24868" y="29444"/>
                  <a:pt x="24826" y="29456"/>
                  <a:pt x="24776" y="29456"/>
                </a:cubicBezTo>
                <a:cubicBezTo>
                  <a:pt x="24684" y="29456"/>
                  <a:pt x="24565" y="29417"/>
                  <a:pt x="24434" y="29193"/>
                </a:cubicBezTo>
                <a:cubicBezTo>
                  <a:pt x="24618" y="29167"/>
                  <a:pt x="24802" y="29141"/>
                  <a:pt x="24986" y="29062"/>
                </a:cubicBezTo>
                <a:close/>
                <a:moveTo>
                  <a:pt x="26008" y="29139"/>
                </a:moveTo>
                <a:cubicBezTo>
                  <a:pt x="26031" y="29139"/>
                  <a:pt x="26077" y="29173"/>
                  <a:pt x="26170" y="29272"/>
                </a:cubicBezTo>
                <a:cubicBezTo>
                  <a:pt x="26170" y="29351"/>
                  <a:pt x="26160" y="29486"/>
                  <a:pt x="26074" y="29486"/>
                </a:cubicBezTo>
                <a:cubicBezTo>
                  <a:pt x="26016" y="29486"/>
                  <a:pt x="25923" y="29425"/>
                  <a:pt x="25775" y="29246"/>
                </a:cubicBezTo>
                <a:lnTo>
                  <a:pt x="25775" y="29246"/>
                </a:lnTo>
                <a:cubicBezTo>
                  <a:pt x="25847" y="29294"/>
                  <a:pt x="25894" y="29312"/>
                  <a:pt x="25924" y="29312"/>
                </a:cubicBezTo>
                <a:cubicBezTo>
                  <a:pt x="26018" y="29312"/>
                  <a:pt x="25955" y="29139"/>
                  <a:pt x="26008" y="29139"/>
                </a:cubicBezTo>
                <a:close/>
                <a:moveTo>
                  <a:pt x="18993" y="29325"/>
                </a:moveTo>
                <a:cubicBezTo>
                  <a:pt x="19026" y="29325"/>
                  <a:pt x="19076" y="29342"/>
                  <a:pt x="19147" y="29377"/>
                </a:cubicBezTo>
                <a:cubicBezTo>
                  <a:pt x="19262" y="29550"/>
                  <a:pt x="19307" y="29666"/>
                  <a:pt x="19212" y="29666"/>
                </a:cubicBezTo>
                <a:cubicBezTo>
                  <a:pt x="19176" y="29666"/>
                  <a:pt x="19121" y="29650"/>
                  <a:pt x="19042" y="29614"/>
                </a:cubicBezTo>
                <a:cubicBezTo>
                  <a:pt x="18947" y="29442"/>
                  <a:pt x="18907" y="29325"/>
                  <a:pt x="18993" y="29325"/>
                </a:cubicBezTo>
                <a:close/>
                <a:moveTo>
                  <a:pt x="62437" y="29460"/>
                </a:moveTo>
                <a:cubicBezTo>
                  <a:pt x="62529" y="29460"/>
                  <a:pt x="62763" y="29637"/>
                  <a:pt x="62832" y="29824"/>
                </a:cubicBezTo>
                <a:lnTo>
                  <a:pt x="62464" y="29640"/>
                </a:lnTo>
                <a:cubicBezTo>
                  <a:pt x="62381" y="29511"/>
                  <a:pt x="62388" y="29460"/>
                  <a:pt x="62437" y="29460"/>
                </a:cubicBezTo>
                <a:close/>
                <a:moveTo>
                  <a:pt x="61669" y="29586"/>
                </a:moveTo>
                <a:cubicBezTo>
                  <a:pt x="61704" y="29586"/>
                  <a:pt x="61757" y="29603"/>
                  <a:pt x="61832" y="29640"/>
                </a:cubicBezTo>
                <a:cubicBezTo>
                  <a:pt x="61938" y="29746"/>
                  <a:pt x="62016" y="29877"/>
                  <a:pt x="62095" y="30035"/>
                </a:cubicBezTo>
                <a:cubicBezTo>
                  <a:pt x="61966" y="29945"/>
                  <a:pt x="61901" y="29920"/>
                  <a:pt x="61861" y="29920"/>
                </a:cubicBezTo>
                <a:cubicBezTo>
                  <a:pt x="61808" y="29920"/>
                  <a:pt x="61800" y="29965"/>
                  <a:pt x="61747" y="29965"/>
                </a:cubicBezTo>
                <a:cubicBezTo>
                  <a:pt x="61735" y="29965"/>
                  <a:pt x="61720" y="29962"/>
                  <a:pt x="61701" y="29956"/>
                </a:cubicBezTo>
                <a:cubicBezTo>
                  <a:pt x="61621" y="29756"/>
                  <a:pt x="61556" y="29586"/>
                  <a:pt x="61669" y="29586"/>
                </a:cubicBezTo>
                <a:close/>
                <a:moveTo>
                  <a:pt x="29249" y="29679"/>
                </a:moveTo>
                <a:cubicBezTo>
                  <a:pt x="29316" y="29679"/>
                  <a:pt x="29413" y="29724"/>
                  <a:pt x="29562" y="29851"/>
                </a:cubicBezTo>
                <a:cubicBezTo>
                  <a:pt x="29456" y="29886"/>
                  <a:pt x="29373" y="30053"/>
                  <a:pt x="29202" y="30053"/>
                </a:cubicBezTo>
                <a:cubicBezTo>
                  <a:pt x="29119" y="30053"/>
                  <a:pt x="29015" y="30015"/>
                  <a:pt x="28878" y="29903"/>
                </a:cubicBezTo>
                <a:lnTo>
                  <a:pt x="28905" y="29903"/>
                </a:lnTo>
                <a:cubicBezTo>
                  <a:pt x="28922" y="29908"/>
                  <a:pt x="28937" y="29911"/>
                  <a:pt x="28952" y="29911"/>
                </a:cubicBezTo>
                <a:cubicBezTo>
                  <a:pt x="29092" y="29911"/>
                  <a:pt x="29095" y="29679"/>
                  <a:pt x="29249" y="29679"/>
                </a:cubicBezTo>
                <a:close/>
                <a:moveTo>
                  <a:pt x="17438" y="29956"/>
                </a:moveTo>
                <a:cubicBezTo>
                  <a:pt x="17609" y="30105"/>
                  <a:pt x="17676" y="30307"/>
                  <a:pt x="17526" y="30307"/>
                </a:cubicBezTo>
                <a:cubicBezTo>
                  <a:pt x="17491" y="30307"/>
                  <a:pt x="17445" y="30296"/>
                  <a:pt x="17385" y="30272"/>
                </a:cubicBezTo>
                <a:lnTo>
                  <a:pt x="17385" y="30298"/>
                </a:lnTo>
                <a:cubicBezTo>
                  <a:pt x="17175" y="30009"/>
                  <a:pt x="17306" y="29982"/>
                  <a:pt x="17438" y="29956"/>
                </a:cubicBezTo>
                <a:close/>
                <a:moveTo>
                  <a:pt x="23383" y="29813"/>
                </a:moveTo>
                <a:cubicBezTo>
                  <a:pt x="23514" y="29881"/>
                  <a:pt x="23703" y="29912"/>
                  <a:pt x="23776" y="30035"/>
                </a:cubicBezTo>
                <a:cubicBezTo>
                  <a:pt x="23591" y="30035"/>
                  <a:pt x="23728" y="30325"/>
                  <a:pt x="23531" y="30325"/>
                </a:cubicBezTo>
                <a:cubicBezTo>
                  <a:pt x="23477" y="30325"/>
                  <a:pt x="23397" y="30302"/>
                  <a:pt x="23277" y="30245"/>
                </a:cubicBezTo>
                <a:cubicBezTo>
                  <a:pt x="23201" y="29918"/>
                  <a:pt x="23559" y="30096"/>
                  <a:pt x="23383" y="29813"/>
                </a:cubicBezTo>
                <a:close/>
                <a:moveTo>
                  <a:pt x="25392" y="29257"/>
                </a:moveTo>
                <a:cubicBezTo>
                  <a:pt x="25431" y="29257"/>
                  <a:pt x="25481" y="29270"/>
                  <a:pt x="25538" y="29298"/>
                </a:cubicBezTo>
                <a:cubicBezTo>
                  <a:pt x="25801" y="29509"/>
                  <a:pt x="25617" y="29561"/>
                  <a:pt x="25880" y="29903"/>
                </a:cubicBezTo>
                <a:cubicBezTo>
                  <a:pt x="25644" y="30009"/>
                  <a:pt x="25407" y="29824"/>
                  <a:pt x="25775" y="30272"/>
                </a:cubicBezTo>
                <a:cubicBezTo>
                  <a:pt x="25760" y="30291"/>
                  <a:pt x="25739" y="30300"/>
                  <a:pt x="25712" y="30300"/>
                </a:cubicBezTo>
                <a:cubicBezTo>
                  <a:pt x="25593" y="30300"/>
                  <a:pt x="25378" y="30132"/>
                  <a:pt x="25249" y="29982"/>
                </a:cubicBezTo>
                <a:lnTo>
                  <a:pt x="25249" y="29982"/>
                </a:lnTo>
                <a:cubicBezTo>
                  <a:pt x="25345" y="30271"/>
                  <a:pt x="25207" y="30442"/>
                  <a:pt x="24934" y="30442"/>
                </a:cubicBezTo>
                <a:cubicBezTo>
                  <a:pt x="24760" y="30442"/>
                  <a:pt x="24532" y="30373"/>
                  <a:pt x="24276" y="30219"/>
                </a:cubicBezTo>
                <a:lnTo>
                  <a:pt x="24276" y="30219"/>
                </a:lnTo>
                <a:cubicBezTo>
                  <a:pt x="24322" y="30225"/>
                  <a:pt x="24364" y="30229"/>
                  <a:pt x="24403" y="30229"/>
                </a:cubicBezTo>
                <a:cubicBezTo>
                  <a:pt x="24836" y="30229"/>
                  <a:pt x="24870" y="29847"/>
                  <a:pt x="24749" y="29509"/>
                </a:cubicBezTo>
                <a:lnTo>
                  <a:pt x="24749" y="29509"/>
                </a:lnTo>
                <a:cubicBezTo>
                  <a:pt x="24933" y="29719"/>
                  <a:pt x="25144" y="29877"/>
                  <a:pt x="25381" y="29982"/>
                </a:cubicBezTo>
                <a:cubicBezTo>
                  <a:pt x="25091" y="29693"/>
                  <a:pt x="25065" y="29667"/>
                  <a:pt x="25170" y="29535"/>
                </a:cubicBezTo>
                <a:lnTo>
                  <a:pt x="25170" y="29535"/>
                </a:lnTo>
                <a:cubicBezTo>
                  <a:pt x="25328" y="29588"/>
                  <a:pt x="25407" y="29746"/>
                  <a:pt x="25538" y="29851"/>
                </a:cubicBezTo>
                <a:cubicBezTo>
                  <a:pt x="25349" y="29614"/>
                  <a:pt x="25368" y="29595"/>
                  <a:pt x="25425" y="29595"/>
                </a:cubicBezTo>
                <a:cubicBezTo>
                  <a:pt x="25436" y="29595"/>
                  <a:pt x="25448" y="29596"/>
                  <a:pt x="25460" y="29596"/>
                </a:cubicBezTo>
                <a:cubicBezTo>
                  <a:pt x="25491" y="29596"/>
                  <a:pt x="25523" y="29591"/>
                  <a:pt x="25538" y="29561"/>
                </a:cubicBezTo>
                <a:cubicBezTo>
                  <a:pt x="25250" y="29417"/>
                  <a:pt x="25252" y="29257"/>
                  <a:pt x="25392" y="29257"/>
                </a:cubicBezTo>
                <a:close/>
                <a:moveTo>
                  <a:pt x="17280" y="30245"/>
                </a:moveTo>
                <a:lnTo>
                  <a:pt x="17280" y="30245"/>
                </a:lnTo>
                <a:cubicBezTo>
                  <a:pt x="17299" y="30417"/>
                  <a:pt x="17277" y="30657"/>
                  <a:pt x="17094" y="30657"/>
                </a:cubicBezTo>
                <a:cubicBezTo>
                  <a:pt x="17024" y="30657"/>
                  <a:pt x="16932" y="30622"/>
                  <a:pt x="16810" y="30537"/>
                </a:cubicBezTo>
                <a:lnTo>
                  <a:pt x="16810" y="30537"/>
                </a:lnTo>
                <a:cubicBezTo>
                  <a:pt x="16847" y="30344"/>
                  <a:pt x="17027" y="30270"/>
                  <a:pt x="17280" y="30245"/>
                </a:cubicBezTo>
                <a:close/>
                <a:moveTo>
                  <a:pt x="22724" y="30219"/>
                </a:moveTo>
                <a:lnTo>
                  <a:pt x="22724" y="30245"/>
                </a:lnTo>
                <a:cubicBezTo>
                  <a:pt x="22779" y="30316"/>
                  <a:pt x="22818" y="30338"/>
                  <a:pt x="22852" y="30338"/>
                </a:cubicBezTo>
                <a:cubicBezTo>
                  <a:pt x="22904" y="30338"/>
                  <a:pt x="22945" y="30290"/>
                  <a:pt x="23016" y="30290"/>
                </a:cubicBezTo>
                <a:cubicBezTo>
                  <a:pt x="23056" y="30290"/>
                  <a:pt x="23106" y="30304"/>
                  <a:pt x="23171" y="30350"/>
                </a:cubicBezTo>
                <a:cubicBezTo>
                  <a:pt x="23329" y="30666"/>
                  <a:pt x="23066" y="30666"/>
                  <a:pt x="22908" y="30719"/>
                </a:cubicBezTo>
                <a:cubicBezTo>
                  <a:pt x="22751" y="30561"/>
                  <a:pt x="22672" y="30298"/>
                  <a:pt x="22724" y="30219"/>
                </a:cubicBezTo>
                <a:close/>
                <a:moveTo>
                  <a:pt x="23987" y="30377"/>
                </a:moveTo>
                <a:cubicBezTo>
                  <a:pt x="24139" y="30655"/>
                  <a:pt x="24413" y="30885"/>
                  <a:pt x="24221" y="30925"/>
                </a:cubicBezTo>
                <a:lnTo>
                  <a:pt x="24221" y="30925"/>
                </a:lnTo>
                <a:cubicBezTo>
                  <a:pt x="24114" y="30771"/>
                  <a:pt x="23855" y="30743"/>
                  <a:pt x="23776" y="30561"/>
                </a:cubicBezTo>
                <a:cubicBezTo>
                  <a:pt x="23881" y="30535"/>
                  <a:pt x="23881" y="30403"/>
                  <a:pt x="23987" y="30377"/>
                </a:cubicBezTo>
                <a:close/>
                <a:moveTo>
                  <a:pt x="60880" y="30382"/>
                </a:moveTo>
                <a:cubicBezTo>
                  <a:pt x="60925" y="30382"/>
                  <a:pt x="60999" y="30424"/>
                  <a:pt x="61122" y="30535"/>
                </a:cubicBezTo>
                <a:cubicBezTo>
                  <a:pt x="61008" y="30573"/>
                  <a:pt x="61115" y="30943"/>
                  <a:pt x="60972" y="30943"/>
                </a:cubicBezTo>
                <a:cubicBezTo>
                  <a:pt x="60921" y="30943"/>
                  <a:pt x="60841" y="30897"/>
                  <a:pt x="60709" y="30777"/>
                </a:cubicBezTo>
                <a:lnTo>
                  <a:pt x="60709" y="30777"/>
                </a:lnTo>
                <a:cubicBezTo>
                  <a:pt x="60710" y="30777"/>
                  <a:pt x="60712" y="30777"/>
                  <a:pt x="60713" y="30777"/>
                </a:cubicBezTo>
                <a:cubicBezTo>
                  <a:pt x="60877" y="30777"/>
                  <a:pt x="60742" y="30382"/>
                  <a:pt x="60880" y="30382"/>
                </a:cubicBezTo>
                <a:close/>
                <a:moveTo>
                  <a:pt x="16587" y="30413"/>
                </a:moveTo>
                <a:cubicBezTo>
                  <a:pt x="16609" y="30413"/>
                  <a:pt x="16638" y="30418"/>
                  <a:pt x="16675" y="30429"/>
                </a:cubicBezTo>
                <a:cubicBezTo>
                  <a:pt x="16790" y="30659"/>
                  <a:pt x="16985" y="30949"/>
                  <a:pt x="16805" y="30949"/>
                </a:cubicBezTo>
                <a:cubicBezTo>
                  <a:pt x="16779" y="30949"/>
                  <a:pt x="16745" y="30942"/>
                  <a:pt x="16702" y="30929"/>
                </a:cubicBezTo>
                <a:cubicBezTo>
                  <a:pt x="16678" y="30765"/>
                  <a:pt x="16404" y="30413"/>
                  <a:pt x="16587" y="30413"/>
                </a:cubicBezTo>
                <a:close/>
                <a:moveTo>
                  <a:pt x="21799" y="30825"/>
                </a:moveTo>
                <a:cubicBezTo>
                  <a:pt x="21825" y="30825"/>
                  <a:pt x="21861" y="30833"/>
                  <a:pt x="21909" y="30850"/>
                </a:cubicBezTo>
                <a:lnTo>
                  <a:pt x="21909" y="30876"/>
                </a:lnTo>
                <a:cubicBezTo>
                  <a:pt x="21909" y="30951"/>
                  <a:pt x="21949" y="31171"/>
                  <a:pt x="21841" y="31171"/>
                </a:cubicBezTo>
                <a:cubicBezTo>
                  <a:pt x="21796" y="31171"/>
                  <a:pt x="21727" y="31134"/>
                  <a:pt x="21620" y="31034"/>
                </a:cubicBezTo>
                <a:cubicBezTo>
                  <a:pt x="21751" y="31012"/>
                  <a:pt x="21663" y="30825"/>
                  <a:pt x="21799" y="30825"/>
                </a:cubicBezTo>
                <a:close/>
                <a:moveTo>
                  <a:pt x="16132" y="30694"/>
                </a:moveTo>
                <a:cubicBezTo>
                  <a:pt x="16161" y="30694"/>
                  <a:pt x="16207" y="30708"/>
                  <a:pt x="16281" y="30745"/>
                </a:cubicBezTo>
                <a:cubicBezTo>
                  <a:pt x="16386" y="30955"/>
                  <a:pt x="16333" y="31192"/>
                  <a:pt x="16149" y="31324"/>
                </a:cubicBezTo>
                <a:lnTo>
                  <a:pt x="16123" y="31297"/>
                </a:lnTo>
                <a:lnTo>
                  <a:pt x="15834" y="30798"/>
                </a:lnTo>
                <a:lnTo>
                  <a:pt x="15834" y="30798"/>
                </a:lnTo>
                <a:cubicBezTo>
                  <a:pt x="15938" y="30852"/>
                  <a:pt x="16000" y="30873"/>
                  <a:pt x="16036" y="30873"/>
                </a:cubicBezTo>
                <a:cubicBezTo>
                  <a:pt x="16144" y="30873"/>
                  <a:pt x="16030" y="30694"/>
                  <a:pt x="16132" y="30694"/>
                </a:cubicBezTo>
                <a:close/>
                <a:moveTo>
                  <a:pt x="24960" y="30613"/>
                </a:moveTo>
                <a:lnTo>
                  <a:pt x="24960" y="30613"/>
                </a:lnTo>
                <a:cubicBezTo>
                  <a:pt x="25098" y="30673"/>
                  <a:pt x="25206" y="30702"/>
                  <a:pt x="25263" y="30702"/>
                </a:cubicBezTo>
                <a:cubicBezTo>
                  <a:pt x="25282" y="30702"/>
                  <a:pt x="25295" y="30699"/>
                  <a:pt x="25302" y="30692"/>
                </a:cubicBezTo>
                <a:lnTo>
                  <a:pt x="25381" y="30876"/>
                </a:lnTo>
                <a:cubicBezTo>
                  <a:pt x="25459" y="30876"/>
                  <a:pt x="25512" y="30929"/>
                  <a:pt x="25538" y="30982"/>
                </a:cubicBezTo>
                <a:cubicBezTo>
                  <a:pt x="25479" y="30965"/>
                  <a:pt x="25439" y="30958"/>
                  <a:pt x="25415" y="30958"/>
                </a:cubicBezTo>
                <a:cubicBezTo>
                  <a:pt x="25245" y="30958"/>
                  <a:pt x="25831" y="31317"/>
                  <a:pt x="25854" y="31455"/>
                </a:cubicBezTo>
                <a:cubicBezTo>
                  <a:pt x="25846" y="31453"/>
                  <a:pt x="25839" y="31453"/>
                  <a:pt x="25833" y="31453"/>
                </a:cubicBezTo>
                <a:cubicBezTo>
                  <a:pt x="25768" y="31453"/>
                  <a:pt x="25790" y="31531"/>
                  <a:pt x="25707" y="31531"/>
                </a:cubicBezTo>
                <a:cubicBezTo>
                  <a:pt x="25666" y="31531"/>
                  <a:pt x="25600" y="31512"/>
                  <a:pt x="25486" y="31455"/>
                </a:cubicBezTo>
                <a:cubicBezTo>
                  <a:pt x="25328" y="31166"/>
                  <a:pt x="25170" y="30876"/>
                  <a:pt x="24960" y="30613"/>
                </a:cubicBezTo>
                <a:close/>
                <a:moveTo>
                  <a:pt x="21098" y="31447"/>
                </a:moveTo>
                <a:cubicBezTo>
                  <a:pt x="21112" y="31447"/>
                  <a:pt x="21128" y="31450"/>
                  <a:pt x="21146" y="31455"/>
                </a:cubicBezTo>
                <a:cubicBezTo>
                  <a:pt x="21232" y="31610"/>
                  <a:pt x="21228" y="31777"/>
                  <a:pt x="21111" y="31777"/>
                </a:cubicBezTo>
                <a:cubicBezTo>
                  <a:pt x="21050" y="31777"/>
                  <a:pt x="20957" y="31731"/>
                  <a:pt x="20831" y="31613"/>
                </a:cubicBezTo>
                <a:lnTo>
                  <a:pt x="20831" y="31613"/>
                </a:lnTo>
                <a:cubicBezTo>
                  <a:pt x="20842" y="31614"/>
                  <a:pt x="20852" y="31615"/>
                  <a:pt x="20862" y="31615"/>
                </a:cubicBezTo>
                <a:cubicBezTo>
                  <a:pt x="21015" y="31615"/>
                  <a:pt x="20982" y="31447"/>
                  <a:pt x="21098" y="31447"/>
                </a:cubicBezTo>
                <a:close/>
                <a:moveTo>
                  <a:pt x="20083" y="31508"/>
                </a:moveTo>
                <a:cubicBezTo>
                  <a:pt x="20175" y="31508"/>
                  <a:pt x="20363" y="31601"/>
                  <a:pt x="20436" y="31718"/>
                </a:cubicBezTo>
                <a:cubicBezTo>
                  <a:pt x="20430" y="31717"/>
                  <a:pt x="20424" y="31716"/>
                  <a:pt x="20419" y="31716"/>
                </a:cubicBezTo>
                <a:cubicBezTo>
                  <a:pt x="20353" y="31716"/>
                  <a:pt x="20416" y="31827"/>
                  <a:pt x="20344" y="31827"/>
                </a:cubicBezTo>
                <a:cubicBezTo>
                  <a:pt x="20312" y="31827"/>
                  <a:pt x="20254" y="31805"/>
                  <a:pt x="20147" y="31744"/>
                </a:cubicBezTo>
                <a:lnTo>
                  <a:pt x="20147" y="31718"/>
                </a:lnTo>
                <a:cubicBezTo>
                  <a:pt x="19995" y="31567"/>
                  <a:pt x="20009" y="31508"/>
                  <a:pt x="20083" y="31508"/>
                </a:cubicBezTo>
                <a:close/>
                <a:moveTo>
                  <a:pt x="14482" y="31649"/>
                </a:moveTo>
                <a:cubicBezTo>
                  <a:pt x="14512" y="31649"/>
                  <a:pt x="14556" y="31660"/>
                  <a:pt x="14624" y="31692"/>
                </a:cubicBezTo>
                <a:cubicBezTo>
                  <a:pt x="14703" y="31902"/>
                  <a:pt x="14729" y="32034"/>
                  <a:pt x="14545" y="32034"/>
                </a:cubicBezTo>
                <a:cubicBezTo>
                  <a:pt x="14440" y="31902"/>
                  <a:pt x="14308" y="31823"/>
                  <a:pt x="14203" y="31692"/>
                </a:cubicBezTo>
                <a:lnTo>
                  <a:pt x="14203" y="31692"/>
                </a:lnTo>
                <a:cubicBezTo>
                  <a:pt x="14280" y="31733"/>
                  <a:pt x="14326" y="31748"/>
                  <a:pt x="14355" y="31748"/>
                </a:cubicBezTo>
                <a:cubicBezTo>
                  <a:pt x="14431" y="31748"/>
                  <a:pt x="14396" y="31649"/>
                  <a:pt x="14482" y="31649"/>
                </a:cubicBezTo>
                <a:close/>
                <a:moveTo>
                  <a:pt x="19645" y="32208"/>
                </a:moveTo>
                <a:cubicBezTo>
                  <a:pt x="19688" y="32208"/>
                  <a:pt x="19741" y="32218"/>
                  <a:pt x="19779" y="32218"/>
                </a:cubicBezTo>
                <a:lnTo>
                  <a:pt x="19963" y="32533"/>
                </a:lnTo>
                <a:lnTo>
                  <a:pt x="19673" y="32428"/>
                </a:lnTo>
                <a:cubicBezTo>
                  <a:pt x="19520" y="32241"/>
                  <a:pt x="19565" y="32208"/>
                  <a:pt x="19645" y="32208"/>
                </a:cubicBezTo>
                <a:close/>
                <a:moveTo>
                  <a:pt x="21268" y="32049"/>
                </a:moveTo>
                <a:cubicBezTo>
                  <a:pt x="21293" y="32049"/>
                  <a:pt x="21322" y="32053"/>
                  <a:pt x="21357" y="32060"/>
                </a:cubicBezTo>
                <a:cubicBezTo>
                  <a:pt x="21567" y="32376"/>
                  <a:pt x="21909" y="32507"/>
                  <a:pt x="21883" y="32744"/>
                </a:cubicBezTo>
                <a:cubicBezTo>
                  <a:pt x="21541" y="32691"/>
                  <a:pt x="21436" y="32428"/>
                  <a:pt x="21225" y="32297"/>
                </a:cubicBezTo>
                <a:cubicBezTo>
                  <a:pt x="21225" y="32428"/>
                  <a:pt x="21067" y="32428"/>
                  <a:pt x="21225" y="32691"/>
                </a:cubicBezTo>
                <a:cubicBezTo>
                  <a:pt x="20962" y="32612"/>
                  <a:pt x="20778" y="32402"/>
                  <a:pt x="20699" y="32139"/>
                </a:cubicBezTo>
                <a:lnTo>
                  <a:pt x="20699" y="32139"/>
                </a:lnTo>
                <a:cubicBezTo>
                  <a:pt x="20823" y="32195"/>
                  <a:pt x="20905" y="32215"/>
                  <a:pt x="20962" y="32215"/>
                </a:cubicBezTo>
                <a:cubicBezTo>
                  <a:pt x="21124" y="32215"/>
                  <a:pt x="21089" y="32049"/>
                  <a:pt x="21268" y="32049"/>
                </a:cubicBezTo>
                <a:close/>
                <a:moveTo>
                  <a:pt x="22451" y="30283"/>
                </a:moveTo>
                <a:cubicBezTo>
                  <a:pt x="22497" y="30283"/>
                  <a:pt x="22565" y="30315"/>
                  <a:pt x="22672" y="30403"/>
                </a:cubicBezTo>
                <a:cubicBezTo>
                  <a:pt x="22660" y="30401"/>
                  <a:pt x="22648" y="30400"/>
                  <a:pt x="22638" y="30400"/>
                </a:cubicBezTo>
                <a:cubicBezTo>
                  <a:pt x="22384" y="30400"/>
                  <a:pt x="22742" y="31016"/>
                  <a:pt x="23198" y="31218"/>
                </a:cubicBezTo>
                <a:cubicBezTo>
                  <a:pt x="22878" y="30916"/>
                  <a:pt x="23021" y="30785"/>
                  <a:pt x="23227" y="30785"/>
                </a:cubicBezTo>
                <a:cubicBezTo>
                  <a:pt x="23344" y="30785"/>
                  <a:pt x="23480" y="30827"/>
                  <a:pt x="23566" y="30903"/>
                </a:cubicBezTo>
                <a:cubicBezTo>
                  <a:pt x="23461" y="30982"/>
                  <a:pt x="22961" y="31034"/>
                  <a:pt x="23540" y="31429"/>
                </a:cubicBezTo>
                <a:cubicBezTo>
                  <a:pt x="23540" y="31377"/>
                  <a:pt x="23551" y="31337"/>
                  <a:pt x="23609" y="31337"/>
                </a:cubicBezTo>
                <a:cubicBezTo>
                  <a:pt x="23641" y="31337"/>
                  <a:pt x="23686" y="31349"/>
                  <a:pt x="23750" y="31376"/>
                </a:cubicBezTo>
                <a:cubicBezTo>
                  <a:pt x="23804" y="31498"/>
                  <a:pt x="23776" y="31543"/>
                  <a:pt x="23702" y="31543"/>
                </a:cubicBezTo>
                <a:cubicBezTo>
                  <a:pt x="23487" y="31543"/>
                  <a:pt x="22881" y="31166"/>
                  <a:pt x="22724" y="31166"/>
                </a:cubicBezTo>
                <a:lnTo>
                  <a:pt x="22961" y="31587"/>
                </a:lnTo>
                <a:cubicBezTo>
                  <a:pt x="22815" y="31544"/>
                  <a:pt x="22696" y="31525"/>
                  <a:pt x="22598" y="31525"/>
                </a:cubicBezTo>
                <a:cubicBezTo>
                  <a:pt x="22273" y="31525"/>
                  <a:pt x="22186" y="31732"/>
                  <a:pt x="22146" y="31955"/>
                </a:cubicBezTo>
                <a:cubicBezTo>
                  <a:pt x="22382" y="32165"/>
                  <a:pt x="22593" y="32428"/>
                  <a:pt x="22724" y="32717"/>
                </a:cubicBezTo>
                <a:cubicBezTo>
                  <a:pt x="22579" y="32598"/>
                  <a:pt x="22513" y="32556"/>
                  <a:pt x="22489" y="32556"/>
                </a:cubicBezTo>
                <a:cubicBezTo>
                  <a:pt x="22429" y="32556"/>
                  <a:pt x="22634" y="32827"/>
                  <a:pt x="22496" y="32827"/>
                </a:cubicBezTo>
                <a:cubicBezTo>
                  <a:pt x="22470" y="32827"/>
                  <a:pt x="22434" y="32818"/>
                  <a:pt x="22382" y="32796"/>
                </a:cubicBezTo>
                <a:cubicBezTo>
                  <a:pt x="22198" y="32323"/>
                  <a:pt x="21962" y="31902"/>
                  <a:pt x="21646" y="31508"/>
                </a:cubicBezTo>
                <a:lnTo>
                  <a:pt x="21646" y="31508"/>
                </a:lnTo>
                <a:cubicBezTo>
                  <a:pt x="21790" y="31577"/>
                  <a:pt x="21895" y="31607"/>
                  <a:pt x="21972" y="31607"/>
                </a:cubicBezTo>
                <a:cubicBezTo>
                  <a:pt x="22330" y="31607"/>
                  <a:pt x="22064" y="30962"/>
                  <a:pt x="22172" y="30745"/>
                </a:cubicBezTo>
                <a:lnTo>
                  <a:pt x="22172" y="30745"/>
                </a:lnTo>
                <a:cubicBezTo>
                  <a:pt x="22303" y="30903"/>
                  <a:pt x="22303" y="31166"/>
                  <a:pt x="22514" y="31218"/>
                </a:cubicBezTo>
                <a:cubicBezTo>
                  <a:pt x="22382" y="30955"/>
                  <a:pt x="22566" y="30929"/>
                  <a:pt x="22435" y="30640"/>
                </a:cubicBezTo>
                <a:cubicBezTo>
                  <a:pt x="22418" y="30636"/>
                  <a:pt x="22404" y="30635"/>
                  <a:pt x="22390" y="30635"/>
                </a:cubicBezTo>
                <a:cubicBezTo>
                  <a:pt x="22349" y="30635"/>
                  <a:pt x="22319" y="30646"/>
                  <a:pt x="22287" y="30646"/>
                </a:cubicBezTo>
                <a:cubicBezTo>
                  <a:pt x="22244" y="30646"/>
                  <a:pt x="22198" y="30627"/>
                  <a:pt x="22119" y="30535"/>
                </a:cubicBezTo>
                <a:lnTo>
                  <a:pt x="22119" y="30535"/>
                </a:lnTo>
                <a:cubicBezTo>
                  <a:pt x="22147" y="30543"/>
                  <a:pt x="22172" y="30547"/>
                  <a:pt x="22192" y="30547"/>
                </a:cubicBezTo>
                <a:cubicBezTo>
                  <a:pt x="22366" y="30547"/>
                  <a:pt x="22320" y="30283"/>
                  <a:pt x="22451" y="30283"/>
                </a:cubicBezTo>
                <a:close/>
                <a:moveTo>
                  <a:pt x="13169" y="32331"/>
                </a:moveTo>
                <a:cubicBezTo>
                  <a:pt x="13280" y="32331"/>
                  <a:pt x="13439" y="32406"/>
                  <a:pt x="13677" y="32612"/>
                </a:cubicBezTo>
                <a:cubicBezTo>
                  <a:pt x="13585" y="32576"/>
                  <a:pt x="13514" y="32560"/>
                  <a:pt x="13458" y="32560"/>
                </a:cubicBezTo>
                <a:cubicBezTo>
                  <a:pt x="13184" y="32560"/>
                  <a:pt x="13259" y="32917"/>
                  <a:pt x="13041" y="32917"/>
                </a:cubicBezTo>
                <a:cubicBezTo>
                  <a:pt x="12981" y="32917"/>
                  <a:pt x="12899" y="32891"/>
                  <a:pt x="12783" y="32823"/>
                </a:cubicBezTo>
                <a:cubicBezTo>
                  <a:pt x="12911" y="32731"/>
                  <a:pt x="12912" y="32331"/>
                  <a:pt x="13169" y="32331"/>
                </a:cubicBezTo>
                <a:close/>
                <a:moveTo>
                  <a:pt x="21676" y="32841"/>
                </a:moveTo>
                <a:cubicBezTo>
                  <a:pt x="21767" y="32841"/>
                  <a:pt x="22034" y="33021"/>
                  <a:pt x="22188" y="33021"/>
                </a:cubicBezTo>
                <a:cubicBezTo>
                  <a:pt x="22212" y="33021"/>
                  <a:pt x="22233" y="33017"/>
                  <a:pt x="22251" y="33007"/>
                </a:cubicBezTo>
                <a:lnTo>
                  <a:pt x="22251" y="33007"/>
                </a:lnTo>
                <a:cubicBezTo>
                  <a:pt x="22279" y="33104"/>
                  <a:pt x="22203" y="33165"/>
                  <a:pt x="22082" y="33165"/>
                </a:cubicBezTo>
                <a:cubicBezTo>
                  <a:pt x="21976" y="33165"/>
                  <a:pt x="21834" y="33118"/>
                  <a:pt x="21699" y="33007"/>
                </a:cubicBezTo>
                <a:cubicBezTo>
                  <a:pt x="21629" y="32883"/>
                  <a:pt x="21632" y="32841"/>
                  <a:pt x="21676" y="32841"/>
                </a:cubicBezTo>
                <a:close/>
                <a:moveTo>
                  <a:pt x="13519" y="32744"/>
                </a:moveTo>
                <a:cubicBezTo>
                  <a:pt x="13624" y="32928"/>
                  <a:pt x="13861" y="32954"/>
                  <a:pt x="13914" y="33165"/>
                </a:cubicBezTo>
                <a:cubicBezTo>
                  <a:pt x="13856" y="33165"/>
                  <a:pt x="13830" y="33188"/>
                  <a:pt x="13784" y="33188"/>
                </a:cubicBezTo>
                <a:cubicBezTo>
                  <a:pt x="13746" y="33188"/>
                  <a:pt x="13694" y="33172"/>
                  <a:pt x="13598" y="33112"/>
                </a:cubicBezTo>
                <a:lnTo>
                  <a:pt x="13572" y="33112"/>
                </a:lnTo>
                <a:cubicBezTo>
                  <a:pt x="13572" y="32902"/>
                  <a:pt x="13283" y="32744"/>
                  <a:pt x="13519" y="32744"/>
                </a:cubicBezTo>
                <a:close/>
                <a:moveTo>
                  <a:pt x="20357" y="32691"/>
                </a:moveTo>
                <a:lnTo>
                  <a:pt x="20357" y="32691"/>
                </a:lnTo>
                <a:cubicBezTo>
                  <a:pt x="20676" y="32740"/>
                  <a:pt x="21064" y="33225"/>
                  <a:pt x="20858" y="33225"/>
                </a:cubicBezTo>
                <a:cubicBezTo>
                  <a:pt x="20843" y="33225"/>
                  <a:pt x="20825" y="33222"/>
                  <a:pt x="20804" y="33217"/>
                </a:cubicBezTo>
                <a:lnTo>
                  <a:pt x="20804" y="33191"/>
                </a:lnTo>
                <a:cubicBezTo>
                  <a:pt x="20647" y="33059"/>
                  <a:pt x="20436" y="32928"/>
                  <a:pt x="20357" y="32691"/>
                </a:cubicBezTo>
                <a:close/>
                <a:moveTo>
                  <a:pt x="12231" y="32691"/>
                </a:moveTo>
                <a:lnTo>
                  <a:pt x="12231" y="32691"/>
                </a:lnTo>
                <a:cubicBezTo>
                  <a:pt x="12349" y="32742"/>
                  <a:pt x="12435" y="32771"/>
                  <a:pt x="12496" y="32771"/>
                </a:cubicBezTo>
                <a:cubicBezTo>
                  <a:pt x="12529" y="32771"/>
                  <a:pt x="12554" y="32762"/>
                  <a:pt x="12572" y="32744"/>
                </a:cubicBezTo>
                <a:lnTo>
                  <a:pt x="12572" y="32744"/>
                </a:lnTo>
                <a:cubicBezTo>
                  <a:pt x="12625" y="33007"/>
                  <a:pt x="12309" y="32796"/>
                  <a:pt x="12730" y="33270"/>
                </a:cubicBezTo>
                <a:cubicBezTo>
                  <a:pt x="12580" y="33175"/>
                  <a:pt x="12501" y="33144"/>
                  <a:pt x="12453" y="33144"/>
                </a:cubicBezTo>
                <a:cubicBezTo>
                  <a:pt x="12367" y="33144"/>
                  <a:pt x="12384" y="33245"/>
                  <a:pt x="12263" y="33245"/>
                </a:cubicBezTo>
                <a:cubicBezTo>
                  <a:pt x="12230" y="33245"/>
                  <a:pt x="12185" y="33237"/>
                  <a:pt x="12125" y="33217"/>
                </a:cubicBezTo>
                <a:lnTo>
                  <a:pt x="12125" y="33191"/>
                </a:lnTo>
                <a:cubicBezTo>
                  <a:pt x="11941" y="32875"/>
                  <a:pt x="12415" y="33059"/>
                  <a:pt x="12231" y="32691"/>
                </a:cubicBezTo>
                <a:close/>
                <a:moveTo>
                  <a:pt x="59778" y="32910"/>
                </a:moveTo>
                <a:cubicBezTo>
                  <a:pt x="59863" y="32910"/>
                  <a:pt x="59990" y="32979"/>
                  <a:pt x="60097" y="33138"/>
                </a:cubicBezTo>
                <a:cubicBezTo>
                  <a:pt x="59984" y="33138"/>
                  <a:pt x="60064" y="33312"/>
                  <a:pt x="59957" y="33312"/>
                </a:cubicBezTo>
                <a:cubicBezTo>
                  <a:pt x="59939" y="33312"/>
                  <a:pt x="59916" y="33307"/>
                  <a:pt x="59886" y="33296"/>
                </a:cubicBezTo>
                <a:cubicBezTo>
                  <a:pt x="59620" y="33061"/>
                  <a:pt x="59652" y="32910"/>
                  <a:pt x="59778" y="32910"/>
                </a:cubicBezTo>
                <a:close/>
                <a:moveTo>
                  <a:pt x="36558" y="32533"/>
                </a:moveTo>
                <a:lnTo>
                  <a:pt x="36558" y="32533"/>
                </a:lnTo>
                <a:cubicBezTo>
                  <a:pt x="37073" y="32803"/>
                  <a:pt x="37336" y="33438"/>
                  <a:pt x="37050" y="33438"/>
                </a:cubicBezTo>
                <a:cubicBezTo>
                  <a:pt x="37029" y="33438"/>
                  <a:pt x="37006" y="33435"/>
                  <a:pt x="36979" y="33428"/>
                </a:cubicBezTo>
                <a:cubicBezTo>
                  <a:pt x="36874" y="33112"/>
                  <a:pt x="36690" y="32849"/>
                  <a:pt x="36427" y="32665"/>
                </a:cubicBezTo>
                <a:lnTo>
                  <a:pt x="36427" y="32665"/>
                </a:lnTo>
                <a:cubicBezTo>
                  <a:pt x="36528" y="32725"/>
                  <a:pt x="36598" y="32755"/>
                  <a:pt x="36635" y="32755"/>
                </a:cubicBezTo>
                <a:cubicBezTo>
                  <a:pt x="36695" y="32755"/>
                  <a:pt x="36671" y="32679"/>
                  <a:pt x="36558" y="32533"/>
                </a:cubicBezTo>
                <a:close/>
                <a:moveTo>
                  <a:pt x="20331" y="32875"/>
                </a:moveTo>
                <a:cubicBezTo>
                  <a:pt x="20515" y="33059"/>
                  <a:pt x="20725" y="33191"/>
                  <a:pt x="20962" y="33322"/>
                </a:cubicBezTo>
                <a:cubicBezTo>
                  <a:pt x="21045" y="33446"/>
                  <a:pt x="21019" y="33484"/>
                  <a:pt x="20950" y="33484"/>
                </a:cubicBezTo>
                <a:cubicBezTo>
                  <a:pt x="20887" y="33484"/>
                  <a:pt x="20787" y="33453"/>
                  <a:pt x="20699" y="33428"/>
                </a:cubicBezTo>
                <a:cubicBezTo>
                  <a:pt x="20625" y="33279"/>
                  <a:pt x="20177" y="32897"/>
                  <a:pt x="20279" y="32897"/>
                </a:cubicBezTo>
                <a:cubicBezTo>
                  <a:pt x="20286" y="32897"/>
                  <a:pt x="20294" y="32898"/>
                  <a:pt x="20305" y="32902"/>
                </a:cubicBezTo>
                <a:lnTo>
                  <a:pt x="20331" y="32875"/>
                </a:lnTo>
                <a:close/>
                <a:moveTo>
                  <a:pt x="22409" y="33007"/>
                </a:moveTo>
                <a:lnTo>
                  <a:pt x="22803" y="33165"/>
                </a:lnTo>
                <a:cubicBezTo>
                  <a:pt x="22942" y="33338"/>
                  <a:pt x="22955" y="33511"/>
                  <a:pt x="22850" y="33511"/>
                </a:cubicBezTo>
                <a:cubicBezTo>
                  <a:pt x="22795" y="33511"/>
                  <a:pt x="22709" y="33465"/>
                  <a:pt x="22593" y="33349"/>
                </a:cubicBezTo>
                <a:lnTo>
                  <a:pt x="22593" y="33349"/>
                </a:lnTo>
                <a:cubicBezTo>
                  <a:pt x="22615" y="33356"/>
                  <a:pt x="22633" y="33360"/>
                  <a:pt x="22645" y="33360"/>
                </a:cubicBezTo>
                <a:cubicBezTo>
                  <a:pt x="22762" y="33360"/>
                  <a:pt x="22456" y="33054"/>
                  <a:pt x="22409" y="33007"/>
                </a:cubicBezTo>
                <a:close/>
                <a:moveTo>
                  <a:pt x="9102" y="33334"/>
                </a:moveTo>
                <a:cubicBezTo>
                  <a:pt x="9165" y="33334"/>
                  <a:pt x="9242" y="33347"/>
                  <a:pt x="9337" y="33375"/>
                </a:cubicBezTo>
                <a:cubicBezTo>
                  <a:pt x="9364" y="33638"/>
                  <a:pt x="9048" y="33612"/>
                  <a:pt x="8890" y="33717"/>
                </a:cubicBezTo>
                <a:lnTo>
                  <a:pt x="8890" y="33691"/>
                </a:lnTo>
                <a:cubicBezTo>
                  <a:pt x="8849" y="33504"/>
                  <a:pt x="8873" y="33334"/>
                  <a:pt x="9102" y="33334"/>
                </a:cubicBezTo>
                <a:close/>
                <a:moveTo>
                  <a:pt x="11862" y="33191"/>
                </a:moveTo>
                <a:cubicBezTo>
                  <a:pt x="12178" y="33322"/>
                  <a:pt x="12467" y="33585"/>
                  <a:pt x="12651" y="33875"/>
                </a:cubicBezTo>
                <a:cubicBezTo>
                  <a:pt x="12283" y="33769"/>
                  <a:pt x="11810" y="33322"/>
                  <a:pt x="11862" y="33191"/>
                </a:cubicBezTo>
                <a:close/>
                <a:moveTo>
                  <a:pt x="21274" y="33486"/>
                </a:moveTo>
                <a:cubicBezTo>
                  <a:pt x="21304" y="33486"/>
                  <a:pt x="21346" y="33506"/>
                  <a:pt x="21409" y="33559"/>
                </a:cubicBezTo>
                <a:cubicBezTo>
                  <a:pt x="21357" y="33646"/>
                  <a:pt x="21374" y="33904"/>
                  <a:pt x="21240" y="33904"/>
                </a:cubicBezTo>
                <a:cubicBezTo>
                  <a:pt x="21171" y="33904"/>
                  <a:pt x="21062" y="33835"/>
                  <a:pt x="20883" y="33638"/>
                </a:cubicBezTo>
                <a:lnTo>
                  <a:pt x="20910" y="33638"/>
                </a:lnTo>
                <a:cubicBezTo>
                  <a:pt x="20975" y="33673"/>
                  <a:pt x="21024" y="33687"/>
                  <a:pt x="21062" y="33687"/>
                </a:cubicBezTo>
                <a:cubicBezTo>
                  <a:pt x="21204" y="33687"/>
                  <a:pt x="21179" y="33486"/>
                  <a:pt x="21274" y="33486"/>
                </a:cubicBezTo>
                <a:close/>
                <a:moveTo>
                  <a:pt x="24380" y="33586"/>
                </a:moveTo>
                <a:cubicBezTo>
                  <a:pt x="24415" y="33586"/>
                  <a:pt x="24467" y="33602"/>
                  <a:pt x="24539" y="33638"/>
                </a:cubicBezTo>
                <a:lnTo>
                  <a:pt x="24723" y="33954"/>
                </a:lnTo>
                <a:lnTo>
                  <a:pt x="24434" y="33875"/>
                </a:lnTo>
                <a:cubicBezTo>
                  <a:pt x="24319" y="33702"/>
                  <a:pt x="24288" y="33586"/>
                  <a:pt x="24380" y="33586"/>
                </a:cubicBezTo>
                <a:close/>
                <a:moveTo>
                  <a:pt x="10442" y="33217"/>
                </a:moveTo>
                <a:cubicBezTo>
                  <a:pt x="10784" y="33217"/>
                  <a:pt x="10705" y="33612"/>
                  <a:pt x="10942" y="33664"/>
                </a:cubicBezTo>
                <a:cubicBezTo>
                  <a:pt x="10963" y="33671"/>
                  <a:pt x="10981" y="33674"/>
                  <a:pt x="10994" y="33674"/>
                </a:cubicBezTo>
                <a:cubicBezTo>
                  <a:pt x="11113" y="33674"/>
                  <a:pt x="10921" y="33435"/>
                  <a:pt x="11024" y="33435"/>
                </a:cubicBezTo>
                <a:cubicBezTo>
                  <a:pt x="11048" y="33435"/>
                  <a:pt x="11088" y="33448"/>
                  <a:pt x="11152" y="33480"/>
                </a:cubicBezTo>
                <a:cubicBezTo>
                  <a:pt x="11389" y="33901"/>
                  <a:pt x="11100" y="33901"/>
                  <a:pt x="10916" y="34006"/>
                </a:cubicBezTo>
                <a:lnTo>
                  <a:pt x="10889" y="34006"/>
                </a:lnTo>
                <a:cubicBezTo>
                  <a:pt x="10600" y="33691"/>
                  <a:pt x="10889" y="33664"/>
                  <a:pt x="10442" y="33217"/>
                </a:cubicBezTo>
                <a:close/>
                <a:moveTo>
                  <a:pt x="59161" y="34005"/>
                </a:moveTo>
                <a:cubicBezTo>
                  <a:pt x="59158" y="34005"/>
                  <a:pt x="59156" y="34005"/>
                  <a:pt x="59154" y="34005"/>
                </a:cubicBezTo>
                <a:lnTo>
                  <a:pt x="59154" y="34005"/>
                </a:lnTo>
                <a:cubicBezTo>
                  <a:pt x="59194" y="34018"/>
                  <a:pt x="59235" y="34033"/>
                  <a:pt x="59278" y="34050"/>
                </a:cubicBezTo>
                <a:lnTo>
                  <a:pt x="59278" y="34050"/>
                </a:lnTo>
                <a:cubicBezTo>
                  <a:pt x="59230" y="34019"/>
                  <a:pt x="59191" y="34005"/>
                  <a:pt x="59161" y="34005"/>
                </a:cubicBezTo>
                <a:close/>
                <a:moveTo>
                  <a:pt x="59568" y="33403"/>
                </a:moveTo>
                <a:cubicBezTo>
                  <a:pt x="59654" y="33403"/>
                  <a:pt x="59780" y="33460"/>
                  <a:pt x="59965" y="33612"/>
                </a:cubicBezTo>
                <a:cubicBezTo>
                  <a:pt x="59944" y="33609"/>
                  <a:pt x="59925" y="33607"/>
                  <a:pt x="59910" y="33607"/>
                </a:cubicBezTo>
                <a:cubicBezTo>
                  <a:pt x="59641" y="33607"/>
                  <a:pt x="60235" y="34020"/>
                  <a:pt x="60360" y="34269"/>
                </a:cubicBezTo>
                <a:cubicBezTo>
                  <a:pt x="60044" y="34085"/>
                  <a:pt x="59781" y="33848"/>
                  <a:pt x="59544" y="33585"/>
                </a:cubicBezTo>
                <a:lnTo>
                  <a:pt x="59518" y="33585"/>
                </a:lnTo>
                <a:cubicBezTo>
                  <a:pt x="59686" y="33837"/>
                  <a:pt x="59747" y="34025"/>
                  <a:pt x="59666" y="34025"/>
                </a:cubicBezTo>
                <a:cubicBezTo>
                  <a:pt x="59620" y="34025"/>
                  <a:pt x="59529" y="33965"/>
                  <a:pt x="59386" y="33822"/>
                </a:cubicBezTo>
                <a:cubicBezTo>
                  <a:pt x="59386" y="33661"/>
                  <a:pt x="59386" y="33403"/>
                  <a:pt x="59568" y="33403"/>
                </a:cubicBezTo>
                <a:close/>
                <a:moveTo>
                  <a:pt x="14019" y="34164"/>
                </a:moveTo>
                <a:cubicBezTo>
                  <a:pt x="14256" y="34217"/>
                  <a:pt x="14361" y="34427"/>
                  <a:pt x="14492" y="34611"/>
                </a:cubicBezTo>
                <a:cubicBezTo>
                  <a:pt x="14469" y="34600"/>
                  <a:pt x="14454" y="34596"/>
                  <a:pt x="14442" y="34596"/>
                </a:cubicBezTo>
                <a:cubicBezTo>
                  <a:pt x="14415" y="34596"/>
                  <a:pt x="14405" y="34615"/>
                  <a:pt x="14367" y="34615"/>
                </a:cubicBezTo>
                <a:cubicBezTo>
                  <a:pt x="14344" y="34615"/>
                  <a:pt x="14310" y="34608"/>
                  <a:pt x="14256" y="34585"/>
                </a:cubicBezTo>
                <a:lnTo>
                  <a:pt x="14019" y="34164"/>
                </a:lnTo>
                <a:close/>
                <a:moveTo>
                  <a:pt x="12295" y="34443"/>
                </a:moveTo>
                <a:cubicBezTo>
                  <a:pt x="12304" y="34443"/>
                  <a:pt x="12318" y="34446"/>
                  <a:pt x="12336" y="34453"/>
                </a:cubicBezTo>
                <a:cubicBezTo>
                  <a:pt x="12530" y="34599"/>
                  <a:pt x="12860" y="34880"/>
                  <a:pt x="12659" y="34880"/>
                </a:cubicBezTo>
                <a:cubicBezTo>
                  <a:pt x="12642" y="34880"/>
                  <a:pt x="12623" y="34878"/>
                  <a:pt x="12599" y="34874"/>
                </a:cubicBezTo>
                <a:cubicBezTo>
                  <a:pt x="12527" y="34802"/>
                  <a:pt x="12190" y="34443"/>
                  <a:pt x="12295" y="34443"/>
                </a:cubicBezTo>
                <a:close/>
                <a:moveTo>
                  <a:pt x="34780" y="34147"/>
                </a:moveTo>
                <a:cubicBezTo>
                  <a:pt x="34851" y="34147"/>
                  <a:pt x="34955" y="34173"/>
                  <a:pt x="35085" y="34217"/>
                </a:cubicBezTo>
                <a:cubicBezTo>
                  <a:pt x="35248" y="34495"/>
                  <a:pt x="35697" y="34897"/>
                  <a:pt x="35475" y="34897"/>
                </a:cubicBezTo>
                <a:cubicBezTo>
                  <a:pt x="35445" y="34897"/>
                  <a:pt x="35404" y="34889"/>
                  <a:pt x="35348" y="34874"/>
                </a:cubicBezTo>
                <a:cubicBezTo>
                  <a:pt x="35148" y="34573"/>
                  <a:pt x="34971" y="34320"/>
                  <a:pt x="34727" y="34320"/>
                </a:cubicBezTo>
                <a:cubicBezTo>
                  <a:pt x="34715" y="34320"/>
                  <a:pt x="34703" y="34320"/>
                  <a:pt x="34691" y="34322"/>
                </a:cubicBezTo>
                <a:cubicBezTo>
                  <a:pt x="34645" y="34198"/>
                  <a:pt x="34680" y="34147"/>
                  <a:pt x="34780" y="34147"/>
                </a:cubicBezTo>
                <a:close/>
                <a:moveTo>
                  <a:pt x="10319" y="34765"/>
                </a:moveTo>
                <a:cubicBezTo>
                  <a:pt x="10358" y="34765"/>
                  <a:pt x="10408" y="34775"/>
                  <a:pt x="10468" y="34795"/>
                </a:cubicBezTo>
                <a:cubicBezTo>
                  <a:pt x="10547" y="34927"/>
                  <a:pt x="10626" y="35006"/>
                  <a:pt x="10731" y="35084"/>
                </a:cubicBezTo>
                <a:cubicBezTo>
                  <a:pt x="10705" y="35102"/>
                  <a:pt x="10673" y="35111"/>
                  <a:pt x="10633" y="35111"/>
                </a:cubicBezTo>
                <a:cubicBezTo>
                  <a:pt x="10553" y="35111"/>
                  <a:pt x="10442" y="35076"/>
                  <a:pt x="10284" y="35006"/>
                </a:cubicBezTo>
                <a:cubicBezTo>
                  <a:pt x="10186" y="34849"/>
                  <a:pt x="10205" y="34765"/>
                  <a:pt x="10319" y="34765"/>
                </a:cubicBezTo>
                <a:close/>
                <a:moveTo>
                  <a:pt x="11395" y="35116"/>
                </a:moveTo>
                <a:cubicBezTo>
                  <a:pt x="11483" y="35116"/>
                  <a:pt x="11653" y="35190"/>
                  <a:pt x="11731" y="35190"/>
                </a:cubicBezTo>
                <a:cubicBezTo>
                  <a:pt x="11879" y="35349"/>
                  <a:pt x="11884" y="35400"/>
                  <a:pt x="11820" y="35400"/>
                </a:cubicBezTo>
                <a:cubicBezTo>
                  <a:pt x="11738" y="35400"/>
                  <a:pt x="11538" y="35313"/>
                  <a:pt x="11389" y="35269"/>
                </a:cubicBezTo>
                <a:cubicBezTo>
                  <a:pt x="11314" y="35151"/>
                  <a:pt x="11335" y="35116"/>
                  <a:pt x="11395" y="35116"/>
                </a:cubicBezTo>
                <a:close/>
                <a:moveTo>
                  <a:pt x="7923" y="35186"/>
                </a:moveTo>
                <a:cubicBezTo>
                  <a:pt x="7937" y="35186"/>
                  <a:pt x="7952" y="35187"/>
                  <a:pt x="7970" y="35190"/>
                </a:cubicBezTo>
                <a:cubicBezTo>
                  <a:pt x="8154" y="35479"/>
                  <a:pt x="7681" y="35242"/>
                  <a:pt x="7812" y="35479"/>
                </a:cubicBezTo>
                <a:cubicBezTo>
                  <a:pt x="7681" y="35426"/>
                  <a:pt x="7628" y="35295"/>
                  <a:pt x="7575" y="35190"/>
                </a:cubicBezTo>
                <a:lnTo>
                  <a:pt x="7575" y="35190"/>
                </a:lnTo>
                <a:cubicBezTo>
                  <a:pt x="7645" y="35221"/>
                  <a:pt x="7692" y="35231"/>
                  <a:pt x="7728" y="35231"/>
                </a:cubicBezTo>
                <a:cubicBezTo>
                  <a:pt x="7803" y="35231"/>
                  <a:pt x="7832" y="35186"/>
                  <a:pt x="7923" y="35186"/>
                </a:cubicBezTo>
                <a:close/>
                <a:moveTo>
                  <a:pt x="17646" y="35361"/>
                </a:moveTo>
                <a:cubicBezTo>
                  <a:pt x="17767" y="35361"/>
                  <a:pt x="18020" y="35472"/>
                  <a:pt x="18148" y="35584"/>
                </a:cubicBezTo>
                <a:cubicBezTo>
                  <a:pt x="18228" y="35717"/>
                  <a:pt x="18236" y="35763"/>
                  <a:pt x="18198" y="35763"/>
                </a:cubicBezTo>
                <a:cubicBezTo>
                  <a:pt x="18125" y="35763"/>
                  <a:pt x="17875" y="35584"/>
                  <a:pt x="17648" y="35532"/>
                </a:cubicBezTo>
                <a:cubicBezTo>
                  <a:pt x="17545" y="35407"/>
                  <a:pt x="17568" y="35361"/>
                  <a:pt x="17646" y="35361"/>
                </a:cubicBezTo>
                <a:close/>
                <a:moveTo>
                  <a:pt x="8056" y="35525"/>
                </a:moveTo>
                <a:cubicBezTo>
                  <a:pt x="8196" y="35525"/>
                  <a:pt x="8437" y="35615"/>
                  <a:pt x="8496" y="35689"/>
                </a:cubicBezTo>
                <a:cubicBezTo>
                  <a:pt x="8480" y="35753"/>
                  <a:pt x="8416" y="35788"/>
                  <a:pt x="8309" y="35788"/>
                </a:cubicBezTo>
                <a:cubicBezTo>
                  <a:pt x="8240" y="35788"/>
                  <a:pt x="8153" y="35773"/>
                  <a:pt x="8049" y="35742"/>
                </a:cubicBezTo>
                <a:cubicBezTo>
                  <a:pt x="7899" y="35580"/>
                  <a:pt x="7946" y="35525"/>
                  <a:pt x="8056" y="35525"/>
                </a:cubicBezTo>
                <a:close/>
                <a:moveTo>
                  <a:pt x="9717" y="35001"/>
                </a:moveTo>
                <a:cubicBezTo>
                  <a:pt x="9793" y="35001"/>
                  <a:pt x="9894" y="35035"/>
                  <a:pt x="10021" y="35111"/>
                </a:cubicBezTo>
                <a:cubicBezTo>
                  <a:pt x="9863" y="35111"/>
                  <a:pt x="10100" y="35242"/>
                  <a:pt x="10179" y="35374"/>
                </a:cubicBezTo>
                <a:cubicBezTo>
                  <a:pt x="10165" y="35378"/>
                  <a:pt x="10150" y="35379"/>
                  <a:pt x="10134" y="35379"/>
                </a:cubicBezTo>
                <a:cubicBezTo>
                  <a:pt x="10018" y="35379"/>
                  <a:pt x="9846" y="35292"/>
                  <a:pt x="9759" y="35292"/>
                </a:cubicBezTo>
                <a:cubicBezTo>
                  <a:pt x="9694" y="35292"/>
                  <a:pt x="9676" y="35340"/>
                  <a:pt x="9758" y="35505"/>
                </a:cubicBezTo>
                <a:cubicBezTo>
                  <a:pt x="10021" y="35716"/>
                  <a:pt x="10100" y="35505"/>
                  <a:pt x="10363" y="35847"/>
                </a:cubicBezTo>
                <a:cubicBezTo>
                  <a:pt x="10335" y="35894"/>
                  <a:pt x="10290" y="35918"/>
                  <a:pt x="10227" y="35918"/>
                </a:cubicBezTo>
                <a:cubicBezTo>
                  <a:pt x="10114" y="35918"/>
                  <a:pt x="9942" y="35841"/>
                  <a:pt x="9706" y="35689"/>
                </a:cubicBezTo>
                <a:cubicBezTo>
                  <a:pt x="9486" y="35330"/>
                  <a:pt x="9479" y="35001"/>
                  <a:pt x="9717" y="35001"/>
                </a:cubicBezTo>
                <a:close/>
                <a:moveTo>
                  <a:pt x="7181" y="35374"/>
                </a:moveTo>
                <a:lnTo>
                  <a:pt x="7181" y="35374"/>
                </a:lnTo>
                <a:cubicBezTo>
                  <a:pt x="7496" y="35426"/>
                  <a:pt x="7654" y="35637"/>
                  <a:pt x="7944" y="35716"/>
                </a:cubicBezTo>
                <a:cubicBezTo>
                  <a:pt x="8049" y="35926"/>
                  <a:pt x="7944" y="35952"/>
                  <a:pt x="7891" y="36031"/>
                </a:cubicBezTo>
                <a:cubicBezTo>
                  <a:pt x="7681" y="35795"/>
                  <a:pt x="7365" y="35663"/>
                  <a:pt x="7181" y="35374"/>
                </a:cubicBezTo>
                <a:close/>
                <a:moveTo>
                  <a:pt x="33681" y="35539"/>
                </a:moveTo>
                <a:cubicBezTo>
                  <a:pt x="33703" y="35539"/>
                  <a:pt x="33733" y="35545"/>
                  <a:pt x="33770" y="35558"/>
                </a:cubicBezTo>
                <a:cubicBezTo>
                  <a:pt x="34112" y="35821"/>
                  <a:pt x="33875" y="35847"/>
                  <a:pt x="34138" y="36242"/>
                </a:cubicBezTo>
                <a:lnTo>
                  <a:pt x="33849" y="36110"/>
                </a:lnTo>
                <a:cubicBezTo>
                  <a:pt x="33733" y="35855"/>
                  <a:pt x="33516" y="35539"/>
                  <a:pt x="33681" y="35539"/>
                </a:cubicBezTo>
                <a:close/>
                <a:moveTo>
                  <a:pt x="7034" y="35461"/>
                </a:moveTo>
                <a:cubicBezTo>
                  <a:pt x="7081" y="35461"/>
                  <a:pt x="7160" y="35490"/>
                  <a:pt x="7286" y="35558"/>
                </a:cubicBezTo>
                <a:cubicBezTo>
                  <a:pt x="7260" y="35795"/>
                  <a:pt x="7602" y="36031"/>
                  <a:pt x="7838" y="36347"/>
                </a:cubicBezTo>
                <a:cubicBezTo>
                  <a:pt x="7667" y="36244"/>
                  <a:pt x="7590" y="36221"/>
                  <a:pt x="7529" y="36221"/>
                </a:cubicBezTo>
                <a:cubicBezTo>
                  <a:pt x="7479" y="36221"/>
                  <a:pt x="7441" y="36237"/>
                  <a:pt x="7369" y="36237"/>
                </a:cubicBezTo>
                <a:cubicBezTo>
                  <a:pt x="7328" y="36237"/>
                  <a:pt x="7277" y="36231"/>
                  <a:pt x="7207" y="36215"/>
                </a:cubicBezTo>
                <a:lnTo>
                  <a:pt x="7181" y="36215"/>
                </a:lnTo>
                <a:cubicBezTo>
                  <a:pt x="7267" y="36022"/>
                  <a:pt x="6827" y="35461"/>
                  <a:pt x="7034" y="35461"/>
                </a:cubicBezTo>
                <a:close/>
                <a:moveTo>
                  <a:pt x="33486" y="35848"/>
                </a:moveTo>
                <a:cubicBezTo>
                  <a:pt x="33504" y="35848"/>
                  <a:pt x="33528" y="35856"/>
                  <a:pt x="33560" y="35873"/>
                </a:cubicBezTo>
                <a:cubicBezTo>
                  <a:pt x="33875" y="36163"/>
                  <a:pt x="33455" y="36031"/>
                  <a:pt x="33954" y="36426"/>
                </a:cubicBezTo>
                <a:cubicBezTo>
                  <a:pt x="33650" y="36356"/>
                  <a:pt x="33346" y="35848"/>
                  <a:pt x="33486" y="35848"/>
                </a:cubicBezTo>
                <a:close/>
                <a:moveTo>
                  <a:pt x="18439" y="36019"/>
                </a:moveTo>
                <a:cubicBezTo>
                  <a:pt x="18464" y="36019"/>
                  <a:pt x="18512" y="36038"/>
                  <a:pt x="18595" y="36084"/>
                </a:cubicBezTo>
                <a:cubicBezTo>
                  <a:pt x="18674" y="36242"/>
                  <a:pt x="18753" y="36373"/>
                  <a:pt x="18858" y="36505"/>
                </a:cubicBezTo>
                <a:cubicBezTo>
                  <a:pt x="18727" y="36452"/>
                  <a:pt x="18569" y="36426"/>
                  <a:pt x="18490" y="36321"/>
                </a:cubicBezTo>
                <a:lnTo>
                  <a:pt x="18490" y="36321"/>
                </a:lnTo>
                <a:cubicBezTo>
                  <a:pt x="18518" y="36333"/>
                  <a:pt x="18537" y="36339"/>
                  <a:pt x="18549" y="36339"/>
                </a:cubicBezTo>
                <a:cubicBezTo>
                  <a:pt x="18641" y="36339"/>
                  <a:pt x="18337" y="36019"/>
                  <a:pt x="18439" y="36019"/>
                </a:cubicBezTo>
                <a:close/>
                <a:moveTo>
                  <a:pt x="8359" y="36005"/>
                </a:moveTo>
                <a:cubicBezTo>
                  <a:pt x="8424" y="36005"/>
                  <a:pt x="8516" y="36027"/>
                  <a:pt x="8654" y="36084"/>
                </a:cubicBezTo>
                <a:cubicBezTo>
                  <a:pt x="8733" y="36215"/>
                  <a:pt x="8864" y="36321"/>
                  <a:pt x="9048" y="36347"/>
                </a:cubicBezTo>
                <a:cubicBezTo>
                  <a:pt x="9180" y="36610"/>
                  <a:pt x="9127" y="36715"/>
                  <a:pt x="8969" y="36741"/>
                </a:cubicBezTo>
                <a:lnTo>
                  <a:pt x="8943" y="36741"/>
                </a:lnTo>
                <a:cubicBezTo>
                  <a:pt x="8838" y="36557"/>
                  <a:pt x="8969" y="36399"/>
                  <a:pt x="8654" y="36215"/>
                </a:cubicBezTo>
                <a:cubicBezTo>
                  <a:pt x="8600" y="36186"/>
                  <a:pt x="8560" y="36175"/>
                  <a:pt x="8529" y="36175"/>
                </a:cubicBezTo>
                <a:cubicBezTo>
                  <a:pt x="8417" y="36175"/>
                  <a:pt x="8427" y="36323"/>
                  <a:pt x="8349" y="36323"/>
                </a:cubicBezTo>
                <a:cubicBezTo>
                  <a:pt x="8312" y="36323"/>
                  <a:pt x="8254" y="36289"/>
                  <a:pt x="8154" y="36189"/>
                </a:cubicBezTo>
                <a:cubicBezTo>
                  <a:pt x="8209" y="36116"/>
                  <a:pt x="8213" y="36005"/>
                  <a:pt x="8359" y="36005"/>
                </a:cubicBezTo>
                <a:close/>
                <a:moveTo>
                  <a:pt x="16993" y="35893"/>
                </a:moveTo>
                <a:cubicBezTo>
                  <a:pt x="17128" y="35893"/>
                  <a:pt x="17331" y="35971"/>
                  <a:pt x="17543" y="36031"/>
                </a:cubicBezTo>
                <a:cubicBezTo>
                  <a:pt x="17648" y="36163"/>
                  <a:pt x="17780" y="36268"/>
                  <a:pt x="17832" y="36426"/>
                </a:cubicBezTo>
                <a:cubicBezTo>
                  <a:pt x="17569" y="36373"/>
                  <a:pt x="17464" y="36163"/>
                  <a:pt x="17254" y="36058"/>
                </a:cubicBezTo>
                <a:lnTo>
                  <a:pt x="17254" y="36058"/>
                </a:lnTo>
                <a:cubicBezTo>
                  <a:pt x="17333" y="36373"/>
                  <a:pt x="17517" y="36662"/>
                  <a:pt x="17780" y="36873"/>
                </a:cubicBezTo>
                <a:cubicBezTo>
                  <a:pt x="17766" y="36891"/>
                  <a:pt x="17748" y="36899"/>
                  <a:pt x="17725" y="36899"/>
                </a:cubicBezTo>
                <a:cubicBezTo>
                  <a:pt x="17619" y="36899"/>
                  <a:pt x="17423" y="36718"/>
                  <a:pt x="17228" y="36610"/>
                </a:cubicBezTo>
                <a:cubicBezTo>
                  <a:pt x="17043" y="36321"/>
                  <a:pt x="17201" y="36321"/>
                  <a:pt x="17149" y="36189"/>
                </a:cubicBezTo>
                <a:lnTo>
                  <a:pt x="17149" y="36163"/>
                </a:lnTo>
                <a:cubicBezTo>
                  <a:pt x="17132" y="36159"/>
                  <a:pt x="17117" y="36158"/>
                  <a:pt x="17104" y="36158"/>
                </a:cubicBezTo>
                <a:cubicBezTo>
                  <a:pt x="17063" y="36158"/>
                  <a:pt x="17033" y="36169"/>
                  <a:pt x="17001" y="36169"/>
                </a:cubicBezTo>
                <a:cubicBezTo>
                  <a:pt x="16958" y="36169"/>
                  <a:pt x="16912" y="36150"/>
                  <a:pt x="16833" y="36058"/>
                </a:cubicBezTo>
                <a:cubicBezTo>
                  <a:pt x="16833" y="35935"/>
                  <a:pt x="16894" y="35893"/>
                  <a:pt x="16993" y="35893"/>
                </a:cubicBezTo>
                <a:close/>
                <a:moveTo>
                  <a:pt x="18276" y="36368"/>
                </a:moveTo>
                <a:cubicBezTo>
                  <a:pt x="18331" y="36368"/>
                  <a:pt x="18385" y="36370"/>
                  <a:pt x="18437" y="36373"/>
                </a:cubicBezTo>
                <a:cubicBezTo>
                  <a:pt x="18569" y="36794"/>
                  <a:pt x="18358" y="36899"/>
                  <a:pt x="18095" y="36978"/>
                </a:cubicBezTo>
                <a:lnTo>
                  <a:pt x="18069" y="36978"/>
                </a:lnTo>
                <a:cubicBezTo>
                  <a:pt x="17493" y="36471"/>
                  <a:pt x="17886" y="36368"/>
                  <a:pt x="18276" y="36368"/>
                </a:cubicBezTo>
                <a:close/>
                <a:moveTo>
                  <a:pt x="17357" y="36803"/>
                </a:moveTo>
                <a:cubicBezTo>
                  <a:pt x="17404" y="36803"/>
                  <a:pt x="17466" y="36817"/>
                  <a:pt x="17543" y="36847"/>
                </a:cubicBezTo>
                <a:cubicBezTo>
                  <a:pt x="17780" y="37162"/>
                  <a:pt x="17491" y="37057"/>
                  <a:pt x="17491" y="37188"/>
                </a:cubicBezTo>
                <a:cubicBezTo>
                  <a:pt x="17226" y="36964"/>
                  <a:pt x="17198" y="36803"/>
                  <a:pt x="17357" y="36803"/>
                </a:cubicBezTo>
                <a:close/>
                <a:moveTo>
                  <a:pt x="19588" y="36654"/>
                </a:moveTo>
                <a:cubicBezTo>
                  <a:pt x="19789" y="36654"/>
                  <a:pt x="20233" y="36916"/>
                  <a:pt x="20489" y="37188"/>
                </a:cubicBezTo>
                <a:cubicBezTo>
                  <a:pt x="20152" y="37044"/>
                  <a:pt x="20014" y="36922"/>
                  <a:pt x="19651" y="36922"/>
                </a:cubicBezTo>
                <a:cubicBezTo>
                  <a:pt x="19617" y="36922"/>
                  <a:pt x="19581" y="36923"/>
                  <a:pt x="19542" y="36925"/>
                </a:cubicBezTo>
                <a:cubicBezTo>
                  <a:pt x="19440" y="36731"/>
                  <a:pt x="19478" y="36654"/>
                  <a:pt x="19588" y="36654"/>
                </a:cubicBezTo>
                <a:close/>
                <a:moveTo>
                  <a:pt x="16886" y="36952"/>
                </a:moveTo>
                <a:cubicBezTo>
                  <a:pt x="16863" y="37041"/>
                  <a:pt x="17147" y="37380"/>
                  <a:pt x="17003" y="37380"/>
                </a:cubicBezTo>
                <a:cubicBezTo>
                  <a:pt x="16978" y="37380"/>
                  <a:pt x="16940" y="37369"/>
                  <a:pt x="16886" y="37346"/>
                </a:cubicBezTo>
                <a:cubicBezTo>
                  <a:pt x="16728" y="37110"/>
                  <a:pt x="16728" y="36952"/>
                  <a:pt x="16886" y="36952"/>
                </a:cubicBezTo>
                <a:close/>
                <a:moveTo>
                  <a:pt x="7925" y="36821"/>
                </a:moveTo>
                <a:cubicBezTo>
                  <a:pt x="7955" y="36821"/>
                  <a:pt x="7995" y="36829"/>
                  <a:pt x="8049" y="36847"/>
                </a:cubicBezTo>
                <a:cubicBezTo>
                  <a:pt x="8233" y="37136"/>
                  <a:pt x="8364" y="37399"/>
                  <a:pt x="8154" y="37425"/>
                </a:cubicBezTo>
                <a:cubicBezTo>
                  <a:pt x="7995" y="37152"/>
                  <a:pt x="7737" y="36821"/>
                  <a:pt x="7925" y="36821"/>
                </a:cubicBezTo>
                <a:close/>
                <a:moveTo>
                  <a:pt x="33060" y="35900"/>
                </a:moveTo>
                <a:cubicBezTo>
                  <a:pt x="33215" y="36103"/>
                  <a:pt x="33192" y="36149"/>
                  <a:pt x="33116" y="36149"/>
                </a:cubicBezTo>
                <a:cubicBezTo>
                  <a:pt x="33053" y="36149"/>
                  <a:pt x="32951" y="36116"/>
                  <a:pt x="32888" y="36116"/>
                </a:cubicBezTo>
                <a:cubicBezTo>
                  <a:pt x="32824" y="36116"/>
                  <a:pt x="32801" y="36151"/>
                  <a:pt x="32902" y="36294"/>
                </a:cubicBezTo>
                <a:cubicBezTo>
                  <a:pt x="33139" y="36373"/>
                  <a:pt x="33113" y="36242"/>
                  <a:pt x="33323" y="36531"/>
                </a:cubicBezTo>
                <a:cubicBezTo>
                  <a:pt x="33308" y="36546"/>
                  <a:pt x="33290" y="36552"/>
                  <a:pt x="33269" y="36552"/>
                </a:cubicBezTo>
                <a:cubicBezTo>
                  <a:pt x="33143" y="36552"/>
                  <a:pt x="32910" y="36313"/>
                  <a:pt x="32639" y="36268"/>
                </a:cubicBezTo>
                <a:lnTo>
                  <a:pt x="32639" y="36268"/>
                </a:lnTo>
                <a:cubicBezTo>
                  <a:pt x="32902" y="36662"/>
                  <a:pt x="32245" y="36294"/>
                  <a:pt x="32534" y="36741"/>
                </a:cubicBezTo>
                <a:cubicBezTo>
                  <a:pt x="32607" y="36741"/>
                  <a:pt x="32632" y="36701"/>
                  <a:pt x="32706" y="36701"/>
                </a:cubicBezTo>
                <a:cubicBezTo>
                  <a:pt x="32766" y="36701"/>
                  <a:pt x="32859" y="36727"/>
                  <a:pt x="33034" y="36820"/>
                </a:cubicBezTo>
                <a:cubicBezTo>
                  <a:pt x="33192" y="37031"/>
                  <a:pt x="32955" y="36925"/>
                  <a:pt x="33165" y="37188"/>
                </a:cubicBezTo>
                <a:cubicBezTo>
                  <a:pt x="33016" y="37188"/>
                  <a:pt x="32747" y="36862"/>
                  <a:pt x="32664" y="36862"/>
                </a:cubicBezTo>
                <a:cubicBezTo>
                  <a:pt x="32644" y="36862"/>
                  <a:pt x="32634" y="36880"/>
                  <a:pt x="32639" y="36925"/>
                </a:cubicBezTo>
                <a:cubicBezTo>
                  <a:pt x="32718" y="37136"/>
                  <a:pt x="33060" y="37136"/>
                  <a:pt x="33113" y="37373"/>
                </a:cubicBezTo>
                <a:cubicBezTo>
                  <a:pt x="33113" y="37425"/>
                  <a:pt x="33086" y="37445"/>
                  <a:pt x="33037" y="37445"/>
                </a:cubicBezTo>
                <a:cubicBezTo>
                  <a:pt x="32988" y="37445"/>
                  <a:pt x="32915" y="37425"/>
                  <a:pt x="32823" y="37399"/>
                </a:cubicBezTo>
                <a:cubicBezTo>
                  <a:pt x="32613" y="37188"/>
                  <a:pt x="32482" y="36899"/>
                  <a:pt x="32245" y="36741"/>
                </a:cubicBezTo>
                <a:cubicBezTo>
                  <a:pt x="32245" y="36776"/>
                  <a:pt x="32219" y="36788"/>
                  <a:pt x="32178" y="36788"/>
                </a:cubicBezTo>
                <a:cubicBezTo>
                  <a:pt x="32096" y="36788"/>
                  <a:pt x="31956" y="36741"/>
                  <a:pt x="31850" y="36741"/>
                </a:cubicBezTo>
                <a:cubicBezTo>
                  <a:pt x="31956" y="36531"/>
                  <a:pt x="32113" y="36321"/>
                  <a:pt x="32297" y="36163"/>
                </a:cubicBezTo>
                <a:cubicBezTo>
                  <a:pt x="32508" y="36005"/>
                  <a:pt x="32771" y="35900"/>
                  <a:pt x="33060" y="35900"/>
                </a:cubicBezTo>
                <a:close/>
                <a:moveTo>
                  <a:pt x="16319" y="37306"/>
                </a:moveTo>
                <a:cubicBezTo>
                  <a:pt x="16401" y="37306"/>
                  <a:pt x="16520" y="37334"/>
                  <a:pt x="16702" y="37425"/>
                </a:cubicBezTo>
                <a:cubicBezTo>
                  <a:pt x="16804" y="37558"/>
                  <a:pt x="16779" y="37612"/>
                  <a:pt x="16700" y="37612"/>
                </a:cubicBezTo>
                <a:cubicBezTo>
                  <a:pt x="16578" y="37612"/>
                  <a:pt x="16324" y="37480"/>
                  <a:pt x="16228" y="37320"/>
                </a:cubicBezTo>
                <a:cubicBezTo>
                  <a:pt x="16252" y="37312"/>
                  <a:pt x="16282" y="37306"/>
                  <a:pt x="16319" y="37306"/>
                </a:cubicBezTo>
                <a:close/>
                <a:moveTo>
                  <a:pt x="18627" y="37206"/>
                </a:moveTo>
                <a:cubicBezTo>
                  <a:pt x="18686" y="37206"/>
                  <a:pt x="18772" y="37227"/>
                  <a:pt x="18884" y="37267"/>
                </a:cubicBezTo>
                <a:cubicBezTo>
                  <a:pt x="19147" y="37662"/>
                  <a:pt x="18674" y="37346"/>
                  <a:pt x="19069" y="37741"/>
                </a:cubicBezTo>
                <a:cubicBezTo>
                  <a:pt x="18911" y="37688"/>
                  <a:pt x="18753" y="37609"/>
                  <a:pt x="18621" y="37530"/>
                </a:cubicBezTo>
                <a:lnTo>
                  <a:pt x="18621" y="37530"/>
                </a:lnTo>
                <a:cubicBezTo>
                  <a:pt x="18832" y="37771"/>
                  <a:pt x="18785" y="37891"/>
                  <a:pt x="18632" y="37891"/>
                </a:cubicBezTo>
                <a:cubicBezTo>
                  <a:pt x="18517" y="37891"/>
                  <a:pt x="18343" y="37823"/>
                  <a:pt x="18174" y="37688"/>
                </a:cubicBezTo>
                <a:lnTo>
                  <a:pt x="18174" y="37688"/>
                </a:lnTo>
                <a:cubicBezTo>
                  <a:pt x="18224" y="37707"/>
                  <a:pt x="18261" y="37715"/>
                  <a:pt x="18288" y="37715"/>
                </a:cubicBezTo>
                <a:cubicBezTo>
                  <a:pt x="18441" y="37715"/>
                  <a:pt x="18265" y="37451"/>
                  <a:pt x="18404" y="37451"/>
                </a:cubicBezTo>
                <a:cubicBezTo>
                  <a:pt x="18445" y="37451"/>
                  <a:pt x="18512" y="37473"/>
                  <a:pt x="18621" y="37530"/>
                </a:cubicBezTo>
                <a:cubicBezTo>
                  <a:pt x="18494" y="37311"/>
                  <a:pt x="18493" y="37206"/>
                  <a:pt x="18627" y="37206"/>
                </a:cubicBezTo>
                <a:close/>
                <a:moveTo>
                  <a:pt x="31761" y="37702"/>
                </a:moveTo>
                <a:lnTo>
                  <a:pt x="31761" y="37702"/>
                </a:lnTo>
                <a:cubicBezTo>
                  <a:pt x="31849" y="37920"/>
                  <a:pt x="31905" y="37901"/>
                  <a:pt x="31980" y="37909"/>
                </a:cubicBezTo>
                <a:lnTo>
                  <a:pt x="31980" y="37909"/>
                </a:lnTo>
                <a:cubicBezTo>
                  <a:pt x="31928" y="37834"/>
                  <a:pt x="31851" y="37756"/>
                  <a:pt x="31761" y="37702"/>
                </a:cubicBezTo>
                <a:close/>
                <a:moveTo>
                  <a:pt x="14374" y="37993"/>
                </a:moveTo>
                <a:cubicBezTo>
                  <a:pt x="14383" y="38012"/>
                  <a:pt x="14396" y="38033"/>
                  <a:pt x="14413" y="38056"/>
                </a:cubicBezTo>
                <a:lnTo>
                  <a:pt x="14429" y="38040"/>
                </a:lnTo>
                <a:lnTo>
                  <a:pt x="14429" y="38040"/>
                </a:lnTo>
                <a:cubicBezTo>
                  <a:pt x="14412" y="38025"/>
                  <a:pt x="14394" y="38009"/>
                  <a:pt x="14374" y="37993"/>
                </a:cubicBezTo>
                <a:close/>
                <a:moveTo>
                  <a:pt x="5080" y="37974"/>
                </a:moveTo>
                <a:cubicBezTo>
                  <a:pt x="5225" y="37974"/>
                  <a:pt x="5476" y="38061"/>
                  <a:pt x="5629" y="38214"/>
                </a:cubicBezTo>
                <a:cubicBezTo>
                  <a:pt x="5603" y="38205"/>
                  <a:pt x="5575" y="38202"/>
                  <a:pt x="5546" y="38202"/>
                </a:cubicBezTo>
                <a:cubicBezTo>
                  <a:pt x="5487" y="38202"/>
                  <a:pt x="5422" y="38214"/>
                  <a:pt x="5350" y="38214"/>
                </a:cubicBezTo>
                <a:cubicBezTo>
                  <a:pt x="5241" y="38214"/>
                  <a:pt x="5116" y="38188"/>
                  <a:pt x="4972" y="38056"/>
                </a:cubicBezTo>
                <a:cubicBezTo>
                  <a:pt x="4953" y="38000"/>
                  <a:pt x="5000" y="37974"/>
                  <a:pt x="5080" y="37974"/>
                </a:cubicBezTo>
                <a:close/>
                <a:moveTo>
                  <a:pt x="13989" y="37818"/>
                </a:moveTo>
                <a:cubicBezTo>
                  <a:pt x="14107" y="37818"/>
                  <a:pt x="14259" y="37901"/>
                  <a:pt x="14374" y="37993"/>
                </a:cubicBezTo>
                <a:lnTo>
                  <a:pt x="14374" y="37993"/>
                </a:lnTo>
                <a:cubicBezTo>
                  <a:pt x="14332" y="37898"/>
                  <a:pt x="14395" y="37846"/>
                  <a:pt x="14491" y="37846"/>
                </a:cubicBezTo>
                <a:cubicBezTo>
                  <a:pt x="14578" y="37846"/>
                  <a:pt x="14692" y="37887"/>
                  <a:pt x="14782" y="37977"/>
                </a:cubicBezTo>
                <a:cubicBezTo>
                  <a:pt x="14755" y="37968"/>
                  <a:pt x="14736" y="37963"/>
                  <a:pt x="14721" y="37963"/>
                </a:cubicBezTo>
                <a:cubicBezTo>
                  <a:pt x="14642" y="37963"/>
                  <a:pt x="14691" y="38078"/>
                  <a:pt x="14596" y="38078"/>
                </a:cubicBezTo>
                <a:cubicBezTo>
                  <a:pt x="14564" y="38078"/>
                  <a:pt x="14515" y="38065"/>
                  <a:pt x="14440" y="38030"/>
                </a:cubicBezTo>
                <a:lnTo>
                  <a:pt x="14429" y="38040"/>
                </a:lnTo>
                <a:lnTo>
                  <a:pt x="14429" y="38040"/>
                </a:lnTo>
                <a:cubicBezTo>
                  <a:pt x="14539" y="38142"/>
                  <a:pt x="14591" y="38240"/>
                  <a:pt x="14492" y="38240"/>
                </a:cubicBezTo>
                <a:lnTo>
                  <a:pt x="14466" y="38267"/>
                </a:lnTo>
                <a:cubicBezTo>
                  <a:pt x="14361" y="38056"/>
                  <a:pt x="14045" y="38083"/>
                  <a:pt x="13966" y="37820"/>
                </a:cubicBezTo>
                <a:cubicBezTo>
                  <a:pt x="13974" y="37819"/>
                  <a:pt x="13982" y="37818"/>
                  <a:pt x="13989" y="37818"/>
                </a:cubicBezTo>
                <a:close/>
                <a:moveTo>
                  <a:pt x="4648" y="38199"/>
                </a:moveTo>
                <a:cubicBezTo>
                  <a:pt x="4712" y="38199"/>
                  <a:pt x="4791" y="38225"/>
                  <a:pt x="4893" y="38293"/>
                </a:cubicBezTo>
                <a:cubicBezTo>
                  <a:pt x="4814" y="38391"/>
                  <a:pt x="4751" y="38489"/>
                  <a:pt x="4560" y="38489"/>
                </a:cubicBezTo>
                <a:cubicBezTo>
                  <a:pt x="4495" y="38489"/>
                  <a:pt x="4415" y="38478"/>
                  <a:pt x="4314" y="38451"/>
                </a:cubicBezTo>
                <a:cubicBezTo>
                  <a:pt x="4412" y="38412"/>
                  <a:pt x="4466" y="38199"/>
                  <a:pt x="4648" y="38199"/>
                </a:cubicBezTo>
                <a:close/>
                <a:moveTo>
                  <a:pt x="3893" y="38556"/>
                </a:moveTo>
                <a:cubicBezTo>
                  <a:pt x="3882" y="38562"/>
                  <a:pt x="3873" y="38568"/>
                  <a:pt x="3866" y="38576"/>
                </a:cubicBezTo>
                <a:lnTo>
                  <a:pt x="3866" y="38576"/>
                </a:lnTo>
                <a:cubicBezTo>
                  <a:pt x="3880" y="38571"/>
                  <a:pt x="3889" y="38565"/>
                  <a:pt x="3893" y="38556"/>
                </a:cubicBezTo>
                <a:close/>
                <a:moveTo>
                  <a:pt x="13519" y="38688"/>
                </a:moveTo>
                <a:cubicBezTo>
                  <a:pt x="13619" y="38867"/>
                  <a:pt x="13673" y="39032"/>
                  <a:pt x="13521" y="39032"/>
                </a:cubicBezTo>
                <a:cubicBezTo>
                  <a:pt x="13473" y="39032"/>
                  <a:pt x="13404" y="39015"/>
                  <a:pt x="13309" y="38977"/>
                </a:cubicBezTo>
                <a:lnTo>
                  <a:pt x="13309" y="39003"/>
                </a:lnTo>
                <a:cubicBezTo>
                  <a:pt x="13177" y="38740"/>
                  <a:pt x="13388" y="38740"/>
                  <a:pt x="13519" y="38688"/>
                </a:cubicBezTo>
                <a:close/>
                <a:moveTo>
                  <a:pt x="16386" y="38372"/>
                </a:moveTo>
                <a:lnTo>
                  <a:pt x="16386" y="38372"/>
                </a:lnTo>
                <a:cubicBezTo>
                  <a:pt x="16543" y="38462"/>
                  <a:pt x="16628" y="38489"/>
                  <a:pt x="16687" y="38489"/>
                </a:cubicBezTo>
                <a:cubicBezTo>
                  <a:pt x="16765" y="38489"/>
                  <a:pt x="16795" y="38440"/>
                  <a:pt x="16886" y="38425"/>
                </a:cubicBezTo>
                <a:cubicBezTo>
                  <a:pt x="16912" y="38661"/>
                  <a:pt x="16965" y="38609"/>
                  <a:pt x="17175" y="38924"/>
                </a:cubicBezTo>
                <a:cubicBezTo>
                  <a:pt x="17016" y="38839"/>
                  <a:pt x="16897" y="38782"/>
                  <a:pt x="16839" y="38782"/>
                </a:cubicBezTo>
                <a:cubicBezTo>
                  <a:pt x="16771" y="38782"/>
                  <a:pt x="16785" y="38858"/>
                  <a:pt x="16912" y="39056"/>
                </a:cubicBezTo>
                <a:cubicBezTo>
                  <a:pt x="16754" y="39003"/>
                  <a:pt x="16596" y="38924"/>
                  <a:pt x="16465" y="38819"/>
                </a:cubicBezTo>
                <a:cubicBezTo>
                  <a:pt x="16254" y="38530"/>
                  <a:pt x="16412" y="38530"/>
                  <a:pt x="16386" y="38372"/>
                </a:cubicBezTo>
                <a:close/>
                <a:moveTo>
                  <a:pt x="15913" y="38740"/>
                </a:moveTo>
                <a:lnTo>
                  <a:pt x="15913" y="38740"/>
                </a:lnTo>
                <a:cubicBezTo>
                  <a:pt x="16386" y="39214"/>
                  <a:pt x="16018" y="39187"/>
                  <a:pt x="15886" y="39424"/>
                </a:cubicBezTo>
                <a:lnTo>
                  <a:pt x="15860" y="39450"/>
                </a:lnTo>
                <a:cubicBezTo>
                  <a:pt x="15938" y="39528"/>
                  <a:pt x="16045" y="39620"/>
                  <a:pt x="15988" y="39620"/>
                </a:cubicBezTo>
                <a:cubicBezTo>
                  <a:pt x="15968" y="39620"/>
                  <a:pt x="15928" y="39609"/>
                  <a:pt x="15860" y="39582"/>
                </a:cubicBezTo>
                <a:cubicBezTo>
                  <a:pt x="15728" y="39450"/>
                  <a:pt x="15597" y="39292"/>
                  <a:pt x="15518" y="39135"/>
                </a:cubicBezTo>
                <a:lnTo>
                  <a:pt x="15518" y="39135"/>
                </a:lnTo>
                <a:cubicBezTo>
                  <a:pt x="15563" y="39145"/>
                  <a:pt x="15600" y="39150"/>
                  <a:pt x="15631" y="39150"/>
                </a:cubicBezTo>
                <a:cubicBezTo>
                  <a:pt x="15913" y="39150"/>
                  <a:pt x="15699" y="38764"/>
                  <a:pt x="15913" y="38740"/>
                </a:cubicBezTo>
                <a:close/>
                <a:moveTo>
                  <a:pt x="2105" y="39371"/>
                </a:moveTo>
                <a:lnTo>
                  <a:pt x="2105" y="39371"/>
                </a:lnTo>
                <a:cubicBezTo>
                  <a:pt x="2315" y="39450"/>
                  <a:pt x="2499" y="39582"/>
                  <a:pt x="2657" y="39766"/>
                </a:cubicBezTo>
                <a:cubicBezTo>
                  <a:pt x="2473" y="39818"/>
                  <a:pt x="2710" y="39950"/>
                  <a:pt x="2394" y="40029"/>
                </a:cubicBezTo>
                <a:cubicBezTo>
                  <a:pt x="2210" y="39792"/>
                  <a:pt x="2052" y="39608"/>
                  <a:pt x="2105" y="39503"/>
                </a:cubicBezTo>
                <a:lnTo>
                  <a:pt x="2105" y="39503"/>
                </a:lnTo>
                <a:cubicBezTo>
                  <a:pt x="2196" y="39602"/>
                  <a:pt x="2253" y="39639"/>
                  <a:pt x="2281" y="39639"/>
                </a:cubicBezTo>
                <a:cubicBezTo>
                  <a:pt x="2343" y="39639"/>
                  <a:pt x="2267" y="39462"/>
                  <a:pt x="2105" y="39371"/>
                </a:cubicBezTo>
                <a:close/>
                <a:moveTo>
                  <a:pt x="11968" y="39424"/>
                </a:moveTo>
                <a:cubicBezTo>
                  <a:pt x="12142" y="39502"/>
                  <a:pt x="12238" y="39522"/>
                  <a:pt x="12307" y="39522"/>
                </a:cubicBezTo>
                <a:cubicBezTo>
                  <a:pt x="12382" y="39522"/>
                  <a:pt x="12425" y="39498"/>
                  <a:pt x="12502" y="39498"/>
                </a:cubicBezTo>
                <a:cubicBezTo>
                  <a:pt x="12546" y="39498"/>
                  <a:pt x="12600" y="39505"/>
                  <a:pt x="12678" y="39529"/>
                </a:cubicBezTo>
                <a:cubicBezTo>
                  <a:pt x="12862" y="39818"/>
                  <a:pt x="12336" y="39582"/>
                  <a:pt x="12783" y="40108"/>
                </a:cubicBezTo>
                <a:cubicBezTo>
                  <a:pt x="12698" y="40057"/>
                  <a:pt x="12655" y="40044"/>
                  <a:pt x="12623" y="40044"/>
                </a:cubicBezTo>
                <a:cubicBezTo>
                  <a:pt x="12591" y="40044"/>
                  <a:pt x="12571" y="40057"/>
                  <a:pt x="12534" y="40057"/>
                </a:cubicBezTo>
                <a:cubicBezTo>
                  <a:pt x="12495" y="40057"/>
                  <a:pt x="12437" y="40043"/>
                  <a:pt x="12327" y="39986"/>
                </a:cubicBezTo>
                <a:lnTo>
                  <a:pt x="12327" y="39986"/>
                </a:lnTo>
                <a:cubicBezTo>
                  <a:pt x="12225" y="39781"/>
                  <a:pt x="12121" y="39578"/>
                  <a:pt x="11968" y="39424"/>
                </a:cubicBezTo>
                <a:close/>
                <a:moveTo>
                  <a:pt x="53548" y="40318"/>
                </a:moveTo>
                <a:cubicBezTo>
                  <a:pt x="53548" y="40331"/>
                  <a:pt x="53555" y="40345"/>
                  <a:pt x="53568" y="40360"/>
                </a:cubicBezTo>
                <a:lnTo>
                  <a:pt x="53568" y="40360"/>
                </a:lnTo>
                <a:cubicBezTo>
                  <a:pt x="53562" y="40347"/>
                  <a:pt x="53555" y="40333"/>
                  <a:pt x="53548" y="40318"/>
                </a:cubicBezTo>
                <a:close/>
                <a:moveTo>
                  <a:pt x="16843" y="40109"/>
                </a:moveTo>
                <a:cubicBezTo>
                  <a:pt x="16898" y="40109"/>
                  <a:pt x="16995" y="40140"/>
                  <a:pt x="17122" y="40187"/>
                </a:cubicBezTo>
                <a:cubicBezTo>
                  <a:pt x="17217" y="40329"/>
                  <a:pt x="17208" y="40385"/>
                  <a:pt x="17128" y="40385"/>
                </a:cubicBezTo>
                <a:cubicBezTo>
                  <a:pt x="17075" y="40385"/>
                  <a:pt x="16991" y="40360"/>
                  <a:pt x="16886" y="40318"/>
                </a:cubicBezTo>
                <a:lnTo>
                  <a:pt x="16859" y="40292"/>
                </a:lnTo>
                <a:cubicBezTo>
                  <a:pt x="16771" y="40159"/>
                  <a:pt x="16773" y="40109"/>
                  <a:pt x="16843" y="40109"/>
                </a:cubicBezTo>
                <a:close/>
                <a:moveTo>
                  <a:pt x="53749" y="40615"/>
                </a:moveTo>
                <a:cubicBezTo>
                  <a:pt x="53791" y="40615"/>
                  <a:pt x="53853" y="40650"/>
                  <a:pt x="53942" y="40739"/>
                </a:cubicBezTo>
                <a:cubicBezTo>
                  <a:pt x="53936" y="40738"/>
                  <a:pt x="53931" y="40738"/>
                  <a:pt x="53926" y="40738"/>
                </a:cubicBezTo>
                <a:cubicBezTo>
                  <a:pt x="53787" y="40738"/>
                  <a:pt x="53976" y="41006"/>
                  <a:pt x="53844" y="41006"/>
                </a:cubicBezTo>
                <a:cubicBezTo>
                  <a:pt x="53812" y="41006"/>
                  <a:pt x="53760" y="40990"/>
                  <a:pt x="53679" y="40949"/>
                </a:cubicBezTo>
                <a:lnTo>
                  <a:pt x="53706" y="40949"/>
                </a:lnTo>
                <a:cubicBezTo>
                  <a:pt x="53668" y="40836"/>
                  <a:pt x="53644" y="40615"/>
                  <a:pt x="53749" y="40615"/>
                </a:cubicBezTo>
                <a:close/>
                <a:moveTo>
                  <a:pt x="25010" y="40515"/>
                </a:moveTo>
                <a:cubicBezTo>
                  <a:pt x="25055" y="40515"/>
                  <a:pt x="25123" y="40534"/>
                  <a:pt x="25223" y="40581"/>
                </a:cubicBezTo>
                <a:cubicBezTo>
                  <a:pt x="25433" y="40897"/>
                  <a:pt x="25223" y="40897"/>
                  <a:pt x="25328" y="41133"/>
                </a:cubicBezTo>
                <a:cubicBezTo>
                  <a:pt x="25118" y="41107"/>
                  <a:pt x="24960" y="40976"/>
                  <a:pt x="24828" y="40818"/>
                </a:cubicBezTo>
                <a:cubicBezTo>
                  <a:pt x="24997" y="40818"/>
                  <a:pt x="24828" y="40515"/>
                  <a:pt x="25010" y="40515"/>
                </a:cubicBezTo>
                <a:close/>
                <a:moveTo>
                  <a:pt x="23040" y="41370"/>
                </a:moveTo>
                <a:cubicBezTo>
                  <a:pt x="23056" y="41418"/>
                  <a:pt x="23076" y="41461"/>
                  <a:pt x="23100" y="41500"/>
                </a:cubicBezTo>
                <a:lnTo>
                  <a:pt x="23100" y="41500"/>
                </a:lnTo>
                <a:cubicBezTo>
                  <a:pt x="23090" y="41463"/>
                  <a:pt x="23075" y="41423"/>
                  <a:pt x="23055" y="41378"/>
                </a:cubicBezTo>
                <a:lnTo>
                  <a:pt x="23055" y="41378"/>
                </a:lnTo>
                <a:cubicBezTo>
                  <a:pt x="23050" y="41376"/>
                  <a:pt x="23045" y="41373"/>
                  <a:pt x="23040" y="41370"/>
                </a:cubicBezTo>
                <a:close/>
                <a:moveTo>
                  <a:pt x="5340" y="41922"/>
                </a:moveTo>
                <a:cubicBezTo>
                  <a:pt x="5471" y="42080"/>
                  <a:pt x="5734" y="42080"/>
                  <a:pt x="5813" y="42264"/>
                </a:cubicBezTo>
                <a:cubicBezTo>
                  <a:pt x="5809" y="42293"/>
                  <a:pt x="5789" y="42305"/>
                  <a:pt x="5760" y="42305"/>
                </a:cubicBezTo>
                <a:cubicBezTo>
                  <a:pt x="5597" y="42305"/>
                  <a:pt x="5140" y="41945"/>
                  <a:pt x="5340" y="41922"/>
                </a:cubicBezTo>
                <a:close/>
                <a:moveTo>
                  <a:pt x="7643" y="42242"/>
                </a:moveTo>
                <a:cubicBezTo>
                  <a:pt x="7781" y="42242"/>
                  <a:pt x="8074" y="42368"/>
                  <a:pt x="8180" y="42580"/>
                </a:cubicBezTo>
                <a:cubicBezTo>
                  <a:pt x="7944" y="42554"/>
                  <a:pt x="7733" y="42422"/>
                  <a:pt x="7575" y="42264"/>
                </a:cubicBezTo>
                <a:cubicBezTo>
                  <a:pt x="7586" y="42249"/>
                  <a:pt x="7610" y="42242"/>
                  <a:pt x="7643" y="42242"/>
                </a:cubicBezTo>
                <a:close/>
                <a:moveTo>
                  <a:pt x="28125" y="42312"/>
                </a:moveTo>
                <a:cubicBezTo>
                  <a:pt x="28154" y="42312"/>
                  <a:pt x="28186" y="42314"/>
                  <a:pt x="28221" y="42317"/>
                </a:cubicBezTo>
                <a:cubicBezTo>
                  <a:pt x="28308" y="42514"/>
                  <a:pt x="28250" y="42619"/>
                  <a:pt x="28062" y="42619"/>
                </a:cubicBezTo>
                <a:cubicBezTo>
                  <a:pt x="28024" y="42619"/>
                  <a:pt x="27981" y="42615"/>
                  <a:pt x="27932" y="42606"/>
                </a:cubicBezTo>
                <a:cubicBezTo>
                  <a:pt x="27862" y="42398"/>
                  <a:pt x="27915" y="42312"/>
                  <a:pt x="28125" y="42312"/>
                </a:cubicBezTo>
                <a:close/>
                <a:moveTo>
                  <a:pt x="52417" y="42159"/>
                </a:moveTo>
                <a:lnTo>
                  <a:pt x="52417" y="42159"/>
                </a:lnTo>
                <a:cubicBezTo>
                  <a:pt x="52654" y="42264"/>
                  <a:pt x="52838" y="42448"/>
                  <a:pt x="52943" y="42711"/>
                </a:cubicBezTo>
                <a:cubicBezTo>
                  <a:pt x="52885" y="42673"/>
                  <a:pt x="52813" y="42648"/>
                  <a:pt x="52748" y="42648"/>
                </a:cubicBezTo>
                <a:cubicBezTo>
                  <a:pt x="52724" y="42648"/>
                  <a:pt x="52701" y="42652"/>
                  <a:pt x="52680" y="42659"/>
                </a:cubicBezTo>
                <a:cubicBezTo>
                  <a:pt x="52496" y="42501"/>
                  <a:pt x="52338" y="42212"/>
                  <a:pt x="52417" y="42159"/>
                </a:cubicBezTo>
                <a:close/>
                <a:moveTo>
                  <a:pt x="21988" y="43290"/>
                </a:moveTo>
                <a:cubicBezTo>
                  <a:pt x="22033" y="43324"/>
                  <a:pt x="22068" y="43344"/>
                  <a:pt x="22094" y="43354"/>
                </a:cubicBezTo>
                <a:lnTo>
                  <a:pt x="22094" y="43354"/>
                </a:lnTo>
                <a:cubicBezTo>
                  <a:pt x="22060" y="43335"/>
                  <a:pt x="22025" y="43314"/>
                  <a:pt x="21988" y="43290"/>
                </a:cubicBezTo>
                <a:close/>
                <a:moveTo>
                  <a:pt x="5931" y="41775"/>
                </a:moveTo>
                <a:cubicBezTo>
                  <a:pt x="5983" y="41775"/>
                  <a:pt x="6067" y="41799"/>
                  <a:pt x="6208" y="41870"/>
                </a:cubicBezTo>
                <a:cubicBezTo>
                  <a:pt x="6339" y="42028"/>
                  <a:pt x="6181" y="42028"/>
                  <a:pt x="6366" y="42133"/>
                </a:cubicBezTo>
                <a:cubicBezTo>
                  <a:pt x="6471" y="42028"/>
                  <a:pt x="6629" y="41975"/>
                  <a:pt x="6760" y="41975"/>
                </a:cubicBezTo>
                <a:cubicBezTo>
                  <a:pt x="6840" y="42124"/>
                  <a:pt x="6870" y="42158"/>
                  <a:pt x="6901" y="42158"/>
                </a:cubicBezTo>
                <a:cubicBezTo>
                  <a:pt x="6927" y="42158"/>
                  <a:pt x="6953" y="42132"/>
                  <a:pt x="7011" y="42132"/>
                </a:cubicBezTo>
                <a:cubicBezTo>
                  <a:pt x="7040" y="42132"/>
                  <a:pt x="7078" y="42139"/>
                  <a:pt x="7128" y="42159"/>
                </a:cubicBezTo>
                <a:cubicBezTo>
                  <a:pt x="7223" y="42285"/>
                  <a:pt x="7200" y="42311"/>
                  <a:pt x="7148" y="42311"/>
                </a:cubicBezTo>
                <a:cubicBezTo>
                  <a:pt x="7114" y="42311"/>
                  <a:pt x="7066" y="42299"/>
                  <a:pt x="7033" y="42299"/>
                </a:cubicBezTo>
                <a:cubicBezTo>
                  <a:pt x="6991" y="42299"/>
                  <a:pt x="6970" y="42317"/>
                  <a:pt x="7023" y="42396"/>
                </a:cubicBezTo>
                <a:cubicBezTo>
                  <a:pt x="7218" y="42488"/>
                  <a:pt x="7325" y="42512"/>
                  <a:pt x="7400" y="42512"/>
                </a:cubicBezTo>
                <a:cubicBezTo>
                  <a:pt x="7483" y="42512"/>
                  <a:pt x="7528" y="42482"/>
                  <a:pt x="7610" y="42482"/>
                </a:cubicBezTo>
                <a:cubicBezTo>
                  <a:pt x="7643" y="42482"/>
                  <a:pt x="7682" y="42487"/>
                  <a:pt x="7733" y="42501"/>
                </a:cubicBezTo>
                <a:cubicBezTo>
                  <a:pt x="7891" y="42580"/>
                  <a:pt x="8496" y="42896"/>
                  <a:pt x="8233" y="42948"/>
                </a:cubicBezTo>
                <a:cubicBezTo>
                  <a:pt x="8147" y="42844"/>
                  <a:pt x="8100" y="42818"/>
                  <a:pt x="8059" y="42818"/>
                </a:cubicBezTo>
                <a:cubicBezTo>
                  <a:pt x="8019" y="42818"/>
                  <a:pt x="7986" y="42842"/>
                  <a:pt x="7931" y="42842"/>
                </a:cubicBezTo>
                <a:cubicBezTo>
                  <a:pt x="7886" y="42842"/>
                  <a:pt x="7825" y="42825"/>
                  <a:pt x="7733" y="42764"/>
                </a:cubicBezTo>
                <a:lnTo>
                  <a:pt x="7733" y="42764"/>
                </a:lnTo>
                <a:cubicBezTo>
                  <a:pt x="8101" y="43237"/>
                  <a:pt x="7470" y="42922"/>
                  <a:pt x="7575" y="43185"/>
                </a:cubicBezTo>
                <a:cubicBezTo>
                  <a:pt x="7315" y="43077"/>
                  <a:pt x="7161" y="43024"/>
                  <a:pt x="7052" y="43024"/>
                </a:cubicBezTo>
                <a:cubicBezTo>
                  <a:pt x="6975" y="43024"/>
                  <a:pt x="6920" y="43051"/>
                  <a:pt x="6865" y="43106"/>
                </a:cubicBezTo>
                <a:cubicBezTo>
                  <a:pt x="6970" y="43237"/>
                  <a:pt x="7181" y="43237"/>
                  <a:pt x="7286" y="43369"/>
                </a:cubicBezTo>
                <a:cubicBezTo>
                  <a:pt x="6666" y="43266"/>
                  <a:pt x="6452" y="42908"/>
                  <a:pt x="5945" y="42322"/>
                </a:cubicBezTo>
                <a:lnTo>
                  <a:pt x="5945" y="42322"/>
                </a:lnTo>
                <a:cubicBezTo>
                  <a:pt x="6111" y="42356"/>
                  <a:pt x="6188" y="42480"/>
                  <a:pt x="6313" y="42580"/>
                </a:cubicBezTo>
                <a:cubicBezTo>
                  <a:pt x="6287" y="42536"/>
                  <a:pt x="6307" y="42524"/>
                  <a:pt x="6344" y="42524"/>
                </a:cubicBezTo>
                <a:cubicBezTo>
                  <a:pt x="6386" y="42524"/>
                  <a:pt x="6450" y="42540"/>
                  <a:pt x="6491" y="42540"/>
                </a:cubicBezTo>
                <a:cubicBezTo>
                  <a:pt x="6521" y="42540"/>
                  <a:pt x="6538" y="42531"/>
                  <a:pt x="6523" y="42501"/>
                </a:cubicBezTo>
                <a:cubicBezTo>
                  <a:pt x="6366" y="42448"/>
                  <a:pt x="6208" y="42396"/>
                  <a:pt x="6076" y="42291"/>
                </a:cubicBezTo>
                <a:cubicBezTo>
                  <a:pt x="5918" y="42001"/>
                  <a:pt x="6234" y="42133"/>
                  <a:pt x="5813" y="41870"/>
                </a:cubicBezTo>
                <a:cubicBezTo>
                  <a:pt x="5846" y="41837"/>
                  <a:pt x="5848" y="41775"/>
                  <a:pt x="5931" y="41775"/>
                </a:cubicBezTo>
                <a:close/>
                <a:moveTo>
                  <a:pt x="20085" y="43488"/>
                </a:moveTo>
                <a:cubicBezTo>
                  <a:pt x="20203" y="43488"/>
                  <a:pt x="20363" y="43539"/>
                  <a:pt x="20541" y="43658"/>
                </a:cubicBezTo>
                <a:cubicBezTo>
                  <a:pt x="20443" y="43621"/>
                  <a:pt x="20375" y="43605"/>
                  <a:pt x="20329" y="43605"/>
                </a:cubicBezTo>
                <a:cubicBezTo>
                  <a:pt x="20113" y="43605"/>
                  <a:pt x="20365" y="43945"/>
                  <a:pt x="20278" y="44053"/>
                </a:cubicBezTo>
                <a:cubicBezTo>
                  <a:pt x="20215" y="43969"/>
                  <a:pt x="20190" y="43956"/>
                  <a:pt x="20166" y="43956"/>
                </a:cubicBezTo>
                <a:cubicBezTo>
                  <a:pt x="20155" y="43956"/>
                  <a:pt x="20145" y="43958"/>
                  <a:pt x="20132" y="43958"/>
                </a:cubicBezTo>
                <a:cubicBezTo>
                  <a:pt x="20099" y="43958"/>
                  <a:pt x="20049" y="43944"/>
                  <a:pt x="19936" y="43842"/>
                </a:cubicBezTo>
                <a:cubicBezTo>
                  <a:pt x="19805" y="43629"/>
                  <a:pt x="19889" y="43488"/>
                  <a:pt x="20085" y="43488"/>
                </a:cubicBezTo>
                <a:close/>
                <a:moveTo>
                  <a:pt x="21409" y="44132"/>
                </a:moveTo>
                <a:lnTo>
                  <a:pt x="21409" y="44132"/>
                </a:lnTo>
                <a:cubicBezTo>
                  <a:pt x="21416" y="44136"/>
                  <a:pt x="21423" y="44139"/>
                  <a:pt x="21430" y="44142"/>
                </a:cubicBezTo>
                <a:lnTo>
                  <a:pt x="21430" y="44142"/>
                </a:lnTo>
                <a:cubicBezTo>
                  <a:pt x="21423" y="44139"/>
                  <a:pt x="21416" y="44135"/>
                  <a:pt x="21409" y="44132"/>
                </a:cubicBezTo>
                <a:close/>
                <a:moveTo>
                  <a:pt x="18868" y="43885"/>
                </a:moveTo>
                <a:cubicBezTo>
                  <a:pt x="18920" y="43885"/>
                  <a:pt x="19009" y="43918"/>
                  <a:pt x="19121" y="43974"/>
                </a:cubicBezTo>
                <a:cubicBezTo>
                  <a:pt x="19224" y="44106"/>
                  <a:pt x="19220" y="44156"/>
                  <a:pt x="19150" y="44156"/>
                </a:cubicBezTo>
                <a:cubicBezTo>
                  <a:pt x="19096" y="44156"/>
                  <a:pt x="19000" y="44125"/>
                  <a:pt x="18884" y="44079"/>
                </a:cubicBezTo>
                <a:cubicBezTo>
                  <a:pt x="18794" y="43943"/>
                  <a:pt x="18799" y="43885"/>
                  <a:pt x="18868" y="43885"/>
                </a:cubicBezTo>
                <a:close/>
                <a:moveTo>
                  <a:pt x="11519" y="43499"/>
                </a:moveTo>
                <a:cubicBezTo>
                  <a:pt x="11528" y="43499"/>
                  <a:pt x="11537" y="43500"/>
                  <a:pt x="11547" y="43500"/>
                </a:cubicBezTo>
                <a:lnTo>
                  <a:pt x="11941" y="44184"/>
                </a:lnTo>
                <a:cubicBezTo>
                  <a:pt x="11910" y="44169"/>
                  <a:pt x="11893" y="44165"/>
                  <a:pt x="11879" y="44165"/>
                </a:cubicBezTo>
                <a:cubicBezTo>
                  <a:pt x="11864" y="44165"/>
                  <a:pt x="11854" y="44169"/>
                  <a:pt x="11835" y="44169"/>
                </a:cubicBezTo>
                <a:cubicBezTo>
                  <a:pt x="11812" y="44169"/>
                  <a:pt x="11776" y="44162"/>
                  <a:pt x="11705" y="44132"/>
                </a:cubicBezTo>
                <a:lnTo>
                  <a:pt x="11705" y="44158"/>
                </a:lnTo>
                <a:cubicBezTo>
                  <a:pt x="11347" y="43928"/>
                  <a:pt x="11212" y="43499"/>
                  <a:pt x="11519" y="43499"/>
                </a:cubicBezTo>
                <a:close/>
                <a:moveTo>
                  <a:pt x="26109" y="44268"/>
                </a:moveTo>
                <a:lnTo>
                  <a:pt x="26109" y="44268"/>
                </a:lnTo>
                <a:cubicBezTo>
                  <a:pt x="26134" y="44280"/>
                  <a:pt x="26160" y="44290"/>
                  <a:pt x="26189" y="44297"/>
                </a:cubicBezTo>
                <a:lnTo>
                  <a:pt x="26189" y="44297"/>
                </a:lnTo>
                <a:cubicBezTo>
                  <a:pt x="26163" y="44286"/>
                  <a:pt x="26136" y="44277"/>
                  <a:pt x="26109" y="44268"/>
                </a:cubicBezTo>
                <a:close/>
                <a:moveTo>
                  <a:pt x="10497" y="42789"/>
                </a:moveTo>
                <a:cubicBezTo>
                  <a:pt x="10504" y="42789"/>
                  <a:pt x="10512" y="42789"/>
                  <a:pt x="10521" y="42790"/>
                </a:cubicBezTo>
                <a:cubicBezTo>
                  <a:pt x="10625" y="42927"/>
                  <a:pt x="10678" y="42968"/>
                  <a:pt x="10715" y="42968"/>
                </a:cubicBezTo>
                <a:cubicBezTo>
                  <a:pt x="10770" y="42968"/>
                  <a:pt x="10788" y="42875"/>
                  <a:pt x="10888" y="42875"/>
                </a:cubicBezTo>
                <a:cubicBezTo>
                  <a:pt x="10940" y="42875"/>
                  <a:pt x="11014" y="42900"/>
                  <a:pt x="11126" y="42974"/>
                </a:cubicBezTo>
                <a:cubicBezTo>
                  <a:pt x="11205" y="43211"/>
                  <a:pt x="10758" y="43053"/>
                  <a:pt x="10731" y="43237"/>
                </a:cubicBezTo>
                <a:cubicBezTo>
                  <a:pt x="10994" y="43790"/>
                  <a:pt x="11915" y="44421"/>
                  <a:pt x="11468" y="44421"/>
                </a:cubicBezTo>
                <a:cubicBezTo>
                  <a:pt x="11340" y="44063"/>
                  <a:pt x="10641" y="43209"/>
                  <a:pt x="10143" y="43209"/>
                </a:cubicBezTo>
                <a:cubicBezTo>
                  <a:pt x="10129" y="43209"/>
                  <a:pt x="10114" y="43210"/>
                  <a:pt x="10100" y="43211"/>
                </a:cubicBezTo>
                <a:lnTo>
                  <a:pt x="10074" y="43237"/>
                </a:lnTo>
                <a:cubicBezTo>
                  <a:pt x="9811" y="43027"/>
                  <a:pt x="9969" y="43001"/>
                  <a:pt x="9942" y="42843"/>
                </a:cubicBezTo>
                <a:lnTo>
                  <a:pt x="9942" y="42843"/>
                </a:lnTo>
                <a:cubicBezTo>
                  <a:pt x="10079" y="42934"/>
                  <a:pt x="10163" y="42966"/>
                  <a:pt x="10220" y="42966"/>
                </a:cubicBezTo>
                <a:cubicBezTo>
                  <a:pt x="10353" y="42966"/>
                  <a:pt x="10336" y="42789"/>
                  <a:pt x="10497" y="42789"/>
                </a:cubicBezTo>
                <a:close/>
                <a:moveTo>
                  <a:pt x="31212" y="43883"/>
                </a:moveTo>
                <a:cubicBezTo>
                  <a:pt x="31236" y="43883"/>
                  <a:pt x="31265" y="43887"/>
                  <a:pt x="31298" y="43895"/>
                </a:cubicBezTo>
                <a:lnTo>
                  <a:pt x="31298" y="43921"/>
                </a:lnTo>
                <a:cubicBezTo>
                  <a:pt x="31561" y="44237"/>
                  <a:pt x="31298" y="44237"/>
                  <a:pt x="31614" y="44500"/>
                </a:cubicBezTo>
                <a:lnTo>
                  <a:pt x="31430" y="44421"/>
                </a:lnTo>
                <a:lnTo>
                  <a:pt x="31430" y="44421"/>
                </a:lnTo>
                <a:cubicBezTo>
                  <a:pt x="31448" y="44458"/>
                  <a:pt x="31454" y="44495"/>
                  <a:pt x="31427" y="44495"/>
                </a:cubicBezTo>
                <a:cubicBezTo>
                  <a:pt x="31416" y="44495"/>
                  <a:pt x="31400" y="44489"/>
                  <a:pt x="31377" y="44474"/>
                </a:cubicBezTo>
                <a:cubicBezTo>
                  <a:pt x="31118" y="44168"/>
                  <a:pt x="31007" y="43883"/>
                  <a:pt x="31212" y="43883"/>
                </a:cubicBezTo>
                <a:close/>
                <a:moveTo>
                  <a:pt x="7104" y="43998"/>
                </a:moveTo>
                <a:cubicBezTo>
                  <a:pt x="7221" y="43998"/>
                  <a:pt x="7417" y="44267"/>
                  <a:pt x="7707" y="44289"/>
                </a:cubicBezTo>
                <a:cubicBezTo>
                  <a:pt x="7786" y="44447"/>
                  <a:pt x="7891" y="44579"/>
                  <a:pt x="7970" y="44710"/>
                </a:cubicBezTo>
                <a:cubicBezTo>
                  <a:pt x="7920" y="44685"/>
                  <a:pt x="7879" y="44678"/>
                  <a:pt x="7842" y="44678"/>
                </a:cubicBezTo>
                <a:cubicBezTo>
                  <a:pt x="7791" y="44678"/>
                  <a:pt x="7748" y="44692"/>
                  <a:pt x="7699" y="44692"/>
                </a:cubicBezTo>
                <a:cubicBezTo>
                  <a:pt x="7633" y="44692"/>
                  <a:pt x="7559" y="44667"/>
                  <a:pt x="7444" y="44552"/>
                </a:cubicBezTo>
                <a:cubicBezTo>
                  <a:pt x="7444" y="44447"/>
                  <a:pt x="7681" y="44526"/>
                  <a:pt x="7707" y="44447"/>
                </a:cubicBezTo>
                <a:cubicBezTo>
                  <a:pt x="7523" y="44237"/>
                  <a:pt x="7128" y="44289"/>
                  <a:pt x="7049" y="44026"/>
                </a:cubicBezTo>
                <a:cubicBezTo>
                  <a:pt x="7065" y="44007"/>
                  <a:pt x="7083" y="43998"/>
                  <a:pt x="7104" y="43998"/>
                </a:cubicBezTo>
                <a:close/>
                <a:moveTo>
                  <a:pt x="5813" y="45026"/>
                </a:moveTo>
                <a:cubicBezTo>
                  <a:pt x="5805" y="45029"/>
                  <a:pt x="5798" y="45033"/>
                  <a:pt x="5792" y="45037"/>
                </a:cubicBezTo>
                <a:lnTo>
                  <a:pt x="5792" y="45037"/>
                </a:lnTo>
                <a:cubicBezTo>
                  <a:pt x="5799" y="45042"/>
                  <a:pt x="5806" y="45047"/>
                  <a:pt x="5813" y="45052"/>
                </a:cubicBezTo>
                <a:lnTo>
                  <a:pt x="5813" y="45026"/>
                </a:lnTo>
                <a:close/>
                <a:moveTo>
                  <a:pt x="9120" y="44649"/>
                </a:moveTo>
                <a:cubicBezTo>
                  <a:pt x="9145" y="44649"/>
                  <a:pt x="9173" y="44651"/>
                  <a:pt x="9206" y="44658"/>
                </a:cubicBezTo>
                <a:cubicBezTo>
                  <a:pt x="9038" y="44730"/>
                  <a:pt x="9374" y="45197"/>
                  <a:pt x="9073" y="45197"/>
                </a:cubicBezTo>
                <a:cubicBezTo>
                  <a:pt x="9044" y="45197"/>
                  <a:pt x="9010" y="45193"/>
                  <a:pt x="8969" y="45184"/>
                </a:cubicBezTo>
                <a:lnTo>
                  <a:pt x="8943" y="45184"/>
                </a:lnTo>
                <a:cubicBezTo>
                  <a:pt x="8890" y="45078"/>
                  <a:pt x="8733" y="45052"/>
                  <a:pt x="8654" y="44947"/>
                </a:cubicBezTo>
                <a:lnTo>
                  <a:pt x="8654" y="44947"/>
                </a:lnTo>
                <a:cubicBezTo>
                  <a:pt x="8696" y="44958"/>
                  <a:pt x="8731" y="44962"/>
                  <a:pt x="8761" y="44962"/>
                </a:cubicBezTo>
                <a:cubicBezTo>
                  <a:pt x="9001" y="44962"/>
                  <a:pt x="8858" y="44649"/>
                  <a:pt x="9120" y="44649"/>
                </a:cubicBezTo>
                <a:close/>
                <a:moveTo>
                  <a:pt x="7549" y="44868"/>
                </a:moveTo>
                <a:lnTo>
                  <a:pt x="7549" y="44868"/>
                </a:lnTo>
                <a:cubicBezTo>
                  <a:pt x="7733" y="44921"/>
                  <a:pt x="7838" y="45026"/>
                  <a:pt x="7996" y="45078"/>
                </a:cubicBezTo>
                <a:cubicBezTo>
                  <a:pt x="8104" y="45202"/>
                  <a:pt x="8104" y="45253"/>
                  <a:pt x="8032" y="45253"/>
                </a:cubicBezTo>
                <a:cubicBezTo>
                  <a:pt x="7981" y="45253"/>
                  <a:pt x="7895" y="45227"/>
                  <a:pt x="7786" y="45184"/>
                </a:cubicBezTo>
                <a:lnTo>
                  <a:pt x="7759" y="45210"/>
                </a:lnTo>
                <a:cubicBezTo>
                  <a:pt x="7681" y="45105"/>
                  <a:pt x="7628" y="44973"/>
                  <a:pt x="7549" y="44868"/>
                </a:cubicBezTo>
                <a:close/>
                <a:moveTo>
                  <a:pt x="6076" y="44184"/>
                </a:moveTo>
                <a:lnTo>
                  <a:pt x="6076" y="44184"/>
                </a:lnTo>
                <a:cubicBezTo>
                  <a:pt x="6391" y="44335"/>
                  <a:pt x="6555" y="44372"/>
                  <a:pt x="6684" y="44372"/>
                </a:cubicBezTo>
                <a:cubicBezTo>
                  <a:pt x="6805" y="44372"/>
                  <a:pt x="6895" y="44339"/>
                  <a:pt x="7050" y="44339"/>
                </a:cubicBezTo>
                <a:cubicBezTo>
                  <a:pt x="7074" y="44339"/>
                  <a:pt x="7100" y="44340"/>
                  <a:pt x="7128" y="44342"/>
                </a:cubicBezTo>
                <a:cubicBezTo>
                  <a:pt x="7470" y="44710"/>
                  <a:pt x="6892" y="44763"/>
                  <a:pt x="6655" y="44842"/>
                </a:cubicBezTo>
                <a:cubicBezTo>
                  <a:pt x="6813" y="44894"/>
                  <a:pt x="6944" y="45000"/>
                  <a:pt x="7049" y="45105"/>
                </a:cubicBezTo>
                <a:cubicBezTo>
                  <a:pt x="7000" y="45164"/>
                  <a:pt x="6943" y="45193"/>
                  <a:pt x="6882" y="45193"/>
                </a:cubicBezTo>
                <a:cubicBezTo>
                  <a:pt x="6780" y="45193"/>
                  <a:pt x="6665" y="45111"/>
                  <a:pt x="6550" y="44947"/>
                </a:cubicBezTo>
                <a:cubicBezTo>
                  <a:pt x="6530" y="45082"/>
                  <a:pt x="6497" y="45428"/>
                  <a:pt x="6139" y="45428"/>
                </a:cubicBezTo>
                <a:cubicBezTo>
                  <a:pt x="6009" y="45428"/>
                  <a:pt x="5835" y="45382"/>
                  <a:pt x="5603" y="45263"/>
                </a:cubicBezTo>
                <a:cubicBezTo>
                  <a:pt x="5930" y="45263"/>
                  <a:pt x="5655" y="45118"/>
                  <a:pt x="5792" y="45037"/>
                </a:cubicBezTo>
                <a:lnTo>
                  <a:pt x="5792" y="45037"/>
                </a:lnTo>
                <a:cubicBezTo>
                  <a:pt x="5617" y="44906"/>
                  <a:pt x="5467" y="44729"/>
                  <a:pt x="5366" y="44552"/>
                </a:cubicBezTo>
                <a:cubicBezTo>
                  <a:pt x="5366" y="44447"/>
                  <a:pt x="5419" y="44368"/>
                  <a:pt x="5550" y="44368"/>
                </a:cubicBezTo>
                <a:cubicBezTo>
                  <a:pt x="5787" y="44526"/>
                  <a:pt x="5997" y="44710"/>
                  <a:pt x="6208" y="44894"/>
                </a:cubicBezTo>
                <a:cubicBezTo>
                  <a:pt x="5761" y="44368"/>
                  <a:pt x="6050" y="44368"/>
                  <a:pt x="6076" y="44184"/>
                </a:cubicBezTo>
                <a:close/>
                <a:moveTo>
                  <a:pt x="11836" y="45105"/>
                </a:moveTo>
                <a:lnTo>
                  <a:pt x="11810" y="45157"/>
                </a:lnTo>
                <a:cubicBezTo>
                  <a:pt x="11757" y="45263"/>
                  <a:pt x="11810" y="45473"/>
                  <a:pt x="11626" y="45473"/>
                </a:cubicBezTo>
                <a:cubicBezTo>
                  <a:pt x="11363" y="45078"/>
                  <a:pt x="11678" y="45157"/>
                  <a:pt x="11836" y="45105"/>
                </a:cubicBezTo>
                <a:close/>
                <a:moveTo>
                  <a:pt x="25081" y="45495"/>
                </a:moveTo>
                <a:cubicBezTo>
                  <a:pt x="25074" y="45495"/>
                  <a:pt x="25067" y="45495"/>
                  <a:pt x="25061" y="45496"/>
                </a:cubicBezTo>
                <a:lnTo>
                  <a:pt x="25061" y="45496"/>
                </a:lnTo>
                <a:cubicBezTo>
                  <a:pt x="25062" y="45497"/>
                  <a:pt x="25064" y="45498"/>
                  <a:pt x="25065" y="45499"/>
                </a:cubicBezTo>
                <a:cubicBezTo>
                  <a:pt x="25082" y="45499"/>
                  <a:pt x="25096" y="45498"/>
                  <a:pt x="25108" y="45496"/>
                </a:cubicBezTo>
                <a:lnTo>
                  <a:pt x="25108" y="45496"/>
                </a:lnTo>
                <a:cubicBezTo>
                  <a:pt x="25099" y="45495"/>
                  <a:pt x="25090" y="45495"/>
                  <a:pt x="25081" y="45495"/>
                </a:cubicBezTo>
                <a:close/>
                <a:moveTo>
                  <a:pt x="7310" y="45338"/>
                </a:moveTo>
                <a:cubicBezTo>
                  <a:pt x="7347" y="45338"/>
                  <a:pt x="7396" y="45345"/>
                  <a:pt x="7470" y="45368"/>
                </a:cubicBezTo>
                <a:cubicBezTo>
                  <a:pt x="7582" y="45508"/>
                  <a:pt x="7538" y="45595"/>
                  <a:pt x="7432" y="45595"/>
                </a:cubicBezTo>
                <a:cubicBezTo>
                  <a:pt x="7339" y="45595"/>
                  <a:pt x="7199" y="45528"/>
                  <a:pt x="7076" y="45368"/>
                </a:cubicBezTo>
                <a:lnTo>
                  <a:pt x="7076" y="45368"/>
                </a:lnTo>
                <a:cubicBezTo>
                  <a:pt x="7097" y="45371"/>
                  <a:pt x="7115" y="45372"/>
                  <a:pt x="7131" y="45372"/>
                </a:cubicBezTo>
                <a:cubicBezTo>
                  <a:pt x="7213" y="45372"/>
                  <a:pt x="7233" y="45338"/>
                  <a:pt x="7310" y="45338"/>
                </a:cubicBezTo>
                <a:close/>
                <a:moveTo>
                  <a:pt x="10731" y="45315"/>
                </a:moveTo>
                <a:lnTo>
                  <a:pt x="10731" y="45315"/>
                </a:lnTo>
                <a:cubicBezTo>
                  <a:pt x="10942" y="45394"/>
                  <a:pt x="11152" y="45499"/>
                  <a:pt x="11336" y="45657"/>
                </a:cubicBezTo>
                <a:cubicBezTo>
                  <a:pt x="11250" y="45604"/>
                  <a:pt x="11204" y="45586"/>
                  <a:pt x="11178" y="45586"/>
                </a:cubicBezTo>
                <a:cubicBezTo>
                  <a:pt x="11124" y="45586"/>
                  <a:pt x="11154" y="45661"/>
                  <a:pt x="11092" y="45661"/>
                </a:cubicBezTo>
                <a:cubicBezTo>
                  <a:pt x="11065" y="45661"/>
                  <a:pt x="11020" y="45646"/>
                  <a:pt x="10942" y="45604"/>
                </a:cubicBezTo>
                <a:lnTo>
                  <a:pt x="10916" y="45657"/>
                </a:lnTo>
                <a:cubicBezTo>
                  <a:pt x="10863" y="45526"/>
                  <a:pt x="10784" y="45420"/>
                  <a:pt x="10731" y="45315"/>
                </a:cubicBezTo>
                <a:close/>
                <a:moveTo>
                  <a:pt x="13699" y="45425"/>
                </a:moveTo>
                <a:cubicBezTo>
                  <a:pt x="13815" y="45425"/>
                  <a:pt x="13966" y="45470"/>
                  <a:pt x="14072" y="45552"/>
                </a:cubicBezTo>
                <a:cubicBezTo>
                  <a:pt x="13931" y="45552"/>
                  <a:pt x="13944" y="45674"/>
                  <a:pt x="13795" y="45674"/>
                </a:cubicBezTo>
                <a:cubicBezTo>
                  <a:pt x="13748" y="45674"/>
                  <a:pt x="13686" y="45662"/>
                  <a:pt x="13598" y="45631"/>
                </a:cubicBezTo>
                <a:lnTo>
                  <a:pt x="13598" y="45657"/>
                </a:lnTo>
                <a:cubicBezTo>
                  <a:pt x="13466" y="45496"/>
                  <a:pt x="13554" y="45425"/>
                  <a:pt x="13699" y="45425"/>
                </a:cubicBezTo>
                <a:close/>
                <a:moveTo>
                  <a:pt x="8312" y="45184"/>
                </a:moveTo>
                <a:cubicBezTo>
                  <a:pt x="8575" y="45184"/>
                  <a:pt x="8548" y="45473"/>
                  <a:pt x="8811" y="45473"/>
                </a:cubicBezTo>
                <a:cubicBezTo>
                  <a:pt x="8909" y="45609"/>
                  <a:pt x="8905" y="45687"/>
                  <a:pt x="8791" y="45687"/>
                </a:cubicBezTo>
                <a:cubicBezTo>
                  <a:pt x="8751" y="45687"/>
                  <a:pt x="8696" y="45678"/>
                  <a:pt x="8627" y="45657"/>
                </a:cubicBezTo>
                <a:lnTo>
                  <a:pt x="8627" y="45683"/>
                </a:lnTo>
                <a:cubicBezTo>
                  <a:pt x="8417" y="45526"/>
                  <a:pt x="8233" y="45236"/>
                  <a:pt x="8312" y="45184"/>
                </a:cubicBezTo>
                <a:close/>
                <a:moveTo>
                  <a:pt x="17464" y="45368"/>
                </a:moveTo>
                <a:lnTo>
                  <a:pt x="17464" y="45368"/>
                </a:lnTo>
                <a:cubicBezTo>
                  <a:pt x="17919" y="45511"/>
                  <a:pt x="17960" y="45851"/>
                  <a:pt x="17745" y="45851"/>
                </a:cubicBezTo>
                <a:cubicBezTo>
                  <a:pt x="17724" y="45851"/>
                  <a:pt x="17700" y="45848"/>
                  <a:pt x="17675" y="45841"/>
                </a:cubicBezTo>
                <a:cubicBezTo>
                  <a:pt x="17438" y="45552"/>
                  <a:pt x="17701" y="45657"/>
                  <a:pt x="17464" y="45368"/>
                </a:cubicBezTo>
                <a:close/>
                <a:moveTo>
                  <a:pt x="8087" y="45931"/>
                </a:moveTo>
                <a:cubicBezTo>
                  <a:pt x="8188" y="45931"/>
                  <a:pt x="8342" y="45986"/>
                  <a:pt x="8496" y="46104"/>
                </a:cubicBezTo>
                <a:cubicBezTo>
                  <a:pt x="8465" y="46097"/>
                  <a:pt x="8440" y="46094"/>
                  <a:pt x="8419" y="46094"/>
                </a:cubicBezTo>
                <a:cubicBezTo>
                  <a:pt x="8304" y="46094"/>
                  <a:pt x="8297" y="46177"/>
                  <a:pt x="8174" y="46177"/>
                </a:cubicBezTo>
                <a:cubicBezTo>
                  <a:pt x="8142" y="46177"/>
                  <a:pt x="8101" y="46171"/>
                  <a:pt x="8049" y="46157"/>
                </a:cubicBezTo>
                <a:cubicBezTo>
                  <a:pt x="7919" y="46012"/>
                  <a:pt x="7963" y="45931"/>
                  <a:pt x="8087" y="45931"/>
                </a:cubicBezTo>
                <a:close/>
                <a:moveTo>
                  <a:pt x="7786" y="45867"/>
                </a:moveTo>
                <a:cubicBezTo>
                  <a:pt x="8022" y="46209"/>
                  <a:pt x="7865" y="46236"/>
                  <a:pt x="7707" y="46393"/>
                </a:cubicBezTo>
                <a:cubicBezTo>
                  <a:pt x="7602" y="46288"/>
                  <a:pt x="7470" y="46236"/>
                  <a:pt x="7339" y="46209"/>
                </a:cubicBezTo>
                <a:cubicBezTo>
                  <a:pt x="7286" y="45946"/>
                  <a:pt x="7865" y="46157"/>
                  <a:pt x="7786" y="45867"/>
                </a:cubicBezTo>
                <a:close/>
                <a:moveTo>
                  <a:pt x="6541" y="46023"/>
                </a:moveTo>
                <a:cubicBezTo>
                  <a:pt x="6565" y="46023"/>
                  <a:pt x="6607" y="46037"/>
                  <a:pt x="6681" y="46078"/>
                </a:cubicBezTo>
                <a:cubicBezTo>
                  <a:pt x="6821" y="46308"/>
                  <a:pt x="6920" y="46363"/>
                  <a:pt x="7008" y="46363"/>
                </a:cubicBezTo>
                <a:cubicBezTo>
                  <a:pt x="7088" y="46363"/>
                  <a:pt x="7160" y="46318"/>
                  <a:pt x="7248" y="46318"/>
                </a:cubicBezTo>
                <a:cubicBezTo>
                  <a:pt x="7317" y="46318"/>
                  <a:pt x="7396" y="46346"/>
                  <a:pt x="7496" y="46446"/>
                </a:cubicBezTo>
                <a:cubicBezTo>
                  <a:pt x="7483" y="46444"/>
                  <a:pt x="7471" y="46443"/>
                  <a:pt x="7460" y="46443"/>
                </a:cubicBezTo>
                <a:cubicBezTo>
                  <a:pt x="7273" y="46443"/>
                  <a:pt x="7350" y="46727"/>
                  <a:pt x="7183" y="46727"/>
                </a:cubicBezTo>
                <a:cubicBezTo>
                  <a:pt x="7125" y="46727"/>
                  <a:pt x="7036" y="46693"/>
                  <a:pt x="6897" y="46599"/>
                </a:cubicBezTo>
                <a:lnTo>
                  <a:pt x="6897" y="46599"/>
                </a:lnTo>
                <a:lnTo>
                  <a:pt x="7049" y="46656"/>
                </a:lnTo>
                <a:cubicBezTo>
                  <a:pt x="6839" y="46446"/>
                  <a:pt x="6629" y="46262"/>
                  <a:pt x="6392" y="46104"/>
                </a:cubicBezTo>
                <a:lnTo>
                  <a:pt x="6392" y="46104"/>
                </a:lnTo>
                <a:cubicBezTo>
                  <a:pt x="6414" y="46110"/>
                  <a:pt x="6431" y="46112"/>
                  <a:pt x="6445" y="46112"/>
                </a:cubicBezTo>
                <a:cubicBezTo>
                  <a:pt x="6530" y="46112"/>
                  <a:pt x="6482" y="46023"/>
                  <a:pt x="6541" y="46023"/>
                </a:cubicBezTo>
                <a:close/>
                <a:moveTo>
                  <a:pt x="10705" y="46393"/>
                </a:moveTo>
                <a:lnTo>
                  <a:pt x="10679" y="46420"/>
                </a:lnTo>
                <a:cubicBezTo>
                  <a:pt x="11026" y="46742"/>
                  <a:pt x="11186" y="46948"/>
                  <a:pt x="10916" y="46948"/>
                </a:cubicBezTo>
                <a:cubicBezTo>
                  <a:pt x="10900" y="46948"/>
                  <a:pt x="10882" y="46947"/>
                  <a:pt x="10863" y="46946"/>
                </a:cubicBezTo>
                <a:cubicBezTo>
                  <a:pt x="11047" y="46762"/>
                  <a:pt x="10468" y="46525"/>
                  <a:pt x="10705" y="46393"/>
                </a:cubicBezTo>
                <a:close/>
                <a:moveTo>
                  <a:pt x="6977" y="46772"/>
                </a:moveTo>
                <a:cubicBezTo>
                  <a:pt x="7010" y="46772"/>
                  <a:pt x="7065" y="46784"/>
                  <a:pt x="7155" y="46814"/>
                </a:cubicBezTo>
                <a:cubicBezTo>
                  <a:pt x="7233" y="46919"/>
                  <a:pt x="7286" y="47051"/>
                  <a:pt x="7365" y="47156"/>
                </a:cubicBezTo>
                <a:cubicBezTo>
                  <a:pt x="7263" y="47079"/>
                  <a:pt x="7110" y="47052"/>
                  <a:pt x="7029" y="46954"/>
                </a:cubicBezTo>
                <a:lnTo>
                  <a:pt x="7029" y="46954"/>
                </a:lnTo>
                <a:cubicBezTo>
                  <a:pt x="7015" y="46903"/>
                  <a:pt x="6870" y="46772"/>
                  <a:pt x="6977" y="46772"/>
                </a:cubicBezTo>
                <a:close/>
                <a:moveTo>
                  <a:pt x="23180" y="46808"/>
                </a:moveTo>
                <a:cubicBezTo>
                  <a:pt x="23236" y="46808"/>
                  <a:pt x="23320" y="46847"/>
                  <a:pt x="23434" y="46946"/>
                </a:cubicBezTo>
                <a:cubicBezTo>
                  <a:pt x="23396" y="46931"/>
                  <a:pt x="23367" y="46924"/>
                  <a:pt x="23347" y="46924"/>
                </a:cubicBezTo>
                <a:cubicBezTo>
                  <a:pt x="23212" y="46924"/>
                  <a:pt x="23435" y="47212"/>
                  <a:pt x="23304" y="47212"/>
                </a:cubicBezTo>
                <a:cubicBezTo>
                  <a:pt x="23280" y="47212"/>
                  <a:pt x="23246" y="47203"/>
                  <a:pt x="23198" y="47182"/>
                </a:cubicBezTo>
                <a:cubicBezTo>
                  <a:pt x="23071" y="47001"/>
                  <a:pt x="23056" y="46808"/>
                  <a:pt x="23180" y="46808"/>
                </a:cubicBezTo>
                <a:close/>
                <a:moveTo>
                  <a:pt x="27826" y="47077"/>
                </a:moveTo>
                <a:cubicBezTo>
                  <a:pt x="28107" y="47142"/>
                  <a:pt x="28352" y="47473"/>
                  <a:pt x="28198" y="47473"/>
                </a:cubicBezTo>
                <a:cubicBezTo>
                  <a:pt x="28165" y="47473"/>
                  <a:pt x="28112" y="47457"/>
                  <a:pt x="28037" y="47419"/>
                </a:cubicBezTo>
                <a:cubicBezTo>
                  <a:pt x="27905" y="47182"/>
                  <a:pt x="27774" y="47182"/>
                  <a:pt x="27826" y="47077"/>
                </a:cubicBezTo>
                <a:close/>
                <a:moveTo>
                  <a:pt x="15465" y="47025"/>
                </a:moveTo>
                <a:lnTo>
                  <a:pt x="15465" y="47025"/>
                </a:lnTo>
                <a:cubicBezTo>
                  <a:pt x="15623" y="47077"/>
                  <a:pt x="15781" y="47156"/>
                  <a:pt x="15913" y="47235"/>
                </a:cubicBezTo>
                <a:cubicBezTo>
                  <a:pt x="15893" y="47355"/>
                  <a:pt x="15948" y="47535"/>
                  <a:pt x="15770" y="47535"/>
                </a:cubicBezTo>
                <a:cubicBezTo>
                  <a:pt x="15713" y="47535"/>
                  <a:pt x="15633" y="47516"/>
                  <a:pt x="15518" y="47472"/>
                </a:cubicBezTo>
                <a:lnTo>
                  <a:pt x="15518" y="47498"/>
                </a:lnTo>
                <a:cubicBezTo>
                  <a:pt x="15255" y="47156"/>
                  <a:pt x="15755" y="47393"/>
                  <a:pt x="15465" y="47025"/>
                </a:cubicBezTo>
                <a:close/>
                <a:moveTo>
                  <a:pt x="3703" y="47035"/>
                </a:moveTo>
                <a:cubicBezTo>
                  <a:pt x="3859" y="47035"/>
                  <a:pt x="4276" y="47273"/>
                  <a:pt x="4466" y="47273"/>
                </a:cubicBezTo>
                <a:cubicBezTo>
                  <a:pt x="4489" y="47273"/>
                  <a:pt x="4509" y="47269"/>
                  <a:pt x="4525" y="47261"/>
                </a:cubicBezTo>
                <a:cubicBezTo>
                  <a:pt x="4605" y="47357"/>
                  <a:pt x="4590" y="47383"/>
                  <a:pt x="4541" y="47383"/>
                </a:cubicBezTo>
                <a:cubicBezTo>
                  <a:pt x="4485" y="47383"/>
                  <a:pt x="4387" y="47351"/>
                  <a:pt x="4331" y="47351"/>
                </a:cubicBezTo>
                <a:cubicBezTo>
                  <a:pt x="4274" y="47351"/>
                  <a:pt x="4263" y="47385"/>
                  <a:pt x="4393" y="47524"/>
                </a:cubicBezTo>
                <a:lnTo>
                  <a:pt x="4393" y="47551"/>
                </a:lnTo>
                <a:cubicBezTo>
                  <a:pt x="4135" y="47486"/>
                  <a:pt x="3930" y="47247"/>
                  <a:pt x="3807" y="47247"/>
                </a:cubicBezTo>
                <a:cubicBezTo>
                  <a:pt x="3779" y="47247"/>
                  <a:pt x="3755" y="47259"/>
                  <a:pt x="3736" y="47288"/>
                </a:cubicBezTo>
                <a:cubicBezTo>
                  <a:pt x="3612" y="47097"/>
                  <a:pt x="3623" y="47035"/>
                  <a:pt x="3703" y="47035"/>
                </a:cubicBezTo>
                <a:close/>
                <a:moveTo>
                  <a:pt x="10622" y="47125"/>
                </a:moveTo>
                <a:cubicBezTo>
                  <a:pt x="10763" y="47125"/>
                  <a:pt x="11022" y="47250"/>
                  <a:pt x="11257" y="47498"/>
                </a:cubicBezTo>
                <a:cubicBezTo>
                  <a:pt x="11090" y="47376"/>
                  <a:pt x="11006" y="47334"/>
                  <a:pt x="10964" y="47334"/>
                </a:cubicBezTo>
                <a:cubicBezTo>
                  <a:pt x="10868" y="47334"/>
                  <a:pt x="10989" y="47554"/>
                  <a:pt x="10825" y="47554"/>
                </a:cubicBezTo>
                <a:cubicBezTo>
                  <a:pt x="10813" y="47554"/>
                  <a:pt x="10799" y="47553"/>
                  <a:pt x="10784" y="47551"/>
                </a:cubicBezTo>
                <a:lnTo>
                  <a:pt x="10784" y="47603"/>
                </a:lnTo>
                <a:cubicBezTo>
                  <a:pt x="10450" y="47283"/>
                  <a:pt x="10462" y="47125"/>
                  <a:pt x="10622" y="47125"/>
                </a:cubicBezTo>
                <a:close/>
                <a:moveTo>
                  <a:pt x="2565" y="47369"/>
                </a:moveTo>
                <a:cubicBezTo>
                  <a:pt x="2685" y="47369"/>
                  <a:pt x="2854" y="47450"/>
                  <a:pt x="2973" y="47656"/>
                </a:cubicBezTo>
                <a:cubicBezTo>
                  <a:pt x="2815" y="47555"/>
                  <a:pt x="2739" y="47519"/>
                  <a:pt x="2707" y="47519"/>
                </a:cubicBezTo>
                <a:cubicBezTo>
                  <a:pt x="2627" y="47519"/>
                  <a:pt x="2812" y="47739"/>
                  <a:pt x="2669" y="47739"/>
                </a:cubicBezTo>
                <a:cubicBezTo>
                  <a:pt x="2658" y="47739"/>
                  <a:pt x="2646" y="47737"/>
                  <a:pt x="2631" y="47735"/>
                </a:cubicBezTo>
                <a:cubicBezTo>
                  <a:pt x="2322" y="47534"/>
                  <a:pt x="2394" y="47369"/>
                  <a:pt x="2565" y="47369"/>
                </a:cubicBezTo>
                <a:close/>
                <a:moveTo>
                  <a:pt x="9758" y="47130"/>
                </a:moveTo>
                <a:lnTo>
                  <a:pt x="9758" y="47130"/>
                </a:lnTo>
                <a:cubicBezTo>
                  <a:pt x="9863" y="47261"/>
                  <a:pt x="10021" y="47367"/>
                  <a:pt x="10179" y="47367"/>
                </a:cubicBezTo>
                <a:lnTo>
                  <a:pt x="10179" y="47393"/>
                </a:lnTo>
                <a:cubicBezTo>
                  <a:pt x="10258" y="47524"/>
                  <a:pt x="10337" y="47682"/>
                  <a:pt x="10442" y="47814"/>
                </a:cubicBezTo>
                <a:cubicBezTo>
                  <a:pt x="10232" y="47814"/>
                  <a:pt x="10021" y="47787"/>
                  <a:pt x="9837" y="47761"/>
                </a:cubicBezTo>
                <a:cubicBezTo>
                  <a:pt x="9890" y="47603"/>
                  <a:pt x="9758" y="47314"/>
                  <a:pt x="9758" y="47130"/>
                </a:cubicBezTo>
                <a:close/>
                <a:moveTo>
                  <a:pt x="5948" y="47040"/>
                </a:moveTo>
                <a:cubicBezTo>
                  <a:pt x="5970" y="47040"/>
                  <a:pt x="5995" y="47043"/>
                  <a:pt x="6024" y="47051"/>
                </a:cubicBezTo>
                <a:cubicBezTo>
                  <a:pt x="6313" y="47288"/>
                  <a:pt x="6444" y="47498"/>
                  <a:pt x="6444" y="47603"/>
                </a:cubicBezTo>
                <a:cubicBezTo>
                  <a:pt x="6327" y="47509"/>
                  <a:pt x="6258" y="47471"/>
                  <a:pt x="6226" y="47471"/>
                </a:cubicBezTo>
                <a:cubicBezTo>
                  <a:pt x="6151" y="47471"/>
                  <a:pt x="6278" y="47682"/>
                  <a:pt x="6444" y="47866"/>
                </a:cubicBezTo>
                <a:cubicBezTo>
                  <a:pt x="5957" y="47622"/>
                  <a:pt x="5673" y="47040"/>
                  <a:pt x="5948" y="47040"/>
                </a:cubicBezTo>
                <a:close/>
                <a:moveTo>
                  <a:pt x="2159" y="47881"/>
                </a:moveTo>
                <a:cubicBezTo>
                  <a:pt x="2196" y="47922"/>
                  <a:pt x="2233" y="47962"/>
                  <a:pt x="2283" y="47990"/>
                </a:cubicBezTo>
                <a:lnTo>
                  <a:pt x="2283" y="47990"/>
                </a:lnTo>
                <a:cubicBezTo>
                  <a:pt x="2260" y="47958"/>
                  <a:pt x="2236" y="47925"/>
                  <a:pt x="2210" y="47893"/>
                </a:cubicBezTo>
                <a:cubicBezTo>
                  <a:pt x="2191" y="47887"/>
                  <a:pt x="2174" y="47883"/>
                  <a:pt x="2159" y="47881"/>
                </a:cubicBezTo>
                <a:close/>
                <a:moveTo>
                  <a:pt x="11494" y="47104"/>
                </a:moveTo>
                <a:lnTo>
                  <a:pt x="11915" y="47235"/>
                </a:lnTo>
                <a:cubicBezTo>
                  <a:pt x="11994" y="47367"/>
                  <a:pt x="12073" y="47524"/>
                  <a:pt x="12257" y="47551"/>
                </a:cubicBezTo>
                <a:cubicBezTo>
                  <a:pt x="12396" y="47713"/>
                  <a:pt x="12515" y="47875"/>
                  <a:pt x="12396" y="47875"/>
                </a:cubicBezTo>
                <a:cubicBezTo>
                  <a:pt x="12381" y="47875"/>
                  <a:pt x="12361" y="47872"/>
                  <a:pt x="12336" y="47866"/>
                </a:cubicBezTo>
                <a:lnTo>
                  <a:pt x="12336" y="47893"/>
                </a:lnTo>
                <a:cubicBezTo>
                  <a:pt x="12257" y="47787"/>
                  <a:pt x="12152" y="47682"/>
                  <a:pt x="12020" y="47656"/>
                </a:cubicBezTo>
                <a:lnTo>
                  <a:pt x="12020" y="47656"/>
                </a:lnTo>
                <a:cubicBezTo>
                  <a:pt x="12073" y="47866"/>
                  <a:pt x="12283" y="47919"/>
                  <a:pt x="12388" y="48129"/>
                </a:cubicBezTo>
                <a:cubicBezTo>
                  <a:pt x="11994" y="48024"/>
                  <a:pt x="11862" y="47630"/>
                  <a:pt x="11626" y="47393"/>
                </a:cubicBezTo>
                <a:cubicBezTo>
                  <a:pt x="11630" y="47392"/>
                  <a:pt x="11635" y="47391"/>
                  <a:pt x="11640" y="47391"/>
                </a:cubicBezTo>
                <a:cubicBezTo>
                  <a:pt x="11749" y="47391"/>
                  <a:pt x="11975" y="47590"/>
                  <a:pt x="12028" y="47590"/>
                </a:cubicBezTo>
                <a:cubicBezTo>
                  <a:pt x="12043" y="47590"/>
                  <a:pt x="12044" y="47571"/>
                  <a:pt x="12020" y="47524"/>
                </a:cubicBezTo>
                <a:cubicBezTo>
                  <a:pt x="11915" y="47340"/>
                  <a:pt x="11626" y="47288"/>
                  <a:pt x="11494" y="47104"/>
                </a:cubicBezTo>
                <a:close/>
                <a:moveTo>
                  <a:pt x="25144" y="47971"/>
                </a:moveTo>
                <a:cubicBezTo>
                  <a:pt x="25279" y="48196"/>
                  <a:pt x="25279" y="48325"/>
                  <a:pt x="25129" y="48325"/>
                </a:cubicBezTo>
                <a:cubicBezTo>
                  <a:pt x="25103" y="48325"/>
                  <a:pt x="25073" y="48321"/>
                  <a:pt x="25039" y="48313"/>
                </a:cubicBezTo>
                <a:cubicBezTo>
                  <a:pt x="24989" y="48214"/>
                  <a:pt x="24846" y="48022"/>
                  <a:pt x="24918" y="48022"/>
                </a:cubicBezTo>
                <a:cubicBezTo>
                  <a:pt x="24922" y="48022"/>
                  <a:pt x="24927" y="48022"/>
                  <a:pt x="24933" y="48024"/>
                </a:cubicBezTo>
                <a:cubicBezTo>
                  <a:pt x="24960" y="48077"/>
                  <a:pt x="25012" y="48129"/>
                  <a:pt x="25091" y="48156"/>
                </a:cubicBezTo>
                <a:cubicBezTo>
                  <a:pt x="24986" y="47998"/>
                  <a:pt x="25039" y="47971"/>
                  <a:pt x="25144" y="47971"/>
                </a:cubicBezTo>
                <a:close/>
                <a:moveTo>
                  <a:pt x="14053" y="48175"/>
                </a:moveTo>
                <a:cubicBezTo>
                  <a:pt x="14119" y="48175"/>
                  <a:pt x="14196" y="48187"/>
                  <a:pt x="14282" y="48208"/>
                </a:cubicBezTo>
                <a:cubicBezTo>
                  <a:pt x="14422" y="48419"/>
                  <a:pt x="14422" y="48535"/>
                  <a:pt x="14259" y="48535"/>
                </a:cubicBezTo>
                <a:cubicBezTo>
                  <a:pt x="14177" y="48535"/>
                  <a:pt x="14054" y="48506"/>
                  <a:pt x="13887" y="48445"/>
                </a:cubicBezTo>
                <a:lnTo>
                  <a:pt x="13887" y="48471"/>
                </a:lnTo>
                <a:cubicBezTo>
                  <a:pt x="13792" y="48260"/>
                  <a:pt x="13877" y="48175"/>
                  <a:pt x="14053" y="48175"/>
                </a:cubicBezTo>
                <a:close/>
                <a:moveTo>
                  <a:pt x="25249" y="48524"/>
                </a:moveTo>
                <a:cubicBezTo>
                  <a:pt x="25486" y="48603"/>
                  <a:pt x="25459" y="48471"/>
                  <a:pt x="25696" y="48760"/>
                </a:cubicBezTo>
                <a:cubicBezTo>
                  <a:pt x="25664" y="48749"/>
                  <a:pt x="25642" y="48744"/>
                  <a:pt x="25627" y="48744"/>
                </a:cubicBezTo>
                <a:cubicBezTo>
                  <a:pt x="25565" y="48744"/>
                  <a:pt x="25601" y="48816"/>
                  <a:pt x="25548" y="48816"/>
                </a:cubicBezTo>
                <a:cubicBezTo>
                  <a:pt x="25524" y="48816"/>
                  <a:pt x="25483" y="48802"/>
                  <a:pt x="25407" y="48760"/>
                </a:cubicBezTo>
                <a:lnTo>
                  <a:pt x="25407" y="48787"/>
                </a:lnTo>
                <a:lnTo>
                  <a:pt x="25249" y="48524"/>
                </a:lnTo>
                <a:close/>
                <a:moveTo>
                  <a:pt x="24907" y="48603"/>
                </a:moveTo>
                <a:cubicBezTo>
                  <a:pt x="25151" y="48847"/>
                  <a:pt x="25169" y="49000"/>
                  <a:pt x="24960" y="49000"/>
                </a:cubicBezTo>
                <a:cubicBezTo>
                  <a:pt x="24944" y="49000"/>
                  <a:pt x="24926" y="48999"/>
                  <a:pt x="24907" y="48997"/>
                </a:cubicBezTo>
                <a:cubicBezTo>
                  <a:pt x="24855" y="48866"/>
                  <a:pt x="24855" y="48734"/>
                  <a:pt x="24907" y="48603"/>
                </a:cubicBezTo>
                <a:close/>
                <a:moveTo>
                  <a:pt x="9954" y="48255"/>
                </a:moveTo>
                <a:cubicBezTo>
                  <a:pt x="9977" y="48255"/>
                  <a:pt x="10021" y="48271"/>
                  <a:pt x="10100" y="48313"/>
                </a:cubicBezTo>
                <a:cubicBezTo>
                  <a:pt x="10284" y="48576"/>
                  <a:pt x="10547" y="48734"/>
                  <a:pt x="10731" y="49023"/>
                </a:cubicBezTo>
                <a:lnTo>
                  <a:pt x="10416" y="48945"/>
                </a:lnTo>
                <a:lnTo>
                  <a:pt x="10258" y="48682"/>
                </a:lnTo>
                <a:cubicBezTo>
                  <a:pt x="10153" y="48524"/>
                  <a:pt x="9890" y="48524"/>
                  <a:pt x="9811" y="48340"/>
                </a:cubicBezTo>
                <a:lnTo>
                  <a:pt x="9811" y="48340"/>
                </a:lnTo>
                <a:cubicBezTo>
                  <a:pt x="9885" y="48382"/>
                  <a:pt x="9925" y="48397"/>
                  <a:pt x="9945" y="48397"/>
                </a:cubicBezTo>
                <a:cubicBezTo>
                  <a:pt x="10004" y="48397"/>
                  <a:pt x="9885" y="48255"/>
                  <a:pt x="9954" y="48255"/>
                </a:cubicBezTo>
                <a:close/>
                <a:moveTo>
                  <a:pt x="24802" y="48971"/>
                </a:moveTo>
                <a:cubicBezTo>
                  <a:pt x="24953" y="49189"/>
                  <a:pt x="24933" y="49418"/>
                  <a:pt x="24761" y="49418"/>
                </a:cubicBezTo>
                <a:cubicBezTo>
                  <a:pt x="24665" y="49418"/>
                  <a:pt x="24522" y="49347"/>
                  <a:pt x="24336" y="49162"/>
                </a:cubicBezTo>
                <a:lnTo>
                  <a:pt x="24336" y="49162"/>
                </a:lnTo>
                <a:cubicBezTo>
                  <a:pt x="24401" y="49023"/>
                  <a:pt x="24625" y="49021"/>
                  <a:pt x="24802" y="48971"/>
                </a:cubicBezTo>
                <a:close/>
                <a:moveTo>
                  <a:pt x="10221" y="49016"/>
                </a:moveTo>
                <a:cubicBezTo>
                  <a:pt x="10245" y="49016"/>
                  <a:pt x="10283" y="49026"/>
                  <a:pt x="10337" y="49050"/>
                </a:cubicBezTo>
                <a:cubicBezTo>
                  <a:pt x="10465" y="49220"/>
                  <a:pt x="10645" y="49461"/>
                  <a:pt x="10511" y="49461"/>
                </a:cubicBezTo>
                <a:cubicBezTo>
                  <a:pt x="10480" y="49461"/>
                  <a:pt x="10433" y="49448"/>
                  <a:pt x="10363" y="49418"/>
                </a:cubicBezTo>
                <a:lnTo>
                  <a:pt x="10337" y="49444"/>
                </a:lnTo>
                <a:cubicBezTo>
                  <a:pt x="10382" y="49355"/>
                  <a:pt x="10083" y="49016"/>
                  <a:pt x="10221" y="49016"/>
                </a:cubicBezTo>
                <a:close/>
                <a:moveTo>
                  <a:pt x="6346" y="49649"/>
                </a:moveTo>
                <a:lnTo>
                  <a:pt x="6346" y="49649"/>
                </a:lnTo>
                <a:cubicBezTo>
                  <a:pt x="6357" y="49675"/>
                  <a:pt x="6373" y="49703"/>
                  <a:pt x="6392" y="49734"/>
                </a:cubicBezTo>
                <a:cubicBezTo>
                  <a:pt x="6378" y="49705"/>
                  <a:pt x="6362" y="49677"/>
                  <a:pt x="6346" y="49649"/>
                </a:cubicBezTo>
                <a:close/>
                <a:moveTo>
                  <a:pt x="9127" y="49576"/>
                </a:moveTo>
                <a:lnTo>
                  <a:pt x="9337" y="49918"/>
                </a:lnTo>
                <a:lnTo>
                  <a:pt x="9048" y="49812"/>
                </a:lnTo>
                <a:cubicBezTo>
                  <a:pt x="8785" y="49523"/>
                  <a:pt x="9048" y="49602"/>
                  <a:pt x="9127" y="49576"/>
                </a:cubicBezTo>
                <a:close/>
                <a:moveTo>
                  <a:pt x="23545" y="49547"/>
                </a:moveTo>
                <a:cubicBezTo>
                  <a:pt x="23595" y="49547"/>
                  <a:pt x="23680" y="49593"/>
                  <a:pt x="23803" y="49707"/>
                </a:cubicBezTo>
                <a:cubicBezTo>
                  <a:pt x="23785" y="49704"/>
                  <a:pt x="23771" y="49702"/>
                  <a:pt x="23759" y="49702"/>
                </a:cubicBezTo>
                <a:cubicBezTo>
                  <a:pt x="23614" y="49702"/>
                  <a:pt x="23958" y="49975"/>
                  <a:pt x="23734" y="49975"/>
                </a:cubicBezTo>
                <a:cubicBezTo>
                  <a:pt x="23716" y="49975"/>
                  <a:pt x="23696" y="49974"/>
                  <a:pt x="23671" y="49970"/>
                </a:cubicBezTo>
                <a:cubicBezTo>
                  <a:pt x="23490" y="49771"/>
                  <a:pt x="23434" y="49547"/>
                  <a:pt x="23545" y="49547"/>
                </a:cubicBezTo>
                <a:close/>
                <a:moveTo>
                  <a:pt x="45050" y="49724"/>
                </a:moveTo>
                <a:cubicBezTo>
                  <a:pt x="45078" y="49724"/>
                  <a:pt x="45128" y="49749"/>
                  <a:pt x="45237" y="49839"/>
                </a:cubicBezTo>
                <a:cubicBezTo>
                  <a:pt x="45335" y="49969"/>
                  <a:pt x="45320" y="50023"/>
                  <a:pt x="45259" y="50023"/>
                </a:cubicBezTo>
                <a:cubicBezTo>
                  <a:pt x="45171" y="50023"/>
                  <a:pt x="44988" y="49914"/>
                  <a:pt x="44895" y="49760"/>
                </a:cubicBezTo>
                <a:lnTo>
                  <a:pt x="44895" y="49760"/>
                </a:lnTo>
                <a:cubicBezTo>
                  <a:pt x="44917" y="49766"/>
                  <a:pt x="44935" y="49769"/>
                  <a:pt x="44949" y="49769"/>
                </a:cubicBezTo>
                <a:cubicBezTo>
                  <a:pt x="45009" y="49769"/>
                  <a:pt x="45011" y="49724"/>
                  <a:pt x="45050" y="49724"/>
                </a:cubicBezTo>
                <a:close/>
                <a:moveTo>
                  <a:pt x="20015" y="49734"/>
                </a:moveTo>
                <a:lnTo>
                  <a:pt x="20015" y="49734"/>
                </a:lnTo>
                <a:cubicBezTo>
                  <a:pt x="20157" y="49899"/>
                  <a:pt x="20362" y="49979"/>
                  <a:pt x="20346" y="50070"/>
                </a:cubicBezTo>
                <a:lnTo>
                  <a:pt x="20346" y="50070"/>
                </a:lnTo>
                <a:cubicBezTo>
                  <a:pt x="20342" y="50069"/>
                  <a:pt x="20338" y="50069"/>
                  <a:pt x="20335" y="50069"/>
                </a:cubicBezTo>
                <a:cubicBezTo>
                  <a:pt x="20318" y="50069"/>
                  <a:pt x="20302" y="50072"/>
                  <a:pt x="20288" y="50076"/>
                </a:cubicBezTo>
                <a:lnTo>
                  <a:pt x="20288" y="50076"/>
                </a:lnTo>
                <a:cubicBezTo>
                  <a:pt x="20301" y="50085"/>
                  <a:pt x="20316" y="50094"/>
                  <a:pt x="20331" y="50102"/>
                </a:cubicBezTo>
                <a:cubicBezTo>
                  <a:pt x="20339" y="50091"/>
                  <a:pt x="20344" y="50080"/>
                  <a:pt x="20346" y="50070"/>
                </a:cubicBezTo>
                <a:lnTo>
                  <a:pt x="20346" y="50070"/>
                </a:lnTo>
                <a:cubicBezTo>
                  <a:pt x="20391" y="50072"/>
                  <a:pt x="20446" y="50090"/>
                  <a:pt x="20514" y="50132"/>
                </a:cubicBezTo>
                <a:lnTo>
                  <a:pt x="20514" y="50132"/>
                </a:lnTo>
                <a:cubicBezTo>
                  <a:pt x="20316" y="49963"/>
                  <a:pt x="20731" y="50020"/>
                  <a:pt x="20357" y="49786"/>
                </a:cubicBezTo>
                <a:cubicBezTo>
                  <a:pt x="20300" y="49762"/>
                  <a:pt x="20266" y="49755"/>
                  <a:pt x="20239" y="49755"/>
                </a:cubicBezTo>
                <a:cubicBezTo>
                  <a:pt x="20207" y="49755"/>
                  <a:pt x="20186" y="49765"/>
                  <a:pt x="20150" y="49765"/>
                </a:cubicBezTo>
                <a:cubicBezTo>
                  <a:pt x="20121" y="49765"/>
                  <a:pt x="20081" y="49758"/>
                  <a:pt x="20015" y="49734"/>
                </a:cubicBezTo>
                <a:close/>
                <a:moveTo>
                  <a:pt x="20514" y="50132"/>
                </a:moveTo>
                <a:cubicBezTo>
                  <a:pt x="20539" y="50153"/>
                  <a:pt x="20573" y="50178"/>
                  <a:pt x="20620" y="50207"/>
                </a:cubicBezTo>
                <a:cubicBezTo>
                  <a:pt x="20582" y="50176"/>
                  <a:pt x="20546" y="50151"/>
                  <a:pt x="20514" y="50132"/>
                </a:cubicBezTo>
                <a:close/>
                <a:moveTo>
                  <a:pt x="6948" y="50429"/>
                </a:moveTo>
                <a:cubicBezTo>
                  <a:pt x="7000" y="50429"/>
                  <a:pt x="7082" y="50476"/>
                  <a:pt x="7233" y="50628"/>
                </a:cubicBezTo>
                <a:cubicBezTo>
                  <a:pt x="7189" y="50601"/>
                  <a:pt x="7157" y="50591"/>
                  <a:pt x="7133" y="50591"/>
                </a:cubicBezTo>
                <a:cubicBezTo>
                  <a:pt x="7060" y="50591"/>
                  <a:pt x="7063" y="50687"/>
                  <a:pt x="6998" y="50687"/>
                </a:cubicBezTo>
                <a:cubicBezTo>
                  <a:pt x="6960" y="50687"/>
                  <a:pt x="6899" y="50654"/>
                  <a:pt x="6786" y="50549"/>
                </a:cubicBezTo>
                <a:lnTo>
                  <a:pt x="6760" y="50549"/>
                </a:lnTo>
                <a:cubicBezTo>
                  <a:pt x="6857" y="50549"/>
                  <a:pt x="6865" y="50429"/>
                  <a:pt x="6948" y="50429"/>
                </a:cubicBezTo>
                <a:close/>
                <a:moveTo>
                  <a:pt x="7549" y="50286"/>
                </a:moveTo>
                <a:cubicBezTo>
                  <a:pt x="7628" y="50417"/>
                  <a:pt x="7865" y="50417"/>
                  <a:pt x="7970" y="50549"/>
                </a:cubicBezTo>
                <a:cubicBezTo>
                  <a:pt x="7951" y="50560"/>
                  <a:pt x="7929" y="50565"/>
                  <a:pt x="7907" y="50565"/>
                </a:cubicBezTo>
                <a:cubicBezTo>
                  <a:pt x="7845" y="50565"/>
                  <a:pt x="7778" y="50531"/>
                  <a:pt x="7743" y="50531"/>
                </a:cubicBezTo>
                <a:cubicBezTo>
                  <a:pt x="7705" y="50531"/>
                  <a:pt x="7704" y="50570"/>
                  <a:pt x="7786" y="50733"/>
                </a:cubicBezTo>
                <a:lnTo>
                  <a:pt x="7470" y="50654"/>
                </a:lnTo>
                <a:cubicBezTo>
                  <a:pt x="7365" y="50523"/>
                  <a:pt x="7233" y="50444"/>
                  <a:pt x="7155" y="50286"/>
                </a:cubicBezTo>
                <a:lnTo>
                  <a:pt x="7155" y="50286"/>
                </a:lnTo>
                <a:cubicBezTo>
                  <a:pt x="7312" y="50382"/>
                  <a:pt x="7383" y="50414"/>
                  <a:pt x="7415" y="50414"/>
                </a:cubicBezTo>
                <a:cubicBezTo>
                  <a:pt x="7479" y="50414"/>
                  <a:pt x="7391" y="50286"/>
                  <a:pt x="7549" y="50286"/>
                </a:cubicBezTo>
                <a:close/>
                <a:moveTo>
                  <a:pt x="22691" y="50509"/>
                </a:moveTo>
                <a:cubicBezTo>
                  <a:pt x="22765" y="50509"/>
                  <a:pt x="22860" y="50526"/>
                  <a:pt x="22935" y="50526"/>
                </a:cubicBezTo>
                <a:cubicBezTo>
                  <a:pt x="22954" y="50526"/>
                  <a:pt x="22971" y="50525"/>
                  <a:pt x="22987" y="50523"/>
                </a:cubicBezTo>
                <a:lnTo>
                  <a:pt x="22987" y="50523"/>
                </a:lnTo>
                <a:cubicBezTo>
                  <a:pt x="23078" y="50673"/>
                  <a:pt x="23064" y="50746"/>
                  <a:pt x="22962" y="50746"/>
                </a:cubicBezTo>
                <a:cubicBezTo>
                  <a:pt x="22886" y="50746"/>
                  <a:pt x="22761" y="50706"/>
                  <a:pt x="22593" y="50628"/>
                </a:cubicBezTo>
                <a:lnTo>
                  <a:pt x="22593" y="50654"/>
                </a:lnTo>
                <a:cubicBezTo>
                  <a:pt x="22540" y="50536"/>
                  <a:pt x="22599" y="50509"/>
                  <a:pt x="22691" y="50509"/>
                </a:cubicBezTo>
                <a:close/>
                <a:moveTo>
                  <a:pt x="8308" y="50469"/>
                </a:moveTo>
                <a:cubicBezTo>
                  <a:pt x="8378" y="50469"/>
                  <a:pt x="8490" y="50500"/>
                  <a:pt x="8627" y="50549"/>
                </a:cubicBezTo>
                <a:cubicBezTo>
                  <a:pt x="8607" y="50632"/>
                  <a:pt x="8735" y="50832"/>
                  <a:pt x="8578" y="50832"/>
                </a:cubicBezTo>
                <a:cubicBezTo>
                  <a:pt x="8538" y="50832"/>
                  <a:pt x="8478" y="50818"/>
                  <a:pt x="8391" y="50786"/>
                </a:cubicBezTo>
                <a:cubicBezTo>
                  <a:pt x="8193" y="50555"/>
                  <a:pt x="8191" y="50469"/>
                  <a:pt x="8308" y="50469"/>
                </a:cubicBezTo>
                <a:close/>
                <a:moveTo>
                  <a:pt x="23171" y="49681"/>
                </a:moveTo>
                <a:lnTo>
                  <a:pt x="23171" y="49681"/>
                </a:lnTo>
                <a:cubicBezTo>
                  <a:pt x="23277" y="49839"/>
                  <a:pt x="23487" y="49865"/>
                  <a:pt x="23566" y="50075"/>
                </a:cubicBezTo>
                <a:cubicBezTo>
                  <a:pt x="23486" y="50049"/>
                  <a:pt x="23426" y="50037"/>
                  <a:pt x="23380" y="50037"/>
                </a:cubicBezTo>
                <a:cubicBezTo>
                  <a:pt x="23201" y="50037"/>
                  <a:pt x="23256" y="50218"/>
                  <a:pt x="23277" y="50365"/>
                </a:cubicBezTo>
                <a:cubicBezTo>
                  <a:pt x="23566" y="50496"/>
                  <a:pt x="23829" y="50733"/>
                  <a:pt x="23987" y="50996"/>
                </a:cubicBezTo>
                <a:cubicBezTo>
                  <a:pt x="23934" y="51002"/>
                  <a:pt x="23883" y="51006"/>
                  <a:pt x="23833" y="51006"/>
                </a:cubicBezTo>
                <a:cubicBezTo>
                  <a:pt x="23684" y="51006"/>
                  <a:pt x="23546" y="50976"/>
                  <a:pt x="23408" y="50917"/>
                </a:cubicBezTo>
                <a:cubicBezTo>
                  <a:pt x="23224" y="50654"/>
                  <a:pt x="23487" y="50733"/>
                  <a:pt x="23224" y="50417"/>
                </a:cubicBezTo>
                <a:cubicBezTo>
                  <a:pt x="23129" y="50359"/>
                  <a:pt x="23061" y="50341"/>
                  <a:pt x="23004" y="50341"/>
                </a:cubicBezTo>
                <a:cubicBezTo>
                  <a:pt x="22913" y="50341"/>
                  <a:pt x="22851" y="50388"/>
                  <a:pt x="22760" y="50388"/>
                </a:cubicBezTo>
                <a:cubicBezTo>
                  <a:pt x="22703" y="50388"/>
                  <a:pt x="22635" y="50370"/>
                  <a:pt x="22540" y="50312"/>
                </a:cubicBezTo>
                <a:cubicBezTo>
                  <a:pt x="22645" y="50312"/>
                  <a:pt x="22672" y="50260"/>
                  <a:pt x="22593" y="50128"/>
                </a:cubicBezTo>
                <a:lnTo>
                  <a:pt x="22593" y="50128"/>
                </a:lnTo>
                <a:lnTo>
                  <a:pt x="23092" y="50286"/>
                </a:lnTo>
                <a:cubicBezTo>
                  <a:pt x="22882" y="49839"/>
                  <a:pt x="23250" y="50049"/>
                  <a:pt x="23171" y="49681"/>
                </a:cubicBezTo>
                <a:close/>
                <a:moveTo>
                  <a:pt x="22225" y="50628"/>
                </a:moveTo>
                <a:lnTo>
                  <a:pt x="22409" y="50970"/>
                </a:lnTo>
                <a:cubicBezTo>
                  <a:pt x="22268" y="50899"/>
                  <a:pt x="22170" y="50864"/>
                  <a:pt x="22117" y="50864"/>
                </a:cubicBezTo>
                <a:cubicBezTo>
                  <a:pt x="22030" y="50864"/>
                  <a:pt x="22062" y="50958"/>
                  <a:pt x="22225" y="51154"/>
                </a:cubicBezTo>
                <a:lnTo>
                  <a:pt x="21935" y="51049"/>
                </a:lnTo>
                <a:cubicBezTo>
                  <a:pt x="21777" y="50733"/>
                  <a:pt x="22067" y="50733"/>
                  <a:pt x="22198" y="50628"/>
                </a:cubicBezTo>
                <a:close/>
                <a:moveTo>
                  <a:pt x="9101" y="51154"/>
                </a:moveTo>
                <a:lnTo>
                  <a:pt x="9101" y="51154"/>
                </a:lnTo>
                <a:cubicBezTo>
                  <a:pt x="9308" y="51506"/>
                  <a:pt x="9123" y="51695"/>
                  <a:pt x="8856" y="51695"/>
                </a:cubicBezTo>
                <a:cubicBezTo>
                  <a:pt x="8784" y="51695"/>
                  <a:pt x="8705" y="51681"/>
                  <a:pt x="8627" y="51653"/>
                </a:cubicBezTo>
                <a:lnTo>
                  <a:pt x="8601" y="51653"/>
                </a:lnTo>
                <a:cubicBezTo>
                  <a:pt x="8811" y="51522"/>
                  <a:pt x="8733" y="51180"/>
                  <a:pt x="9101" y="51154"/>
                </a:cubicBezTo>
                <a:close/>
                <a:moveTo>
                  <a:pt x="43091" y="51778"/>
                </a:moveTo>
                <a:cubicBezTo>
                  <a:pt x="43158" y="51778"/>
                  <a:pt x="43257" y="51818"/>
                  <a:pt x="43396" y="51916"/>
                </a:cubicBezTo>
                <a:cubicBezTo>
                  <a:pt x="43376" y="52057"/>
                  <a:pt x="43371" y="52198"/>
                  <a:pt x="43206" y="52198"/>
                </a:cubicBezTo>
                <a:cubicBezTo>
                  <a:pt x="43155" y="52198"/>
                  <a:pt x="43089" y="52184"/>
                  <a:pt x="43002" y="52153"/>
                </a:cubicBezTo>
                <a:cubicBezTo>
                  <a:pt x="42947" y="51972"/>
                  <a:pt x="42943" y="51778"/>
                  <a:pt x="43091" y="51778"/>
                </a:cubicBezTo>
                <a:close/>
                <a:moveTo>
                  <a:pt x="18148" y="52153"/>
                </a:moveTo>
                <a:lnTo>
                  <a:pt x="18543" y="52285"/>
                </a:lnTo>
                <a:cubicBezTo>
                  <a:pt x="18673" y="52459"/>
                  <a:pt x="18714" y="52561"/>
                  <a:pt x="18619" y="52561"/>
                </a:cubicBezTo>
                <a:cubicBezTo>
                  <a:pt x="18599" y="52561"/>
                  <a:pt x="18574" y="52557"/>
                  <a:pt x="18543" y="52548"/>
                </a:cubicBezTo>
                <a:cubicBezTo>
                  <a:pt x="18490" y="52337"/>
                  <a:pt x="18174" y="52390"/>
                  <a:pt x="18148" y="52153"/>
                </a:cubicBezTo>
                <a:close/>
                <a:moveTo>
                  <a:pt x="17631" y="52187"/>
                </a:moveTo>
                <a:cubicBezTo>
                  <a:pt x="17649" y="52187"/>
                  <a:pt x="17672" y="52193"/>
                  <a:pt x="17701" y="52206"/>
                </a:cubicBezTo>
                <a:cubicBezTo>
                  <a:pt x="17789" y="52294"/>
                  <a:pt x="18137" y="52642"/>
                  <a:pt x="17997" y="52642"/>
                </a:cubicBezTo>
                <a:cubicBezTo>
                  <a:pt x="17970" y="52642"/>
                  <a:pt x="17926" y="52630"/>
                  <a:pt x="17859" y="52600"/>
                </a:cubicBezTo>
                <a:cubicBezTo>
                  <a:pt x="17651" y="52485"/>
                  <a:pt x="17504" y="52187"/>
                  <a:pt x="17631" y="52187"/>
                </a:cubicBezTo>
                <a:close/>
                <a:moveTo>
                  <a:pt x="21287" y="50989"/>
                </a:moveTo>
                <a:cubicBezTo>
                  <a:pt x="21321" y="50989"/>
                  <a:pt x="21370" y="50999"/>
                  <a:pt x="21436" y="51022"/>
                </a:cubicBezTo>
                <a:cubicBezTo>
                  <a:pt x="21856" y="51417"/>
                  <a:pt x="21725" y="51732"/>
                  <a:pt x="21488" y="51759"/>
                </a:cubicBezTo>
                <a:cubicBezTo>
                  <a:pt x="21620" y="51811"/>
                  <a:pt x="21620" y="51864"/>
                  <a:pt x="21593" y="51916"/>
                </a:cubicBezTo>
                <a:cubicBezTo>
                  <a:pt x="21609" y="51908"/>
                  <a:pt x="21632" y="51905"/>
                  <a:pt x="21658" y="51905"/>
                </a:cubicBezTo>
                <a:cubicBezTo>
                  <a:pt x="21763" y="51905"/>
                  <a:pt x="21935" y="51953"/>
                  <a:pt x="22045" y="51953"/>
                </a:cubicBezTo>
                <a:cubicBezTo>
                  <a:pt x="22095" y="51953"/>
                  <a:pt x="22132" y="51944"/>
                  <a:pt x="22146" y="51916"/>
                </a:cubicBezTo>
                <a:cubicBezTo>
                  <a:pt x="21859" y="51541"/>
                  <a:pt x="21683" y="51222"/>
                  <a:pt x="21929" y="51222"/>
                </a:cubicBezTo>
                <a:cubicBezTo>
                  <a:pt x="21976" y="51222"/>
                  <a:pt x="22039" y="51233"/>
                  <a:pt x="22119" y="51259"/>
                </a:cubicBezTo>
                <a:cubicBezTo>
                  <a:pt x="21935" y="51443"/>
                  <a:pt x="22303" y="51653"/>
                  <a:pt x="22461" y="51890"/>
                </a:cubicBezTo>
                <a:cubicBezTo>
                  <a:pt x="22345" y="51805"/>
                  <a:pt x="22276" y="51770"/>
                  <a:pt x="22244" y="51770"/>
                </a:cubicBezTo>
                <a:cubicBezTo>
                  <a:pt x="22167" y="51770"/>
                  <a:pt x="22295" y="51968"/>
                  <a:pt x="22461" y="52153"/>
                </a:cubicBezTo>
                <a:cubicBezTo>
                  <a:pt x="22439" y="52159"/>
                  <a:pt x="22416" y="52162"/>
                  <a:pt x="22393" y="52162"/>
                </a:cubicBezTo>
                <a:cubicBezTo>
                  <a:pt x="22307" y="52162"/>
                  <a:pt x="22211" y="52119"/>
                  <a:pt x="22067" y="51995"/>
                </a:cubicBezTo>
                <a:lnTo>
                  <a:pt x="22040" y="52022"/>
                </a:lnTo>
                <a:cubicBezTo>
                  <a:pt x="22251" y="52469"/>
                  <a:pt x="21541" y="52206"/>
                  <a:pt x="21777" y="52705"/>
                </a:cubicBezTo>
                <a:cubicBezTo>
                  <a:pt x="21600" y="52652"/>
                  <a:pt x="21362" y="52431"/>
                  <a:pt x="21324" y="52431"/>
                </a:cubicBezTo>
                <a:cubicBezTo>
                  <a:pt x="21306" y="52431"/>
                  <a:pt x="21333" y="52482"/>
                  <a:pt x="21436" y="52627"/>
                </a:cubicBezTo>
                <a:cubicBezTo>
                  <a:pt x="21136" y="52552"/>
                  <a:pt x="20578" y="52123"/>
                  <a:pt x="20811" y="52123"/>
                </a:cubicBezTo>
                <a:cubicBezTo>
                  <a:pt x="20824" y="52123"/>
                  <a:pt x="20839" y="52124"/>
                  <a:pt x="20857" y="52127"/>
                </a:cubicBezTo>
                <a:cubicBezTo>
                  <a:pt x="20936" y="52232"/>
                  <a:pt x="21041" y="52311"/>
                  <a:pt x="21173" y="52364"/>
                </a:cubicBezTo>
                <a:cubicBezTo>
                  <a:pt x="20331" y="51680"/>
                  <a:pt x="20857" y="51601"/>
                  <a:pt x="20778" y="51259"/>
                </a:cubicBezTo>
                <a:lnTo>
                  <a:pt x="20778" y="51259"/>
                </a:lnTo>
                <a:lnTo>
                  <a:pt x="21278" y="51417"/>
                </a:lnTo>
                <a:cubicBezTo>
                  <a:pt x="21345" y="51327"/>
                  <a:pt x="21087" y="50989"/>
                  <a:pt x="21287" y="50989"/>
                </a:cubicBezTo>
                <a:close/>
                <a:moveTo>
                  <a:pt x="41543" y="52644"/>
                </a:moveTo>
                <a:cubicBezTo>
                  <a:pt x="41592" y="52644"/>
                  <a:pt x="41676" y="52674"/>
                  <a:pt x="41792" y="52732"/>
                </a:cubicBezTo>
                <a:cubicBezTo>
                  <a:pt x="41914" y="52884"/>
                  <a:pt x="41859" y="52904"/>
                  <a:pt x="41776" y="52904"/>
                </a:cubicBezTo>
                <a:cubicBezTo>
                  <a:pt x="41747" y="52904"/>
                  <a:pt x="41714" y="52902"/>
                  <a:pt x="41684" y="52902"/>
                </a:cubicBezTo>
                <a:cubicBezTo>
                  <a:pt x="41653" y="52902"/>
                  <a:pt x="41625" y="52904"/>
                  <a:pt x="41608" y="52916"/>
                </a:cubicBezTo>
                <a:cubicBezTo>
                  <a:pt x="41474" y="52733"/>
                  <a:pt x="41457" y="52644"/>
                  <a:pt x="41543" y="52644"/>
                </a:cubicBezTo>
                <a:close/>
                <a:moveTo>
                  <a:pt x="40383" y="53113"/>
                </a:moveTo>
                <a:cubicBezTo>
                  <a:pt x="40341" y="53113"/>
                  <a:pt x="40322" y="53133"/>
                  <a:pt x="40313" y="53160"/>
                </a:cubicBezTo>
                <a:lnTo>
                  <a:pt x="40313" y="53160"/>
                </a:lnTo>
                <a:cubicBezTo>
                  <a:pt x="40343" y="53146"/>
                  <a:pt x="40372" y="53131"/>
                  <a:pt x="40400" y="53114"/>
                </a:cubicBezTo>
                <a:lnTo>
                  <a:pt x="40400" y="53114"/>
                </a:lnTo>
                <a:cubicBezTo>
                  <a:pt x="40394" y="53114"/>
                  <a:pt x="40388" y="53113"/>
                  <a:pt x="40383" y="53113"/>
                </a:cubicBezTo>
                <a:close/>
                <a:moveTo>
                  <a:pt x="20345" y="51791"/>
                </a:moveTo>
                <a:cubicBezTo>
                  <a:pt x="20387" y="51791"/>
                  <a:pt x="20436" y="51798"/>
                  <a:pt x="20489" y="51811"/>
                </a:cubicBezTo>
                <a:cubicBezTo>
                  <a:pt x="20357" y="52101"/>
                  <a:pt x="20936" y="52495"/>
                  <a:pt x="21067" y="52968"/>
                </a:cubicBezTo>
                <a:cubicBezTo>
                  <a:pt x="20859" y="52848"/>
                  <a:pt x="20778" y="52814"/>
                  <a:pt x="20749" y="52814"/>
                </a:cubicBezTo>
                <a:cubicBezTo>
                  <a:pt x="20709" y="52814"/>
                  <a:pt x="20769" y="52880"/>
                  <a:pt x="20734" y="52880"/>
                </a:cubicBezTo>
                <a:cubicBezTo>
                  <a:pt x="20711" y="52880"/>
                  <a:pt x="20648" y="52852"/>
                  <a:pt x="20489" y="52758"/>
                </a:cubicBezTo>
                <a:lnTo>
                  <a:pt x="20489" y="52758"/>
                </a:lnTo>
                <a:cubicBezTo>
                  <a:pt x="20489" y="52928"/>
                  <a:pt x="20557" y="53303"/>
                  <a:pt x="20362" y="53303"/>
                </a:cubicBezTo>
                <a:cubicBezTo>
                  <a:pt x="20316" y="53303"/>
                  <a:pt x="20254" y="53282"/>
                  <a:pt x="20173" y="53231"/>
                </a:cubicBezTo>
                <a:cubicBezTo>
                  <a:pt x="20226" y="53231"/>
                  <a:pt x="20305" y="53074"/>
                  <a:pt x="20121" y="53021"/>
                </a:cubicBezTo>
                <a:cubicBezTo>
                  <a:pt x="20121" y="53130"/>
                  <a:pt x="20058" y="53189"/>
                  <a:pt x="19932" y="53189"/>
                </a:cubicBezTo>
                <a:cubicBezTo>
                  <a:pt x="19876" y="53189"/>
                  <a:pt x="19807" y="53177"/>
                  <a:pt x="19726" y="53153"/>
                </a:cubicBezTo>
                <a:cubicBezTo>
                  <a:pt x="19621" y="53021"/>
                  <a:pt x="19627" y="52975"/>
                  <a:pt x="19696" y="52975"/>
                </a:cubicBezTo>
                <a:cubicBezTo>
                  <a:pt x="19765" y="52975"/>
                  <a:pt x="19897" y="53021"/>
                  <a:pt x="20042" y="53074"/>
                </a:cubicBezTo>
                <a:cubicBezTo>
                  <a:pt x="19884" y="52811"/>
                  <a:pt x="20147" y="52758"/>
                  <a:pt x="19726" y="52442"/>
                </a:cubicBezTo>
                <a:lnTo>
                  <a:pt x="19726" y="52442"/>
                </a:lnTo>
                <a:cubicBezTo>
                  <a:pt x="19757" y="52449"/>
                  <a:pt x="19784" y="52452"/>
                  <a:pt x="19807" y="52452"/>
                </a:cubicBezTo>
                <a:cubicBezTo>
                  <a:pt x="20049" y="52452"/>
                  <a:pt x="19873" y="52102"/>
                  <a:pt x="20078" y="52102"/>
                </a:cubicBezTo>
                <a:cubicBezTo>
                  <a:pt x="20149" y="52102"/>
                  <a:pt x="20266" y="52144"/>
                  <a:pt x="20462" y="52258"/>
                </a:cubicBezTo>
                <a:cubicBezTo>
                  <a:pt x="20091" y="51952"/>
                  <a:pt x="20137" y="51791"/>
                  <a:pt x="20345" y="51791"/>
                </a:cubicBezTo>
                <a:close/>
                <a:moveTo>
                  <a:pt x="19358" y="52837"/>
                </a:moveTo>
                <a:cubicBezTo>
                  <a:pt x="19489" y="53126"/>
                  <a:pt x="20305" y="53626"/>
                  <a:pt x="19936" y="53626"/>
                </a:cubicBezTo>
                <a:cubicBezTo>
                  <a:pt x="19542" y="53389"/>
                  <a:pt x="19700" y="53205"/>
                  <a:pt x="19358" y="53100"/>
                </a:cubicBezTo>
                <a:cubicBezTo>
                  <a:pt x="19279" y="52942"/>
                  <a:pt x="19253" y="52837"/>
                  <a:pt x="19358" y="52837"/>
                </a:cubicBezTo>
                <a:close/>
                <a:moveTo>
                  <a:pt x="39688" y="53679"/>
                </a:moveTo>
                <a:lnTo>
                  <a:pt x="39688" y="53679"/>
                </a:lnTo>
                <a:cubicBezTo>
                  <a:pt x="39769" y="53709"/>
                  <a:pt x="39811" y="53716"/>
                  <a:pt x="39843" y="53716"/>
                </a:cubicBezTo>
                <a:cubicBezTo>
                  <a:pt x="39869" y="53716"/>
                  <a:pt x="39888" y="53711"/>
                  <a:pt x="39915" y="53711"/>
                </a:cubicBezTo>
                <a:cubicBezTo>
                  <a:pt x="39941" y="53711"/>
                  <a:pt x="39975" y="53715"/>
                  <a:pt x="40030" y="53731"/>
                </a:cubicBezTo>
                <a:cubicBezTo>
                  <a:pt x="40503" y="54257"/>
                  <a:pt x="40556" y="54468"/>
                  <a:pt x="40976" y="54941"/>
                </a:cubicBezTo>
                <a:cubicBezTo>
                  <a:pt x="40677" y="54756"/>
                  <a:pt x="40357" y="54673"/>
                  <a:pt x="40016" y="54673"/>
                </a:cubicBezTo>
                <a:cubicBezTo>
                  <a:pt x="39969" y="54673"/>
                  <a:pt x="39920" y="54675"/>
                  <a:pt x="39872" y="54678"/>
                </a:cubicBezTo>
                <a:cubicBezTo>
                  <a:pt x="39714" y="54362"/>
                  <a:pt x="39530" y="53994"/>
                  <a:pt x="39740" y="53889"/>
                </a:cubicBezTo>
                <a:lnTo>
                  <a:pt x="39740" y="53889"/>
                </a:lnTo>
                <a:cubicBezTo>
                  <a:pt x="39951" y="53994"/>
                  <a:pt x="39977" y="54283"/>
                  <a:pt x="40240" y="54336"/>
                </a:cubicBezTo>
                <a:cubicBezTo>
                  <a:pt x="40161" y="54020"/>
                  <a:pt x="39872" y="53889"/>
                  <a:pt x="39688" y="53679"/>
                </a:cubicBezTo>
                <a:close/>
                <a:moveTo>
                  <a:pt x="39158" y="54907"/>
                </a:moveTo>
                <a:cubicBezTo>
                  <a:pt x="39205" y="54907"/>
                  <a:pt x="39284" y="54933"/>
                  <a:pt x="39398" y="54994"/>
                </a:cubicBezTo>
                <a:cubicBezTo>
                  <a:pt x="39440" y="55119"/>
                  <a:pt x="39532" y="55261"/>
                  <a:pt x="39436" y="55261"/>
                </a:cubicBezTo>
                <a:cubicBezTo>
                  <a:pt x="39411" y="55261"/>
                  <a:pt x="39373" y="55252"/>
                  <a:pt x="39320" y="55230"/>
                </a:cubicBezTo>
                <a:cubicBezTo>
                  <a:pt x="39114" y="55062"/>
                  <a:pt x="39041" y="54907"/>
                  <a:pt x="39158" y="54907"/>
                </a:cubicBezTo>
                <a:close/>
                <a:moveTo>
                  <a:pt x="34709" y="55003"/>
                </a:moveTo>
                <a:cubicBezTo>
                  <a:pt x="34800" y="55003"/>
                  <a:pt x="34899" y="55012"/>
                  <a:pt x="34980" y="55020"/>
                </a:cubicBezTo>
                <a:cubicBezTo>
                  <a:pt x="35059" y="55283"/>
                  <a:pt x="34586" y="55151"/>
                  <a:pt x="34612" y="55362"/>
                </a:cubicBezTo>
                <a:lnTo>
                  <a:pt x="34612" y="55388"/>
                </a:lnTo>
                <a:cubicBezTo>
                  <a:pt x="34290" y="55066"/>
                  <a:pt x="34473" y="55003"/>
                  <a:pt x="34709" y="55003"/>
                </a:cubicBezTo>
                <a:close/>
                <a:moveTo>
                  <a:pt x="22914" y="55624"/>
                </a:moveTo>
                <a:lnTo>
                  <a:pt x="22914" y="55624"/>
                </a:lnTo>
                <a:cubicBezTo>
                  <a:pt x="22901" y="55626"/>
                  <a:pt x="22889" y="55631"/>
                  <a:pt x="22879" y="55638"/>
                </a:cubicBezTo>
                <a:lnTo>
                  <a:pt x="22879" y="55638"/>
                </a:lnTo>
                <a:cubicBezTo>
                  <a:pt x="22891" y="55633"/>
                  <a:pt x="22903" y="55629"/>
                  <a:pt x="22914" y="55624"/>
                </a:cubicBezTo>
                <a:close/>
                <a:moveTo>
                  <a:pt x="38031" y="55651"/>
                </a:moveTo>
                <a:cubicBezTo>
                  <a:pt x="38117" y="55823"/>
                  <a:pt x="38220" y="55995"/>
                  <a:pt x="38098" y="55995"/>
                </a:cubicBezTo>
                <a:cubicBezTo>
                  <a:pt x="38070" y="55995"/>
                  <a:pt x="38031" y="55986"/>
                  <a:pt x="37978" y="55967"/>
                </a:cubicBezTo>
                <a:cubicBezTo>
                  <a:pt x="37768" y="55677"/>
                  <a:pt x="37899" y="55677"/>
                  <a:pt x="38031" y="55651"/>
                </a:cubicBezTo>
                <a:close/>
                <a:moveTo>
                  <a:pt x="33197" y="55735"/>
                </a:moveTo>
                <a:cubicBezTo>
                  <a:pt x="33228" y="55735"/>
                  <a:pt x="33276" y="55749"/>
                  <a:pt x="33349" y="55783"/>
                </a:cubicBezTo>
                <a:cubicBezTo>
                  <a:pt x="33558" y="55991"/>
                  <a:pt x="33496" y="56052"/>
                  <a:pt x="33374" y="56052"/>
                </a:cubicBezTo>
                <a:cubicBezTo>
                  <a:pt x="33220" y="56052"/>
                  <a:pt x="32972" y="55955"/>
                  <a:pt x="33060" y="55940"/>
                </a:cubicBezTo>
                <a:lnTo>
                  <a:pt x="33060" y="55914"/>
                </a:lnTo>
                <a:cubicBezTo>
                  <a:pt x="33184" y="55914"/>
                  <a:pt x="33081" y="55735"/>
                  <a:pt x="33197" y="55735"/>
                </a:cubicBezTo>
                <a:close/>
                <a:moveTo>
                  <a:pt x="31406" y="56879"/>
                </a:moveTo>
                <a:cubicBezTo>
                  <a:pt x="31429" y="56879"/>
                  <a:pt x="31455" y="56882"/>
                  <a:pt x="31482" y="56887"/>
                </a:cubicBezTo>
                <a:cubicBezTo>
                  <a:pt x="31850" y="57176"/>
                  <a:pt x="31614" y="57229"/>
                  <a:pt x="31482" y="57255"/>
                </a:cubicBezTo>
                <a:lnTo>
                  <a:pt x="31482" y="57282"/>
                </a:lnTo>
                <a:cubicBezTo>
                  <a:pt x="31200" y="57070"/>
                  <a:pt x="31212" y="56879"/>
                  <a:pt x="31406" y="56879"/>
                </a:cubicBezTo>
                <a:close/>
                <a:moveTo>
                  <a:pt x="30871" y="57844"/>
                </a:moveTo>
                <a:cubicBezTo>
                  <a:pt x="30947" y="57844"/>
                  <a:pt x="31047" y="57863"/>
                  <a:pt x="31122" y="57863"/>
                </a:cubicBezTo>
                <a:cubicBezTo>
                  <a:pt x="31138" y="57863"/>
                  <a:pt x="31153" y="57862"/>
                  <a:pt x="31167" y="57860"/>
                </a:cubicBezTo>
                <a:lnTo>
                  <a:pt x="31167" y="57860"/>
                </a:lnTo>
                <a:cubicBezTo>
                  <a:pt x="31268" y="58029"/>
                  <a:pt x="31217" y="58079"/>
                  <a:pt x="31092" y="58079"/>
                </a:cubicBezTo>
                <a:cubicBezTo>
                  <a:pt x="31022" y="58079"/>
                  <a:pt x="30928" y="58063"/>
                  <a:pt x="30825" y="58044"/>
                </a:cubicBezTo>
                <a:cubicBezTo>
                  <a:pt x="30714" y="57879"/>
                  <a:pt x="30770" y="57844"/>
                  <a:pt x="30871" y="57844"/>
                </a:cubicBezTo>
                <a:close/>
                <a:moveTo>
                  <a:pt x="29129" y="58471"/>
                </a:moveTo>
                <a:cubicBezTo>
                  <a:pt x="29185" y="58471"/>
                  <a:pt x="29270" y="58490"/>
                  <a:pt x="29404" y="58544"/>
                </a:cubicBezTo>
                <a:cubicBezTo>
                  <a:pt x="29465" y="58664"/>
                  <a:pt x="29379" y="58759"/>
                  <a:pt x="29225" y="58759"/>
                </a:cubicBezTo>
                <a:cubicBezTo>
                  <a:pt x="29120" y="58759"/>
                  <a:pt x="28982" y="58714"/>
                  <a:pt x="28838" y="58601"/>
                </a:cubicBezTo>
                <a:lnTo>
                  <a:pt x="28838" y="58601"/>
                </a:lnTo>
                <a:cubicBezTo>
                  <a:pt x="28847" y="58602"/>
                  <a:pt x="28856" y="58603"/>
                  <a:pt x="28865" y="58603"/>
                </a:cubicBezTo>
                <a:cubicBezTo>
                  <a:pt x="29022" y="58603"/>
                  <a:pt x="28981" y="58471"/>
                  <a:pt x="29129" y="58471"/>
                </a:cubicBezTo>
                <a:close/>
                <a:moveTo>
                  <a:pt x="39299" y="58589"/>
                </a:moveTo>
                <a:cubicBezTo>
                  <a:pt x="39324" y="58589"/>
                  <a:pt x="39371" y="58607"/>
                  <a:pt x="39451" y="58649"/>
                </a:cubicBezTo>
                <a:cubicBezTo>
                  <a:pt x="39656" y="58772"/>
                  <a:pt x="39781" y="59039"/>
                  <a:pt x="39665" y="59039"/>
                </a:cubicBezTo>
                <a:cubicBezTo>
                  <a:pt x="39632" y="59039"/>
                  <a:pt x="39579" y="59017"/>
                  <a:pt x="39504" y="58965"/>
                </a:cubicBezTo>
                <a:lnTo>
                  <a:pt x="39504" y="58991"/>
                </a:lnTo>
                <a:cubicBezTo>
                  <a:pt x="39462" y="58865"/>
                  <a:pt x="39202" y="58589"/>
                  <a:pt x="39299" y="58589"/>
                </a:cubicBezTo>
                <a:close/>
                <a:moveTo>
                  <a:pt x="28406" y="59147"/>
                </a:moveTo>
                <a:cubicBezTo>
                  <a:pt x="28471" y="59147"/>
                  <a:pt x="28560" y="59165"/>
                  <a:pt x="28642" y="59175"/>
                </a:cubicBezTo>
                <a:cubicBezTo>
                  <a:pt x="28849" y="59326"/>
                  <a:pt x="28827" y="59450"/>
                  <a:pt x="28662" y="59450"/>
                </a:cubicBezTo>
                <a:cubicBezTo>
                  <a:pt x="28597" y="59450"/>
                  <a:pt x="28509" y="59430"/>
                  <a:pt x="28405" y="59386"/>
                </a:cubicBezTo>
                <a:cubicBezTo>
                  <a:pt x="28260" y="59192"/>
                  <a:pt x="28303" y="59147"/>
                  <a:pt x="28406" y="59147"/>
                </a:cubicBezTo>
                <a:close/>
                <a:moveTo>
                  <a:pt x="22783" y="60543"/>
                </a:moveTo>
                <a:cubicBezTo>
                  <a:pt x="22862" y="60543"/>
                  <a:pt x="22987" y="60595"/>
                  <a:pt x="23014" y="60595"/>
                </a:cubicBezTo>
                <a:cubicBezTo>
                  <a:pt x="22973" y="60657"/>
                  <a:pt x="23090" y="60829"/>
                  <a:pt x="22985" y="60829"/>
                </a:cubicBezTo>
                <a:cubicBezTo>
                  <a:pt x="22955" y="60829"/>
                  <a:pt x="22906" y="60815"/>
                  <a:pt x="22829" y="60780"/>
                </a:cubicBezTo>
                <a:lnTo>
                  <a:pt x="22829" y="60806"/>
                </a:lnTo>
                <a:cubicBezTo>
                  <a:pt x="22672" y="60595"/>
                  <a:pt x="22704" y="60543"/>
                  <a:pt x="22783" y="60543"/>
                </a:cubicBezTo>
                <a:close/>
                <a:moveTo>
                  <a:pt x="36353" y="60475"/>
                </a:moveTo>
                <a:cubicBezTo>
                  <a:pt x="36413" y="60475"/>
                  <a:pt x="36495" y="60492"/>
                  <a:pt x="36584" y="60517"/>
                </a:cubicBezTo>
                <a:cubicBezTo>
                  <a:pt x="36842" y="60715"/>
                  <a:pt x="36816" y="60853"/>
                  <a:pt x="36641" y="60853"/>
                </a:cubicBezTo>
                <a:cubicBezTo>
                  <a:pt x="36584" y="60853"/>
                  <a:pt x="36511" y="60838"/>
                  <a:pt x="36427" y="60806"/>
                </a:cubicBezTo>
                <a:lnTo>
                  <a:pt x="36427" y="60832"/>
                </a:lnTo>
                <a:cubicBezTo>
                  <a:pt x="36190" y="60560"/>
                  <a:pt x="36218" y="60475"/>
                  <a:pt x="36353" y="60475"/>
                </a:cubicBezTo>
                <a:close/>
                <a:moveTo>
                  <a:pt x="17700" y="62553"/>
                </a:moveTo>
                <a:cubicBezTo>
                  <a:pt x="17744" y="62568"/>
                  <a:pt x="17789" y="62590"/>
                  <a:pt x="17832" y="62621"/>
                </a:cubicBezTo>
                <a:cubicBezTo>
                  <a:pt x="17821" y="62618"/>
                  <a:pt x="17812" y="62617"/>
                  <a:pt x="17806" y="62617"/>
                </a:cubicBezTo>
                <a:cubicBezTo>
                  <a:pt x="17741" y="62617"/>
                  <a:pt x="17944" y="62737"/>
                  <a:pt x="18017" y="62857"/>
                </a:cubicBezTo>
                <a:cubicBezTo>
                  <a:pt x="17904" y="62801"/>
                  <a:pt x="17839" y="62779"/>
                  <a:pt x="17803" y="62779"/>
                </a:cubicBezTo>
                <a:cubicBezTo>
                  <a:pt x="17693" y="62779"/>
                  <a:pt x="17871" y="62988"/>
                  <a:pt x="17770" y="62988"/>
                </a:cubicBezTo>
                <a:cubicBezTo>
                  <a:pt x="17738" y="62988"/>
                  <a:pt x="17677" y="62966"/>
                  <a:pt x="17569" y="62910"/>
                </a:cubicBezTo>
                <a:cubicBezTo>
                  <a:pt x="17412" y="62740"/>
                  <a:pt x="17400" y="62626"/>
                  <a:pt x="17458" y="62571"/>
                </a:cubicBezTo>
                <a:lnTo>
                  <a:pt x="17458" y="62571"/>
                </a:lnTo>
                <a:cubicBezTo>
                  <a:pt x="17464" y="62571"/>
                  <a:pt x="17469" y="62571"/>
                  <a:pt x="17475" y="62571"/>
                </a:cubicBezTo>
                <a:cubicBezTo>
                  <a:pt x="17575" y="62571"/>
                  <a:pt x="17637" y="62558"/>
                  <a:pt x="17700" y="62553"/>
                </a:cubicBezTo>
                <a:close/>
                <a:moveTo>
                  <a:pt x="46789" y="0"/>
                </a:moveTo>
                <a:cubicBezTo>
                  <a:pt x="46822" y="66"/>
                  <a:pt x="46841" y="77"/>
                  <a:pt x="46865" y="77"/>
                </a:cubicBezTo>
                <a:cubicBezTo>
                  <a:pt x="46878" y="77"/>
                  <a:pt x="46891" y="74"/>
                  <a:pt x="46909" y="74"/>
                </a:cubicBezTo>
                <a:cubicBezTo>
                  <a:pt x="46940" y="74"/>
                  <a:pt x="46983" y="83"/>
                  <a:pt x="47052" y="132"/>
                </a:cubicBezTo>
                <a:cubicBezTo>
                  <a:pt x="47183" y="368"/>
                  <a:pt x="46947" y="237"/>
                  <a:pt x="46920" y="342"/>
                </a:cubicBezTo>
                <a:cubicBezTo>
                  <a:pt x="46657" y="184"/>
                  <a:pt x="46605" y="105"/>
                  <a:pt x="46526" y="27"/>
                </a:cubicBezTo>
                <a:lnTo>
                  <a:pt x="46342" y="27"/>
                </a:lnTo>
                <a:cubicBezTo>
                  <a:pt x="46418" y="233"/>
                  <a:pt x="46390" y="302"/>
                  <a:pt x="46310" y="302"/>
                </a:cubicBezTo>
                <a:cubicBezTo>
                  <a:pt x="46151" y="302"/>
                  <a:pt x="45786" y="30"/>
                  <a:pt x="45626" y="30"/>
                </a:cubicBezTo>
                <a:cubicBezTo>
                  <a:pt x="45589" y="30"/>
                  <a:pt x="45563" y="44"/>
                  <a:pt x="45553" y="79"/>
                </a:cubicBezTo>
                <a:cubicBezTo>
                  <a:pt x="45842" y="368"/>
                  <a:pt x="46342" y="526"/>
                  <a:pt x="46605" y="842"/>
                </a:cubicBezTo>
                <a:cubicBezTo>
                  <a:pt x="46263" y="631"/>
                  <a:pt x="46131" y="842"/>
                  <a:pt x="45737" y="526"/>
                </a:cubicBezTo>
                <a:lnTo>
                  <a:pt x="45737" y="526"/>
                </a:lnTo>
                <a:cubicBezTo>
                  <a:pt x="45947" y="894"/>
                  <a:pt x="46236" y="1184"/>
                  <a:pt x="46447" y="1552"/>
                </a:cubicBezTo>
                <a:cubicBezTo>
                  <a:pt x="46000" y="1026"/>
                  <a:pt x="45895" y="1184"/>
                  <a:pt x="45579" y="1026"/>
                </a:cubicBezTo>
                <a:cubicBezTo>
                  <a:pt x="45342" y="894"/>
                  <a:pt x="45342" y="553"/>
                  <a:pt x="45053" y="474"/>
                </a:cubicBezTo>
                <a:lnTo>
                  <a:pt x="45053" y="474"/>
                </a:lnTo>
                <a:cubicBezTo>
                  <a:pt x="45158" y="684"/>
                  <a:pt x="45316" y="894"/>
                  <a:pt x="45500" y="1079"/>
                </a:cubicBezTo>
                <a:cubicBezTo>
                  <a:pt x="45491" y="1088"/>
                  <a:pt x="45473" y="1090"/>
                  <a:pt x="45452" y="1090"/>
                </a:cubicBezTo>
                <a:cubicBezTo>
                  <a:pt x="45419" y="1090"/>
                  <a:pt x="45379" y="1084"/>
                  <a:pt x="45352" y="1084"/>
                </a:cubicBezTo>
                <a:cubicBezTo>
                  <a:pt x="45294" y="1084"/>
                  <a:pt x="45291" y="1112"/>
                  <a:pt x="45526" y="1289"/>
                </a:cubicBezTo>
                <a:cubicBezTo>
                  <a:pt x="45510" y="1306"/>
                  <a:pt x="45484" y="1313"/>
                  <a:pt x="45453" y="1313"/>
                </a:cubicBezTo>
                <a:cubicBezTo>
                  <a:pt x="45337" y="1313"/>
                  <a:pt x="45134" y="1214"/>
                  <a:pt x="44948" y="1131"/>
                </a:cubicBezTo>
                <a:cubicBezTo>
                  <a:pt x="44737" y="921"/>
                  <a:pt x="45184" y="921"/>
                  <a:pt x="44685" y="474"/>
                </a:cubicBezTo>
                <a:lnTo>
                  <a:pt x="44685" y="474"/>
                </a:lnTo>
                <a:cubicBezTo>
                  <a:pt x="44742" y="741"/>
                  <a:pt x="44730" y="1426"/>
                  <a:pt x="44456" y="1426"/>
                </a:cubicBezTo>
                <a:cubicBezTo>
                  <a:pt x="44353" y="1426"/>
                  <a:pt x="44214" y="1330"/>
                  <a:pt x="44027" y="1079"/>
                </a:cubicBezTo>
                <a:lnTo>
                  <a:pt x="44027" y="1079"/>
                </a:lnTo>
                <a:cubicBezTo>
                  <a:pt x="43942" y="1121"/>
                  <a:pt x="44082" y="1390"/>
                  <a:pt x="43968" y="1390"/>
                </a:cubicBezTo>
                <a:cubicBezTo>
                  <a:pt x="43942" y="1390"/>
                  <a:pt x="43902" y="1376"/>
                  <a:pt x="43843" y="1342"/>
                </a:cubicBezTo>
                <a:lnTo>
                  <a:pt x="43843" y="1342"/>
                </a:lnTo>
                <a:cubicBezTo>
                  <a:pt x="44369" y="2104"/>
                  <a:pt x="43580" y="1841"/>
                  <a:pt x="44001" y="2657"/>
                </a:cubicBezTo>
                <a:cubicBezTo>
                  <a:pt x="43779" y="2472"/>
                  <a:pt x="43684" y="2466"/>
                  <a:pt x="43614" y="2466"/>
                </a:cubicBezTo>
                <a:cubicBezTo>
                  <a:pt x="43609" y="2466"/>
                  <a:pt x="43604" y="2466"/>
                  <a:pt x="43600" y="2466"/>
                </a:cubicBezTo>
                <a:cubicBezTo>
                  <a:pt x="43528" y="2466"/>
                  <a:pt x="43475" y="2459"/>
                  <a:pt x="43317" y="2236"/>
                </a:cubicBezTo>
                <a:cubicBezTo>
                  <a:pt x="43311" y="2235"/>
                  <a:pt x="43306" y="2235"/>
                  <a:pt x="43301" y="2235"/>
                </a:cubicBezTo>
                <a:cubicBezTo>
                  <a:pt x="43133" y="2235"/>
                  <a:pt x="43580" y="2662"/>
                  <a:pt x="43580" y="2867"/>
                </a:cubicBezTo>
                <a:cubicBezTo>
                  <a:pt x="43343" y="3025"/>
                  <a:pt x="42923" y="2998"/>
                  <a:pt x="43133" y="3577"/>
                </a:cubicBezTo>
                <a:cubicBezTo>
                  <a:pt x="42995" y="3448"/>
                  <a:pt x="42895" y="3396"/>
                  <a:pt x="42835" y="3396"/>
                </a:cubicBezTo>
                <a:cubicBezTo>
                  <a:pt x="42722" y="3396"/>
                  <a:pt x="42743" y="3573"/>
                  <a:pt x="42896" y="3761"/>
                </a:cubicBezTo>
                <a:cubicBezTo>
                  <a:pt x="42741" y="3645"/>
                  <a:pt x="42661" y="3614"/>
                  <a:pt x="42607" y="3614"/>
                </a:cubicBezTo>
                <a:cubicBezTo>
                  <a:pt x="42548" y="3614"/>
                  <a:pt x="42521" y="3651"/>
                  <a:pt x="42461" y="3651"/>
                </a:cubicBezTo>
                <a:cubicBezTo>
                  <a:pt x="42427" y="3651"/>
                  <a:pt x="42383" y="3639"/>
                  <a:pt x="42318" y="3603"/>
                </a:cubicBezTo>
                <a:lnTo>
                  <a:pt x="42318" y="3603"/>
                </a:lnTo>
                <a:cubicBezTo>
                  <a:pt x="42554" y="3814"/>
                  <a:pt x="42607" y="3761"/>
                  <a:pt x="42975" y="4077"/>
                </a:cubicBezTo>
                <a:cubicBezTo>
                  <a:pt x="42956" y="4108"/>
                  <a:pt x="42921" y="4122"/>
                  <a:pt x="42875" y="4122"/>
                </a:cubicBezTo>
                <a:cubicBezTo>
                  <a:pt x="42728" y="4122"/>
                  <a:pt x="42472" y="3986"/>
                  <a:pt x="42291" y="3866"/>
                </a:cubicBezTo>
                <a:lnTo>
                  <a:pt x="42291" y="3866"/>
                </a:lnTo>
                <a:cubicBezTo>
                  <a:pt x="42130" y="3907"/>
                  <a:pt x="42401" y="4162"/>
                  <a:pt x="42265" y="4162"/>
                </a:cubicBezTo>
                <a:cubicBezTo>
                  <a:pt x="42224" y="4162"/>
                  <a:pt x="42144" y="4138"/>
                  <a:pt x="42002" y="4077"/>
                </a:cubicBezTo>
                <a:lnTo>
                  <a:pt x="42002" y="4077"/>
                </a:lnTo>
                <a:cubicBezTo>
                  <a:pt x="42107" y="4208"/>
                  <a:pt x="42265" y="4287"/>
                  <a:pt x="42318" y="4445"/>
                </a:cubicBezTo>
                <a:cubicBezTo>
                  <a:pt x="42333" y="4340"/>
                  <a:pt x="42407" y="4295"/>
                  <a:pt x="42527" y="4295"/>
                </a:cubicBezTo>
                <a:cubicBezTo>
                  <a:pt x="42618" y="4295"/>
                  <a:pt x="42734" y="4321"/>
                  <a:pt x="42870" y="4366"/>
                </a:cubicBezTo>
                <a:cubicBezTo>
                  <a:pt x="42660" y="4524"/>
                  <a:pt x="42449" y="4682"/>
                  <a:pt x="42265" y="4839"/>
                </a:cubicBezTo>
                <a:cubicBezTo>
                  <a:pt x="42186" y="4787"/>
                  <a:pt x="42134" y="4708"/>
                  <a:pt x="42028" y="4655"/>
                </a:cubicBezTo>
                <a:cubicBezTo>
                  <a:pt x="42002" y="4471"/>
                  <a:pt x="42449" y="4603"/>
                  <a:pt x="42028" y="4182"/>
                </a:cubicBezTo>
                <a:cubicBezTo>
                  <a:pt x="42003" y="4174"/>
                  <a:pt x="41981" y="4170"/>
                  <a:pt x="41963" y="4170"/>
                </a:cubicBezTo>
                <a:cubicBezTo>
                  <a:pt x="41784" y="4170"/>
                  <a:pt x="41962" y="4534"/>
                  <a:pt x="41715" y="4534"/>
                </a:cubicBezTo>
                <a:cubicBezTo>
                  <a:pt x="41659" y="4534"/>
                  <a:pt x="41583" y="4516"/>
                  <a:pt x="41476" y="4471"/>
                </a:cubicBezTo>
                <a:lnTo>
                  <a:pt x="41476" y="4471"/>
                </a:lnTo>
                <a:cubicBezTo>
                  <a:pt x="41543" y="4582"/>
                  <a:pt x="41591" y="4693"/>
                  <a:pt x="41540" y="4693"/>
                </a:cubicBezTo>
                <a:cubicBezTo>
                  <a:pt x="41531" y="4693"/>
                  <a:pt x="41519" y="4690"/>
                  <a:pt x="41502" y="4682"/>
                </a:cubicBezTo>
                <a:lnTo>
                  <a:pt x="41502" y="4682"/>
                </a:lnTo>
                <a:cubicBezTo>
                  <a:pt x="41581" y="4839"/>
                  <a:pt x="41713" y="4945"/>
                  <a:pt x="41871" y="5024"/>
                </a:cubicBezTo>
                <a:cubicBezTo>
                  <a:pt x="41976" y="5339"/>
                  <a:pt x="41608" y="5208"/>
                  <a:pt x="41713" y="5497"/>
                </a:cubicBezTo>
                <a:cubicBezTo>
                  <a:pt x="41476" y="5444"/>
                  <a:pt x="41397" y="5260"/>
                  <a:pt x="41187" y="5181"/>
                </a:cubicBezTo>
                <a:lnTo>
                  <a:pt x="41187" y="5181"/>
                </a:lnTo>
                <a:cubicBezTo>
                  <a:pt x="41239" y="5444"/>
                  <a:pt x="41581" y="5471"/>
                  <a:pt x="41424" y="5576"/>
                </a:cubicBezTo>
                <a:cubicBezTo>
                  <a:pt x="41200" y="5509"/>
                  <a:pt x="41167" y="5290"/>
                  <a:pt x="41081" y="5290"/>
                </a:cubicBezTo>
                <a:cubicBezTo>
                  <a:pt x="41066" y="5290"/>
                  <a:pt x="41049" y="5297"/>
                  <a:pt x="41029" y="5313"/>
                </a:cubicBezTo>
                <a:cubicBezTo>
                  <a:pt x="41055" y="5471"/>
                  <a:pt x="41266" y="5523"/>
                  <a:pt x="41318" y="5681"/>
                </a:cubicBezTo>
                <a:cubicBezTo>
                  <a:pt x="41122" y="5606"/>
                  <a:pt x="40965" y="5574"/>
                  <a:pt x="40836" y="5574"/>
                </a:cubicBezTo>
                <a:cubicBezTo>
                  <a:pt x="40189" y="5574"/>
                  <a:pt x="40275" y="6371"/>
                  <a:pt x="39769" y="6371"/>
                </a:cubicBezTo>
                <a:cubicBezTo>
                  <a:pt x="39743" y="6371"/>
                  <a:pt x="39716" y="6369"/>
                  <a:pt x="39688" y="6365"/>
                </a:cubicBezTo>
                <a:cubicBezTo>
                  <a:pt x="39504" y="6260"/>
                  <a:pt x="39477" y="6023"/>
                  <a:pt x="39320" y="5918"/>
                </a:cubicBezTo>
                <a:cubicBezTo>
                  <a:pt x="39118" y="5918"/>
                  <a:pt x="39334" y="6351"/>
                  <a:pt x="39125" y="6351"/>
                </a:cubicBezTo>
                <a:cubicBezTo>
                  <a:pt x="39062" y="6351"/>
                  <a:pt x="38959" y="6311"/>
                  <a:pt x="38794" y="6207"/>
                </a:cubicBezTo>
                <a:lnTo>
                  <a:pt x="38794" y="6207"/>
                </a:lnTo>
                <a:cubicBezTo>
                  <a:pt x="38872" y="6365"/>
                  <a:pt x="39004" y="6470"/>
                  <a:pt x="39162" y="6549"/>
                </a:cubicBezTo>
                <a:cubicBezTo>
                  <a:pt x="39346" y="6838"/>
                  <a:pt x="39135" y="6707"/>
                  <a:pt x="39267" y="6943"/>
                </a:cubicBezTo>
                <a:cubicBezTo>
                  <a:pt x="39083" y="6891"/>
                  <a:pt x="39030" y="6733"/>
                  <a:pt x="38951" y="6602"/>
                </a:cubicBezTo>
                <a:cubicBezTo>
                  <a:pt x="38902" y="6577"/>
                  <a:pt x="38867" y="6567"/>
                  <a:pt x="38840" y="6567"/>
                </a:cubicBezTo>
                <a:cubicBezTo>
                  <a:pt x="38732" y="6567"/>
                  <a:pt x="38775" y="6735"/>
                  <a:pt x="38635" y="6735"/>
                </a:cubicBezTo>
                <a:cubicBezTo>
                  <a:pt x="38627" y="6735"/>
                  <a:pt x="38619" y="6734"/>
                  <a:pt x="38609" y="6733"/>
                </a:cubicBezTo>
                <a:lnTo>
                  <a:pt x="38609" y="6733"/>
                </a:lnTo>
                <a:cubicBezTo>
                  <a:pt x="38688" y="6838"/>
                  <a:pt x="38820" y="6891"/>
                  <a:pt x="38951" y="6943"/>
                </a:cubicBezTo>
                <a:cubicBezTo>
                  <a:pt x="39135" y="7233"/>
                  <a:pt x="38846" y="7049"/>
                  <a:pt x="38925" y="7206"/>
                </a:cubicBezTo>
                <a:cubicBezTo>
                  <a:pt x="38794" y="7101"/>
                  <a:pt x="38715" y="6970"/>
                  <a:pt x="38557" y="6891"/>
                </a:cubicBezTo>
                <a:lnTo>
                  <a:pt x="38557" y="6891"/>
                </a:lnTo>
                <a:lnTo>
                  <a:pt x="38715" y="7259"/>
                </a:lnTo>
                <a:cubicBezTo>
                  <a:pt x="38504" y="7180"/>
                  <a:pt x="38425" y="6996"/>
                  <a:pt x="38189" y="6917"/>
                </a:cubicBezTo>
                <a:cubicBezTo>
                  <a:pt x="38083" y="7259"/>
                  <a:pt x="37873" y="7548"/>
                  <a:pt x="37584" y="7759"/>
                </a:cubicBezTo>
                <a:lnTo>
                  <a:pt x="37873" y="7917"/>
                </a:lnTo>
                <a:cubicBezTo>
                  <a:pt x="37804" y="7963"/>
                  <a:pt x="37977" y="8251"/>
                  <a:pt x="37862" y="8251"/>
                </a:cubicBezTo>
                <a:cubicBezTo>
                  <a:pt x="37846" y="8251"/>
                  <a:pt x="37823" y="8245"/>
                  <a:pt x="37794" y="8232"/>
                </a:cubicBezTo>
                <a:cubicBezTo>
                  <a:pt x="37610" y="8180"/>
                  <a:pt x="37557" y="8022"/>
                  <a:pt x="37452" y="7864"/>
                </a:cubicBezTo>
                <a:cubicBezTo>
                  <a:pt x="37446" y="7863"/>
                  <a:pt x="37439" y="7863"/>
                  <a:pt x="37433" y="7863"/>
                </a:cubicBezTo>
                <a:cubicBezTo>
                  <a:pt x="37140" y="7863"/>
                  <a:pt x="37217" y="8446"/>
                  <a:pt x="37268" y="8627"/>
                </a:cubicBezTo>
                <a:cubicBezTo>
                  <a:pt x="37118" y="8514"/>
                  <a:pt x="37010" y="8455"/>
                  <a:pt x="36949" y="8455"/>
                </a:cubicBezTo>
                <a:cubicBezTo>
                  <a:pt x="36881" y="8455"/>
                  <a:pt x="36871" y="8527"/>
                  <a:pt x="36926" y="8679"/>
                </a:cubicBezTo>
                <a:cubicBezTo>
                  <a:pt x="37321" y="8811"/>
                  <a:pt x="37189" y="8942"/>
                  <a:pt x="37268" y="9126"/>
                </a:cubicBezTo>
                <a:cubicBezTo>
                  <a:pt x="37373" y="8784"/>
                  <a:pt x="37873" y="9074"/>
                  <a:pt x="37978" y="8679"/>
                </a:cubicBezTo>
                <a:cubicBezTo>
                  <a:pt x="37935" y="8614"/>
                  <a:pt x="37914" y="8598"/>
                  <a:pt x="37897" y="8598"/>
                </a:cubicBezTo>
                <a:cubicBezTo>
                  <a:pt x="37880" y="8598"/>
                  <a:pt x="37867" y="8614"/>
                  <a:pt x="37841" y="8614"/>
                </a:cubicBezTo>
                <a:cubicBezTo>
                  <a:pt x="37829" y="8614"/>
                  <a:pt x="37814" y="8610"/>
                  <a:pt x="37794" y="8600"/>
                </a:cubicBezTo>
                <a:cubicBezTo>
                  <a:pt x="37704" y="8473"/>
                  <a:pt x="37707" y="8443"/>
                  <a:pt x="37740" y="8443"/>
                </a:cubicBezTo>
                <a:cubicBezTo>
                  <a:pt x="37770" y="8443"/>
                  <a:pt x="37824" y="8468"/>
                  <a:pt x="37857" y="8468"/>
                </a:cubicBezTo>
                <a:cubicBezTo>
                  <a:pt x="37893" y="8468"/>
                  <a:pt x="37902" y="8438"/>
                  <a:pt x="37820" y="8311"/>
                </a:cubicBezTo>
                <a:lnTo>
                  <a:pt x="37820" y="8311"/>
                </a:lnTo>
                <a:cubicBezTo>
                  <a:pt x="38057" y="8469"/>
                  <a:pt x="38320" y="8600"/>
                  <a:pt x="38583" y="8706"/>
                </a:cubicBezTo>
                <a:cubicBezTo>
                  <a:pt x="38575" y="8705"/>
                  <a:pt x="38566" y="8705"/>
                  <a:pt x="38558" y="8705"/>
                </a:cubicBezTo>
                <a:cubicBezTo>
                  <a:pt x="38049" y="8705"/>
                  <a:pt x="38103" y="9402"/>
                  <a:pt x="37656" y="9402"/>
                </a:cubicBezTo>
                <a:cubicBezTo>
                  <a:pt x="37597" y="9402"/>
                  <a:pt x="37530" y="9390"/>
                  <a:pt x="37452" y="9363"/>
                </a:cubicBezTo>
                <a:lnTo>
                  <a:pt x="37452" y="9363"/>
                </a:lnTo>
                <a:cubicBezTo>
                  <a:pt x="37505" y="9442"/>
                  <a:pt x="37584" y="9495"/>
                  <a:pt x="37610" y="9573"/>
                </a:cubicBezTo>
                <a:cubicBezTo>
                  <a:pt x="37620" y="9619"/>
                  <a:pt x="37618" y="9637"/>
                  <a:pt x="37606" y="9637"/>
                </a:cubicBezTo>
                <a:cubicBezTo>
                  <a:pt x="37556" y="9637"/>
                  <a:pt x="37338" y="9310"/>
                  <a:pt x="37189" y="9310"/>
                </a:cubicBezTo>
                <a:cubicBezTo>
                  <a:pt x="37461" y="9781"/>
                  <a:pt x="37309" y="9840"/>
                  <a:pt x="37102" y="9840"/>
                </a:cubicBezTo>
                <a:cubicBezTo>
                  <a:pt x="37032" y="9840"/>
                  <a:pt x="36955" y="9834"/>
                  <a:pt x="36887" y="9834"/>
                </a:cubicBezTo>
                <a:cubicBezTo>
                  <a:pt x="36864" y="9834"/>
                  <a:pt x="36842" y="9834"/>
                  <a:pt x="36821" y="9836"/>
                </a:cubicBezTo>
                <a:cubicBezTo>
                  <a:pt x="37163" y="10257"/>
                  <a:pt x="37031" y="10310"/>
                  <a:pt x="36821" y="10336"/>
                </a:cubicBezTo>
                <a:cubicBezTo>
                  <a:pt x="36637" y="9994"/>
                  <a:pt x="36374" y="9705"/>
                  <a:pt x="36058" y="9468"/>
                </a:cubicBezTo>
                <a:cubicBezTo>
                  <a:pt x="36058" y="9337"/>
                  <a:pt x="36295" y="9310"/>
                  <a:pt x="36006" y="9021"/>
                </a:cubicBezTo>
                <a:cubicBezTo>
                  <a:pt x="35986" y="9069"/>
                  <a:pt x="35967" y="9093"/>
                  <a:pt x="35935" y="9093"/>
                </a:cubicBezTo>
                <a:cubicBezTo>
                  <a:pt x="35879" y="9093"/>
                  <a:pt x="35785" y="9023"/>
                  <a:pt x="35585" y="8890"/>
                </a:cubicBezTo>
                <a:lnTo>
                  <a:pt x="35585" y="8890"/>
                </a:lnTo>
                <a:cubicBezTo>
                  <a:pt x="35848" y="9205"/>
                  <a:pt x="35690" y="9205"/>
                  <a:pt x="35901" y="9468"/>
                </a:cubicBezTo>
                <a:cubicBezTo>
                  <a:pt x="35927" y="9652"/>
                  <a:pt x="35585" y="9468"/>
                  <a:pt x="35769" y="9836"/>
                </a:cubicBezTo>
                <a:cubicBezTo>
                  <a:pt x="35607" y="9731"/>
                  <a:pt x="35491" y="9688"/>
                  <a:pt x="35407" y="9688"/>
                </a:cubicBezTo>
                <a:cubicBezTo>
                  <a:pt x="35178" y="9688"/>
                  <a:pt x="35197" y="10014"/>
                  <a:pt x="35217" y="10284"/>
                </a:cubicBezTo>
                <a:cubicBezTo>
                  <a:pt x="35027" y="10105"/>
                  <a:pt x="34909" y="10026"/>
                  <a:pt x="34847" y="10026"/>
                </a:cubicBezTo>
                <a:cubicBezTo>
                  <a:pt x="34763" y="10026"/>
                  <a:pt x="34784" y="10172"/>
                  <a:pt x="34875" y="10415"/>
                </a:cubicBezTo>
                <a:cubicBezTo>
                  <a:pt x="34743" y="10336"/>
                  <a:pt x="34638" y="10205"/>
                  <a:pt x="34559" y="10047"/>
                </a:cubicBezTo>
                <a:cubicBezTo>
                  <a:pt x="34551" y="10046"/>
                  <a:pt x="34543" y="10046"/>
                  <a:pt x="34535" y="10046"/>
                </a:cubicBezTo>
                <a:cubicBezTo>
                  <a:pt x="34177" y="10046"/>
                  <a:pt x="34447" y="10626"/>
                  <a:pt x="34138" y="10652"/>
                </a:cubicBezTo>
                <a:cubicBezTo>
                  <a:pt x="34217" y="10810"/>
                  <a:pt x="34480" y="10836"/>
                  <a:pt x="34559" y="11046"/>
                </a:cubicBezTo>
                <a:cubicBezTo>
                  <a:pt x="34587" y="11096"/>
                  <a:pt x="34582" y="11113"/>
                  <a:pt x="34560" y="11113"/>
                </a:cubicBezTo>
                <a:cubicBezTo>
                  <a:pt x="34510" y="11113"/>
                  <a:pt x="34368" y="11020"/>
                  <a:pt x="34323" y="11020"/>
                </a:cubicBezTo>
                <a:cubicBezTo>
                  <a:pt x="34294" y="11020"/>
                  <a:pt x="34305" y="11057"/>
                  <a:pt x="34401" y="11178"/>
                </a:cubicBezTo>
                <a:cubicBezTo>
                  <a:pt x="34244" y="11099"/>
                  <a:pt x="34112" y="10994"/>
                  <a:pt x="34007" y="10836"/>
                </a:cubicBezTo>
                <a:cubicBezTo>
                  <a:pt x="33880" y="10836"/>
                  <a:pt x="34366" y="11179"/>
                  <a:pt x="34116" y="11179"/>
                </a:cubicBezTo>
                <a:cubicBezTo>
                  <a:pt x="34107" y="11179"/>
                  <a:pt x="34097" y="11179"/>
                  <a:pt x="34086" y="11178"/>
                </a:cubicBezTo>
                <a:cubicBezTo>
                  <a:pt x="33902" y="11125"/>
                  <a:pt x="33718" y="10994"/>
                  <a:pt x="33612" y="10810"/>
                </a:cubicBezTo>
                <a:lnTo>
                  <a:pt x="33612" y="10810"/>
                </a:lnTo>
                <a:cubicBezTo>
                  <a:pt x="33691" y="11125"/>
                  <a:pt x="33060" y="10994"/>
                  <a:pt x="33455" y="11441"/>
                </a:cubicBezTo>
                <a:cubicBezTo>
                  <a:pt x="33244" y="11388"/>
                  <a:pt x="33165" y="11178"/>
                  <a:pt x="32929" y="11151"/>
                </a:cubicBezTo>
                <a:lnTo>
                  <a:pt x="32929" y="11151"/>
                </a:lnTo>
                <a:cubicBezTo>
                  <a:pt x="33127" y="11337"/>
                  <a:pt x="33121" y="11389"/>
                  <a:pt x="33062" y="11389"/>
                </a:cubicBezTo>
                <a:cubicBezTo>
                  <a:pt x="32998" y="11389"/>
                  <a:pt x="32872" y="11328"/>
                  <a:pt x="32875" y="11311"/>
                </a:cubicBezTo>
                <a:lnTo>
                  <a:pt x="32875" y="11311"/>
                </a:lnTo>
                <a:cubicBezTo>
                  <a:pt x="32766" y="11513"/>
                  <a:pt x="33089" y="11959"/>
                  <a:pt x="32817" y="11959"/>
                </a:cubicBezTo>
                <a:cubicBezTo>
                  <a:pt x="32770" y="11959"/>
                  <a:pt x="32703" y="11946"/>
                  <a:pt x="32613" y="11914"/>
                </a:cubicBezTo>
                <a:lnTo>
                  <a:pt x="32613" y="11914"/>
                </a:lnTo>
                <a:cubicBezTo>
                  <a:pt x="32981" y="12335"/>
                  <a:pt x="32560" y="12335"/>
                  <a:pt x="32508" y="12493"/>
                </a:cubicBezTo>
                <a:cubicBezTo>
                  <a:pt x="32376" y="12388"/>
                  <a:pt x="32297" y="12230"/>
                  <a:pt x="32113" y="12177"/>
                </a:cubicBezTo>
                <a:lnTo>
                  <a:pt x="32113" y="12177"/>
                </a:lnTo>
                <a:cubicBezTo>
                  <a:pt x="32508" y="12703"/>
                  <a:pt x="31929" y="12388"/>
                  <a:pt x="32245" y="12940"/>
                </a:cubicBezTo>
                <a:cubicBezTo>
                  <a:pt x="32370" y="13102"/>
                  <a:pt x="32495" y="13164"/>
                  <a:pt x="32580" y="13164"/>
                </a:cubicBezTo>
                <a:cubicBezTo>
                  <a:pt x="32675" y="13164"/>
                  <a:pt x="32721" y="13089"/>
                  <a:pt x="32666" y="12992"/>
                </a:cubicBezTo>
                <a:lnTo>
                  <a:pt x="32666" y="12992"/>
                </a:lnTo>
                <a:cubicBezTo>
                  <a:pt x="32771" y="12992"/>
                  <a:pt x="32850" y="13387"/>
                  <a:pt x="32771" y="13387"/>
                </a:cubicBezTo>
                <a:cubicBezTo>
                  <a:pt x="32864" y="13505"/>
                  <a:pt x="32919" y="13545"/>
                  <a:pt x="32953" y="13545"/>
                </a:cubicBezTo>
                <a:cubicBezTo>
                  <a:pt x="33022" y="13545"/>
                  <a:pt x="33008" y="13386"/>
                  <a:pt x="33053" y="13386"/>
                </a:cubicBezTo>
                <a:cubicBezTo>
                  <a:pt x="33055" y="13386"/>
                  <a:pt x="33058" y="13386"/>
                  <a:pt x="33060" y="13387"/>
                </a:cubicBezTo>
                <a:cubicBezTo>
                  <a:pt x="33218" y="13466"/>
                  <a:pt x="33244" y="13650"/>
                  <a:pt x="33323" y="13781"/>
                </a:cubicBezTo>
                <a:cubicBezTo>
                  <a:pt x="33323" y="13790"/>
                  <a:pt x="33317" y="13793"/>
                  <a:pt x="33306" y="13793"/>
                </a:cubicBezTo>
                <a:cubicBezTo>
                  <a:pt x="33258" y="13793"/>
                  <a:pt x="33121" y="13729"/>
                  <a:pt x="33036" y="13729"/>
                </a:cubicBezTo>
                <a:cubicBezTo>
                  <a:pt x="32955" y="13729"/>
                  <a:pt x="32922" y="13788"/>
                  <a:pt x="33060" y="14018"/>
                </a:cubicBezTo>
                <a:cubicBezTo>
                  <a:pt x="32823" y="13939"/>
                  <a:pt x="32639" y="13808"/>
                  <a:pt x="32482" y="13624"/>
                </a:cubicBezTo>
                <a:cubicBezTo>
                  <a:pt x="32432" y="13599"/>
                  <a:pt x="32397" y="13589"/>
                  <a:pt x="32371" y="13589"/>
                </a:cubicBezTo>
                <a:cubicBezTo>
                  <a:pt x="32267" y="13589"/>
                  <a:pt x="32311" y="13747"/>
                  <a:pt x="32186" y="13747"/>
                </a:cubicBezTo>
                <a:cubicBezTo>
                  <a:pt x="32143" y="13747"/>
                  <a:pt x="32079" y="13728"/>
                  <a:pt x="31982" y="13676"/>
                </a:cubicBezTo>
                <a:lnTo>
                  <a:pt x="31982" y="13676"/>
                </a:lnTo>
                <a:cubicBezTo>
                  <a:pt x="32140" y="13860"/>
                  <a:pt x="32403" y="14071"/>
                  <a:pt x="32297" y="14150"/>
                </a:cubicBezTo>
                <a:cubicBezTo>
                  <a:pt x="31929" y="13729"/>
                  <a:pt x="31666" y="13203"/>
                  <a:pt x="31587" y="12651"/>
                </a:cubicBezTo>
                <a:cubicBezTo>
                  <a:pt x="31403" y="12651"/>
                  <a:pt x="31219" y="12624"/>
                  <a:pt x="31035" y="12598"/>
                </a:cubicBezTo>
                <a:lnTo>
                  <a:pt x="31035" y="12598"/>
                </a:lnTo>
                <a:cubicBezTo>
                  <a:pt x="31102" y="12732"/>
                  <a:pt x="31322" y="12962"/>
                  <a:pt x="31191" y="12962"/>
                </a:cubicBezTo>
                <a:cubicBezTo>
                  <a:pt x="31168" y="12962"/>
                  <a:pt x="31134" y="12955"/>
                  <a:pt x="31088" y="12940"/>
                </a:cubicBezTo>
                <a:lnTo>
                  <a:pt x="31088" y="12940"/>
                </a:lnTo>
                <a:cubicBezTo>
                  <a:pt x="31193" y="13071"/>
                  <a:pt x="31324" y="13150"/>
                  <a:pt x="31430" y="13282"/>
                </a:cubicBezTo>
                <a:cubicBezTo>
                  <a:pt x="31444" y="13361"/>
                  <a:pt x="31433" y="13391"/>
                  <a:pt x="31402" y="13391"/>
                </a:cubicBezTo>
                <a:cubicBezTo>
                  <a:pt x="31322" y="13391"/>
                  <a:pt x="31106" y="13181"/>
                  <a:pt x="30877" y="13124"/>
                </a:cubicBezTo>
                <a:lnTo>
                  <a:pt x="30877" y="13124"/>
                </a:lnTo>
                <a:cubicBezTo>
                  <a:pt x="31300" y="13492"/>
                  <a:pt x="31247" y="13847"/>
                  <a:pt x="30943" y="13847"/>
                </a:cubicBezTo>
                <a:cubicBezTo>
                  <a:pt x="30812" y="13847"/>
                  <a:pt x="30636" y="13782"/>
                  <a:pt x="30430" y="13624"/>
                </a:cubicBezTo>
                <a:lnTo>
                  <a:pt x="30430" y="13624"/>
                </a:lnTo>
                <a:cubicBezTo>
                  <a:pt x="30772" y="13939"/>
                  <a:pt x="30325" y="13703"/>
                  <a:pt x="30588" y="14097"/>
                </a:cubicBezTo>
                <a:cubicBezTo>
                  <a:pt x="30647" y="14124"/>
                  <a:pt x="30688" y="14135"/>
                  <a:pt x="30717" y="14135"/>
                </a:cubicBezTo>
                <a:cubicBezTo>
                  <a:pt x="30828" y="14135"/>
                  <a:pt x="30769" y="13980"/>
                  <a:pt x="30880" y="13980"/>
                </a:cubicBezTo>
                <a:cubicBezTo>
                  <a:pt x="30909" y="13980"/>
                  <a:pt x="30950" y="13991"/>
                  <a:pt x="31009" y="14018"/>
                </a:cubicBezTo>
                <a:cubicBezTo>
                  <a:pt x="31272" y="14255"/>
                  <a:pt x="30772" y="14229"/>
                  <a:pt x="30667" y="14281"/>
                </a:cubicBezTo>
                <a:cubicBezTo>
                  <a:pt x="30825" y="14413"/>
                  <a:pt x="30930" y="14597"/>
                  <a:pt x="30982" y="14781"/>
                </a:cubicBezTo>
                <a:cubicBezTo>
                  <a:pt x="31004" y="14819"/>
                  <a:pt x="31005" y="14834"/>
                  <a:pt x="30992" y="14834"/>
                </a:cubicBezTo>
                <a:cubicBezTo>
                  <a:pt x="30942" y="14834"/>
                  <a:pt x="30693" y="14601"/>
                  <a:pt x="30693" y="14518"/>
                </a:cubicBezTo>
                <a:cubicBezTo>
                  <a:pt x="30688" y="14517"/>
                  <a:pt x="30683" y="14517"/>
                  <a:pt x="30679" y="14517"/>
                </a:cubicBezTo>
                <a:cubicBezTo>
                  <a:pt x="30536" y="14517"/>
                  <a:pt x="30988" y="14940"/>
                  <a:pt x="31167" y="14991"/>
                </a:cubicBezTo>
                <a:cubicBezTo>
                  <a:pt x="31114" y="14833"/>
                  <a:pt x="31377" y="14965"/>
                  <a:pt x="31167" y="14623"/>
                </a:cubicBezTo>
                <a:lnTo>
                  <a:pt x="31167" y="14623"/>
                </a:lnTo>
                <a:cubicBezTo>
                  <a:pt x="31324" y="14755"/>
                  <a:pt x="31482" y="14886"/>
                  <a:pt x="31640" y="14991"/>
                </a:cubicBezTo>
                <a:cubicBezTo>
                  <a:pt x="31719" y="15281"/>
                  <a:pt x="31167" y="14991"/>
                  <a:pt x="31245" y="15307"/>
                </a:cubicBezTo>
                <a:cubicBezTo>
                  <a:pt x="30977" y="15087"/>
                  <a:pt x="30687" y="14506"/>
                  <a:pt x="30457" y="14506"/>
                </a:cubicBezTo>
                <a:cubicBezTo>
                  <a:pt x="30439" y="14506"/>
                  <a:pt x="30421" y="14510"/>
                  <a:pt x="30404" y="14518"/>
                </a:cubicBezTo>
                <a:cubicBezTo>
                  <a:pt x="30825" y="14860"/>
                  <a:pt x="30562" y="14728"/>
                  <a:pt x="30641" y="14965"/>
                </a:cubicBezTo>
                <a:cubicBezTo>
                  <a:pt x="30193" y="14597"/>
                  <a:pt x="30535" y="14702"/>
                  <a:pt x="30088" y="14649"/>
                </a:cubicBezTo>
                <a:lnTo>
                  <a:pt x="30088" y="14649"/>
                </a:lnTo>
                <a:cubicBezTo>
                  <a:pt x="30351" y="14912"/>
                  <a:pt x="30430" y="15018"/>
                  <a:pt x="30456" y="15228"/>
                </a:cubicBezTo>
                <a:cubicBezTo>
                  <a:pt x="30322" y="15124"/>
                  <a:pt x="30250" y="15087"/>
                  <a:pt x="30211" y="15087"/>
                </a:cubicBezTo>
                <a:cubicBezTo>
                  <a:pt x="30114" y="15087"/>
                  <a:pt x="30223" y="15317"/>
                  <a:pt x="30083" y="15317"/>
                </a:cubicBezTo>
                <a:cubicBezTo>
                  <a:pt x="30037" y="15317"/>
                  <a:pt x="29965" y="15292"/>
                  <a:pt x="29852" y="15228"/>
                </a:cubicBezTo>
                <a:cubicBezTo>
                  <a:pt x="30088" y="14886"/>
                  <a:pt x="29904" y="14255"/>
                  <a:pt x="30588" y="14255"/>
                </a:cubicBezTo>
                <a:cubicBezTo>
                  <a:pt x="29983" y="13913"/>
                  <a:pt x="30614" y="13834"/>
                  <a:pt x="30009" y="13361"/>
                </a:cubicBezTo>
                <a:cubicBezTo>
                  <a:pt x="29930" y="13321"/>
                  <a:pt x="29898" y="13321"/>
                  <a:pt x="29858" y="13321"/>
                </a:cubicBezTo>
                <a:cubicBezTo>
                  <a:pt x="29819" y="13321"/>
                  <a:pt x="29773" y="13321"/>
                  <a:pt x="29667" y="13282"/>
                </a:cubicBezTo>
                <a:lnTo>
                  <a:pt x="29667" y="13282"/>
                </a:lnTo>
                <a:cubicBezTo>
                  <a:pt x="29878" y="13518"/>
                  <a:pt x="29838" y="13604"/>
                  <a:pt x="29707" y="13604"/>
                </a:cubicBezTo>
                <a:cubicBezTo>
                  <a:pt x="29583" y="13604"/>
                  <a:pt x="29379" y="13528"/>
                  <a:pt x="29223" y="13432"/>
                </a:cubicBezTo>
                <a:lnTo>
                  <a:pt x="29223" y="13432"/>
                </a:lnTo>
                <a:cubicBezTo>
                  <a:pt x="29684" y="13734"/>
                  <a:pt x="29467" y="13867"/>
                  <a:pt x="29957" y="14176"/>
                </a:cubicBezTo>
                <a:cubicBezTo>
                  <a:pt x="29871" y="14197"/>
                  <a:pt x="29960" y="14394"/>
                  <a:pt x="29839" y="14394"/>
                </a:cubicBezTo>
                <a:cubicBezTo>
                  <a:pt x="29811" y="14394"/>
                  <a:pt x="29773" y="14384"/>
                  <a:pt x="29720" y="14360"/>
                </a:cubicBezTo>
                <a:cubicBezTo>
                  <a:pt x="29431" y="14202"/>
                  <a:pt x="29957" y="14176"/>
                  <a:pt x="29404" y="13992"/>
                </a:cubicBezTo>
                <a:cubicBezTo>
                  <a:pt x="29315" y="13885"/>
                  <a:pt x="29317" y="13859"/>
                  <a:pt x="29349" y="13859"/>
                </a:cubicBezTo>
                <a:cubicBezTo>
                  <a:pt x="29377" y="13859"/>
                  <a:pt x="29429" y="13879"/>
                  <a:pt x="29463" y="13879"/>
                </a:cubicBezTo>
                <a:cubicBezTo>
                  <a:pt x="29502" y="13879"/>
                  <a:pt x="29515" y="13851"/>
                  <a:pt x="29431" y="13729"/>
                </a:cubicBezTo>
                <a:cubicBezTo>
                  <a:pt x="29247" y="13650"/>
                  <a:pt x="29168" y="13518"/>
                  <a:pt x="28984" y="13466"/>
                </a:cubicBezTo>
                <a:lnTo>
                  <a:pt x="28984" y="13466"/>
                </a:lnTo>
                <a:cubicBezTo>
                  <a:pt x="29114" y="13706"/>
                  <a:pt x="29119" y="13792"/>
                  <a:pt x="29055" y="13792"/>
                </a:cubicBezTo>
                <a:cubicBezTo>
                  <a:pt x="28964" y="13792"/>
                  <a:pt x="28737" y="13620"/>
                  <a:pt x="28537" y="13466"/>
                </a:cubicBezTo>
                <a:lnTo>
                  <a:pt x="28537" y="13466"/>
                </a:lnTo>
                <a:cubicBezTo>
                  <a:pt x="29115" y="14018"/>
                  <a:pt x="28379" y="13966"/>
                  <a:pt x="28352" y="14229"/>
                </a:cubicBezTo>
                <a:cubicBezTo>
                  <a:pt x="28563" y="14544"/>
                  <a:pt x="28563" y="14413"/>
                  <a:pt x="28800" y="14492"/>
                </a:cubicBezTo>
                <a:cubicBezTo>
                  <a:pt x="29089" y="15096"/>
                  <a:pt x="28352" y="14939"/>
                  <a:pt x="28721" y="15438"/>
                </a:cubicBezTo>
                <a:cubicBezTo>
                  <a:pt x="28431" y="15386"/>
                  <a:pt x="28379" y="15123"/>
                  <a:pt x="28195" y="15018"/>
                </a:cubicBezTo>
                <a:cubicBezTo>
                  <a:pt x="28326" y="14860"/>
                  <a:pt x="28379" y="14649"/>
                  <a:pt x="28642" y="14623"/>
                </a:cubicBezTo>
                <a:cubicBezTo>
                  <a:pt x="28484" y="14413"/>
                  <a:pt x="28300" y="14229"/>
                  <a:pt x="28063" y="14097"/>
                </a:cubicBezTo>
                <a:lnTo>
                  <a:pt x="28063" y="14097"/>
                </a:lnTo>
                <a:cubicBezTo>
                  <a:pt x="28125" y="14206"/>
                  <a:pt x="28114" y="14241"/>
                  <a:pt x="28073" y="14241"/>
                </a:cubicBezTo>
                <a:cubicBezTo>
                  <a:pt x="28044" y="14241"/>
                  <a:pt x="28001" y="14224"/>
                  <a:pt x="27958" y="14202"/>
                </a:cubicBezTo>
                <a:lnTo>
                  <a:pt x="27958" y="14202"/>
                </a:lnTo>
                <a:cubicBezTo>
                  <a:pt x="28037" y="14307"/>
                  <a:pt x="28142" y="14386"/>
                  <a:pt x="28247" y="14465"/>
                </a:cubicBezTo>
                <a:cubicBezTo>
                  <a:pt x="28166" y="14428"/>
                  <a:pt x="28096" y="14411"/>
                  <a:pt x="28037" y="14411"/>
                </a:cubicBezTo>
                <a:cubicBezTo>
                  <a:pt x="27682" y="14411"/>
                  <a:pt x="27740" y="15028"/>
                  <a:pt x="28011" y="15412"/>
                </a:cubicBezTo>
                <a:cubicBezTo>
                  <a:pt x="27695" y="15071"/>
                  <a:pt x="27561" y="15027"/>
                  <a:pt x="27443" y="15027"/>
                </a:cubicBezTo>
                <a:cubicBezTo>
                  <a:pt x="27402" y="15027"/>
                  <a:pt x="27364" y="15032"/>
                  <a:pt x="27320" y="15032"/>
                </a:cubicBezTo>
                <a:cubicBezTo>
                  <a:pt x="27227" y="15032"/>
                  <a:pt x="27111" y="15009"/>
                  <a:pt x="26906" y="14860"/>
                </a:cubicBezTo>
                <a:lnTo>
                  <a:pt x="26906" y="14860"/>
                </a:lnTo>
                <a:cubicBezTo>
                  <a:pt x="26972" y="14992"/>
                  <a:pt x="26946" y="15050"/>
                  <a:pt x="26874" y="15050"/>
                </a:cubicBezTo>
                <a:cubicBezTo>
                  <a:pt x="26860" y="15050"/>
                  <a:pt x="26844" y="15048"/>
                  <a:pt x="26827" y="15044"/>
                </a:cubicBezTo>
                <a:lnTo>
                  <a:pt x="26827" y="15044"/>
                </a:lnTo>
                <a:cubicBezTo>
                  <a:pt x="26944" y="15179"/>
                  <a:pt x="27005" y="15218"/>
                  <a:pt x="27045" y="15218"/>
                </a:cubicBezTo>
                <a:cubicBezTo>
                  <a:pt x="27102" y="15218"/>
                  <a:pt x="27115" y="15138"/>
                  <a:pt x="27180" y="15138"/>
                </a:cubicBezTo>
                <a:cubicBezTo>
                  <a:pt x="27204" y="15138"/>
                  <a:pt x="27233" y="15148"/>
                  <a:pt x="27274" y="15175"/>
                </a:cubicBezTo>
                <a:cubicBezTo>
                  <a:pt x="27616" y="15412"/>
                  <a:pt x="27669" y="15728"/>
                  <a:pt x="27932" y="16227"/>
                </a:cubicBezTo>
                <a:cubicBezTo>
                  <a:pt x="27432" y="15991"/>
                  <a:pt x="27642" y="15754"/>
                  <a:pt x="27353" y="15491"/>
                </a:cubicBezTo>
                <a:cubicBezTo>
                  <a:pt x="27276" y="15467"/>
                  <a:pt x="27224" y="15456"/>
                  <a:pt x="27192" y="15456"/>
                </a:cubicBezTo>
                <a:cubicBezTo>
                  <a:pt x="27047" y="15456"/>
                  <a:pt x="27279" y="15671"/>
                  <a:pt x="27300" y="15885"/>
                </a:cubicBezTo>
                <a:cubicBezTo>
                  <a:pt x="27485" y="16017"/>
                  <a:pt x="27669" y="16175"/>
                  <a:pt x="27826" y="16333"/>
                </a:cubicBezTo>
                <a:cubicBezTo>
                  <a:pt x="27841" y="16377"/>
                  <a:pt x="27823" y="16388"/>
                  <a:pt x="27793" y="16388"/>
                </a:cubicBezTo>
                <a:cubicBezTo>
                  <a:pt x="27764" y="16388"/>
                  <a:pt x="27724" y="16377"/>
                  <a:pt x="27694" y="16377"/>
                </a:cubicBezTo>
                <a:cubicBezTo>
                  <a:pt x="27648" y="16377"/>
                  <a:pt x="27629" y="16404"/>
                  <a:pt x="27721" y="16543"/>
                </a:cubicBezTo>
                <a:cubicBezTo>
                  <a:pt x="27771" y="16566"/>
                  <a:pt x="27808" y="16576"/>
                  <a:pt x="27834" y="16576"/>
                </a:cubicBezTo>
                <a:cubicBezTo>
                  <a:pt x="27967" y="16576"/>
                  <a:pt x="27842" y="16324"/>
                  <a:pt x="27992" y="16324"/>
                </a:cubicBezTo>
                <a:cubicBezTo>
                  <a:pt x="28045" y="16324"/>
                  <a:pt x="28131" y="16355"/>
                  <a:pt x="28274" y="16438"/>
                </a:cubicBezTo>
                <a:cubicBezTo>
                  <a:pt x="28116" y="16070"/>
                  <a:pt x="28011" y="15701"/>
                  <a:pt x="28195" y="15649"/>
                </a:cubicBezTo>
                <a:lnTo>
                  <a:pt x="28195" y="15649"/>
                </a:lnTo>
                <a:cubicBezTo>
                  <a:pt x="28405" y="15754"/>
                  <a:pt x="28195" y="15859"/>
                  <a:pt x="28168" y="15912"/>
                </a:cubicBezTo>
                <a:cubicBezTo>
                  <a:pt x="28240" y="16019"/>
                  <a:pt x="28311" y="16061"/>
                  <a:pt x="28355" y="16061"/>
                </a:cubicBezTo>
                <a:cubicBezTo>
                  <a:pt x="28410" y="16061"/>
                  <a:pt x="28425" y="15998"/>
                  <a:pt x="28352" y="15912"/>
                </a:cubicBezTo>
                <a:lnTo>
                  <a:pt x="28352" y="15912"/>
                </a:lnTo>
                <a:cubicBezTo>
                  <a:pt x="29615" y="17043"/>
                  <a:pt x="27748" y="16727"/>
                  <a:pt x="27800" y="17516"/>
                </a:cubicBezTo>
                <a:cubicBezTo>
                  <a:pt x="27905" y="17542"/>
                  <a:pt x="28037" y="17621"/>
                  <a:pt x="28116" y="17726"/>
                </a:cubicBezTo>
                <a:cubicBezTo>
                  <a:pt x="28151" y="17744"/>
                  <a:pt x="28175" y="17751"/>
                  <a:pt x="28191" y="17751"/>
                </a:cubicBezTo>
                <a:cubicBezTo>
                  <a:pt x="28276" y="17751"/>
                  <a:pt x="28164" y="17564"/>
                  <a:pt x="28247" y="17564"/>
                </a:cubicBezTo>
                <a:cubicBezTo>
                  <a:pt x="28271" y="17564"/>
                  <a:pt x="28312" y="17580"/>
                  <a:pt x="28379" y="17621"/>
                </a:cubicBezTo>
                <a:cubicBezTo>
                  <a:pt x="28545" y="17767"/>
                  <a:pt x="28613" y="18060"/>
                  <a:pt x="28439" y="18060"/>
                </a:cubicBezTo>
                <a:cubicBezTo>
                  <a:pt x="28393" y="18060"/>
                  <a:pt x="28330" y="18039"/>
                  <a:pt x="28247" y="17989"/>
                </a:cubicBezTo>
                <a:lnTo>
                  <a:pt x="28247" y="17989"/>
                </a:lnTo>
                <a:cubicBezTo>
                  <a:pt x="28579" y="18211"/>
                  <a:pt x="28781" y="18674"/>
                  <a:pt x="28570" y="18674"/>
                </a:cubicBezTo>
                <a:cubicBezTo>
                  <a:pt x="28530" y="18674"/>
                  <a:pt x="28476" y="18658"/>
                  <a:pt x="28405" y="18621"/>
                </a:cubicBezTo>
                <a:cubicBezTo>
                  <a:pt x="28310" y="18573"/>
                  <a:pt x="28258" y="18268"/>
                  <a:pt x="28423" y="18268"/>
                </a:cubicBezTo>
                <a:cubicBezTo>
                  <a:pt x="28441" y="18268"/>
                  <a:pt x="28461" y="18271"/>
                  <a:pt x="28484" y="18279"/>
                </a:cubicBezTo>
                <a:cubicBezTo>
                  <a:pt x="28011" y="17937"/>
                  <a:pt x="28116" y="17858"/>
                  <a:pt x="27774" y="17490"/>
                </a:cubicBezTo>
                <a:cubicBezTo>
                  <a:pt x="27511" y="17437"/>
                  <a:pt x="27458" y="17332"/>
                  <a:pt x="27143" y="17279"/>
                </a:cubicBezTo>
                <a:cubicBezTo>
                  <a:pt x="27169" y="16964"/>
                  <a:pt x="27563" y="17148"/>
                  <a:pt x="27248" y="16438"/>
                </a:cubicBezTo>
                <a:cubicBezTo>
                  <a:pt x="26801" y="16227"/>
                  <a:pt x="26932" y="16096"/>
                  <a:pt x="26538" y="16043"/>
                </a:cubicBezTo>
                <a:lnTo>
                  <a:pt x="26538" y="16043"/>
                </a:lnTo>
                <a:cubicBezTo>
                  <a:pt x="26774" y="16254"/>
                  <a:pt x="27116" y="16385"/>
                  <a:pt x="27195" y="16753"/>
                </a:cubicBezTo>
                <a:cubicBezTo>
                  <a:pt x="27011" y="16911"/>
                  <a:pt x="26696" y="16937"/>
                  <a:pt x="26643" y="17227"/>
                </a:cubicBezTo>
                <a:cubicBezTo>
                  <a:pt x="26853" y="17279"/>
                  <a:pt x="27011" y="17385"/>
                  <a:pt x="27116" y="17569"/>
                </a:cubicBezTo>
                <a:cubicBezTo>
                  <a:pt x="27248" y="17569"/>
                  <a:pt x="27379" y="17516"/>
                  <a:pt x="27458" y="17411"/>
                </a:cubicBezTo>
                <a:cubicBezTo>
                  <a:pt x="27590" y="17569"/>
                  <a:pt x="27695" y="17753"/>
                  <a:pt x="27721" y="17937"/>
                </a:cubicBezTo>
                <a:cubicBezTo>
                  <a:pt x="27590" y="17911"/>
                  <a:pt x="27485" y="17805"/>
                  <a:pt x="27432" y="17674"/>
                </a:cubicBezTo>
                <a:cubicBezTo>
                  <a:pt x="27423" y="17673"/>
                  <a:pt x="27415" y="17673"/>
                  <a:pt x="27407" y="17673"/>
                </a:cubicBezTo>
                <a:cubicBezTo>
                  <a:pt x="27155" y="17673"/>
                  <a:pt x="27792" y="18095"/>
                  <a:pt x="27511" y="18121"/>
                </a:cubicBezTo>
                <a:cubicBezTo>
                  <a:pt x="27274" y="17937"/>
                  <a:pt x="27143" y="17700"/>
                  <a:pt x="26906" y="17516"/>
                </a:cubicBezTo>
                <a:lnTo>
                  <a:pt x="26906" y="17516"/>
                </a:lnTo>
                <a:cubicBezTo>
                  <a:pt x="27248" y="18174"/>
                  <a:pt x="26354" y="18016"/>
                  <a:pt x="26696" y="18700"/>
                </a:cubicBezTo>
                <a:cubicBezTo>
                  <a:pt x="26485" y="18568"/>
                  <a:pt x="26406" y="18358"/>
                  <a:pt x="26117" y="18305"/>
                </a:cubicBezTo>
                <a:lnTo>
                  <a:pt x="26117" y="18305"/>
                </a:lnTo>
                <a:cubicBezTo>
                  <a:pt x="26196" y="18542"/>
                  <a:pt x="25907" y="18463"/>
                  <a:pt x="26196" y="18884"/>
                </a:cubicBezTo>
                <a:cubicBezTo>
                  <a:pt x="26380" y="18963"/>
                  <a:pt x="26564" y="19068"/>
                  <a:pt x="26722" y="19199"/>
                </a:cubicBezTo>
                <a:cubicBezTo>
                  <a:pt x="26748" y="19462"/>
                  <a:pt x="26511" y="19436"/>
                  <a:pt x="26617" y="19778"/>
                </a:cubicBezTo>
                <a:cubicBezTo>
                  <a:pt x="26329" y="19601"/>
                  <a:pt x="26005" y="19145"/>
                  <a:pt x="26221" y="19145"/>
                </a:cubicBezTo>
                <a:cubicBezTo>
                  <a:pt x="26262" y="19145"/>
                  <a:pt x="26322" y="19162"/>
                  <a:pt x="26406" y="19199"/>
                </a:cubicBezTo>
                <a:cubicBezTo>
                  <a:pt x="26143" y="19068"/>
                  <a:pt x="26038" y="18778"/>
                  <a:pt x="25749" y="18647"/>
                </a:cubicBezTo>
                <a:lnTo>
                  <a:pt x="25749" y="18647"/>
                </a:lnTo>
                <a:cubicBezTo>
                  <a:pt x="26143" y="19199"/>
                  <a:pt x="25828" y="19120"/>
                  <a:pt x="25933" y="19620"/>
                </a:cubicBezTo>
                <a:cubicBezTo>
                  <a:pt x="26005" y="19661"/>
                  <a:pt x="26049" y="19677"/>
                  <a:pt x="26075" y="19677"/>
                </a:cubicBezTo>
                <a:cubicBezTo>
                  <a:pt x="26163" y="19677"/>
                  <a:pt x="26041" y="19490"/>
                  <a:pt x="26121" y="19490"/>
                </a:cubicBezTo>
                <a:cubicBezTo>
                  <a:pt x="26137" y="19490"/>
                  <a:pt x="26161" y="19497"/>
                  <a:pt x="26196" y="19515"/>
                </a:cubicBezTo>
                <a:cubicBezTo>
                  <a:pt x="26511" y="19857"/>
                  <a:pt x="26091" y="19725"/>
                  <a:pt x="26301" y="20067"/>
                </a:cubicBezTo>
                <a:cubicBezTo>
                  <a:pt x="26143" y="19988"/>
                  <a:pt x="26038" y="19857"/>
                  <a:pt x="25880" y="19804"/>
                </a:cubicBezTo>
                <a:lnTo>
                  <a:pt x="25880" y="19804"/>
                </a:lnTo>
                <a:cubicBezTo>
                  <a:pt x="26590" y="20567"/>
                  <a:pt x="25538" y="20067"/>
                  <a:pt x="25775" y="20514"/>
                </a:cubicBezTo>
                <a:cubicBezTo>
                  <a:pt x="25170" y="20120"/>
                  <a:pt x="25591" y="19988"/>
                  <a:pt x="25275" y="19699"/>
                </a:cubicBezTo>
                <a:cubicBezTo>
                  <a:pt x="25258" y="19690"/>
                  <a:pt x="25246" y="19687"/>
                  <a:pt x="25238" y="19687"/>
                </a:cubicBezTo>
                <a:cubicBezTo>
                  <a:pt x="25194" y="19687"/>
                  <a:pt x="25253" y="19786"/>
                  <a:pt x="25275" y="19830"/>
                </a:cubicBezTo>
                <a:cubicBezTo>
                  <a:pt x="25012" y="19804"/>
                  <a:pt x="25065" y="19489"/>
                  <a:pt x="24776" y="19489"/>
                </a:cubicBezTo>
                <a:cubicBezTo>
                  <a:pt x="24907" y="19778"/>
                  <a:pt x="24539" y="19699"/>
                  <a:pt x="24960" y="19988"/>
                </a:cubicBezTo>
                <a:cubicBezTo>
                  <a:pt x="25045" y="20137"/>
                  <a:pt x="25005" y="20170"/>
                  <a:pt x="24933" y="20170"/>
                </a:cubicBezTo>
                <a:cubicBezTo>
                  <a:pt x="24876" y="20170"/>
                  <a:pt x="24800" y="20150"/>
                  <a:pt x="24748" y="20150"/>
                </a:cubicBezTo>
                <a:cubicBezTo>
                  <a:pt x="24702" y="20150"/>
                  <a:pt x="24675" y="20166"/>
                  <a:pt x="24697" y="20225"/>
                </a:cubicBezTo>
                <a:cubicBezTo>
                  <a:pt x="24511" y="20085"/>
                  <a:pt x="24304" y="19843"/>
                  <a:pt x="24440" y="19843"/>
                </a:cubicBezTo>
                <a:cubicBezTo>
                  <a:pt x="24458" y="19843"/>
                  <a:pt x="24482" y="19848"/>
                  <a:pt x="24513" y="19857"/>
                </a:cubicBezTo>
                <a:cubicBezTo>
                  <a:pt x="24423" y="19785"/>
                  <a:pt x="24365" y="19757"/>
                  <a:pt x="24328" y="19757"/>
                </a:cubicBezTo>
                <a:cubicBezTo>
                  <a:pt x="24195" y="19757"/>
                  <a:pt x="24319" y="20111"/>
                  <a:pt x="24163" y="20111"/>
                </a:cubicBezTo>
                <a:cubicBezTo>
                  <a:pt x="24106" y="20111"/>
                  <a:pt x="24012" y="20064"/>
                  <a:pt x="23855" y="19936"/>
                </a:cubicBezTo>
                <a:lnTo>
                  <a:pt x="23855" y="19936"/>
                </a:lnTo>
                <a:lnTo>
                  <a:pt x="24118" y="20462"/>
                </a:lnTo>
                <a:cubicBezTo>
                  <a:pt x="24276" y="20541"/>
                  <a:pt x="24434" y="20619"/>
                  <a:pt x="24565" y="20725"/>
                </a:cubicBezTo>
                <a:cubicBezTo>
                  <a:pt x="24590" y="20797"/>
                  <a:pt x="24579" y="20825"/>
                  <a:pt x="24546" y="20825"/>
                </a:cubicBezTo>
                <a:cubicBezTo>
                  <a:pt x="24471" y="20825"/>
                  <a:pt x="24282" y="20684"/>
                  <a:pt x="24118" y="20593"/>
                </a:cubicBezTo>
                <a:lnTo>
                  <a:pt x="24118" y="20593"/>
                </a:lnTo>
                <a:cubicBezTo>
                  <a:pt x="24324" y="20936"/>
                  <a:pt x="24236" y="21014"/>
                  <a:pt x="24030" y="21014"/>
                </a:cubicBezTo>
                <a:cubicBezTo>
                  <a:pt x="23858" y="21014"/>
                  <a:pt x="23604" y="20960"/>
                  <a:pt x="23370" y="20960"/>
                </a:cubicBezTo>
                <a:cubicBezTo>
                  <a:pt x="23347" y="20960"/>
                  <a:pt x="23325" y="20960"/>
                  <a:pt x="23303" y="20961"/>
                </a:cubicBezTo>
                <a:cubicBezTo>
                  <a:pt x="23540" y="21461"/>
                  <a:pt x="22619" y="21251"/>
                  <a:pt x="22698" y="21750"/>
                </a:cubicBezTo>
                <a:cubicBezTo>
                  <a:pt x="22800" y="21853"/>
                  <a:pt x="22855" y="21886"/>
                  <a:pt x="22891" y="21886"/>
                </a:cubicBezTo>
                <a:cubicBezTo>
                  <a:pt x="22956" y="21886"/>
                  <a:pt x="22952" y="21771"/>
                  <a:pt x="23051" y="21771"/>
                </a:cubicBezTo>
                <a:cubicBezTo>
                  <a:pt x="23063" y="21771"/>
                  <a:pt x="23077" y="21773"/>
                  <a:pt x="23092" y="21777"/>
                </a:cubicBezTo>
                <a:cubicBezTo>
                  <a:pt x="23434" y="22145"/>
                  <a:pt x="23092" y="22329"/>
                  <a:pt x="22961" y="22434"/>
                </a:cubicBezTo>
                <a:cubicBezTo>
                  <a:pt x="22540" y="22145"/>
                  <a:pt x="23119" y="22276"/>
                  <a:pt x="22724" y="21987"/>
                </a:cubicBezTo>
                <a:cubicBezTo>
                  <a:pt x="22514" y="21934"/>
                  <a:pt x="22303" y="21856"/>
                  <a:pt x="22146" y="21750"/>
                </a:cubicBezTo>
                <a:lnTo>
                  <a:pt x="22146" y="21750"/>
                </a:lnTo>
                <a:cubicBezTo>
                  <a:pt x="22225" y="21934"/>
                  <a:pt x="22540" y="22434"/>
                  <a:pt x="22724" y="22750"/>
                </a:cubicBezTo>
                <a:cubicBezTo>
                  <a:pt x="22724" y="22789"/>
                  <a:pt x="22708" y="22806"/>
                  <a:pt x="22681" y="22806"/>
                </a:cubicBezTo>
                <a:cubicBezTo>
                  <a:pt x="22563" y="22806"/>
                  <a:pt x="22233" y="22503"/>
                  <a:pt x="22040" y="22460"/>
                </a:cubicBezTo>
                <a:lnTo>
                  <a:pt x="22040" y="22460"/>
                </a:lnTo>
                <a:cubicBezTo>
                  <a:pt x="21963" y="22460"/>
                  <a:pt x="22070" y="22772"/>
                  <a:pt x="21956" y="22772"/>
                </a:cubicBezTo>
                <a:cubicBezTo>
                  <a:pt x="21915" y="22772"/>
                  <a:pt x="21844" y="22730"/>
                  <a:pt x="21725" y="22618"/>
                </a:cubicBezTo>
                <a:lnTo>
                  <a:pt x="21725" y="22618"/>
                </a:lnTo>
                <a:cubicBezTo>
                  <a:pt x="21935" y="23144"/>
                  <a:pt x="21620" y="23249"/>
                  <a:pt x="21330" y="23355"/>
                </a:cubicBezTo>
                <a:cubicBezTo>
                  <a:pt x="21015" y="23276"/>
                  <a:pt x="21015" y="22881"/>
                  <a:pt x="20673" y="22802"/>
                </a:cubicBezTo>
                <a:lnTo>
                  <a:pt x="20673" y="22802"/>
                </a:lnTo>
                <a:cubicBezTo>
                  <a:pt x="20725" y="23144"/>
                  <a:pt x="21146" y="23144"/>
                  <a:pt x="21225" y="23460"/>
                </a:cubicBezTo>
                <a:cubicBezTo>
                  <a:pt x="21250" y="23541"/>
                  <a:pt x="21235" y="23573"/>
                  <a:pt x="21193" y="23573"/>
                </a:cubicBezTo>
                <a:cubicBezTo>
                  <a:pt x="21060" y="23573"/>
                  <a:pt x="20656" y="23244"/>
                  <a:pt x="20436" y="23144"/>
                </a:cubicBezTo>
                <a:lnTo>
                  <a:pt x="20436" y="23144"/>
                </a:lnTo>
                <a:cubicBezTo>
                  <a:pt x="20515" y="23328"/>
                  <a:pt x="20252" y="23223"/>
                  <a:pt x="20226" y="23328"/>
                </a:cubicBezTo>
                <a:cubicBezTo>
                  <a:pt x="20042" y="23144"/>
                  <a:pt x="19805" y="22986"/>
                  <a:pt x="19542" y="22934"/>
                </a:cubicBezTo>
                <a:lnTo>
                  <a:pt x="19542" y="22934"/>
                </a:lnTo>
                <a:cubicBezTo>
                  <a:pt x="19641" y="23008"/>
                  <a:pt x="19810" y="23199"/>
                  <a:pt x="19698" y="23199"/>
                </a:cubicBezTo>
                <a:cubicBezTo>
                  <a:pt x="19691" y="23199"/>
                  <a:pt x="19683" y="23198"/>
                  <a:pt x="19673" y="23197"/>
                </a:cubicBezTo>
                <a:lnTo>
                  <a:pt x="19673" y="23197"/>
                </a:lnTo>
                <a:cubicBezTo>
                  <a:pt x="19726" y="23267"/>
                  <a:pt x="19755" y="23284"/>
                  <a:pt x="19782" y="23284"/>
                </a:cubicBezTo>
                <a:cubicBezTo>
                  <a:pt x="19808" y="23284"/>
                  <a:pt x="19831" y="23267"/>
                  <a:pt x="19872" y="23267"/>
                </a:cubicBezTo>
                <a:cubicBezTo>
                  <a:pt x="19913" y="23267"/>
                  <a:pt x="19971" y="23284"/>
                  <a:pt x="20068" y="23355"/>
                </a:cubicBezTo>
                <a:cubicBezTo>
                  <a:pt x="20180" y="23508"/>
                  <a:pt x="20143" y="23536"/>
                  <a:pt x="20069" y="23536"/>
                </a:cubicBezTo>
                <a:cubicBezTo>
                  <a:pt x="20027" y="23536"/>
                  <a:pt x="19972" y="23527"/>
                  <a:pt x="19926" y="23527"/>
                </a:cubicBezTo>
                <a:cubicBezTo>
                  <a:pt x="19899" y="23527"/>
                  <a:pt x="19875" y="23530"/>
                  <a:pt x="19858" y="23539"/>
                </a:cubicBezTo>
                <a:cubicBezTo>
                  <a:pt x="19920" y="23639"/>
                  <a:pt x="20007" y="23674"/>
                  <a:pt x="20081" y="23674"/>
                </a:cubicBezTo>
                <a:cubicBezTo>
                  <a:pt x="20161" y="23674"/>
                  <a:pt x="20226" y="23633"/>
                  <a:pt x="20226" y="23591"/>
                </a:cubicBezTo>
                <a:cubicBezTo>
                  <a:pt x="20410" y="23723"/>
                  <a:pt x="20568" y="23881"/>
                  <a:pt x="20752" y="24038"/>
                </a:cubicBezTo>
                <a:cubicBezTo>
                  <a:pt x="20736" y="24054"/>
                  <a:pt x="20713" y="24058"/>
                  <a:pt x="20688" y="24058"/>
                </a:cubicBezTo>
                <a:cubicBezTo>
                  <a:pt x="20655" y="24058"/>
                  <a:pt x="20620" y="24051"/>
                  <a:pt x="20596" y="24051"/>
                </a:cubicBezTo>
                <a:cubicBezTo>
                  <a:pt x="20546" y="24051"/>
                  <a:pt x="20550" y="24085"/>
                  <a:pt x="20752" y="24301"/>
                </a:cubicBezTo>
                <a:cubicBezTo>
                  <a:pt x="20305" y="24117"/>
                  <a:pt x="20515" y="24038"/>
                  <a:pt x="20252" y="23828"/>
                </a:cubicBezTo>
                <a:cubicBezTo>
                  <a:pt x="20221" y="23820"/>
                  <a:pt x="20198" y="23816"/>
                  <a:pt x="20181" y="23816"/>
                </a:cubicBezTo>
                <a:cubicBezTo>
                  <a:pt x="20039" y="23816"/>
                  <a:pt x="20348" y="24087"/>
                  <a:pt x="20489" y="24275"/>
                </a:cubicBezTo>
                <a:cubicBezTo>
                  <a:pt x="20489" y="24486"/>
                  <a:pt x="20173" y="24433"/>
                  <a:pt x="20121" y="24591"/>
                </a:cubicBezTo>
                <a:cubicBezTo>
                  <a:pt x="19884" y="24407"/>
                  <a:pt x="19752" y="24144"/>
                  <a:pt x="19542" y="23933"/>
                </a:cubicBezTo>
                <a:cubicBezTo>
                  <a:pt x="19395" y="23933"/>
                  <a:pt x="19018" y="23741"/>
                  <a:pt x="18839" y="23741"/>
                </a:cubicBezTo>
                <a:cubicBezTo>
                  <a:pt x="18761" y="23741"/>
                  <a:pt x="18721" y="23777"/>
                  <a:pt x="18753" y="23881"/>
                </a:cubicBezTo>
                <a:cubicBezTo>
                  <a:pt x="18342" y="23685"/>
                  <a:pt x="18091" y="23533"/>
                  <a:pt x="17871" y="23533"/>
                </a:cubicBezTo>
                <a:cubicBezTo>
                  <a:pt x="17795" y="23533"/>
                  <a:pt x="17722" y="23551"/>
                  <a:pt x="17648" y="23591"/>
                </a:cubicBezTo>
                <a:cubicBezTo>
                  <a:pt x="17859" y="23670"/>
                  <a:pt x="17964" y="23591"/>
                  <a:pt x="18227" y="23828"/>
                </a:cubicBezTo>
                <a:cubicBezTo>
                  <a:pt x="18358" y="24091"/>
                  <a:pt x="18174" y="24065"/>
                  <a:pt x="18069" y="24117"/>
                </a:cubicBezTo>
                <a:cubicBezTo>
                  <a:pt x="18148" y="24275"/>
                  <a:pt x="18411" y="24328"/>
                  <a:pt x="18437" y="24538"/>
                </a:cubicBezTo>
                <a:cubicBezTo>
                  <a:pt x="18516" y="24407"/>
                  <a:pt x="19095" y="24591"/>
                  <a:pt x="18779" y="24249"/>
                </a:cubicBezTo>
                <a:lnTo>
                  <a:pt x="18779" y="24249"/>
                </a:lnTo>
                <a:cubicBezTo>
                  <a:pt x="18990" y="24354"/>
                  <a:pt x="19147" y="24512"/>
                  <a:pt x="19253" y="24722"/>
                </a:cubicBezTo>
                <a:cubicBezTo>
                  <a:pt x="19246" y="24736"/>
                  <a:pt x="19233" y="24741"/>
                  <a:pt x="19217" y="24741"/>
                </a:cubicBezTo>
                <a:cubicBezTo>
                  <a:pt x="19158" y="24741"/>
                  <a:pt x="19052" y="24673"/>
                  <a:pt x="19013" y="24673"/>
                </a:cubicBezTo>
                <a:cubicBezTo>
                  <a:pt x="18978" y="24673"/>
                  <a:pt x="18996" y="24727"/>
                  <a:pt x="19147" y="24933"/>
                </a:cubicBezTo>
                <a:cubicBezTo>
                  <a:pt x="18884" y="24933"/>
                  <a:pt x="18937" y="24643"/>
                  <a:pt x="18648" y="24617"/>
                </a:cubicBezTo>
                <a:lnTo>
                  <a:pt x="18648" y="24617"/>
                </a:lnTo>
                <a:cubicBezTo>
                  <a:pt x="19024" y="24910"/>
                  <a:pt x="19002" y="25036"/>
                  <a:pt x="18818" y="25036"/>
                </a:cubicBezTo>
                <a:cubicBezTo>
                  <a:pt x="18771" y="25036"/>
                  <a:pt x="18712" y="25028"/>
                  <a:pt x="18648" y="25012"/>
                </a:cubicBezTo>
                <a:lnTo>
                  <a:pt x="18648" y="25012"/>
                </a:lnTo>
                <a:cubicBezTo>
                  <a:pt x="18767" y="25190"/>
                  <a:pt x="18869" y="25251"/>
                  <a:pt x="18940" y="25251"/>
                </a:cubicBezTo>
                <a:cubicBezTo>
                  <a:pt x="18995" y="25251"/>
                  <a:pt x="19031" y="25215"/>
                  <a:pt x="19042" y="25169"/>
                </a:cubicBezTo>
                <a:lnTo>
                  <a:pt x="19042" y="25169"/>
                </a:lnTo>
                <a:cubicBezTo>
                  <a:pt x="19121" y="25327"/>
                  <a:pt x="19016" y="25301"/>
                  <a:pt x="19121" y="25511"/>
                </a:cubicBezTo>
                <a:cubicBezTo>
                  <a:pt x="18937" y="25380"/>
                  <a:pt x="18595" y="25380"/>
                  <a:pt x="18464" y="25169"/>
                </a:cubicBezTo>
                <a:lnTo>
                  <a:pt x="18464" y="25169"/>
                </a:lnTo>
                <a:cubicBezTo>
                  <a:pt x="18408" y="25169"/>
                  <a:pt x="18524" y="25461"/>
                  <a:pt x="18446" y="25461"/>
                </a:cubicBezTo>
                <a:cubicBezTo>
                  <a:pt x="18414" y="25461"/>
                  <a:pt x="18349" y="25412"/>
                  <a:pt x="18227" y="25275"/>
                </a:cubicBezTo>
                <a:cubicBezTo>
                  <a:pt x="18223" y="25274"/>
                  <a:pt x="18219" y="25274"/>
                  <a:pt x="18215" y="25274"/>
                </a:cubicBezTo>
                <a:cubicBezTo>
                  <a:pt x="18024" y="25274"/>
                  <a:pt x="18670" y="25908"/>
                  <a:pt x="18417" y="25908"/>
                </a:cubicBezTo>
                <a:cubicBezTo>
                  <a:pt x="18408" y="25908"/>
                  <a:pt x="18397" y="25908"/>
                  <a:pt x="18385" y="25906"/>
                </a:cubicBezTo>
                <a:cubicBezTo>
                  <a:pt x="18227" y="25827"/>
                  <a:pt x="18201" y="25669"/>
                  <a:pt x="18095" y="25511"/>
                </a:cubicBezTo>
                <a:cubicBezTo>
                  <a:pt x="17938" y="25590"/>
                  <a:pt x="17280" y="25485"/>
                  <a:pt x="17675" y="25906"/>
                </a:cubicBezTo>
                <a:cubicBezTo>
                  <a:pt x="17686" y="25951"/>
                  <a:pt x="17633" y="25987"/>
                  <a:pt x="17561" y="25987"/>
                </a:cubicBezTo>
                <a:cubicBezTo>
                  <a:pt x="17466" y="25987"/>
                  <a:pt x="17340" y="25926"/>
                  <a:pt x="17280" y="25748"/>
                </a:cubicBezTo>
                <a:lnTo>
                  <a:pt x="17280" y="25748"/>
                </a:lnTo>
                <a:cubicBezTo>
                  <a:pt x="17122" y="26037"/>
                  <a:pt x="17280" y="26695"/>
                  <a:pt x="18069" y="27510"/>
                </a:cubicBezTo>
                <a:cubicBezTo>
                  <a:pt x="18043" y="27589"/>
                  <a:pt x="17911" y="27563"/>
                  <a:pt x="17964" y="27747"/>
                </a:cubicBezTo>
                <a:cubicBezTo>
                  <a:pt x="17622" y="27642"/>
                  <a:pt x="17569" y="27247"/>
                  <a:pt x="17175" y="27168"/>
                </a:cubicBezTo>
                <a:cubicBezTo>
                  <a:pt x="17096" y="26984"/>
                  <a:pt x="17103" y="26938"/>
                  <a:pt x="17152" y="26938"/>
                </a:cubicBezTo>
                <a:cubicBezTo>
                  <a:pt x="17201" y="26938"/>
                  <a:pt x="17293" y="26984"/>
                  <a:pt x="17385" y="26984"/>
                </a:cubicBezTo>
                <a:cubicBezTo>
                  <a:pt x="17280" y="26668"/>
                  <a:pt x="17017" y="26405"/>
                  <a:pt x="16728" y="26327"/>
                </a:cubicBezTo>
                <a:lnTo>
                  <a:pt x="16728" y="26327"/>
                </a:lnTo>
                <a:cubicBezTo>
                  <a:pt x="16754" y="26405"/>
                  <a:pt x="16886" y="26432"/>
                  <a:pt x="16965" y="26484"/>
                </a:cubicBezTo>
                <a:cubicBezTo>
                  <a:pt x="17006" y="26628"/>
                  <a:pt x="17079" y="26788"/>
                  <a:pt x="16958" y="26788"/>
                </a:cubicBezTo>
                <a:cubicBezTo>
                  <a:pt x="16924" y="26788"/>
                  <a:pt x="16875" y="26776"/>
                  <a:pt x="16807" y="26747"/>
                </a:cubicBezTo>
                <a:cubicBezTo>
                  <a:pt x="16491" y="26616"/>
                  <a:pt x="16859" y="26668"/>
                  <a:pt x="16596" y="26432"/>
                </a:cubicBezTo>
                <a:cubicBezTo>
                  <a:pt x="16530" y="26394"/>
                  <a:pt x="16490" y="26379"/>
                  <a:pt x="16467" y="26379"/>
                </a:cubicBezTo>
                <a:cubicBezTo>
                  <a:pt x="16385" y="26379"/>
                  <a:pt x="16511" y="26563"/>
                  <a:pt x="16408" y="26563"/>
                </a:cubicBezTo>
                <a:cubicBezTo>
                  <a:pt x="16378" y="26563"/>
                  <a:pt x="16331" y="26549"/>
                  <a:pt x="16254" y="26511"/>
                </a:cubicBezTo>
                <a:lnTo>
                  <a:pt x="16254" y="26511"/>
                </a:lnTo>
                <a:cubicBezTo>
                  <a:pt x="16631" y="26887"/>
                  <a:pt x="16533" y="26996"/>
                  <a:pt x="16282" y="26996"/>
                </a:cubicBezTo>
                <a:cubicBezTo>
                  <a:pt x="16095" y="26996"/>
                  <a:pt x="15822" y="26935"/>
                  <a:pt x="15597" y="26879"/>
                </a:cubicBezTo>
                <a:lnTo>
                  <a:pt x="15597" y="26879"/>
                </a:lnTo>
                <a:cubicBezTo>
                  <a:pt x="15760" y="27136"/>
                  <a:pt x="16110" y="27558"/>
                  <a:pt x="16352" y="27558"/>
                </a:cubicBezTo>
                <a:cubicBezTo>
                  <a:pt x="16383" y="27558"/>
                  <a:pt x="16412" y="27551"/>
                  <a:pt x="16439" y="27536"/>
                </a:cubicBezTo>
                <a:cubicBezTo>
                  <a:pt x="16018" y="27247"/>
                  <a:pt x="16254" y="27247"/>
                  <a:pt x="16439" y="27247"/>
                </a:cubicBezTo>
                <a:cubicBezTo>
                  <a:pt x="16552" y="27315"/>
                  <a:pt x="16528" y="27384"/>
                  <a:pt x="16468" y="27384"/>
                </a:cubicBezTo>
                <a:cubicBezTo>
                  <a:pt x="16459" y="27384"/>
                  <a:pt x="16449" y="27382"/>
                  <a:pt x="16439" y="27379"/>
                </a:cubicBezTo>
                <a:lnTo>
                  <a:pt x="16439" y="27379"/>
                </a:lnTo>
                <a:cubicBezTo>
                  <a:pt x="16516" y="27428"/>
                  <a:pt x="16578" y="27448"/>
                  <a:pt x="16630" y="27448"/>
                </a:cubicBezTo>
                <a:cubicBezTo>
                  <a:pt x="16828" y="27448"/>
                  <a:pt x="16888" y="27168"/>
                  <a:pt x="17096" y="27168"/>
                </a:cubicBezTo>
                <a:cubicBezTo>
                  <a:pt x="17175" y="27983"/>
                  <a:pt x="16149" y="28273"/>
                  <a:pt x="15965" y="29009"/>
                </a:cubicBezTo>
                <a:cubicBezTo>
                  <a:pt x="15834" y="28930"/>
                  <a:pt x="15781" y="28825"/>
                  <a:pt x="15728" y="28694"/>
                </a:cubicBezTo>
                <a:cubicBezTo>
                  <a:pt x="15544" y="28694"/>
                  <a:pt x="15413" y="28694"/>
                  <a:pt x="15650" y="29035"/>
                </a:cubicBezTo>
                <a:cubicBezTo>
                  <a:pt x="15491" y="28919"/>
                  <a:pt x="15417" y="28881"/>
                  <a:pt x="15379" y="28881"/>
                </a:cubicBezTo>
                <a:cubicBezTo>
                  <a:pt x="15312" y="28881"/>
                  <a:pt x="15359" y="29000"/>
                  <a:pt x="15244" y="29000"/>
                </a:cubicBezTo>
                <a:cubicBezTo>
                  <a:pt x="15221" y="29000"/>
                  <a:pt x="15190" y="28995"/>
                  <a:pt x="15150" y="28983"/>
                </a:cubicBezTo>
                <a:cubicBezTo>
                  <a:pt x="14913" y="28904"/>
                  <a:pt x="14992" y="28536"/>
                  <a:pt x="14676" y="28536"/>
                </a:cubicBezTo>
                <a:cubicBezTo>
                  <a:pt x="15045" y="29009"/>
                  <a:pt x="14729" y="28825"/>
                  <a:pt x="14413" y="28904"/>
                </a:cubicBezTo>
                <a:cubicBezTo>
                  <a:pt x="14625" y="29193"/>
                  <a:pt x="14753" y="29426"/>
                  <a:pt x="14567" y="29426"/>
                </a:cubicBezTo>
                <a:cubicBezTo>
                  <a:pt x="14500" y="29426"/>
                  <a:pt x="14391" y="29395"/>
                  <a:pt x="14229" y="29325"/>
                </a:cubicBezTo>
                <a:lnTo>
                  <a:pt x="14229" y="29325"/>
                </a:lnTo>
                <a:cubicBezTo>
                  <a:pt x="14492" y="29693"/>
                  <a:pt x="14150" y="29561"/>
                  <a:pt x="14413" y="29930"/>
                </a:cubicBezTo>
                <a:cubicBezTo>
                  <a:pt x="14142" y="29810"/>
                  <a:pt x="13942" y="29762"/>
                  <a:pt x="13786" y="29762"/>
                </a:cubicBezTo>
                <a:cubicBezTo>
                  <a:pt x="13565" y="29762"/>
                  <a:pt x="13432" y="29859"/>
                  <a:pt x="13309" y="29982"/>
                </a:cubicBezTo>
                <a:cubicBezTo>
                  <a:pt x="13072" y="30193"/>
                  <a:pt x="12914" y="30482"/>
                  <a:pt x="12441" y="30508"/>
                </a:cubicBezTo>
                <a:cubicBezTo>
                  <a:pt x="12666" y="30696"/>
                  <a:pt x="12825" y="30924"/>
                  <a:pt x="12715" y="30924"/>
                </a:cubicBezTo>
                <a:cubicBezTo>
                  <a:pt x="12671" y="30924"/>
                  <a:pt x="12584" y="30888"/>
                  <a:pt x="12441" y="30798"/>
                </a:cubicBezTo>
                <a:lnTo>
                  <a:pt x="12441" y="30798"/>
                </a:lnTo>
                <a:cubicBezTo>
                  <a:pt x="12494" y="31034"/>
                  <a:pt x="12704" y="31166"/>
                  <a:pt x="12888" y="31297"/>
                </a:cubicBezTo>
                <a:cubicBezTo>
                  <a:pt x="12888" y="31343"/>
                  <a:pt x="12888" y="31408"/>
                  <a:pt x="12820" y="31408"/>
                </a:cubicBezTo>
                <a:cubicBezTo>
                  <a:pt x="12810" y="31408"/>
                  <a:pt x="12797" y="31406"/>
                  <a:pt x="12783" y="31402"/>
                </a:cubicBezTo>
                <a:cubicBezTo>
                  <a:pt x="12546" y="31218"/>
                  <a:pt x="12336" y="31008"/>
                  <a:pt x="12178" y="30771"/>
                </a:cubicBezTo>
                <a:cubicBezTo>
                  <a:pt x="12146" y="30763"/>
                  <a:pt x="12123" y="30760"/>
                  <a:pt x="12106" y="30760"/>
                </a:cubicBezTo>
                <a:cubicBezTo>
                  <a:pt x="11929" y="30760"/>
                  <a:pt x="12488" y="31155"/>
                  <a:pt x="12303" y="31155"/>
                </a:cubicBezTo>
                <a:cubicBezTo>
                  <a:pt x="12270" y="31155"/>
                  <a:pt x="12213" y="31142"/>
                  <a:pt x="12125" y="31113"/>
                </a:cubicBezTo>
                <a:lnTo>
                  <a:pt x="12125" y="31113"/>
                </a:lnTo>
                <a:cubicBezTo>
                  <a:pt x="12625" y="31587"/>
                  <a:pt x="12388" y="31455"/>
                  <a:pt x="12257" y="31639"/>
                </a:cubicBezTo>
                <a:cubicBezTo>
                  <a:pt x="12073" y="31534"/>
                  <a:pt x="11915" y="31350"/>
                  <a:pt x="11836" y="31139"/>
                </a:cubicBezTo>
                <a:lnTo>
                  <a:pt x="11836" y="31139"/>
                </a:lnTo>
                <a:cubicBezTo>
                  <a:pt x="11994" y="31692"/>
                  <a:pt x="11257" y="31797"/>
                  <a:pt x="11994" y="32691"/>
                </a:cubicBezTo>
                <a:cubicBezTo>
                  <a:pt x="12015" y="32795"/>
                  <a:pt x="11986" y="32825"/>
                  <a:pt x="11936" y="32825"/>
                </a:cubicBezTo>
                <a:cubicBezTo>
                  <a:pt x="11867" y="32825"/>
                  <a:pt x="11757" y="32768"/>
                  <a:pt x="11677" y="32768"/>
                </a:cubicBezTo>
                <a:cubicBezTo>
                  <a:pt x="11668" y="32768"/>
                  <a:pt x="11660" y="32768"/>
                  <a:pt x="11652" y="32770"/>
                </a:cubicBezTo>
                <a:cubicBezTo>
                  <a:pt x="11336" y="32665"/>
                  <a:pt x="11257" y="32349"/>
                  <a:pt x="10942" y="32270"/>
                </a:cubicBezTo>
                <a:lnTo>
                  <a:pt x="10942" y="32270"/>
                </a:lnTo>
                <a:cubicBezTo>
                  <a:pt x="11073" y="32481"/>
                  <a:pt x="11257" y="32665"/>
                  <a:pt x="11494" y="32796"/>
                </a:cubicBezTo>
                <a:cubicBezTo>
                  <a:pt x="11284" y="32849"/>
                  <a:pt x="11547" y="33007"/>
                  <a:pt x="11573" y="33243"/>
                </a:cubicBezTo>
                <a:cubicBezTo>
                  <a:pt x="11100" y="32980"/>
                  <a:pt x="10758" y="32428"/>
                  <a:pt x="10889" y="32297"/>
                </a:cubicBezTo>
                <a:cubicBezTo>
                  <a:pt x="10749" y="32273"/>
                  <a:pt x="10671" y="32187"/>
                  <a:pt x="10730" y="32187"/>
                </a:cubicBezTo>
                <a:cubicBezTo>
                  <a:pt x="10737" y="32187"/>
                  <a:pt x="10746" y="32189"/>
                  <a:pt x="10758" y="32191"/>
                </a:cubicBezTo>
                <a:cubicBezTo>
                  <a:pt x="10528" y="32121"/>
                  <a:pt x="10283" y="32059"/>
                  <a:pt x="10096" y="32059"/>
                </a:cubicBezTo>
                <a:cubicBezTo>
                  <a:pt x="9792" y="32059"/>
                  <a:pt x="9642" y="32225"/>
                  <a:pt x="9969" y="32796"/>
                </a:cubicBezTo>
                <a:cubicBezTo>
                  <a:pt x="9679" y="32744"/>
                  <a:pt x="9706" y="32376"/>
                  <a:pt x="9390" y="32323"/>
                </a:cubicBezTo>
                <a:lnTo>
                  <a:pt x="9390" y="32323"/>
                </a:lnTo>
                <a:cubicBezTo>
                  <a:pt x="9706" y="32744"/>
                  <a:pt x="8969" y="32612"/>
                  <a:pt x="8864" y="32823"/>
                </a:cubicBezTo>
                <a:cubicBezTo>
                  <a:pt x="8943" y="32980"/>
                  <a:pt x="9101" y="33059"/>
                  <a:pt x="9153" y="33217"/>
                </a:cubicBezTo>
                <a:cubicBezTo>
                  <a:pt x="9022" y="33112"/>
                  <a:pt x="8943" y="32980"/>
                  <a:pt x="8759" y="32928"/>
                </a:cubicBezTo>
                <a:lnTo>
                  <a:pt x="8759" y="32928"/>
                </a:lnTo>
                <a:cubicBezTo>
                  <a:pt x="8680" y="33033"/>
                  <a:pt x="8838" y="33033"/>
                  <a:pt x="8969" y="33270"/>
                </a:cubicBezTo>
                <a:cubicBezTo>
                  <a:pt x="8838" y="33217"/>
                  <a:pt x="8785" y="33086"/>
                  <a:pt x="8654" y="33033"/>
                </a:cubicBezTo>
                <a:cubicBezTo>
                  <a:pt x="8586" y="33012"/>
                  <a:pt x="8533" y="33002"/>
                  <a:pt x="8493" y="33002"/>
                </a:cubicBezTo>
                <a:cubicBezTo>
                  <a:pt x="8289" y="33002"/>
                  <a:pt x="8450" y="33260"/>
                  <a:pt x="8759" y="33480"/>
                </a:cubicBezTo>
                <a:cubicBezTo>
                  <a:pt x="8693" y="33454"/>
                  <a:pt x="8647" y="33441"/>
                  <a:pt x="8621" y="33441"/>
                </a:cubicBezTo>
                <a:cubicBezTo>
                  <a:pt x="8595" y="33441"/>
                  <a:pt x="8588" y="33454"/>
                  <a:pt x="8601" y="33480"/>
                </a:cubicBezTo>
                <a:cubicBezTo>
                  <a:pt x="8470" y="33428"/>
                  <a:pt x="8417" y="33296"/>
                  <a:pt x="8364" y="33191"/>
                </a:cubicBezTo>
                <a:cubicBezTo>
                  <a:pt x="8101" y="33428"/>
                  <a:pt x="7181" y="33349"/>
                  <a:pt x="7575" y="33954"/>
                </a:cubicBezTo>
                <a:cubicBezTo>
                  <a:pt x="7511" y="33946"/>
                  <a:pt x="7459" y="33942"/>
                  <a:pt x="7417" y="33942"/>
                </a:cubicBezTo>
                <a:cubicBezTo>
                  <a:pt x="7086" y="33942"/>
                  <a:pt x="7391" y="34157"/>
                  <a:pt x="7242" y="34157"/>
                </a:cubicBezTo>
                <a:cubicBezTo>
                  <a:pt x="7218" y="34157"/>
                  <a:pt x="7182" y="34151"/>
                  <a:pt x="7128" y="34138"/>
                </a:cubicBezTo>
                <a:lnTo>
                  <a:pt x="7128" y="34138"/>
                </a:lnTo>
                <a:cubicBezTo>
                  <a:pt x="7575" y="34743"/>
                  <a:pt x="7391" y="34743"/>
                  <a:pt x="7575" y="35190"/>
                </a:cubicBezTo>
                <a:cubicBezTo>
                  <a:pt x="7365" y="35321"/>
                  <a:pt x="6918" y="35242"/>
                  <a:pt x="6707" y="35374"/>
                </a:cubicBezTo>
                <a:cubicBezTo>
                  <a:pt x="6576" y="35321"/>
                  <a:pt x="6523" y="35190"/>
                  <a:pt x="6444" y="35084"/>
                </a:cubicBezTo>
                <a:cubicBezTo>
                  <a:pt x="6339" y="35137"/>
                  <a:pt x="6155" y="35137"/>
                  <a:pt x="6313" y="35374"/>
                </a:cubicBezTo>
                <a:cubicBezTo>
                  <a:pt x="7049" y="36110"/>
                  <a:pt x="5392" y="35742"/>
                  <a:pt x="5708" y="36399"/>
                </a:cubicBezTo>
                <a:lnTo>
                  <a:pt x="5708" y="36399"/>
                </a:lnTo>
                <a:cubicBezTo>
                  <a:pt x="6103" y="36163"/>
                  <a:pt x="6523" y="35979"/>
                  <a:pt x="6970" y="35795"/>
                </a:cubicBezTo>
                <a:lnTo>
                  <a:pt x="6970" y="35795"/>
                </a:lnTo>
                <a:cubicBezTo>
                  <a:pt x="7049" y="36058"/>
                  <a:pt x="6786" y="36031"/>
                  <a:pt x="6655" y="36110"/>
                </a:cubicBezTo>
                <a:cubicBezTo>
                  <a:pt x="6760" y="36216"/>
                  <a:pt x="6821" y="36251"/>
                  <a:pt x="6859" y="36251"/>
                </a:cubicBezTo>
                <a:cubicBezTo>
                  <a:pt x="6938" y="36251"/>
                  <a:pt x="6926" y="36105"/>
                  <a:pt x="7018" y="36105"/>
                </a:cubicBezTo>
                <a:cubicBezTo>
                  <a:pt x="7027" y="36105"/>
                  <a:pt x="7038" y="36107"/>
                  <a:pt x="7049" y="36110"/>
                </a:cubicBezTo>
                <a:lnTo>
                  <a:pt x="7365" y="36636"/>
                </a:lnTo>
                <a:cubicBezTo>
                  <a:pt x="7181" y="36584"/>
                  <a:pt x="7076" y="36452"/>
                  <a:pt x="6918" y="36399"/>
                </a:cubicBezTo>
                <a:lnTo>
                  <a:pt x="6918" y="36399"/>
                </a:lnTo>
                <a:cubicBezTo>
                  <a:pt x="6918" y="36768"/>
                  <a:pt x="7602" y="37320"/>
                  <a:pt x="7049" y="37346"/>
                </a:cubicBezTo>
                <a:cubicBezTo>
                  <a:pt x="6760" y="37162"/>
                  <a:pt x="6892" y="36925"/>
                  <a:pt x="6760" y="36689"/>
                </a:cubicBezTo>
                <a:cubicBezTo>
                  <a:pt x="6576" y="36557"/>
                  <a:pt x="6339" y="36478"/>
                  <a:pt x="6208" y="36294"/>
                </a:cubicBezTo>
                <a:lnTo>
                  <a:pt x="6208" y="36294"/>
                </a:lnTo>
                <a:cubicBezTo>
                  <a:pt x="6259" y="36422"/>
                  <a:pt x="7027" y="37217"/>
                  <a:pt x="6546" y="37217"/>
                </a:cubicBezTo>
                <a:cubicBezTo>
                  <a:pt x="6531" y="37217"/>
                  <a:pt x="6515" y="37216"/>
                  <a:pt x="6497" y="37215"/>
                </a:cubicBezTo>
                <a:cubicBezTo>
                  <a:pt x="6313" y="37136"/>
                  <a:pt x="6181" y="36978"/>
                  <a:pt x="6103" y="36794"/>
                </a:cubicBezTo>
                <a:cubicBezTo>
                  <a:pt x="6086" y="36790"/>
                  <a:pt x="6071" y="36789"/>
                  <a:pt x="6059" y="36789"/>
                </a:cubicBezTo>
                <a:cubicBezTo>
                  <a:pt x="5807" y="36789"/>
                  <a:pt x="6534" y="37530"/>
                  <a:pt x="6208" y="37530"/>
                </a:cubicBezTo>
                <a:cubicBezTo>
                  <a:pt x="5892" y="37478"/>
                  <a:pt x="5866" y="37136"/>
                  <a:pt x="5550" y="37110"/>
                </a:cubicBezTo>
                <a:lnTo>
                  <a:pt x="5550" y="37110"/>
                </a:lnTo>
                <a:cubicBezTo>
                  <a:pt x="5577" y="37162"/>
                  <a:pt x="5629" y="37215"/>
                  <a:pt x="5708" y="37215"/>
                </a:cubicBezTo>
                <a:cubicBezTo>
                  <a:pt x="5918" y="37373"/>
                  <a:pt x="5603" y="37373"/>
                  <a:pt x="6050" y="37688"/>
                </a:cubicBezTo>
                <a:cubicBezTo>
                  <a:pt x="5945" y="37688"/>
                  <a:pt x="5682" y="37767"/>
                  <a:pt x="6103" y="38030"/>
                </a:cubicBezTo>
                <a:cubicBezTo>
                  <a:pt x="5995" y="38030"/>
                  <a:pt x="6063" y="38188"/>
                  <a:pt x="5948" y="38188"/>
                </a:cubicBezTo>
                <a:cubicBezTo>
                  <a:pt x="5922" y="38188"/>
                  <a:pt x="5887" y="38181"/>
                  <a:pt x="5840" y="38162"/>
                </a:cubicBezTo>
                <a:cubicBezTo>
                  <a:pt x="5577" y="37951"/>
                  <a:pt x="5471" y="37557"/>
                  <a:pt x="5129" y="37373"/>
                </a:cubicBezTo>
                <a:lnTo>
                  <a:pt x="5129" y="37373"/>
                </a:lnTo>
                <a:cubicBezTo>
                  <a:pt x="5182" y="37557"/>
                  <a:pt x="5235" y="37741"/>
                  <a:pt x="5287" y="37899"/>
                </a:cubicBezTo>
                <a:cubicBezTo>
                  <a:pt x="5077" y="37846"/>
                  <a:pt x="4972" y="37688"/>
                  <a:pt x="4735" y="37662"/>
                </a:cubicBezTo>
                <a:cubicBezTo>
                  <a:pt x="4682" y="37899"/>
                  <a:pt x="4419" y="37951"/>
                  <a:pt x="4288" y="38109"/>
                </a:cubicBezTo>
                <a:cubicBezTo>
                  <a:pt x="4051" y="38030"/>
                  <a:pt x="4288" y="37951"/>
                  <a:pt x="4025" y="37688"/>
                </a:cubicBezTo>
                <a:lnTo>
                  <a:pt x="4025" y="37688"/>
                </a:lnTo>
                <a:cubicBezTo>
                  <a:pt x="3656" y="37711"/>
                  <a:pt x="4379" y="38361"/>
                  <a:pt x="4048" y="38361"/>
                </a:cubicBezTo>
                <a:cubicBezTo>
                  <a:pt x="4002" y="38361"/>
                  <a:pt x="3935" y="38348"/>
                  <a:pt x="3841" y="38319"/>
                </a:cubicBezTo>
                <a:lnTo>
                  <a:pt x="3841" y="38319"/>
                </a:lnTo>
                <a:cubicBezTo>
                  <a:pt x="3841" y="38414"/>
                  <a:pt x="4142" y="38725"/>
                  <a:pt x="4024" y="38725"/>
                </a:cubicBezTo>
                <a:cubicBezTo>
                  <a:pt x="4012" y="38725"/>
                  <a:pt x="3995" y="38721"/>
                  <a:pt x="3972" y="38714"/>
                </a:cubicBezTo>
                <a:lnTo>
                  <a:pt x="3972" y="38714"/>
                </a:lnTo>
                <a:cubicBezTo>
                  <a:pt x="4020" y="38777"/>
                  <a:pt x="4048" y="38795"/>
                  <a:pt x="4073" y="38795"/>
                </a:cubicBezTo>
                <a:cubicBezTo>
                  <a:pt x="4107" y="38795"/>
                  <a:pt x="4134" y="38764"/>
                  <a:pt x="4192" y="38764"/>
                </a:cubicBezTo>
                <a:cubicBezTo>
                  <a:pt x="4236" y="38764"/>
                  <a:pt x="4298" y="38782"/>
                  <a:pt x="4393" y="38845"/>
                </a:cubicBezTo>
                <a:lnTo>
                  <a:pt x="4551" y="39082"/>
                </a:lnTo>
                <a:cubicBezTo>
                  <a:pt x="4523" y="39079"/>
                  <a:pt x="4497" y="39077"/>
                  <a:pt x="4473" y="39077"/>
                </a:cubicBezTo>
                <a:cubicBezTo>
                  <a:pt x="4166" y="39077"/>
                  <a:pt x="4211" y="39337"/>
                  <a:pt x="3932" y="39337"/>
                </a:cubicBezTo>
                <a:cubicBezTo>
                  <a:pt x="3892" y="39337"/>
                  <a:pt x="3844" y="39331"/>
                  <a:pt x="3788" y="39319"/>
                </a:cubicBezTo>
                <a:cubicBezTo>
                  <a:pt x="3493" y="39102"/>
                  <a:pt x="3507" y="38901"/>
                  <a:pt x="3709" y="38901"/>
                </a:cubicBezTo>
                <a:cubicBezTo>
                  <a:pt x="3777" y="38901"/>
                  <a:pt x="3866" y="38924"/>
                  <a:pt x="3972" y="38977"/>
                </a:cubicBezTo>
                <a:cubicBezTo>
                  <a:pt x="3878" y="38788"/>
                  <a:pt x="3805" y="38642"/>
                  <a:pt x="3866" y="38576"/>
                </a:cubicBezTo>
                <a:lnTo>
                  <a:pt x="3866" y="38576"/>
                </a:lnTo>
                <a:cubicBezTo>
                  <a:pt x="3834" y="38587"/>
                  <a:pt x="3780" y="38588"/>
                  <a:pt x="3718" y="38588"/>
                </a:cubicBezTo>
                <a:cubicBezTo>
                  <a:pt x="3703" y="38588"/>
                  <a:pt x="3688" y="38588"/>
                  <a:pt x="3673" y="38588"/>
                </a:cubicBezTo>
                <a:cubicBezTo>
                  <a:pt x="3461" y="38588"/>
                  <a:pt x="3210" y="38600"/>
                  <a:pt x="3473" y="38951"/>
                </a:cubicBezTo>
                <a:cubicBezTo>
                  <a:pt x="3157" y="38898"/>
                  <a:pt x="3052" y="38582"/>
                  <a:pt x="2710" y="38503"/>
                </a:cubicBezTo>
                <a:lnTo>
                  <a:pt x="2710" y="38503"/>
                </a:lnTo>
                <a:cubicBezTo>
                  <a:pt x="3157" y="39029"/>
                  <a:pt x="2815" y="39292"/>
                  <a:pt x="2631" y="39555"/>
                </a:cubicBezTo>
                <a:cubicBezTo>
                  <a:pt x="2289" y="39424"/>
                  <a:pt x="2631" y="39424"/>
                  <a:pt x="2421" y="39240"/>
                </a:cubicBezTo>
                <a:lnTo>
                  <a:pt x="2421" y="39240"/>
                </a:lnTo>
                <a:cubicBezTo>
                  <a:pt x="2402" y="39259"/>
                  <a:pt x="2379" y="39266"/>
                  <a:pt x="2352" y="39266"/>
                </a:cubicBezTo>
                <a:cubicBezTo>
                  <a:pt x="2230" y="39266"/>
                  <a:pt x="2032" y="39099"/>
                  <a:pt x="1816" y="39056"/>
                </a:cubicBezTo>
                <a:lnTo>
                  <a:pt x="1816" y="39056"/>
                </a:lnTo>
                <a:cubicBezTo>
                  <a:pt x="1895" y="39345"/>
                  <a:pt x="1553" y="39345"/>
                  <a:pt x="1710" y="39713"/>
                </a:cubicBezTo>
                <a:cubicBezTo>
                  <a:pt x="1609" y="39685"/>
                  <a:pt x="1538" y="39672"/>
                  <a:pt x="1489" y="39672"/>
                </a:cubicBezTo>
                <a:cubicBezTo>
                  <a:pt x="1223" y="39672"/>
                  <a:pt x="1668" y="40077"/>
                  <a:pt x="1868" y="40634"/>
                </a:cubicBezTo>
                <a:cubicBezTo>
                  <a:pt x="1921" y="40502"/>
                  <a:pt x="1868" y="40239"/>
                  <a:pt x="2105" y="40239"/>
                </a:cubicBezTo>
                <a:cubicBezTo>
                  <a:pt x="2052" y="40108"/>
                  <a:pt x="1947" y="40029"/>
                  <a:pt x="1816" y="40003"/>
                </a:cubicBezTo>
                <a:cubicBezTo>
                  <a:pt x="1763" y="39845"/>
                  <a:pt x="1842" y="39792"/>
                  <a:pt x="2000" y="39792"/>
                </a:cubicBezTo>
                <a:cubicBezTo>
                  <a:pt x="2184" y="39818"/>
                  <a:pt x="2131" y="40029"/>
                  <a:pt x="2052" y="40029"/>
                </a:cubicBezTo>
                <a:cubicBezTo>
                  <a:pt x="2219" y="40104"/>
                  <a:pt x="2602" y="40232"/>
                  <a:pt x="2828" y="40232"/>
                </a:cubicBezTo>
                <a:cubicBezTo>
                  <a:pt x="2996" y="40232"/>
                  <a:pt x="3077" y="40162"/>
                  <a:pt x="2920" y="39950"/>
                </a:cubicBezTo>
                <a:lnTo>
                  <a:pt x="2920" y="39950"/>
                </a:lnTo>
                <a:cubicBezTo>
                  <a:pt x="3065" y="40019"/>
                  <a:pt x="3188" y="40048"/>
                  <a:pt x="3290" y="40048"/>
                </a:cubicBezTo>
                <a:cubicBezTo>
                  <a:pt x="3578" y="40048"/>
                  <a:pt x="3702" y="39815"/>
                  <a:pt x="3683" y="39582"/>
                </a:cubicBezTo>
                <a:lnTo>
                  <a:pt x="3683" y="39582"/>
                </a:lnTo>
                <a:cubicBezTo>
                  <a:pt x="3847" y="39641"/>
                  <a:pt x="3969" y="39726"/>
                  <a:pt x="4000" y="39726"/>
                </a:cubicBezTo>
                <a:cubicBezTo>
                  <a:pt x="4024" y="39726"/>
                  <a:pt x="3996" y="39677"/>
                  <a:pt x="3893" y="39529"/>
                </a:cubicBezTo>
                <a:lnTo>
                  <a:pt x="3893" y="39529"/>
                </a:lnTo>
                <a:cubicBezTo>
                  <a:pt x="4033" y="39548"/>
                  <a:pt x="4160" y="39558"/>
                  <a:pt x="4273" y="39558"/>
                </a:cubicBezTo>
                <a:cubicBezTo>
                  <a:pt x="4780" y="39558"/>
                  <a:pt x="5029" y="39368"/>
                  <a:pt x="5051" y="39003"/>
                </a:cubicBezTo>
                <a:cubicBezTo>
                  <a:pt x="5202" y="39117"/>
                  <a:pt x="5299" y="39150"/>
                  <a:pt x="5370" y="39150"/>
                </a:cubicBezTo>
                <a:cubicBezTo>
                  <a:pt x="5469" y="39150"/>
                  <a:pt x="5518" y="39086"/>
                  <a:pt x="5595" y="39086"/>
                </a:cubicBezTo>
                <a:cubicBezTo>
                  <a:pt x="5656" y="39086"/>
                  <a:pt x="5734" y="39126"/>
                  <a:pt x="5866" y="39266"/>
                </a:cubicBezTo>
                <a:cubicBezTo>
                  <a:pt x="5734" y="39108"/>
                  <a:pt x="5866" y="39029"/>
                  <a:pt x="5866" y="38872"/>
                </a:cubicBezTo>
                <a:cubicBezTo>
                  <a:pt x="5800" y="38847"/>
                  <a:pt x="5760" y="38840"/>
                  <a:pt x="5730" y="38840"/>
                </a:cubicBezTo>
                <a:cubicBezTo>
                  <a:pt x="5693" y="38840"/>
                  <a:pt x="5670" y="38850"/>
                  <a:pt x="5634" y="38850"/>
                </a:cubicBezTo>
                <a:cubicBezTo>
                  <a:pt x="5603" y="38850"/>
                  <a:pt x="5563" y="38844"/>
                  <a:pt x="5498" y="38819"/>
                </a:cubicBezTo>
                <a:cubicBezTo>
                  <a:pt x="5471" y="38714"/>
                  <a:pt x="5524" y="38661"/>
                  <a:pt x="5498" y="38556"/>
                </a:cubicBezTo>
                <a:lnTo>
                  <a:pt x="5498" y="38556"/>
                </a:lnTo>
                <a:cubicBezTo>
                  <a:pt x="5655" y="38609"/>
                  <a:pt x="5761" y="38740"/>
                  <a:pt x="5866" y="38872"/>
                </a:cubicBezTo>
                <a:cubicBezTo>
                  <a:pt x="5940" y="38905"/>
                  <a:pt x="5988" y="38916"/>
                  <a:pt x="6024" y="38916"/>
                </a:cubicBezTo>
                <a:cubicBezTo>
                  <a:pt x="6099" y="38916"/>
                  <a:pt x="6121" y="38867"/>
                  <a:pt x="6212" y="38867"/>
                </a:cubicBezTo>
                <a:cubicBezTo>
                  <a:pt x="6249" y="38867"/>
                  <a:pt x="6298" y="38875"/>
                  <a:pt x="6366" y="38898"/>
                </a:cubicBezTo>
                <a:cubicBezTo>
                  <a:pt x="6313" y="38766"/>
                  <a:pt x="6181" y="38714"/>
                  <a:pt x="6103" y="38609"/>
                </a:cubicBezTo>
                <a:lnTo>
                  <a:pt x="6103" y="38609"/>
                </a:lnTo>
                <a:cubicBezTo>
                  <a:pt x="6247" y="38661"/>
                  <a:pt x="6379" y="38714"/>
                  <a:pt x="6441" y="38714"/>
                </a:cubicBezTo>
                <a:cubicBezTo>
                  <a:pt x="6504" y="38714"/>
                  <a:pt x="6497" y="38661"/>
                  <a:pt x="6366" y="38503"/>
                </a:cubicBezTo>
                <a:lnTo>
                  <a:pt x="6366" y="38503"/>
                </a:lnTo>
                <a:cubicBezTo>
                  <a:pt x="6480" y="38522"/>
                  <a:pt x="6635" y="38596"/>
                  <a:pt x="6692" y="38596"/>
                </a:cubicBezTo>
                <a:cubicBezTo>
                  <a:pt x="6714" y="38596"/>
                  <a:pt x="6722" y="38585"/>
                  <a:pt x="6707" y="38556"/>
                </a:cubicBezTo>
                <a:lnTo>
                  <a:pt x="6707" y="38556"/>
                </a:lnTo>
                <a:cubicBezTo>
                  <a:pt x="6935" y="38581"/>
                  <a:pt x="6895" y="38899"/>
                  <a:pt x="7127" y="38899"/>
                </a:cubicBezTo>
                <a:cubicBezTo>
                  <a:pt x="7136" y="38899"/>
                  <a:pt x="7145" y="38899"/>
                  <a:pt x="7155" y="38898"/>
                </a:cubicBezTo>
                <a:cubicBezTo>
                  <a:pt x="6797" y="38480"/>
                  <a:pt x="7100" y="38243"/>
                  <a:pt x="7485" y="38243"/>
                </a:cubicBezTo>
                <a:cubicBezTo>
                  <a:pt x="7610" y="38243"/>
                  <a:pt x="7743" y="38268"/>
                  <a:pt x="7865" y="38319"/>
                </a:cubicBezTo>
                <a:cubicBezTo>
                  <a:pt x="7888" y="38324"/>
                  <a:pt x="7906" y="38326"/>
                  <a:pt x="7918" y="38326"/>
                </a:cubicBezTo>
                <a:cubicBezTo>
                  <a:pt x="8047" y="38326"/>
                  <a:pt x="7654" y="38097"/>
                  <a:pt x="7654" y="37977"/>
                </a:cubicBezTo>
                <a:cubicBezTo>
                  <a:pt x="7654" y="37925"/>
                  <a:pt x="7707" y="37951"/>
                  <a:pt x="7654" y="37846"/>
                </a:cubicBezTo>
                <a:lnTo>
                  <a:pt x="7654" y="37846"/>
                </a:lnTo>
                <a:cubicBezTo>
                  <a:pt x="7944" y="37899"/>
                  <a:pt x="8049" y="38109"/>
                  <a:pt x="8312" y="38135"/>
                </a:cubicBezTo>
                <a:cubicBezTo>
                  <a:pt x="7996" y="37583"/>
                  <a:pt x="8733" y="37583"/>
                  <a:pt x="9127" y="37451"/>
                </a:cubicBezTo>
                <a:cubicBezTo>
                  <a:pt x="8890" y="37162"/>
                  <a:pt x="9048" y="37188"/>
                  <a:pt x="8917" y="36978"/>
                </a:cubicBezTo>
                <a:cubicBezTo>
                  <a:pt x="8862" y="36962"/>
                  <a:pt x="8823" y="36955"/>
                  <a:pt x="8797" y="36955"/>
                </a:cubicBezTo>
                <a:cubicBezTo>
                  <a:pt x="8622" y="36955"/>
                  <a:pt x="9010" y="37271"/>
                  <a:pt x="8828" y="37271"/>
                </a:cubicBezTo>
                <a:cubicBezTo>
                  <a:pt x="8816" y="37271"/>
                  <a:pt x="8802" y="37270"/>
                  <a:pt x="8785" y="37267"/>
                </a:cubicBezTo>
                <a:cubicBezTo>
                  <a:pt x="8601" y="37031"/>
                  <a:pt x="8654" y="37083"/>
                  <a:pt x="8233" y="36873"/>
                </a:cubicBezTo>
                <a:cubicBezTo>
                  <a:pt x="8044" y="36568"/>
                  <a:pt x="8080" y="36456"/>
                  <a:pt x="8225" y="36456"/>
                </a:cubicBezTo>
                <a:cubicBezTo>
                  <a:pt x="8342" y="36456"/>
                  <a:pt x="8532" y="36530"/>
                  <a:pt x="8733" y="36636"/>
                </a:cubicBezTo>
                <a:cubicBezTo>
                  <a:pt x="8794" y="36721"/>
                  <a:pt x="8777" y="36745"/>
                  <a:pt x="8729" y="36745"/>
                </a:cubicBezTo>
                <a:cubicBezTo>
                  <a:pt x="8667" y="36745"/>
                  <a:pt x="8553" y="36704"/>
                  <a:pt x="8492" y="36704"/>
                </a:cubicBezTo>
                <a:cubicBezTo>
                  <a:pt x="8440" y="36704"/>
                  <a:pt x="8427" y="36734"/>
                  <a:pt x="8522" y="36847"/>
                </a:cubicBezTo>
                <a:cubicBezTo>
                  <a:pt x="8541" y="36831"/>
                  <a:pt x="8567" y="36824"/>
                  <a:pt x="8599" y="36824"/>
                </a:cubicBezTo>
                <a:cubicBezTo>
                  <a:pt x="8784" y="36824"/>
                  <a:pt x="9150" y="37069"/>
                  <a:pt x="9285" y="37294"/>
                </a:cubicBezTo>
                <a:cubicBezTo>
                  <a:pt x="9443" y="37136"/>
                  <a:pt x="9811" y="37162"/>
                  <a:pt x="9969" y="37004"/>
                </a:cubicBezTo>
                <a:cubicBezTo>
                  <a:pt x="10195" y="37230"/>
                  <a:pt x="10232" y="37258"/>
                  <a:pt x="10301" y="37258"/>
                </a:cubicBezTo>
                <a:cubicBezTo>
                  <a:pt x="10323" y="37258"/>
                  <a:pt x="10349" y="37255"/>
                  <a:pt x="10386" y="37255"/>
                </a:cubicBezTo>
                <a:cubicBezTo>
                  <a:pt x="10420" y="37255"/>
                  <a:pt x="10463" y="37258"/>
                  <a:pt x="10521" y="37267"/>
                </a:cubicBezTo>
                <a:cubicBezTo>
                  <a:pt x="10521" y="37346"/>
                  <a:pt x="10475" y="37386"/>
                  <a:pt x="10383" y="37386"/>
                </a:cubicBezTo>
                <a:cubicBezTo>
                  <a:pt x="10291" y="37386"/>
                  <a:pt x="10153" y="37346"/>
                  <a:pt x="9969" y="37267"/>
                </a:cubicBezTo>
                <a:lnTo>
                  <a:pt x="9969" y="37267"/>
                </a:lnTo>
                <a:cubicBezTo>
                  <a:pt x="10074" y="37425"/>
                  <a:pt x="10337" y="37451"/>
                  <a:pt x="10416" y="37636"/>
                </a:cubicBezTo>
                <a:cubicBezTo>
                  <a:pt x="10416" y="37451"/>
                  <a:pt x="10731" y="37530"/>
                  <a:pt x="10784" y="37399"/>
                </a:cubicBezTo>
                <a:cubicBezTo>
                  <a:pt x="10626" y="37188"/>
                  <a:pt x="10337" y="37136"/>
                  <a:pt x="10074" y="37031"/>
                </a:cubicBezTo>
                <a:cubicBezTo>
                  <a:pt x="10100" y="36794"/>
                  <a:pt x="10495" y="36847"/>
                  <a:pt x="10284" y="36426"/>
                </a:cubicBezTo>
                <a:cubicBezTo>
                  <a:pt x="10100" y="36242"/>
                  <a:pt x="9837" y="36136"/>
                  <a:pt x="9679" y="35952"/>
                </a:cubicBezTo>
                <a:cubicBezTo>
                  <a:pt x="9689" y="35910"/>
                  <a:pt x="9707" y="35893"/>
                  <a:pt x="9733" y="35893"/>
                </a:cubicBezTo>
                <a:cubicBezTo>
                  <a:pt x="9847" y="35893"/>
                  <a:pt x="10105" y="36243"/>
                  <a:pt x="10318" y="36243"/>
                </a:cubicBezTo>
                <a:cubicBezTo>
                  <a:pt x="10325" y="36243"/>
                  <a:pt x="10331" y="36242"/>
                  <a:pt x="10337" y="36242"/>
                </a:cubicBezTo>
                <a:cubicBezTo>
                  <a:pt x="10521" y="36321"/>
                  <a:pt x="10363" y="36347"/>
                  <a:pt x="10495" y="36505"/>
                </a:cubicBezTo>
                <a:cubicBezTo>
                  <a:pt x="10618" y="36554"/>
                  <a:pt x="10718" y="36573"/>
                  <a:pt x="10804" y="36573"/>
                </a:cubicBezTo>
                <a:cubicBezTo>
                  <a:pt x="11085" y="36573"/>
                  <a:pt x="11218" y="36372"/>
                  <a:pt x="11521" y="36372"/>
                </a:cubicBezTo>
                <a:cubicBezTo>
                  <a:pt x="11621" y="36372"/>
                  <a:pt x="11740" y="36394"/>
                  <a:pt x="11889" y="36452"/>
                </a:cubicBezTo>
                <a:cubicBezTo>
                  <a:pt x="11626" y="35873"/>
                  <a:pt x="12152" y="35926"/>
                  <a:pt x="12362" y="35716"/>
                </a:cubicBezTo>
                <a:cubicBezTo>
                  <a:pt x="12809" y="35979"/>
                  <a:pt x="12546" y="36136"/>
                  <a:pt x="12967" y="36478"/>
                </a:cubicBezTo>
                <a:cubicBezTo>
                  <a:pt x="12993" y="36483"/>
                  <a:pt x="13015" y="36485"/>
                  <a:pt x="13033" y="36485"/>
                </a:cubicBezTo>
                <a:cubicBezTo>
                  <a:pt x="13237" y="36485"/>
                  <a:pt x="12986" y="36220"/>
                  <a:pt x="13057" y="36220"/>
                </a:cubicBezTo>
                <a:cubicBezTo>
                  <a:pt x="13089" y="36220"/>
                  <a:pt x="13185" y="36273"/>
                  <a:pt x="13414" y="36426"/>
                </a:cubicBezTo>
                <a:cubicBezTo>
                  <a:pt x="13204" y="36189"/>
                  <a:pt x="12941" y="35979"/>
                  <a:pt x="12651" y="35821"/>
                </a:cubicBezTo>
                <a:cubicBezTo>
                  <a:pt x="12651" y="35505"/>
                  <a:pt x="12914" y="35400"/>
                  <a:pt x="13283" y="35374"/>
                </a:cubicBezTo>
                <a:cubicBezTo>
                  <a:pt x="12757" y="34848"/>
                  <a:pt x="13151" y="34848"/>
                  <a:pt x="13335" y="34769"/>
                </a:cubicBezTo>
                <a:cubicBezTo>
                  <a:pt x="13467" y="34848"/>
                  <a:pt x="13493" y="34979"/>
                  <a:pt x="13572" y="35084"/>
                </a:cubicBezTo>
                <a:cubicBezTo>
                  <a:pt x="13593" y="35113"/>
                  <a:pt x="13588" y="35124"/>
                  <a:pt x="13565" y="35124"/>
                </a:cubicBezTo>
                <a:cubicBezTo>
                  <a:pt x="13505" y="35124"/>
                  <a:pt x="13326" y="35044"/>
                  <a:pt x="13230" y="35006"/>
                </a:cubicBezTo>
                <a:lnTo>
                  <a:pt x="13230" y="35006"/>
                </a:lnTo>
                <a:cubicBezTo>
                  <a:pt x="13256" y="35111"/>
                  <a:pt x="13335" y="35163"/>
                  <a:pt x="13414" y="35216"/>
                </a:cubicBezTo>
                <a:lnTo>
                  <a:pt x="13519" y="35400"/>
                </a:lnTo>
                <a:cubicBezTo>
                  <a:pt x="13536" y="35403"/>
                  <a:pt x="13550" y="35404"/>
                  <a:pt x="13563" y="35404"/>
                </a:cubicBezTo>
                <a:cubicBezTo>
                  <a:pt x="13717" y="35404"/>
                  <a:pt x="13609" y="35197"/>
                  <a:pt x="13750" y="35197"/>
                </a:cubicBezTo>
                <a:cubicBezTo>
                  <a:pt x="13800" y="35197"/>
                  <a:pt x="13882" y="35223"/>
                  <a:pt x="14019" y="35295"/>
                </a:cubicBezTo>
                <a:cubicBezTo>
                  <a:pt x="14177" y="35532"/>
                  <a:pt x="13914" y="35426"/>
                  <a:pt x="13914" y="35532"/>
                </a:cubicBezTo>
                <a:cubicBezTo>
                  <a:pt x="14040" y="35657"/>
                  <a:pt x="14119" y="35697"/>
                  <a:pt x="14176" y="35697"/>
                </a:cubicBezTo>
                <a:cubicBezTo>
                  <a:pt x="14274" y="35697"/>
                  <a:pt x="14304" y="35579"/>
                  <a:pt x="14383" y="35579"/>
                </a:cubicBezTo>
                <a:cubicBezTo>
                  <a:pt x="14392" y="35579"/>
                  <a:pt x="14403" y="35580"/>
                  <a:pt x="14413" y="35584"/>
                </a:cubicBezTo>
                <a:cubicBezTo>
                  <a:pt x="14558" y="35785"/>
                  <a:pt x="14644" y="35854"/>
                  <a:pt x="14705" y="35854"/>
                </a:cubicBezTo>
                <a:cubicBezTo>
                  <a:pt x="14832" y="35854"/>
                  <a:pt x="14848" y="35552"/>
                  <a:pt x="15068" y="35552"/>
                </a:cubicBezTo>
                <a:cubicBezTo>
                  <a:pt x="15085" y="35552"/>
                  <a:pt x="15104" y="35554"/>
                  <a:pt x="15124" y="35558"/>
                </a:cubicBezTo>
                <a:cubicBezTo>
                  <a:pt x="14887" y="35374"/>
                  <a:pt x="14492" y="35006"/>
                  <a:pt x="14571" y="34900"/>
                </a:cubicBezTo>
                <a:lnTo>
                  <a:pt x="14571" y="34900"/>
                </a:lnTo>
                <a:cubicBezTo>
                  <a:pt x="14887" y="35269"/>
                  <a:pt x="15018" y="35137"/>
                  <a:pt x="15465" y="35505"/>
                </a:cubicBezTo>
                <a:cubicBezTo>
                  <a:pt x="15422" y="35418"/>
                  <a:pt x="15414" y="35367"/>
                  <a:pt x="15443" y="35367"/>
                </a:cubicBezTo>
                <a:cubicBezTo>
                  <a:pt x="15449" y="35367"/>
                  <a:pt x="15456" y="35369"/>
                  <a:pt x="15465" y="35374"/>
                </a:cubicBezTo>
                <a:cubicBezTo>
                  <a:pt x="15018" y="35084"/>
                  <a:pt x="15229" y="34953"/>
                  <a:pt x="14887" y="34611"/>
                </a:cubicBezTo>
                <a:cubicBezTo>
                  <a:pt x="14902" y="34608"/>
                  <a:pt x="14924" y="34607"/>
                  <a:pt x="14950" y="34607"/>
                </a:cubicBezTo>
                <a:cubicBezTo>
                  <a:pt x="14992" y="34607"/>
                  <a:pt x="15045" y="34609"/>
                  <a:pt x="15101" y="34609"/>
                </a:cubicBezTo>
                <a:cubicBezTo>
                  <a:pt x="15315" y="34609"/>
                  <a:pt x="15571" y="34575"/>
                  <a:pt x="15387" y="34243"/>
                </a:cubicBezTo>
                <a:lnTo>
                  <a:pt x="15387" y="34243"/>
                </a:lnTo>
                <a:cubicBezTo>
                  <a:pt x="15676" y="34322"/>
                  <a:pt x="15781" y="34585"/>
                  <a:pt x="15991" y="34743"/>
                </a:cubicBezTo>
                <a:cubicBezTo>
                  <a:pt x="16202" y="34743"/>
                  <a:pt x="16342" y="34696"/>
                  <a:pt x="16506" y="34696"/>
                </a:cubicBezTo>
                <a:cubicBezTo>
                  <a:pt x="16588" y="34696"/>
                  <a:pt x="16675" y="34707"/>
                  <a:pt x="16780" y="34743"/>
                </a:cubicBezTo>
                <a:lnTo>
                  <a:pt x="16596" y="34427"/>
                </a:lnTo>
                <a:lnTo>
                  <a:pt x="16202" y="34269"/>
                </a:lnTo>
                <a:lnTo>
                  <a:pt x="16202" y="34269"/>
                </a:lnTo>
                <a:cubicBezTo>
                  <a:pt x="16341" y="34466"/>
                  <a:pt x="16306" y="34515"/>
                  <a:pt x="16216" y="34515"/>
                </a:cubicBezTo>
                <a:cubicBezTo>
                  <a:pt x="16125" y="34515"/>
                  <a:pt x="15978" y="34466"/>
                  <a:pt x="15891" y="34466"/>
                </a:cubicBezTo>
                <a:cubicBezTo>
                  <a:pt x="15866" y="34466"/>
                  <a:pt x="15846" y="34470"/>
                  <a:pt x="15834" y="34480"/>
                </a:cubicBezTo>
                <a:cubicBezTo>
                  <a:pt x="15623" y="34111"/>
                  <a:pt x="16228" y="34374"/>
                  <a:pt x="16044" y="34032"/>
                </a:cubicBezTo>
                <a:lnTo>
                  <a:pt x="16044" y="34032"/>
                </a:lnTo>
                <a:cubicBezTo>
                  <a:pt x="16362" y="34294"/>
                  <a:pt x="16537" y="34373"/>
                  <a:pt x="16659" y="34373"/>
                </a:cubicBezTo>
                <a:cubicBezTo>
                  <a:pt x="16843" y="34373"/>
                  <a:pt x="16906" y="34193"/>
                  <a:pt x="17159" y="34193"/>
                </a:cubicBezTo>
                <a:cubicBezTo>
                  <a:pt x="17209" y="34193"/>
                  <a:pt x="17266" y="34200"/>
                  <a:pt x="17333" y="34217"/>
                </a:cubicBezTo>
                <a:cubicBezTo>
                  <a:pt x="17197" y="34217"/>
                  <a:pt x="17275" y="34390"/>
                  <a:pt x="17134" y="34390"/>
                </a:cubicBezTo>
                <a:cubicBezTo>
                  <a:pt x="17111" y="34390"/>
                  <a:pt x="17081" y="34386"/>
                  <a:pt x="17043" y="34374"/>
                </a:cubicBezTo>
                <a:lnTo>
                  <a:pt x="17043" y="34374"/>
                </a:lnTo>
                <a:cubicBezTo>
                  <a:pt x="17161" y="34476"/>
                  <a:pt x="17247" y="34512"/>
                  <a:pt x="17312" y="34512"/>
                </a:cubicBezTo>
                <a:cubicBezTo>
                  <a:pt x="17448" y="34512"/>
                  <a:pt x="17490" y="34349"/>
                  <a:pt x="17543" y="34295"/>
                </a:cubicBezTo>
                <a:cubicBezTo>
                  <a:pt x="17359" y="34111"/>
                  <a:pt x="17149" y="33980"/>
                  <a:pt x="16991" y="33743"/>
                </a:cubicBezTo>
                <a:cubicBezTo>
                  <a:pt x="16996" y="33705"/>
                  <a:pt x="17014" y="33690"/>
                  <a:pt x="17042" y="33690"/>
                </a:cubicBezTo>
                <a:cubicBezTo>
                  <a:pt x="17170" y="33690"/>
                  <a:pt x="17497" y="34016"/>
                  <a:pt x="17648" y="34059"/>
                </a:cubicBezTo>
                <a:cubicBezTo>
                  <a:pt x="17583" y="33961"/>
                  <a:pt x="17599" y="33934"/>
                  <a:pt x="17646" y="33934"/>
                </a:cubicBezTo>
                <a:cubicBezTo>
                  <a:pt x="17674" y="33934"/>
                  <a:pt x="17714" y="33944"/>
                  <a:pt x="17754" y="33954"/>
                </a:cubicBezTo>
                <a:cubicBezTo>
                  <a:pt x="17467" y="33718"/>
                  <a:pt x="17407" y="33579"/>
                  <a:pt x="17561" y="33579"/>
                </a:cubicBezTo>
                <a:cubicBezTo>
                  <a:pt x="17646" y="33579"/>
                  <a:pt x="17799" y="33622"/>
                  <a:pt x="18017" y="33717"/>
                </a:cubicBezTo>
                <a:cubicBezTo>
                  <a:pt x="17438" y="33401"/>
                  <a:pt x="17885" y="33559"/>
                  <a:pt x="17569" y="33086"/>
                </a:cubicBezTo>
                <a:lnTo>
                  <a:pt x="17569" y="33086"/>
                </a:lnTo>
                <a:cubicBezTo>
                  <a:pt x="18122" y="33270"/>
                  <a:pt x="17754" y="33559"/>
                  <a:pt x="18306" y="33691"/>
                </a:cubicBezTo>
                <a:cubicBezTo>
                  <a:pt x="17806" y="33191"/>
                  <a:pt x="18043" y="33243"/>
                  <a:pt x="17780" y="32875"/>
                </a:cubicBezTo>
                <a:lnTo>
                  <a:pt x="17780" y="32875"/>
                </a:lnTo>
                <a:cubicBezTo>
                  <a:pt x="18253" y="33059"/>
                  <a:pt x="17990" y="33322"/>
                  <a:pt x="18253" y="33480"/>
                </a:cubicBezTo>
                <a:cubicBezTo>
                  <a:pt x="18385" y="33349"/>
                  <a:pt x="18411" y="33322"/>
                  <a:pt x="18122" y="32954"/>
                </a:cubicBezTo>
                <a:lnTo>
                  <a:pt x="18122" y="32954"/>
                </a:lnTo>
                <a:cubicBezTo>
                  <a:pt x="18569" y="33112"/>
                  <a:pt x="18227" y="33165"/>
                  <a:pt x="18516" y="33375"/>
                </a:cubicBezTo>
                <a:cubicBezTo>
                  <a:pt x="18628" y="33406"/>
                  <a:pt x="18712" y="33420"/>
                  <a:pt x="18773" y="33420"/>
                </a:cubicBezTo>
                <a:cubicBezTo>
                  <a:pt x="19129" y="33420"/>
                  <a:pt x="18730" y="32953"/>
                  <a:pt x="18753" y="32639"/>
                </a:cubicBezTo>
                <a:lnTo>
                  <a:pt x="18753" y="32639"/>
                </a:lnTo>
                <a:cubicBezTo>
                  <a:pt x="18963" y="32717"/>
                  <a:pt x="19121" y="32902"/>
                  <a:pt x="19410" y="32954"/>
                </a:cubicBezTo>
                <a:cubicBezTo>
                  <a:pt x="19174" y="32560"/>
                  <a:pt x="19595" y="32717"/>
                  <a:pt x="19516" y="32454"/>
                </a:cubicBezTo>
                <a:lnTo>
                  <a:pt x="19516" y="32454"/>
                </a:lnTo>
                <a:cubicBezTo>
                  <a:pt x="19752" y="32586"/>
                  <a:pt x="19884" y="32796"/>
                  <a:pt x="20094" y="32954"/>
                </a:cubicBezTo>
                <a:cubicBezTo>
                  <a:pt x="20199" y="33086"/>
                  <a:pt x="20094" y="33059"/>
                  <a:pt x="20147" y="33165"/>
                </a:cubicBezTo>
                <a:cubicBezTo>
                  <a:pt x="19910" y="33112"/>
                  <a:pt x="19858" y="32902"/>
                  <a:pt x="19700" y="32796"/>
                </a:cubicBezTo>
                <a:lnTo>
                  <a:pt x="19700" y="32796"/>
                </a:lnTo>
                <a:cubicBezTo>
                  <a:pt x="19621" y="33007"/>
                  <a:pt x="19831" y="33270"/>
                  <a:pt x="19542" y="33349"/>
                </a:cubicBezTo>
                <a:cubicBezTo>
                  <a:pt x="19653" y="33349"/>
                  <a:pt x="19794" y="33372"/>
                  <a:pt x="19906" y="33372"/>
                </a:cubicBezTo>
                <a:cubicBezTo>
                  <a:pt x="20032" y="33372"/>
                  <a:pt x="20122" y="33342"/>
                  <a:pt x="20094" y="33217"/>
                </a:cubicBezTo>
                <a:lnTo>
                  <a:pt x="20094" y="33217"/>
                </a:lnTo>
                <a:cubicBezTo>
                  <a:pt x="20384" y="33296"/>
                  <a:pt x="19989" y="33375"/>
                  <a:pt x="20331" y="33506"/>
                </a:cubicBezTo>
                <a:cubicBezTo>
                  <a:pt x="20068" y="33506"/>
                  <a:pt x="20015" y="33664"/>
                  <a:pt x="19831" y="33717"/>
                </a:cubicBezTo>
                <a:cubicBezTo>
                  <a:pt x="19910" y="33822"/>
                  <a:pt x="20068" y="33848"/>
                  <a:pt x="20121" y="33954"/>
                </a:cubicBezTo>
                <a:cubicBezTo>
                  <a:pt x="20132" y="34005"/>
                  <a:pt x="20123" y="34026"/>
                  <a:pt x="20101" y="34026"/>
                </a:cubicBezTo>
                <a:cubicBezTo>
                  <a:pt x="20020" y="34026"/>
                  <a:pt x="19765" y="33769"/>
                  <a:pt x="19621" y="33769"/>
                </a:cubicBezTo>
                <a:cubicBezTo>
                  <a:pt x="19709" y="33902"/>
                  <a:pt x="19686" y="33960"/>
                  <a:pt x="19615" y="33960"/>
                </a:cubicBezTo>
                <a:cubicBezTo>
                  <a:pt x="19601" y="33960"/>
                  <a:pt x="19585" y="33958"/>
                  <a:pt x="19568" y="33954"/>
                </a:cubicBezTo>
                <a:lnTo>
                  <a:pt x="19568" y="33954"/>
                </a:lnTo>
                <a:cubicBezTo>
                  <a:pt x="19991" y="34316"/>
                  <a:pt x="19931" y="34362"/>
                  <a:pt x="19786" y="34362"/>
                </a:cubicBezTo>
                <a:cubicBezTo>
                  <a:pt x="19736" y="34362"/>
                  <a:pt x="19677" y="34357"/>
                  <a:pt x="19624" y="34357"/>
                </a:cubicBezTo>
                <a:cubicBezTo>
                  <a:pt x="19492" y="34357"/>
                  <a:pt x="19397" y="34389"/>
                  <a:pt x="19568" y="34611"/>
                </a:cubicBezTo>
                <a:cubicBezTo>
                  <a:pt x="19328" y="34545"/>
                  <a:pt x="19196" y="34316"/>
                  <a:pt x="19083" y="34316"/>
                </a:cubicBezTo>
                <a:cubicBezTo>
                  <a:pt x="19060" y="34316"/>
                  <a:pt x="19038" y="34326"/>
                  <a:pt x="19016" y="34348"/>
                </a:cubicBezTo>
                <a:cubicBezTo>
                  <a:pt x="19253" y="34690"/>
                  <a:pt x="19647" y="34821"/>
                  <a:pt x="19858" y="35137"/>
                </a:cubicBezTo>
                <a:cubicBezTo>
                  <a:pt x="19903" y="35154"/>
                  <a:pt x="19937" y="35160"/>
                  <a:pt x="19961" y="35160"/>
                </a:cubicBezTo>
                <a:cubicBezTo>
                  <a:pt x="20067" y="35160"/>
                  <a:pt x="20012" y="35035"/>
                  <a:pt x="20106" y="35035"/>
                </a:cubicBezTo>
                <a:cubicBezTo>
                  <a:pt x="20128" y="35035"/>
                  <a:pt x="20158" y="35041"/>
                  <a:pt x="20199" y="35058"/>
                </a:cubicBezTo>
                <a:cubicBezTo>
                  <a:pt x="20147" y="34953"/>
                  <a:pt x="19989" y="34927"/>
                  <a:pt x="19858" y="34874"/>
                </a:cubicBezTo>
                <a:cubicBezTo>
                  <a:pt x="19700" y="34585"/>
                  <a:pt x="19989" y="34664"/>
                  <a:pt x="20121" y="34637"/>
                </a:cubicBezTo>
                <a:cubicBezTo>
                  <a:pt x="20410" y="34821"/>
                  <a:pt x="20173" y="34795"/>
                  <a:pt x="20462" y="35084"/>
                </a:cubicBezTo>
                <a:cubicBezTo>
                  <a:pt x="20410" y="35242"/>
                  <a:pt x="20173" y="35216"/>
                  <a:pt x="20278" y="35505"/>
                </a:cubicBezTo>
                <a:cubicBezTo>
                  <a:pt x="20052" y="35437"/>
                  <a:pt x="19904" y="35195"/>
                  <a:pt x="19800" y="35195"/>
                </a:cubicBezTo>
                <a:cubicBezTo>
                  <a:pt x="19783" y="35195"/>
                  <a:pt x="19767" y="35201"/>
                  <a:pt x="19752" y="35216"/>
                </a:cubicBezTo>
                <a:cubicBezTo>
                  <a:pt x="20673" y="36294"/>
                  <a:pt x="19358" y="36163"/>
                  <a:pt x="19095" y="36531"/>
                </a:cubicBezTo>
                <a:cubicBezTo>
                  <a:pt x="18884" y="36399"/>
                  <a:pt x="18779" y="36110"/>
                  <a:pt x="18543" y="36005"/>
                </a:cubicBezTo>
                <a:cubicBezTo>
                  <a:pt x="18963" y="35795"/>
                  <a:pt x="19516" y="35716"/>
                  <a:pt x="19752" y="35374"/>
                </a:cubicBezTo>
                <a:cubicBezTo>
                  <a:pt x="19665" y="35277"/>
                  <a:pt x="19589" y="35237"/>
                  <a:pt x="19539" y="35237"/>
                </a:cubicBezTo>
                <a:cubicBezTo>
                  <a:pt x="19453" y="35237"/>
                  <a:pt x="19445" y="35355"/>
                  <a:pt x="19595" y="35505"/>
                </a:cubicBezTo>
                <a:cubicBezTo>
                  <a:pt x="19253" y="35374"/>
                  <a:pt x="19226" y="35532"/>
                  <a:pt x="18990" y="35163"/>
                </a:cubicBezTo>
                <a:cubicBezTo>
                  <a:pt x="18990" y="35295"/>
                  <a:pt x="18963" y="35400"/>
                  <a:pt x="18884" y="35532"/>
                </a:cubicBezTo>
                <a:cubicBezTo>
                  <a:pt x="18674" y="35374"/>
                  <a:pt x="18569" y="35137"/>
                  <a:pt x="18227" y="35084"/>
                </a:cubicBezTo>
                <a:lnTo>
                  <a:pt x="18227" y="35084"/>
                </a:lnTo>
                <a:cubicBezTo>
                  <a:pt x="18595" y="35505"/>
                  <a:pt x="18411" y="35426"/>
                  <a:pt x="18227" y="35479"/>
                </a:cubicBezTo>
                <a:cubicBezTo>
                  <a:pt x="17964" y="35453"/>
                  <a:pt x="17911" y="35190"/>
                  <a:pt x="17648" y="35137"/>
                </a:cubicBezTo>
                <a:cubicBezTo>
                  <a:pt x="17333" y="35216"/>
                  <a:pt x="17412" y="35663"/>
                  <a:pt x="17596" y="36005"/>
                </a:cubicBezTo>
                <a:cubicBezTo>
                  <a:pt x="17464" y="35900"/>
                  <a:pt x="17280" y="35847"/>
                  <a:pt x="17201" y="35716"/>
                </a:cubicBezTo>
                <a:cubicBezTo>
                  <a:pt x="17170" y="35669"/>
                  <a:pt x="17165" y="35652"/>
                  <a:pt x="17176" y="35652"/>
                </a:cubicBezTo>
                <a:cubicBezTo>
                  <a:pt x="17204" y="35652"/>
                  <a:pt x="17332" y="35762"/>
                  <a:pt x="17362" y="35762"/>
                </a:cubicBezTo>
                <a:cubicBezTo>
                  <a:pt x="17380" y="35762"/>
                  <a:pt x="17365" y="35726"/>
                  <a:pt x="17280" y="35610"/>
                </a:cubicBezTo>
                <a:cubicBezTo>
                  <a:pt x="17236" y="35602"/>
                  <a:pt x="17198" y="35599"/>
                  <a:pt x="17164" y="35599"/>
                </a:cubicBezTo>
                <a:cubicBezTo>
                  <a:pt x="16899" y="35599"/>
                  <a:pt x="16916" y="35826"/>
                  <a:pt x="16627" y="35826"/>
                </a:cubicBezTo>
                <a:cubicBezTo>
                  <a:pt x="16602" y="35826"/>
                  <a:pt x="16574" y="35825"/>
                  <a:pt x="16544" y="35821"/>
                </a:cubicBezTo>
                <a:lnTo>
                  <a:pt x="16544" y="35821"/>
                </a:lnTo>
                <a:lnTo>
                  <a:pt x="16859" y="36426"/>
                </a:lnTo>
                <a:cubicBezTo>
                  <a:pt x="16623" y="36268"/>
                  <a:pt x="16386" y="36163"/>
                  <a:pt x="16123" y="36084"/>
                </a:cubicBezTo>
                <a:lnTo>
                  <a:pt x="16123" y="36084"/>
                </a:lnTo>
                <a:cubicBezTo>
                  <a:pt x="16517" y="36610"/>
                  <a:pt x="16675" y="36426"/>
                  <a:pt x="16965" y="36584"/>
                </a:cubicBezTo>
                <a:cubicBezTo>
                  <a:pt x="17010" y="36662"/>
                  <a:pt x="16991" y="36687"/>
                  <a:pt x="16942" y="36687"/>
                </a:cubicBezTo>
                <a:cubicBezTo>
                  <a:pt x="16856" y="36687"/>
                  <a:pt x="16677" y="36611"/>
                  <a:pt x="16591" y="36611"/>
                </a:cubicBezTo>
                <a:cubicBezTo>
                  <a:pt x="16528" y="36611"/>
                  <a:pt x="16514" y="36652"/>
                  <a:pt x="16623" y="36794"/>
                </a:cubicBezTo>
                <a:cubicBezTo>
                  <a:pt x="16202" y="36689"/>
                  <a:pt x="16123" y="36215"/>
                  <a:pt x="15676" y="36136"/>
                </a:cubicBezTo>
                <a:lnTo>
                  <a:pt x="15676" y="36136"/>
                </a:lnTo>
                <a:cubicBezTo>
                  <a:pt x="15728" y="36215"/>
                  <a:pt x="15834" y="36242"/>
                  <a:pt x="15913" y="36294"/>
                </a:cubicBezTo>
                <a:cubicBezTo>
                  <a:pt x="15991" y="36689"/>
                  <a:pt x="15544" y="36689"/>
                  <a:pt x="15255" y="36794"/>
                </a:cubicBezTo>
                <a:cubicBezTo>
                  <a:pt x="15421" y="37052"/>
                  <a:pt x="15702" y="37181"/>
                  <a:pt x="15875" y="37181"/>
                </a:cubicBezTo>
                <a:cubicBezTo>
                  <a:pt x="15948" y="37181"/>
                  <a:pt x="16002" y="37157"/>
                  <a:pt x="16018" y="37110"/>
                </a:cubicBezTo>
                <a:cubicBezTo>
                  <a:pt x="16041" y="37298"/>
                  <a:pt x="16549" y="37844"/>
                  <a:pt x="16354" y="37844"/>
                </a:cubicBezTo>
                <a:cubicBezTo>
                  <a:pt x="16331" y="37844"/>
                  <a:pt x="16299" y="37836"/>
                  <a:pt x="16254" y="37820"/>
                </a:cubicBezTo>
                <a:cubicBezTo>
                  <a:pt x="15913" y="37636"/>
                  <a:pt x="16281" y="37636"/>
                  <a:pt x="15965" y="37425"/>
                </a:cubicBezTo>
                <a:cubicBezTo>
                  <a:pt x="15890" y="37385"/>
                  <a:pt x="15846" y="37370"/>
                  <a:pt x="15822" y="37370"/>
                </a:cubicBezTo>
                <a:cubicBezTo>
                  <a:pt x="15746" y="37370"/>
                  <a:pt x="15863" y="37519"/>
                  <a:pt x="15799" y="37519"/>
                </a:cubicBezTo>
                <a:cubicBezTo>
                  <a:pt x="15777" y="37519"/>
                  <a:pt x="15732" y="37501"/>
                  <a:pt x="15650" y="37451"/>
                </a:cubicBezTo>
                <a:lnTo>
                  <a:pt x="15650" y="37451"/>
                </a:lnTo>
                <a:cubicBezTo>
                  <a:pt x="15886" y="37741"/>
                  <a:pt x="16044" y="37767"/>
                  <a:pt x="16044" y="38004"/>
                </a:cubicBezTo>
                <a:cubicBezTo>
                  <a:pt x="15860" y="37951"/>
                  <a:pt x="15702" y="37820"/>
                  <a:pt x="15597" y="37636"/>
                </a:cubicBezTo>
                <a:cubicBezTo>
                  <a:pt x="15566" y="37628"/>
                  <a:pt x="15541" y="37625"/>
                  <a:pt x="15523" y="37625"/>
                </a:cubicBezTo>
                <a:cubicBezTo>
                  <a:pt x="15290" y="37625"/>
                  <a:pt x="15932" y="38146"/>
                  <a:pt x="15719" y="38146"/>
                </a:cubicBezTo>
                <a:cubicBezTo>
                  <a:pt x="15701" y="38146"/>
                  <a:pt x="15679" y="38142"/>
                  <a:pt x="15650" y="38135"/>
                </a:cubicBezTo>
                <a:cubicBezTo>
                  <a:pt x="15387" y="38004"/>
                  <a:pt x="15334" y="37636"/>
                  <a:pt x="14992" y="37557"/>
                </a:cubicBezTo>
                <a:lnTo>
                  <a:pt x="14992" y="37557"/>
                </a:lnTo>
                <a:cubicBezTo>
                  <a:pt x="15071" y="37793"/>
                  <a:pt x="15281" y="37925"/>
                  <a:pt x="15387" y="38109"/>
                </a:cubicBezTo>
                <a:cubicBezTo>
                  <a:pt x="15387" y="38154"/>
                  <a:pt x="15387" y="38219"/>
                  <a:pt x="15319" y="38219"/>
                </a:cubicBezTo>
                <a:cubicBezTo>
                  <a:pt x="15308" y="38219"/>
                  <a:pt x="15296" y="38218"/>
                  <a:pt x="15281" y="38214"/>
                </a:cubicBezTo>
                <a:cubicBezTo>
                  <a:pt x="15045" y="38030"/>
                  <a:pt x="15176" y="37872"/>
                  <a:pt x="14782" y="37636"/>
                </a:cubicBezTo>
                <a:cubicBezTo>
                  <a:pt x="14763" y="37673"/>
                  <a:pt x="14737" y="37688"/>
                  <a:pt x="14703" y="37688"/>
                </a:cubicBezTo>
                <a:cubicBezTo>
                  <a:pt x="14591" y="37688"/>
                  <a:pt x="14387" y="37526"/>
                  <a:pt x="14045" y="37425"/>
                </a:cubicBezTo>
                <a:cubicBezTo>
                  <a:pt x="13546" y="37425"/>
                  <a:pt x="13677" y="38004"/>
                  <a:pt x="13546" y="38188"/>
                </a:cubicBezTo>
                <a:cubicBezTo>
                  <a:pt x="13427" y="38025"/>
                  <a:pt x="13317" y="37966"/>
                  <a:pt x="13210" y="37966"/>
                </a:cubicBezTo>
                <a:cubicBezTo>
                  <a:pt x="12940" y="37966"/>
                  <a:pt x="12698" y="38346"/>
                  <a:pt x="12415" y="38346"/>
                </a:cubicBezTo>
                <a:cubicBezTo>
                  <a:pt x="12046" y="38004"/>
                  <a:pt x="12730" y="38162"/>
                  <a:pt x="12388" y="37714"/>
                </a:cubicBezTo>
                <a:cubicBezTo>
                  <a:pt x="12361" y="37711"/>
                  <a:pt x="12336" y="37709"/>
                  <a:pt x="12313" y="37709"/>
                </a:cubicBezTo>
                <a:cubicBezTo>
                  <a:pt x="11927" y="37709"/>
                  <a:pt x="12259" y="38232"/>
                  <a:pt x="11974" y="38232"/>
                </a:cubicBezTo>
                <a:cubicBezTo>
                  <a:pt x="11928" y="38232"/>
                  <a:pt x="11866" y="38219"/>
                  <a:pt x="11783" y="38188"/>
                </a:cubicBezTo>
                <a:lnTo>
                  <a:pt x="11783" y="38188"/>
                </a:lnTo>
                <a:cubicBezTo>
                  <a:pt x="11836" y="38293"/>
                  <a:pt x="11994" y="38319"/>
                  <a:pt x="12125" y="38372"/>
                </a:cubicBezTo>
                <a:cubicBezTo>
                  <a:pt x="12415" y="38714"/>
                  <a:pt x="12020" y="38530"/>
                  <a:pt x="12231" y="38819"/>
                </a:cubicBezTo>
                <a:cubicBezTo>
                  <a:pt x="12033" y="38737"/>
                  <a:pt x="11897" y="38706"/>
                  <a:pt x="11800" y="38706"/>
                </a:cubicBezTo>
                <a:cubicBezTo>
                  <a:pt x="11512" y="38706"/>
                  <a:pt x="11560" y="38974"/>
                  <a:pt x="11339" y="38974"/>
                </a:cubicBezTo>
                <a:cubicBezTo>
                  <a:pt x="11277" y="38974"/>
                  <a:pt x="11193" y="38953"/>
                  <a:pt x="11073" y="38898"/>
                </a:cubicBezTo>
                <a:lnTo>
                  <a:pt x="11073" y="38898"/>
                </a:lnTo>
                <a:cubicBezTo>
                  <a:pt x="11205" y="39398"/>
                  <a:pt x="10653" y="39214"/>
                  <a:pt x="10968" y="39818"/>
                </a:cubicBezTo>
                <a:cubicBezTo>
                  <a:pt x="10997" y="39801"/>
                  <a:pt x="11019" y="39794"/>
                  <a:pt x="11039" y="39794"/>
                </a:cubicBezTo>
                <a:cubicBezTo>
                  <a:pt x="11113" y="39794"/>
                  <a:pt x="11162" y="39888"/>
                  <a:pt x="11389" y="39950"/>
                </a:cubicBezTo>
                <a:cubicBezTo>
                  <a:pt x="11439" y="40107"/>
                  <a:pt x="11425" y="40193"/>
                  <a:pt x="11365" y="40228"/>
                </a:cubicBezTo>
                <a:lnTo>
                  <a:pt x="11365" y="40228"/>
                </a:lnTo>
                <a:cubicBezTo>
                  <a:pt x="11348" y="40224"/>
                  <a:pt x="11330" y="40219"/>
                  <a:pt x="11310" y="40213"/>
                </a:cubicBezTo>
                <a:lnTo>
                  <a:pt x="11310" y="40213"/>
                </a:lnTo>
                <a:cubicBezTo>
                  <a:pt x="11318" y="40222"/>
                  <a:pt x="11327" y="40231"/>
                  <a:pt x="11335" y="40240"/>
                </a:cubicBezTo>
                <a:lnTo>
                  <a:pt x="11335" y="40240"/>
                </a:lnTo>
                <a:cubicBezTo>
                  <a:pt x="11346" y="40237"/>
                  <a:pt x="11356" y="40233"/>
                  <a:pt x="11365" y="40228"/>
                </a:cubicBezTo>
                <a:lnTo>
                  <a:pt x="11365" y="40228"/>
                </a:lnTo>
                <a:cubicBezTo>
                  <a:pt x="11404" y="40237"/>
                  <a:pt x="11436" y="40240"/>
                  <a:pt x="11463" y="40240"/>
                </a:cubicBezTo>
                <a:cubicBezTo>
                  <a:pt x="11697" y="40240"/>
                  <a:pt x="11531" y="39940"/>
                  <a:pt x="11746" y="39940"/>
                </a:cubicBezTo>
                <a:cubicBezTo>
                  <a:pt x="11787" y="39940"/>
                  <a:pt x="11841" y="39950"/>
                  <a:pt x="11915" y="39976"/>
                </a:cubicBezTo>
                <a:lnTo>
                  <a:pt x="11915" y="40003"/>
                </a:lnTo>
                <a:cubicBezTo>
                  <a:pt x="12127" y="40179"/>
                  <a:pt x="11959" y="40416"/>
                  <a:pt x="11706" y="40416"/>
                </a:cubicBezTo>
                <a:cubicBezTo>
                  <a:pt x="11591" y="40416"/>
                  <a:pt x="11457" y="40366"/>
                  <a:pt x="11335" y="40240"/>
                </a:cubicBezTo>
                <a:lnTo>
                  <a:pt x="11335" y="40240"/>
                </a:lnTo>
                <a:cubicBezTo>
                  <a:pt x="11320" y="40244"/>
                  <a:pt x="11304" y="40245"/>
                  <a:pt x="11287" y="40245"/>
                </a:cubicBezTo>
                <a:cubicBezTo>
                  <a:pt x="11033" y="40245"/>
                  <a:pt x="10467" y="39876"/>
                  <a:pt x="10021" y="39555"/>
                </a:cubicBezTo>
                <a:lnTo>
                  <a:pt x="10021" y="39555"/>
                </a:lnTo>
                <a:cubicBezTo>
                  <a:pt x="10258" y="39845"/>
                  <a:pt x="10626" y="40029"/>
                  <a:pt x="10889" y="40318"/>
                </a:cubicBezTo>
                <a:cubicBezTo>
                  <a:pt x="10695" y="40342"/>
                  <a:pt x="10635" y="40479"/>
                  <a:pt x="10399" y="40479"/>
                </a:cubicBezTo>
                <a:cubicBezTo>
                  <a:pt x="10380" y="40479"/>
                  <a:pt x="10359" y="40478"/>
                  <a:pt x="10337" y="40476"/>
                </a:cubicBezTo>
                <a:cubicBezTo>
                  <a:pt x="10100" y="40344"/>
                  <a:pt x="10258" y="40213"/>
                  <a:pt x="10153" y="40029"/>
                </a:cubicBezTo>
                <a:lnTo>
                  <a:pt x="10153" y="40029"/>
                </a:lnTo>
                <a:cubicBezTo>
                  <a:pt x="10100" y="40134"/>
                  <a:pt x="9495" y="40187"/>
                  <a:pt x="9522" y="40318"/>
                </a:cubicBezTo>
                <a:cubicBezTo>
                  <a:pt x="9405" y="40318"/>
                  <a:pt x="9080" y="40069"/>
                  <a:pt x="9176" y="40069"/>
                </a:cubicBezTo>
                <a:cubicBezTo>
                  <a:pt x="9187" y="40069"/>
                  <a:pt x="9206" y="40073"/>
                  <a:pt x="9232" y="40081"/>
                </a:cubicBezTo>
                <a:cubicBezTo>
                  <a:pt x="9137" y="40013"/>
                  <a:pt x="9084" y="39988"/>
                  <a:pt x="9057" y="39988"/>
                </a:cubicBezTo>
                <a:cubicBezTo>
                  <a:pt x="8979" y="39988"/>
                  <a:pt x="9114" y="40200"/>
                  <a:pt x="9074" y="40239"/>
                </a:cubicBezTo>
                <a:cubicBezTo>
                  <a:pt x="9153" y="40344"/>
                  <a:pt x="9311" y="40371"/>
                  <a:pt x="9443" y="40423"/>
                </a:cubicBezTo>
                <a:cubicBezTo>
                  <a:pt x="9381" y="40502"/>
                  <a:pt x="9203" y="40511"/>
                  <a:pt x="8999" y="40511"/>
                </a:cubicBezTo>
                <a:cubicBezTo>
                  <a:pt x="8940" y="40511"/>
                  <a:pt x="8879" y="40510"/>
                  <a:pt x="8819" y="40510"/>
                </a:cubicBezTo>
                <a:cubicBezTo>
                  <a:pt x="8455" y="40510"/>
                  <a:pt x="8090" y="40536"/>
                  <a:pt x="8180" y="40897"/>
                </a:cubicBezTo>
                <a:lnTo>
                  <a:pt x="7681" y="40713"/>
                </a:lnTo>
                <a:lnTo>
                  <a:pt x="7681" y="40713"/>
                </a:lnTo>
                <a:cubicBezTo>
                  <a:pt x="7786" y="40897"/>
                  <a:pt x="7470" y="40713"/>
                  <a:pt x="7681" y="41002"/>
                </a:cubicBezTo>
                <a:cubicBezTo>
                  <a:pt x="7471" y="40916"/>
                  <a:pt x="7329" y="40884"/>
                  <a:pt x="7226" y="40884"/>
                </a:cubicBezTo>
                <a:cubicBezTo>
                  <a:pt x="6918" y="40884"/>
                  <a:pt x="6971" y="41174"/>
                  <a:pt x="6658" y="41174"/>
                </a:cubicBezTo>
                <a:cubicBezTo>
                  <a:pt x="6565" y="41174"/>
                  <a:pt x="6439" y="41148"/>
                  <a:pt x="6260" y="41081"/>
                </a:cubicBezTo>
                <a:lnTo>
                  <a:pt x="6260" y="41081"/>
                </a:lnTo>
                <a:cubicBezTo>
                  <a:pt x="6383" y="41431"/>
                  <a:pt x="6190" y="41548"/>
                  <a:pt x="5838" y="41548"/>
                </a:cubicBezTo>
                <a:cubicBezTo>
                  <a:pt x="5661" y="41548"/>
                  <a:pt x="5445" y="41519"/>
                  <a:pt x="5208" y="41475"/>
                </a:cubicBezTo>
                <a:cubicBezTo>
                  <a:pt x="5103" y="41133"/>
                  <a:pt x="4945" y="41002"/>
                  <a:pt x="4840" y="40739"/>
                </a:cubicBezTo>
                <a:cubicBezTo>
                  <a:pt x="4661" y="40985"/>
                  <a:pt x="4825" y="41499"/>
                  <a:pt x="4504" y="41499"/>
                </a:cubicBezTo>
                <a:cubicBezTo>
                  <a:pt x="4448" y="41499"/>
                  <a:pt x="4377" y="41484"/>
                  <a:pt x="4288" y="41449"/>
                </a:cubicBezTo>
                <a:lnTo>
                  <a:pt x="4288" y="41449"/>
                </a:lnTo>
                <a:cubicBezTo>
                  <a:pt x="4945" y="41949"/>
                  <a:pt x="5077" y="42343"/>
                  <a:pt x="5866" y="42843"/>
                </a:cubicBezTo>
                <a:cubicBezTo>
                  <a:pt x="5655" y="42896"/>
                  <a:pt x="5340" y="42869"/>
                  <a:pt x="5129" y="42922"/>
                </a:cubicBezTo>
                <a:cubicBezTo>
                  <a:pt x="5318" y="43067"/>
                  <a:pt x="5455" y="43110"/>
                  <a:pt x="5571" y="43110"/>
                </a:cubicBezTo>
                <a:cubicBezTo>
                  <a:pt x="5740" y="43110"/>
                  <a:pt x="5865" y="43019"/>
                  <a:pt x="6044" y="43019"/>
                </a:cubicBezTo>
                <a:cubicBezTo>
                  <a:pt x="6187" y="43019"/>
                  <a:pt x="6365" y="43078"/>
                  <a:pt x="6629" y="43290"/>
                </a:cubicBezTo>
                <a:cubicBezTo>
                  <a:pt x="6663" y="43338"/>
                  <a:pt x="6658" y="43355"/>
                  <a:pt x="6630" y="43355"/>
                </a:cubicBezTo>
                <a:cubicBezTo>
                  <a:pt x="6549" y="43355"/>
                  <a:pt x="6279" y="43211"/>
                  <a:pt x="6181" y="43211"/>
                </a:cubicBezTo>
                <a:cubicBezTo>
                  <a:pt x="6629" y="43579"/>
                  <a:pt x="6024" y="43448"/>
                  <a:pt x="6339" y="43869"/>
                </a:cubicBezTo>
                <a:cubicBezTo>
                  <a:pt x="6103" y="43606"/>
                  <a:pt x="5813" y="43448"/>
                  <a:pt x="5471" y="43369"/>
                </a:cubicBezTo>
                <a:lnTo>
                  <a:pt x="5471" y="43369"/>
                </a:lnTo>
                <a:cubicBezTo>
                  <a:pt x="5734" y="43553"/>
                  <a:pt x="5918" y="43790"/>
                  <a:pt x="5997" y="44079"/>
                </a:cubicBezTo>
                <a:cubicBezTo>
                  <a:pt x="5803" y="44010"/>
                  <a:pt x="5565" y="43940"/>
                  <a:pt x="5449" y="43940"/>
                </a:cubicBezTo>
                <a:cubicBezTo>
                  <a:pt x="5345" y="43940"/>
                  <a:pt x="5339" y="43996"/>
                  <a:pt x="5550" y="44158"/>
                </a:cubicBezTo>
                <a:cubicBezTo>
                  <a:pt x="5312" y="44093"/>
                  <a:pt x="5127" y="43921"/>
                  <a:pt x="5011" y="43921"/>
                </a:cubicBezTo>
                <a:cubicBezTo>
                  <a:pt x="4986" y="43921"/>
                  <a:pt x="4964" y="43929"/>
                  <a:pt x="4945" y="43948"/>
                </a:cubicBezTo>
                <a:cubicBezTo>
                  <a:pt x="4603" y="43790"/>
                  <a:pt x="4761" y="43790"/>
                  <a:pt x="4630" y="43579"/>
                </a:cubicBezTo>
                <a:lnTo>
                  <a:pt x="4630" y="43579"/>
                </a:lnTo>
                <a:cubicBezTo>
                  <a:pt x="4472" y="43658"/>
                  <a:pt x="4288" y="43711"/>
                  <a:pt x="4393" y="43974"/>
                </a:cubicBezTo>
                <a:cubicBezTo>
                  <a:pt x="4051" y="43869"/>
                  <a:pt x="3972" y="43500"/>
                  <a:pt x="3630" y="43395"/>
                </a:cubicBezTo>
                <a:lnTo>
                  <a:pt x="3630" y="43395"/>
                </a:lnTo>
                <a:cubicBezTo>
                  <a:pt x="3698" y="43507"/>
                  <a:pt x="4129" y="43907"/>
                  <a:pt x="3976" y="43907"/>
                </a:cubicBezTo>
                <a:cubicBezTo>
                  <a:pt x="3950" y="43907"/>
                  <a:pt x="3906" y="43896"/>
                  <a:pt x="3841" y="43869"/>
                </a:cubicBezTo>
                <a:lnTo>
                  <a:pt x="3841" y="43869"/>
                </a:lnTo>
                <a:cubicBezTo>
                  <a:pt x="3999" y="44026"/>
                  <a:pt x="4130" y="44237"/>
                  <a:pt x="4393" y="44263"/>
                </a:cubicBezTo>
                <a:cubicBezTo>
                  <a:pt x="4446" y="44526"/>
                  <a:pt x="4393" y="44447"/>
                  <a:pt x="4761" y="44842"/>
                </a:cubicBezTo>
                <a:cubicBezTo>
                  <a:pt x="4810" y="44903"/>
                  <a:pt x="4809" y="44924"/>
                  <a:pt x="4782" y="44924"/>
                </a:cubicBezTo>
                <a:cubicBezTo>
                  <a:pt x="4719" y="44924"/>
                  <a:pt x="4515" y="44812"/>
                  <a:pt x="4451" y="44812"/>
                </a:cubicBezTo>
                <a:cubicBezTo>
                  <a:pt x="4424" y="44812"/>
                  <a:pt x="4423" y="44833"/>
                  <a:pt x="4472" y="44894"/>
                </a:cubicBezTo>
                <a:cubicBezTo>
                  <a:pt x="4656" y="45210"/>
                  <a:pt x="4840" y="45052"/>
                  <a:pt x="5024" y="45131"/>
                </a:cubicBezTo>
                <a:cubicBezTo>
                  <a:pt x="5024" y="45236"/>
                  <a:pt x="4735" y="45157"/>
                  <a:pt x="4814" y="45341"/>
                </a:cubicBezTo>
                <a:cubicBezTo>
                  <a:pt x="4577" y="45236"/>
                  <a:pt x="4525" y="44921"/>
                  <a:pt x="4209" y="44868"/>
                </a:cubicBezTo>
                <a:lnTo>
                  <a:pt x="4209" y="44868"/>
                </a:lnTo>
                <a:cubicBezTo>
                  <a:pt x="4379" y="45024"/>
                  <a:pt x="4358" y="45096"/>
                  <a:pt x="4278" y="45096"/>
                </a:cubicBezTo>
                <a:cubicBezTo>
                  <a:pt x="4209" y="45096"/>
                  <a:pt x="4098" y="45044"/>
                  <a:pt x="4025" y="44947"/>
                </a:cubicBezTo>
                <a:lnTo>
                  <a:pt x="4025" y="44947"/>
                </a:lnTo>
                <a:cubicBezTo>
                  <a:pt x="4329" y="45358"/>
                  <a:pt x="4183" y="45514"/>
                  <a:pt x="3819" y="45514"/>
                </a:cubicBezTo>
                <a:cubicBezTo>
                  <a:pt x="3648" y="45514"/>
                  <a:pt x="3428" y="45479"/>
                  <a:pt x="3183" y="45420"/>
                </a:cubicBezTo>
                <a:lnTo>
                  <a:pt x="3183" y="45420"/>
                </a:lnTo>
                <a:cubicBezTo>
                  <a:pt x="3341" y="45552"/>
                  <a:pt x="3473" y="45762"/>
                  <a:pt x="3630" y="45894"/>
                </a:cubicBezTo>
                <a:cubicBezTo>
                  <a:pt x="3893" y="45894"/>
                  <a:pt x="3867" y="45973"/>
                  <a:pt x="4235" y="46104"/>
                </a:cubicBezTo>
                <a:cubicBezTo>
                  <a:pt x="4183" y="45920"/>
                  <a:pt x="3999" y="45894"/>
                  <a:pt x="3841" y="45841"/>
                </a:cubicBezTo>
                <a:cubicBezTo>
                  <a:pt x="3920" y="45526"/>
                  <a:pt x="4577" y="45657"/>
                  <a:pt x="4972" y="45578"/>
                </a:cubicBezTo>
                <a:lnTo>
                  <a:pt x="4972" y="45578"/>
                </a:lnTo>
                <a:cubicBezTo>
                  <a:pt x="5077" y="45973"/>
                  <a:pt x="4288" y="45683"/>
                  <a:pt x="4393" y="46078"/>
                </a:cubicBezTo>
                <a:cubicBezTo>
                  <a:pt x="4498" y="46052"/>
                  <a:pt x="4610" y="46038"/>
                  <a:pt x="4722" y="46038"/>
                </a:cubicBezTo>
                <a:cubicBezTo>
                  <a:pt x="4834" y="46038"/>
                  <a:pt x="4945" y="46052"/>
                  <a:pt x="5051" y="46078"/>
                </a:cubicBezTo>
                <a:cubicBezTo>
                  <a:pt x="5129" y="46315"/>
                  <a:pt x="4630" y="46104"/>
                  <a:pt x="5051" y="46604"/>
                </a:cubicBezTo>
                <a:cubicBezTo>
                  <a:pt x="4788" y="46525"/>
                  <a:pt x="4682" y="46262"/>
                  <a:pt x="4393" y="46209"/>
                </a:cubicBezTo>
                <a:lnTo>
                  <a:pt x="4393" y="46209"/>
                </a:lnTo>
                <a:cubicBezTo>
                  <a:pt x="4498" y="46367"/>
                  <a:pt x="4393" y="46341"/>
                  <a:pt x="4498" y="46499"/>
                </a:cubicBezTo>
                <a:cubicBezTo>
                  <a:pt x="4314" y="46472"/>
                  <a:pt x="4235" y="46341"/>
                  <a:pt x="4130" y="46209"/>
                </a:cubicBezTo>
                <a:cubicBezTo>
                  <a:pt x="4105" y="46199"/>
                  <a:pt x="4087" y="46194"/>
                  <a:pt x="4073" y="46194"/>
                </a:cubicBezTo>
                <a:cubicBezTo>
                  <a:pt x="4011" y="46194"/>
                  <a:pt x="4048" y="46287"/>
                  <a:pt x="3979" y="46287"/>
                </a:cubicBezTo>
                <a:cubicBezTo>
                  <a:pt x="3952" y="46287"/>
                  <a:pt x="3910" y="46273"/>
                  <a:pt x="3841" y="46236"/>
                </a:cubicBezTo>
                <a:lnTo>
                  <a:pt x="3841" y="46236"/>
                </a:lnTo>
                <a:cubicBezTo>
                  <a:pt x="4262" y="46604"/>
                  <a:pt x="3841" y="46578"/>
                  <a:pt x="4262" y="46893"/>
                </a:cubicBezTo>
                <a:cubicBezTo>
                  <a:pt x="3867" y="46841"/>
                  <a:pt x="3762" y="46499"/>
                  <a:pt x="3394" y="46420"/>
                </a:cubicBezTo>
                <a:lnTo>
                  <a:pt x="3394" y="46420"/>
                </a:lnTo>
                <a:cubicBezTo>
                  <a:pt x="3471" y="46589"/>
                  <a:pt x="3332" y="46668"/>
                  <a:pt x="3146" y="46668"/>
                </a:cubicBezTo>
                <a:cubicBezTo>
                  <a:pt x="3013" y="46668"/>
                  <a:pt x="2857" y="46628"/>
                  <a:pt x="2736" y="46551"/>
                </a:cubicBezTo>
                <a:lnTo>
                  <a:pt x="2736" y="46551"/>
                </a:lnTo>
                <a:cubicBezTo>
                  <a:pt x="2794" y="46714"/>
                  <a:pt x="2735" y="46733"/>
                  <a:pt x="2654" y="46733"/>
                </a:cubicBezTo>
                <a:cubicBezTo>
                  <a:pt x="2629" y="46733"/>
                  <a:pt x="2603" y="46731"/>
                  <a:pt x="2577" y="46731"/>
                </a:cubicBezTo>
                <a:cubicBezTo>
                  <a:pt x="2496" y="46731"/>
                  <a:pt x="2425" y="46749"/>
                  <a:pt x="2447" y="46893"/>
                </a:cubicBezTo>
                <a:cubicBezTo>
                  <a:pt x="2105" y="46735"/>
                  <a:pt x="2447" y="46735"/>
                  <a:pt x="2236" y="46551"/>
                </a:cubicBezTo>
                <a:cubicBezTo>
                  <a:pt x="2193" y="46544"/>
                  <a:pt x="2156" y="46541"/>
                  <a:pt x="2123" y="46541"/>
                </a:cubicBezTo>
                <a:cubicBezTo>
                  <a:pt x="1808" y="46541"/>
                  <a:pt x="1928" y="46842"/>
                  <a:pt x="1615" y="46842"/>
                </a:cubicBezTo>
                <a:cubicBezTo>
                  <a:pt x="1604" y="46842"/>
                  <a:pt x="1592" y="46841"/>
                  <a:pt x="1579" y="46841"/>
                </a:cubicBezTo>
                <a:lnTo>
                  <a:pt x="1579" y="46841"/>
                </a:lnTo>
                <a:cubicBezTo>
                  <a:pt x="1737" y="47051"/>
                  <a:pt x="1947" y="47261"/>
                  <a:pt x="2184" y="47419"/>
                </a:cubicBezTo>
                <a:cubicBezTo>
                  <a:pt x="2026" y="47445"/>
                  <a:pt x="2026" y="47735"/>
                  <a:pt x="2421" y="48024"/>
                </a:cubicBezTo>
                <a:cubicBezTo>
                  <a:pt x="2364" y="48024"/>
                  <a:pt x="2320" y="48011"/>
                  <a:pt x="2283" y="47990"/>
                </a:cubicBezTo>
                <a:lnTo>
                  <a:pt x="2283" y="47990"/>
                </a:lnTo>
                <a:cubicBezTo>
                  <a:pt x="2385" y="48136"/>
                  <a:pt x="2443" y="48259"/>
                  <a:pt x="2348" y="48259"/>
                </a:cubicBezTo>
                <a:cubicBezTo>
                  <a:pt x="2314" y="48259"/>
                  <a:pt x="2261" y="48244"/>
                  <a:pt x="2184" y="48208"/>
                </a:cubicBezTo>
                <a:cubicBezTo>
                  <a:pt x="2079" y="48103"/>
                  <a:pt x="1947" y="48024"/>
                  <a:pt x="1842" y="47840"/>
                </a:cubicBezTo>
                <a:lnTo>
                  <a:pt x="1842" y="47840"/>
                </a:lnTo>
                <a:cubicBezTo>
                  <a:pt x="1920" y="47879"/>
                  <a:pt x="1965" y="47889"/>
                  <a:pt x="2001" y="47889"/>
                </a:cubicBezTo>
                <a:cubicBezTo>
                  <a:pt x="2040" y="47889"/>
                  <a:pt x="2067" y="47877"/>
                  <a:pt x="2112" y="47877"/>
                </a:cubicBezTo>
                <a:cubicBezTo>
                  <a:pt x="2126" y="47877"/>
                  <a:pt x="2141" y="47878"/>
                  <a:pt x="2159" y="47881"/>
                </a:cubicBezTo>
                <a:lnTo>
                  <a:pt x="2159" y="47881"/>
                </a:lnTo>
                <a:cubicBezTo>
                  <a:pt x="2093" y="47808"/>
                  <a:pt x="2027" y="47735"/>
                  <a:pt x="1895" y="47735"/>
                </a:cubicBezTo>
                <a:cubicBezTo>
                  <a:pt x="1764" y="47735"/>
                  <a:pt x="1886" y="47951"/>
                  <a:pt x="1738" y="47951"/>
                </a:cubicBezTo>
                <a:cubicBezTo>
                  <a:pt x="1707" y="47951"/>
                  <a:pt x="1664" y="47941"/>
                  <a:pt x="1605" y="47919"/>
                </a:cubicBezTo>
                <a:lnTo>
                  <a:pt x="1605" y="47919"/>
                </a:lnTo>
                <a:cubicBezTo>
                  <a:pt x="1710" y="48156"/>
                  <a:pt x="1947" y="48234"/>
                  <a:pt x="1868" y="48340"/>
                </a:cubicBezTo>
                <a:cubicBezTo>
                  <a:pt x="1526" y="48234"/>
                  <a:pt x="1474" y="47840"/>
                  <a:pt x="1211" y="47682"/>
                </a:cubicBezTo>
                <a:cubicBezTo>
                  <a:pt x="1170" y="47630"/>
                  <a:pt x="1178" y="47612"/>
                  <a:pt x="1210" y="47612"/>
                </a:cubicBezTo>
                <a:cubicBezTo>
                  <a:pt x="1281" y="47612"/>
                  <a:pt x="1469" y="47697"/>
                  <a:pt x="1534" y="47697"/>
                </a:cubicBezTo>
                <a:cubicBezTo>
                  <a:pt x="1576" y="47697"/>
                  <a:pt x="1567" y="47662"/>
                  <a:pt x="1447" y="47551"/>
                </a:cubicBezTo>
                <a:cubicBezTo>
                  <a:pt x="1342" y="47483"/>
                  <a:pt x="1254" y="47454"/>
                  <a:pt x="1185" y="47454"/>
                </a:cubicBezTo>
                <a:cubicBezTo>
                  <a:pt x="1013" y="47454"/>
                  <a:pt x="959" y="47633"/>
                  <a:pt x="1053" y="47840"/>
                </a:cubicBezTo>
                <a:cubicBezTo>
                  <a:pt x="816" y="47814"/>
                  <a:pt x="737" y="47630"/>
                  <a:pt x="501" y="47603"/>
                </a:cubicBezTo>
                <a:lnTo>
                  <a:pt x="501" y="47603"/>
                </a:lnTo>
                <a:cubicBezTo>
                  <a:pt x="632" y="47867"/>
                  <a:pt x="691" y="48258"/>
                  <a:pt x="477" y="48258"/>
                </a:cubicBezTo>
                <a:cubicBezTo>
                  <a:pt x="435" y="48258"/>
                  <a:pt x="382" y="48243"/>
                  <a:pt x="317" y="48208"/>
                </a:cubicBezTo>
                <a:cubicBezTo>
                  <a:pt x="185" y="48208"/>
                  <a:pt x="395" y="48366"/>
                  <a:pt x="527" y="48419"/>
                </a:cubicBezTo>
                <a:cubicBezTo>
                  <a:pt x="509" y="48507"/>
                  <a:pt x="503" y="48608"/>
                  <a:pt x="357" y="48608"/>
                </a:cubicBezTo>
                <a:cubicBezTo>
                  <a:pt x="286" y="48608"/>
                  <a:pt x="182" y="48584"/>
                  <a:pt x="27" y="48524"/>
                </a:cubicBezTo>
                <a:lnTo>
                  <a:pt x="27" y="48524"/>
                </a:lnTo>
                <a:cubicBezTo>
                  <a:pt x="264" y="48813"/>
                  <a:pt x="1" y="48734"/>
                  <a:pt x="238" y="48997"/>
                </a:cubicBezTo>
                <a:cubicBezTo>
                  <a:pt x="192" y="48914"/>
                  <a:pt x="236" y="48891"/>
                  <a:pt x="314" y="48891"/>
                </a:cubicBezTo>
                <a:cubicBezTo>
                  <a:pt x="401" y="48891"/>
                  <a:pt x="530" y="48920"/>
                  <a:pt x="619" y="48920"/>
                </a:cubicBezTo>
                <a:cubicBezTo>
                  <a:pt x="725" y="48920"/>
                  <a:pt x="774" y="48880"/>
                  <a:pt x="632" y="48708"/>
                </a:cubicBezTo>
                <a:lnTo>
                  <a:pt x="632" y="48708"/>
                </a:lnTo>
                <a:cubicBezTo>
                  <a:pt x="1106" y="48918"/>
                  <a:pt x="1158" y="49129"/>
                  <a:pt x="1553" y="49129"/>
                </a:cubicBezTo>
                <a:cubicBezTo>
                  <a:pt x="1720" y="49351"/>
                  <a:pt x="1708" y="49414"/>
                  <a:pt x="1632" y="49414"/>
                </a:cubicBezTo>
                <a:cubicBezTo>
                  <a:pt x="1536" y="49414"/>
                  <a:pt x="1336" y="49311"/>
                  <a:pt x="1274" y="49311"/>
                </a:cubicBezTo>
                <a:cubicBezTo>
                  <a:pt x="1270" y="49311"/>
                  <a:pt x="1266" y="49312"/>
                  <a:pt x="1263" y="49313"/>
                </a:cubicBezTo>
                <a:cubicBezTo>
                  <a:pt x="1553" y="49681"/>
                  <a:pt x="1632" y="49392"/>
                  <a:pt x="1973" y="49655"/>
                </a:cubicBezTo>
                <a:cubicBezTo>
                  <a:pt x="1855" y="49502"/>
                  <a:pt x="1824" y="49426"/>
                  <a:pt x="1900" y="49426"/>
                </a:cubicBezTo>
                <a:cubicBezTo>
                  <a:pt x="1943" y="49426"/>
                  <a:pt x="2019" y="49450"/>
                  <a:pt x="2131" y="49497"/>
                </a:cubicBezTo>
                <a:cubicBezTo>
                  <a:pt x="1895" y="49208"/>
                  <a:pt x="2158" y="49286"/>
                  <a:pt x="1868" y="49076"/>
                </a:cubicBezTo>
                <a:cubicBezTo>
                  <a:pt x="1840" y="49070"/>
                  <a:pt x="1816" y="49068"/>
                  <a:pt x="1795" y="49068"/>
                </a:cubicBezTo>
                <a:cubicBezTo>
                  <a:pt x="1711" y="49068"/>
                  <a:pt x="1686" y="49107"/>
                  <a:pt x="1637" y="49107"/>
                </a:cubicBezTo>
                <a:cubicBezTo>
                  <a:pt x="1588" y="49107"/>
                  <a:pt x="1517" y="49069"/>
                  <a:pt x="1342" y="48918"/>
                </a:cubicBezTo>
                <a:cubicBezTo>
                  <a:pt x="1323" y="48880"/>
                  <a:pt x="1340" y="48868"/>
                  <a:pt x="1373" y="48868"/>
                </a:cubicBezTo>
                <a:cubicBezTo>
                  <a:pt x="1429" y="48868"/>
                  <a:pt x="1533" y="48903"/>
                  <a:pt x="1595" y="48903"/>
                </a:cubicBezTo>
                <a:cubicBezTo>
                  <a:pt x="1648" y="48903"/>
                  <a:pt x="1669" y="48878"/>
                  <a:pt x="1605" y="48787"/>
                </a:cubicBezTo>
                <a:lnTo>
                  <a:pt x="1605" y="48787"/>
                </a:lnTo>
                <a:cubicBezTo>
                  <a:pt x="1901" y="48959"/>
                  <a:pt x="1920" y="49131"/>
                  <a:pt x="2158" y="49131"/>
                </a:cubicBezTo>
                <a:cubicBezTo>
                  <a:pt x="2174" y="49131"/>
                  <a:pt x="2192" y="49130"/>
                  <a:pt x="2210" y="49129"/>
                </a:cubicBezTo>
                <a:cubicBezTo>
                  <a:pt x="1936" y="48966"/>
                  <a:pt x="1951" y="48934"/>
                  <a:pt x="2049" y="48934"/>
                </a:cubicBezTo>
                <a:cubicBezTo>
                  <a:pt x="2113" y="48934"/>
                  <a:pt x="2211" y="48948"/>
                  <a:pt x="2287" y="48948"/>
                </a:cubicBezTo>
                <a:cubicBezTo>
                  <a:pt x="2340" y="48948"/>
                  <a:pt x="2383" y="48941"/>
                  <a:pt x="2394" y="48918"/>
                </a:cubicBezTo>
                <a:cubicBezTo>
                  <a:pt x="2499" y="48945"/>
                  <a:pt x="2762" y="49181"/>
                  <a:pt x="2789" y="49234"/>
                </a:cubicBezTo>
                <a:cubicBezTo>
                  <a:pt x="2872" y="49234"/>
                  <a:pt x="3050" y="49270"/>
                  <a:pt x="3188" y="49270"/>
                </a:cubicBezTo>
                <a:cubicBezTo>
                  <a:pt x="3312" y="49270"/>
                  <a:pt x="3405" y="49241"/>
                  <a:pt x="3367" y="49129"/>
                </a:cubicBezTo>
                <a:lnTo>
                  <a:pt x="3367" y="49129"/>
                </a:lnTo>
                <a:cubicBezTo>
                  <a:pt x="3629" y="49264"/>
                  <a:pt x="3767" y="49297"/>
                  <a:pt x="3864" y="49297"/>
                </a:cubicBezTo>
                <a:cubicBezTo>
                  <a:pt x="3957" y="49297"/>
                  <a:pt x="4012" y="49267"/>
                  <a:pt x="4102" y="49267"/>
                </a:cubicBezTo>
                <a:cubicBezTo>
                  <a:pt x="4193" y="49267"/>
                  <a:pt x="4318" y="49297"/>
                  <a:pt x="4551" y="49418"/>
                </a:cubicBezTo>
                <a:cubicBezTo>
                  <a:pt x="4525" y="49181"/>
                  <a:pt x="4183" y="48945"/>
                  <a:pt x="4314" y="48813"/>
                </a:cubicBezTo>
                <a:lnTo>
                  <a:pt x="4314" y="48813"/>
                </a:lnTo>
                <a:cubicBezTo>
                  <a:pt x="4472" y="48892"/>
                  <a:pt x="4525" y="49050"/>
                  <a:pt x="4656" y="49181"/>
                </a:cubicBezTo>
                <a:cubicBezTo>
                  <a:pt x="4816" y="49247"/>
                  <a:pt x="4917" y="49270"/>
                  <a:pt x="4987" y="49270"/>
                </a:cubicBezTo>
                <a:cubicBezTo>
                  <a:pt x="5159" y="49270"/>
                  <a:pt x="5134" y="49127"/>
                  <a:pt x="5307" y="49127"/>
                </a:cubicBezTo>
                <a:cubicBezTo>
                  <a:pt x="5317" y="49127"/>
                  <a:pt x="5328" y="49128"/>
                  <a:pt x="5340" y="49129"/>
                </a:cubicBezTo>
                <a:cubicBezTo>
                  <a:pt x="5215" y="48983"/>
                  <a:pt x="5123" y="48936"/>
                  <a:pt x="5051" y="48936"/>
                </a:cubicBezTo>
                <a:cubicBezTo>
                  <a:pt x="5032" y="48936"/>
                  <a:pt x="5014" y="48939"/>
                  <a:pt x="4998" y="48945"/>
                </a:cubicBezTo>
                <a:cubicBezTo>
                  <a:pt x="4656" y="48603"/>
                  <a:pt x="5156" y="48760"/>
                  <a:pt x="4788" y="48497"/>
                </a:cubicBezTo>
                <a:lnTo>
                  <a:pt x="4788" y="48497"/>
                </a:lnTo>
                <a:cubicBezTo>
                  <a:pt x="4846" y="48517"/>
                  <a:pt x="5089" y="48679"/>
                  <a:pt x="5172" y="48679"/>
                </a:cubicBezTo>
                <a:cubicBezTo>
                  <a:pt x="5201" y="48679"/>
                  <a:pt x="5210" y="48658"/>
                  <a:pt x="5182" y="48603"/>
                </a:cubicBezTo>
                <a:lnTo>
                  <a:pt x="5182" y="48603"/>
                </a:lnTo>
                <a:cubicBezTo>
                  <a:pt x="5524" y="48787"/>
                  <a:pt x="5366" y="48760"/>
                  <a:pt x="5498" y="48971"/>
                </a:cubicBezTo>
                <a:cubicBezTo>
                  <a:pt x="5533" y="48978"/>
                  <a:pt x="5563" y="48981"/>
                  <a:pt x="5589" y="48981"/>
                </a:cubicBezTo>
                <a:cubicBezTo>
                  <a:pt x="5780" y="48981"/>
                  <a:pt x="5763" y="48815"/>
                  <a:pt x="5963" y="48815"/>
                </a:cubicBezTo>
                <a:cubicBezTo>
                  <a:pt x="6044" y="48815"/>
                  <a:pt x="6160" y="48842"/>
                  <a:pt x="6339" y="48918"/>
                </a:cubicBezTo>
                <a:cubicBezTo>
                  <a:pt x="6053" y="48671"/>
                  <a:pt x="6059" y="48621"/>
                  <a:pt x="6150" y="48621"/>
                </a:cubicBezTo>
                <a:cubicBezTo>
                  <a:pt x="6213" y="48621"/>
                  <a:pt x="6315" y="48645"/>
                  <a:pt x="6389" y="48645"/>
                </a:cubicBezTo>
                <a:cubicBezTo>
                  <a:pt x="6493" y="48645"/>
                  <a:pt x="6541" y="48597"/>
                  <a:pt x="6339" y="48366"/>
                </a:cubicBezTo>
                <a:lnTo>
                  <a:pt x="6339" y="48366"/>
                </a:lnTo>
                <a:cubicBezTo>
                  <a:pt x="6532" y="48527"/>
                  <a:pt x="6616" y="48561"/>
                  <a:pt x="6672" y="48561"/>
                </a:cubicBezTo>
                <a:cubicBezTo>
                  <a:pt x="6714" y="48561"/>
                  <a:pt x="6741" y="48542"/>
                  <a:pt x="6785" y="48542"/>
                </a:cubicBezTo>
                <a:cubicBezTo>
                  <a:pt x="6829" y="48542"/>
                  <a:pt x="6889" y="48560"/>
                  <a:pt x="6997" y="48629"/>
                </a:cubicBezTo>
                <a:cubicBezTo>
                  <a:pt x="6979" y="48736"/>
                  <a:pt x="6985" y="48843"/>
                  <a:pt x="6835" y="48843"/>
                </a:cubicBezTo>
                <a:cubicBezTo>
                  <a:pt x="6763" y="48843"/>
                  <a:pt x="6657" y="48819"/>
                  <a:pt x="6497" y="48760"/>
                </a:cubicBezTo>
                <a:lnTo>
                  <a:pt x="6497" y="48760"/>
                </a:lnTo>
                <a:cubicBezTo>
                  <a:pt x="6831" y="49079"/>
                  <a:pt x="6719" y="49170"/>
                  <a:pt x="6468" y="49170"/>
                </a:cubicBezTo>
                <a:cubicBezTo>
                  <a:pt x="6284" y="49170"/>
                  <a:pt x="6025" y="49121"/>
                  <a:pt x="5813" y="49076"/>
                </a:cubicBezTo>
                <a:lnTo>
                  <a:pt x="5813" y="49076"/>
                </a:lnTo>
                <a:cubicBezTo>
                  <a:pt x="6024" y="49240"/>
                  <a:pt x="6214" y="49425"/>
                  <a:pt x="6346" y="49649"/>
                </a:cubicBezTo>
                <a:lnTo>
                  <a:pt x="6346" y="49649"/>
                </a:lnTo>
                <a:cubicBezTo>
                  <a:pt x="6064" y="49008"/>
                  <a:pt x="8135" y="49763"/>
                  <a:pt x="6997" y="48524"/>
                </a:cubicBezTo>
                <a:cubicBezTo>
                  <a:pt x="7221" y="48424"/>
                  <a:pt x="7256" y="48206"/>
                  <a:pt x="7618" y="48206"/>
                </a:cubicBezTo>
                <a:cubicBezTo>
                  <a:pt x="7638" y="48206"/>
                  <a:pt x="7659" y="48207"/>
                  <a:pt x="7681" y="48208"/>
                </a:cubicBezTo>
                <a:cubicBezTo>
                  <a:pt x="7561" y="48069"/>
                  <a:pt x="7472" y="48005"/>
                  <a:pt x="7401" y="48005"/>
                </a:cubicBezTo>
                <a:cubicBezTo>
                  <a:pt x="7379" y="48005"/>
                  <a:pt x="7358" y="48011"/>
                  <a:pt x="7339" y="48024"/>
                </a:cubicBezTo>
                <a:lnTo>
                  <a:pt x="6997" y="47524"/>
                </a:lnTo>
                <a:cubicBezTo>
                  <a:pt x="6997" y="47481"/>
                  <a:pt x="7037" y="47461"/>
                  <a:pt x="7103" y="47461"/>
                </a:cubicBezTo>
                <a:cubicBezTo>
                  <a:pt x="7158" y="47461"/>
                  <a:pt x="7230" y="47474"/>
                  <a:pt x="7312" y="47498"/>
                </a:cubicBezTo>
                <a:cubicBezTo>
                  <a:pt x="7470" y="47761"/>
                  <a:pt x="7128" y="47630"/>
                  <a:pt x="7470" y="47998"/>
                </a:cubicBezTo>
                <a:cubicBezTo>
                  <a:pt x="7582" y="48028"/>
                  <a:pt x="7659" y="48035"/>
                  <a:pt x="7726" y="48035"/>
                </a:cubicBezTo>
                <a:cubicBezTo>
                  <a:pt x="7781" y="48035"/>
                  <a:pt x="7829" y="48031"/>
                  <a:pt x="7885" y="48031"/>
                </a:cubicBezTo>
                <a:cubicBezTo>
                  <a:pt x="7937" y="48031"/>
                  <a:pt x="7997" y="48035"/>
                  <a:pt x="8075" y="48050"/>
                </a:cubicBezTo>
                <a:lnTo>
                  <a:pt x="7865" y="47735"/>
                </a:lnTo>
                <a:cubicBezTo>
                  <a:pt x="7891" y="47682"/>
                  <a:pt x="7970" y="47656"/>
                  <a:pt x="8075" y="47656"/>
                </a:cubicBezTo>
                <a:cubicBezTo>
                  <a:pt x="8259" y="47761"/>
                  <a:pt x="8443" y="47919"/>
                  <a:pt x="8522" y="48156"/>
                </a:cubicBezTo>
                <a:cubicBezTo>
                  <a:pt x="8864" y="48050"/>
                  <a:pt x="7865" y="47498"/>
                  <a:pt x="8364" y="47498"/>
                </a:cubicBezTo>
                <a:cubicBezTo>
                  <a:pt x="8259" y="47367"/>
                  <a:pt x="8101" y="47261"/>
                  <a:pt x="7944" y="47235"/>
                </a:cubicBezTo>
                <a:cubicBezTo>
                  <a:pt x="7865" y="47077"/>
                  <a:pt x="7838" y="46972"/>
                  <a:pt x="7944" y="46946"/>
                </a:cubicBezTo>
                <a:cubicBezTo>
                  <a:pt x="8315" y="47334"/>
                  <a:pt x="8676" y="47365"/>
                  <a:pt x="9005" y="47365"/>
                </a:cubicBezTo>
                <a:cubicBezTo>
                  <a:pt x="9066" y="47365"/>
                  <a:pt x="9127" y="47364"/>
                  <a:pt x="9186" y="47364"/>
                </a:cubicBezTo>
                <a:cubicBezTo>
                  <a:pt x="9303" y="47364"/>
                  <a:pt x="9415" y="47368"/>
                  <a:pt x="9522" y="47393"/>
                </a:cubicBezTo>
                <a:cubicBezTo>
                  <a:pt x="9548" y="47682"/>
                  <a:pt x="8733" y="47708"/>
                  <a:pt x="9337" y="48129"/>
                </a:cubicBezTo>
                <a:cubicBezTo>
                  <a:pt x="9206" y="48287"/>
                  <a:pt x="8785" y="48234"/>
                  <a:pt x="8759" y="48471"/>
                </a:cubicBezTo>
                <a:cubicBezTo>
                  <a:pt x="8883" y="48572"/>
                  <a:pt x="8959" y="48606"/>
                  <a:pt x="9011" y="48606"/>
                </a:cubicBezTo>
                <a:cubicBezTo>
                  <a:pt x="9126" y="48606"/>
                  <a:pt x="9126" y="48440"/>
                  <a:pt x="9268" y="48440"/>
                </a:cubicBezTo>
                <a:cubicBezTo>
                  <a:pt x="9281" y="48440"/>
                  <a:pt x="9295" y="48442"/>
                  <a:pt x="9311" y="48445"/>
                </a:cubicBezTo>
                <a:cubicBezTo>
                  <a:pt x="9390" y="48734"/>
                  <a:pt x="9232" y="48603"/>
                  <a:pt x="9574" y="48997"/>
                </a:cubicBezTo>
                <a:cubicBezTo>
                  <a:pt x="9322" y="48844"/>
                  <a:pt x="9215" y="48808"/>
                  <a:pt x="9153" y="48808"/>
                </a:cubicBezTo>
                <a:cubicBezTo>
                  <a:pt x="9099" y="48808"/>
                  <a:pt x="9080" y="48836"/>
                  <a:pt x="9029" y="48836"/>
                </a:cubicBezTo>
                <a:cubicBezTo>
                  <a:pt x="8969" y="48836"/>
                  <a:pt x="8863" y="48797"/>
                  <a:pt x="8601" y="48629"/>
                </a:cubicBezTo>
                <a:lnTo>
                  <a:pt x="8601" y="48629"/>
                </a:lnTo>
                <a:cubicBezTo>
                  <a:pt x="8785" y="48918"/>
                  <a:pt x="9074" y="49155"/>
                  <a:pt x="9416" y="49286"/>
                </a:cubicBezTo>
                <a:cubicBezTo>
                  <a:pt x="9428" y="49333"/>
                  <a:pt x="9414" y="49351"/>
                  <a:pt x="9383" y="49351"/>
                </a:cubicBezTo>
                <a:cubicBezTo>
                  <a:pt x="9274" y="49351"/>
                  <a:pt x="8955" y="49123"/>
                  <a:pt x="8811" y="49102"/>
                </a:cubicBezTo>
                <a:lnTo>
                  <a:pt x="8811" y="49102"/>
                </a:lnTo>
                <a:cubicBezTo>
                  <a:pt x="8943" y="49286"/>
                  <a:pt x="8811" y="49286"/>
                  <a:pt x="9048" y="49549"/>
                </a:cubicBezTo>
                <a:cubicBezTo>
                  <a:pt x="8785" y="49549"/>
                  <a:pt x="8706" y="49365"/>
                  <a:pt x="8470" y="49313"/>
                </a:cubicBezTo>
                <a:lnTo>
                  <a:pt x="8470" y="49313"/>
                </a:lnTo>
                <a:cubicBezTo>
                  <a:pt x="8585" y="49470"/>
                  <a:pt x="8604" y="49514"/>
                  <a:pt x="8572" y="49514"/>
                </a:cubicBezTo>
                <a:cubicBezTo>
                  <a:pt x="8531" y="49514"/>
                  <a:pt x="8402" y="49438"/>
                  <a:pt x="8286" y="49438"/>
                </a:cubicBezTo>
                <a:cubicBezTo>
                  <a:pt x="8268" y="49438"/>
                  <a:pt x="8250" y="49440"/>
                  <a:pt x="8233" y="49444"/>
                </a:cubicBezTo>
                <a:cubicBezTo>
                  <a:pt x="8364" y="49734"/>
                  <a:pt x="8049" y="49707"/>
                  <a:pt x="8207" y="50023"/>
                </a:cubicBezTo>
                <a:cubicBezTo>
                  <a:pt x="7917" y="49997"/>
                  <a:pt x="7865" y="49734"/>
                  <a:pt x="7628" y="49655"/>
                </a:cubicBezTo>
                <a:cubicBezTo>
                  <a:pt x="7628" y="49418"/>
                  <a:pt x="8207" y="49471"/>
                  <a:pt x="7575" y="49023"/>
                </a:cubicBezTo>
                <a:lnTo>
                  <a:pt x="7575" y="49023"/>
                </a:lnTo>
                <a:cubicBezTo>
                  <a:pt x="7444" y="49050"/>
                  <a:pt x="7681" y="49365"/>
                  <a:pt x="7681" y="49471"/>
                </a:cubicBezTo>
                <a:cubicBezTo>
                  <a:pt x="7575" y="49392"/>
                  <a:pt x="7444" y="49339"/>
                  <a:pt x="7312" y="49286"/>
                </a:cubicBezTo>
                <a:lnTo>
                  <a:pt x="7312" y="49286"/>
                </a:lnTo>
                <a:cubicBezTo>
                  <a:pt x="7474" y="49537"/>
                  <a:pt x="7537" y="49629"/>
                  <a:pt x="7437" y="49629"/>
                </a:cubicBezTo>
                <a:cubicBezTo>
                  <a:pt x="7390" y="49629"/>
                  <a:pt x="7307" y="49609"/>
                  <a:pt x="7181" y="49576"/>
                </a:cubicBezTo>
                <a:lnTo>
                  <a:pt x="7181" y="49576"/>
                </a:lnTo>
                <a:cubicBezTo>
                  <a:pt x="7339" y="49944"/>
                  <a:pt x="7759" y="49970"/>
                  <a:pt x="7917" y="50338"/>
                </a:cubicBezTo>
                <a:cubicBezTo>
                  <a:pt x="7944" y="50391"/>
                  <a:pt x="7865" y="50391"/>
                  <a:pt x="7917" y="50470"/>
                </a:cubicBezTo>
                <a:cubicBezTo>
                  <a:pt x="7628" y="50417"/>
                  <a:pt x="7496" y="50181"/>
                  <a:pt x="7286" y="49997"/>
                </a:cubicBezTo>
                <a:cubicBezTo>
                  <a:pt x="7186" y="49953"/>
                  <a:pt x="7125" y="49937"/>
                  <a:pt x="7085" y="49937"/>
                </a:cubicBezTo>
                <a:cubicBezTo>
                  <a:pt x="6987" y="49937"/>
                  <a:pt x="7016" y="50030"/>
                  <a:pt x="6921" y="50030"/>
                </a:cubicBezTo>
                <a:cubicBezTo>
                  <a:pt x="6891" y="50030"/>
                  <a:pt x="6849" y="50020"/>
                  <a:pt x="6786" y="49997"/>
                </a:cubicBezTo>
                <a:lnTo>
                  <a:pt x="6786" y="49997"/>
                </a:lnTo>
                <a:cubicBezTo>
                  <a:pt x="6865" y="50102"/>
                  <a:pt x="6970" y="50181"/>
                  <a:pt x="7102" y="50207"/>
                </a:cubicBezTo>
                <a:cubicBezTo>
                  <a:pt x="7155" y="50496"/>
                  <a:pt x="6260" y="50128"/>
                  <a:pt x="6813" y="50786"/>
                </a:cubicBezTo>
                <a:cubicBezTo>
                  <a:pt x="6371" y="50852"/>
                  <a:pt x="6411" y="51196"/>
                  <a:pt x="5985" y="51196"/>
                </a:cubicBezTo>
                <a:cubicBezTo>
                  <a:pt x="5903" y="51196"/>
                  <a:pt x="5804" y="51183"/>
                  <a:pt x="5682" y="51154"/>
                </a:cubicBezTo>
                <a:lnTo>
                  <a:pt x="5682" y="51154"/>
                </a:lnTo>
                <a:cubicBezTo>
                  <a:pt x="5997" y="51548"/>
                  <a:pt x="5603" y="51417"/>
                  <a:pt x="5603" y="51548"/>
                </a:cubicBezTo>
                <a:cubicBezTo>
                  <a:pt x="5945" y="51838"/>
                  <a:pt x="6050" y="51864"/>
                  <a:pt x="6208" y="52127"/>
                </a:cubicBezTo>
                <a:cubicBezTo>
                  <a:pt x="6497" y="52179"/>
                  <a:pt x="6760" y="52258"/>
                  <a:pt x="7023" y="52364"/>
                </a:cubicBezTo>
                <a:cubicBezTo>
                  <a:pt x="6839" y="52206"/>
                  <a:pt x="6655" y="52022"/>
                  <a:pt x="6497" y="51811"/>
                </a:cubicBezTo>
                <a:cubicBezTo>
                  <a:pt x="6497" y="51627"/>
                  <a:pt x="6892" y="51732"/>
                  <a:pt x="6576" y="51312"/>
                </a:cubicBezTo>
                <a:lnTo>
                  <a:pt x="6576" y="51312"/>
                </a:lnTo>
                <a:cubicBezTo>
                  <a:pt x="6918" y="51469"/>
                  <a:pt x="7049" y="51838"/>
                  <a:pt x="7312" y="52074"/>
                </a:cubicBezTo>
                <a:cubicBezTo>
                  <a:pt x="7337" y="52082"/>
                  <a:pt x="7359" y="52085"/>
                  <a:pt x="7379" y="52085"/>
                </a:cubicBezTo>
                <a:cubicBezTo>
                  <a:pt x="7497" y="52085"/>
                  <a:pt x="7529" y="51967"/>
                  <a:pt x="7634" y="51967"/>
                </a:cubicBezTo>
                <a:cubicBezTo>
                  <a:pt x="7694" y="51967"/>
                  <a:pt x="7779" y="52006"/>
                  <a:pt x="7917" y="52127"/>
                </a:cubicBezTo>
                <a:cubicBezTo>
                  <a:pt x="8154" y="52062"/>
                  <a:pt x="7934" y="51664"/>
                  <a:pt x="8247" y="51664"/>
                </a:cubicBezTo>
                <a:cubicBezTo>
                  <a:pt x="8317" y="51664"/>
                  <a:pt x="8414" y="51684"/>
                  <a:pt x="8548" y="51732"/>
                </a:cubicBezTo>
                <a:cubicBezTo>
                  <a:pt x="8706" y="51995"/>
                  <a:pt x="8470" y="51995"/>
                  <a:pt x="8575" y="52258"/>
                </a:cubicBezTo>
                <a:cubicBezTo>
                  <a:pt x="8654" y="52242"/>
                  <a:pt x="8676" y="52188"/>
                  <a:pt x="8768" y="52188"/>
                </a:cubicBezTo>
                <a:cubicBezTo>
                  <a:pt x="8828" y="52188"/>
                  <a:pt x="8918" y="52212"/>
                  <a:pt x="9074" y="52285"/>
                </a:cubicBezTo>
                <a:cubicBezTo>
                  <a:pt x="8908" y="52134"/>
                  <a:pt x="8846" y="52061"/>
                  <a:pt x="8893" y="52061"/>
                </a:cubicBezTo>
                <a:cubicBezTo>
                  <a:pt x="8928" y="52061"/>
                  <a:pt x="9023" y="52101"/>
                  <a:pt x="9180" y="52179"/>
                </a:cubicBezTo>
                <a:cubicBezTo>
                  <a:pt x="8811" y="51575"/>
                  <a:pt x="9837" y="51995"/>
                  <a:pt x="9811" y="51653"/>
                </a:cubicBezTo>
                <a:cubicBezTo>
                  <a:pt x="10048" y="51653"/>
                  <a:pt x="10100" y="51890"/>
                  <a:pt x="10232" y="52048"/>
                </a:cubicBezTo>
                <a:cubicBezTo>
                  <a:pt x="10296" y="52075"/>
                  <a:pt x="10339" y="52085"/>
                  <a:pt x="10368" y="52085"/>
                </a:cubicBezTo>
                <a:cubicBezTo>
                  <a:pt x="10467" y="52085"/>
                  <a:pt x="10405" y="51962"/>
                  <a:pt x="10518" y="51962"/>
                </a:cubicBezTo>
                <a:cubicBezTo>
                  <a:pt x="10533" y="51962"/>
                  <a:pt x="10552" y="51964"/>
                  <a:pt x="10574" y="51969"/>
                </a:cubicBezTo>
                <a:cubicBezTo>
                  <a:pt x="10258" y="51759"/>
                  <a:pt x="9916" y="51601"/>
                  <a:pt x="9548" y="51496"/>
                </a:cubicBezTo>
                <a:cubicBezTo>
                  <a:pt x="9416" y="51417"/>
                  <a:pt x="9285" y="51312"/>
                  <a:pt x="9180" y="51206"/>
                </a:cubicBezTo>
                <a:cubicBezTo>
                  <a:pt x="9206" y="51127"/>
                  <a:pt x="9364" y="51127"/>
                  <a:pt x="9443" y="51075"/>
                </a:cubicBezTo>
                <a:cubicBezTo>
                  <a:pt x="9627" y="51154"/>
                  <a:pt x="9679" y="51364"/>
                  <a:pt x="9942" y="51364"/>
                </a:cubicBezTo>
                <a:cubicBezTo>
                  <a:pt x="9890" y="51206"/>
                  <a:pt x="9732" y="51127"/>
                  <a:pt x="9627" y="50996"/>
                </a:cubicBezTo>
                <a:cubicBezTo>
                  <a:pt x="9600" y="50956"/>
                  <a:pt x="9640" y="50956"/>
                  <a:pt x="9676" y="50956"/>
                </a:cubicBezTo>
                <a:cubicBezTo>
                  <a:pt x="9712" y="50956"/>
                  <a:pt x="9745" y="50956"/>
                  <a:pt x="9706" y="50917"/>
                </a:cubicBezTo>
                <a:lnTo>
                  <a:pt x="9706" y="50917"/>
                </a:lnTo>
                <a:cubicBezTo>
                  <a:pt x="10100" y="51075"/>
                  <a:pt x="9837" y="51101"/>
                  <a:pt x="10127" y="51312"/>
                </a:cubicBezTo>
                <a:cubicBezTo>
                  <a:pt x="10179" y="51396"/>
                  <a:pt x="10122" y="51404"/>
                  <a:pt x="10054" y="51404"/>
                </a:cubicBezTo>
                <a:cubicBezTo>
                  <a:pt x="10037" y="51404"/>
                  <a:pt x="10019" y="51404"/>
                  <a:pt x="10002" y="51404"/>
                </a:cubicBezTo>
                <a:cubicBezTo>
                  <a:pt x="9916" y="51404"/>
                  <a:pt x="9850" y="51417"/>
                  <a:pt x="9995" y="51575"/>
                </a:cubicBezTo>
                <a:cubicBezTo>
                  <a:pt x="11073" y="51049"/>
                  <a:pt x="11783" y="50233"/>
                  <a:pt x="13046" y="49865"/>
                </a:cubicBezTo>
                <a:cubicBezTo>
                  <a:pt x="12714" y="49563"/>
                  <a:pt x="12763" y="49434"/>
                  <a:pt x="12960" y="49434"/>
                </a:cubicBezTo>
                <a:cubicBezTo>
                  <a:pt x="13106" y="49434"/>
                  <a:pt x="13333" y="49505"/>
                  <a:pt x="13546" y="49628"/>
                </a:cubicBezTo>
                <a:cubicBezTo>
                  <a:pt x="13256" y="49339"/>
                  <a:pt x="12862" y="49155"/>
                  <a:pt x="12572" y="48839"/>
                </a:cubicBezTo>
                <a:cubicBezTo>
                  <a:pt x="12566" y="48780"/>
                  <a:pt x="12593" y="48759"/>
                  <a:pt x="12636" y="48759"/>
                </a:cubicBezTo>
                <a:cubicBezTo>
                  <a:pt x="12731" y="48759"/>
                  <a:pt x="12907" y="48859"/>
                  <a:pt x="12999" y="48859"/>
                </a:cubicBezTo>
                <a:cubicBezTo>
                  <a:pt x="13050" y="48859"/>
                  <a:pt x="13075" y="48828"/>
                  <a:pt x="13046" y="48734"/>
                </a:cubicBezTo>
                <a:lnTo>
                  <a:pt x="13046" y="48734"/>
                </a:lnTo>
                <a:cubicBezTo>
                  <a:pt x="13177" y="48787"/>
                  <a:pt x="13230" y="48918"/>
                  <a:pt x="13309" y="49023"/>
                </a:cubicBezTo>
                <a:cubicBezTo>
                  <a:pt x="13512" y="48972"/>
                  <a:pt x="13297" y="48601"/>
                  <a:pt x="13569" y="48601"/>
                </a:cubicBezTo>
                <a:cubicBezTo>
                  <a:pt x="13578" y="48601"/>
                  <a:pt x="13588" y="48602"/>
                  <a:pt x="13598" y="48603"/>
                </a:cubicBezTo>
                <a:cubicBezTo>
                  <a:pt x="13856" y="48890"/>
                  <a:pt x="14024" y="48968"/>
                  <a:pt x="14177" y="48968"/>
                </a:cubicBezTo>
                <a:cubicBezTo>
                  <a:pt x="14360" y="48968"/>
                  <a:pt x="14521" y="48856"/>
                  <a:pt x="14789" y="48856"/>
                </a:cubicBezTo>
                <a:cubicBezTo>
                  <a:pt x="14891" y="48856"/>
                  <a:pt x="15009" y="48873"/>
                  <a:pt x="15150" y="48918"/>
                </a:cubicBezTo>
                <a:cubicBezTo>
                  <a:pt x="15097" y="48708"/>
                  <a:pt x="14808" y="48708"/>
                  <a:pt x="14650" y="48629"/>
                </a:cubicBezTo>
                <a:cubicBezTo>
                  <a:pt x="14733" y="48556"/>
                  <a:pt x="14784" y="48537"/>
                  <a:pt x="14837" y="48537"/>
                </a:cubicBezTo>
                <a:cubicBezTo>
                  <a:pt x="14897" y="48537"/>
                  <a:pt x="14961" y="48561"/>
                  <a:pt x="15080" y="48561"/>
                </a:cubicBezTo>
                <a:cubicBezTo>
                  <a:pt x="15122" y="48561"/>
                  <a:pt x="15171" y="48558"/>
                  <a:pt x="15229" y="48550"/>
                </a:cubicBezTo>
                <a:cubicBezTo>
                  <a:pt x="15150" y="48445"/>
                  <a:pt x="14913" y="48419"/>
                  <a:pt x="14834" y="48287"/>
                </a:cubicBezTo>
                <a:cubicBezTo>
                  <a:pt x="14834" y="48244"/>
                  <a:pt x="14874" y="48224"/>
                  <a:pt x="14936" y="48224"/>
                </a:cubicBezTo>
                <a:cubicBezTo>
                  <a:pt x="14987" y="48224"/>
                  <a:pt x="15053" y="48237"/>
                  <a:pt x="15124" y="48261"/>
                </a:cubicBezTo>
                <a:cubicBezTo>
                  <a:pt x="14992" y="48129"/>
                  <a:pt x="14861" y="47971"/>
                  <a:pt x="14782" y="47814"/>
                </a:cubicBezTo>
                <a:cubicBezTo>
                  <a:pt x="14750" y="47744"/>
                  <a:pt x="14761" y="47721"/>
                  <a:pt x="14792" y="47721"/>
                </a:cubicBezTo>
                <a:cubicBezTo>
                  <a:pt x="14847" y="47721"/>
                  <a:pt x="14966" y="47792"/>
                  <a:pt x="15019" y="47792"/>
                </a:cubicBezTo>
                <a:cubicBezTo>
                  <a:pt x="15059" y="47792"/>
                  <a:pt x="15061" y="47751"/>
                  <a:pt x="14966" y="47603"/>
                </a:cubicBezTo>
                <a:lnTo>
                  <a:pt x="14966" y="47603"/>
                </a:lnTo>
                <a:cubicBezTo>
                  <a:pt x="15150" y="47682"/>
                  <a:pt x="15308" y="47840"/>
                  <a:pt x="15387" y="48024"/>
                </a:cubicBezTo>
                <a:cubicBezTo>
                  <a:pt x="15886" y="47893"/>
                  <a:pt x="16070" y="48103"/>
                  <a:pt x="16228" y="47577"/>
                </a:cubicBezTo>
                <a:cubicBezTo>
                  <a:pt x="16360" y="47656"/>
                  <a:pt x="16491" y="47761"/>
                  <a:pt x="16570" y="47893"/>
                </a:cubicBezTo>
                <a:cubicBezTo>
                  <a:pt x="16360" y="47314"/>
                  <a:pt x="17017" y="47419"/>
                  <a:pt x="16938" y="46972"/>
                </a:cubicBezTo>
                <a:lnTo>
                  <a:pt x="16938" y="46972"/>
                </a:lnTo>
                <a:cubicBezTo>
                  <a:pt x="17070" y="47025"/>
                  <a:pt x="17175" y="47104"/>
                  <a:pt x="17254" y="47209"/>
                </a:cubicBezTo>
                <a:cubicBezTo>
                  <a:pt x="17359" y="47130"/>
                  <a:pt x="17201" y="46841"/>
                  <a:pt x="16991" y="46525"/>
                </a:cubicBezTo>
                <a:lnTo>
                  <a:pt x="16991" y="46525"/>
                </a:lnTo>
                <a:cubicBezTo>
                  <a:pt x="17201" y="46551"/>
                  <a:pt x="17359" y="46683"/>
                  <a:pt x="17438" y="46893"/>
                </a:cubicBezTo>
                <a:cubicBezTo>
                  <a:pt x="17543" y="46446"/>
                  <a:pt x="18700" y="46814"/>
                  <a:pt x="18174" y="45894"/>
                </a:cubicBezTo>
                <a:lnTo>
                  <a:pt x="18174" y="45894"/>
                </a:lnTo>
                <a:cubicBezTo>
                  <a:pt x="18437" y="45946"/>
                  <a:pt x="18490" y="46183"/>
                  <a:pt x="18779" y="46236"/>
                </a:cubicBezTo>
                <a:cubicBezTo>
                  <a:pt x="18858" y="46393"/>
                  <a:pt x="18569" y="46236"/>
                  <a:pt x="18779" y="46499"/>
                </a:cubicBezTo>
                <a:cubicBezTo>
                  <a:pt x="18858" y="46157"/>
                  <a:pt x="18700" y="45499"/>
                  <a:pt x="19332" y="45499"/>
                </a:cubicBezTo>
                <a:cubicBezTo>
                  <a:pt x="19042" y="45210"/>
                  <a:pt x="18911" y="45499"/>
                  <a:pt x="18674" y="45078"/>
                </a:cubicBezTo>
                <a:lnTo>
                  <a:pt x="18674" y="45078"/>
                </a:lnTo>
                <a:cubicBezTo>
                  <a:pt x="18932" y="45139"/>
                  <a:pt x="19164" y="45200"/>
                  <a:pt x="19309" y="45200"/>
                </a:cubicBezTo>
                <a:cubicBezTo>
                  <a:pt x="19415" y="45200"/>
                  <a:pt x="19474" y="45167"/>
                  <a:pt x="19463" y="45078"/>
                </a:cubicBezTo>
                <a:cubicBezTo>
                  <a:pt x="19343" y="44942"/>
                  <a:pt x="19283" y="44896"/>
                  <a:pt x="19252" y="44896"/>
                </a:cubicBezTo>
                <a:cubicBezTo>
                  <a:pt x="19188" y="44896"/>
                  <a:pt x="19238" y="45087"/>
                  <a:pt x="19118" y="45087"/>
                </a:cubicBezTo>
                <a:cubicBezTo>
                  <a:pt x="19104" y="45087"/>
                  <a:pt x="19087" y="45084"/>
                  <a:pt x="19069" y="45078"/>
                </a:cubicBezTo>
                <a:cubicBezTo>
                  <a:pt x="18832" y="44710"/>
                  <a:pt x="19121" y="44789"/>
                  <a:pt x="19121" y="44631"/>
                </a:cubicBezTo>
                <a:cubicBezTo>
                  <a:pt x="19358" y="44815"/>
                  <a:pt x="19595" y="45052"/>
                  <a:pt x="19831" y="45289"/>
                </a:cubicBezTo>
                <a:cubicBezTo>
                  <a:pt x="19963" y="44947"/>
                  <a:pt x="19568" y="44316"/>
                  <a:pt x="20147" y="44289"/>
                </a:cubicBezTo>
                <a:cubicBezTo>
                  <a:pt x="20278" y="44342"/>
                  <a:pt x="20331" y="44474"/>
                  <a:pt x="20462" y="44526"/>
                </a:cubicBezTo>
                <a:cubicBezTo>
                  <a:pt x="20520" y="44551"/>
                  <a:pt x="20554" y="44557"/>
                  <a:pt x="20581" y="44557"/>
                </a:cubicBezTo>
                <a:cubicBezTo>
                  <a:pt x="20613" y="44557"/>
                  <a:pt x="20633" y="44547"/>
                  <a:pt x="20669" y="44547"/>
                </a:cubicBezTo>
                <a:cubicBezTo>
                  <a:pt x="20699" y="44547"/>
                  <a:pt x="20739" y="44554"/>
                  <a:pt x="20804" y="44579"/>
                </a:cubicBezTo>
                <a:cubicBezTo>
                  <a:pt x="20594" y="44263"/>
                  <a:pt x="20541" y="44289"/>
                  <a:pt x="20515" y="44079"/>
                </a:cubicBezTo>
                <a:lnTo>
                  <a:pt x="20515" y="44079"/>
                </a:lnTo>
                <a:cubicBezTo>
                  <a:pt x="20673" y="44184"/>
                  <a:pt x="20857" y="44289"/>
                  <a:pt x="21041" y="44342"/>
                </a:cubicBezTo>
                <a:cubicBezTo>
                  <a:pt x="21015" y="44079"/>
                  <a:pt x="21225" y="44053"/>
                  <a:pt x="21357" y="43921"/>
                </a:cubicBezTo>
                <a:cubicBezTo>
                  <a:pt x="21553" y="44009"/>
                  <a:pt x="21550" y="44151"/>
                  <a:pt x="21468" y="44151"/>
                </a:cubicBezTo>
                <a:cubicBezTo>
                  <a:pt x="21457" y="44151"/>
                  <a:pt x="21444" y="44148"/>
                  <a:pt x="21430" y="44142"/>
                </a:cubicBezTo>
                <a:lnTo>
                  <a:pt x="21430" y="44142"/>
                </a:lnTo>
                <a:cubicBezTo>
                  <a:pt x="21514" y="44184"/>
                  <a:pt x="21575" y="44203"/>
                  <a:pt x="21619" y="44203"/>
                </a:cubicBezTo>
                <a:cubicBezTo>
                  <a:pt x="21844" y="44203"/>
                  <a:pt x="21557" y="43691"/>
                  <a:pt x="21251" y="43343"/>
                </a:cubicBezTo>
                <a:lnTo>
                  <a:pt x="21251" y="43343"/>
                </a:lnTo>
                <a:cubicBezTo>
                  <a:pt x="21567" y="43395"/>
                  <a:pt x="21672" y="43658"/>
                  <a:pt x="21804" y="43895"/>
                </a:cubicBezTo>
                <a:cubicBezTo>
                  <a:pt x="21958" y="43714"/>
                  <a:pt x="21532" y="43079"/>
                  <a:pt x="21912" y="43079"/>
                </a:cubicBezTo>
                <a:cubicBezTo>
                  <a:pt x="21919" y="43079"/>
                  <a:pt x="21927" y="43079"/>
                  <a:pt x="21935" y="43080"/>
                </a:cubicBezTo>
                <a:cubicBezTo>
                  <a:pt x="22079" y="43100"/>
                  <a:pt x="22223" y="43362"/>
                  <a:pt x="22128" y="43362"/>
                </a:cubicBezTo>
                <a:cubicBezTo>
                  <a:pt x="22119" y="43362"/>
                  <a:pt x="22108" y="43360"/>
                  <a:pt x="22094" y="43354"/>
                </a:cubicBezTo>
                <a:lnTo>
                  <a:pt x="22094" y="43354"/>
                </a:lnTo>
                <a:cubicBezTo>
                  <a:pt x="22263" y="43449"/>
                  <a:pt x="22394" y="43489"/>
                  <a:pt x="22497" y="43489"/>
                </a:cubicBezTo>
                <a:cubicBezTo>
                  <a:pt x="22580" y="43489"/>
                  <a:pt x="22645" y="43464"/>
                  <a:pt x="22698" y="43422"/>
                </a:cubicBezTo>
                <a:lnTo>
                  <a:pt x="22698" y="43422"/>
                </a:lnTo>
                <a:cubicBezTo>
                  <a:pt x="22698" y="43474"/>
                  <a:pt x="22645" y="43632"/>
                  <a:pt x="22935" y="43711"/>
                </a:cubicBezTo>
                <a:cubicBezTo>
                  <a:pt x="22961" y="43816"/>
                  <a:pt x="22672" y="43658"/>
                  <a:pt x="22935" y="43974"/>
                </a:cubicBezTo>
                <a:cubicBezTo>
                  <a:pt x="23003" y="43998"/>
                  <a:pt x="23052" y="44008"/>
                  <a:pt x="23087" y="44008"/>
                </a:cubicBezTo>
                <a:cubicBezTo>
                  <a:pt x="23232" y="44008"/>
                  <a:pt x="23147" y="43841"/>
                  <a:pt x="23300" y="43841"/>
                </a:cubicBezTo>
                <a:cubicBezTo>
                  <a:pt x="23309" y="43841"/>
                  <a:pt x="23319" y="43841"/>
                  <a:pt x="23329" y="43842"/>
                </a:cubicBezTo>
                <a:cubicBezTo>
                  <a:pt x="23115" y="43723"/>
                  <a:pt x="22836" y="43411"/>
                  <a:pt x="23019" y="43411"/>
                </a:cubicBezTo>
                <a:cubicBezTo>
                  <a:pt x="23038" y="43411"/>
                  <a:pt x="23062" y="43414"/>
                  <a:pt x="23092" y="43422"/>
                </a:cubicBezTo>
                <a:cubicBezTo>
                  <a:pt x="23039" y="43368"/>
                  <a:pt x="23007" y="43358"/>
                  <a:pt x="22976" y="43358"/>
                </a:cubicBezTo>
                <a:cubicBezTo>
                  <a:pt x="22957" y="43358"/>
                  <a:pt x="22940" y="43361"/>
                  <a:pt x="22918" y="43361"/>
                </a:cubicBezTo>
                <a:cubicBezTo>
                  <a:pt x="22885" y="43361"/>
                  <a:pt x="22842" y="43354"/>
                  <a:pt x="22777" y="43316"/>
                </a:cubicBezTo>
                <a:cubicBezTo>
                  <a:pt x="22777" y="43027"/>
                  <a:pt x="22672" y="42764"/>
                  <a:pt x="22488" y="42554"/>
                </a:cubicBezTo>
                <a:lnTo>
                  <a:pt x="22488" y="42554"/>
                </a:lnTo>
                <a:cubicBezTo>
                  <a:pt x="22803" y="42606"/>
                  <a:pt x="22803" y="42922"/>
                  <a:pt x="23145" y="42974"/>
                </a:cubicBezTo>
                <a:cubicBezTo>
                  <a:pt x="22961" y="42711"/>
                  <a:pt x="23092" y="42606"/>
                  <a:pt x="22751" y="42317"/>
                </a:cubicBezTo>
                <a:cubicBezTo>
                  <a:pt x="23040" y="42185"/>
                  <a:pt x="23487" y="42107"/>
                  <a:pt x="23487" y="41844"/>
                </a:cubicBezTo>
                <a:cubicBezTo>
                  <a:pt x="23340" y="41739"/>
                  <a:pt x="23194" y="41651"/>
                  <a:pt x="23100" y="41500"/>
                </a:cubicBezTo>
                <a:lnTo>
                  <a:pt x="23100" y="41500"/>
                </a:lnTo>
                <a:cubicBezTo>
                  <a:pt x="23177" y="41762"/>
                  <a:pt x="23043" y="41829"/>
                  <a:pt x="22908" y="41896"/>
                </a:cubicBezTo>
                <a:cubicBezTo>
                  <a:pt x="22698" y="41502"/>
                  <a:pt x="22882" y="41449"/>
                  <a:pt x="23040" y="41344"/>
                </a:cubicBezTo>
                <a:lnTo>
                  <a:pt x="23040" y="41344"/>
                </a:lnTo>
                <a:cubicBezTo>
                  <a:pt x="23045" y="41356"/>
                  <a:pt x="23051" y="41367"/>
                  <a:pt x="23055" y="41378"/>
                </a:cubicBezTo>
                <a:lnTo>
                  <a:pt x="23055" y="41378"/>
                </a:lnTo>
                <a:cubicBezTo>
                  <a:pt x="23462" y="41597"/>
                  <a:pt x="23585" y="41848"/>
                  <a:pt x="23797" y="41848"/>
                </a:cubicBezTo>
                <a:cubicBezTo>
                  <a:pt x="23838" y="41848"/>
                  <a:pt x="23883" y="41838"/>
                  <a:pt x="23934" y="41817"/>
                </a:cubicBezTo>
                <a:lnTo>
                  <a:pt x="23934" y="41817"/>
                </a:lnTo>
                <a:cubicBezTo>
                  <a:pt x="24171" y="42133"/>
                  <a:pt x="23881" y="42028"/>
                  <a:pt x="23881" y="42159"/>
                </a:cubicBezTo>
                <a:cubicBezTo>
                  <a:pt x="23961" y="42217"/>
                  <a:pt x="24014" y="42240"/>
                  <a:pt x="24052" y="42240"/>
                </a:cubicBezTo>
                <a:cubicBezTo>
                  <a:pt x="24196" y="42240"/>
                  <a:pt x="24093" y="41895"/>
                  <a:pt x="24261" y="41895"/>
                </a:cubicBezTo>
                <a:cubicBezTo>
                  <a:pt x="24266" y="41895"/>
                  <a:pt x="24271" y="41896"/>
                  <a:pt x="24276" y="41896"/>
                </a:cubicBezTo>
                <a:cubicBezTo>
                  <a:pt x="24144" y="41791"/>
                  <a:pt x="23987" y="41738"/>
                  <a:pt x="23934" y="41581"/>
                </a:cubicBezTo>
                <a:lnTo>
                  <a:pt x="23934" y="41581"/>
                </a:lnTo>
                <a:cubicBezTo>
                  <a:pt x="23973" y="41589"/>
                  <a:pt x="24004" y="41592"/>
                  <a:pt x="24030" y="41592"/>
                </a:cubicBezTo>
                <a:cubicBezTo>
                  <a:pt x="24082" y="41592"/>
                  <a:pt x="24116" y="41581"/>
                  <a:pt x="24164" y="41581"/>
                </a:cubicBezTo>
                <a:cubicBezTo>
                  <a:pt x="24236" y="41581"/>
                  <a:pt x="24342" y="41607"/>
                  <a:pt x="24592" y="41738"/>
                </a:cubicBezTo>
                <a:cubicBezTo>
                  <a:pt x="24513" y="41502"/>
                  <a:pt x="24250" y="41423"/>
                  <a:pt x="24197" y="41186"/>
                </a:cubicBezTo>
                <a:cubicBezTo>
                  <a:pt x="24197" y="41176"/>
                  <a:pt x="24204" y="41172"/>
                  <a:pt x="24217" y="41172"/>
                </a:cubicBezTo>
                <a:cubicBezTo>
                  <a:pt x="24287" y="41172"/>
                  <a:pt x="24519" y="41298"/>
                  <a:pt x="24618" y="41298"/>
                </a:cubicBezTo>
                <a:cubicBezTo>
                  <a:pt x="24690" y="41298"/>
                  <a:pt x="24692" y="41232"/>
                  <a:pt x="24513" y="41002"/>
                </a:cubicBezTo>
                <a:lnTo>
                  <a:pt x="24513" y="41002"/>
                </a:lnTo>
                <a:cubicBezTo>
                  <a:pt x="24723" y="41055"/>
                  <a:pt x="24828" y="41239"/>
                  <a:pt x="25065" y="41265"/>
                </a:cubicBezTo>
                <a:cubicBezTo>
                  <a:pt x="25196" y="41475"/>
                  <a:pt x="25065" y="41475"/>
                  <a:pt x="24960" y="41502"/>
                </a:cubicBezTo>
                <a:cubicBezTo>
                  <a:pt x="25061" y="41523"/>
                  <a:pt x="25152" y="41533"/>
                  <a:pt x="25234" y="41533"/>
                </a:cubicBezTo>
                <a:cubicBezTo>
                  <a:pt x="26047" y="41533"/>
                  <a:pt x="25996" y="40557"/>
                  <a:pt x="26617" y="40318"/>
                </a:cubicBezTo>
                <a:cubicBezTo>
                  <a:pt x="26801" y="40476"/>
                  <a:pt x="26959" y="40686"/>
                  <a:pt x="27090" y="40923"/>
                </a:cubicBezTo>
                <a:cubicBezTo>
                  <a:pt x="27248" y="40923"/>
                  <a:pt x="27174" y="40691"/>
                  <a:pt x="27348" y="40691"/>
                </a:cubicBezTo>
                <a:cubicBezTo>
                  <a:pt x="27377" y="40691"/>
                  <a:pt x="27413" y="40698"/>
                  <a:pt x="27458" y="40713"/>
                </a:cubicBezTo>
                <a:cubicBezTo>
                  <a:pt x="27327" y="40529"/>
                  <a:pt x="27143" y="40371"/>
                  <a:pt x="26959" y="40266"/>
                </a:cubicBezTo>
                <a:cubicBezTo>
                  <a:pt x="27169" y="40055"/>
                  <a:pt x="28274" y="40266"/>
                  <a:pt x="27511" y="39214"/>
                </a:cubicBezTo>
                <a:lnTo>
                  <a:pt x="27511" y="39214"/>
                </a:lnTo>
                <a:cubicBezTo>
                  <a:pt x="27932" y="39424"/>
                  <a:pt x="27695" y="39529"/>
                  <a:pt x="27958" y="39713"/>
                </a:cubicBezTo>
                <a:cubicBezTo>
                  <a:pt x="28142" y="39582"/>
                  <a:pt x="28142" y="39529"/>
                  <a:pt x="28352" y="39477"/>
                </a:cubicBezTo>
                <a:cubicBezTo>
                  <a:pt x="28247" y="39371"/>
                  <a:pt x="28116" y="39292"/>
                  <a:pt x="28037" y="39161"/>
                </a:cubicBezTo>
                <a:cubicBezTo>
                  <a:pt x="28037" y="39067"/>
                  <a:pt x="28155" y="39051"/>
                  <a:pt x="28297" y="39051"/>
                </a:cubicBezTo>
                <a:cubicBezTo>
                  <a:pt x="28374" y="39051"/>
                  <a:pt x="28458" y="39056"/>
                  <a:pt x="28533" y="39056"/>
                </a:cubicBezTo>
                <a:cubicBezTo>
                  <a:pt x="28747" y="39056"/>
                  <a:pt x="28892" y="39016"/>
                  <a:pt x="28615" y="38714"/>
                </a:cubicBezTo>
                <a:lnTo>
                  <a:pt x="28615" y="38714"/>
                </a:lnTo>
                <a:cubicBezTo>
                  <a:pt x="28852" y="38819"/>
                  <a:pt x="29010" y="38977"/>
                  <a:pt x="29273" y="39056"/>
                </a:cubicBezTo>
                <a:lnTo>
                  <a:pt x="29273" y="39056"/>
                </a:lnTo>
                <a:cubicBezTo>
                  <a:pt x="29273" y="38936"/>
                  <a:pt x="29107" y="38712"/>
                  <a:pt x="29209" y="38712"/>
                </a:cubicBezTo>
                <a:cubicBezTo>
                  <a:pt x="29242" y="38712"/>
                  <a:pt x="29302" y="38735"/>
                  <a:pt x="29404" y="38793"/>
                </a:cubicBezTo>
                <a:cubicBezTo>
                  <a:pt x="28747" y="38030"/>
                  <a:pt x="30009" y="38530"/>
                  <a:pt x="29667" y="37899"/>
                </a:cubicBezTo>
                <a:lnTo>
                  <a:pt x="29667" y="37899"/>
                </a:lnTo>
                <a:cubicBezTo>
                  <a:pt x="29799" y="38030"/>
                  <a:pt x="30062" y="38056"/>
                  <a:pt x="30167" y="38214"/>
                </a:cubicBezTo>
                <a:cubicBezTo>
                  <a:pt x="30148" y="38043"/>
                  <a:pt x="30060" y="37803"/>
                  <a:pt x="30252" y="37803"/>
                </a:cubicBezTo>
                <a:cubicBezTo>
                  <a:pt x="30326" y="37803"/>
                  <a:pt x="30440" y="37838"/>
                  <a:pt x="30614" y="37925"/>
                </a:cubicBezTo>
                <a:cubicBezTo>
                  <a:pt x="30483" y="37714"/>
                  <a:pt x="30456" y="37609"/>
                  <a:pt x="30483" y="37557"/>
                </a:cubicBezTo>
                <a:lnTo>
                  <a:pt x="30483" y="37557"/>
                </a:lnTo>
                <a:cubicBezTo>
                  <a:pt x="30562" y="37636"/>
                  <a:pt x="30693" y="37688"/>
                  <a:pt x="30798" y="37741"/>
                </a:cubicBezTo>
                <a:cubicBezTo>
                  <a:pt x="30673" y="37615"/>
                  <a:pt x="30669" y="37527"/>
                  <a:pt x="30726" y="37527"/>
                </a:cubicBezTo>
                <a:cubicBezTo>
                  <a:pt x="30764" y="37527"/>
                  <a:pt x="30830" y="37567"/>
                  <a:pt x="30904" y="37662"/>
                </a:cubicBezTo>
                <a:cubicBezTo>
                  <a:pt x="30772" y="37399"/>
                  <a:pt x="30956" y="37320"/>
                  <a:pt x="31245" y="37320"/>
                </a:cubicBezTo>
                <a:cubicBezTo>
                  <a:pt x="30904" y="37083"/>
                  <a:pt x="30956" y="37004"/>
                  <a:pt x="31009" y="36899"/>
                </a:cubicBezTo>
                <a:lnTo>
                  <a:pt x="31009" y="36899"/>
                </a:lnTo>
                <a:cubicBezTo>
                  <a:pt x="31140" y="36952"/>
                  <a:pt x="31193" y="37083"/>
                  <a:pt x="31245" y="37188"/>
                </a:cubicBezTo>
                <a:cubicBezTo>
                  <a:pt x="31482" y="37162"/>
                  <a:pt x="31456" y="36925"/>
                  <a:pt x="31693" y="36899"/>
                </a:cubicBezTo>
                <a:lnTo>
                  <a:pt x="31693" y="36899"/>
                </a:lnTo>
                <a:cubicBezTo>
                  <a:pt x="31956" y="37294"/>
                  <a:pt x="31508" y="36978"/>
                  <a:pt x="31877" y="37373"/>
                </a:cubicBezTo>
                <a:cubicBezTo>
                  <a:pt x="31916" y="37373"/>
                  <a:pt x="31957" y="37374"/>
                  <a:pt x="31996" y="37374"/>
                </a:cubicBezTo>
                <a:cubicBezTo>
                  <a:pt x="32113" y="37374"/>
                  <a:pt x="32212" y="37359"/>
                  <a:pt x="32192" y="37241"/>
                </a:cubicBezTo>
                <a:lnTo>
                  <a:pt x="32192" y="37241"/>
                </a:lnTo>
                <a:cubicBezTo>
                  <a:pt x="32324" y="37320"/>
                  <a:pt x="32376" y="37478"/>
                  <a:pt x="32482" y="37609"/>
                </a:cubicBezTo>
                <a:cubicBezTo>
                  <a:pt x="32466" y="37625"/>
                  <a:pt x="32441" y="37631"/>
                  <a:pt x="32410" y="37631"/>
                </a:cubicBezTo>
                <a:cubicBezTo>
                  <a:pt x="32321" y="37631"/>
                  <a:pt x="32185" y="37582"/>
                  <a:pt x="32106" y="37582"/>
                </a:cubicBezTo>
                <a:cubicBezTo>
                  <a:pt x="32028" y="37582"/>
                  <a:pt x="32006" y="37630"/>
                  <a:pt x="32140" y="37820"/>
                </a:cubicBezTo>
                <a:cubicBezTo>
                  <a:pt x="32140" y="37792"/>
                  <a:pt x="32152" y="37781"/>
                  <a:pt x="32172" y="37781"/>
                </a:cubicBezTo>
                <a:cubicBezTo>
                  <a:pt x="32265" y="37781"/>
                  <a:pt x="32531" y="38011"/>
                  <a:pt x="32629" y="38011"/>
                </a:cubicBezTo>
                <a:cubicBezTo>
                  <a:pt x="32656" y="38011"/>
                  <a:pt x="32670" y="37994"/>
                  <a:pt x="32666" y="37951"/>
                </a:cubicBezTo>
                <a:lnTo>
                  <a:pt x="32666" y="37951"/>
                </a:lnTo>
                <a:cubicBezTo>
                  <a:pt x="33034" y="38214"/>
                  <a:pt x="32955" y="38346"/>
                  <a:pt x="32955" y="38477"/>
                </a:cubicBezTo>
                <a:cubicBezTo>
                  <a:pt x="32745" y="38372"/>
                  <a:pt x="32639" y="38162"/>
                  <a:pt x="32482" y="38004"/>
                </a:cubicBezTo>
                <a:cubicBezTo>
                  <a:pt x="32452" y="37996"/>
                  <a:pt x="32428" y="37993"/>
                  <a:pt x="32409" y="37993"/>
                </a:cubicBezTo>
                <a:cubicBezTo>
                  <a:pt x="32229" y="37993"/>
                  <a:pt x="32523" y="38313"/>
                  <a:pt x="32666" y="38503"/>
                </a:cubicBezTo>
                <a:cubicBezTo>
                  <a:pt x="32587" y="38543"/>
                  <a:pt x="32596" y="38655"/>
                  <a:pt x="32464" y="38655"/>
                </a:cubicBezTo>
                <a:cubicBezTo>
                  <a:pt x="32419" y="38655"/>
                  <a:pt x="32358" y="38642"/>
                  <a:pt x="32271" y="38609"/>
                </a:cubicBezTo>
                <a:cubicBezTo>
                  <a:pt x="32508" y="38477"/>
                  <a:pt x="31929" y="38083"/>
                  <a:pt x="32166" y="38030"/>
                </a:cubicBezTo>
                <a:cubicBezTo>
                  <a:pt x="32086" y="37930"/>
                  <a:pt x="32029" y="37914"/>
                  <a:pt x="31980" y="37909"/>
                </a:cubicBezTo>
                <a:lnTo>
                  <a:pt x="31980" y="37909"/>
                </a:lnTo>
                <a:cubicBezTo>
                  <a:pt x="32057" y="38020"/>
                  <a:pt x="32077" y="38123"/>
                  <a:pt x="31994" y="38123"/>
                </a:cubicBezTo>
                <a:cubicBezTo>
                  <a:pt x="31977" y="38123"/>
                  <a:pt x="31955" y="38118"/>
                  <a:pt x="31929" y="38109"/>
                </a:cubicBezTo>
                <a:cubicBezTo>
                  <a:pt x="31850" y="37899"/>
                  <a:pt x="31640" y="37846"/>
                  <a:pt x="31587" y="37636"/>
                </a:cubicBezTo>
                <a:lnTo>
                  <a:pt x="31587" y="37636"/>
                </a:lnTo>
                <a:cubicBezTo>
                  <a:pt x="31648" y="37645"/>
                  <a:pt x="31706" y="37669"/>
                  <a:pt x="31761" y="37702"/>
                </a:cubicBezTo>
                <a:lnTo>
                  <a:pt x="31761" y="37702"/>
                </a:lnTo>
                <a:cubicBezTo>
                  <a:pt x="31756" y="37689"/>
                  <a:pt x="31750" y="37676"/>
                  <a:pt x="31745" y="37662"/>
                </a:cubicBezTo>
                <a:cubicBezTo>
                  <a:pt x="31716" y="37609"/>
                  <a:pt x="31712" y="37589"/>
                  <a:pt x="31723" y="37589"/>
                </a:cubicBezTo>
                <a:cubicBezTo>
                  <a:pt x="31763" y="37589"/>
                  <a:pt x="31994" y="37840"/>
                  <a:pt x="32044" y="37840"/>
                </a:cubicBezTo>
                <a:cubicBezTo>
                  <a:pt x="32059" y="37840"/>
                  <a:pt x="32058" y="37820"/>
                  <a:pt x="32034" y="37767"/>
                </a:cubicBezTo>
                <a:cubicBezTo>
                  <a:pt x="31850" y="37399"/>
                  <a:pt x="31877" y="37609"/>
                  <a:pt x="31535" y="37451"/>
                </a:cubicBezTo>
                <a:cubicBezTo>
                  <a:pt x="31535" y="37406"/>
                  <a:pt x="31535" y="37341"/>
                  <a:pt x="31602" y="37341"/>
                </a:cubicBezTo>
                <a:cubicBezTo>
                  <a:pt x="31613" y="37341"/>
                  <a:pt x="31626" y="37343"/>
                  <a:pt x="31640" y="37346"/>
                </a:cubicBezTo>
                <a:cubicBezTo>
                  <a:pt x="31608" y="37335"/>
                  <a:pt x="31579" y="37329"/>
                  <a:pt x="31553" y="37329"/>
                </a:cubicBezTo>
                <a:cubicBezTo>
                  <a:pt x="31292" y="37329"/>
                  <a:pt x="31338" y="37873"/>
                  <a:pt x="30979" y="37873"/>
                </a:cubicBezTo>
                <a:cubicBezTo>
                  <a:pt x="30972" y="37873"/>
                  <a:pt x="30964" y="37873"/>
                  <a:pt x="30956" y="37872"/>
                </a:cubicBezTo>
                <a:lnTo>
                  <a:pt x="30956" y="37872"/>
                </a:lnTo>
                <a:cubicBezTo>
                  <a:pt x="31430" y="38188"/>
                  <a:pt x="30956" y="38030"/>
                  <a:pt x="31272" y="38346"/>
                </a:cubicBezTo>
                <a:cubicBezTo>
                  <a:pt x="31403" y="38188"/>
                  <a:pt x="31430" y="37951"/>
                  <a:pt x="31324" y="37767"/>
                </a:cubicBezTo>
                <a:lnTo>
                  <a:pt x="31324" y="37767"/>
                </a:lnTo>
                <a:cubicBezTo>
                  <a:pt x="32376" y="38530"/>
                  <a:pt x="31666" y="38661"/>
                  <a:pt x="31798" y="39003"/>
                </a:cubicBezTo>
                <a:cubicBezTo>
                  <a:pt x="31245" y="38872"/>
                  <a:pt x="31061" y="38398"/>
                  <a:pt x="30588" y="38188"/>
                </a:cubicBezTo>
                <a:lnTo>
                  <a:pt x="30588" y="38188"/>
                </a:lnTo>
                <a:cubicBezTo>
                  <a:pt x="31061" y="38609"/>
                  <a:pt x="30299" y="38240"/>
                  <a:pt x="30641" y="38688"/>
                </a:cubicBezTo>
                <a:cubicBezTo>
                  <a:pt x="30641" y="38620"/>
                  <a:pt x="30708" y="38572"/>
                  <a:pt x="30814" y="38572"/>
                </a:cubicBezTo>
                <a:cubicBezTo>
                  <a:pt x="30956" y="38572"/>
                  <a:pt x="31167" y="38657"/>
                  <a:pt x="31377" y="38898"/>
                </a:cubicBezTo>
                <a:cubicBezTo>
                  <a:pt x="31262" y="38850"/>
                  <a:pt x="31193" y="38831"/>
                  <a:pt x="31153" y="38831"/>
                </a:cubicBezTo>
                <a:cubicBezTo>
                  <a:pt x="30989" y="38831"/>
                  <a:pt x="31310" y="39147"/>
                  <a:pt x="31061" y="39147"/>
                </a:cubicBezTo>
                <a:cubicBezTo>
                  <a:pt x="31033" y="39147"/>
                  <a:pt x="30999" y="39143"/>
                  <a:pt x="30956" y="39135"/>
                </a:cubicBezTo>
                <a:cubicBezTo>
                  <a:pt x="30641" y="39056"/>
                  <a:pt x="30562" y="38740"/>
                  <a:pt x="30246" y="38661"/>
                </a:cubicBezTo>
                <a:lnTo>
                  <a:pt x="30246" y="38661"/>
                </a:lnTo>
                <a:lnTo>
                  <a:pt x="30483" y="39082"/>
                </a:lnTo>
                <a:cubicBezTo>
                  <a:pt x="30614" y="39108"/>
                  <a:pt x="30719" y="39187"/>
                  <a:pt x="30825" y="39292"/>
                </a:cubicBezTo>
                <a:cubicBezTo>
                  <a:pt x="30956" y="39818"/>
                  <a:pt x="30588" y="39897"/>
                  <a:pt x="30562" y="40292"/>
                </a:cubicBezTo>
                <a:cubicBezTo>
                  <a:pt x="30687" y="40362"/>
                  <a:pt x="30759" y="40386"/>
                  <a:pt x="30803" y="40386"/>
                </a:cubicBezTo>
                <a:cubicBezTo>
                  <a:pt x="30895" y="40386"/>
                  <a:pt x="30870" y="40285"/>
                  <a:pt x="30962" y="40285"/>
                </a:cubicBezTo>
                <a:cubicBezTo>
                  <a:pt x="30975" y="40285"/>
                  <a:pt x="30991" y="40287"/>
                  <a:pt x="31009" y="40292"/>
                </a:cubicBezTo>
                <a:cubicBezTo>
                  <a:pt x="31081" y="40509"/>
                  <a:pt x="31079" y="40776"/>
                  <a:pt x="30856" y="40776"/>
                </a:cubicBezTo>
                <a:cubicBezTo>
                  <a:pt x="30755" y="40776"/>
                  <a:pt x="30609" y="40721"/>
                  <a:pt x="30404" y="40581"/>
                </a:cubicBezTo>
                <a:cubicBezTo>
                  <a:pt x="30535" y="40581"/>
                  <a:pt x="30535" y="40423"/>
                  <a:pt x="30325" y="40134"/>
                </a:cubicBezTo>
                <a:cubicBezTo>
                  <a:pt x="30250" y="40031"/>
                  <a:pt x="30202" y="40008"/>
                  <a:pt x="30160" y="40008"/>
                </a:cubicBezTo>
                <a:cubicBezTo>
                  <a:pt x="30126" y="40008"/>
                  <a:pt x="30097" y="40023"/>
                  <a:pt x="30061" y="40023"/>
                </a:cubicBezTo>
                <a:cubicBezTo>
                  <a:pt x="30016" y="40023"/>
                  <a:pt x="29962" y="40000"/>
                  <a:pt x="29878" y="39897"/>
                </a:cubicBezTo>
                <a:lnTo>
                  <a:pt x="29878" y="39897"/>
                </a:lnTo>
                <a:cubicBezTo>
                  <a:pt x="29820" y="40053"/>
                  <a:pt x="30048" y="40438"/>
                  <a:pt x="29865" y="40438"/>
                </a:cubicBezTo>
                <a:cubicBezTo>
                  <a:pt x="29800" y="40438"/>
                  <a:pt x="29683" y="40389"/>
                  <a:pt x="29483" y="40266"/>
                </a:cubicBezTo>
                <a:lnTo>
                  <a:pt x="29483" y="40266"/>
                </a:lnTo>
                <a:cubicBezTo>
                  <a:pt x="29641" y="40476"/>
                  <a:pt x="29589" y="40499"/>
                  <a:pt x="29505" y="40499"/>
                </a:cubicBezTo>
                <a:cubicBezTo>
                  <a:pt x="29481" y="40499"/>
                  <a:pt x="29454" y="40497"/>
                  <a:pt x="29430" y="40497"/>
                </a:cubicBezTo>
                <a:cubicBezTo>
                  <a:pt x="29411" y="40497"/>
                  <a:pt x="29393" y="40498"/>
                  <a:pt x="29378" y="40502"/>
                </a:cubicBezTo>
                <a:cubicBezTo>
                  <a:pt x="29510" y="40581"/>
                  <a:pt x="29562" y="40739"/>
                  <a:pt x="29694" y="40818"/>
                </a:cubicBezTo>
                <a:cubicBezTo>
                  <a:pt x="29686" y="40817"/>
                  <a:pt x="29679" y="40817"/>
                  <a:pt x="29672" y="40817"/>
                </a:cubicBezTo>
                <a:cubicBezTo>
                  <a:pt x="29365" y="40817"/>
                  <a:pt x="29416" y="41250"/>
                  <a:pt x="29128" y="41250"/>
                </a:cubicBezTo>
                <a:cubicBezTo>
                  <a:pt x="29049" y="41250"/>
                  <a:pt x="28945" y="41217"/>
                  <a:pt x="28800" y="41133"/>
                </a:cubicBezTo>
                <a:cubicBezTo>
                  <a:pt x="28747" y="41265"/>
                  <a:pt x="28747" y="41449"/>
                  <a:pt x="28694" y="41607"/>
                </a:cubicBezTo>
                <a:cubicBezTo>
                  <a:pt x="28589" y="41502"/>
                  <a:pt x="28484" y="41396"/>
                  <a:pt x="28379" y="41291"/>
                </a:cubicBezTo>
                <a:cubicBezTo>
                  <a:pt x="28362" y="41287"/>
                  <a:pt x="28349" y="41286"/>
                  <a:pt x="28338" y="41286"/>
                </a:cubicBezTo>
                <a:cubicBezTo>
                  <a:pt x="28203" y="41286"/>
                  <a:pt x="28591" y="41590"/>
                  <a:pt x="28615" y="41712"/>
                </a:cubicBezTo>
                <a:cubicBezTo>
                  <a:pt x="28326" y="41581"/>
                  <a:pt x="28063" y="41370"/>
                  <a:pt x="27879" y="41107"/>
                </a:cubicBezTo>
                <a:cubicBezTo>
                  <a:pt x="27740" y="41107"/>
                  <a:pt x="27692" y="41198"/>
                  <a:pt x="27568" y="41198"/>
                </a:cubicBezTo>
                <a:cubicBezTo>
                  <a:pt x="27482" y="41198"/>
                  <a:pt x="27359" y="41154"/>
                  <a:pt x="27143" y="41002"/>
                </a:cubicBezTo>
                <a:lnTo>
                  <a:pt x="27143" y="41002"/>
                </a:lnTo>
                <a:cubicBezTo>
                  <a:pt x="27406" y="41291"/>
                  <a:pt x="27800" y="41449"/>
                  <a:pt x="27984" y="41791"/>
                </a:cubicBezTo>
                <a:cubicBezTo>
                  <a:pt x="27992" y="41791"/>
                  <a:pt x="27999" y="41792"/>
                  <a:pt x="28005" y="41792"/>
                </a:cubicBezTo>
                <a:cubicBezTo>
                  <a:pt x="28284" y="41792"/>
                  <a:pt x="27557" y="41299"/>
                  <a:pt x="27813" y="41299"/>
                </a:cubicBezTo>
                <a:cubicBezTo>
                  <a:pt x="27841" y="41299"/>
                  <a:pt x="27879" y="41305"/>
                  <a:pt x="27932" y="41318"/>
                </a:cubicBezTo>
                <a:cubicBezTo>
                  <a:pt x="28247" y="41528"/>
                  <a:pt x="28405" y="41712"/>
                  <a:pt x="28431" y="41896"/>
                </a:cubicBezTo>
                <a:cubicBezTo>
                  <a:pt x="28416" y="41982"/>
                  <a:pt x="28324" y="42005"/>
                  <a:pt x="28203" y="42005"/>
                </a:cubicBezTo>
                <a:cubicBezTo>
                  <a:pt x="28058" y="42005"/>
                  <a:pt x="27873" y="41972"/>
                  <a:pt x="27726" y="41972"/>
                </a:cubicBezTo>
                <a:cubicBezTo>
                  <a:pt x="27582" y="41972"/>
                  <a:pt x="27475" y="42004"/>
                  <a:pt x="27485" y="42133"/>
                </a:cubicBezTo>
                <a:cubicBezTo>
                  <a:pt x="27011" y="41870"/>
                  <a:pt x="27327" y="41844"/>
                  <a:pt x="27195" y="41607"/>
                </a:cubicBezTo>
                <a:cubicBezTo>
                  <a:pt x="27159" y="41597"/>
                  <a:pt x="27130" y="41592"/>
                  <a:pt x="27107" y="41592"/>
                </a:cubicBezTo>
                <a:cubicBezTo>
                  <a:pt x="26943" y="41592"/>
                  <a:pt x="27067" y="41814"/>
                  <a:pt x="27090" y="41975"/>
                </a:cubicBezTo>
                <a:cubicBezTo>
                  <a:pt x="27195" y="42054"/>
                  <a:pt x="27300" y="42133"/>
                  <a:pt x="27432" y="42185"/>
                </a:cubicBezTo>
                <a:cubicBezTo>
                  <a:pt x="27432" y="42317"/>
                  <a:pt x="27169" y="42133"/>
                  <a:pt x="27458" y="42396"/>
                </a:cubicBezTo>
                <a:cubicBezTo>
                  <a:pt x="27425" y="42385"/>
                  <a:pt x="27399" y="42381"/>
                  <a:pt x="27377" y="42381"/>
                </a:cubicBezTo>
                <a:cubicBezTo>
                  <a:pt x="27189" y="42381"/>
                  <a:pt x="27414" y="42745"/>
                  <a:pt x="27200" y="42745"/>
                </a:cubicBezTo>
                <a:cubicBezTo>
                  <a:pt x="27131" y="42745"/>
                  <a:pt x="27016" y="42707"/>
                  <a:pt x="26827" y="42606"/>
                </a:cubicBezTo>
                <a:lnTo>
                  <a:pt x="26827" y="42606"/>
                </a:lnTo>
                <a:cubicBezTo>
                  <a:pt x="27059" y="42802"/>
                  <a:pt x="27061" y="42975"/>
                  <a:pt x="26907" y="42975"/>
                </a:cubicBezTo>
                <a:cubicBezTo>
                  <a:pt x="26834" y="42975"/>
                  <a:pt x="26726" y="42936"/>
                  <a:pt x="26590" y="42843"/>
                </a:cubicBezTo>
                <a:lnTo>
                  <a:pt x="26590" y="42843"/>
                </a:lnTo>
                <a:cubicBezTo>
                  <a:pt x="27089" y="43389"/>
                  <a:pt x="26923" y="43613"/>
                  <a:pt x="26596" y="43613"/>
                </a:cubicBezTo>
                <a:cubicBezTo>
                  <a:pt x="26561" y="43613"/>
                  <a:pt x="26524" y="43611"/>
                  <a:pt x="26485" y="43606"/>
                </a:cubicBezTo>
                <a:lnTo>
                  <a:pt x="26485" y="43606"/>
                </a:lnTo>
                <a:cubicBezTo>
                  <a:pt x="26538" y="43737"/>
                  <a:pt x="26669" y="43790"/>
                  <a:pt x="26748" y="43895"/>
                </a:cubicBezTo>
                <a:cubicBezTo>
                  <a:pt x="26701" y="43885"/>
                  <a:pt x="26660" y="43882"/>
                  <a:pt x="26626" y="43882"/>
                </a:cubicBezTo>
                <a:cubicBezTo>
                  <a:pt x="26488" y="43882"/>
                  <a:pt x="26433" y="43940"/>
                  <a:pt x="26343" y="43940"/>
                </a:cubicBezTo>
                <a:cubicBezTo>
                  <a:pt x="26265" y="43940"/>
                  <a:pt x="26162" y="43897"/>
                  <a:pt x="25959" y="43737"/>
                </a:cubicBezTo>
                <a:lnTo>
                  <a:pt x="25959" y="43737"/>
                </a:lnTo>
                <a:lnTo>
                  <a:pt x="26301" y="44316"/>
                </a:lnTo>
                <a:cubicBezTo>
                  <a:pt x="26260" y="44313"/>
                  <a:pt x="26223" y="44307"/>
                  <a:pt x="26189" y="44297"/>
                </a:cubicBezTo>
                <a:lnTo>
                  <a:pt x="26189" y="44297"/>
                </a:lnTo>
                <a:cubicBezTo>
                  <a:pt x="26394" y="44384"/>
                  <a:pt x="26569" y="44543"/>
                  <a:pt x="26669" y="44763"/>
                </a:cubicBezTo>
                <a:cubicBezTo>
                  <a:pt x="26569" y="44763"/>
                  <a:pt x="26303" y="44596"/>
                  <a:pt x="26169" y="44596"/>
                </a:cubicBezTo>
                <a:cubicBezTo>
                  <a:pt x="26126" y="44596"/>
                  <a:pt x="26097" y="44613"/>
                  <a:pt x="26091" y="44658"/>
                </a:cubicBezTo>
                <a:cubicBezTo>
                  <a:pt x="25801" y="44316"/>
                  <a:pt x="26196" y="44526"/>
                  <a:pt x="25985" y="44237"/>
                </a:cubicBezTo>
                <a:lnTo>
                  <a:pt x="25985" y="44237"/>
                </a:lnTo>
                <a:cubicBezTo>
                  <a:pt x="26027" y="44244"/>
                  <a:pt x="26069" y="44255"/>
                  <a:pt x="26109" y="44268"/>
                </a:cubicBezTo>
                <a:lnTo>
                  <a:pt x="26109" y="44268"/>
                </a:lnTo>
                <a:cubicBezTo>
                  <a:pt x="25861" y="44149"/>
                  <a:pt x="25793" y="43850"/>
                  <a:pt x="25512" y="43763"/>
                </a:cubicBezTo>
                <a:lnTo>
                  <a:pt x="25512" y="43763"/>
                </a:lnTo>
                <a:cubicBezTo>
                  <a:pt x="25670" y="44057"/>
                  <a:pt x="25576" y="44137"/>
                  <a:pt x="25379" y="44137"/>
                </a:cubicBezTo>
                <a:cubicBezTo>
                  <a:pt x="25347" y="44137"/>
                  <a:pt x="25312" y="44135"/>
                  <a:pt x="25275" y="44132"/>
                </a:cubicBezTo>
                <a:lnTo>
                  <a:pt x="25275" y="44132"/>
                </a:lnTo>
                <a:cubicBezTo>
                  <a:pt x="25486" y="44342"/>
                  <a:pt x="25644" y="44658"/>
                  <a:pt x="25854" y="44868"/>
                </a:cubicBezTo>
                <a:cubicBezTo>
                  <a:pt x="25486" y="44710"/>
                  <a:pt x="25381" y="44289"/>
                  <a:pt x="24960" y="44158"/>
                </a:cubicBezTo>
                <a:lnTo>
                  <a:pt x="24960" y="44158"/>
                </a:lnTo>
                <a:cubicBezTo>
                  <a:pt x="25578" y="44644"/>
                  <a:pt x="25436" y="44926"/>
                  <a:pt x="25094" y="44926"/>
                </a:cubicBezTo>
                <a:cubicBezTo>
                  <a:pt x="25029" y="44926"/>
                  <a:pt x="24957" y="44915"/>
                  <a:pt x="24881" y="44894"/>
                </a:cubicBezTo>
                <a:lnTo>
                  <a:pt x="24881" y="44894"/>
                </a:lnTo>
                <a:cubicBezTo>
                  <a:pt x="24881" y="45117"/>
                  <a:pt x="25301" y="45457"/>
                  <a:pt x="25108" y="45496"/>
                </a:cubicBezTo>
                <a:lnTo>
                  <a:pt x="25108" y="45496"/>
                </a:lnTo>
                <a:cubicBezTo>
                  <a:pt x="25136" y="45496"/>
                  <a:pt x="25166" y="45497"/>
                  <a:pt x="25196" y="45499"/>
                </a:cubicBezTo>
                <a:lnTo>
                  <a:pt x="25196" y="45526"/>
                </a:lnTo>
                <a:cubicBezTo>
                  <a:pt x="25065" y="45710"/>
                  <a:pt x="24855" y="45867"/>
                  <a:pt x="24618" y="45946"/>
                </a:cubicBezTo>
                <a:cubicBezTo>
                  <a:pt x="24548" y="45620"/>
                  <a:pt x="24726" y="45500"/>
                  <a:pt x="25061" y="45496"/>
                </a:cubicBezTo>
                <a:lnTo>
                  <a:pt x="25061" y="45496"/>
                </a:lnTo>
                <a:cubicBezTo>
                  <a:pt x="24882" y="45336"/>
                  <a:pt x="24704" y="45103"/>
                  <a:pt x="24629" y="45103"/>
                </a:cubicBezTo>
                <a:cubicBezTo>
                  <a:pt x="24605" y="45103"/>
                  <a:pt x="24592" y="45127"/>
                  <a:pt x="24592" y="45184"/>
                </a:cubicBezTo>
                <a:cubicBezTo>
                  <a:pt x="24329" y="45000"/>
                  <a:pt x="24144" y="44763"/>
                  <a:pt x="24039" y="44526"/>
                </a:cubicBezTo>
                <a:cubicBezTo>
                  <a:pt x="24007" y="44510"/>
                  <a:pt x="23987" y="44504"/>
                  <a:pt x="23975" y="44504"/>
                </a:cubicBezTo>
                <a:cubicBezTo>
                  <a:pt x="23950" y="44504"/>
                  <a:pt x="23968" y="44534"/>
                  <a:pt x="23987" y="44552"/>
                </a:cubicBezTo>
                <a:lnTo>
                  <a:pt x="23776" y="44500"/>
                </a:lnTo>
                <a:lnTo>
                  <a:pt x="23776" y="44500"/>
                </a:lnTo>
                <a:cubicBezTo>
                  <a:pt x="23908" y="44737"/>
                  <a:pt x="24171" y="44815"/>
                  <a:pt x="24276" y="45078"/>
                </a:cubicBezTo>
                <a:cubicBezTo>
                  <a:pt x="24299" y="45143"/>
                  <a:pt x="24289" y="45168"/>
                  <a:pt x="24255" y="45168"/>
                </a:cubicBezTo>
                <a:cubicBezTo>
                  <a:pt x="24135" y="45168"/>
                  <a:pt x="23721" y="44856"/>
                  <a:pt x="23434" y="44815"/>
                </a:cubicBezTo>
                <a:lnTo>
                  <a:pt x="23434" y="44815"/>
                </a:lnTo>
                <a:cubicBezTo>
                  <a:pt x="23645" y="45157"/>
                  <a:pt x="23119" y="44894"/>
                  <a:pt x="23250" y="45157"/>
                </a:cubicBezTo>
                <a:cubicBezTo>
                  <a:pt x="23414" y="45235"/>
                  <a:pt x="23525" y="45267"/>
                  <a:pt x="23597" y="45267"/>
                </a:cubicBezTo>
                <a:cubicBezTo>
                  <a:pt x="23744" y="45267"/>
                  <a:pt x="23733" y="45132"/>
                  <a:pt x="23697" y="44973"/>
                </a:cubicBezTo>
                <a:lnTo>
                  <a:pt x="23697" y="44973"/>
                </a:lnTo>
                <a:cubicBezTo>
                  <a:pt x="23881" y="45131"/>
                  <a:pt x="24118" y="45236"/>
                  <a:pt x="24355" y="45289"/>
                </a:cubicBezTo>
                <a:cubicBezTo>
                  <a:pt x="24210" y="45330"/>
                  <a:pt x="24391" y="45486"/>
                  <a:pt x="24243" y="45486"/>
                </a:cubicBezTo>
                <a:cubicBezTo>
                  <a:pt x="24204" y="45486"/>
                  <a:pt x="24140" y="45475"/>
                  <a:pt x="24039" y="45447"/>
                </a:cubicBezTo>
                <a:lnTo>
                  <a:pt x="24039" y="45447"/>
                </a:lnTo>
                <a:cubicBezTo>
                  <a:pt x="24092" y="45657"/>
                  <a:pt x="24407" y="45631"/>
                  <a:pt x="24434" y="45841"/>
                </a:cubicBezTo>
                <a:cubicBezTo>
                  <a:pt x="24324" y="45798"/>
                  <a:pt x="24233" y="45781"/>
                  <a:pt x="24154" y="45781"/>
                </a:cubicBezTo>
                <a:cubicBezTo>
                  <a:pt x="23892" y="45781"/>
                  <a:pt x="23768" y="45971"/>
                  <a:pt x="23566" y="46052"/>
                </a:cubicBezTo>
                <a:cubicBezTo>
                  <a:pt x="23622" y="46117"/>
                  <a:pt x="23684" y="46142"/>
                  <a:pt x="23739" y="46142"/>
                </a:cubicBezTo>
                <a:cubicBezTo>
                  <a:pt x="23840" y="46142"/>
                  <a:pt x="23915" y="46057"/>
                  <a:pt x="23881" y="45973"/>
                </a:cubicBezTo>
                <a:lnTo>
                  <a:pt x="23881" y="45973"/>
                </a:lnTo>
                <a:cubicBezTo>
                  <a:pt x="24513" y="46420"/>
                  <a:pt x="24197" y="46578"/>
                  <a:pt x="23934" y="46578"/>
                </a:cubicBezTo>
                <a:cubicBezTo>
                  <a:pt x="23513" y="46367"/>
                  <a:pt x="24092" y="46393"/>
                  <a:pt x="23750" y="46262"/>
                </a:cubicBezTo>
                <a:cubicBezTo>
                  <a:pt x="23667" y="46233"/>
                  <a:pt x="23615" y="46221"/>
                  <a:pt x="23583" y="46221"/>
                </a:cubicBezTo>
                <a:cubicBezTo>
                  <a:pt x="23424" y="46221"/>
                  <a:pt x="23807" y="46529"/>
                  <a:pt x="23633" y="46529"/>
                </a:cubicBezTo>
                <a:cubicBezTo>
                  <a:pt x="23621" y="46529"/>
                  <a:pt x="23608" y="46528"/>
                  <a:pt x="23592" y="46525"/>
                </a:cubicBezTo>
                <a:cubicBezTo>
                  <a:pt x="23450" y="46351"/>
                  <a:pt x="23362" y="46289"/>
                  <a:pt x="23297" y="46289"/>
                </a:cubicBezTo>
                <a:cubicBezTo>
                  <a:pt x="23138" y="46289"/>
                  <a:pt x="23118" y="46662"/>
                  <a:pt x="22784" y="46662"/>
                </a:cubicBezTo>
                <a:cubicBezTo>
                  <a:pt x="22699" y="46662"/>
                  <a:pt x="22594" y="46638"/>
                  <a:pt x="22461" y="46578"/>
                </a:cubicBezTo>
                <a:lnTo>
                  <a:pt x="22461" y="46578"/>
                </a:lnTo>
                <a:cubicBezTo>
                  <a:pt x="22698" y="46867"/>
                  <a:pt x="22698" y="47209"/>
                  <a:pt x="22908" y="47603"/>
                </a:cubicBezTo>
                <a:cubicBezTo>
                  <a:pt x="22754" y="47474"/>
                  <a:pt x="22648" y="47422"/>
                  <a:pt x="22578" y="47422"/>
                </a:cubicBezTo>
                <a:cubicBezTo>
                  <a:pt x="22348" y="47422"/>
                  <a:pt x="22504" y="47974"/>
                  <a:pt x="22645" y="48156"/>
                </a:cubicBezTo>
                <a:cubicBezTo>
                  <a:pt x="22514" y="48129"/>
                  <a:pt x="22382" y="48050"/>
                  <a:pt x="22277" y="47971"/>
                </a:cubicBezTo>
                <a:lnTo>
                  <a:pt x="22277" y="47971"/>
                </a:lnTo>
                <a:cubicBezTo>
                  <a:pt x="22488" y="48182"/>
                  <a:pt x="22119" y="48077"/>
                  <a:pt x="22356" y="48445"/>
                </a:cubicBezTo>
                <a:cubicBezTo>
                  <a:pt x="22202" y="48355"/>
                  <a:pt x="22113" y="48319"/>
                  <a:pt x="22065" y="48319"/>
                </a:cubicBezTo>
                <a:cubicBezTo>
                  <a:pt x="21916" y="48319"/>
                  <a:pt x="22172" y="48673"/>
                  <a:pt x="22172" y="48892"/>
                </a:cubicBezTo>
                <a:cubicBezTo>
                  <a:pt x="21962" y="48787"/>
                  <a:pt x="21830" y="48603"/>
                  <a:pt x="21567" y="48576"/>
                </a:cubicBezTo>
                <a:lnTo>
                  <a:pt x="21567" y="48576"/>
                </a:lnTo>
                <a:cubicBezTo>
                  <a:pt x="21672" y="49181"/>
                  <a:pt x="21146" y="49076"/>
                  <a:pt x="21094" y="49576"/>
                </a:cubicBezTo>
                <a:cubicBezTo>
                  <a:pt x="20902" y="49491"/>
                  <a:pt x="20797" y="49337"/>
                  <a:pt x="20708" y="49337"/>
                </a:cubicBezTo>
                <a:cubicBezTo>
                  <a:pt x="20687" y="49337"/>
                  <a:pt x="20667" y="49345"/>
                  <a:pt x="20647" y="49365"/>
                </a:cubicBezTo>
                <a:cubicBezTo>
                  <a:pt x="20955" y="49606"/>
                  <a:pt x="20969" y="49697"/>
                  <a:pt x="20847" y="49697"/>
                </a:cubicBezTo>
                <a:cubicBezTo>
                  <a:pt x="20729" y="49697"/>
                  <a:pt x="20484" y="49613"/>
                  <a:pt x="20252" y="49497"/>
                </a:cubicBezTo>
                <a:lnTo>
                  <a:pt x="20252" y="49497"/>
                </a:lnTo>
                <a:cubicBezTo>
                  <a:pt x="20778" y="49786"/>
                  <a:pt x="20936" y="50207"/>
                  <a:pt x="20620" y="50207"/>
                </a:cubicBezTo>
                <a:cubicBezTo>
                  <a:pt x="20545" y="50226"/>
                  <a:pt x="20470" y="50378"/>
                  <a:pt x="20328" y="50378"/>
                </a:cubicBezTo>
                <a:cubicBezTo>
                  <a:pt x="20271" y="50378"/>
                  <a:pt x="20203" y="50354"/>
                  <a:pt x="20121" y="50286"/>
                </a:cubicBezTo>
                <a:cubicBezTo>
                  <a:pt x="20152" y="50239"/>
                  <a:pt x="20183" y="50107"/>
                  <a:pt x="20288" y="50076"/>
                </a:cubicBezTo>
                <a:lnTo>
                  <a:pt x="20288" y="50076"/>
                </a:lnTo>
                <a:cubicBezTo>
                  <a:pt x="20162" y="49988"/>
                  <a:pt x="20105" y="49831"/>
                  <a:pt x="19963" y="49760"/>
                </a:cubicBezTo>
                <a:cubicBezTo>
                  <a:pt x="19621" y="49760"/>
                  <a:pt x="19805" y="49997"/>
                  <a:pt x="20068" y="50207"/>
                </a:cubicBezTo>
                <a:cubicBezTo>
                  <a:pt x="20068" y="50239"/>
                  <a:pt x="20057" y="50252"/>
                  <a:pt x="20038" y="50252"/>
                </a:cubicBezTo>
                <a:cubicBezTo>
                  <a:pt x="19953" y="50252"/>
                  <a:pt x="19706" y="49978"/>
                  <a:pt x="19608" y="49978"/>
                </a:cubicBezTo>
                <a:cubicBezTo>
                  <a:pt x="19587" y="49978"/>
                  <a:pt x="19572" y="49991"/>
                  <a:pt x="19568" y="50023"/>
                </a:cubicBezTo>
                <a:cubicBezTo>
                  <a:pt x="19963" y="50286"/>
                  <a:pt x="19989" y="50496"/>
                  <a:pt x="19989" y="50680"/>
                </a:cubicBezTo>
                <a:cubicBezTo>
                  <a:pt x="19833" y="50582"/>
                  <a:pt x="19766" y="50552"/>
                  <a:pt x="19735" y="50552"/>
                </a:cubicBezTo>
                <a:cubicBezTo>
                  <a:pt x="19689" y="50552"/>
                  <a:pt x="19715" y="50614"/>
                  <a:pt x="19645" y="50614"/>
                </a:cubicBezTo>
                <a:cubicBezTo>
                  <a:pt x="19609" y="50614"/>
                  <a:pt x="19547" y="50598"/>
                  <a:pt x="19437" y="50549"/>
                </a:cubicBezTo>
                <a:lnTo>
                  <a:pt x="19437" y="50549"/>
                </a:lnTo>
                <a:cubicBezTo>
                  <a:pt x="19722" y="50768"/>
                  <a:pt x="19660" y="50878"/>
                  <a:pt x="19509" y="50878"/>
                </a:cubicBezTo>
                <a:cubicBezTo>
                  <a:pt x="19479" y="50878"/>
                  <a:pt x="19445" y="50873"/>
                  <a:pt x="19410" y="50864"/>
                </a:cubicBezTo>
                <a:cubicBezTo>
                  <a:pt x="19200" y="50733"/>
                  <a:pt x="19358" y="50759"/>
                  <a:pt x="19042" y="50549"/>
                </a:cubicBezTo>
                <a:lnTo>
                  <a:pt x="19042" y="50549"/>
                </a:lnTo>
                <a:cubicBezTo>
                  <a:pt x="19489" y="50943"/>
                  <a:pt x="18595" y="50917"/>
                  <a:pt x="19384" y="51443"/>
                </a:cubicBezTo>
                <a:cubicBezTo>
                  <a:pt x="19365" y="51438"/>
                  <a:pt x="19349" y="51436"/>
                  <a:pt x="19336" y="51436"/>
                </a:cubicBezTo>
                <a:cubicBezTo>
                  <a:pt x="19156" y="51436"/>
                  <a:pt x="19570" y="51876"/>
                  <a:pt x="19397" y="51876"/>
                </a:cubicBezTo>
                <a:cubicBezTo>
                  <a:pt x="19380" y="51876"/>
                  <a:pt x="19359" y="51872"/>
                  <a:pt x="19332" y="51864"/>
                </a:cubicBezTo>
                <a:cubicBezTo>
                  <a:pt x="18937" y="51680"/>
                  <a:pt x="19174" y="51601"/>
                  <a:pt x="18884" y="51259"/>
                </a:cubicBezTo>
                <a:cubicBezTo>
                  <a:pt x="18674" y="51259"/>
                  <a:pt x="18753" y="51469"/>
                  <a:pt x="18543" y="51469"/>
                </a:cubicBezTo>
                <a:cubicBezTo>
                  <a:pt x="19463" y="52258"/>
                  <a:pt x="18700" y="52232"/>
                  <a:pt x="18779" y="52442"/>
                </a:cubicBezTo>
                <a:cubicBezTo>
                  <a:pt x="18595" y="52311"/>
                  <a:pt x="18464" y="52101"/>
                  <a:pt x="18411" y="51890"/>
                </a:cubicBezTo>
                <a:lnTo>
                  <a:pt x="18411" y="51890"/>
                </a:lnTo>
                <a:cubicBezTo>
                  <a:pt x="18543" y="51916"/>
                  <a:pt x="18648" y="51995"/>
                  <a:pt x="18727" y="52101"/>
                </a:cubicBezTo>
                <a:cubicBezTo>
                  <a:pt x="18739" y="52102"/>
                  <a:pt x="18750" y="52102"/>
                  <a:pt x="18759" y="52102"/>
                </a:cubicBezTo>
                <a:cubicBezTo>
                  <a:pt x="18951" y="52102"/>
                  <a:pt x="18570" y="51855"/>
                  <a:pt x="18595" y="51680"/>
                </a:cubicBezTo>
                <a:lnTo>
                  <a:pt x="18595" y="51680"/>
                </a:lnTo>
                <a:cubicBezTo>
                  <a:pt x="18480" y="51731"/>
                  <a:pt x="18434" y="51782"/>
                  <a:pt x="18329" y="51782"/>
                </a:cubicBezTo>
                <a:cubicBezTo>
                  <a:pt x="18218" y="51782"/>
                  <a:pt x="18041" y="51724"/>
                  <a:pt x="17648" y="51548"/>
                </a:cubicBezTo>
                <a:lnTo>
                  <a:pt x="17648" y="51548"/>
                </a:lnTo>
                <a:cubicBezTo>
                  <a:pt x="17727" y="51785"/>
                  <a:pt x="18017" y="51811"/>
                  <a:pt x="18174" y="51995"/>
                </a:cubicBezTo>
                <a:cubicBezTo>
                  <a:pt x="18087" y="51960"/>
                  <a:pt x="18011" y="51944"/>
                  <a:pt x="17945" y="51944"/>
                </a:cubicBezTo>
                <a:cubicBezTo>
                  <a:pt x="17470" y="51944"/>
                  <a:pt x="17468" y="52741"/>
                  <a:pt x="17122" y="52811"/>
                </a:cubicBezTo>
                <a:cubicBezTo>
                  <a:pt x="17149" y="52890"/>
                  <a:pt x="17228" y="53258"/>
                  <a:pt x="17543" y="53337"/>
                </a:cubicBezTo>
                <a:cubicBezTo>
                  <a:pt x="17754" y="53731"/>
                  <a:pt x="16991" y="53337"/>
                  <a:pt x="17596" y="53810"/>
                </a:cubicBezTo>
                <a:cubicBezTo>
                  <a:pt x="17333" y="53731"/>
                  <a:pt x="17201" y="53494"/>
                  <a:pt x="16991" y="53363"/>
                </a:cubicBezTo>
                <a:cubicBezTo>
                  <a:pt x="16975" y="53330"/>
                  <a:pt x="16989" y="53318"/>
                  <a:pt x="17020" y="53318"/>
                </a:cubicBezTo>
                <a:cubicBezTo>
                  <a:pt x="17089" y="53318"/>
                  <a:pt x="17242" y="53379"/>
                  <a:pt x="17333" y="53416"/>
                </a:cubicBezTo>
                <a:cubicBezTo>
                  <a:pt x="17122" y="53100"/>
                  <a:pt x="16807" y="53100"/>
                  <a:pt x="16833" y="52837"/>
                </a:cubicBezTo>
                <a:lnTo>
                  <a:pt x="16833" y="52837"/>
                </a:lnTo>
                <a:cubicBezTo>
                  <a:pt x="16702" y="52968"/>
                  <a:pt x="16886" y="53153"/>
                  <a:pt x="16991" y="53494"/>
                </a:cubicBezTo>
                <a:cubicBezTo>
                  <a:pt x="16886" y="53416"/>
                  <a:pt x="16780" y="53363"/>
                  <a:pt x="16649" y="53310"/>
                </a:cubicBezTo>
                <a:lnTo>
                  <a:pt x="16649" y="53310"/>
                </a:lnTo>
                <a:cubicBezTo>
                  <a:pt x="16833" y="53600"/>
                  <a:pt x="16886" y="53416"/>
                  <a:pt x="17201" y="53705"/>
                </a:cubicBezTo>
                <a:cubicBezTo>
                  <a:pt x="17280" y="53889"/>
                  <a:pt x="16938" y="53757"/>
                  <a:pt x="17228" y="54099"/>
                </a:cubicBezTo>
                <a:cubicBezTo>
                  <a:pt x="17806" y="53994"/>
                  <a:pt x="18332" y="53731"/>
                  <a:pt x="18753" y="53310"/>
                </a:cubicBezTo>
                <a:cubicBezTo>
                  <a:pt x="19016" y="53310"/>
                  <a:pt x="19016" y="53600"/>
                  <a:pt x="19279" y="53600"/>
                </a:cubicBezTo>
                <a:cubicBezTo>
                  <a:pt x="19358" y="53521"/>
                  <a:pt x="19147" y="53416"/>
                  <a:pt x="19016" y="53205"/>
                </a:cubicBezTo>
                <a:lnTo>
                  <a:pt x="19016" y="53205"/>
                </a:lnTo>
                <a:cubicBezTo>
                  <a:pt x="19410" y="53337"/>
                  <a:pt x="19568" y="53731"/>
                  <a:pt x="19779" y="54047"/>
                </a:cubicBezTo>
                <a:cubicBezTo>
                  <a:pt x="19568" y="54231"/>
                  <a:pt x="18648" y="53942"/>
                  <a:pt x="18884" y="54573"/>
                </a:cubicBezTo>
                <a:cubicBezTo>
                  <a:pt x="18873" y="54590"/>
                  <a:pt x="18845" y="54596"/>
                  <a:pt x="18807" y="54596"/>
                </a:cubicBezTo>
                <a:cubicBezTo>
                  <a:pt x="18731" y="54596"/>
                  <a:pt x="18616" y="54571"/>
                  <a:pt x="18535" y="54571"/>
                </a:cubicBezTo>
                <a:cubicBezTo>
                  <a:pt x="18478" y="54571"/>
                  <a:pt x="18437" y="54583"/>
                  <a:pt x="18437" y="54625"/>
                </a:cubicBezTo>
                <a:cubicBezTo>
                  <a:pt x="18832" y="54809"/>
                  <a:pt x="18753" y="54809"/>
                  <a:pt x="18490" y="54836"/>
                </a:cubicBezTo>
                <a:cubicBezTo>
                  <a:pt x="18569" y="55046"/>
                  <a:pt x="18806" y="55072"/>
                  <a:pt x="18911" y="55230"/>
                </a:cubicBezTo>
                <a:cubicBezTo>
                  <a:pt x="18729" y="55167"/>
                  <a:pt x="18612" y="55142"/>
                  <a:pt x="18539" y="55142"/>
                </a:cubicBezTo>
                <a:cubicBezTo>
                  <a:pt x="18305" y="55142"/>
                  <a:pt x="18505" y="55399"/>
                  <a:pt x="18385" y="55520"/>
                </a:cubicBezTo>
                <a:cubicBezTo>
                  <a:pt x="18148" y="55467"/>
                  <a:pt x="18043" y="55283"/>
                  <a:pt x="17832" y="55257"/>
                </a:cubicBezTo>
                <a:lnTo>
                  <a:pt x="17832" y="55257"/>
                </a:lnTo>
                <a:cubicBezTo>
                  <a:pt x="18157" y="55506"/>
                  <a:pt x="18315" y="55732"/>
                  <a:pt x="18084" y="55732"/>
                </a:cubicBezTo>
                <a:cubicBezTo>
                  <a:pt x="18071" y="55732"/>
                  <a:pt x="18058" y="55731"/>
                  <a:pt x="18043" y="55730"/>
                </a:cubicBezTo>
                <a:cubicBezTo>
                  <a:pt x="17841" y="55679"/>
                  <a:pt x="17857" y="55386"/>
                  <a:pt x="17603" y="55386"/>
                </a:cubicBezTo>
                <a:cubicBezTo>
                  <a:pt x="17592" y="55386"/>
                  <a:pt x="17581" y="55387"/>
                  <a:pt x="17569" y="55388"/>
                </a:cubicBezTo>
                <a:cubicBezTo>
                  <a:pt x="17651" y="55486"/>
                  <a:pt x="17641" y="55513"/>
                  <a:pt x="17597" y="55513"/>
                </a:cubicBezTo>
                <a:cubicBezTo>
                  <a:pt x="17570" y="55513"/>
                  <a:pt x="17530" y="55503"/>
                  <a:pt x="17491" y="55493"/>
                </a:cubicBezTo>
                <a:lnTo>
                  <a:pt x="17491" y="55493"/>
                </a:lnTo>
                <a:cubicBezTo>
                  <a:pt x="17622" y="55598"/>
                  <a:pt x="17727" y="55730"/>
                  <a:pt x="17806" y="55861"/>
                </a:cubicBezTo>
                <a:cubicBezTo>
                  <a:pt x="17614" y="55920"/>
                  <a:pt x="17414" y="55955"/>
                  <a:pt x="17210" y="55955"/>
                </a:cubicBezTo>
                <a:cubicBezTo>
                  <a:pt x="17051" y="55955"/>
                  <a:pt x="16889" y="55934"/>
                  <a:pt x="16728" y="55888"/>
                </a:cubicBezTo>
                <a:lnTo>
                  <a:pt x="16728" y="55888"/>
                </a:lnTo>
                <a:cubicBezTo>
                  <a:pt x="17022" y="56133"/>
                  <a:pt x="16973" y="56161"/>
                  <a:pt x="16867" y="56161"/>
                </a:cubicBezTo>
                <a:cubicBezTo>
                  <a:pt x="16835" y="56161"/>
                  <a:pt x="16799" y="56158"/>
                  <a:pt x="16764" y="56158"/>
                </a:cubicBezTo>
                <a:cubicBezTo>
                  <a:pt x="16666" y="56158"/>
                  <a:pt x="16587" y="56179"/>
                  <a:pt x="16702" y="56335"/>
                </a:cubicBezTo>
                <a:cubicBezTo>
                  <a:pt x="16386" y="56177"/>
                  <a:pt x="16702" y="56177"/>
                  <a:pt x="16439" y="55914"/>
                </a:cubicBezTo>
                <a:lnTo>
                  <a:pt x="16439" y="55914"/>
                </a:lnTo>
                <a:cubicBezTo>
                  <a:pt x="16366" y="56034"/>
                  <a:pt x="16360" y="56154"/>
                  <a:pt x="16160" y="56154"/>
                </a:cubicBezTo>
                <a:cubicBezTo>
                  <a:pt x="16140" y="56154"/>
                  <a:pt x="16120" y="56153"/>
                  <a:pt x="16097" y="56151"/>
                </a:cubicBezTo>
                <a:lnTo>
                  <a:pt x="16097" y="56151"/>
                </a:lnTo>
                <a:cubicBezTo>
                  <a:pt x="16120" y="56222"/>
                  <a:pt x="16445" y="56530"/>
                  <a:pt x="16332" y="56530"/>
                </a:cubicBezTo>
                <a:cubicBezTo>
                  <a:pt x="16320" y="56530"/>
                  <a:pt x="16303" y="56526"/>
                  <a:pt x="16281" y="56519"/>
                </a:cubicBezTo>
                <a:lnTo>
                  <a:pt x="16281" y="56519"/>
                </a:lnTo>
                <a:cubicBezTo>
                  <a:pt x="16702" y="56782"/>
                  <a:pt x="16649" y="56782"/>
                  <a:pt x="16859" y="57150"/>
                </a:cubicBezTo>
                <a:cubicBezTo>
                  <a:pt x="16938" y="56913"/>
                  <a:pt x="17517" y="57176"/>
                  <a:pt x="17333" y="56782"/>
                </a:cubicBezTo>
                <a:lnTo>
                  <a:pt x="17333" y="56782"/>
                </a:lnTo>
                <a:cubicBezTo>
                  <a:pt x="17780" y="56966"/>
                  <a:pt x="17543" y="57045"/>
                  <a:pt x="17885" y="57176"/>
                </a:cubicBezTo>
                <a:cubicBezTo>
                  <a:pt x="17754" y="56913"/>
                  <a:pt x="17543" y="56703"/>
                  <a:pt x="17280" y="56572"/>
                </a:cubicBezTo>
                <a:cubicBezTo>
                  <a:pt x="17201" y="56440"/>
                  <a:pt x="17359" y="56440"/>
                  <a:pt x="17201" y="56256"/>
                </a:cubicBezTo>
                <a:lnTo>
                  <a:pt x="17201" y="56256"/>
                </a:lnTo>
                <a:cubicBezTo>
                  <a:pt x="17373" y="56376"/>
                  <a:pt x="17477" y="56421"/>
                  <a:pt x="17539" y="56421"/>
                </a:cubicBezTo>
                <a:cubicBezTo>
                  <a:pt x="17667" y="56421"/>
                  <a:pt x="17613" y="56231"/>
                  <a:pt x="17596" y="56124"/>
                </a:cubicBezTo>
                <a:lnTo>
                  <a:pt x="17596" y="56124"/>
                </a:lnTo>
                <a:cubicBezTo>
                  <a:pt x="17990" y="56309"/>
                  <a:pt x="17780" y="56440"/>
                  <a:pt x="18174" y="56756"/>
                </a:cubicBezTo>
                <a:cubicBezTo>
                  <a:pt x="18332" y="56703"/>
                  <a:pt x="18201" y="56598"/>
                  <a:pt x="17990" y="56387"/>
                </a:cubicBezTo>
                <a:lnTo>
                  <a:pt x="17990" y="56387"/>
                </a:lnTo>
                <a:cubicBezTo>
                  <a:pt x="18110" y="56427"/>
                  <a:pt x="18351" y="56528"/>
                  <a:pt x="18541" y="56528"/>
                </a:cubicBezTo>
                <a:cubicBezTo>
                  <a:pt x="18601" y="56528"/>
                  <a:pt x="18656" y="56518"/>
                  <a:pt x="18700" y="56493"/>
                </a:cubicBezTo>
                <a:cubicBezTo>
                  <a:pt x="18490" y="56309"/>
                  <a:pt x="18332" y="56098"/>
                  <a:pt x="18227" y="55861"/>
                </a:cubicBezTo>
                <a:lnTo>
                  <a:pt x="18227" y="55861"/>
                </a:lnTo>
                <a:cubicBezTo>
                  <a:pt x="18490" y="56072"/>
                  <a:pt x="18779" y="56230"/>
                  <a:pt x="19095" y="56361"/>
                </a:cubicBezTo>
                <a:cubicBezTo>
                  <a:pt x="18911" y="56124"/>
                  <a:pt x="19226" y="56230"/>
                  <a:pt x="19279" y="56151"/>
                </a:cubicBezTo>
                <a:cubicBezTo>
                  <a:pt x="19437" y="56309"/>
                  <a:pt x="19673" y="56387"/>
                  <a:pt x="19831" y="56545"/>
                </a:cubicBezTo>
                <a:cubicBezTo>
                  <a:pt x="19936" y="56151"/>
                  <a:pt x="20331" y="55993"/>
                  <a:pt x="20725" y="55888"/>
                </a:cubicBezTo>
                <a:cubicBezTo>
                  <a:pt x="20384" y="55362"/>
                  <a:pt x="21199" y="55730"/>
                  <a:pt x="20988" y="55309"/>
                </a:cubicBezTo>
                <a:lnTo>
                  <a:pt x="20988" y="55309"/>
                </a:lnTo>
                <a:cubicBezTo>
                  <a:pt x="21119" y="55355"/>
                  <a:pt x="21219" y="55374"/>
                  <a:pt x="21297" y="55374"/>
                </a:cubicBezTo>
                <a:cubicBezTo>
                  <a:pt x="21731" y="55374"/>
                  <a:pt x="21458" y="54768"/>
                  <a:pt x="21842" y="54768"/>
                </a:cubicBezTo>
                <a:cubicBezTo>
                  <a:pt x="21942" y="54768"/>
                  <a:pt x="22088" y="54809"/>
                  <a:pt x="22303" y="54915"/>
                </a:cubicBezTo>
                <a:cubicBezTo>
                  <a:pt x="22093" y="54652"/>
                  <a:pt x="22303" y="54757"/>
                  <a:pt x="22146" y="54546"/>
                </a:cubicBezTo>
                <a:lnTo>
                  <a:pt x="22146" y="54546"/>
                </a:lnTo>
                <a:cubicBezTo>
                  <a:pt x="22356" y="54625"/>
                  <a:pt x="22593" y="54678"/>
                  <a:pt x="22803" y="54704"/>
                </a:cubicBezTo>
                <a:cubicBezTo>
                  <a:pt x="22904" y="54932"/>
                  <a:pt x="22543" y="54795"/>
                  <a:pt x="22936" y="55158"/>
                </a:cubicBezTo>
                <a:lnTo>
                  <a:pt x="22936" y="55158"/>
                </a:lnTo>
                <a:cubicBezTo>
                  <a:pt x="22825" y="55060"/>
                  <a:pt x="22765" y="55028"/>
                  <a:pt x="22726" y="55028"/>
                </a:cubicBezTo>
                <a:cubicBezTo>
                  <a:pt x="22657" y="55028"/>
                  <a:pt x="22652" y="55125"/>
                  <a:pt x="22540" y="55125"/>
                </a:cubicBezTo>
                <a:cubicBezTo>
                  <a:pt x="22667" y="55277"/>
                  <a:pt x="22732" y="55319"/>
                  <a:pt x="22781" y="55319"/>
                </a:cubicBezTo>
                <a:cubicBezTo>
                  <a:pt x="22834" y="55319"/>
                  <a:pt x="22866" y="55270"/>
                  <a:pt x="22935" y="55257"/>
                </a:cubicBezTo>
                <a:lnTo>
                  <a:pt x="22935" y="55257"/>
                </a:lnTo>
                <a:cubicBezTo>
                  <a:pt x="23104" y="55511"/>
                  <a:pt x="23022" y="55580"/>
                  <a:pt x="22914" y="55624"/>
                </a:cubicBezTo>
                <a:lnTo>
                  <a:pt x="22914" y="55624"/>
                </a:lnTo>
                <a:cubicBezTo>
                  <a:pt x="22918" y="55624"/>
                  <a:pt x="22923" y="55623"/>
                  <a:pt x="22927" y="55623"/>
                </a:cubicBezTo>
                <a:cubicBezTo>
                  <a:pt x="22981" y="55623"/>
                  <a:pt x="23061" y="55661"/>
                  <a:pt x="23171" y="55756"/>
                </a:cubicBezTo>
                <a:cubicBezTo>
                  <a:pt x="23105" y="55800"/>
                  <a:pt x="23205" y="55991"/>
                  <a:pt x="23055" y="55991"/>
                </a:cubicBezTo>
                <a:cubicBezTo>
                  <a:pt x="23025" y="55991"/>
                  <a:pt x="22986" y="55984"/>
                  <a:pt x="22935" y="55967"/>
                </a:cubicBezTo>
                <a:lnTo>
                  <a:pt x="22935" y="55993"/>
                </a:lnTo>
                <a:cubicBezTo>
                  <a:pt x="22842" y="55854"/>
                  <a:pt x="22813" y="55687"/>
                  <a:pt x="22879" y="55638"/>
                </a:cubicBezTo>
                <a:lnTo>
                  <a:pt x="22879" y="55638"/>
                </a:lnTo>
                <a:cubicBezTo>
                  <a:pt x="22830" y="55656"/>
                  <a:pt x="22781" y="55673"/>
                  <a:pt x="22751" y="55704"/>
                </a:cubicBezTo>
                <a:cubicBezTo>
                  <a:pt x="22577" y="55629"/>
                  <a:pt x="22614" y="55438"/>
                  <a:pt x="22728" y="55438"/>
                </a:cubicBezTo>
                <a:cubicBezTo>
                  <a:pt x="22735" y="55438"/>
                  <a:pt x="22743" y="55439"/>
                  <a:pt x="22751" y="55441"/>
                </a:cubicBezTo>
                <a:cubicBezTo>
                  <a:pt x="22668" y="55392"/>
                  <a:pt x="22608" y="55372"/>
                  <a:pt x="22562" y="55372"/>
                </a:cubicBezTo>
                <a:cubicBezTo>
                  <a:pt x="22358" y="55372"/>
                  <a:pt x="22449" y="55766"/>
                  <a:pt x="22277" y="55809"/>
                </a:cubicBezTo>
                <a:cubicBezTo>
                  <a:pt x="22349" y="55842"/>
                  <a:pt x="22393" y="55854"/>
                  <a:pt x="22421" y="55854"/>
                </a:cubicBezTo>
                <a:cubicBezTo>
                  <a:pt x="22497" y="55854"/>
                  <a:pt x="22452" y="55763"/>
                  <a:pt x="22528" y="55763"/>
                </a:cubicBezTo>
                <a:cubicBezTo>
                  <a:pt x="22555" y="55763"/>
                  <a:pt x="22599" y="55775"/>
                  <a:pt x="22672" y="55809"/>
                </a:cubicBezTo>
                <a:cubicBezTo>
                  <a:pt x="22356" y="55967"/>
                  <a:pt x="22672" y="56335"/>
                  <a:pt x="22566" y="56598"/>
                </a:cubicBezTo>
                <a:cubicBezTo>
                  <a:pt x="22330" y="56545"/>
                  <a:pt x="22356" y="56177"/>
                  <a:pt x="22067" y="56177"/>
                </a:cubicBezTo>
                <a:lnTo>
                  <a:pt x="22277" y="56493"/>
                </a:lnTo>
                <a:cubicBezTo>
                  <a:pt x="21751" y="56493"/>
                  <a:pt x="21777" y="56940"/>
                  <a:pt x="21909" y="57282"/>
                </a:cubicBezTo>
                <a:cubicBezTo>
                  <a:pt x="21794" y="57094"/>
                  <a:pt x="21712" y="57034"/>
                  <a:pt x="21642" y="57034"/>
                </a:cubicBezTo>
                <a:cubicBezTo>
                  <a:pt x="21536" y="57034"/>
                  <a:pt x="21457" y="57171"/>
                  <a:pt x="21330" y="57203"/>
                </a:cubicBezTo>
                <a:cubicBezTo>
                  <a:pt x="21477" y="57350"/>
                  <a:pt x="21591" y="57496"/>
                  <a:pt x="21670" y="57496"/>
                </a:cubicBezTo>
                <a:cubicBezTo>
                  <a:pt x="21691" y="57496"/>
                  <a:pt x="21709" y="57487"/>
                  <a:pt x="21725" y="57466"/>
                </a:cubicBezTo>
                <a:cubicBezTo>
                  <a:pt x="21889" y="57702"/>
                  <a:pt x="21853" y="57750"/>
                  <a:pt x="21766" y="57750"/>
                </a:cubicBezTo>
                <a:cubicBezTo>
                  <a:pt x="21708" y="57750"/>
                  <a:pt x="21627" y="57729"/>
                  <a:pt x="21570" y="57729"/>
                </a:cubicBezTo>
                <a:cubicBezTo>
                  <a:pt x="21494" y="57729"/>
                  <a:pt x="21458" y="57766"/>
                  <a:pt x="21567" y="57939"/>
                </a:cubicBezTo>
                <a:cubicBezTo>
                  <a:pt x="21304" y="57808"/>
                  <a:pt x="21041" y="57650"/>
                  <a:pt x="20857" y="57439"/>
                </a:cubicBezTo>
                <a:cubicBezTo>
                  <a:pt x="20852" y="57439"/>
                  <a:pt x="20848" y="57438"/>
                  <a:pt x="20844" y="57438"/>
                </a:cubicBezTo>
                <a:cubicBezTo>
                  <a:pt x="20694" y="57438"/>
                  <a:pt x="21097" y="57915"/>
                  <a:pt x="21225" y="58018"/>
                </a:cubicBezTo>
                <a:cubicBezTo>
                  <a:pt x="21304" y="58255"/>
                  <a:pt x="20436" y="57939"/>
                  <a:pt x="20988" y="58386"/>
                </a:cubicBezTo>
                <a:cubicBezTo>
                  <a:pt x="20941" y="58400"/>
                  <a:pt x="20892" y="58406"/>
                  <a:pt x="20842" y="58406"/>
                </a:cubicBezTo>
                <a:cubicBezTo>
                  <a:pt x="20701" y="58406"/>
                  <a:pt x="20560" y="58352"/>
                  <a:pt x="20462" y="58255"/>
                </a:cubicBezTo>
                <a:lnTo>
                  <a:pt x="20462" y="58255"/>
                </a:lnTo>
                <a:cubicBezTo>
                  <a:pt x="20725" y="58623"/>
                  <a:pt x="20568" y="58965"/>
                  <a:pt x="20042" y="58965"/>
                </a:cubicBezTo>
                <a:cubicBezTo>
                  <a:pt x="19989" y="58702"/>
                  <a:pt x="20042" y="58781"/>
                  <a:pt x="19726" y="58360"/>
                </a:cubicBezTo>
                <a:cubicBezTo>
                  <a:pt x="19463" y="58307"/>
                  <a:pt x="19279" y="58281"/>
                  <a:pt x="19016" y="58255"/>
                </a:cubicBezTo>
                <a:lnTo>
                  <a:pt x="19016" y="58255"/>
                </a:lnTo>
                <a:cubicBezTo>
                  <a:pt x="19041" y="58378"/>
                  <a:pt x="19571" y="58547"/>
                  <a:pt x="19425" y="58547"/>
                </a:cubicBezTo>
                <a:cubicBezTo>
                  <a:pt x="19415" y="58547"/>
                  <a:pt x="19401" y="58546"/>
                  <a:pt x="19384" y="58544"/>
                </a:cubicBezTo>
                <a:lnTo>
                  <a:pt x="19384" y="58544"/>
                </a:lnTo>
                <a:cubicBezTo>
                  <a:pt x="19485" y="58638"/>
                  <a:pt x="19539" y="58672"/>
                  <a:pt x="19564" y="58672"/>
                </a:cubicBezTo>
                <a:cubicBezTo>
                  <a:pt x="19630" y="58672"/>
                  <a:pt x="19497" y="58432"/>
                  <a:pt x="19516" y="58413"/>
                </a:cubicBezTo>
                <a:lnTo>
                  <a:pt x="19516" y="58413"/>
                </a:lnTo>
                <a:cubicBezTo>
                  <a:pt x="19939" y="58687"/>
                  <a:pt x="20072" y="59098"/>
                  <a:pt x="19767" y="59098"/>
                </a:cubicBezTo>
                <a:cubicBezTo>
                  <a:pt x="19692" y="59098"/>
                  <a:pt x="19592" y="59074"/>
                  <a:pt x="19463" y="59017"/>
                </a:cubicBezTo>
                <a:lnTo>
                  <a:pt x="19463" y="59017"/>
                </a:lnTo>
                <a:cubicBezTo>
                  <a:pt x="19298" y="59159"/>
                  <a:pt x="19956" y="59891"/>
                  <a:pt x="19623" y="59891"/>
                </a:cubicBezTo>
                <a:cubicBezTo>
                  <a:pt x="19584" y="59891"/>
                  <a:pt x="19532" y="59881"/>
                  <a:pt x="19463" y="59859"/>
                </a:cubicBezTo>
                <a:lnTo>
                  <a:pt x="19463" y="59859"/>
                </a:lnTo>
                <a:lnTo>
                  <a:pt x="19673" y="60201"/>
                </a:lnTo>
                <a:cubicBezTo>
                  <a:pt x="19437" y="60148"/>
                  <a:pt x="19384" y="59964"/>
                  <a:pt x="19226" y="59859"/>
                </a:cubicBezTo>
                <a:cubicBezTo>
                  <a:pt x="19015" y="59859"/>
                  <a:pt x="19412" y="60300"/>
                  <a:pt x="19199" y="60300"/>
                </a:cubicBezTo>
                <a:cubicBezTo>
                  <a:pt x="19174" y="60300"/>
                  <a:pt x="19140" y="60294"/>
                  <a:pt x="19095" y="60280"/>
                </a:cubicBezTo>
                <a:cubicBezTo>
                  <a:pt x="18753" y="60096"/>
                  <a:pt x="18963" y="60017"/>
                  <a:pt x="18806" y="59859"/>
                </a:cubicBezTo>
                <a:lnTo>
                  <a:pt x="18806" y="59859"/>
                </a:lnTo>
                <a:cubicBezTo>
                  <a:pt x="18763" y="60199"/>
                  <a:pt x="18789" y="60590"/>
                  <a:pt x="18414" y="60590"/>
                </a:cubicBezTo>
                <a:cubicBezTo>
                  <a:pt x="18324" y="60590"/>
                  <a:pt x="18211" y="60567"/>
                  <a:pt x="18069" y="60517"/>
                </a:cubicBezTo>
                <a:lnTo>
                  <a:pt x="18069" y="60517"/>
                </a:lnTo>
                <a:cubicBezTo>
                  <a:pt x="18017" y="60622"/>
                  <a:pt x="17859" y="60648"/>
                  <a:pt x="18148" y="60990"/>
                </a:cubicBezTo>
                <a:cubicBezTo>
                  <a:pt x="18306" y="61016"/>
                  <a:pt x="18464" y="61121"/>
                  <a:pt x="18569" y="61253"/>
                </a:cubicBezTo>
                <a:cubicBezTo>
                  <a:pt x="18510" y="61230"/>
                  <a:pt x="18462" y="61220"/>
                  <a:pt x="18423" y="61220"/>
                </a:cubicBezTo>
                <a:cubicBezTo>
                  <a:pt x="18182" y="61220"/>
                  <a:pt x="18256" y="61593"/>
                  <a:pt x="17922" y="61593"/>
                </a:cubicBezTo>
                <a:cubicBezTo>
                  <a:pt x="17875" y="61593"/>
                  <a:pt x="17819" y="61586"/>
                  <a:pt x="17754" y="61569"/>
                </a:cubicBezTo>
                <a:cubicBezTo>
                  <a:pt x="17619" y="61412"/>
                  <a:pt x="17504" y="61236"/>
                  <a:pt x="17603" y="61236"/>
                </a:cubicBezTo>
                <a:cubicBezTo>
                  <a:pt x="17620" y="61236"/>
                  <a:pt x="17643" y="61241"/>
                  <a:pt x="17675" y="61253"/>
                </a:cubicBezTo>
                <a:cubicBezTo>
                  <a:pt x="17604" y="61226"/>
                  <a:pt x="17538" y="61214"/>
                  <a:pt x="17477" y="61214"/>
                </a:cubicBezTo>
                <a:cubicBezTo>
                  <a:pt x="17246" y="61214"/>
                  <a:pt x="17084" y="61380"/>
                  <a:pt x="16938" y="61463"/>
                </a:cubicBezTo>
                <a:cubicBezTo>
                  <a:pt x="17031" y="61590"/>
                  <a:pt x="17075" y="61627"/>
                  <a:pt x="17106" y="61627"/>
                </a:cubicBezTo>
                <a:cubicBezTo>
                  <a:pt x="17150" y="61627"/>
                  <a:pt x="17168" y="61551"/>
                  <a:pt x="17262" y="61551"/>
                </a:cubicBezTo>
                <a:cubicBezTo>
                  <a:pt x="17308" y="61551"/>
                  <a:pt x="17371" y="61569"/>
                  <a:pt x="17464" y="61621"/>
                </a:cubicBezTo>
                <a:cubicBezTo>
                  <a:pt x="17648" y="61910"/>
                  <a:pt x="17306" y="61805"/>
                  <a:pt x="17543" y="62095"/>
                </a:cubicBezTo>
                <a:cubicBezTo>
                  <a:pt x="17675" y="62173"/>
                  <a:pt x="17806" y="62279"/>
                  <a:pt x="17911" y="62410"/>
                </a:cubicBezTo>
                <a:cubicBezTo>
                  <a:pt x="17981" y="62438"/>
                  <a:pt x="18021" y="62446"/>
                  <a:pt x="18048" y="62446"/>
                </a:cubicBezTo>
                <a:cubicBezTo>
                  <a:pt x="18080" y="62446"/>
                  <a:pt x="18093" y="62435"/>
                  <a:pt x="18114" y="62435"/>
                </a:cubicBezTo>
                <a:cubicBezTo>
                  <a:pt x="18142" y="62435"/>
                  <a:pt x="18185" y="62454"/>
                  <a:pt x="18306" y="62542"/>
                </a:cubicBezTo>
                <a:cubicBezTo>
                  <a:pt x="18280" y="62621"/>
                  <a:pt x="18306" y="62699"/>
                  <a:pt x="18358" y="62752"/>
                </a:cubicBezTo>
                <a:cubicBezTo>
                  <a:pt x="18000" y="62587"/>
                  <a:pt x="17858" y="62551"/>
                  <a:pt x="17748" y="62551"/>
                </a:cubicBezTo>
                <a:cubicBezTo>
                  <a:pt x="17732" y="62551"/>
                  <a:pt x="17716" y="62552"/>
                  <a:pt x="17700" y="62553"/>
                </a:cubicBezTo>
                <a:lnTo>
                  <a:pt x="17700" y="62553"/>
                </a:lnTo>
                <a:cubicBezTo>
                  <a:pt x="17658" y="62539"/>
                  <a:pt x="17616" y="62532"/>
                  <a:pt x="17579" y="62532"/>
                </a:cubicBezTo>
                <a:cubicBezTo>
                  <a:pt x="17528" y="62532"/>
                  <a:pt x="17485" y="62545"/>
                  <a:pt x="17458" y="62571"/>
                </a:cubicBezTo>
                <a:lnTo>
                  <a:pt x="17458" y="62571"/>
                </a:lnTo>
                <a:cubicBezTo>
                  <a:pt x="17436" y="62571"/>
                  <a:pt x="17412" y="62570"/>
                  <a:pt x="17385" y="62568"/>
                </a:cubicBezTo>
                <a:cubicBezTo>
                  <a:pt x="17228" y="62384"/>
                  <a:pt x="17320" y="62384"/>
                  <a:pt x="17415" y="62384"/>
                </a:cubicBezTo>
                <a:cubicBezTo>
                  <a:pt x="17510" y="62384"/>
                  <a:pt x="17609" y="62384"/>
                  <a:pt x="17464" y="62200"/>
                </a:cubicBezTo>
                <a:cubicBezTo>
                  <a:pt x="17350" y="62151"/>
                  <a:pt x="17286" y="62137"/>
                  <a:pt x="17242" y="62137"/>
                </a:cubicBezTo>
                <a:cubicBezTo>
                  <a:pt x="17189" y="62137"/>
                  <a:pt x="17166" y="62157"/>
                  <a:pt x="17117" y="62157"/>
                </a:cubicBezTo>
                <a:cubicBezTo>
                  <a:pt x="17076" y="62157"/>
                  <a:pt x="17018" y="62144"/>
                  <a:pt x="16912" y="62095"/>
                </a:cubicBezTo>
                <a:lnTo>
                  <a:pt x="16912" y="62095"/>
                </a:lnTo>
                <a:cubicBezTo>
                  <a:pt x="17280" y="62279"/>
                  <a:pt x="17306" y="62673"/>
                  <a:pt x="17201" y="62752"/>
                </a:cubicBezTo>
                <a:cubicBezTo>
                  <a:pt x="17070" y="62699"/>
                  <a:pt x="17017" y="62568"/>
                  <a:pt x="16938" y="62489"/>
                </a:cubicBezTo>
                <a:cubicBezTo>
                  <a:pt x="16820" y="62433"/>
                  <a:pt x="16753" y="62414"/>
                  <a:pt x="16712" y="62414"/>
                </a:cubicBezTo>
                <a:cubicBezTo>
                  <a:pt x="16628" y="62414"/>
                  <a:pt x="16658" y="62496"/>
                  <a:pt x="16572" y="62496"/>
                </a:cubicBezTo>
                <a:cubicBezTo>
                  <a:pt x="16543" y="62496"/>
                  <a:pt x="16501" y="62487"/>
                  <a:pt x="16439" y="62463"/>
                </a:cubicBezTo>
                <a:lnTo>
                  <a:pt x="16439" y="62463"/>
                </a:lnTo>
                <a:cubicBezTo>
                  <a:pt x="16570" y="62621"/>
                  <a:pt x="16807" y="62621"/>
                  <a:pt x="16965" y="62752"/>
                </a:cubicBezTo>
                <a:cubicBezTo>
                  <a:pt x="17070" y="63120"/>
                  <a:pt x="16517" y="63015"/>
                  <a:pt x="16544" y="63331"/>
                </a:cubicBezTo>
                <a:cubicBezTo>
                  <a:pt x="16644" y="63400"/>
                  <a:pt x="16700" y="63425"/>
                  <a:pt x="16730" y="63425"/>
                </a:cubicBezTo>
                <a:cubicBezTo>
                  <a:pt x="16816" y="63425"/>
                  <a:pt x="16696" y="63216"/>
                  <a:pt x="16829" y="63216"/>
                </a:cubicBezTo>
                <a:cubicBezTo>
                  <a:pt x="16844" y="63216"/>
                  <a:pt x="16863" y="63219"/>
                  <a:pt x="16886" y="63225"/>
                </a:cubicBezTo>
                <a:cubicBezTo>
                  <a:pt x="16965" y="63278"/>
                  <a:pt x="17043" y="63331"/>
                  <a:pt x="17149" y="63383"/>
                </a:cubicBezTo>
                <a:cubicBezTo>
                  <a:pt x="16859" y="63383"/>
                  <a:pt x="17149" y="63646"/>
                  <a:pt x="17175" y="63909"/>
                </a:cubicBezTo>
                <a:cubicBezTo>
                  <a:pt x="17324" y="64006"/>
                  <a:pt x="17420" y="64047"/>
                  <a:pt x="17470" y="64047"/>
                </a:cubicBezTo>
                <a:cubicBezTo>
                  <a:pt x="17569" y="64047"/>
                  <a:pt x="17482" y="63883"/>
                  <a:pt x="17254" y="63673"/>
                </a:cubicBezTo>
                <a:lnTo>
                  <a:pt x="17254" y="63673"/>
                </a:lnTo>
                <a:cubicBezTo>
                  <a:pt x="17520" y="63695"/>
                  <a:pt x="17618" y="63997"/>
                  <a:pt x="17721" y="63997"/>
                </a:cubicBezTo>
                <a:cubicBezTo>
                  <a:pt x="17740" y="63997"/>
                  <a:pt x="17759" y="63987"/>
                  <a:pt x="17780" y="63962"/>
                </a:cubicBezTo>
                <a:cubicBezTo>
                  <a:pt x="17938" y="64199"/>
                  <a:pt x="17885" y="64435"/>
                  <a:pt x="18358" y="64567"/>
                </a:cubicBezTo>
                <a:cubicBezTo>
                  <a:pt x="18437" y="64514"/>
                  <a:pt x="18253" y="64356"/>
                  <a:pt x="17990" y="64277"/>
                </a:cubicBezTo>
                <a:cubicBezTo>
                  <a:pt x="17973" y="64251"/>
                  <a:pt x="17981" y="64242"/>
                  <a:pt x="18006" y="64242"/>
                </a:cubicBezTo>
                <a:cubicBezTo>
                  <a:pt x="18055" y="64242"/>
                  <a:pt x="18166" y="64277"/>
                  <a:pt x="18253" y="64277"/>
                </a:cubicBezTo>
                <a:cubicBezTo>
                  <a:pt x="18148" y="64041"/>
                  <a:pt x="17938" y="63936"/>
                  <a:pt x="17806" y="63751"/>
                </a:cubicBezTo>
                <a:cubicBezTo>
                  <a:pt x="17964" y="63620"/>
                  <a:pt x="18227" y="63567"/>
                  <a:pt x="18069" y="63199"/>
                </a:cubicBezTo>
                <a:lnTo>
                  <a:pt x="18069" y="63199"/>
                </a:lnTo>
                <a:cubicBezTo>
                  <a:pt x="18280" y="63287"/>
                  <a:pt x="18418" y="63321"/>
                  <a:pt x="18509" y="63321"/>
                </a:cubicBezTo>
                <a:cubicBezTo>
                  <a:pt x="18827" y="63321"/>
                  <a:pt x="18578" y="62904"/>
                  <a:pt x="18884" y="62884"/>
                </a:cubicBezTo>
                <a:lnTo>
                  <a:pt x="18884" y="62884"/>
                </a:lnTo>
                <a:cubicBezTo>
                  <a:pt x="19489" y="63331"/>
                  <a:pt x="18858" y="63304"/>
                  <a:pt x="19384" y="63725"/>
                </a:cubicBezTo>
                <a:cubicBezTo>
                  <a:pt x="19384" y="63278"/>
                  <a:pt x="20094" y="63515"/>
                  <a:pt x="19752" y="62778"/>
                </a:cubicBezTo>
                <a:lnTo>
                  <a:pt x="19752" y="62778"/>
                </a:lnTo>
                <a:cubicBezTo>
                  <a:pt x="19954" y="62859"/>
                  <a:pt x="20142" y="62939"/>
                  <a:pt x="20228" y="62939"/>
                </a:cubicBezTo>
                <a:cubicBezTo>
                  <a:pt x="20311" y="62939"/>
                  <a:pt x="20301" y="62866"/>
                  <a:pt x="20121" y="62647"/>
                </a:cubicBezTo>
                <a:lnTo>
                  <a:pt x="20121" y="62647"/>
                </a:lnTo>
                <a:cubicBezTo>
                  <a:pt x="20541" y="62805"/>
                  <a:pt x="20883" y="63120"/>
                  <a:pt x="20910" y="63331"/>
                </a:cubicBezTo>
                <a:cubicBezTo>
                  <a:pt x="20963" y="63352"/>
                  <a:pt x="20997" y="63360"/>
                  <a:pt x="21018" y="63360"/>
                </a:cubicBezTo>
                <a:cubicBezTo>
                  <a:pt x="21096" y="63360"/>
                  <a:pt x="21009" y="63249"/>
                  <a:pt x="21095" y="63249"/>
                </a:cubicBezTo>
                <a:cubicBezTo>
                  <a:pt x="21102" y="63249"/>
                  <a:pt x="21110" y="63250"/>
                  <a:pt x="21120" y="63252"/>
                </a:cubicBezTo>
                <a:cubicBezTo>
                  <a:pt x="20809" y="63122"/>
                  <a:pt x="20703" y="62789"/>
                  <a:pt x="20348" y="62703"/>
                </a:cubicBezTo>
                <a:lnTo>
                  <a:pt x="20348" y="62703"/>
                </a:lnTo>
                <a:cubicBezTo>
                  <a:pt x="20394" y="62713"/>
                  <a:pt x="20433" y="62718"/>
                  <a:pt x="20466" y="62718"/>
                </a:cubicBezTo>
                <a:cubicBezTo>
                  <a:pt x="20808" y="62718"/>
                  <a:pt x="20488" y="62216"/>
                  <a:pt x="20725" y="62121"/>
                </a:cubicBezTo>
                <a:lnTo>
                  <a:pt x="20725" y="62121"/>
                </a:lnTo>
                <a:cubicBezTo>
                  <a:pt x="20857" y="62594"/>
                  <a:pt x="21067" y="62989"/>
                  <a:pt x="21041" y="63041"/>
                </a:cubicBezTo>
                <a:cubicBezTo>
                  <a:pt x="21142" y="63096"/>
                  <a:pt x="21214" y="63120"/>
                  <a:pt x="21263" y="63120"/>
                </a:cubicBezTo>
                <a:cubicBezTo>
                  <a:pt x="21517" y="63120"/>
                  <a:pt x="21146" y="62473"/>
                  <a:pt x="21146" y="62252"/>
                </a:cubicBezTo>
                <a:lnTo>
                  <a:pt x="21146" y="62252"/>
                </a:lnTo>
                <a:cubicBezTo>
                  <a:pt x="21278" y="62349"/>
                  <a:pt x="21371" y="62384"/>
                  <a:pt x="21438" y="62384"/>
                </a:cubicBezTo>
                <a:cubicBezTo>
                  <a:pt x="21573" y="62384"/>
                  <a:pt x="21602" y="62244"/>
                  <a:pt x="21620" y="62173"/>
                </a:cubicBezTo>
                <a:cubicBezTo>
                  <a:pt x="21541" y="62068"/>
                  <a:pt x="21383" y="62042"/>
                  <a:pt x="21304" y="61937"/>
                </a:cubicBezTo>
                <a:cubicBezTo>
                  <a:pt x="21251" y="61832"/>
                  <a:pt x="21357" y="61884"/>
                  <a:pt x="21304" y="61805"/>
                </a:cubicBezTo>
                <a:lnTo>
                  <a:pt x="21304" y="61805"/>
                </a:lnTo>
                <a:cubicBezTo>
                  <a:pt x="21462" y="61884"/>
                  <a:pt x="21541" y="62016"/>
                  <a:pt x="21725" y="62068"/>
                </a:cubicBezTo>
                <a:cubicBezTo>
                  <a:pt x="21935" y="61884"/>
                  <a:pt x="21804" y="61437"/>
                  <a:pt x="21909" y="61174"/>
                </a:cubicBezTo>
                <a:lnTo>
                  <a:pt x="21909" y="61174"/>
                </a:lnTo>
                <a:cubicBezTo>
                  <a:pt x="21988" y="61227"/>
                  <a:pt x="22093" y="61279"/>
                  <a:pt x="22172" y="61332"/>
                </a:cubicBezTo>
                <a:cubicBezTo>
                  <a:pt x="22119" y="61647"/>
                  <a:pt x="22330" y="61937"/>
                  <a:pt x="22330" y="62279"/>
                </a:cubicBezTo>
                <a:cubicBezTo>
                  <a:pt x="22375" y="62286"/>
                  <a:pt x="22415" y="62289"/>
                  <a:pt x="22451" y="62289"/>
                </a:cubicBezTo>
                <a:cubicBezTo>
                  <a:pt x="22809" y="62289"/>
                  <a:pt x="22729" y="61961"/>
                  <a:pt x="23040" y="61937"/>
                </a:cubicBezTo>
                <a:cubicBezTo>
                  <a:pt x="22952" y="61840"/>
                  <a:pt x="22908" y="61814"/>
                  <a:pt x="22875" y="61814"/>
                </a:cubicBezTo>
                <a:cubicBezTo>
                  <a:pt x="22839" y="61814"/>
                  <a:pt x="22816" y="61845"/>
                  <a:pt x="22765" y="61845"/>
                </a:cubicBezTo>
                <a:cubicBezTo>
                  <a:pt x="22736" y="61845"/>
                  <a:pt x="22699" y="61835"/>
                  <a:pt x="22645" y="61805"/>
                </a:cubicBezTo>
                <a:cubicBezTo>
                  <a:pt x="22488" y="61621"/>
                  <a:pt x="22566" y="61621"/>
                  <a:pt x="22514" y="61516"/>
                </a:cubicBezTo>
                <a:lnTo>
                  <a:pt x="22514" y="61516"/>
                </a:lnTo>
                <a:cubicBezTo>
                  <a:pt x="22813" y="61562"/>
                  <a:pt x="23093" y="61850"/>
                  <a:pt x="23228" y="61850"/>
                </a:cubicBezTo>
                <a:cubicBezTo>
                  <a:pt x="23247" y="61850"/>
                  <a:pt x="23263" y="61845"/>
                  <a:pt x="23277" y="61832"/>
                </a:cubicBezTo>
                <a:cubicBezTo>
                  <a:pt x="23198" y="61674"/>
                  <a:pt x="23040" y="61621"/>
                  <a:pt x="22961" y="61463"/>
                </a:cubicBezTo>
                <a:cubicBezTo>
                  <a:pt x="22950" y="61460"/>
                  <a:pt x="22941" y="61459"/>
                  <a:pt x="22934" y="61459"/>
                </a:cubicBezTo>
                <a:cubicBezTo>
                  <a:pt x="22877" y="61459"/>
                  <a:pt x="22961" y="61548"/>
                  <a:pt x="22961" y="61595"/>
                </a:cubicBezTo>
                <a:cubicBezTo>
                  <a:pt x="22795" y="61539"/>
                  <a:pt x="22447" y="61303"/>
                  <a:pt x="22400" y="61303"/>
                </a:cubicBezTo>
                <a:cubicBezTo>
                  <a:pt x="22380" y="61303"/>
                  <a:pt x="22415" y="61346"/>
                  <a:pt x="22540" y="61463"/>
                </a:cubicBezTo>
                <a:cubicBezTo>
                  <a:pt x="21988" y="61306"/>
                  <a:pt x="21962" y="60990"/>
                  <a:pt x="22119" y="60937"/>
                </a:cubicBezTo>
                <a:lnTo>
                  <a:pt x="22119" y="60937"/>
                </a:lnTo>
                <a:cubicBezTo>
                  <a:pt x="22251" y="61253"/>
                  <a:pt x="22540" y="61016"/>
                  <a:pt x="22777" y="61358"/>
                </a:cubicBezTo>
                <a:cubicBezTo>
                  <a:pt x="22783" y="61359"/>
                  <a:pt x="22788" y="61359"/>
                  <a:pt x="22793" y="61359"/>
                </a:cubicBezTo>
                <a:cubicBezTo>
                  <a:pt x="22961" y="61359"/>
                  <a:pt x="22518" y="60937"/>
                  <a:pt x="22672" y="60937"/>
                </a:cubicBezTo>
                <a:cubicBezTo>
                  <a:pt x="22908" y="61016"/>
                  <a:pt x="23066" y="61253"/>
                  <a:pt x="23040" y="61516"/>
                </a:cubicBezTo>
                <a:cubicBezTo>
                  <a:pt x="23198" y="61726"/>
                  <a:pt x="23513" y="61753"/>
                  <a:pt x="23671" y="61963"/>
                </a:cubicBezTo>
                <a:cubicBezTo>
                  <a:pt x="23690" y="61967"/>
                  <a:pt x="23706" y="61969"/>
                  <a:pt x="23720" y="61969"/>
                </a:cubicBezTo>
                <a:cubicBezTo>
                  <a:pt x="23879" y="61969"/>
                  <a:pt x="23735" y="61741"/>
                  <a:pt x="23906" y="61741"/>
                </a:cubicBezTo>
                <a:cubicBezTo>
                  <a:pt x="23927" y="61741"/>
                  <a:pt x="23954" y="61744"/>
                  <a:pt x="23987" y="61753"/>
                </a:cubicBezTo>
                <a:cubicBezTo>
                  <a:pt x="24329" y="62016"/>
                  <a:pt x="24144" y="62016"/>
                  <a:pt x="24460" y="62358"/>
                </a:cubicBezTo>
                <a:cubicBezTo>
                  <a:pt x="24560" y="62402"/>
                  <a:pt x="24622" y="62420"/>
                  <a:pt x="24660" y="62420"/>
                </a:cubicBezTo>
                <a:cubicBezTo>
                  <a:pt x="24792" y="62420"/>
                  <a:pt x="24642" y="62212"/>
                  <a:pt x="24794" y="62212"/>
                </a:cubicBezTo>
                <a:cubicBezTo>
                  <a:pt x="24830" y="62212"/>
                  <a:pt x="24883" y="62224"/>
                  <a:pt x="24960" y="62252"/>
                </a:cubicBezTo>
                <a:cubicBezTo>
                  <a:pt x="24864" y="62157"/>
                  <a:pt x="24807" y="62138"/>
                  <a:pt x="24749" y="62138"/>
                </a:cubicBezTo>
                <a:cubicBezTo>
                  <a:pt x="24713" y="62138"/>
                  <a:pt x="24676" y="62145"/>
                  <a:pt x="24630" y="62145"/>
                </a:cubicBezTo>
                <a:cubicBezTo>
                  <a:pt x="24565" y="62145"/>
                  <a:pt x="24482" y="62132"/>
                  <a:pt x="24355" y="62068"/>
                </a:cubicBezTo>
                <a:cubicBezTo>
                  <a:pt x="24425" y="61998"/>
                  <a:pt x="24433" y="61906"/>
                  <a:pt x="24584" y="61906"/>
                </a:cubicBezTo>
                <a:cubicBezTo>
                  <a:pt x="24602" y="61906"/>
                  <a:pt x="24622" y="61908"/>
                  <a:pt x="24644" y="61910"/>
                </a:cubicBezTo>
                <a:cubicBezTo>
                  <a:pt x="24302" y="61779"/>
                  <a:pt x="23987" y="61569"/>
                  <a:pt x="23750" y="61306"/>
                </a:cubicBezTo>
                <a:cubicBezTo>
                  <a:pt x="23750" y="61253"/>
                  <a:pt x="23803" y="61253"/>
                  <a:pt x="23750" y="61174"/>
                </a:cubicBezTo>
                <a:cubicBezTo>
                  <a:pt x="24013" y="61174"/>
                  <a:pt x="24013" y="61463"/>
                  <a:pt x="24276" y="61463"/>
                </a:cubicBezTo>
                <a:cubicBezTo>
                  <a:pt x="24010" y="61164"/>
                  <a:pt x="24279" y="60939"/>
                  <a:pt x="24652" y="60939"/>
                </a:cubicBezTo>
                <a:cubicBezTo>
                  <a:pt x="24870" y="60939"/>
                  <a:pt x="25124" y="61016"/>
                  <a:pt x="25328" y="61200"/>
                </a:cubicBezTo>
                <a:cubicBezTo>
                  <a:pt x="25118" y="60911"/>
                  <a:pt x="25328" y="60937"/>
                  <a:pt x="25012" y="60701"/>
                </a:cubicBezTo>
                <a:lnTo>
                  <a:pt x="25012" y="60701"/>
                </a:lnTo>
                <a:cubicBezTo>
                  <a:pt x="25354" y="60753"/>
                  <a:pt x="25512" y="60990"/>
                  <a:pt x="25801" y="61095"/>
                </a:cubicBezTo>
                <a:cubicBezTo>
                  <a:pt x="25617" y="61148"/>
                  <a:pt x="25801" y="61516"/>
                  <a:pt x="25538" y="61516"/>
                </a:cubicBezTo>
                <a:cubicBezTo>
                  <a:pt x="25636" y="61559"/>
                  <a:pt x="25727" y="61577"/>
                  <a:pt x="25809" y="61577"/>
                </a:cubicBezTo>
                <a:cubicBezTo>
                  <a:pt x="26078" y="61577"/>
                  <a:pt x="26248" y="61376"/>
                  <a:pt x="26248" y="61174"/>
                </a:cubicBezTo>
                <a:cubicBezTo>
                  <a:pt x="26459" y="61253"/>
                  <a:pt x="26538" y="61437"/>
                  <a:pt x="26748" y="61490"/>
                </a:cubicBezTo>
                <a:cubicBezTo>
                  <a:pt x="26642" y="61257"/>
                  <a:pt x="26520" y="61024"/>
                  <a:pt x="26777" y="61024"/>
                </a:cubicBezTo>
                <a:cubicBezTo>
                  <a:pt x="26839" y="61024"/>
                  <a:pt x="26924" y="61038"/>
                  <a:pt x="27037" y="61069"/>
                </a:cubicBezTo>
                <a:cubicBezTo>
                  <a:pt x="26643" y="60753"/>
                  <a:pt x="26801" y="60701"/>
                  <a:pt x="26301" y="60438"/>
                </a:cubicBezTo>
                <a:lnTo>
                  <a:pt x="26301" y="60438"/>
                </a:lnTo>
                <a:cubicBezTo>
                  <a:pt x="26367" y="60468"/>
                  <a:pt x="26411" y="60481"/>
                  <a:pt x="26440" y="60481"/>
                </a:cubicBezTo>
                <a:cubicBezTo>
                  <a:pt x="26565" y="60481"/>
                  <a:pt x="26428" y="60256"/>
                  <a:pt x="26599" y="60256"/>
                </a:cubicBezTo>
                <a:cubicBezTo>
                  <a:pt x="26629" y="60256"/>
                  <a:pt x="26669" y="60263"/>
                  <a:pt x="26722" y="60280"/>
                </a:cubicBezTo>
                <a:cubicBezTo>
                  <a:pt x="26091" y="59912"/>
                  <a:pt x="26696" y="59912"/>
                  <a:pt x="26301" y="59622"/>
                </a:cubicBezTo>
                <a:cubicBezTo>
                  <a:pt x="26696" y="59622"/>
                  <a:pt x="26669" y="60069"/>
                  <a:pt x="27011" y="60122"/>
                </a:cubicBezTo>
                <a:cubicBezTo>
                  <a:pt x="26774" y="59806"/>
                  <a:pt x="26827" y="59728"/>
                  <a:pt x="26985" y="59728"/>
                </a:cubicBezTo>
                <a:cubicBezTo>
                  <a:pt x="27169" y="59859"/>
                  <a:pt x="27327" y="59991"/>
                  <a:pt x="27511" y="60148"/>
                </a:cubicBezTo>
                <a:cubicBezTo>
                  <a:pt x="27458" y="60543"/>
                  <a:pt x="26959" y="60569"/>
                  <a:pt x="27169" y="61043"/>
                </a:cubicBezTo>
                <a:cubicBezTo>
                  <a:pt x="27234" y="61077"/>
                  <a:pt x="27272" y="61091"/>
                  <a:pt x="27295" y="61091"/>
                </a:cubicBezTo>
                <a:cubicBezTo>
                  <a:pt x="27364" y="61091"/>
                  <a:pt x="27286" y="60968"/>
                  <a:pt x="27369" y="60968"/>
                </a:cubicBezTo>
                <a:cubicBezTo>
                  <a:pt x="27402" y="60968"/>
                  <a:pt x="27460" y="60988"/>
                  <a:pt x="27563" y="61043"/>
                </a:cubicBezTo>
                <a:cubicBezTo>
                  <a:pt x="26985" y="60069"/>
                  <a:pt x="28642" y="60806"/>
                  <a:pt x="28221" y="59964"/>
                </a:cubicBezTo>
                <a:lnTo>
                  <a:pt x="28221" y="59964"/>
                </a:lnTo>
                <a:cubicBezTo>
                  <a:pt x="28331" y="59992"/>
                  <a:pt x="28426" y="60004"/>
                  <a:pt x="28510" y="60004"/>
                </a:cubicBezTo>
                <a:cubicBezTo>
                  <a:pt x="29092" y="60004"/>
                  <a:pt x="29125" y="59428"/>
                  <a:pt x="29560" y="59428"/>
                </a:cubicBezTo>
                <a:cubicBezTo>
                  <a:pt x="29665" y="59428"/>
                  <a:pt x="29793" y="59461"/>
                  <a:pt x="29957" y="59543"/>
                </a:cubicBezTo>
                <a:cubicBezTo>
                  <a:pt x="30088" y="59491"/>
                  <a:pt x="30246" y="59438"/>
                  <a:pt x="30378" y="59386"/>
                </a:cubicBezTo>
                <a:cubicBezTo>
                  <a:pt x="29852" y="58886"/>
                  <a:pt x="30430" y="59070"/>
                  <a:pt x="30404" y="58833"/>
                </a:cubicBezTo>
                <a:lnTo>
                  <a:pt x="30404" y="58833"/>
                </a:lnTo>
                <a:cubicBezTo>
                  <a:pt x="30535" y="58912"/>
                  <a:pt x="30641" y="59044"/>
                  <a:pt x="30825" y="59096"/>
                </a:cubicBezTo>
                <a:cubicBezTo>
                  <a:pt x="30568" y="58891"/>
                  <a:pt x="30534" y="58741"/>
                  <a:pt x="30636" y="58741"/>
                </a:cubicBezTo>
                <a:cubicBezTo>
                  <a:pt x="30690" y="58741"/>
                  <a:pt x="30784" y="58785"/>
                  <a:pt x="30904" y="58886"/>
                </a:cubicBezTo>
                <a:cubicBezTo>
                  <a:pt x="30693" y="58281"/>
                  <a:pt x="31614" y="58518"/>
                  <a:pt x="31587" y="58044"/>
                </a:cubicBezTo>
                <a:cubicBezTo>
                  <a:pt x="31298" y="57965"/>
                  <a:pt x="31298" y="57729"/>
                  <a:pt x="31219" y="57597"/>
                </a:cubicBezTo>
                <a:lnTo>
                  <a:pt x="31219" y="57597"/>
                </a:lnTo>
                <a:cubicBezTo>
                  <a:pt x="31456" y="57702"/>
                  <a:pt x="31482" y="57992"/>
                  <a:pt x="31693" y="58097"/>
                </a:cubicBezTo>
                <a:cubicBezTo>
                  <a:pt x="31728" y="58102"/>
                  <a:pt x="31759" y="58104"/>
                  <a:pt x="31789" y="58104"/>
                </a:cubicBezTo>
                <a:cubicBezTo>
                  <a:pt x="32241" y="58104"/>
                  <a:pt x="32019" y="57557"/>
                  <a:pt x="32192" y="57334"/>
                </a:cubicBezTo>
                <a:lnTo>
                  <a:pt x="32192" y="57334"/>
                </a:lnTo>
                <a:cubicBezTo>
                  <a:pt x="32409" y="57509"/>
                  <a:pt x="32585" y="57580"/>
                  <a:pt x="32700" y="57580"/>
                </a:cubicBezTo>
                <a:cubicBezTo>
                  <a:pt x="32878" y="57580"/>
                  <a:pt x="32910" y="57411"/>
                  <a:pt x="32718" y="57203"/>
                </a:cubicBezTo>
                <a:lnTo>
                  <a:pt x="32718" y="57203"/>
                </a:lnTo>
                <a:cubicBezTo>
                  <a:pt x="32827" y="57257"/>
                  <a:pt x="32883" y="57271"/>
                  <a:pt x="32920" y="57271"/>
                </a:cubicBezTo>
                <a:cubicBezTo>
                  <a:pt x="32957" y="57271"/>
                  <a:pt x="32976" y="57257"/>
                  <a:pt x="33011" y="57257"/>
                </a:cubicBezTo>
                <a:cubicBezTo>
                  <a:pt x="33041" y="57257"/>
                  <a:pt x="33085" y="57268"/>
                  <a:pt x="33165" y="57308"/>
                </a:cubicBezTo>
                <a:cubicBezTo>
                  <a:pt x="32429" y="56519"/>
                  <a:pt x="34086" y="56966"/>
                  <a:pt x="33639" y="56151"/>
                </a:cubicBezTo>
                <a:lnTo>
                  <a:pt x="33639" y="56151"/>
                </a:lnTo>
                <a:cubicBezTo>
                  <a:pt x="33783" y="56212"/>
                  <a:pt x="33888" y="56238"/>
                  <a:pt x="33965" y="56238"/>
                </a:cubicBezTo>
                <a:cubicBezTo>
                  <a:pt x="34364" y="56238"/>
                  <a:pt x="33996" y="55545"/>
                  <a:pt x="34352" y="55545"/>
                </a:cubicBezTo>
                <a:cubicBezTo>
                  <a:pt x="34428" y="55545"/>
                  <a:pt x="34536" y="55576"/>
                  <a:pt x="34691" y="55651"/>
                </a:cubicBezTo>
                <a:cubicBezTo>
                  <a:pt x="34533" y="55651"/>
                  <a:pt x="34586" y="55809"/>
                  <a:pt x="34559" y="55914"/>
                </a:cubicBezTo>
                <a:cubicBezTo>
                  <a:pt x="34635" y="55963"/>
                  <a:pt x="34688" y="55983"/>
                  <a:pt x="34725" y="55983"/>
                </a:cubicBezTo>
                <a:cubicBezTo>
                  <a:pt x="34911" y="55983"/>
                  <a:pt x="34727" y="55489"/>
                  <a:pt x="35033" y="55467"/>
                </a:cubicBezTo>
                <a:cubicBezTo>
                  <a:pt x="35072" y="55467"/>
                  <a:pt x="35166" y="55474"/>
                  <a:pt x="35266" y="55474"/>
                </a:cubicBezTo>
                <a:cubicBezTo>
                  <a:pt x="35499" y="55474"/>
                  <a:pt x="35766" y="55435"/>
                  <a:pt x="35453" y="55178"/>
                </a:cubicBezTo>
                <a:cubicBezTo>
                  <a:pt x="35422" y="55133"/>
                  <a:pt x="35424" y="55116"/>
                  <a:pt x="35447" y="55116"/>
                </a:cubicBezTo>
                <a:cubicBezTo>
                  <a:pt x="35519" y="55116"/>
                  <a:pt x="35801" y="55283"/>
                  <a:pt x="35901" y="55283"/>
                </a:cubicBezTo>
                <a:cubicBezTo>
                  <a:pt x="35769" y="54888"/>
                  <a:pt x="36190" y="54967"/>
                  <a:pt x="36006" y="54520"/>
                </a:cubicBezTo>
                <a:lnTo>
                  <a:pt x="36006" y="54520"/>
                </a:lnTo>
                <a:cubicBezTo>
                  <a:pt x="36019" y="54521"/>
                  <a:pt x="36032" y="54521"/>
                  <a:pt x="36046" y="54521"/>
                </a:cubicBezTo>
                <a:cubicBezTo>
                  <a:pt x="36522" y="54521"/>
                  <a:pt x="36830" y="54066"/>
                  <a:pt x="37163" y="53810"/>
                </a:cubicBezTo>
                <a:cubicBezTo>
                  <a:pt x="37768" y="53416"/>
                  <a:pt x="38346" y="53021"/>
                  <a:pt x="38925" y="52627"/>
                </a:cubicBezTo>
                <a:cubicBezTo>
                  <a:pt x="39504" y="52206"/>
                  <a:pt x="40056" y="51785"/>
                  <a:pt x="40635" y="51364"/>
                </a:cubicBezTo>
                <a:cubicBezTo>
                  <a:pt x="41739" y="50523"/>
                  <a:pt x="42817" y="49655"/>
                  <a:pt x="43869" y="48760"/>
                </a:cubicBezTo>
                <a:cubicBezTo>
                  <a:pt x="44369" y="48313"/>
                  <a:pt x="44895" y="47866"/>
                  <a:pt x="45395" y="47393"/>
                </a:cubicBezTo>
                <a:cubicBezTo>
                  <a:pt x="45895" y="46919"/>
                  <a:pt x="46394" y="46472"/>
                  <a:pt x="46894" y="45999"/>
                </a:cubicBezTo>
                <a:cubicBezTo>
                  <a:pt x="47867" y="45078"/>
                  <a:pt x="48814" y="44105"/>
                  <a:pt x="49761" y="43106"/>
                </a:cubicBezTo>
                <a:cubicBezTo>
                  <a:pt x="50208" y="42633"/>
                  <a:pt x="50681" y="42133"/>
                  <a:pt x="51155" y="41633"/>
                </a:cubicBezTo>
                <a:cubicBezTo>
                  <a:pt x="51602" y="41160"/>
                  <a:pt x="52075" y="40660"/>
                  <a:pt x="52522" y="40134"/>
                </a:cubicBezTo>
                <a:cubicBezTo>
                  <a:pt x="52969" y="39634"/>
                  <a:pt x="53416" y="39135"/>
                  <a:pt x="53863" y="38609"/>
                </a:cubicBezTo>
                <a:lnTo>
                  <a:pt x="54521" y="37846"/>
                </a:lnTo>
                <a:lnTo>
                  <a:pt x="55178" y="37083"/>
                </a:lnTo>
                <a:cubicBezTo>
                  <a:pt x="56073" y="36058"/>
                  <a:pt x="56941" y="35032"/>
                  <a:pt x="57808" y="34006"/>
                </a:cubicBezTo>
                <a:cubicBezTo>
                  <a:pt x="58256" y="33480"/>
                  <a:pt x="58676" y="32954"/>
                  <a:pt x="59123" y="32428"/>
                </a:cubicBezTo>
                <a:lnTo>
                  <a:pt x="60465" y="30903"/>
                </a:lnTo>
                <a:cubicBezTo>
                  <a:pt x="60675" y="31008"/>
                  <a:pt x="60833" y="31192"/>
                  <a:pt x="60912" y="31402"/>
                </a:cubicBezTo>
                <a:cubicBezTo>
                  <a:pt x="59860" y="31481"/>
                  <a:pt x="60097" y="32875"/>
                  <a:pt x="59123" y="33033"/>
                </a:cubicBezTo>
                <a:cubicBezTo>
                  <a:pt x="59360" y="33375"/>
                  <a:pt x="59281" y="33349"/>
                  <a:pt x="59281" y="33506"/>
                </a:cubicBezTo>
                <a:cubicBezTo>
                  <a:pt x="59123" y="33401"/>
                  <a:pt x="59255" y="33428"/>
                  <a:pt x="59150" y="33243"/>
                </a:cubicBezTo>
                <a:cubicBezTo>
                  <a:pt x="59138" y="33241"/>
                  <a:pt x="59128" y="33240"/>
                  <a:pt x="59119" y="33240"/>
                </a:cubicBezTo>
                <a:cubicBezTo>
                  <a:pt x="58961" y="33240"/>
                  <a:pt x="59166" y="33575"/>
                  <a:pt x="59016" y="33575"/>
                </a:cubicBezTo>
                <a:cubicBezTo>
                  <a:pt x="58980" y="33575"/>
                  <a:pt x="58923" y="33556"/>
                  <a:pt x="58834" y="33506"/>
                </a:cubicBezTo>
                <a:lnTo>
                  <a:pt x="58834" y="33506"/>
                </a:lnTo>
                <a:cubicBezTo>
                  <a:pt x="58966" y="33743"/>
                  <a:pt x="59229" y="33848"/>
                  <a:pt x="59360" y="34085"/>
                </a:cubicBezTo>
                <a:cubicBezTo>
                  <a:pt x="59332" y="34073"/>
                  <a:pt x="59305" y="34061"/>
                  <a:pt x="59278" y="34050"/>
                </a:cubicBezTo>
                <a:lnTo>
                  <a:pt x="59278" y="34050"/>
                </a:lnTo>
                <a:cubicBezTo>
                  <a:pt x="59317" y="34076"/>
                  <a:pt x="59362" y="34113"/>
                  <a:pt x="59413" y="34164"/>
                </a:cubicBezTo>
                <a:cubicBezTo>
                  <a:pt x="59382" y="34150"/>
                  <a:pt x="59359" y="34144"/>
                  <a:pt x="59341" y="34144"/>
                </a:cubicBezTo>
                <a:cubicBezTo>
                  <a:pt x="59224" y="34144"/>
                  <a:pt x="59384" y="34421"/>
                  <a:pt x="59544" y="34558"/>
                </a:cubicBezTo>
                <a:cubicBezTo>
                  <a:pt x="59386" y="34506"/>
                  <a:pt x="59229" y="34401"/>
                  <a:pt x="59123" y="34295"/>
                </a:cubicBezTo>
                <a:cubicBezTo>
                  <a:pt x="59055" y="34176"/>
                  <a:pt x="59053" y="34012"/>
                  <a:pt x="59154" y="34005"/>
                </a:cubicBezTo>
                <a:lnTo>
                  <a:pt x="59154" y="34005"/>
                </a:lnTo>
                <a:cubicBezTo>
                  <a:pt x="59028" y="33964"/>
                  <a:pt x="58918" y="33946"/>
                  <a:pt x="58824" y="33946"/>
                </a:cubicBezTo>
                <a:cubicBezTo>
                  <a:pt x="58350" y="33946"/>
                  <a:pt x="58262" y="34421"/>
                  <a:pt x="58282" y="34927"/>
                </a:cubicBezTo>
                <a:cubicBezTo>
                  <a:pt x="57914" y="35084"/>
                  <a:pt x="57440" y="35111"/>
                  <a:pt x="57572" y="35742"/>
                </a:cubicBezTo>
                <a:cubicBezTo>
                  <a:pt x="57493" y="35716"/>
                  <a:pt x="57414" y="35637"/>
                  <a:pt x="57335" y="35558"/>
                </a:cubicBezTo>
                <a:cubicBezTo>
                  <a:pt x="57335" y="36347"/>
                  <a:pt x="56257" y="36426"/>
                  <a:pt x="56546" y="37215"/>
                </a:cubicBezTo>
                <a:cubicBezTo>
                  <a:pt x="56330" y="37107"/>
                  <a:pt x="56292" y="37017"/>
                  <a:pt x="56227" y="37017"/>
                </a:cubicBezTo>
                <a:cubicBezTo>
                  <a:pt x="56212" y="37017"/>
                  <a:pt x="56197" y="37021"/>
                  <a:pt x="56178" y="37031"/>
                </a:cubicBezTo>
                <a:cubicBezTo>
                  <a:pt x="56257" y="37136"/>
                  <a:pt x="56362" y="37188"/>
                  <a:pt x="56493" y="37241"/>
                </a:cubicBezTo>
                <a:cubicBezTo>
                  <a:pt x="55520" y="37320"/>
                  <a:pt x="55994" y="38556"/>
                  <a:pt x="54889" y="38556"/>
                </a:cubicBezTo>
                <a:cubicBezTo>
                  <a:pt x="55310" y="39029"/>
                  <a:pt x="54626" y="38898"/>
                  <a:pt x="54495" y="39029"/>
                </a:cubicBezTo>
                <a:cubicBezTo>
                  <a:pt x="54322" y="39202"/>
                  <a:pt x="54521" y="39623"/>
                  <a:pt x="54337" y="39623"/>
                </a:cubicBezTo>
                <a:cubicBezTo>
                  <a:pt x="54296" y="39623"/>
                  <a:pt x="54238" y="39603"/>
                  <a:pt x="54153" y="39555"/>
                </a:cubicBezTo>
                <a:lnTo>
                  <a:pt x="54153" y="39555"/>
                </a:lnTo>
                <a:cubicBezTo>
                  <a:pt x="54233" y="39918"/>
                  <a:pt x="54160" y="40110"/>
                  <a:pt x="53874" y="40110"/>
                </a:cubicBezTo>
                <a:cubicBezTo>
                  <a:pt x="53786" y="40110"/>
                  <a:pt x="53678" y="40092"/>
                  <a:pt x="53548" y="40055"/>
                </a:cubicBezTo>
                <a:lnTo>
                  <a:pt x="53548" y="40055"/>
                </a:lnTo>
                <a:cubicBezTo>
                  <a:pt x="53574" y="40292"/>
                  <a:pt x="53890" y="40266"/>
                  <a:pt x="53916" y="40502"/>
                </a:cubicBezTo>
                <a:cubicBezTo>
                  <a:pt x="53954" y="40540"/>
                  <a:pt x="53952" y="40555"/>
                  <a:pt x="53929" y="40555"/>
                </a:cubicBezTo>
                <a:cubicBezTo>
                  <a:pt x="53865" y="40555"/>
                  <a:pt x="53637" y="40443"/>
                  <a:pt x="53568" y="40360"/>
                </a:cubicBezTo>
                <a:lnTo>
                  <a:pt x="53568" y="40360"/>
                </a:lnTo>
                <a:cubicBezTo>
                  <a:pt x="53758" y="40779"/>
                  <a:pt x="53340" y="40592"/>
                  <a:pt x="53416" y="40923"/>
                </a:cubicBezTo>
                <a:cubicBezTo>
                  <a:pt x="53311" y="40870"/>
                  <a:pt x="53206" y="40765"/>
                  <a:pt x="53153" y="40660"/>
                </a:cubicBezTo>
                <a:lnTo>
                  <a:pt x="53153" y="40660"/>
                </a:lnTo>
                <a:cubicBezTo>
                  <a:pt x="53364" y="41160"/>
                  <a:pt x="52943" y="41081"/>
                  <a:pt x="52969" y="41423"/>
                </a:cubicBezTo>
                <a:cubicBezTo>
                  <a:pt x="52763" y="41246"/>
                  <a:pt x="52704" y="41194"/>
                  <a:pt x="52691" y="41194"/>
                </a:cubicBezTo>
                <a:lnTo>
                  <a:pt x="52691" y="41194"/>
                </a:lnTo>
                <a:cubicBezTo>
                  <a:pt x="52672" y="41194"/>
                  <a:pt x="52750" y="41301"/>
                  <a:pt x="52628" y="41301"/>
                </a:cubicBezTo>
                <a:cubicBezTo>
                  <a:pt x="52608" y="41301"/>
                  <a:pt x="52582" y="41298"/>
                  <a:pt x="52548" y="41291"/>
                </a:cubicBezTo>
                <a:lnTo>
                  <a:pt x="52548" y="41291"/>
                </a:lnTo>
                <a:cubicBezTo>
                  <a:pt x="52733" y="41449"/>
                  <a:pt x="52838" y="41659"/>
                  <a:pt x="52785" y="41712"/>
                </a:cubicBezTo>
                <a:cubicBezTo>
                  <a:pt x="52654" y="41607"/>
                  <a:pt x="52522" y="41502"/>
                  <a:pt x="52364" y="41449"/>
                </a:cubicBezTo>
                <a:lnTo>
                  <a:pt x="52364" y="41449"/>
                </a:lnTo>
                <a:cubicBezTo>
                  <a:pt x="52785" y="42028"/>
                  <a:pt x="51812" y="41607"/>
                  <a:pt x="52180" y="42343"/>
                </a:cubicBezTo>
                <a:cubicBezTo>
                  <a:pt x="52049" y="42264"/>
                  <a:pt x="51917" y="42159"/>
                  <a:pt x="51812" y="42028"/>
                </a:cubicBezTo>
                <a:cubicBezTo>
                  <a:pt x="51707" y="42448"/>
                  <a:pt x="50918" y="42922"/>
                  <a:pt x="51207" y="43290"/>
                </a:cubicBezTo>
                <a:cubicBezTo>
                  <a:pt x="51128" y="43500"/>
                  <a:pt x="50550" y="43211"/>
                  <a:pt x="50892" y="43790"/>
                </a:cubicBezTo>
                <a:cubicBezTo>
                  <a:pt x="50729" y="43732"/>
                  <a:pt x="50567" y="43699"/>
                  <a:pt x="50441" y="43699"/>
                </a:cubicBezTo>
                <a:cubicBezTo>
                  <a:pt x="50220" y="43699"/>
                  <a:pt x="50112" y="43801"/>
                  <a:pt x="50313" y="44053"/>
                </a:cubicBezTo>
                <a:cubicBezTo>
                  <a:pt x="49208" y="44684"/>
                  <a:pt x="48840" y="45815"/>
                  <a:pt x="47683" y="46472"/>
                </a:cubicBezTo>
                <a:cubicBezTo>
                  <a:pt x="47736" y="46604"/>
                  <a:pt x="47867" y="46656"/>
                  <a:pt x="47920" y="46762"/>
                </a:cubicBezTo>
                <a:cubicBezTo>
                  <a:pt x="47657" y="46656"/>
                  <a:pt x="47709" y="46735"/>
                  <a:pt x="47341" y="46656"/>
                </a:cubicBezTo>
                <a:cubicBezTo>
                  <a:pt x="47341" y="47077"/>
                  <a:pt x="46973" y="47288"/>
                  <a:pt x="46605" y="47524"/>
                </a:cubicBezTo>
                <a:cubicBezTo>
                  <a:pt x="46421" y="47630"/>
                  <a:pt x="46263" y="47761"/>
                  <a:pt x="46131" y="47919"/>
                </a:cubicBezTo>
                <a:cubicBezTo>
                  <a:pt x="46000" y="48129"/>
                  <a:pt x="45947" y="48366"/>
                  <a:pt x="46000" y="48603"/>
                </a:cubicBezTo>
                <a:cubicBezTo>
                  <a:pt x="45816" y="48550"/>
                  <a:pt x="45737" y="48419"/>
                  <a:pt x="45553" y="48366"/>
                </a:cubicBezTo>
                <a:cubicBezTo>
                  <a:pt x="45421" y="48629"/>
                  <a:pt x="45421" y="49023"/>
                  <a:pt x="45027" y="49102"/>
                </a:cubicBezTo>
                <a:cubicBezTo>
                  <a:pt x="45263" y="49260"/>
                  <a:pt x="45947" y="49760"/>
                  <a:pt x="45921" y="50102"/>
                </a:cubicBezTo>
                <a:cubicBezTo>
                  <a:pt x="45574" y="49928"/>
                  <a:pt x="45460" y="49731"/>
                  <a:pt x="45228" y="49731"/>
                </a:cubicBezTo>
                <a:cubicBezTo>
                  <a:pt x="45214" y="49731"/>
                  <a:pt x="45200" y="49732"/>
                  <a:pt x="45184" y="49734"/>
                </a:cubicBezTo>
                <a:cubicBezTo>
                  <a:pt x="44975" y="49608"/>
                  <a:pt x="44849" y="49331"/>
                  <a:pt x="44980" y="49331"/>
                </a:cubicBezTo>
                <a:cubicBezTo>
                  <a:pt x="45013" y="49331"/>
                  <a:pt x="45063" y="49349"/>
                  <a:pt x="45132" y="49392"/>
                </a:cubicBezTo>
                <a:cubicBezTo>
                  <a:pt x="45011" y="49223"/>
                  <a:pt x="44863" y="49153"/>
                  <a:pt x="44773" y="49153"/>
                </a:cubicBezTo>
                <a:cubicBezTo>
                  <a:pt x="44667" y="49153"/>
                  <a:pt x="44643" y="49249"/>
                  <a:pt x="44843" y="49392"/>
                </a:cubicBezTo>
                <a:cubicBezTo>
                  <a:pt x="44769" y="49376"/>
                  <a:pt x="44706" y="49368"/>
                  <a:pt x="44652" y="49368"/>
                </a:cubicBezTo>
                <a:cubicBezTo>
                  <a:pt x="44144" y="49368"/>
                  <a:pt x="44383" y="50000"/>
                  <a:pt x="43878" y="50000"/>
                </a:cubicBezTo>
                <a:cubicBezTo>
                  <a:pt x="43816" y="50000"/>
                  <a:pt x="43745" y="49991"/>
                  <a:pt x="43659" y="49970"/>
                </a:cubicBezTo>
                <a:lnTo>
                  <a:pt x="43659" y="49970"/>
                </a:lnTo>
                <a:cubicBezTo>
                  <a:pt x="43924" y="50284"/>
                  <a:pt x="43887" y="50422"/>
                  <a:pt x="43679" y="50422"/>
                </a:cubicBezTo>
                <a:cubicBezTo>
                  <a:pt x="43557" y="50422"/>
                  <a:pt x="43374" y="50374"/>
                  <a:pt x="43159" y="50286"/>
                </a:cubicBezTo>
                <a:lnTo>
                  <a:pt x="43159" y="50286"/>
                </a:lnTo>
                <a:cubicBezTo>
                  <a:pt x="43238" y="50417"/>
                  <a:pt x="43343" y="50496"/>
                  <a:pt x="43449" y="50549"/>
                </a:cubicBezTo>
                <a:cubicBezTo>
                  <a:pt x="42949" y="50575"/>
                  <a:pt x="42870" y="50996"/>
                  <a:pt x="42344" y="51049"/>
                </a:cubicBezTo>
                <a:cubicBezTo>
                  <a:pt x="42449" y="51154"/>
                  <a:pt x="42607" y="51233"/>
                  <a:pt x="42686" y="51364"/>
                </a:cubicBezTo>
                <a:cubicBezTo>
                  <a:pt x="42138" y="51501"/>
                  <a:pt x="42085" y="52234"/>
                  <a:pt x="41443" y="52234"/>
                </a:cubicBezTo>
                <a:cubicBezTo>
                  <a:pt x="41346" y="52234"/>
                  <a:pt x="41236" y="52217"/>
                  <a:pt x="41108" y="52179"/>
                </a:cubicBezTo>
                <a:lnTo>
                  <a:pt x="41108" y="52179"/>
                </a:lnTo>
                <a:cubicBezTo>
                  <a:pt x="41134" y="52258"/>
                  <a:pt x="41266" y="52285"/>
                  <a:pt x="41345" y="52337"/>
                </a:cubicBezTo>
                <a:cubicBezTo>
                  <a:pt x="40963" y="52537"/>
                  <a:pt x="40770" y="52900"/>
                  <a:pt x="40400" y="53114"/>
                </a:cubicBezTo>
                <a:lnTo>
                  <a:pt x="40400" y="53114"/>
                </a:lnTo>
                <a:cubicBezTo>
                  <a:pt x="40455" y="53120"/>
                  <a:pt x="40544" y="53153"/>
                  <a:pt x="40687" y="53231"/>
                </a:cubicBezTo>
                <a:cubicBezTo>
                  <a:pt x="40950" y="53573"/>
                  <a:pt x="40503" y="53521"/>
                  <a:pt x="41082" y="53784"/>
                </a:cubicBezTo>
                <a:cubicBezTo>
                  <a:pt x="41161" y="54073"/>
                  <a:pt x="40924" y="54099"/>
                  <a:pt x="40635" y="54099"/>
                </a:cubicBezTo>
                <a:cubicBezTo>
                  <a:pt x="40372" y="53757"/>
                  <a:pt x="40608" y="53942"/>
                  <a:pt x="40161" y="53468"/>
                </a:cubicBezTo>
                <a:lnTo>
                  <a:pt x="40161" y="53468"/>
                </a:lnTo>
                <a:cubicBezTo>
                  <a:pt x="40276" y="53506"/>
                  <a:pt x="40433" y="53587"/>
                  <a:pt x="40489" y="53587"/>
                </a:cubicBezTo>
                <a:cubicBezTo>
                  <a:pt x="40510" y="53587"/>
                  <a:pt x="40517" y="53576"/>
                  <a:pt x="40503" y="53547"/>
                </a:cubicBezTo>
                <a:cubicBezTo>
                  <a:pt x="40450" y="53442"/>
                  <a:pt x="40293" y="53416"/>
                  <a:pt x="40214" y="53310"/>
                </a:cubicBezTo>
                <a:lnTo>
                  <a:pt x="40214" y="53310"/>
                </a:lnTo>
                <a:cubicBezTo>
                  <a:pt x="40220" y="53311"/>
                  <a:pt x="40226" y="53311"/>
                  <a:pt x="40232" y="53311"/>
                </a:cubicBezTo>
                <a:cubicBezTo>
                  <a:pt x="40317" y="53311"/>
                  <a:pt x="40293" y="53219"/>
                  <a:pt x="40313" y="53160"/>
                </a:cubicBezTo>
                <a:lnTo>
                  <a:pt x="40313" y="53160"/>
                </a:lnTo>
                <a:cubicBezTo>
                  <a:pt x="40165" y="53231"/>
                  <a:pt x="39989" y="53277"/>
                  <a:pt x="39767" y="53284"/>
                </a:cubicBezTo>
                <a:cubicBezTo>
                  <a:pt x="39819" y="53863"/>
                  <a:pt x="39030" y="54099"/>
                  <a:pt x="38609" y="54415"/>
                </a:cubicBezTo>
                <a:cubicBezTo>
                  <a:pt x="38688" y="54652"/>
                  <a:pt x="38978" y="54678"/>
                  <a:pt x="39057" y="54915"/>
                </a:cubicBezTo>
                <a:cubicBezTo>
                  <a:pt x="39057" y="54958"/>
                  <a:pt x="39057" y="55000"/>
                  <a:pt x="38999" y="55000"/>
                </a:cubicBezTo>
                <a:cubicBezTo>
                  <a:pt x="38986" y="55000"/>
                  <a:pt x="38971" y="54998"/>
                  <a:pt x="38951" y="54994"/>
                </a:cubicBezTo>
                <a:cubicBezTo>
                  <a:pt x="38697" y="54730"/>
                  <a:pt x="38540" y="54645"/>
                  <a:pt x="38428" y="54645"/>
                </a:cubicBezTo>
                <a:cubicBezTo>
                  <a:pt x="38227" y="54645"/>
                  <a:pt x="38172" y="54917"/>
                  <a:pt x="37963" y="54917"/>
                </a:cubicBezTo>
                <a:cubicBezTo>
                  <a:pt x="37951" y="54917"/>
                  <a:pt x="37939" y="54916"/>
                  <a:pt x="37926" y="54915"/>
                </a:cubicBezTo>
                <a:lnTo>
                  <a:pt x="37926" y="54915"/>
                </a:lnTo>
                <a:cubicBezTo>
                  <a:pt x="38045" y="55034"/>
                  <a:pt x="38107" y="55071"/>
                  <a:pt x="38144" y="55071"/>
                </a:cubicBezTo>
                <a:cubicBezTo>
                  <a:pt x="38202" y="55071"/>
                  <a:pt x="38202" y="54983"/>
                  <a:pt x="38272" y="54983"/>
                </a:cubicBezTo>
                <a:cubicBezTo>
                  <a:pt x="38296" y="54983"/>
                  <a:pt x="38328" y="54993"/>
                  <a:pt x="38373" y="55020"/>
                </a:cubicBezTo>
                <a:cubicBezTo>
                  <a:pt x="38741" y="55230"/>
                  <a:pt x="38504" y="55309"/>
                  <a:pt x="38531" y="55388"/>
                </a:cubicBezTo>
                <a:cubicBezTo>
                  <a:pt x="38211" y="55217"/>
                  <a:pt x="38007" y="55157"/>
                  <a:pt x="37865" y="55157"/>
                </a:cubicBezTo>
                <a:cubicBezTo>
                  <a:pt x="37535" y="55157"/>
                  <a:pt x="37534" y="55477"/>
                  <a:pt x="37194" y="55477"/>
                </a:cubicBezTo>
                <a:cubicBezTo>
                  <a:pt x="37161" y="55477"/>
                  <a:pt x="37124" y="55474"/>
                  <a:pt x="37084" y="55467"/>
                </a:cubicBezTo>
                <a:lnTo>
                  <a:pt x="37084" y="55467"/>
                </a:lnTo>
                <a:cubicBezTo>
                  <a:pt x="37163" y="55704"/>
                  <a:pt x="37452" y="55730"/>
                  <a:pt x="37531" y="55967"/>
                </a:cubicBezTo>
                <a:cubicBezTo>
                  <a:pt x="37540" y="55993"/>
                  <a:pt x="37525" y="55999"/>
                  <a:pt x="37505" y="55999"/>
                </a:cubicBezTo>
                <a:cubicBezTo>
                  <a:pt x="37488" y="55999"/>
                  <a:pt x="37468" y="55995"/>
                  <a:pt x="37454" y="55995"/>
                </a:cubicBezTo>
                <a:cubicBezTo>
                  <a:pt x="37431" y="55995"/>
                  <a:pt x="37421" y="56003"/>
                  <a:pt x="37452" y="56046"/>
                </a:cubicBezTo>
                <a:cubicBezTo>
                  <a:pt x="37294" y="55967"/>
                  <a:pt x="37242" y="55809"/>
                  <a:pt x="37137" y="55677"/>
                </a:cubicBezTo>
                <a:cubicBezTo>
                  <a:pt x="37072" y="55658"/>
                  <a:pt x="37020" y="55648"/>
                  <a:pt x="36982" y="55648"/>
                </a:cubicBezTo>
                <a:cubicBezTo>
                  <a:pt x="36862" y="55648"/>
                  <a:pt x="36866" y="55742"/>
                  <a:pt x="37005" y="55940"/>
                </a:cubicBezTo>
                <a:cubicBezTo>
                  <a:pt x="37137" y="56072"/>
                  <a:pt x="37373" y="56098"/>
                  <a:pt x="37452" y="56309"/>
                </a:cubicBezTo>
                <a:cubicBezTo>
                  <a:pt x="37477" y="56319"/>
                  <a:pt x="37496" y="56324"/>
                  <a:pt x="37509" y="56324"/>
                </a:cubicBezTo>
                <a:cubicBezTo>
                  <a:pt x="37568" y="56324"/>
                  <a:pt x="37538" y="56242"/>
                  <a:pt x="37594" y="56242"/>
                </a:cubicBezTo>
                <a:cubicBezTo>
                  <a:pt x="37620" y="56242"/>
                  <a:pt x="37663" y="56259"/>
                  <a:pt x="37742" y="56309"/>
                </a:cubicBezTo>
                <a:cubicBezTo>
                  <a:pt x="37978" y="56624"/>
                  <a:pt x="37479" y="56361"/>
                  <a:pt x="37794" y="56756"/>
                </a:cubicBezTo>
                <a:cubicBezTo>
                  <a:pt x="37619" y="56663"/>
                  <a:pt x="37521" y="56633"/>
                  <a:pt x="37462" y="56633"/>
                </a:cubicBezTo>
                <a:cubicBezTo>
                  <a:pt x="37351" y="56633"/>
                  <a:pt x="37371" y="56739"/>
                  <a:pt x="37268" y="56756"/>
                </a:cubicBezTo>
                <a:cubicBezTo>
                  <a:pt x="36874" y="56493"/>
                  <a:pt x="37505" y="56677"/>
                  <a:pt x="37268" y="56387"/>
                </a:cubicBezTo>
                <a:cubicBezTo>
                  <a:pt x="36611" y="56124"/>
                  <a:pt x="37137" y="56177"/>
                  <a:pt x="37005" y="55967"/>
                </a:cubicBezTo>
                <a:cubicBezTo>
                  <a:pt x="36864" y="55928"/>
                  <a:pt x="36772" y="55912"/>
                  <a:pt x="36711" y="55912"/>
                </a:cubicBezTo>
                <a:cubicBezTo>
                  <a:pt x="36468" y="55912"/>
                  <a:pt x="36727" y="56160"/>
                  <a:pt x="36415" y="56160"/>
                </a:cubicBezTo>
                <a:cubicBezTo>
                  <a:pt x="36382" y="56160"/>
                  <a:pt x="36342" y="56157"/>
                  <a:pt x="36295" y="56151"/>
                </a:cubicBezTo>
                <a:lnTo>
                  <a:pt x="36295" y="56151"/>
                </a:lnTo>
                <a:cubicBezTo>
                  <a:pt x="36400" y="56309"/>
                  <a:pt x="36663" y="56309"/>
                  <a:pt x="36795" y="56466"/>
                </a:cubicBezTo>
                <a:cubicBezTo>
                  <a:pt x="36805" y="56497"/>
                  <a:pt x="36795" y="56508"/>
                  <a:pt x="36775" y="56508"/>
                </a:cubicBezTo>
                <a:cubicBezTo>
                  <a:pt x="36743" y="56508"/>
                  <a:pt x="36685" y="56482"/>
                  <a:pt x="36637" y="56466"/>
                </a:cubicBezTo>
                <a:lnTo>
                  <a:pt x="36637" y="56466"/>
                </a:lnTo>
                <a:cubicBezTo>
                  <a:pt x="36756" y="56606"/>
                  <a:pt x="36846" y="56670"/>
                  <a:pt x="36916" y="56670"/>
                </a:cubicBezTo>
                <a:cubicBezTo>
                  <a:pt x="36939" y="56670"/>
                  <a:pt x="36960" y="56663"/>
                  <a:pt x="36979" y="56650"/>
                </a:cubicBezTo>
                <a:cubicBezTo>
                  <a:pt x="37268" y="57124"/>
                  <a:pt x="37005" y="57098"/>
                  <a:pt x="37294" y="57545"/>
                </a:cubicBezTo>
                <a:cubicBezTo>
                  <a:pt x="37084" y="57518"/>
                  <a:pt x="36900" y="57413"/>
                  <a:pt x="36742" y="57255"/>
                </a:cubicBezTo>
                <a:lnTo>
                  <a:pt x="36742" y="57255"/>
                </a:lnTo>
                <a:cubicBezTo>
                  <a:pt x="36670" y="57352"/>
                  <a:pt x="37109" y="57872"/>
                  <a:pt x="36893" y="57872"/>
                </a:cubicBezTo>
                <a:cubicBezTo>
                  <a:pt x="36874" y="57872"/>
                  <a:pt x="36850" y="57869"/>
                  <a:pt x="36821" y="57860"/>
                </a:cubicBezTo>
                <a:cubicBezTo>
                  <a:pt x="36611" y="57781"/>
                  <a:pt x="36584" y="57545"/>
                  <a:pt x="36479" y="57413"/>
                </a:cubicBezTo>
                <a:cubicBezTo>
                  <a:pt x="36450" y="57405"/>
                  <a:pt x="36427" y="57401"/>
                  <a:pt x="36409" y="57401"/>
                </a:cubicBezTo>
                <a:cubicBezTo>
                  <a:pt x="36253" y="57401"/>
                  <a:pt x="36527" y="57692"/>
                  <a:pt x="36716" y="57834"/>
                </a:cubicBezTo>
                <a:cubicBezTo>
                  <a:pt x="36769" y="57902"/>
                  <a:pt x="36757" y="57922"/>
                  <a:pt x="36716" y="57922"/>
                </a:cubicBezTo>
                <a:cubicBezTo>
                  <a:pt x="36656" y="57922"/>
                  <a:pt x="36534" y="57877"/>
                  <a:pt x="36469" y="57877"/>
                </a:cubicBezTo>
                <a:cubicBezTo>
                  <a:pt x="36425" y="57877"/>
                  <a:pt x="36408" y="57898"/>
                  <a:pt x="36453" y="57965"/>
                </a:cubicBezTo>
                <a:cubicBezTo>
                  <a:pt x="36269" y="57887"/>
                  <a:pt x="36190" y="57676"/>
                  <a:pt x="35953" y="57650"/>
                </a:cubicBezTo>
                <a:lnTo>
                  <a:pt x="35953" y="57650"/>
                </a:lnTo>
                <a:cubicBezTo>
                  <a:pt x="36292" y="58064"/>
                  <a:pt x="36281" y="58410"/>
                  <a:pt x="36035" y="58410"/>
                </a:cubicBezTo>
                <a:cubicBezTo>
                  <a:pt x="35937" y="58410"/>
                  <a:pt x="35802" y="58356"/>
                  <a:pt x="35638" y="58228"/>
                </a:cubicBezTo>
                <a:cubicBezTo>
                  <a:pt x="35585" y="58360"/>
                  <a:pt x="35217" y="58255"/>
                  <a:pt x="35559" y="58702"/>
                </a:cubicBezTo>
                <a:cubicBezTo>
                  <a:pt x="35412" y="58634"/>
                  <a:pt x="35316" y="58608"/>
                  <a:pt x="35252" y="58608"/>
                </a:cubicBezTo>
                <a:cubicBezTo>
                  <a:pt x="35067" y="58608"/>
                  <a:pt x="35147" y="58822"/>
                  <a:pt x="35016" y="58822"/>
                </a:cubicBezTo>
                <a:cubicBezTo>
                  <a:pt x="34966" y="58822"/>
                  <a:pt x="34884" y="58790"/>
                  <a:pt x="34743" y="58702"/>
                </a:cubicBezTo>
                <a:lnTo>
                  <a:pt x="34743" y="58702"/>
                </a:lnTo>
                <a:cubicBezTo>
                  <a:pt x="35532" y="59543"/>
                  <a:pt x="33849" y="58754"/>
                  <a:pt x="34349" y="59517"/>
                </a:cubicBezTo>
                <a:cubicBezTo>
                  <a:pt x="33954" y="59543"/>
                  <a:pt x="34033" y="59912"/>
                  <a:pt x="33534" y="59912"/>
                </a:cubicBezTo>
                <a:cubicBezTo>
                  <a:pt x="33271" y="59806"/>
                  <a:pt x="33639" y="59754"/>
                  <a:pt x="33244" y="59675"/>
                </a:cubicBezTo>
                <a:lnTo>
                  <a:pt x="33244" y="59675"/>
                </a:lnTo>
                <a:cubicBezTo>
                  <a:pt x="33639" y="60517"/>
                  <a:pt x="32350" y="60069"/>
                  <a:pt x="32455" y="60701"/>
                </a:cubicBezTo>
                <a:cubicBezTo>
                  <a:pt x="32512" y="60725"/>
                  <a:pt x="32549" y="60732"/>
                  <a:pt x="32579" y="60732"/>
                </a:cubicBezTo>
                <a:cubicBezTo>
                  <a:pt x="32616" y="60732"/>
                  <a:pt x="32642" y="60722"/>
                  <a:pt x="32682" y="60722"/>
                </a:cubicBezTo>
                <a:cubicBezTo>
                  <a:pt x="32715" y="60722"/>
                  <a:pt x="32758" y="60729"/>
                  <a:pt x="32823" y="60753"/>
                </a:cubicBezTo>
                <a:cubicBezTo>
                  <a:pt x="32929" y="60832"/>
                  <a:pt x="32981" y="60964"/>
                  <a:pt x="33113" y="60990"/>
                </a:cubicBezTo>
                <a:cubicBezTo>
                  <a:pt x="33053" y="61020"/>
                  <a:pt x="32969" y="61029"/>
                  <a:pt x="32876" y="61029"/>
                </a:cubicBezTo>
                <a:cubicBezTo>
                  <a:pt x="32753" y="61029"/>
                  <a:pt x="32613" y="61013"/>
                  <a:pt x="32493" y="61013"/>
                </a:cubicBezTo>
                <a:cubicBezTo>
                  <a:pt x="32388" y="61013"/>
                  <a:pt x="32297" y="61025"/>
                  <a:pt x="32245" y="61069"/>
                </a:cubicBezTo>
                <a:cubicBezTo>
                  <a:pt x="32333" y="61157"/>
                  <a:pt x="32380" y="61171"/>
                  <a:pt x="32423" y="61171"/>
                </a:cubicBezTo>
                <a:cubicBezTo>
                  <a:pt x="32443" y="61171"/>
                  <a:pt x="32463" y="61168"/>
                  <a:pt x="32485" y="61168"/>
                </a:cubicBezTo>
                <a:cubicBezTo>
                  <a:pt x="32500" y="61168"/>
                  <a:pt x="32516" y="61169"/>
                  <a:pt x="32534" y="61174"/>
                </a:cubicBezTo>
                <a:cubicBezTo>
                  <a:pt x="32876" y="61332"/>
                  <a:pt x="32376" y="61227"/>
                  <a:pt x="32718" y="61542"/>
                </a:cubicBezTo>
                <a:cubicBezTo>
                  <a:pt x="32572" y="61432"/>
                  <a:pt x="32476" y="61386"/>
                  <a:pt x="32405" y="61386"/>
                </a:cubicBezTo>
                <a:cubicBezTo>
                  <a:pt x="32374" y="61386"/>
                  <a:pt x="32348" y="61395"/>
                  <a:pt x="32324" y="61411"/>
                </a:cubicBezTo>
                <a:cubicBezTo>
                  <a:pt x="33060" y="62173"/>
                  <a:pt x="31666" y="61542"/>
                  <a:pt x="32061" y="62173"/>
                </a:cubicBezTo>
                <a:cubicBezTo>
                  <a:pt x="31798" y="62121"/>
                  <a:pt x="31587" y="61963"/>
                  <a:pt x="31456" y="61726"/>
                </a:cubicBezTo>
                <a:cubicBezTo>
                  <a:pt x="31375" y="61689"/>
                  <a:pt x="31325" y="61675"/>
                  <a:pt x="31293" y="61675"/>
                </a:cubicBezTo>
                <a:cubicBezTo>
                  <a:pt x="31203" y="61675"/>
                  <a:pt x="31257" y="61786"/>
                  <a:pt x="31163" y="61786"/>
                </a:cubicBezTo>
                <a:cubicBezTo>
                  <a:pt x="31150" y="61786"/>
                  <a:pt x="31134" y="61784"/>
                  <a:pt x="31114" y="61779"/>
                </a:cubicBezTo>
                <a:lnTo>
                  <a:pt x="31114" y="61779"/>
                </a:lnTo>
                <a:cubicBezTo>
                  <a:pt x="31245" y="61884"/>
                  <a:pt x="31403" y="61963"/>
                  <a:pt x="31561" y="62016"/>
                </a:cubicBezTo>
                <a:cubicBezTo>
                  <a:pt x="31824" y="62305"/>
                  <a:pt x="31693" y="62305"/>
                  <a:pt x="31693" y="62436"/>
                </a:cubicBezTo>
                <a:cubicBezTo>
                  <a:pt x="31508" y="62331"/>
                  <a:pt x="31377" y="62200"/>
                  <a:pt x="31272" y="62042"/>
                </a:cubicBezTo>
                <a:lnTo>
                  <a:pt x="31272" y="62042"/>
                </a:lnTo>
                <a:cubicBezTo>
                  <a:pt x="31430" y="62410"/>
                  <a:pt x="31009" y="62384"/>
                  <a:pt x="30877" y="62568"/>
                </a:cubicBezTo>
                <a:cubicBezTo>
                  <a:pt x="30693" y="62489"/>
                  <a:pt x="30641" y="62305"/>
                  <a:pt x="30378" y="62279"/>
                </a:cubicBezTo>
                <a:lnTo>
                  <a:pt x="30378" y="62279"/>
                </a:lnTo>
                <a:cubicBezTo>
                  <a:pt x="31088" y="62962"/>
                  <a:pt x="30062" y="63068"/>
                  <a:pt x="30272" y="63488"/>
                </a:cubicBezTo>
                <a:cubicBezTo>
                  <a:pt x="29852" y="63252"/>
                  <a:pt x="29773" y="63541"/>
                  <a:pt x="29562" y="63120"/>
                </a:cubicBezTo>
                <a:lnTo>
                  <a:pt x="29562" y="63120"/>
                </a:lnTo>
                <a:cubicBezTo>
                  <a:pt x="29378" y="63173"/>
                  <a:pt x="29589" y="63331"/>
                  <a:pt x="29825" y="63541"/>
                </a:cubicBezTo>
                <a:cubicBezTo>
                  <a:pt x="29822" y="63556"/>
                  <a:pt x="29810" y="63562"/>
                  <a:pt x="29790" y="63562"/>
                </a:cubicBezTo>
                <a:cubicBezTo>
                  <a:pt x="29680" y="63562"/>
                  <a:pt x="29345" y="63370"/>
                  <a:pt x="29214" y="63370"/>
                </a:cubicBezTo>
                <a:cubicBezTo>
                  <a:pt x="29155" y="63370"/>
                  <a:pt x="29137" y="63407"/>
                  <a:pt x="29194" y="63515"/>
                </a:cubicBezTo>
                <a:cubicBezTo>
                  <a:pt x="29265" y="63544"/>
                  <a:pt x="29310" y="63555"/>
                  <a:pt x="29338" y="63555"/>
                </a:cubicBezTo>
                <a:cubicBezTo>
                  <a:pt x="29416" y="63555"/>
                  <a:pt x="29370" y="63472"/>
                  <a:pt x="29424" y="63472"/>
                </a:cubicBezTo>
                <a:cubicBezTo>
                  <a:pt x="29437" y="63472"/>
                  <a:pt x="29456" y="63477"/>
                  <a:pt x="29483" y="63488"/>
                </a:cubicBezTo>
                <a:cubicBezTo>
                  <a:pt x="29536" y="63567"/>
                  <a:pt x="29615" y="63620"/>
                  <a:pt x="29694" y="63673"/>
                </a:cubicBezTo>
                <a:cubicBezTo>
                  <a:pt x="29457" y="63883"/>
                  <a:pt x="28773" y="63804"/>
                  <a:pt x="29168" y="64488"/>
                </a:cubicBezTo>
                <a:cubicBezTo>
                  <a:pt x="28931" y="64277"/>
                  <a:pt x="28615" y="64120"/>
                  <a:pt x="28300" y="64014"/>
                </a:cubicBezTo>
                <a:lnTo>
                  <a:pt x="28300" y="64014"/>
                </a:lnTo>
                <a:cubicBezTo>
                  <a:pt x="28484" y="64251"/>
                  <a:pt x="28800" y="64330"/>
                  <a:pt x="29063" y="64462"/>
                </a:cubicBezTo>
                <a:cubicBezTo>
                  <a:pt x="29275" y="64695"/>
                  <a:pt x="29217" y="64736"/>
                  <a:pt x="29100" y="64736"/>
                </a:cubicBezTo>
                <a:cubicBezTo>
                  <a:pt x="29038" y="64736"/>
                  <a:pt x="28960" y="64724"/>
                  <a:pt x="28896" y="64724"/>
                </a:cubicBezTo>
                <a:cubicBezTo>
                  <a:pt x="28783" y="64724"/>
                  <a:pt x="28718" y="64761"/>
                  <a:pt x="28878" y="64961"/>
                </a:cubicBezTo>
                <a:cubicBezTo>
                  <a:pt x="28431" y="64882"/>
                  <a:pt x="28352" y="64462"/>
                  <a:pt x="27984" y="64356"/>
                </a:cubicBezTo>
                <a:lnTo>
                  <a:pt x="27984" y="64356"/>
                </a:lnTo>
                <a:cubicBezTo>
                  <a:pt x="28221" y="64593"/>
                  <a:pt x="28484" y="64830"/>
                  <a:pt x="28773" y="65040"/>
                </a:cubicBezTo>
                <a:cubicBezTo>
                  <a:pt x="28823" y="65118"/>
                  <a:pt x="28817" y="65145"/>
                  <a:pt x="28784" y="65145"/>
                </a:cubicBezTo>
                <a:cubicBezTo>
                  <a:pt x="28715" y="65145"/>
                  <a:pt x="28529" y="65030"/>
                  <a:pt x="28482" y="65030"/>
                </a:cubicBezTo>
                <a:cubicBezTo>
                  <a:pt x="28468" y="65030"/>
                  <a:pt x="28466" y="65040"/>
                  <a:pt x="28484" y="65066"/>
                </a:cubicBezTo>
                <a:cubicBezTo>
                  <a:pt x="28326" y="64988"/>
                  <a:pt x="28274" y="64830"/>
                  <a:pt x="28142" y="64725"/>
                </a:cubicBezTo>
                <a:cubicBezTo>
                  <a:pt x="27958" y="64725"/>
                  <a:pt x="28063" y="65014"/>
                  <a:pt x="28379" y="65172"/>
                </a:cubicBezTo>
                <a:cubicBezTo>
                  <a:pt x="28189" y="65106"/>
                  <a:pt x="28088" y="65087"/>
                  <a:pt x="28027" y="65087"/>
                </a:cubicBezTo>
                <a:cubicBezTo>
                  <a:pt x="27943" y="65087"/>
                  <a:pt x="27934" y="65123"/>
                  <a:pt x="27871" y="65123"/>
                </a:cubicBezTo>
                <a:cubicBezTo>
                  <a:pt x="27815" y="65123"/>
                  <a:pt x="27716" y="65095"/>
                  <a:pt x="27485" y="64988"/>
                </a:cubicBezTo>
                <a:lnTo>
                  <a:pt x="27485" y="64988"/>
                </a:lnTo>
                <a:cubicBezTo>
                  <a:pt x="27642" y="65382"/>
                  <a:pt x="27511" y="65303"/>
                  <a:pt x="27169" y="65329"/>
                </a:cubicBezTo>
                <a:cubicBezTo>
                  <a:pt x="27353" y="65487"/>
                  <a:pt x="27642" y="65566"/>
                  <a:pt x="27748" y="65829"/>
                </a:cubicBezTo>
                <a:lnTo>
                  <a:pt x="28247" y="65987"/>
                </a:lnTo>
                <a:cubicBezTo>
                  <a:pt x="28305" y="65929"/>
                  <a:pt x="28081" y="65787"/>
                  <a:pt x="28153" y="65787"/>
                </a:cubicBezTo>
                <a:cubicBezTo>
                  <a:pt x="28179" y="65787"/>
                  <a:pt x="28245" y="65806"/>
                  <a:pt x="28379" y="65855"/>
                </a:cubicBezTo>
                <a:cubicBezTo>
                  <a:pt x="28300" y="65724"/>
                  <a:pt x="28195" y="65645"/>
                  <a:pt x="28063" y="65619"/>
                </a:cubicBezTo>
                <a:cubicBezTo>
                  <a:pt x="28166" y="65533"/>
                  <a:pt x="28313" y="65258"/>
                  <a:pt x="28592" y="65258"/>
                </a:cubicBezTo>
                <a:cubicBezTo>
                  <a:pt x="28742" y="65258"/>
                  <a:pt x="28929" y="65337"/>
                  <a:pt x="29168" y="65566"/>
                </a:cubicBezTo>
                <a:cubicBezTo>
                  <a:pt x="29190" y="65574"/>
                  <a:pt x="29208" y="65577"/>
                  <a:pt x="29220" y="65577"/>
                </a:cubicBezTo>
                <a:cubicBezTo>
                  <a:pt x="29337" y="65577"/>
                  <a:pt x="29034" y="65269"/>
                  <a:pt x="29010" y="65198"/>
                </a:cubicBezTo>
                <a:lnTo>
                  <a:pt x="29010" y="65198"/>
                </a:lnTo>
                <a:cubicBezTo>
                  <a:pt x="29299" y="65277"/>
                  <a:pt x="29536" y="65487"/>
                  <a:pt x="29641" y="65777"/>
                </a:cubicBezTo>
                <a:cubicBezTo>
                  <a:pt x="29647" y="65778"/>
                  <a:pt x="29653" y="65778"/>
                  <a:pt x="29658" y="65778"/>
                </a:cubicBezTo>
                <a:cubicBezTo>
                  <a:pt x="29787" y="65778"/>
                  <a:pt x="29938" y="65507"/>
                  <a:pt x="29510" y="65356"/>
                </a:cubicBezTo>
                <a:cubicBezTo>
                  <a:pt x="29483" y="65172"/>
                  <a:pt x="29930" y="65329"/>
                  <a:pt x="29562" y="64882"/>
                </a:cubicBezTo>
                <a:lnTo>
                  <a:pt x="29562" y="64882"/>
                </a:lnTo>
                <a:cubicBezTo>
                  <a:pt x="29799" y="64961"/>
                  <a:pt x="29825" y="65251"/>
                  <a:pt x="30036" y="65356"/>
                </a:cubicBezTo>
                <a:cubicBezTo>
                  <a:pt x="30078" y="65373"/>
                  <a:pt x="30112" y="65380"/>
                  <a:pt x="30138" y="65380"/>
                </a:cubicBezTo>
                <a:cubicBezTo>
                  <a:pt x="30284" y="65380"/>
                  <a:pt x="30220" y="65163"/>
                  <a:pt x="30328" y="65163"/>
                </a:cubicBezTo>
                <a:cubicBezTo>
                  <a:pt x="30382" y="65163"/>
                  <a:pt x="30479" y="65217"/>
                  <a:pt x="30667" y="65382"/>
                </a:cubicBezTo>
                <a:cubicBezTo>
                  <a:pt x="30691" y="65390"/>
                  <a:pt x="30709" y="65394"/>
                  <a:pt x="30721" y="65394"/>
                </a:cubicBezTo>
                <a:cubicBezTo>
                  <a:pt x="30825" y="65394"/>
                  <a:pt x="30498" y="65116"/>
                  <a:pt x="30404" y="65093"/>
                </a:cubicBezTo>
                <a:cubicBezTo>
                  <a:pt x="30460" y="65037"/>
                  <a:pt x="30529" y="64981"/>
                  <a:pt x="30666" y="64981"/>
                </a:cubicBezTo>
                <a:cubicBezTo>
                  <a:pt x="30724" y="64981"/>
                  <a:pt x="30793" y="64991"/>
                  <a:pt x="30877" y="65014"/>
                </a:cubicBezTo>
                <a:cubicBezTo>
                  <a:pt x="30772" y="64909"/>
                  <a:pt x="30614" y="64830"/>
                  <a:pt x="30535" y="64698"/>
                </a:cubicBezTo>
                <a:cubicBezTo>
                  <a:pt x="30430" y="64593"/>
                  <a:pt x="30693" y="64646"/>
                  <a:pt x="30614" y="64488"/>
                </a:cubicBezTo>
                <a:lnTo>
                  <a:pt x="30614" y="64488"/>
                </a:lnTo>
                <a:cubicBezTo>
                  <a:pt x="30746" y="64593"/>
                  <a:pt x="30851" y="64698"/>
                  <a:pt x="30982" y="64803"/>
                </a:cubicBezTo>
                <a:cubicBezTo>
                  <a:pt x="30851" y="64356"/>
                  <a:pt x="31088" y="64172"/>
                  <a:pt x="31403" y="64067"/>
                </a:cubicBezTo>
                <a:lnTo>
                  <a:pt x="31403" y="64067"/>
                </a:lnTo>
                <a:cubicBezTo>
                  <a:pt x="31666" y="64199"/>
                  <a:pt x="31351" y="64172"/>
                  <a:pt x="31614" y="64409"/>
                </a:cubicBezTo>
                <a:cubicBezTo>
                  <a:pt x="31654" y="64424"/>
                  <a:pt x="31683" y="64430"/>
                  <a:pt x="31704" y="64430"/>
                </a:cubicBezTo>
                <a:cubicBezTo>
                  <a:pt x="31799" y="64430"/>
                  <a:pt x="31744" y="64313"/>
                  <a:pt x="31846" y="64313"/>
                </a:cubicBezTo>
                <a:cubicBezTo>
                  <a:pt x="31886" y="64313"/>
                  <a:pt x="31951" y="64331"/>
                  <a:pt x="32061" y="64383"/>
                </a:cubicBezTo>
                <a:cubicBezTo>
                  <a:pt x="31991" y="64268"/>
                  <a:pt x="32001" y="64229"/>
                  <a:pt x="32053" y="64229"/>
                </a:cubicBezTo>
                <a:cubicBezTo>
                  <a:pt x="32163" y="64229"/>
                  <a:pt x="32463" y="64405"/>
                  <a:pt x="32580" y="64405"/>
                </a:cubicBezTo>
                <a:cubicBezTo>
                  <a:pt x="32635" y="64405"/>
                  <a:pt x="32651" y="64366"/>
                  <a:pt x="32587" y="64251"/>
                </a:cubicBezTo>
                <a:cubicBezTo>
                  <a:pt x="32455" y="64251"/>
                  <a:pt x="32403" y="64277"/>
                  <a:pt x="32297" y="64277"/>
                </a:cubicBezTo>
                <a:cubicBezTo>
                  <a:pt x="31956" y="63909"/>
                  <a:pt x="32508" y="64225"/>
                  <a:pt x="32166" y="63857"/>
                </a:cubicBezTo>
                <a:lnTo>
                  <a:pt x="32166" y="63857"/>
                </a:lnTo>
                <a:cubicBezTo>
                  <a:pt x="32350" y="63883"/>
                  <a:pt x="32429" y="64041"/>
                  <a:pt x="32508" y="64172"/>
                </a:cubicBezTo>
                <a:cubicBezTo>
                  <a:pt x="32571" y="64172"/>
                  <a:pt x="32533" y="64071"/>
                  <a:pt x="32623" y="64071"/>
                </a:cubicBezTo>
                <a:cubicBezTo>
                  <a:pt x="32646" y="64071"/>
                  <a:pt x="32676" y="64078"/>
                  <a:pt x="32718" y="64093"/>
                </a:cubicBezTo>
                <a:cubicBezTo>
                  <a:pt x="32219" y="63673"/>
                  <a:pt x="32902" y="63488"/>
                  <a:pt x="33244" y="63410"/>
                </a:cubicBezTo>
                <a:cubicBezTo>
                  <a:pt x="33297" y="63462"/>
                  <a:pt x="33323" y="63462"/>
                  <a:pt x="33349" y="63488"/>
                </a:cubicBezTo>
                <a:cubicBezTo>
                  <a:pt x="33534" y="63120"/>
                  <a:pt x="33875" y="62884"/>
                  <a:pt x="34270" y="62805"/>
                </a:cubicBezTo>
                <a:cubicBezTo>
                  <a:pt x="34428" y="62857"/>
                  <a:pt x="34480" y="63015"/>
                  <a:pt x="34586" y="63147"/>
                </a:cubicBezTo>
                <a:cubicBezTo>
                  <a:pt x="34666" y="63182"/>
                  <a:pt x="34720" y="63197"/>
                  <a:pt x="34752" y="63197"/>
                </a:cubicBezTo>
                <a:cubicBezTo>
                  <a:pt x="34913" y="63197"/>
                  <a:pt x="34572" y="62830"/>
                  <a:pt x="34375" y="62699"/>
                </a:cubicBezTo>
                <a:cubicBezTo>
                  <a:pt x="34379" y="62666"/>
                  <a:pt x="34394" y="62652"/>
                  <a:pt x="34416" y="62652"/>
                </a:cubicBezTo>
                <a:cubicBezTo>
                  <a:pt x="34533" y="62652"/>
                  <a:pt x="34869" y="63041"/>
                  <a:pt x="35112" y="63041"/>
                </a:cubicBezTo>
                <a:cubicBezTo>
                  <a:pt x="35059" y="62778"/>
                  <a:pt x="34664" y="62857"/>
                  <a:pt x="34559" y="62647"/>
                </a:cubicBezTo>
                <a:cubicBezTo>
                  <a:pt x="34736" y="62493"/>
                  <a:pt x="34561" y="62098"/>
                  <a:pt x="34933" y="62098"/>
                </a:cubicBezTo>
                <a:cubicBezTo>
                  <a:pt x="35005" y="62098"/>
                  <a:pt x="35097" y="62113"/>
                  <a:pt x="35217" y="62147"/>
                </a:cubicBezTo>
                <a:cubicBezTo>
                  <a:pt x="34743" y="61647"/>
                  <a:pt x="35085" y="61753"/>
                  <a:pt x="35033" y="61516"/>
                </a:cubicBezTo>
                <a:lnTo>
                  <a:pt x="35033" y="61516"/>
                </a:lnTo>
                <a:cubicBezTo>
                  <a:pt x="35269" y="61542"/>
                  <a:pt x="35348" y="61726"/>
                  <a:pt x="35585" y="61779"/>
                </a:cubicBezTo>
                <a:cubicBezTo>
                  <a:pt x="35401" y="61384"/>
                  <a:pt x="35611" y="61306"/>
                  <a:pt x="35795" y="61174"/>
                </a:cubicBezTo>
                <a:cubicBezTo>
                  <a:pt x="36111" y="61358"/>
                  <a:pt x="35848" y="61437"/>
                  <a:pt x="35848" y="61490"/>
                </a:cubicBezTo>
                <a:cubicBezTo>
                  <a:pt x="35920" y="61517"/>
                  <a:pt x="35979" y="61529"/>
                  <a:pt x="36025" y="61529"/>
                </a:cubicBezTo>
                <a:cubicBezTo>
                  <a:pt x="36246" y="61529"/>
                  <a:pt x="36180" y="61242"/>
                  <a:pt x="36006" y="60937"/>
                </a:cubicBezTo>
                <a:lnTo>
                  <a:pt x="36006" y="60937"/>
                </a:lnTo>
                <a:cubicBezTo>
                  <a:pt x="36269" y="60990"/>
                  <a:pt x="36348" y="61227"/>
                  <a:pt x="36611" y="61253"/>
                </a:cubicBezTo>
                <a:cubicBezTo>
                  <a:pt x="36795" y="61516"/>
                  <a:pt x="36505" y="61463"/>
                  <a:pt x="36821" y="61700"/>
                </a:cubicBezTo>
                <a:cubicBezTo>
                  <a:pt x="37163" y="61437"/>
                  <a:pt x="37137" y="61095"/>
                  <a:pt x="36953" y="60517"/>
                </a:cubicBezTo>
                <a:lnTo>
                  <a:pt x="36953" y="60517"/>
                </a:lnTo>
                <a:cubicBezTo>
                  <a:pt x="37321" y="60569"/>
                  <a:pt x="37321" y="60937"/>
                  <a:pt x="37663" y="61016"/>
                </a:cubicBezTo>
                <a:cubicBezTo>
                  <a:pt x="37845" y="60789"/>
                  <a:pt x="37968" y="60522"/>
                  <a:pt x="38440" y="60522"/>
                </a:cubicBezTo>
                <a:cubicBezTo>
                  <a:pt x="38513" y="60522"/>
                  <a:pt x="38596" y="60529"/>
                  <a:pt x="38688" y="60543"/>
                </a:cubicBezTo>
                <a:cubicBezTo>
                  <a:pt x="38495" y="60266"/>
                  <a:pt x="38541" y="60200"/>
                  <a:pt x="38652" y="60200"/>
                </a:cubicBezTo>
                <a:cubicBezTo>
                  <a:pt x="38751" y="60200"/>
                  <a:pt x="38903" y="60254"/>
                  <a:pt x="38978" y="60254"/>
                </a:cubicBezTo>
                <a:cubicBezTo>
                  <a:pt x="38872" y="60096"/>
                  <a:pt x="38636" y="60069"/>
                  <a:pt x="38557" y="59859"/>
                </a:cubicBezTo>
                <a:lnTo>
                  <a:pt x="38557" y="59859"/>
                </a:lnTo>
                <a:cubicBezTo>
                  <a:pt x="38618" y="59879"/>
                  <a:pt x="38670" y="59887"/>
                  <a:pt x="38715" y="59887"/>
                </a:cubicBezTo>
                <a:cubicBezTo>
                  <a:pt x="39053" y="59887"/>
                  <a:pt x="38971" y="59394"/>
                  <a:pt x="39228" y="59394"/>
                </a:cubicBezTo>
                <a:cubicBezTo>
                  <a:pt x="39303" y="59394"/>
                  <a:pt x="39406" y="59436"/>
                  <a:pt x="39556" y="59543"/>
                </a:cubicBezTo>
                <a:cubicBezTo>
                  <a:pt x="39740" y="59202"/>
                  <a:pt x="40608" y="59175"/>
                  <a:pt x="40372" y="58623"/>
                </a:cubicBezTo>
                <a:lnTo>
                  <a:pt x="40372" y="58623"/>
                </a:lnTo>
                <a:cubicBezTo>
                  <a:pt x="40473" y="58660"/>
                  <a:pt x="40548" y="58674"/>
                  <a:pt x="40605" y="58674"/>
                </a:cubicBezTo>
                <a:cubicBezTo>
                  <a:pt x="40793" y="58674"/>
                  <a:pt x="40795" y="58519"/>
                  <a:pt x="40993" y="58519"/>
                </a:cubicBezTo>
                <a:cubicBezTo>
                  <a:pt x="41075" y="58519"/>
                  <a:pt x="41192" y="58546"/>
                  <a:pt x="41371" y="58623"/>
                </a:cubicBezTo>
                <a:cubicBezTo>
                  <a:pt x="41029" y="58176"/>
                  <a:pt x="41529" y="58386"/>
                  <a:pt x="41134" y="57913"/>
                </a:cubicBezTo>
                <a:lnTo>
                  <a:pt x="41134" y="57913"/>
                </a:lnTo>
                <a:cubicBezTo>
                  <a:pt x="41371" y="57965"/>
                  <a:pt x="41476" y="58123"/>
                  <a:pt x="41687" y="58202"/>
                </a:cubicBezTo>
                <a:cubicBezTo>
                  <a:pt x="42239" y="57676"/>
                  <a:pt x="42581" y="57019"/>
                  <a:pt x="43606" y="56887"/>
                </a:cubicBezTo>
                <a:cubicBezTo>
                  <a:pt x="43449" y="56756"/>
                  <a:pt x="43370" y="56598"/>
                  <a:pt x="43265" y="56598"/>
                </a:cubicBezTo>
                <a:cubicBezTo>
                  <a:pt x="43975" y="56387"/>
                  <a:pt x="44580" y="56124"/>
                  <a:pt x="44711" y="55467"/>
                </a:cubicBezTo>
                <a:cubicBezTo>
                  <a:pt x="44687" y="55388"/>
                  <a:pt x="44730" y="55364"/>
                  <a:pt x="44802" y="55364"/>
                </a:cubicBezTo>
                <a:cubicBezTo>
                  <a:pt x="44922" y="55364"/>
                  <a:pt x="45125" y="55432"/>
                  <a:pt x="45246" y="55432"/>
                </a:cubicBezTo>
                <a:cubicBezTo>
                  <a:pt x="45296" y="55432"/>
                  <a:pt x="45332" y="55420"/>
                  <a:pt x="45342" y="55388"/>
                </a:cubicBezTo>
                <a:cubicBezTo>
                  <a:pt x="45263" y="55309"/>
                  <a:pt x="45106" y="55257"/>
                  <a:pt x="45027" y="55151"/>
                </a:cubicBezTo>
                <a:cubicBezTo>
                  <a:pt x="45342" y="55151"/>
                  <a:pt x="45684" y="55125"/>
                  <a:pt x="45553" y="54678"/>
                </a:cubicBezTo>
                <a:lnTo>
                  <a:pt x="45553" y="54678"/>
                </a:lnTo>
                <a:lnTo>
                  <a:pt x="46131" y="54915"/>
                </a:lnTo>
                <a:cubicBezTo>
                  <a:pt x="46236" y="54152"/>
                  <a:pt x="46973" y="53942"/>
                  <a:pt x="47657" y="53679"/>
                </a:cubicBezTo>
                <a:cubicBezTo>
                  <a:pt x="47578" y="53600"/>
                  <a:pt x="47525" y="53547"/>
                  <a:pt x="47446" y="53468"/>
                </a:cubicBezTo>
                <a:cubicBezTo>
                  <a:pt x="48603" y="52968"/>
                  <a:pt x="49103" y="51916"/>
                  <a:pt x="50076" y="51312"/>
                </a:cubicBezTo>
                <a:cubicBezTo>
                  <a:pt x="49761" y="50812"/>
                  <a:pt x="50734" y="50654"/>
                  <a:pt x="51102" y="50312"/>
                </a:cubicBezTo>
                <a:cubicBezTo>
                  <a:pt x="51251" y="50163"/>
                  <a:pt x="51193" y="49894"/>
                  <a:pt x="51444" y="49894"/>
                </a:cubicBezTo>
                <a:cubicBezTo>
                  <a:pt x="51504" y="49894"/>
                  <a:pt x="51580" y="49909"/>
                  <a:pt x="51681" y="49944"/>
                </a:cubicBezTo>
                <a:cubicBezTo>
                  <a:pt x="51602" y="49839"/>
                  <a:pt x="51549" y="49707"/>
                  <a:pt x="51470" y="49602"/>
                </a:cubicBezTo>
                <a:lnTo>
                  <a:pt x="51470" y="49602"/>
                </a:lnTo>
                <a:cubicBezTo>
                  <a:pt x="51594" y="49680"/>
                  <a:pt x="51675" y="49709"/>
                  <a:pt x="51729" y="49709"/>
                </a:cubicBezTo>
                <a:cubicBezTo>
                  <a:pt x="51908" y="49709"/>
                  <a:pt x="51798" y="49382"/>
                  <a:pt x="52031" y="49382"/>
                </a:cubicBezTo>
                <a:cubicBezTo>
                  <a:pt x="52086" y="49382"/>
                  <a:pt x="52159" y="49400"/>
                  <a:pt x="52259" y="49444"/>
                </a:cubicBezTo>
                <a:cubicBezTo>
                  <a:pt x="52128" y="48629"/>
                  <a:pt x="53311" y="48655"/>
                  <a:pt x="53364" y="47866"/>
                </a:cubicBezTo>
                <a:lnTo>
                  <a:pt x="53732" y="48024"/>
                </a:lnTo>
                <a:cubicBezTo>
                  <a:pt x="53837" y="47025"/>
                  <a:pt x="55021" y="46998"/>
                  <a:pt x="55100" y="45973"/>
                </a:cubicBezTo>
                <a:cubicBezTo>
                  <a:pt x="55166" y="45990"/>
                  <a:pt x="55223" y="45998"/>
                  <a:pt x="55271" y="45998"/>
                </a:cubicBezTo>
                <a:cubicBezTo>
                  <a:pt x="55694" y="45998"/>
                  <a:pt x="55476" y="45402"/>
                  <a:pt x="55900" y="45402"/>
                </a:cubicBezTo>
                <a:cubicBezTo>
                  <a:pt x="55942" y="45402"/>
                  <a:pt x="55990" y="45407"/>
                  <a:pt x="56046" y="45420"/>
                </a:cubicBezTo>
                <a:cubicBezTo>
                  <a:pt x="55810" y="44894"/>
                  <a:pt x="56467" y="45210"/>
                  <a:pt x="56257" y="44763"/>
                </a:cubicBezTo>
                <a:cubicBezTo>
                  <a:pt x="56993" y="44631"/>
                  <a:pt x="57256" y="44079"/>
                  <a:pt x="57493" y="43500"/>
                </a:cubicBezTo>
                <a:cubicBezTo>
                  <a:pt x="58019" y="43080"/>
                  <a:pt x="58440" y="42580"/>
                  <a:pt x="58808" y="42028"/>
                </a:cubicBezTo>
                <a:cubicBezTo>
                  <a:pt x="59150" y="41475"/>
                  <a:pt x="59597" y="40976"/>
                  <a:pt x="60123" y="40581"/>
                </a:cubicBezTo>
                <a:lnTo>
                  <a:pt x="59939" y="40239"/>
                </a:lnTo>
                <a:cubicBezTo>
                  <a:pt x="59933" y="40217"/>
                  <a:pt x="59937" y="40208"/>
                  <a:pt x="59947" y="40208"/>
                </a:cubicBezTo>
                <a:cubicBezTo>
                  <a:pt x="59985" y="40208"/>
                  <a:pt x="60113" y="40340"/>
                  <a:pt x="60175" y="40423"/>
                </a:cubicBezTo>
                <a:cubicBezTo>
                  <a:pt x="60438" y="39740"/>
                  <a:pt x="60859" y="39424"/>
                  <a:pt x="61096" y="38714"/>
                </a:cubicBezTo>
                <a:lnTo>
                  <a:pt x="61464" y="38898"/>
                </a:lnTo>
                <a:cubicBezTo>
                  <a:pt x="61536" y="38778"/>
                  <a:pt x="61085" y="38440"/>
                  <a:pt x="61301" y="38440"/>
                </a:cubicBezTo>
                <a:cubicBezTo>
                  <a:pt x="61322" y="38440"/>
                  <a:pt x="61350" y="38444"/>
                  <a:pt x="61385" y="38451"/>
                </a:cubicBezTo>
                <a:cubicBezTo>
                  <a:pt x="61569" y="38582"/>
                  <a:pt x="61412" y="38556"/>
                  <a:pt x="61543" y="38714"/>
                </a:cubicBezTo>
                <a:cubicBezTo>
                  <a:pt x="61553" y="38716"/>
                  <a:pt x="61562" y="38717"/>
                  <a:pt x="61570" y="38717"/>
                </a:cubicBezTo>
                <a:cubicBezTo>
                  <a:pt x="61677" y="38717"/>
                  <a:pt x="61685" y="38569"/>
                  <a:pt x="61490" y="38398"/>
                </a:cubicBezTo>
                <a:cubicBezTo>
                  <a:pt x="61964" y="37951"/>
                  <a:pt x="62385" y="37478"/>
                  <a:pt x="62806" y="36978"/>
                </a:cubicBezTo>
                <a:lnTo>
                  <a:pt x="63410" y="36242"/>
                </a:lnTo>
                <a:cubicBezTo>
                  <a:pt x="63621" y="36005"/>
                  <a:pt x="63805" y="35742"/>
                  <a:pt x="63989" y="35505"/>
                </a:cubicBezTo>
                <a:cubicBezTo>
                  <a:pt x="64778" y="34506"/>
                  <a:pt x="65488" y="33428"/>
                  <a:pt x="66198" y="32349"/>
                </a:cubicBezTo>
                <a:lnTo>
                  <a:pt x="66225" y="23486"/>
                </a:lnTo>
                <a:cubicBezTo>
                  <a:pt x="66225" y="15728"/>
                  <a:pt x="65962" y="7864"/>
                  <a:pt x="66356" y="79"/>
                </a:cubicBezTo>
                <a:lnTo>
                  <a:pt x="4678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6083651" y="-86355"/>
            <a:ext cx="2993793" cy="3138854"/>
          </a:xfrm>
          <a:custGeom>
            <a:avLst/>
            <a:gdLst/>
            <a:ahLst/>
            <a:cxnLst/>
            <a:rect l="l" t="t" r="r" b="b"/>
            <a:pathLst>
              <a:path w="43554" h="32745" extrusionOk="0">
                <a:moveTo>
                  <a:pt x="29832" y="4615"/>
                </a:moveTo>
                <a:cubicBezTo>
                  <a:pt x="30073" y="4615"/>
                  <a:pt x="29871" y="4820"/>
                  <a:pt x="30009" y="4866"/>
                </a:cubicBezTo>
                <a:cubicBezTo>
                  <a:pt x="29760" y="4911"/>
                  <a:pt x="29612" y="4929"/>
                  <a:pt x="29530" y="4929"/>
                </a:cubicBezTo>
                <a:cubicBezTo>
                  <a:pt x="29274" y="4929"/>
                  <a:pt x="29667" y="4749"/>
                  <a:pt x="29667" y="4630"/>
                </a:cubicBezTo>
                <a:lnTo>
                  <a:pt x="29693" y="4630"/>
                </a:lnTo>
                <a:cubicBezTo>
                  <a:pt x="29751" y="4619"/>
                  <a:pt x="29796" y="4615"/>
                  <a:pt x="29832" y="4615"/>
                </a:cubicBezTo>
                <a:close/>
                <a:moveTo>
                  <a:pt x="34397" y="4696"/>
                </a:moveTo>
                <a:cubicBezTo>
                  <a:pt x="34574" y="4696"/>
                  <a:pt x="34562" y="4792"/>
                  <a:pt x="34716" y="4814"/>
                </a:cubicBezTo>
                <a:cubicBezTo>
                  <a:pt x="34374" y="4893"/>
                  <a:pt x="34322" y="4972"/>
                  <a:pt x="33954" y="5077"/>
                </a:cubicBezTo>
                <a:cubicBezTo>
                  <a:pt x="33678" y="4951"/>
                  <a:pt x="34407" y="4802"/>
                  <a:pt x="34246" y="4697"/>
                </a:cubicBezTo>
                <a:lnTo>
                  <a:pt x="34246" y="4697"/>
                </a:lnTo>
                <a:lnTo>
                  <a:pt x="34269" y="4709"/>
                </a:lnTo>
                <a:cubicBezTo>
                  <a:pt x="34321" y="4700"/>
                  <a:pt x="34363" y="4696"/>
                  <a:pt x="34397" y="4696"/>
                </a:cubicBezTo>
                <a:close/>
                <a:moveTo>
                  <a:pt x="32306" y="3208"/>
                </a:moveTo>
                <a:cubicBezTo>
                  <a:pt x="33257" y="3208"/>
                  <a:pt x="32346" y="4051"/>
                  <a:pt x="33308" y="4051"/>
                </a:cubicBezTo>
                <a:cubicBezTo>
                  <a:pt x="33321" y="4051"/>
                  <a:pt x="33335" y="4051"/>
                  <a:pt x="33349" y="4051"/>
                </a:cubicBezTo>
                <a:lnTo>
                  <a:pt x="33349" y="4051"/>
                </a:lnTo>
                <a:cubicBezTo>
                  <a:pt x="33007" y="4630"/>
                  <a:pt x="33270" y="4972"/>
                  <a:pt x="33191" y="5498"/>
                </a:cubicBezTo>
                <a:cubicBezTo>
                  <a:pt x="33559" y="5392"/>
                  <a:pt x="33270" y="5340"/>
                  <a:pt x="33533" y="5235"/>
                </a:cubicBezTo>
                <a:cubicBezTo>
                  <a:pt x="33664" y="5200"/>
                  <a:pt x="33759" y="5186"/>
                  <a:pt x="33822" y="5186"/>
                </a:cubicBezTo>
                <a:cubicBezTo>
                  <a:pt x="34049" y="5186"/>
                  <a:pt x="33854" y="5374"/>
                  <a:pt x="33401" y="5498"/>
                </a:cubicBezTo>
                <a:cubicBezTo>
                  <a:pt x="33901" y="5498"/>
                  <a:pt x="34374" y="5392"/>
                  <a:pt x="34822" y="5208"/>
                </a:cubicBezTo>
                <a:lnTo>
                  <a:pt x="34822" y="5208"/>
                </a:lnTo>
                <a:cubicBezTo>
                  <a:pt x="34124" y="5572"/>
                  <a:pt x="33531" y="5742"/>
                  <a:pt x="33153" y="5742"/>
                </a:cubicBezTo>
                <a:cubicBezTo>
                  <a:pt x="32847" y="5742"/>
                  <a:pt x="32682" y="5630"/>
                  <a:pt x="32718" y="5419"/>
                </a:cubicBezTo>
                <a:lnTo>
                  <a:pt x="32718" y="5419"/>
                </a:lnTo>
                <a:cubicBezTo>
                  <a:pt x="32455" y="5524"/>
                  <a:pt x="32481" y="5603"/>
                  <a:pt x="32402" y="5708"/>
                </a:cubicBezTo>
                <a:cubicBezTo>
                  <a:pt x="32260" y="5751"/>
                  <a:pt x="32173" y="5767"/>
                  <a:pt x="32117" y="5767"/>
                </a:cubicBezTo>
                <a:cubicBezTo>
                  <a:pt x="31971" y="5767"/>
                  <a:pt x="32040" y="5660"/>
                  <a:pt x="31895" y="5660"/>
                </a:cubicBezTo>
                <a:cubicBezTo>
                  <a:pt x="31859" y="5660"/>
                  <a:pt x="31811" y="5666"/>
                  <a:pt x="31744" y="5682"/>
                </a:cubicBezTo>
                <a:cubicBezTo>
                  <a:pt x="31981" y="5576"/>
                  <a:pt x="32244" y="5471"/>
                  <a:pt x="32507" y="5419"/>
                </a:cubicBezTo>
                <a:cubicBezTo>
                  <a:pt x="32218" y="5103"/>
                  <a:pt x="32113" y="5103"/>
                  <a:pt x="31876" y="4787"/>
                </a:cubicBezTo>
                <a:cubicBezTo>
                  <a:pt x="32612" y="4524"/>
                  <a:pt x="31823" y="4577"/>
                  <a:pt x="32560" y="4314"/>
                </a:cubicBezTo>
                <a:cubicBezTo>
                  <a:pt x="32541" y="4309"/>
                  <a:pt x="32522" y="4307"/>
                  <a:pt x="32503" y="4307"/>
                </a:cubicBezTo>
                <a:cubicBezTo>
                  <a:pt x="32314" y="4307"/>
                  <a:pt x="32132" y="4524"/>
                  <a:pt x="31797" y="4524"/>
                </a:cubicBezTo>
                <a:cubicBezTo>
                  <a:pt x="31850" y="4209"/>
                  <a:pt x="32402" y="4104"/>
                  <a:pt x="31981" y="3893"/>
                </a:cubicBezTo>
                <a:lnTo>
                  <a:pt x="31981" y="3893"/>
                </a:lnTo>
                <a:cubicBezTo>
                  <a:pt x="31429" y="4051"/>
                  <a:pt x="32323" y="4077"/>
                  <a:pt x="31481" y="4235"/>
                </a:cubicBezTo>
                <a:cubicBezTo>
                  <a:pt x="31718" y="3998"/>
                  <a:pt x="31508" y="3920"/>
                  <a:pt x="31113" y="3867"/>
                </a:cubicBezTo>
                <a:cubicBezTo>
                  <a:pt x="31429" y="3762"/>
                  <a:pt x="31771" y="3683"/>
                  <a:pt x="32086" y="3630"/>
                </a:cubicBezTo>
                <a:cubicBezTo>
                  <a:pt x="32096" y="3593"/>
                  <a:pt x="32059" y="3575"/>
                  <a:pt x="31985" y="3575"/>
                </a:cubicBezTo>
                <a:cubicBezTo>
                  <a:pt x="31851" y="3575"/>
                  <a:pt x="31594" y="3634"/>
                  <a:pt x="31271" y="3735"/>
                </a:cubicBezTo>
                <a:cubicBezTo>
                  <a:pt x="30982" y="3604"/>
                  <a:pt x="31560" y="3420"/>
                  <a:pt x="31955" y="3236"/>
                </a:cubicBezTo>
                <a:cubicBezTo>
                  <a:pt x="32094" y="3217"/>
                  <a:pt x="32209" y="3208"/>
                  <a:pt x="32306" y="3208"/>
                </a:cubicBezTo>
                <a:close/>
                <a:moveTo>
                  <a:pt x="28564" y="5813"/>
                </a:moveTo>
                <a:cubicBezTo>
                  <a:pt x="28706" y="5813"/>
                  <a:pt x="28224" y="6030"/>
                  <a:pt x="28483" y="6050"/>
                </a:cubicBezTo>
                <a:cubicBezTo>
                  <a:pt x="28368" y="6066"/>
                  <a:pt x="28281" y="6074"/>
                  <a:pt x="28217" y="6074"/>
                </a:cubicBezTo>
                <a:cubicBezTo>
                  <a:pt x="27976" y="6074"/>
                  <a:pt x="28064" y="5970"/>
                  <a:pt x="28168" y="5866"/>
                </a:cubicBezTo>
                <a:lnTo>
                  <a:pt x="28168" y="5866"/>
                </a:lnTo>
                <a:lnTo>
                  <a:pt x="28194" y="5892"/>
                </a:lnTo>
                <a:cubicBezTo>
                  <a:pt x="28410" y="5835"/>
                  <a:pt x="28518" y="5813"/>
                  <a:pt x="28564" y="5813"/>
                </a:cubicBezTo>
                <a:close/>
                <a:moveTo>
                  <a:pt x="33743" y="5734"/>
                </a:moveTo>
                <a:cubicBezTo>
                  <a:pt x="33664" y="5971"/>
                  <a:pt x="33270" y="6181"/>
                  <a:pt x="32954" y="6523"/>
                </a:cubicBezTo>
                <a:cubicBezTo>
                  <a:pt x="32854" y="6535"/>
                  <a:pt x="32773" y="6540"/>
                  <a:pt x="32707" y="6540"/>
                </a:cubicBezTo>
                <a:cubicBezTo>
                  <a:pt x="32176" y="6540"/>
                  <a:pt x="32701" y="6193"/>
                  <a:pt x="32349" y="6076"/>
                </a:cubicBezTo>
                <a:cubicBezTo>
                  <a:pt x="32823" y="5945"/>
                  <a:pt x="33112" y="5918"/>
                  <a:pt x="33743" y="5734"/>
                </a:cubicBezTo>
                <a:close/>
                <a:moveTo>
                  <a:pt x="33822" y="6602"/>
                </a:moveTo>
                <a:lnTo>
                  <a:pt x="33822" y="6602"/>
                </a:lnTo>
                <a:cubicBezTo>
                  <a:pt x="33260" y="6781"/>
                  <a:pt x="33889" y="6910"/>
                  <a:pt x="33227" y="7110"/>
                </a:cubicBezTo>
                <a:lnTo>
                  <a:pt x="33227" y="7110"/>
                </a:lnTo>
                <a:cubicBezTo>
                  <a:pt x="33577" y="6831"/>
                  <a:pt x="32445" y="7009"/>
                  <a:pt x="32796" y="6734"/>
                </a:cubicBezTo>
                <a:cubicBezTo>
                  <a:pt x="33270" y="6628"/>
                  <a:pt x="33349" y="6707"/>
                  <a:pt x="33822" y="6602"/>
                </a:cubicBezTo>
                <a:close/>
                <a:moveTo>
                  <a:pt x="29140" y="7130"/>
                </a:moveTo>
                <a:cubicBezTo>
                  <a:pt x="29236" y="7130"/>
                  <a:pt x="29239" y="7163"/>
                  <a:pt x="29088" y="7233"/>
                </a:cubicBezTo>
                <a:lnTo>
                  <a:pt x="29114" y="7260"/>
                </a:lnTo>
                <a:cubicBezTo>
                  <a:pt x="28894" y="7329"/>
                  <a:pt x="28765" y="7353"/>
                  <a:pt x="28679" y="7353"/>
                </a:cubicBezTo>
                <a:cubicBezTo>
                  <a:pt x="28571" y="7353"/>
                  <a:pt x="28530" y="7315"/>
                  <a:pt x="28457" y="7286"/>
                </a:cubicBezTo>
                <a:cubicBezTo>
                  <a:pt x="28750" y="7183"/>
                  <a:pt x="29019" y="7130"/>
                  <a:pt x="29140" y="7130"/>
                </a:cubicBezTo>
                <a:close/>
                <a:moveTo>
                  <a:pt x="32784" y="7223"/>
                </a:moveTo>
                <a:cubicBezTo>
                  <a:pt x="32929" y="7223"/>
                  <a:pt x="32492" y="7401"/>
                  <a:pt x="32428" y="7444"/>
                </a:cubicBezTo>
                <a:cubicBezTo>
                  <a:pt x="32276" y="7486"/>
                  <a:pt x="32192" y="7498"/>
                  <a:pt x="32136" y="7498"/>
                </a:cubicBezTo>
                <a:cubicBezTo>
                  <a:pt x="32055" y="7498"/>
                  <a:pt x="32031" y="7473"/>
                  <a:pt x="31947" y="7473"/>
                </a:cubicBezTo>
                <a:cubicBezTo>
                  <a:pt x="31911" y="7473"/>
                  <a:pt x="31864" y="7478"/>
                  <a:pt x="31797" y="7491"/>
                </a:cubicBezTo>
                <a:lnTo>
                  <a:pt x="31797" y="7491"/>
                </a:lnTo>
                <a:cubicBezTo>
                  <a:pt x="31819" y="7366"/>
                  <a:pt x="32560" y="7389"/>
                  <a:pt x="32560" y="7260"/>
                </a:cubicBezTo>
                <a:cubicBezTo>
                  <a:pt x="32678" y="7234"/>
                  <a:pt x="32748" y="7223"/>
                  <a:pt x="32784" y="7223"/>
                </a:cubicBezTo>
                <a:close/>
                <a:moveTo>
                  <a:pt x="32639" y="7444"/>
                </a:moveTo>
                <a:cubicBezTo>
                  <a:pt x="33191" y="7575"/>
                  <a:pt x="33112" y="8285"/>
                  <a:pt x="32086" y="8364"/>
                </a:cubicBezTo>
                <a:cubicBezTo>
                  <a:pt x="32849" y="7970"/>
                  <a:pt x="31902" y="7943"/>
                  <a:pt x="32612" y="7444"/>
                </a:cubicBezTo>
                <a:close/>
                <a:moveTo>
                  <a:pt x="29553" y="7275"/>
                </a:moveTo>
                <a:cubicBezTo>
                  <a:pt x="29648" y="7275"/>
                  <a:pt x="29732" y="7287"/>
                  <a:pt x="29798" y="7312"/>
                </a:cubicBezTo>
                <a:cubicBezTo>
                  <a:pt x="29640" y="7365"/>
                  <a:pt x="29588" y="7339"/>
                  <a:pt x="29377" y="7391"/>
                </a:cubicBezTo>
                <a:cubicBezTo>
                  <a:pt x="29535" y="7865"/>
                  <a:pt x="29825" y="7838"/>
                  <a:pt x="30298" y="8128"/>
                </a:cubicBezTo>
                <a:cubicBezTo>
                  <a:pt x="29782" y="8302"/>
                  <a:pt x="29409" y="8368"/>
                  <a:pt x="29136" y="8368"/>
                </a:cubicBezTo>
                <a:cubicBezTo>
                  <a:pt x="28379" y="8368"/>
                  <a:pt x="28381" y="7857"/>
                  <a:pt x="28200" y="7703"/>
                </a:cubicBezTo>
                <a:lnTo>
                  <a:pt x="28200" y="7703"/>
                </a:lnTo>
                <a:cubicBezTo>
                  <a:pt x="28581" y="7472"/>
                  <a:pt x="29163" y="7275"/>
                  <a:pt x="29553" y="7275"/>
                </a:cubicBezTo>
                <a:close/>
                <a:moveTo>
                  <a:pt x="36663" y="4919"/>
                </a:moveTo>
                <a:lnTo>
                  <a:pt x="36663" y="4919"/>
                </a:lnTo>
                <a:cubicBezTo>
                  <a:pt x="37662" y="5077"/>
                  <a:pt x="36636" y="5708"/>
                  <a:pt x="37083" y="6050"/>
                </a:cubicBezTo>
                <a:lnTo>
                  <a:pt x="36452" y="6208"/>
                </a:lnTo>
                <a:cubicBezTo>
                  <a:pt x="37136" y="6655"/>
                  <a:pt x="37557" y="7339"/>
                  <a:pt x="36978" y="8206"/>
                </a:cubicBezTo>
                <a:cubicBezTo>
                  <a:pt x="36987" y="8209"/>
                  <a:pt x="36999" y="8211"/>
                  <a:pt x="37014" y="8211"/>
                </a:cubicBezTo>
                <a:cubicBezTo>
                  <a:pt x="37100" y="8211"/>
                  <a:pt x="37267" y="8165"/>
                  <a:pt x="37351" y="8165"/>
                </a:cubicBezTo>
                <a:cubicBezTo>
                  <a:pt x="37376" y="8165"/>
                  <a:pt x="37394" y="8169"/>
                  <a:pt x="37399" y="8180"/>
                </a:cubicBezTo>
                <a:cubicBezTo>
                  <a:pt x="37373" y="8259"/>
                  <a:pt x="37241" y="8391"/>
                  <a:pt x="37110" y="8496"/>
                </a:cubicBezTo>
                <a:lnTo>
                  <a:pt x="37083" y="8496"/>
                </a:lnTo>
                <a:cubicBezTo>
                  <a:pt x="36940" y="8533"/>
                  <a:pt x="36842" y="8548"/>
                  <a:pt x="36775" y="8548"/>
                </a:cubicBezTo>
                <a:cubicBezTo>
                  <a:pt x="36561" y="8548"/>
                  <a:pt x="36664" y="8392"/>
                  <a:pt x="36584" y="8312"/>
                </a:cubicBezTo>
                <a:lnTo>
                  <a:pt x="36584" y="8312"/>
                </a:lnTo>
                <a:cubicBezTo>
                  <a:pt x="36400" y="8338"/>
                  <a:pt x="36189" y="8417"/>
                  <a:pt x="36005" y="8496"/>
                </a:cubicBezTo>
                <a:cubicBezTo>
                  <a:pt x="35479" y="8259"/>
                  <a:pt x="35795" y="7470"/>
                  <a:pt x="34480" y="7233"/>
                </a:cubicBezTo>
                <a:cubicBezTo>
                  <a:pt x="34716" y="6970"/>
                  <a:pt x="35032" y="6786"/>
                  <a:pt x="35348" y="6681"/>
                </a:cubicBezTo>
                <a:cubicBezTo>
                  <a:pt x="35324" y="6671"/>
                  <a:pt x="35297" y="6666"/>
                  <a:pt x="35266" y="6666"/>
                </a:cubicBezTo>
                <a:cubicBezTo>
                  <a:pt x="35057" y="6666"/>
                  <a:pt x="34696" y="6875"/>
                  <a:pt x="34374" y="6944"/>
                </a:cubicBezTo>
                <a:cubicBezTo>
                  <a:pt x="34215" y="6898"/>
                  <a:pt x="34867" y="6635"/>
                  <a:pt x="34647" y="6635"/>
                </a:cubicBezTo>
                <a:cubicBezTo>
                  <a:pt x="34613" y="6635"/>
                  <a:pt x="34559" y="6641"/>
                  <a:pt x="34480" y="6655"/>
                </a:cubicBezTo>
                <a:cubicBezTo>
                  <a:pt x="34637" y="6497"/>
                  <a:pt x="34769" y="6550"/>
                  <a:pt x="35269" y="6418"/>
                </a:cubicBezTo>
                <a:cubicBezTo>
                  <a:pt x="34900" y="6313"/>
                  <a:pt x="34611" y="6234"/>
                  <a:pt x="34716" y="6076"/>
                </a:cubicBezTo>
                <a:lnTo>
                  <a:pt x="34716" y="6076"/>
                </a:lnTo>
                <a:cubicBezTo>
                  <a:pt x="34033" y="6234"/>
                  <a:pt x="34453" y="6287"/>
                  <a:pt x="34374" y="6365"/>
                </a:cubicBezTo>
                <a:cubicBezTo>
                  <a:pt x="34299" y="6374"/>
                  <a:pt x="34233" y="6378"/>
                  <a:pt x="34176" y="6378"/>
                </a:cubicBezTo>
                <a:cubicBezTo>
                  <a:pt x="33701" y="6378"/>
                  <a:pt x="33864" y="6103"/>
                  <a:pt x="34217" y="5892"/>
                </a:cubicBezTo>
                <a:cubicBezTo>
                  <a:pt x="34953" y="5655"/>
                  <a:pt x="35558" y="5708"/>
                  <a:pt x="35584" y="5498"/>
                </a:cubicBezTo>
                <a:cubicBezTo>
                  <a:pt x="35596" y="5497"/>
                  <a:pt x="35608" y="5497"/>
                  <a:pt x="35619" y="5497"/>
                </a:cubicBezTo>
                <a:cubicBezTo>
                  <a:pt x="36221" y="5497"/>
                  <a:pt x="35345" y="6123"/>
                  <a:pt x="35816" y="6123"/>
                </a:cubicBezTo>
                <a:cubicBezTo>
                  <a:pt x="35864" y="6123"/>
                  <a:pt x="35926" y="6117"/>
                  <a:pt x="36005" y="6102"/>
                </a:cubicBezTo>
                <a:cubicBezTo>
                  <a:pt x="36400" y="5682"/>
                  <a:pt x="35532" y="5366"/>
                  <a:pt x="36663" y="4919"/>
                </a:cubicBezTo>
                <a:close/>
                <a:moveTo>
                  <a:pt x="36296" y="8758"/>
                </a:moveTo>
                <a:cubicBezTo>
                  <a:pt x="36486" y="8758"/>
                  <a:pt x="36276" y="8926"/>
                  <a:pt x="36189" y="8969"/>
                </a:cubicBezTo>
                <a:cubicBezTo>
                  <a:pt x="36009" y="9009"/>
                  <a:pt x="35902" y="9025"/>
                  <a:pt x="35845" y="9025"/>
                </a:cubicBezTo>
                <a:cubicBezTo>
                  <a:pt x="35679" y="9025"/>
                  <a:pt x="35953" y="8883"/>
                  <a:pt x="36110" y="8785"/>
                </a:cubicBezTo>
                <a:cubicBezTo>
                  <a:pt x="36195" y="8766"/>
                  <a:pt x="36255" y="8758"/>
                  <a:pt x="36296" y="8758"/>
                </a:cubicBezTo>
                <a:close/>
                <a:moveTo>
                  <a:pt x="34217" y="8312"/>
                </a:moveTo>
                <a:cubicBezTo>
                  <a:pt x="35147" y="8415"/>
                  <a:pt x="34324" y="9154"/>
                  <a:pt x="35321" y="9154"/>
                </a:cubicBezTo>
                <a:cubicBezTo>
                  <a:pt x="35338" y="9154"/>
                  <a:pt x="35356" y="9154"/>
                  <a:pt x="35374" y="9153"/>
                </a:cubicBezTo>
                <a:lnTo>
                  <a:pt x="35374" y="9153"/>
                </a:lnTo>
                <a:cubicBezTo>
                  <a:pt x="35058" y="9232"/>
                  <a:pt x="34716" y="9311"/>
                  <a:pt x="34374" y="9337"/>
                </a:cubicBezTo>
                <a:cubicBezTo>
                  <a:pt x="34532" y="9074"/>
                  <a:pt x="34374" y="9048"/>
                  <a:pt x="34401" y="8811"/>
                </a:cubicBezTo>
                <a:lnTo>
                  <a:pt x="34401" y="8811"/>
                </a:lnTo>
                <a:cubicBezTo>
                  <a:pt x="34205" y="8912"/>
                  <a:pt x="34056" y="8953"/>
                  <a:pt x="33950" y="8953"/>
                </a:cubicBezTo>
                <a:cubicBezTo>
                  <a:pt x="33586" y="8953"/>
                  <a:pt x="33728" y="8475"/>
                  <a:pt x="34217" y="8312"/>
                </a:cubicBezTo>
                <a:close/>
                <a:moveTo>
                  <a:pt x="32902" y="8285"/>
                </a:moveTo>
                <a:lnTo>
                  <a:pt x="32902" y="8285"/>
                </a:lnTo>
                <a:cubicBezTo>
                  <a:pt x="33507" y="8391"/>
                  <a:pt x="33138" y="9074"/>
                  <a:pt x="33717" y="9390"/>
                </a:cubicBezTo>
                <a:cubicBezTo>
                  <a:pt x="33583" y="9401"/>
                  <a:pt x="33467" y="9406"/>
                  <a:pt x="33367" y="9406"/>
                </a:cubicBezTo>
                <a:cubicBezTo>
                  <a:pt x="32291" y="9406"/>
                  <a:pt x="33008" y="8816"/>
                  <a:pt x="32617" y="8542"/>
                </a:cubicBezTo>
                <a:lnTo>
                  <a:pt x="32617" y="8542"/>
                </a:lnTo>
                <a:cubicBezTo>
                  <a:pt x="33181" y="8415"/>
                  <a:pt x="32902" y="8363"/>
                  <a:pt x="32902" y="8285"/>
                </a:cubicBezTo>
                <a:close/>
                <a:moveTo>
                  <a:pt x="22802" y="7759"/>
                </a:moveTo>
                <a:cubicBezTo>
                  <a:pt x="23828" y="7917"/>
                  <a:pt x="23460" y="8706"/>
                  <a:pt x="23513" y="9127"/>
                </a:cubicBezTo>
                <a:cubicBezTo>
                  <a:pt x="23531" y="9131"/>
                  <a:pt x="23551" y="9133"/>
                  <a:pt x="23573" y="9133"/>
                </a:cubicBezTo>
                <a:cubicBezTo>
                  <a:pt x="23841" y="9133"/>
                  <a:pt x="24372" y="8860"/>
                  <a:pt x="24275" y="8811"/>
                </a:cubicBezTo>
                <a:cubicBezTo>
                  <a:pt x="24376" y="8787"/>
                  <a:pt x="24440" y="8777"/>
                  <a:pt x="24478" y="8777"/>
                </a:cubicBezTo>
                <a:cubicBezTo>
                  <a:pt x="24647" y="8777"/>
                  <a:pt x="24290" y="8979"/>
                  <a:pt x="24354" y="9022"/>
                </a:cubicBezTo>
                <a:cubicBezTo>
                  <a:pt x="23986" y="9127"/>
                  <a:pt x="23907" y="9074"/>
                  <a:pt x="23539" y="9206"/>
                </a:cubicBezTo>
                <a:cubicBezTo>
                  <a:pt x="23118" y="9337"/>
                  <a:pt x="23539" y="9390"/>
                  <a:pt x="23434" y="9495"/>
                </a:cubicBezTo>
                <a:cubicBezTo>
                  <a:pt x="23403" y="9495"/>
                  <a:pt x="23374" y="9496"/>
                  <a:pt x="23345" y="9496"/>
                </a:cubicBezTo>
                <a:cubicBezTo>
                  <a:pt x="21366" y="9496"/>
                  <a:pt x="22612" y="8617"/>
                  <a:pt x="22198" y="7943"/>
                </a:cubicBezTo>
                <a:lnTo>
                  <a:pt x="22198" y="7943"/>
                </a:lnTo>
                <a:lnTo>
                  <a:pt x="22224" y="7970"/>
                </a:lnTo>
                <a:cubicBezTo>
                  <a:pt x="22434" y="7943"/>
                  <a:pt x="22618" y="7865"/>
                  <a:pt x="22802" y="7759"/>
                </a:cubicBezTo>
                <a:close/>
                <a:moveTo>
                  <a:pt x="35134" y="9331"/>
                </a:moveTo>
                <a:cubicBezTo>
                  <a:pt x="35262" y="9331"/>
                  <a:pt x="35295" y="9377"/>
                  <a:pt x="35269" y="9443"/>
                </a:cubicBezTo>
                <a:lnTo>
                  <a:pt x="35269" y="9469"/>
                </a:lnTo>
                <a:cubicBezTo>
                  <a:pt x="35006" y="9548"/>
                  <a:pt x="34900" y="9554"/>
                  <a:pt x="34812" y="9554"/>
                </a:cubicBezTo>
                <a:cubicBezTo>
                  <a:pt x="34794" y="9554"/>
                  <a:pt x="34777" y="9554"/>
                  <a:pt x="34759" y="9554"/>
                </a:cubicBezTo>
                <a:cubicBezTo>
                  <a:pt x="34689" y="9554"/>
                  <a:pt x="34611" y="9558"/>
                  <a:pt x="34453" y="9600"/>
                </a:cubicBezTo>
                <a:cubicBezTo>
                  <a:pt x="33980" y="10047"/>
                  <a:pt x="34690" y="10179"/>
                  <a:pt x="33322" y="10652"/>
                </a:cubicBezTo>
                <a:cubicBezTo>
                  <a:pt x="33533" y="10337"/>
                  <a:pt x="33033" y="10337"/>
                  <a:pt x="32533" y="10258"/>
                </a:cubicBezTo>
                <a:cubicBezTo>
                  <a:pt x="32718" y="10153"/>
                  <a:pt x="33033" y="10047"/>
                  <a:pt x="33086" y="9969"/>
                </a:cubicBezTo>
                <a:cubicBezTo>
                  <a:pt x="33216" y="9947"/>
                  <a:pt x="33299" y="9937"/>
                  <a:pt x="33349" y="9937"/>
                </a:cubicBezTo>
                <a:cubicBezTo>
                  <a:pt x="33480" y="9937"/>
                  <a:pt x="33387" y="10005"/>
                  <a:pt x="33349" y="10100"/>
                </a:cubicBezTo>
                <a:cubicBezTo>
                  <a:pt x="34085" y="9863"/>
                  <a:pt x="34427" y="9653"/>
                  <a:pt x="34427" y="9495"/>
                </a:cubicBezTo>
                <a:cubicBezTo>
                  <a:pt x="34782" y="9377"/>
                  <a:pt x="35006" y="9331"/>
                  <a:pt x="35134" y="9331"/>
                </a:cubicBezTo>
                <a:close/>
                <a:moveTo>
                  <a:pt x="24780" y="10512"/>
                </a:moveTo>
                <a:cubicBezTo>
                  <a:pt x="24711" y="10580"/>
                  <a:pt x="24623" y="10653"/>
                  <a:pt x="24512" y="10731"/>
                </a:cubicBezTo>
                <a:lnTo>
                  <a:pt x="24538" y="10731"/>
                </a:lnTo>
                <a:cubicBezTo>
                  <a:pt x="24518" y="10732"/>
                  <a:pt x="24501" y="10733"/>
                  <a:pt x="24487" y="10733"/>
                </a:cubicBezTo>
                <a:cubicBezTo>
                  <a:pt x="24288" y="10733"/>
                  <a:pt x="24612" y="10617"/>
                  <a:pt x="24780" y="10512"/>
                </a:cubicBezTo>
                <a:close/>
                <a:moveTo>
                  <a:pt x="35172" y="10585"/>
                </a:moveTo>
                <a:cubicBezTo>
                  <a:pt x="35425" y="10585"/>
                  <a:pt x="35218" y="10797"/>
                  <a:pt x="34690" y="10889"/>
                </a:cubicBezTo>
                <a:cubicBezTo>
                  <a:pt x="34532" y="10889"/>
                  <a:pt x="34453" y="10863"/>
                  <a:pt x="34453" y="10810"/>
                </a:cubicBezTo>
                <a:cubicBezTo>
                  <a:pt x="34637" y="10758"/>
                  <a:pt x="34848" y="10705"/>
                  <a:pt x="35032" y="10600"/>
                </a:cubicBezTo>
                <a:cubicBezTo>
                  <a:pt x="35089" y="10590"/>
                  <a:pt x="35135" y="10585"/>
                  <a:pt x="35172" y="10585"/>
                </a:cubicBezTo>
                <a:close/>
                <a:moveTo>
                  <a:pt x="24170" y="9153"/>
                </a:moveTo>
                <a:lnTo>
                  <a:pt x="24170" y="9153"/>
                </a:lnTo>
                <a:cubicBezTo>
                  <a:pt x="24124" y="9609"/>
                  <a:pt x="25364" y="9789"/>
                  <a:pt x="24872" y="10411"/>
                </a:cubicBezTo>
                <a:lnTo>
                  <a:pt x="24872" y="10411"/>
                </a:lnTo>
                <a:cubicBezTo>
                  <a:pt x="24869" y="10403"/>
                  <a:pt x="24864" y="10396"/>
                  <a:pt x="24854" y="10389"/>
                </a:cubicBezTo>
                <a:lnTo>
                  <a:pt x="24854" y="10389"/>
                </a:lnTo>
                <a:cubicBezTo>
                  <a:pt x="24643" y="10442"/>
                  <a:pt x="24696" y="10468"/>
                  <a:pt x="24670" y="10495"/>
                </a:cubicBezTo>
                <a:cubicBezTo>
                  <a:pt x="24609" y="10511"/>
                  <a:pt x="24569" y="10517"/>
                  <a:pt x="24541" y="10517"/>
                </a:cubicBezTo>
                <a:cubicBezTo>
                  <a:pt x="24464" y="10517"/>
                  <a:pt x="24477" y="10472"/>
                  <a:pt x="24391" y="10472"/>
                </a:cubicBezTo>
                <a:cubicBezTo>
                  <a:pt x="24360" y="10472"/>
                  <a:pt x="24316" y="10478"/>
                  <a:pt x="24249" y="10495"/>
                </a:cubicBezTo>
                <a:cubicBezTo>
                  <a:pt x="23802" y="10652"/>
                  <a:pt x="24249" y="10758"/>
                  <a:pt x="24144" y="10889"/>
                </a:cubicBezTo>
                <a:cubicBezTo>
                  <a:pt x="24065" y="10895"/>
                  <a:pt x="23993" y="10898"/>
                  <a:pt x="23928" y="10898"/>
                </a:cubicBezTo>
                <a:cubicBezTo>
                  <a:pt x="23214" y="10898"/>
                  <a:pt x="23277" y="10546"/>
                  <a:pt x="22798" y="10546"/>
                </a:cubicBezTo>
                <a:cubicBezTo>
                  <a:pt x="22782" y="10546"/>
                  <a:pt x="22766" y="10546"/>
                  <a:pt x="22750" y="10547"/>
                </a:cubicBezTo>
                <a:cubicBezTo>
                  <a:pt x="23118" y="10389"/>
                  <a:pt x="23513" y="10284"/>
                  <a:pt x="23933" y="10232"/>
                </a:cubicBezTo>
                <a:cubicBezTo>
                  <a:pt x="24591" y="10021"/>
                  <a:pt x="23933" y="10126"/>
                  <a:pt x="24249" y="9969"/>
                </a:cubicBezTo>
                <a:cubicBezTo>
                  <a:pt x="24234" y="9967"/>
                  <a:pt x="24219" y="9966"/>
                  <a:pt x="24205" y="9966"/>
                </a:cubicBezTo>
                <a:cubicBezTo>
                  <a:pt x="23950" y="9966"/>
                  <a:pt x="23851" y="10186"/>
                  <a:pt x="23302" y="10310"/>
                </a:cubicBezTo>
                <a:cubicBezTo>
                  <a:pt x="23190" y="10063"/>
                  <a:pt x="23347" y="9931"/>
                  <a:pt x="22966" y="9931"/>
                </a:cubicBezTo>
                <a:cubicBezTo>
                  <a:pt x="22902" y="9931"/>
                  <a:pt x="22822" y="9935"/>
                  <a:pt x="22724" y="9942"/>
                </a:cubicBezTo>
                <a:cubicBezTo>
                  <a:pt x="22987" y="9758"/>
                  <a:pt x="23065" y="9863"/>
                  <a:pt x="22855" y="9679"/>
                </a:cubicBezTo>
                <a:cubicBezTo>
                  <a:pt x="23220" y="9574"/>
                  <a:pt x="23416" y="9536"/>
                  <a:pt x="23518" y="9536"/>
                </a:cubicBezTo>
                <a:cubicBezTo>
                  <a:pt x="23781" y="9536"/>
                  <a:pt x="23415" y="9788"/>
                  <a:pt x="23686" y="9788"/>
                </a:cubicBezTo>
                <a:cubicBezTo>
                  <a:pt x="23704" y="9788"/>
                  <a:pt x="23725" y="9787"/>
                  <a:pt x="23749" y="9784"/>
                </a:cubicBezTo>
                <a:cubicBezTo>
                  <a:pt x="24538" y="9469"/>
                  <a:pt x="22855" y="9521"/>
                  <a:pt x="24170" y="9153"/>
                </a:cubicBezTo>
                <a:close/>
                <a:moveTo>
                  <a:pt x="17768" y="12118"/>
                </a:moveTo>
                <a:cubicBezTo>
                  <a:pt x="18176" y="12118"/>
                  <a:pt x="17621" y="12460"/>
                  <a:pt x="17621" y="12572"/>
                </a:cubicBezTo>
                <a:cubicBezTo>
                  <a:pt x="17447" y="12612"/>
                  <a:pt x="17333" y="12628"/>
                  <a:pt x="17262" y="12628"/>
                </a:cubicBezTo>
                <a:cubicBezTo>
                  <a:pt x="16938" y="12628"/>
                  <a:pt x="17488" y="12297"/>
                  <a:pt x="17196" y="12297"/>
                </a:cubicBezTo>
                <a:cubicBezTo>
                  <a:pt x="17164" y="12297"/>
                  <a:pt x="17122" y="12301"/>
                  <a:pt x="17069" y="12309"/>
                </a:cubicBezTo>
                <a:cubicBezTo>
                  <a:pt x="17122" y="12204"/>
                  <a:pt x="17411" y="12230"/>
                  <a:pt x="17437" y="12151"/>
                </a:cubicBezTo>
                <a:lnTo>
                  <a:pt x="17464" y="12151"/>
                </a:lnTo>
                <a:cubicBezTo>
                  <a:pt x="17599" y="12128"/>
                  <a:pt x="17698" y="12118"/>
                  <a:pt x="17768" y="12118"/>
                </a:cubicBezTo>
                <a:close/>
                <a:moveTo>
                  <a:pt x="17201" y="12625"/>
                </a:moveTo>
                <a:lnTo>
                  <a:pt x="17201" y="12651"/>
                </a:lnTo>
                <a:lnTo>
                  <a:pt x="17279" y="12809"/>
                </a:lnTo>
                <a:cubicBezTo>
                  <a:pt x="17095" y="12835"/>
                  <a:pt x="16911" y="12862"/>
                  <a:pt x="16885" y="12914"/>
                </a:cubicBezTo>
                <a:cubicBezTo>
                  <a:pt x="16824" y="12931"/>
                  <a:pt x="16784" y="12937"/>
                  <a:pt x="16755" y="12937"/>
                </a:cubicBezTo>
                <a:cubicBezTo>
                  <a:pt x="16678" y="12937"/>
                  <a:pt x="16688" y="12891"/>
                  <a:pt x="16594" y="12891"/>
                </a:cubicBezTo>
                <a:cubicBezTo>
                  <a:pt x="16559" y="12891"/>
                  <a:pt x="16510" y="12897"/>
                  <a:pt x="16438" y="12914"/>
                </a:cubicBezTo>
                <a:cubicBezTo>
                  <a:pt x="16464" y="12835"/>
                  <a:pt x="16727" y="12730"/>
                  <a:pt x="17201" y="12625"/>
                </a:cubicBezTo>
                <a:close/>
                <a:moveTo>
                  <a:pt x="35145" y="13626"/>
                </a:moveTo>
                <a:cubicBezTo>
                  <a:pt x="35343" y="13626"/>
                  <a:pt x="35159" y="13817"/>
                  <a:pt x="35269" y="13861"/>
                </a:cubicBezTo>
                <a:cubicBezTo>
                  <a:pt x="34993" y="13925"/>
                  <a:pt x="34847" y="13950"/>
                  <a:pt x="34781" y="13950"/>
                </a:cubicBezTo>
                <a:cubicBezTo>
                  <a:pt x="34576" y="13950"/>
                  <a:pt x="35138" y="13710"/>
                  <a:pt x="34979" y="13651"/>
                </a:cubicBezTo>
                <a:cubicBezTo>
                  <a:pt x="35053" y="13633"/>
                  <a:pt x="35106" y="13626"/>
                  <a:pt x="35145" y="13626"/>
                </a:cubicBezTo>
                <a:close/>
                <a:moveTo>
                  <a:pt x="31383" y="14439"/>
                </a:moveTo>
                <a:cubicBezTo>
                  <a:pt x="31549" y="14439"/>
                  <a:pt x="31374" y="14602"/>
                  <a:pt x="31481" y="14624"/>
                </a:cubicBezTo>
                <a:cubicBezTo>
                  <a:pt x="31351" y="14653"/>
                  <a:pt x="31251" y="14666"/>
                  <a:pt x="31178" y="14666"/>
                </a:cubicBezTo>
                <a:cubicBezTo>
                  <a:pt x="30925" y="14666"/>
                  <a:pt x="30983" y="14521"/>
                  <a:pt x="31166" y="14440"/>
                </a:cubicBezTo>
                <a:lnTo>
                  <a:pt x="31166" y="14440"/>
                </a:lnTo>
                <a:lnTo>
                  <a:pt x="31218" y="14466"/>
                </a:lnTo>
                <a:cubicBezTo>
                  <a:pt x="31294" y="14447"/>
                  <a:pt x="31347" y="14439"/>
                  <a:pt x="31383" y="14439"/>
                </a:cubicBezTo>
                <a:close/>
                <a:moveTo>
                  <a:pt x="18226" y="12467"/>
                </a:moveTo>
                <a:cubicBezTo>
                  <a:pt x="17674" y="13046"/>
                  <a:pt x="19305" y="13466"/>
                  <a:pt x="19015" y="14124"/>
                </a:cubicBezTo>
                <a:cubicBezTo>
                  <a:pt x="18673" y="14229"/>
                  <a:pt x="18594" y="14177"/>
                  <a:pt x="18226" y="14282"/>
                </a:cubicBezTo>
                <a:cubicBezTo>
                  <a:pt x="18263" y="14311"/>
                  <a:pt x="18339" y="14320"/>
                  <a:pt x="18432" y="14320"/>
                </a:cubicBezTo>
                <a:cubicBezTo>
                  <a:pt x="18584" y="14320"/>
                  <a:pt x="18779" y="14296"/>
                  <a:pt x="18919" y="14296"/>
                </a:cubicBezTo>
                <a:cubicBezTo>
                  <a:pt x="19006" y="14296"/>
                  <a:pt x="19072" y="14305"/>
                  <a:pt x="19094" y="14334"/>
                </a:cubicBezTo>
                <a:lnTo>
                  <a:pt x="18305" y="14545"/>
                </a:lnTo>
                <a:cubicBezTo>
                  <a:pt x="18305" y="14597"/>
                  <a:pt x="18568" y="14545"/>
                  <a:pt x="18542" y="14624"/>
                </a:cubicBezTo>
                <a:cubicBezTo>
                  <a:pt x="18562" y="14630"/>
                  <a:pt x="18582" y="14633"/>
                  <a:pt x="18602" y="14633"/>
                </a:cubicBezTo>
                <a:cubicBezTo>
                  <a:pt x="18731" y="14633"/>
                  <a:pt x="18871" y="14516"/>
                  <a:pt x="19090" y="14516"/>
                </a:cubicBezTo>
                <a:cubicBezTo>
                  <a:pt x="19108" y="14516"/>
                  <a:pt x="19127" y="14517"/>
                  <a:pt x="19147" y="14518"/>
                </a:cubicBezTo>
                <a:lnTo>
                  <a:pt x="19226" y="14676"/>
                </a:lnTo>
                <a:cubicBezTo>
                  <a:pt x="19068" y="14703"/>
                  <a:pt x="18936" y="14729"/>
                  <a:pt x="18831" y="14808"/>
                </a:cubicBezTo>
                <a:lnTo>
                  <a:pt x="18857" y="14808"/>
                </a:lnTo>
                <a:cubicBezTo>
                  <a:pt x="18582" y="14840"/>
                  <a:pt x="18236" y="14903"/>
                  <a:pt x="18012" y="14903"/>
                </a:cubicBezTo>
                <a:cubicBezTo>
                  <a:pt x="17872" y="14903"/>
                  <a:pt x="17779" y="14878"/>
                  <a:pt x="17779" y="14808"/>
                </a:cubicBezTo>
                <a:cubicBezTo>
                  <a:pt x="17516" y="14913"/>
                  <a:pt x="17253" y="14992"/>
                  <a:pt x="16990" y="15071"/>
                </a:cubicBezTo>
                <a:cubicBezTo>
                  <a:pt x="17358" y="14887"/>
                  <a:pt x="16569" y="14966"/>
                  <a:pt x="17095" y="14729"/>
                </a:cubicBezTo>
                <a:cubicBezTo>
                  <a:pt x="16832" y="14729"/>
                  <a:pt x="16543" y="14781"/>
                  <a:pt x="16280" y="14860"/>
                </a:cubicBezTo>
                <a:cubicBezTo>
                  <a:pt x="16412" y="14518"/>
                  <a:pt x="16490" y="14308"/>
                  <a:pt x="16201" y="14045"/>
                </a:cubicBezTo>
                <a:lnTo>
                  <a:pt x="16201" y="14045"/>
                </a:lnTo>
                <a:cubicBezTo>
                  <a:pt x="15886" y="14229"/>
                  <a:pt x="16622" y="14255"/>
                  <a:pt x="15754" y="14545"/>
                </a:cubicBezTo>
                <a:cubicBezTo>
                  <a:pt x="15938" y="14571"/>
                  <a:pt x="16306" y="14545"/>
                  <a:pt x="16227" y="14703"/>
                </a:cubicBezTo>
                <a:cubicBezTo>
                  <a:pt x="15912" y="14834"/>
                  <a:pt x="15570" y="14939"/>
                  <a:pt x="15228" y="14992"/>
                </a:cubicBezTo>
                <a:cubicBezTo>
                  <a:pt x="15149" y="14913"/>
                  <a:pt x="15807" y="14808"/>
                  <a:pt x="15807" y="14729"/>
                </a:cubicBezTo>
                <a:cubicBezTo>
                  <a:pt x="15756" y="14718"/>
                  <a:pt x="15707" y="14712"/>
                  <a:pt x="15659" y="14712"/>
                </a:cubicBezTo>
                <a:cubicBezTo>
                  <a:pt x="15482" y="14712"/>
                  <a:pt x="15326" y="14783"/>
                  <a:pt x="15202" y="14887"/>
                </a:cubicBezTo>
                <a:cubicBezTo>
                  <a:pt x="14728" y="14624"/>
                  <a:pt x="14597" y="14466"/>
                  <a:pt x="14912" y="14045"/>
                </a:cubicBezTo>
                <a:lnTo>
                  <a:pt x="14912" y="14045"/>
                </a:lnTo>
                <a:cubicBezTo>
                  <a:pt x="14951" y="14050"/>
                  <a:pt x="15006" y="14051"/>
                  <a:pt x="15067" y="14051"/>
                </a:cubicBezTo>
                <a:cubicBezTo>
                  <a:pt x="15134" y="14051"/>
                  <a:pt x="15209" y="14050"/>
                  <a:pt x="15278" y="14050"/>
                </a:cubicBezTo>
                <a:cubicBezTo>
                  <a:pt x="15487" y="14050"/>
                  <a:pt x="15644" y="14064"/>
                  <a:pt x="15386" y="14177"/>
                </a:cubicBezTo>
                <a:cubicBezTo>
                  <a:pt x="16445" y="13906"/>
                  <a:pt x="16036" y="13887"/>
                  <a:pt x="15666" y="13887"/>
                </a:cubicBezTo>
                <a:cubicBezTo>
                  <a:pt x="15604" y="13887"/>
                  <a:pt x="15544" y="13887"/>
                  <a:pt x="15491" y="13887"/>
                </a:cubicBezTo>
                <a:cubicBezTo>
                  <a:pt x="15704" y="13816"/>
                  <a:pt x="16132" y="13617"/>
                  <a:pt x="16233" y="13617"/>
                </a:cubicBezTo>
                <a:cubicBezTo>
                  <a:pt x="16244" y="13617"/>
                  <a:pt x="16251" y="13619"/>
                  <a:pt x="16254" y="13624"/>
                </a:cubicBezTo>
                <a:cubicBezTo>
                  <a:pt x="16388" y="13585"/>
                  <a:pt x="16468" y="13570"/>
                  <a:pt x="16516" y="13570"/>
                </a:cubicBezTo>
                <a:cubicBezTo>
                  <a:pt x="16694" y="13570"/>
                  <a:pt x="16422" y="13782"/>
                  <a:pt x="16753" y="13782"/>
                </a:cubicBezTo>
                <a:cubicBezTo>
                  <a:pt x="17306" y="13545"/>
                  <a:pt x="16490" y="13414"/>
                  <a:pt x="16780" y="13282"/>
                </a:cubicBezTo>
                <a:lnTo>
                  <a:pt x="16780" y="13282"/>
                </a:lnTo>
                <a:cubicBezTo>
                  <a:pt x="16450" y="13399"/>
                  <a:pt x="16076" y="13515"/>
                  <a:pt x="15893" y="13515"/>
                </a:cubicBezTo>
                <a:cubicBezTo>
                  <a:pt x="15828" y="13515"/>
                  <a:pt x="15787" y="13501"/>
                  <a:pt x="15780" y="13466"/>
                </a:cubicBezTo>
                <a:cubicBezTo>
                  <a:pt x="17148" y="13125"/>
                  <a:pt x="17358" y="12888"/>
                  <a:pt x="17411" y="12651"/>
                </a:cubicBezTo>
                <a:cubicBezTo>
                  <a:pt x="17700" y="12625"/>
                  <a:pt x="17963" y="12546"/>
                  <a:pt x="18226" y="12467"/>
                </a:cubicBezTo>
                <a:close/>
                <a:moveTo>
                  <a:pt x="33495" y="15515"/>
                </a:moveTo>
                <a:cubicBezTo>
                  <a:pt x="33667" y="15515"/>
                  <a:pt x="33789" y="15573"/>
                  <a:pt x="33743" y="15649"/>
                </a:cubicBezTo>
                <a:cubicBezTo>
                  <a:pt x="33482" y="15729"/>
                  <a:pt x="33339" y="15757"/>
                  <a:pt x="33262" y="15757"/>
                </a:cubicBezTo>
                <a:cubicBezTo>
                  <a:pt x="33086" y="15757"/>
                  <a:pt x="33256" y="15612"/>
                  <a:pt x="33152" y="15612"/>
                </a:cubicBezTo>
                <a:cubicBezTo>
                  <a:pt x="33137" y="15612"/>
                  <a:pt x="33115" y="15616"/>
                  <a:pt x="33086" y="15623"/>
                </a:cubicBezTo>
                <a:cubicBezTo>
                  <a:pt x="33219" y="15546"/>
                  <a:pt x="33370" y="15515"/>
                  <a:pt x="33495" y="15515"/>
                </a:cubicBezTo>
                <a:close/>
                <a:moveTo>
                  <a:pt x="13580" y="23056"/>
                </a:moveTo>
                <a:cubicBezTo>
                  <a:pt x="13720" y="23056"/>
                  <a:pt x="13729" y="23109"/>
                  <a:pt x="13729" y="23171"/>
                </a:cubicBezTo>
                <a:cubicBezTo>
                  <a:pt x="13387" y="23250"/>
                  <a:pt x="13334" y="23329"/>
                  <a:pt x="12966" y="23408"/>
                </a:cubicBezTo>
                <a:cubicBezTo>
                  <a:pt x="12887" y="23303"/>
                  <a:pt x="12835" y="23224"/>
                  <a:pt x="13071" y="23119"/>
                </a:cubicBezTo>
                <a:lnTo>
                  <a:pt x="13071" y="23145"/>
                </a:lnTo>
                <a:cubicBezTo>
                  <a:pt x="13328" y="23081"/>
                  <a:pt x="13485" y="23056"/>
                  <a:pt x="13580" y="23056"/>
                </a:cubicBezTo>
                <a:close/>
                <a:moveTo>
                  <a:pt x="17014" y="25553"/>
                </a:moveTo>
                <a:cubicBezTo>
                  <a:pt x="17308" y="25553"/>
                  <a:pt x="17079" y="25797"/>
                  <a:pt x="16543" y="25880"/>
                </a:cubicBezTo>
                <a:cubicBezTo>
                  <a:pt x="16514" y="25882"/>
                  <a:pt x="16488" y="25883"/>
                  <a:pt x="16466" y="25883"/>
                </a:cubicBezTo>
                <a:cubicBezTo>
                  <a:pt x="16153" y="25883"/>
                  <a:pt x="16550" y="25715"/>
                  <a:pt x="16648" y="25617"/>
                </a:cubicBezTo>
                <a:cubicBezTo>
                  <a:pt x="16813" y="25572"/>
                  <a:pt x="16933" y="25553"/>
                  <a:pt x="17014" y="25553"/>
                </a:cubicBezTo>
                <a:close/>
                <a:moveTo>
                  <a:pt x="13939" y="27800"/>
                </a:moveTo>
                <a:lnTo>
                  <a:pt x="13966" y="27853"/>
                </a:lnTo>
                <a:cubicBezTo>
                  <a:pt x="13501" y="27964"/>
                  <a:pt x="13233" y="28076"/>
                  <a:pt x="13079" y="28076"/>
                </a:cubicBezTo>
                <a:cubicBezTo>
                  <a:pt x="13015" y="28076"/>
                  <a:pt x="12971" y="28057"/>
                  <a:pt x="12940" y="28010"/>
                </a:cubicBezTo>
                <a:cubicBezTo>
                  <a:pt x="13571" y="27879"/>
                  <a:pt x="13519" y="27800"/>
                  <a:pt x="13939" y="27800"/>
                </a:cubicBezTo>
                <a:close/>
                <a:moveTo>
                  <a:pt x="2578" y="1"/>
                </a:moveTo>
                <a:lnTo>
                  <a:pt x="2525" y="53"/>
                </a:lnTo>
                <a:cubicBezTo>
                  <a:pt x="1946" y="632"/>
                  <a:pt x="1184" y="1000"/>
                  <a:pt x="342" y="1105"/>
                </a:cubicBezTo>
                <a:cubicBezTo>
                  <a:pt x="237" y="1105"/>
                  <a:pt x="105" y="1132"/>
                  <a:pt x="0" y="1132"/>
                </a:cubicBezTo>
                <a:lnTo>
                  <a:pt x="0" y="9416"/>
                </a:lnTo>
                <a:lnTo>
                  <a:pt x="53" y="29799"/>
                </a:lnTo>
                <a:lnTo>
                  <a:pt x="53" y="32744"/>
                </a:lnTo>
                <a:cubicBezTo>
                  <a:pt x="789" y="32508"/>
                  <a:pt x="1526" y="32324"/>
                  <a:pt x="2262" y="32166"/>
                </a:cubicBezTo>
                <a:cubicBezTo>
                  <a:pt x="3025" y="31850"/>
                  <a:pt x="3787" y="31561"/>
                  <a:pt x="4576" y="31324"/>
                </a:cubicBezTo>
                <a:cubicBezTo>
                  <a:pt x="4594" y="31367"/>
                  <a:pt x="4641" y="31385"/>
                  <a:pt x="4705" y="31385"/>
                </a:cubicBezTo>
                <a:cubicBezTo>
                  <a:pt x="4837" y="31385"/>
                  <a:pt x="5039" y="31308"/>
                  <a:pt x="5181" y="31219"/>
                </a:cubicBezTo>
                <a:lnTo>
                  <a:pt x="5234" y="31377"/>
                </a:lnTo>
                <a:cubicBezTo>
                  <a:pt x="6470" y="31087"/>
                  <a:pt x="6549" y="31193"/>
                  <a:pt x="7206" y="30877"/>
                </a:cubicBezTo>
                <a:cubicBezTo>
                  <a:pt x="6496" y="30693"/>
                  <a:pt x="7259" y="30193"/>
                  <a:pt x="8942" y="29667"/>
                </a:cubicBezTo>
                <a:cubicBezTo>
                  <a:pt x="8946" y="29675"/>
                  <a:pt x="8961" y="29678"/>
                  <a:pt x="8983" y="29678"/>
                </a:cubicBezTo>
                <a:cubicBezTo>
                  <a:pt x="9068" y="29678"/>
                  <a:pt x="9260" y="29630"/>
                  <a:pt x="9341" y="29630"/>
                </a:cubicBezTo>
                <a:cubicBezTo>
                  <a:pt x="9377" y="29630"/>
                  <a:pt x="9391" y="29640"/>
                  <a:pt x="9363" y="29667"/>
                </a:cubicBezTo>
                <a:cubicBezTo>
                  <a:pt x="10284" y="29483"/>
                  <a:pt x="9784" y="29378"/>
                  <a:pt x="10520" y="29220"/>
                </a:cubicBezTo>
                <a:lnTo>
                  <a:pt x="10520" y="29220"/>
                </a:lnTo>
                <a:cubicBezTo>
                  <a:pt x="10310" y="29509"/>
                  <a:pt x="8811" y="29878"/>
                  <a:pt x="8469" y="30193"/>
                </a:cubicBezTo>
                <a:cubicBezTo>
                  <a:pt x="9021" y="30035"/>
                  <a:pt x="8995" y="30114"/>
                  <a:pt x="9468" y="30009"/>
                </a:cubicBezTo>
                <a:cubicBezTo>
                  <a:pt x="9495" y="29930"/>
                  <a:pt x="9232" y="29983"/>
                  <a:pt x="9232" y="29904"/>
                </a:cubicBezTo>
                <a:cubicBezTo>
                  <a:pt x="9652" y="29878"/>
                  <a:pt x="9837" y="29694"/>
                  <a:pt x="10415" y="29588"/>
                </a:cubicBezTo>
                <a:cubicBezTo>
                  <a:pt x="10336" y="29431"/>
                  <a:pt x="10704" y="29378"/>
                  <a:pt x="10915" y="29168"/>
                </a:cubicBezTo>
                <a:lnTo>
                  <a:pt x="10915" y="29168"/>
                </a:lnTo>
                <a:cubicBezTo>
                  <a:pt x="10858" y="29177"/>
                  <a:pt x="10799" y="29181"/>
                  <a:pt x="10742" y="29181"/>
                </a:cubicBezTo>
                <a:cubicBezTo>
                  <a:pt x="10484" y="29181"/>
                  <a:pt x="10285" y="29091"/>
                  <a:pt x="10652" y="28983"/>
                </a:cubicBezTo>
                <a:lnTo>
                  <a:pt x="10652" y="28983"/>
                </a:lnTo>
                <a:cubicBezTo>
                  <a:pt x="10652" y="29029"/>
                  <a:pt x="10677" y="29046"/>
                  <a:pt x="10718" y="29046"/>
                </a:cubicBezTo>
                <a:cubicBezTo>
                  <a:pt x="10845" y="29046"/>
                  <a:pt x="11130" y="28886"/>
                  <a:pt x="11352" y="28886"/>
                </a:cubicBezTo>
                <a:cubicBezTo>
                  <a:pt x="11393" y="28886"/>
                  <a:pt x="11432" y="28892"/>
                  <a:pt x="11467" y="28905"/>
                </a:cubicBezTo>
                <a:cubicBezTo>
                  <a:pt x="11704" y="28536"/>
                  <a:pt x="12230" y="28326"/>
                  <a:pt x="12098" y="28168"/>
                </a:cubicBezTo>
                <a:lnTo>
                  <a:pt x="12098" y="28168"/>
                </a:lnTo>
                <a:cubicBezTo>
                  <a:pt x="12236" y="28181"/>
                  <a:pt x="12374" y="28188"/>
                  <a:pt x="12512" y="28188"/>
                </a:cubicBezTo>
                <a:cubicBezTo>
                  <a:pt x="12925" y="28188"/>
                  <a:pt x="13334" y="28129"/>
                  <a:pt x="13729" y="28010"/>
                </a:cubicBezTo>
                <a:cubicBezTo>
                  <a:pt x="13571" y="27958"/>
                  <a:pt x="14123" y="27853"/>
                  <a:pt x="14308" y="27774"/>
                </a:cubicBezTo>
                <a:cubicBezTo>
                  <a:pt x="14571" y="27248"/>
                  <a:pt x="16517" y="26590"/>
                  <a:pt x="16727" y="25985"/>
                </a:cubicBezTo>
                <a:cubicBezTo>
                  <a:pt x="16837" y="25975"/>
                  <a:pt x="16931" y="25970"/>
                  <a:pt x="17012" y="25970"/>
                </a:cubicBezTo>
                <a:cubicBezTo>
                  <a:pt x="17760" y="25970"/>
                  <a:pt x="17352" y="26379"/>
                  <a:pt x="17779" y="26616"/>
                </a:cubicBezTo>
                <a:cubicBezTo>
                  <a:pt x="18463" y="26564"/>
                  <a:pt x="19147" y="26459"/>
                  <a:pt x="19831" y="26301"/>
                </a:cubicBezTo>
                <a:cubicBezTo>
                  <a:pt x="19541" y="25959"/>
                  <a:pt x="20961" y="25117"/>
                  <a:pt x="19620" y="24986"/>
                </a:cubicBezTo>
                <a:cubicBezTo>
                  <a:pt x="20777" y="24460"/>
                  <a:pt x="18700" y="24328"/>
                  <a:pt x="19015" y="23829"/>
                </a:cubicBezTo>
                <a:cubicBezTo>
                  <a:pt x="19117" y="23666"/>
                  <a:pt x="19030" y="23410"/>
                  <a:pt x="18370" y="23410"/>
                </a:cubicBezTo>
                <a:cubicBezTo>
                  <a:pt x="18174" y="23410"/>
                  <a:pt x="17928" y="23433"/>
                  <a:pt x="17621" y="23487"/>
                </a:cubicBezTo>
                <a:cubicBezTo>
                  <a:pt x="17569" y="22961"/>
                  <a:pt x="16780" y="22593"/>
                  <a:pt x="16490" y="21961"/>
                </a:cubicBezTo>
                <a:cubicBezTo>
                  <a:pt x="16990" y="21804"/>
                  <a:pt x="17385" y="21882"/>
                  <a:pt x="17279" y="21751"/>
                </a:cubicBezTo>
                <a:lnTo>
                  <a:pt x="17279" y="21751"/>
                </a:lnTo>
                <a:cubicBezTo>
                  <a:pt x="17229" y="21753"/>
                  <a:pt x="17182" y="21754"/>
                  <a:pt x="17139" y="21754"/>
                </a:cubicBezTo>
                <a:cubicBezTo>
                  <a:pt x="16218" y="21754"/>
                  <a:pt x="16645" y="21250"/>
                  <a:pt x="16017" y="21225"/>
                </a:cubicBezTo>
                <a:lnTo>
                  <a:pt x="16017" y="21225"/>
                </a:lnTo>
                <a:cubicBezTo>
                  <a:pt x="16070" y="21856"/>
                  <a:pt x="15807" y="22487"/>
                  <a:pt x="15991" y="23066"/>
                </a:cubicBezTo>
                <a:cubicBezTo>
                  <a:pt x="15701" y="23145"/>
                  <a:pt x="15675" y="23197"/>
                  <a:pt x="15412" y="23276"/>
                </a:cubicBezTo>
                <a:cubicBezTo>
                  <a:pt x="15701" y="22803"/>
                  <a:pt x="12598" y="23013"/>
                  <a:pt x="14150" y="22724"/>
                </a:cubicBezTo>
                <a:lnTo>
                  <a:pt x="14150" y="22724"/>
                </a:lnTo>
                <a:cubicBezTo>
                  <a:pt x="14140" y="22725"/>
                  <a:pt x="14132" y="22725"/>
                  <a:pt x="14125" y="22725"/>
                </a:cubicBezTo>
                <a:cubicBezTo>
                  <a:pt x="13940" y="22725"/>
                  <a:pt x="14617" y="22405"/>
                  <a:pt x="14465" y="22303"/>
                </a:cubicBezTo>
                <a:lnTo>
                  <a:pt x="14465" y="22303"/>
                </a:lnTo>
                <a:cubicBezTo>
                  <a:pt x="14120" y="22368"/>
                  <a:pt x="13903" y="22395"/>
                  <a:pt x="13775" y="22395"/>
                </a:cubicBezTo>
                <a:cubicBezTo>
                  <a:pt x="13228" y="22395"/>
                  <a:pt x="14305" y="21905"/>
                  <a:pt x="14071" y="21777"/>
                </a:cubicBezTo>
                <a:lnTo>
                  <a:pt x="14071" y="21777"/>
                </a:lnTo>
                <a:cubicBezTo>
                  <a:pt x="13944" y="21809"/>
                  <a:pt x="13866" y="21819"/>
                  <a:pt x="13812" y="21819"/>
                </a:cubicBezTo>
                <a:cubicBezTo>
                  <a:pt x="13711" y="21819"/>
                  <a:pt x="13693" y="21783"/>
                  <a:pt x="13595" y="21783"/>
                </a:cubicBezTo>
                <a:cubicBezTo>
                  <a:pt x="13528" y="21783"/>
                  <a:pt x="13423" y="21800"/>
                  <a:pt x="13229" y="21856"/>
                </a:cubicBezTo>
                <a:cubicBezTo>
                  <a:pt x="12598" y="22040"/>
                  <a:pt x="12730" y="22119"/>
                  <a:pt x="12098" y="22277"/>
                </a:cubicBezTo>
                <a:cubicBezTo>
                  <a:pt x="11920" y="22293"/>
                  <a:pt x="11776" y="22301"/>
                  <a:pt x="11661" y="22301"/>
                </a:cubicBezTo>
                <a:cubicBezTo>
                  <a:pt x="10843" y="22301"/>
                  <a:pt x="11461" y="21926"/>
                  <a:pt x="11230" y="21672"/>
                </a:cubicBezTo>
                <a:cubicBezTo>
                  <a:pt x="11441" y="21593"/>
                  <a:pt x="11625" y="21541"/>
                  <a:pt x="11835" y="21541"/>
                </a:cubicBezTo>
                <a:cubicBezTo>
                  <a:pt x="11678" y="21488"/>
                  <a:pt x="11152" y="21330"/>
                  <a:pt x="12125" y="21120"/>
                </a:cubicBezTo>
                <a:lnTo>
                  <a:pt x="12125" y="21120"/>
                </a:lnTo>
                <a:cubicBezTo>
                  <a:pt x="12572" y="21199"/>
                  <a:pt x="12072" y="21199"/>
                  <a:pt x="11993" y="21330"/>
                </a:cubicBezTo>
                <a:cubicBezTo>
                  <a:pt x="12467" y="21304"/>
                  <a:pt x="12940" y="21146"/>
                  <a:pt x="13334" y="20883"/>
                </a:cubicBezTo>
                <a:cubicBezTo>
                  <a:pt x="13700" y="20883"/>
                  <a:pt x="14453" y="20725"/>
                  <a:pt x="14830" y="20725"/>
                </a:cubicBezTo>
                <a:cubicBezTo>
                  <a:pt x="14914" y="20725"/>
                  <a:pt x="14979" y="20732"/>
                  <a:pt x="15018" y="20752"/>
                </a:cubicBezTo>
                <a:cubicBezTo>
                  <a:pt x="15018" y="20673"/>
                  <a:pt x="15097" y="20594"/>
                  <a:pt x="15360" y="20515"/>
                </a:cubicBezTo>
                <a:cubicBezTo>
                  <a:pt x="15527" y="20485"/>
                  <a:pt x="15636" y="20482"/>
                  <a:pt x="15736" y="20482"/>
                </a:cubicBezTo>
                <a:cubicBezTo>
                  <a:pt x="15770" y="20482"/>
                  <a:pt x="15803" y="20482"/>
                  <a:pt x="15836" y="20482"/>
                </a:cubicBezTo>
                <a:cubicBezTo>
                  <a:pt x="15971" y="20482"/>
                  <a:pt x="16122" y="20475"/>
                  <a:pt x="16412" y="20410"/>
                </a:cubicBezTo>
                <a:cubicBezTo>
                  <a:pt x="16122" y="20331"/>
                  <a:pt x="16227" y="20147"/>
                  <a:pt x="16648" y="19857"/>
                </a:cubicBezTo>
                <a:lnTo>
                  <a:pt x="16648" y="19857"/>
                </a:lnTo>
                <a:cubicBezTo>
                  <a:pt x="16349" y="19932"/>
                  <a:pt x="16159" y="19960"/>
                  <a:pt x="16041" y="19960"/>
                </a:cubicBezTo>
                <a:cubicBezTo>
                  <a:pt x="15744" y="19960"/>
                  <a:pt x="15908" y="19782"/>
                  <a:pt x="15964" y="19726"/>
                </a:cubicBezTo>
                <a:cubicBezTo>
                  <a:pt x="16138" y="19693"/>
                  <a:pt x="16270" y="19678"/>
                  <a:pt x="16363" y="19678"/>
                </a:cubicBezTo>
                <a:cubicBezTo>
                  <a:pt x="16566" y="19678"/>
                  <a:pt x="16582" y="19749"/>
                  <a:pt x="16438" y="19857"/>
                </a:cubicBezTo>
                <a:cubicBezTo>
                  <a:pt x="16705" y="19776"/>
                  <a:pt x="16838" y="19753"/>
                  <a:pt x="16914" y="19753"/>
                </a:cubicBezTo>
                <a:cubicBezTo>
                  <a:pt x="17020" y="19753"/>
                  <a:pt x="17017" y="19798"/>
                  <a:pt x="17116" y="19798"/>
                </a:cubicBezTo>
                <a:cubicBezTo>
                  <a:pt x="17177" y="19798"/>
                  <a:pt x="17277" y="19781"/>
                  <a:pt x="17464" y="19726"/>
                </a:cubicBezTo>
                <a:cubicBezTo>
                  <a:pt x="17700" y="19515"/>
                  <a:pt x="15123" y="19726"/>
                  <a:pt x="16832" y="19121"/>
                </a:cubicBezTo>
                <a:lnTo>
                  <a:pt x="16832" y="19121"/>
                </a:lnTo>
                <a:cubicBezTo>
                  <a:pt x="16717" y="19337"/>
                  <a:pt x="17005" y="19372"/>
                  <a:pt x="17362" y="19372"/>
                </a:cubicBezTo>
                <a:cubicBezTo>
                  <a:pt x="17529" y="19372"/>
                  <a:pt x="17711" y="19364"/>
                  <a:pt x="17875" y="19364"/>
                </a:cubicBezTo>
                <a:cubicBezTo>
                  <a:pt x="17999" y="19364"/>
                  <a:pt x="18113" y="19368"/>
                  <a:pt x="18200" y="19384"/>
                </a:cubicBezTo>
                <a:cubicBezTo>
                  <a:pt x="19410" y="19147"/>
                  <a:pt x="19883" y="18963"/>
                  <a:pt x="20120" y="18805"/>
                </a:cubicBezTo>
                <a:lnTo>
                  <a:pt x="20120" y="18805"/>
                </a:lnTo>
                <a:lnTo>
                  <a:pt x="19568" y="18937"/>
                </a:lnTo>
                <a:cubicBezTo>
                  <a:pt x="19436" y="18884"/>
                  <a:pt x="19646" y="18832"/>
                  <a:pt x="19699" y="18753"/>
                </a:cubicBezTo>
                <a:cubicBezTo>
                  <a:pt x="19883" y="18726"/>
                  <a:pt x="20067" y="18700"/>
                  <a:pt x="20094" y="18648"/>
                </a:cubicBezTo>
                <a:cubicBezTo>
                  <a:pt x="20183" y="18629"/>
                  <a:pt x="20235" y="18621"/>
                  <a:pt x="20260" y="18621"/>
                </a:cubicBezTo>
                <a:cubicBezTo>
                  <a:pt x="20376" y="18621"/>
                  <a:pt x="19947" y="18784"/>
                  <a:pt x="20120" y="18805"/>
                </a:cubicBezTo>
                <a:cubicBezTo>
                  <a:pt x="20409" y="18595"/>
                  <a:pt x="20330" y="18411"/>
                  <a:pt x="20777" y="18174"/>
                </a:cubicBezTo>
                <a:cubicBezTo>
                  <a:pt x="20409" y="17937"/>
                  <a:pt x="21409" y="17201"/>
                  <a:pt x="20646" y="17148"/>
                </a:cubicBezTo>
                <a:lnTo>
                  <a:pt x="20646" y="17148"/>
                </a:lnTo>
                <a:cubicBezTo>
                  <a:pt x="20435" y="17306"/>
                  <a:pt x="20883" y="17464"/>
                  <a:pt x="19778" y="17780"/>
                </a:cubicBezTo>
                <a:cubicBezTo>
                  <a:pt x="19638" y="17802"/>
                  <a:pt x="19546" y="17811"/>
                  <a:pt x="19487" y="17811"/>
                </a:cubicBezTo>
                <a:cubicBezTo>
                  <a:pt x="19197" y="17811"/>
                  <a:pt x="19768" y="17580"/>
                  <a:pt x="19575" y="17580"/>
                </a:cubicBezTo>
                <a:cubicBezTo>
                  <a:pt x="19531" y="17580"/>
                  <a:pt x="19447" y="17592"/>
                  <a:pt x="19305" y="17622"/>
                </a:cubicBezTo>
                <a:cubicBezTo>
                  <a:pt x="19094" y="17859"/>
                  <a:pt x="19594" y="17806"/>
                  <a:pt x="18805" y="18069"/>
                </a:cubicBezTo>
                <a:cubicBezTo>
                  <a:pt x="18805" y="18058"/>
                  <a:pt x="18790" y="18054"/>
                  <a:pt x="18767" y="18054"/>
                </a:cubicBezTo>
                <a:cubicBezTo>
                  <a:pt x="18689" y="18054"/>
                  <a:pt x="18510" y="18100"/>
                  <a:pt x="18421" y="18100"/>
                </a:cubicBezTo>
                <a:cubicBezTo>
                  <a:pt x="18406" y="18100"/>
                  <a:pt x="18393" y="18098"/>
                  <a:pt x="18384" y="18095"/>
                </a:cubicBezTo>
                <a:cubicBezTo>
                  <a:pt x="18726" y="17806"/>
                  <a:pt x="19120" y="17596"/>
                  <a:pt x="19568" y="17490"/>
                </a:cubicBezTo>
                <a:lnTo>
                  <a:pt x="19568" y="17490"/>
                </a:lnTo>
                <a:cubicBezTo>
                  <a:pt x="19528" y="17499"/>
                  <a:pt x="19505" y="17503"/>
                  <a:pt x="19494" y="17503"/>
                </a:cubicBezTo>
                <a:cubicBezTo>
                  <a:pt x="19425" y="17503"/>
                  <a:pt x="19771" y="17367"/>
                  <a:pt x="19672" y="17367"/>
                </a:cubicBezTo>
                <a:cubicBezTo>
                  <a:pt x="19642" y="17367"/>
                  <a:pt x="19571" y="17379"/>
                  <a:pt x="19436" y="17411"/>
                </a:cubicBezTo>
                <a:cubicBezTo>
                  <a:pt x="19147" y="17543"/>
                  <a:pt x="18805" y="17648"/>
                  <a:pt x="18489" y="17727"/>
                </a:cubicBezTo>
                <a:cubicBezTo>
                  <a:pt x="18594" y="17885"/>
                  <a:pt x="18331" y="18069"/>
                  <a:pt x="17595" y="18306"/>
                </a:cubicBezTo>
                <a:cubicBezTo>
                  <a:pt x="16596" y="18306"/>
                  <a:pt x="17322" y="17915"/>
                  <a:pt x="16560" y="17915"/>
                </a:cubicBezTo>
                <a:cubicBezTo>
                  <a:pt x="16460" y="17915"/>
                  <a:pt x="16334" y="17922"/>
                  <a:pt x="16175" y="17937"/>
                </a:cubicBezTo>
                <a:cubicBezTo>
                  <a:pt x="16579" y="17811"/>
                  <a:pt x="16886" y="17515"/>
                  <a:pt x="16514" y="17515"/>
                </a:cubicBezTo>
                <a:cubicBezTo>
                  <a:pt x="16498" y="17515"/>
                  <a:pt x="16482" y="17516"/>
                  <a:pt x="16464" y="17517"/>
                </a:cubicBezTo>
                <a:cubicBezTo>
                  <a:pt x="16517" y="17569"/>
                  <a:pt x="16306" y="17648"/>
                  <a:pt x="15912" y="17727"/>
                </a:cubicBezTo>
                <a:cubicBezTo>
                  <a:pt x="16569" y="17017"/>
                  <a:pt x="16359" y="16754"/>
                  <a:pt x="16464" y="16228"/>
                </a:cubicBezTo>
                <a:cubicBezTo>
                  <a:pt x="16510" y="16226"/>
                  <a:pt x="16551" y="16225"/>
                  <a:pt x="16587" y="16225"/>
                </a:cubicBezTo>
                <a:cubicBezTo>
                  <a:pt x="17033" y="16225"/>
                  <a:pt x="16834" y="16365"/>
                  <a:pt x="17174" y="16438"/>
                </a:cubicBezTo>
                <a:cubicBezTo>
                  <a:pt x="17464" y="16228"/>
                  <a:pt x="17753" y="16070"/>
                  <a:pt x="18095" y="15965"/>
                </a:cubicBezTo>
                <a:cubicBezTo>
                  <a:pt x="18174" y="15969"/>
                  <a:pt x="18253" y="15971"/>
                  <a:pt x="18333" y="15971"/>
                </a:cubicBezTo>
                <a:cubicBezTo>
                  <a:pt x="18734" y="15971"/>
                  <a:pt x="19147" y="15917"/>
                  <a:pt x="19541" y="15807"/>
                </a:cubicBezTo>
                <a:cubicBezTo>
                  <a:pt x="19752" y="15965"/>
                  <a:pt x="20541" y="15912"/>
                  <a:pt x="20120" y="16254"/>
                </a:cubicBezTo>
                <a:cubicBezTo>
                  <a:pt x="20961" y="15965"/>
                  <a:pt x="20435" y="15912"/>
                  <a:pt x="20199" y="15833"/>
                </a:cubicBezTo>
                <a:cubicBezTo>
                  <a:pt x="20330" y="15807"/>
                  <a:pt x="20462" y="15755"/>
                  <a:pt x="20567" y="15702"/>
                </a:cubicBezTo>
                <a:cubicBezTo>
                  <a:pt x="21698" y="15597"/>
                  <a:pt x="22539" y="15307"/>
                  <a:pt x="24144" y="14834"/>
                </a:cubicBezTo>
                <a:lnTo>
                  <a:pt x="24144" y="14834"/>
                </a:lnTo>
                <a:cubicBezTo>
                  <a:pt x="25432" y="15307"/>
                  <a:pt x="23276" y="16517"/>
                  <a:pt x="24670" y="16964"/>
                </a:cubicBezTo>
                <a:cubicBezTo>
                  <a:pt x="24565" y="17254"/>
                  <a:pt x="23565" y="17806"/>
                  <a:pt x="24012" y="18122"/>
                </a:cubicBezTo>
                <a:cubicBezTo>
                  <a:pt x="23513" y="18227"/>
                  <a:pt x="23591" y="18279"/>
                  <a:pt x="23013" y="18411"/>
                </a:cubicBezTo>
                <a:cubicBezTo>
                  <a:pt x="23591" y="18595"/>
                  <a:pt x="23092" y="19042"/>
                  <a:pt x="22487" y="19410"/>
                </a:cubicBezTo>
                <a:cubicBezTo>
                  <a:pt x="22719" y="19361"/>
                  <a:pt x="22863" y="19341"/>
                  <a:pt x="22946" y="19341"/>
                </a:cubicBezTo>
                <a:cubicBezTo>
                  <a:pt x="23341" y="19341"/>
                  <a:pt x="22329" y="19805"/>
                  <a:pt x="22795" y="19805"/>
                </a:cubicBezTo>
                <a:cubicBezTo>
                  <a:pt x="22806" y="19805"/>
                  <a:pt x="22817" y="19805"/>
                  <a:pt x="22829" y="19805"/>
                </a:cubicBezTo>
                <a:lnTo>
                  <a:pt x="22829" y="19805"/>
                </a:lnTo>
                <a:cubicBezTo>
                  <a:pt x="22645" y="19884"/>
                  <a:pt x="22434" y="19910"/>
                  <a:pt x="22224" y="19936"/>
                </a:cubicBezTo>
                <a:cubicBezTo>
                  <a:pt x="22246" y="19936"/>
                  <a:pt x="22267" y="19936"/>
                  <a:pt x="22287" y="19936"/>
                </a:cubicBezTo>
                <a:cubicBezTo>
                  <a:pt x="23485" y="19936"/>
                  <a:pt x="21106" y="20701"/>
                  <a:pt x="21908" y="20857"/>
                </a:cubicBezTo>
                <a:cubicBezTo>
                  <a:pt x="21987" y="20673"/>
                  <a:pt x="23013" y="20725"/>
                  <a:pt x="22829" y="20489"/>
                </a:cubicBezTo>
                <a:lnTo>
                  <a:pt x="22829" y="20489"/>
                </a:lnTo>
                <a:cubicBezTo>
                  <a:pt x="22451" y="20533"/>
                  <a:pt x="22205" y="20690"/>
                  <a:pt x="22090" y="20690"/>
                </a:cubicBezTo>
                <a:cubicBezTo>
                  <a:pt x="22069" y="20690"/>
                  <a:pt x="22052" y="20685"/>
                  <a:pt x="22040" y="20673"/>
                </a:cubicBezTo>
                <a:cubicBezTo>
                  <a:pt x="23250" y="20383"/>
                  <a:pt x="22908" y="20147"/>
                  <a:pt x="23907" y="19805"/>
                </a:cubicBezTo>
                <a:lnTo>
                  <a:pt x="23907" y="19805"/>
                </a:lnTo>
                <a:cubicBezTo>
                  <a:pt x="23818" y="19811"/>
                  <a:pt x="23741" y="19813"/>
                  <a:pt x="23676" y="19813"/>
                </a:cubicBezTo>
                <a:cubicBezTo>
                  <a:pt x="22868" y="19813"/>
                  <a:pt x="23719" y="19388"/>
                  <a:pt x="23670" y="19121"/>
                </a:cubicBezTo>
                <a:cubicBezTo>
                  <a:pt x="24037" y="18999"/>
                  <a:pt x="25085" y="18695"/>
                  <a:pt x="24724" y="18695"/>
                </a:cubicBezTo>
                <a:cubicBezTo>
                  <a:pt x="24697" y="18695"/>
                  <a:pt x="24662" y="18696"/>
                  <a:pt x="24617" y="18700"/>
                </a:cubicBezTo>
                <a:cubicBezTo>
                  <a:pt x="24749" y="18832"/>
                  <a:pt x="23907" y="18858"/>
                  <a:pt x="23618" y="18911"/>
                </a:cubicBezTo>
                <a:cubicBezTo>
                  <a:pt x="23539" y="18700"/>
                  <a:pt x="24091" y="18358"/>
                  <a:pt x="24223" y="18148"/>
                </a:cubicBezTo>
                <a:cubicBezTo>
                  <a:pt x="24596" y="18086"/>
                  <a:pt x="24773" y="18056"/>
                  <a:pt x="24839" y="18056"/>
                </a:cubicBezTo>
                <a:cubicBezTo>
                  <a:pt x="24941" y="18056"/>
                  <a:pt x="24781" y="18126"/>
                  <a:pt x="24670" y="18253"/>
                </a:cubicBezTo>
                <a:cubicBezTo>
                  <a:pt x="25064" y="18148"/>
                  <a:pt x="25485" y="18043"/>
                  <a:pt x="25880" y="17964"/>
                </a:cubicBezTo>
                <a:cubicBezTo>
                  <a:pt x="25962" y="17858"/>
                  <a:pt x="25887" y="17831"/>
                  <a:pt x="25756" y="17831"/>
                </a:cubicBezTo>
                <a:cubicBezTo>
                  <a:pt x="25617" y="17831"/>
                  <a:pt x="25414" y="17862"/>
                  <a:pt x="25267" y="17862"/>
                </a:cubicBezTo>
                <a:cubicBezTo>
                  <a:pt x="25241" y="17862"/>
                  <a:pt x="25217" y="17861"/>
                  <a:pt x="25196" y="17859"/>
                </a:cubicBezTo>
                <a:cubicBezTo>
                  <a:pt x="26537" y="17596"/>
                  <a:pt x="25564" y="17333"/>
                  <a:pt x="26169" y="17043"/>
                </a:cubicBezTo>
                <a:lnTo>
                  <a:pt x="26169" y="17043"/>
                </a:lnTo>
                <a:cubicBezTo>
                  <a:pt x="25943" y="17100"/>
                  <a:pt x="25778" y="17126"/>
                  <a:pt x="25678" y="17126"/>
                </a:cubicBezTo>
                <a:cubicBezTo>
                  <a:pt x="25591" y="17126"/>
                  <a:pt x="25552" y="17106"/>
                  <a:pt x="25564" y="17070"/>
                </a:cubicBezTo>
                <a:cubicBezTo>
                  <a:pt x="25748" y="17043"/>
                  <a:pt x="25958" y="16991"/>
                  <a:pt x="26143" y="16938"/>
                </a:cubicBezTo>
                <a:cubicBezTo>
                  <a:pt x="25880" y="16254"/>
                  <a:pt x="25012" y="15781"/>
                  <a:pt x="25275" y="15044"/>
                </a:cubicBezTo>
                <a:cubicBezTo>
                  <a:pt x="24565" y="14992"/>
                  <a:pt x="23776" y="14545"/>
                  <a:pt x="25801" y="14071"/>
                </a:cubicBezTo>
                <a:cubicBezTo>
                  <a:pt x="26616" y="13046"/>
                  <a:pt x="25485" y="12493"/>
                  <a:pt x="25801" y="11520"/>
                </a:cubicBezTo>
                <a:cubicBezTo>
                  <a:pt x="24749" y="11520"/>
                  <a:pt x="24828" y="11126"/>
                  <a:pt x="25117" y="10784"/>
                </a:cubicBezTo>
                <a:lnTo>
                  <a:pt x="25117" y="10784"/>
                </a:lnTo>
                <a:cubicBezTo>
                  <a:pt x="25101" y="10792"/>
                  <a:pt x="25047" y="10798"/>
                  <a:pt x="24987" y="10798"/>
                </a:cubicBezTo>
                <a:cubicBezTo>
                  <a:pt x="24853" y="10798"/>
                  <a:pt x="24690" y="10769"/>
                  <a:pt x="24854" y="10679"/>
                </a:cubicBezTo>
                <a:cubicBezTo>
                  <a:pt x="25201" y="10483"/>
                  <a:pt x="25508" y="10413"/>
                  <a:pt x="25754" y="10413"/>
                </a:cubicBezTo>
                <a:cubicBezTo>
                  <a:pt x="26105" y="10413"/>
                  <a:pt x="26333" y="10555"/>
                  <a:pt x="26379" y="10679"/>
                </a:cubicBezTo>
                <a:cubicBezTo>
                  <a:pt x="26406" y="10521"/>
                  <a:pt x="27721" y="10363"/>
                  <a:pt x="28168" y="10284"/>
                </a:cubicBezTo>
                <a:cubicBezTo>
                  <a:pt x="28825" y="10547"/>
                  <a:pt x="28878" y="10889"/>
                  <a:pt x="29535" y="11099"/>
                </a:cubicBezTo>
                <a:cubicBezTo>
                  <a:pt x="29483" y="11205"/>
                  <a:pt x="28983" y="11362"/>
                  <a:pt x="29009" y="11468"/>
                </a:cubicBezTo>
                <a:cubicBezTo>
                  <a:pt x="29053" y="11465"/>
                  <a:pt x="29092" y="11464"/>
                  <a:pt x="29126" y="11464"/>
                </a:cubicBezTo>
                <a:cubicBezTo>
                  <a:pt x="29739" y="11464"/>
                  <a:pt x="28760" y="11895"/>
                  <a:pt x="29009" y="12020"/>
                </a:cubicBezTo>
                <a:cubicBezTo>
                  <a:pt x="29043" y="12040"/>
                  <a:pt x="29126" y="12047"/>
                  <a:pt x="29232" y="12047"/>
                </a:cubicBezTo>
                <a:cubicBezTo>
                  <a:pt x="29407" y="12047"/>
                  <a:pt x="29642" y="12030"/>
                  <a:pt x="29823" y="12030"/>
                </a:cubicBezTo>
                <a:cubicBezTo>
                  <a:pt x="29958" y="12030"/>
                  <a:pt x="30063" y="12039"/>
                  <a:pt x="30088" y="12073"/>
                </a:cubicBezTo>
                <a:cubicBezTo>
                  <a:pt x="30140" y="12151"/>
                  <a:pt x="29351" y="12493"/>
                  <a:pt x="29404" y="12599"/>
                </a:cubicBezTo>
                <a:cubicBezTo>
                  <a:pt x="29456" y="12704"/>
                  <a:pt x="29798" y="12677"/>
                  <a:pt x="29877" y="12704"/>
                </a:cubicBezTo>
                <a:lnTo>
                  <a:pt x="29798" y="12704"/>
                </a:lnTo>
                <a:lnTo>
                  <a:pt x="29667" y="12730"/>
                </a:lnTo>
                <a:cubicBezTo>
                  <a:pt x="29614" y="12756"/>
                  <a:pt x="29535" y="12756"/>
                  <a:pt x="29456" y="12756"/>
                </a:cubicBezTo>
                <a:cubicBezTo>
                  <a:pt x="29509" y="12862"/>
                  <a:pt x="30088" y="12783"/>
                  <a:pt x="30140" y="12862"/>
                </a:cubicBezTo>
                <a:cubicBezTo>
                  <a:pt x="30140" y="12862"/>
                  <a:pt x="29588" y="13046"/>
                  <a:pt x="29562" y="13046"/>
                </a:cubicBezTo>
                <a:cubicBezTo>
                  <a:pt x="29272" y="13282"/>
                  <a:pt x="30377" y="13151"/>
                  <a:pt x="30508" y="13282"/>
                </a:cubicBezTo>
                <a:cubicBezTo>
                  <a:pt x="29956" y="13545"/>
                  <a:pt x="29562" y="13388"/>
                  <a:pt x="29509" y="13572"/>
                </a:cubicBezTo>
                <a:cubicBezTo>
                  <a:pt x="29716" y="13522"/>
                  <a:pt x="29855" y="13506"/>
                  <a:pt x="29962" y="13506"/>
                </a:cubicBezTo>
                <a:cubicBezTo>
                  <a:pt x="30151" y="13506"/>
                  <a:pt x="30243" y="13555"/>
                  <a:pt x="30432" y="13555"/>
                </a:cubicBezTo>
                <a:cubicBezTo>
                  <a:pt x="30477" y="13555"/>
                  <a:pt x="30528" y="13552"/>
                  <a:pt x="30587" y="13545"/>
                </a:cubicBezTo>
                <a:lnTo>
                  <a:pt x="30587" y="13545"/>
                </a:lnTo>
                <a:cubicBezTo>
                  <a:pt x="29509" y="13914"/>
                  <a:pt x="30824" y="13914"/>
                  <a:pt x="29719" y="14150"/>
                </a:cubicBezTo>
                <a:cubicBezTo>
                  <a:pt x="30166" y="14308"/>
                  <a:pt x="30798" y="14624"/>
                  <a:pt x="30824" y="14860"/>
                </a:cubicBezTo>
                <a:cubicBezTo>
                  <a:pt x="31008" y="14755"/>
                  <a:pt x="31192" y="14703"/>
                  <a:pt x="31403" y="14676"/>
                </a:cubicBezTo>
                <a:cubicBezTo>
                  <a:pt x="31481" y="14939"/>
                  <a:pt x="31508" y="15044"/>
                  <a:pt x="31955" y="15071"/>
                </a:cubicBezTo>
                <a:cubicBezTo>
                  <a:pt x="31771" y="15123"/>
                  <a:pt x="31718" y="15123"/>
                  <a:pt x="31560" y="15150"/>
                </a:cubicBezTo>
                <a:cubicBezTo>
                  <a:pt x="31823" y="15518"/>
                  <a:pt x="32060" y="15833"/>
                  <a:pt x="31902" y="16149"/>
                </a:cubicBezTo>
                <a:cubicBezTo>
                  <a:pt x="32192" y="16123"/>
                  <a:pt x="32533" y="16070"/>
                  <a:pt x="32744" y="16070"/>
                </a:cubicBezTo>
                <a:cubicBezTo>
                  <a:pt x="32457" y="16206"/>
                  <a:pt x="32413" y="16246"/>
                  <a:pt x="32521" y="16246"/>
                </a:cubicBezTo>
                <a:cubicBezTo>
                  <a:pt x="32602" y="16246"/>
                  <a:pt x="32767" y="16224"/>
                  <a:pt x="32981" y="16202"/>
                </a:cubicBezTo>
                <a:lnTo>
                  <a:pt x="32981" y="16202"/>
                </a:lnTo>
                <a:cubicBezTo>
                  <a:pt x="32665" y="16386"/>
                  <a:pt x="31850" y="16544"/>
                  <a:pt x="32244" y="16544"/>
                </a:cubicBezTo>
                <a:cubicBezTo>
                  <a:pt x="32371" y="16468"/>
                  <a:pt x="32515" y="16428"/>
                  <a:pt x="32661" y="16428"/>
                </a:cubicBezTo>
                <a:cubicBezTo>
                  <a:pt x="32818" y="16428"/>
                  <a:pt x="32975" y="16474"/>
                  <a:pt x="33112" y="16570"/>
                </a:cubicBezTo>
                <a:cubicBezTo>
                  <a:pt x="32718" y="16649"/>
                  <a:pt x="32902" y="16728"/>
                  <a:pt x="32349" y="16833"/>
                </a:cubicBezTo>
                <a:cubicBezTo>
                  <a:pt x="32217" y="16870"/>
                  <a:pt x="32138" y="16882"/>
                  <a:pt x="32085" y="16882"/>
                </a:cubicBezTo>
                <a:cubicBezTo>
                  <a:pt x="31984" y="16882"/>
                  <a:pt x="31977" y="16839"/>
                  <a:pt x="31874" y="16839"/>
                </a:cubicBezTo>
                <a:cubicBezTo>
                  <a:pt x="31837" y="16839"/>
                  <a:pt x="31788" y="16844"/>
                  <a:pt x="31718" y="16859"/>
                </a:cubicBezTo>
                <a:cubicBezTo>
                  <a:pt x="31765" y="16943"/>
                  <a:pt x="31868" y="16977"/>
                  <a:pt x="32023" y="16977"/>
                </a:cubicBezTo>
                <a:cubicBezTo>
                  <a:pt x="32306" y="16977"/>
                  <a:pt x="32764" y="16863"/>
                  <a:pt x="33375" y="16728"/>
                </a:cubicBezTo>
                <a:cubicBezTo>
                  <a:pt x="33664" y="16570"/>
                  <a:pt x="33612" y="16412"/>
                  <a:pt x="33875" y="16254"/>
                </a:cubicBezTo>
                <a:lnTo>
                  <a:pt x="33875" y="16254"/>
                </a:lnTo>
                <a:cubicBezTo>
                  <a:pt x="33695" y="16287"/>
                  <a:pt x="33556" y="16301"/>
                  <a:pt x="33452" y="16301"/>
                </a:cubicBezTo>
                <a:cubicBezTo>
                  <a:pt x="32886" y="16301"/>
                  <a:pt x="33335" y="15880"/>
                  <a:pt x="33691" y="15702"/>
                </a:cubicBezTo>
                <a:cubicBezTo>
                  <a:pt x="33691" y="15713"/>
                  <a:pt x="33706" y="15717"/>
                  <a:pt x="33731" y="15717"/>
                </a:cubicBezTo>
                <a:cubicBezTo>
                  <a:pt x="33815" y="15717"/>
                  <a:pt x="34003" y="15671"/>
                  <a:pt x="34082" y="15671"/>
                </a:cubicBezTo>
                <a:cubicBezTo>
                  <a:pt x="34095" y="15671"/>
                  <a:pt x="34105" y="15673"/>
                  <a:pt x="34111" y="15676"/>
                </a:cubicBezTo>
                <a:cubicBezTo>
                  <a:pt x="33901" y="15728"/>
                  <a:pt x="33717" y="15781"/>
                  <a:pt x="33533" y="15860"/>
                </a:cubicBezTo>
                <a:cubicBezTo>
                  <a:pt x="33646" y="15853"/>
                  <a:pt x="33745" y="15849"/>
                  <a:pt x="33830" y="15849"/>
                </a:cubicBezTo>
                <a:cubicBezTo>
                  <a:pt x="34720" y="15849"/>
                  <a:pt x="34212" y="16203"/>
                  <a:pt x="34164" y="16491"/>
                </a:cubicBezTo>
                <a:cubicBezTo>
                  <a:pt x="34927" y="16228"/>
                  <a:pt x="34795" y="16412"/>
                  <a:pt x="35584" y="16228"/>
                </a:cubicBezTo>
                <a:cubicBezTo>
                  <a:pt x="35453" y="15965"/>
                  <a:pt x="35348" y="15676"/>
                  <a:pt x="35295" y="15386"/>
                </a:cubicBezTo>
                <a:cubicBezTo>
                  <a:pt x="35169" y="15470"/>
                  <a:pt x="35042" y="15496"/>
                  <a:pt x="34923" y="15496"/>
                </a:cubicBezTo>
                <a:cubicBezTo>
                  <a:pt x="34744" y="15496"/>
                  <a:pt x="34580" y="15439"/>
                  <a:pt x="34453" y="15439"/>
                </a:cubicBezTo>
                <a:cubicBezTo>
                  <a:pt x="34707" y="15312"/>
                  <a:pt x="35182" y="14964"/>
                  <a:pt x="34954" y="14964"/>
                </a:cubicBezTo>
                <a:cubicBezTo>
                  <a:pt x="34946" y="14964"/>
                  <a:pt x="34937" y="14965"/>
                  <a:pt x="34927" y="14966"/>
                </a:cubicBezTo>
                <a:cubicBezTo>
                  <a:pt x="34769" y="15071"/>
                  <a:pt x="34559" y="15123"/>
                  <a:pt x="34348" y="15150"/>
                </a:cubicBezTo>
                <a:cubicBezTo>
                  <a:pt x="35190" y="14781"/>
                  <a:pt x="34743" y="14650"/>
                  <a:pt x="34953" y="14361"/>
                </a:cubicBezTo>
                <a:lnTo>
                  <a:pt x="34953" y="14361"/>
                </a:lnTo>
                <a:cubicBezTo>
                  <a:pt x="34942" y="14468"/>
                  <a:pt x="35010" y="14492"/>
                  <a:pt x="35112" y="14492"/>
                </a:cubicBezTo>
                <a:cubicBezTo>
                  <a:pt x="35196" y="14492"/>
                  <a:pt x="35304" y="14475"/>
                  <a:pt x="35410" y="14475"/>
                </a:cubicBezTo>
                <a:cubicBezTo>
                  <a:pt x="35490" y="14475"/>
                  <a:pt x="35570" y="14485"/>
                  <a:pt x="35637" y="14518"/>
                </a:cubicBezTo>
                <a:cubicBezTo>
                  <a:pt x="35820" y="14313"/>
                  <a:pt x="36023" y="14166"/>
                  <a:pt x="35571" y="14166"/>
                </a:cubicBezTo>
                <a:cubicBezTo>
                  <a:pt x="35503" y="14166"/>
                  <a:pt x="35421" y="14170"/>
                  <a:pt x="35321" y="14177"/>
                </a:cubicBezTo>
                <a:lnTo>
                  <a:pt x="35900" y="14045"/>
                </a:lnTo>
                <a:cubicBezTo>
                  <a:pt x="35137" y="13861"/>
                  <a:pt x="36242" y="12993"/>
                  <a:pt x="35453" y="12730"/>
                </a:cubicBezTo>
                <a:cubicBezTo>
                  <a:pt x="35663" y="12677"/>
                  <a:pt x="35847" y="12625"/>
                  <a:pt x="36031" y="12520"/>
                </a:cubicBezTo>
                <a:cubicBezTo>
                  <a:pt x="35176" y="12338"/>
                  <a:pt x="36288" y="11441"/>
                  <a:pt x="35488" y="11441"/>
                </a:cubicBezTo>
                <a:cubicBezTo>
                  <a:pt x="35477" y="11441"/>
                  <a:pt x="35465" y="11441"/>
                  <a:pt x="35453" y="11441"/>
                </a:cubicBezTo>
                <a:cubicBezTo>
                  <a:pt x="35734" y="11361"/>
                  <a:pt x="35958" y="11327"/>
                  <a:pt x="36105" y="11327"/>
                </a:cubicBezTo>
                <a:cubicBezTo>
                  <a:pt x="36343" y="11327"/>
                  <a:pt x="36380" y="11416"/>
                  <a:pt x="36137" y="11547"/>
                </a:cubicBezTo>
                <a:cubicBezTo>
                  <a:pt x="37504" y="11178"/>
                  <a:pt x="36373" y="11205"/>
                  <a:pt x="36215" y="11152"/>
                </a:cubicBezTo>
                <a:cubicBezTo>
                  <a:pt x="36215" y="11152"/>
                  <a:pt x="36610" y="11047"/>
                  <a:pt x="36610" y="11047"/>
                </a:cubicBezTo>
                <a:cubicBezTo>
                  <a:pt x="36552" y="11029"/>
                  <a:pt x="36463" y="11024"/>
                  <a:pt x="36358" y="11024"/>
                </a:cubicBezTo>
                <a:cubicBezTo>
                  <a:pt x="36140" y="11024"/>
                  <a:pt x="35853" y="11049"/>
                  <a:pt x="35629" y="11049"/>
                </a:cubicBezTo>
                <a:cubicBezTo>
                  <a:pt x="35472" y="11049"/>
                  <a:pt x="35346" y="11036"/>
                  <a:pt x="35295" y="10994"/>
                </a:cubicBezTo>
                <a:cubicBezTo>
                  <a:pt x="35137" y="10863"/>
                  <a:pt x="36137" y="10495"/>
                  <a:pt x="35716" y="10337"/>
                </a:cubicBezTo>
                <a:lnTo>
                  <a:pt x="35716" y="10337"/>
                </a:lnTo>
                <a:cubicBezTo>
                  <a:pt x="35517" y="10413"/>
                  <a:pt x="35399" y="10442"/>
                  <a:pt x="35329" y="10442"/>
                </a:cubicBezTo>
                <a:cubicBezTo>
                  <a:pt x="35099" y="10442"/>
                  <a:pt x="35399" y="10123"/>
                  <a:pt x="35069" y="10123"/>
                </a:cubicBezTo>
                <a:cubicBezTo>
                  <a:pt x="35050" y="10123"/>
                  <a:pt x="35029" y="10124"/>
                  <a:pt x="35006" y="10126"/>
                </a:cubicBezTo>
                <a:cubicBezTo>
                  <a:pt x="35012" y="10225"/>
                  <a:pt x="34955" y="10266"/>
                  <a:pt x="34883" y="10266"/>
                </a:cubicBezTo>
                <a:cubicBezTo>
                  <a:pt x="34646" y="10266"/>
                  <a:pt x="34237" y="9835"/>
                  <a:pt x="35242" y="9574"/>
                </a:cubicBezTo>
                <a:lnTo>
                  <a:pt x="35242" y="9574"/>
                </a:lnTo>
                <a:cubicBezTo>
                  <a:pt x="35232" y="9639"/>
                  <a:pt x="35310" y="9655"/>
                  <a:pt x="35418" y="9655"/>
                </a:cubicBezTo>
                <a:cubicBezTo>
                  <a:pt x="35524" y="9655"/>
                  <a:pt x="35658" y="9640"/>
                  <a:pt x="35768" y="9640"/>
                </a:cubicBezTo>
                <a:cubicBezTo>
                  <a:pt x="35819" y="9640"/>
                  <a:pt x="35865" y="9643"/>
                  <a:pt x="35900" y="9653"/>
                </a:cubicBezTo>
                <a:cubicBezTo>
                  <a:pt x="35742" y="9469"/>
                  <a:pt x="36058" y="9495"/>
                  <a:pt x="36847" y="9232"/>
                </a:cubicBezTo>
                <a:cubicBezTo>
                  <a:pt x="36557" y="9127"/>
                  <a:pt x="37110" y="8969"/>
                  <a:pt x="37136" y="8838"/>
                </a:cubicBezTo>
                <a:lnTo>
                  <a:pt x="37136" y="8838"/>
                </a:lnTo>
                <a:cubicBezTo>
                  <a:pt x="36505" y="9022"/>
                  <a:pt x="36636" y="9153"/>
                  <a:pt x="36215" y="9337"/>
                </a:cubicBezTo>
                <a:cubicBezTo>
                  <a:pt x="36215" y="9258"/>
                  <a:pt x="36110" y="9258"/>
                  <a:pt x="35979" y="9258"/>
                </a:cubicBezTo>
                <a:cubicBezTo>
                  <a:pt x="36154" y="9149"/>
                  <a:pt x="36859" y="8911"/>
                  <a:pt x="36602" y="8911"/>
                </a:cubicBezTo>
                <a:cubicBezTo>
                  <a:pt x="36551" y="8911"/>
                  <a:pt x="36461" y="8921"/>
                  <a:pt x="36321" y="8943"/>
                </a:cubicBezTo>
                <a:cubicBezTo>
                  <a:pt x="36584" y="8890"/>
                  <a:pt x="36847" y="8785"/>
                  <a:pt x="37083" y="8706"/>
                </a:cubicBezTo>
                <a:cubicBezTo>
                  <a:pt x="37741" y="9180"/>
                  <a:pt x="38135" y="9311"/>
                  <a:pt x="37557" y="10074"/>
                </a:cubicBezTo>
                <a:cubicBezTo>
                  <a:pt x="38267" y="10232"/>
                  <a:pt x="37110" y="10915"/>
                  <a:pt x="38319" y="10994"/>
                </a:cubicBezTo>
                <a:cubicBezTo>
                  <a:pt x="37925" y="11099"/>
                  <a:pt x="38214" y="11152"/>
                  <a:pt x="37741" y="11257"/>
                </a:cubicBezTo>
                <a:cubicBezTo>
                  <a:pt x="38477" y="11599"/>
                  <a:pt x="36584" y="12572"/>
                  <a:pt x="38214" y="12599"/>
                </a:cubicBezTo>
                <a:cubicBezTo>
                  <a:pt x="38214" y="12467"/>
                  <a:pt x="37951" y="12388"/>
                  <a:pt x="38504" y="12230"/>
                </a:cubicBezTo>
                <a:lnTo>
                  <a:pt x="38504" y="12230"/>
                </a:lnTo>
                <a:cubicBezTo>
                  <a:pt x="38504" y="12362"/>
                  <a:pt x="39371" y="12704"/>
                  <a:pt x="37899" y="12940"/>
                </a:cubicBezTo>
                <a:cubicBezTo>
                  <a:pt x="38056" y="13019"/>
                  <a:pt x="38214" y="13046"/>
                  <a:pt x="38188" y="13203"/>
                </a:cubicBezTo>
                <a:cubicBezTo>
                  <a:pt x="39056" y="13046"/>
                  <a:pt x="38162" y="12993"/>
                  <a:pt x="38714" y="12862"/>
                </a:cubicBezTo>
                <a:lnTo>
                  <a:pt x="38714" y="12862"/>
                </a:lnTo>
                <a:cubicBezTo>
                  <a:pt x="38872" y="13019"/>
                  <a:pt x="39371" y="13282"/>
                  <a:pt x="38372" y="13677"/>
                </a:cubicBezTo>
                <a:cubicBezTo>
                  <a:pt x="38635" y="14334"/>
                  <a:pt x="39082" y="14781"/>
                  <a:pt x="38109" y="15518"/>
                </a:cubicBezTo>
                <a:cubicBezTo>
                  <a:pt x="38331" y="15467"/>
                  <a:pt x="38436" y="15446"/>
                  <a:pt x="38465" y="15446"/>
                </a:cubicBezTo>
                <a:cubicBezTo>
                  <a:pt x="38571" y="15446"/>
                  <a:pt x="37685" y="15713"/>
                  <a:pt x="37767" y="15755"/>
                </a:cubicBezTo>
                <a:cubicBezTo>
                  <a:pt x="37780" y="15756"/>
                  <a:pt x="37793" y="15756"/>
                  <a:pt x="37807" y="15756"/>
                </a:cubicBezTo>
                <a:cubicBezTo>
                  <a:pt x="38086" y="15756"/>
                  <a:pt x="38613" y="15538"/>
                  <a:pt x="38741" y="15538"/>
                </a:cubicBezTo>
                <a:cubicBezTo>
                  <a:pt x="38754" y="15538"/>
                  <a:pt x="38762" y="15540"/>
                  <a:pt x="38767" y="15544"/>
                </a:cubicBezTo>
                <a:cubicBezTo>
                  <a:pt x="38785" y="15572"/>
                  <a:pt x="38814" y="15580"/>
                  <a:pt x="38844" y="15580"/>
                </a:cubicBezTo>
                <a:cubicBezTo>
                  <a:pt x="38886" y="15580"/>
                  <a:pt x="38931" y="15565"/>
                  <a:pt x="38958" y="15565"/>
                </a:cubicBezTo>
                <a:cubicBezTo>
                  <a:pt x="38966" y="15565"/>
                  <a:pt x="38973" y="15566"/>
                  <a:pt x="38977" y="15570"/>
                </a:cubicBezTo>
                <a:cubicBezTo>
                  <a:pt x="39214" y="15676"/>
                  <a:pt x="38556" y="15833"/>
                  <a:pt x="38451" y="15939"/>
                </a:cubicBezTo>
                <a:cubicBezTo>
                  <a:pt x="38538" y="15927"/>
                  <a:pt x="38608" y="15921"/>
                  <a:pt x="38666" y="15921"/>
                </a:cubicBezTo>
                <a:cubicBezTo>
                  <a:pt x="38995" y="15921"/>
                  <a:pt x="38910" y="16094"/>
                  <a:pt x="38977" y="16228"/>
                </a:cubicBezTo>
                <a:cubicBezTo>
                  <a:pt x="37504" y="16596"/>
                  <a:pt x="38530" y="16649"/>
                  <a:pt x="38530" y="16807"/>
                </a:cubicBezTo>
                <a:cubicBezTo>
                  <a:pt x="38530" y="17464"/>
                  <a:pt x="38083" y="18437"/>
                  <a:pt x="38346" y="18884"/>
                </a:cubicBezTo>
                <a:cubicBezTo>
                  <a:pt x="38793" y="18385"/>
                  <a:pt x="38267" y="18358"/>
                  <a:pt x="39082" y="17832"/>
                </a:cubicBezTo>
                <a:cubicBezTo>
                  <a:pt x="38135" y="17596"/>
                  <a:pt x="39135" y="16754"/>
                  <a:pt x="38793" y="16307"/>
                </a:cubicBezTo>
                <a:cubicBezTo>
                  <a:pt x="39293" y="16175"/>
                  <a:pt x="39398" y="16096"/>
                  <a:pt x="39766" y="15965"/>
                </a:cubicBezTo>
                <a:cubicBezTo>
                  <a:pt x="39802" y="15962"/>
                  <a:pt x="39833" y="15961"/>
                  <a:pt x="39862" y="15961"/>
                </a:cubicBezTo>
                <a:cubicBezTo>
                  <a:pt x="40062" y="15961"/>
                  <a:pt x="40127" y="16022"/>
                  <a:pt x="40327" y="16022"/>
                </a:cubicBezTo>
                <a:cubicBezTo>
                  <a:pt x="40356" y="16022"/>
                  <a:pt x="40388" y="16020"/>
                  <a:pt x="40423" y="16018"/>
                </a:cubicBezTo>
                <a:cubicBezTo>
                  <a:pt x="40792" y="15781"/>
                  <a:pt x="39424" y="15676"/>
                  <a:pt x="40555" y="15123"/>
                </a:cubicBezTo>
                <a:lnTo>
                  <a:pt x="40555" y="15123"/>
                </a:lnTo>
                <a:cubicBezTo>
                  <a:pt x="40386" y="15164"/>
                  <a:pt x="40283" y="15180"/>
                  <a:pt x="40224" y="15180"/>
                </a:cubicBezTo>
                <a:cubicBezTo>
                  <a:pt x="40054" y="15180"/>
                  <a:pt x="40253" y="15044"/>
                  <a:pt x="40292" y="14966"/>
                </a:cubicBezTo>
                <a:lnTo>
                  <a:pt x="40292" y="14966"/>
                </a:lnTo>
                <a:cubicBezTo>
                  <a:pt x="40085" y="14997"/>
                  <a:pt x="39907" y="15011"/>
                  <a:pt x="39753" y="15011"/>
                </a:cubicBezTo>
                <a:cubicBezTo>
                  <a:pt x="38874" y="15011"/>
                  <a:pt x="38824" y="14554"/>
                  <a:pt x="39003" y="14308"/>
                </a:cubicBezTo>
                <a:cubicBezTo>
                  <a:pt x="39037" y="14301"/>
                  <a:pt x="39066" y="14297"/>
                  <a:pt x="39091" y="14297"/>
                </a:cubicBezTo>
                <a:cubicBezTo>
                  <a:pt x="39281" y="14297"/>
                  <a:pt x="39219" y="14489"/>
                  <a:pt x="39335" y="14489"/>
                </a:cubicBezTo>
                <a:cubicBezTo>
                  <a:pt x="39366" y="14489"/>
                  <a:pt x="39411" y="14475"/>
                  <a:pt x="39477" y="14440"/>
                </a:cubicBezTo>
                <a:cubicBezTo>
                  <a:pt x="39450" y="14308"/>
                  <a:pt x="39371" y="14203"/>
                  <a:pt x="40003" y="14071"/>
                </a:cubicBezTo>
                <a:lnTo>
                  <a:pt x="40003" y="14071"/>
                </a:lnTo>
                <a:cubicBezTo>
                  <a:pt x="40110" y="14093"/>
                  <a:pt x="39918" y="14256"/>
                  <a:pt x="40091" y="14256"/>
                </a:cubicBezTo>
                <a:cubicBezTo>
                  <a:pt x="40129" y="14256"/>
                  <a:pt x="40185" y="14248"/>
                  <a:pt x="40266" y="14229"/>
                </a:cubicBezTo>
                <a:cubicBezTo>
                  <a:pt x="40529" y="14045"/>
                  <a:pt x="40082" y="13887"/>
                  <a:pt x="41370" y="13651"/>
                </a:cubicBezTo>
                <a:cubicBezTo>
                  <a:pt x="41386" y="13609"/>
                  <a:pt x="41366" y="13593"/>
                  <a:pt x="41322" y="13593"/>
                </a:cubicBezTo>
                <a:cubicBezTo>
                  <a:pt x="41181" y="13593"/>
                  <a:pt x="40793" y="13764"/>
                  <a:pt x="40615" y="13764"/>
                </a:cubicBezTo>
                <a:cubicBezTo>
                  <a:pt x="40572" y="13764"/>
                  <a:pt x="40541" y="13754"/>
                  <a:pt x="40529" y="13729"/>
                </a:cubicBezTo>
                <a:cubicBezTo>
                  <a:pt x="40686" y="13677"/>
                  <a:pt x="40739" y="13624"/>
                  <a:pt x="40713" y="13598"/>
                </a:cubicBezTo>
                <a:cubicBezTo>
                  <a:pt x="41160" y="13440"/>
                  <a:pt x="41633" y="13361"/>
                  <a:pt x="42133" y="13361"/>
                </a:cubicBezTo>
                <a:cubicBezTo>
                  <a:pt x="42325" y="13244"/>
                  <a:pt x="42305" y="13204"/>
                  <a:pt x="42192" y="13204"/>
                </a:cubicBezTo>
                <a:cubicBezTo>
                  <a:pt x="42026" y="13204"/>
                  <a:pt x="41663" y="13288"/>
                  <a:pt x="41475" y="13335"/>
                </a:cubicBezTo>
                <a:cubicBezTo>
                  <a:pt x="41949" y="13072"/>
                  <a:pt x="42264" y="13230"/>
                  <a:pt x="42659" y="13046"/>
                </a:cubicBezTo>
                <a:cubicBezTo>
                  <a:pt x="42922" y="12783"/>
                  <a:pt x="42975" y="12599"/>
                  <a:pt x="42922" y="12520"/>
                </a:cubicBezTo>
                <a:lnTo>
                  <a:pt x="42922" y="12520"/>
                </a:lnTo>
                <a:cubicBezTo>
                  <a:pt x="42896" y="12572"/>
                  <a:pt x="42712" y="12625"/>
                  <a:pt x="42554" y="12704"/>
                </a:cubicBezTo>
                <a:cubicBezTo>
                  <a:pt x="42633" y="12599"/>
                  <a:pt x="41923" y="12704"/>
                  <a:pt x="42475" y="12520"/>
                </a:cubicBezTo>
                <a:lnTo>
                  <a:pt x="42475" y="12520"/>
                </a:lnTo>
                <a:cubicBezTo>
                  <a:pt x="42515" y="12540"/>
                  <a:pt x="42494" y="12590"/>
                  <a:pt x="42586" y="12590"/>
                </a:cubicBezTo>
                <a:cubicBezTo>
                  <a:pt x="42614" y="12590"/>
                  <a:pt x="42655" y="12585"/>
                  <a:pt x="42712" y="12572"/>
                </a:cubicBezTo>
                <a:cubicBezTo>
                  <a:pt x="43185" y="12230"/>
                  <a:pt x="42580" y="11994"/>
                  <a:pt x="43474" y="11652"/>
                </a:cubicBezTo>
                <a:cubicBezTo>
                  <a:pt x="43459" y="11650"/>
                  <a:pt x="43444" y="11650"/>
                  <a:pt x="43428" y="11650"/>
                </a:cubicBezTo>
                <a:cubicBezTo>
                  <a:pt x="43184" y="11650"/>
                  <a:pt x="42942" y="11817"/>
                  <a:pt x="42751" y="11817"/>
                </a:cubicBezTo>
                <a:cubicBezTo>
                  <a:pt x="42728" y="11817"/>
                  <a:pt x="42706" y="11815"/>
                  <a:pt x="42685" y="11810"/>
                </a:cubicBezTo>
                <a:cubicBezTo>
                  <a:pt x="42317" y="11678"/>
                  <a:pt x="43290" y="11441"/>
                  <a:pt x="43343" y="11284"/>
                </a:cubicBezTo>
                <a:lnTo>
                  <a:pt x="43343" y="11284"/>
                </a:lnTo>
                <a:cubicBezTo>
                  <a:pt x="43094" y="11329"/>
                  <a:pt x="42535" y="11510"/>
                  <a:pt x="42399" y="11510"/>
                </a:cubicBezTo>
                <a:cubicBezTo>
                  <a:pt x="42377" y="11510"/>
                  <a:pt x="42366" y="11505"/>
                  <a:pt x="42370" y="11494"/>
                </a:cubicBezTo>
                <a:cubicBezTo>
                  <a:pt x="42422" y="11336"/>
                  <a:pt x="41923" y="11205"/>
                  <a:pt x="42843" y="10994"/>
                </a:cubicBezTo>
                <a:cubicBezTo>
                  <a:pt x="42961" y="10994"/>
                  <a:pt x="43050" y="11127"/>
                  <a:pt x="43176" y="11127"/>
                </a:cubicBezTo>
                <a:cubicBezTo>
                  <a:pt x="43218" y="11127"/>
                  <a:pt x="43264" y="11113"/>
                  <a:pt x="43316" y="11073"/>
                </a:cubicBezTo>
                <a:cubicBezTo>
                  <a:pt x="42934" y="10988"/>
                  <a:pt x="43118" y="10800"/>
                  <a:pt x="42746" y="10800"/>
                </a:cubicBezTo>
                <a:cubicBezTo>
                  <a:pt x="42657" y="10800"/>
                  <a:pt x="42537" y="10811"/>
                  <a:pt x="42370" y="10836"/>
                </a:cubicBezTo>
                <a:cubicBezTo>
                  <a:pt x="42606" y="10626"/>
                  <a:pt x="43501" y="10600"/>
                  <a:pt x="43553" y="10416"/>
                </a:cubicBezTo>
                <a:cubicBezTo>
                  <a:pt x="43545" y="10414"/>
                  <a:pt x="43536" y="10413"/>
                  <a:pt x="43525" y="10413"/>
                </a:cubicBezTo>
                <a:cubicBezTo>
                  <a:pt x="43370" y="10413"/>
                  <a:pt x="42915" y="10556"/>
                  <a:pt x="42776" y="10556"/>
                </a:cubicBezTo>
                <a:cubicBezTo>
                  <a:pt x="42757" y="10556"/>
                  <a:pt x="42744" y="10553"/>
                  <a:pt x="42738" y="10547"/>
                </a:cubicBezTo>
                <a:cubicBezTo>
                  <a:pt x="43000" y="10446"/>
                  <a:pt x="43480" y="10051"/>
                  <a:pt x="43355" y="10051"/>
                </a:cubicBezTo>
                <a:cubicBezTo>
                  <a:pt x="43318" y="10051"/>
                  <a:pt x="43225" y="10087"/>
                  <a:pt x="43053" y="10179"/>
                </a:cubicBezTo>
                <a:cubicBezTo>
                  <a:pt x="43185" y="9969"/>
                  <a:pt x="43132" y="9942"/>
                  <a:pt x="43106" y="9706"/>
                </a:cubicBezTo>
                <a:lnTo>
                  <a:pt x="43106" y="9706"/>
                </a:lnTo>
                <a:cubicBezTo>
                  <a:pt x="42843" y="9811"/>
                  <a:pt x="42580" y="9863"/>
                  <a:pt x="42317" y="9890"/>
                </a:cubicBezTo>
                <a:cubicBezTo>
                  <a:pt x="42817" y="9074"/>
                  <a:pt x="41738" y="8759"/>
                  <a:pt x="42107" y="8049"/>
                </a:cubicBezTo>
                <a:lnTo>
                  <a:pt x="42107" y="8049"/>
                </a:lnTo>
                <a:cubicBezTo>
                  <a:pt x="41801" y="8119"/>
                  <a:pt x="41664" y="8211"/>
                  <a:pt x="41563" y="8211"/>
                </a:cubicBezTo>
                <a:cubicBezTo>
                  <a:pt x="41551" y="8211"/>
                  <a:pt x="41539" y="8209"/>
                  <a:pt x="41528" y="8206"/>
                </a:cubicBezTo>
                <a:cubicBezTo>
                  <a:pt x="41742" y="7944"/>
                  <a:pt x="41935" y="7726"/>
                  <a:pt x="41364" y="7726"/>
                </a:cubicBezTo>
                <a:cubicBezTo>
                  <a:pt x="41305" y="7726"/>
                  <a:pt x="41237" y="7728"/>
                  <a:pt x="41160" y="7733"/>
                </a:cubicBezTo>
                <a:cubicBezTo>
                  <a:pt x="41344" y="7680"/>
                  <a:pt x="41554" y="7654"/>
                  <a:pt x="41765" y="7628"/>
                </a:cubicBezTo>
                <a:cubicBezTo>
                  <a:pt x="41344" y="7575"/>
                  <a:pt x="41712" y="7260"/>
                  <a:pt x="41975" y="7023"/>
                </a:cubicBezTo>
                <a:cubicBezTo>
                  <a:pt x="42083" y="7009"/>
                  <a:pt x="42166" y="7003"/>
                  <a:pt x="42231" y="7003"/>
                </a:cubicBezTo>
                <a:cubicBezTo>
                  <a:pt x="42517" y="7003"/>
                  <a:pt x="42479" y="7110"/>
                  <a:pt x="42744" y="7110"/>
                </a:cubicBezTo>
                <a:cubicBezTo>
                  <a:pt x="42879" y="7110"/>
                  <a:pt x="43095" y="7082"/>
                  <a:pt x="43474" y="6997"/>
                </a:cubicBezTo>
                <a:cubicBezTo>
                  <a:pt x="43407" y="6929"/>
                  <a:pt x="43190" y="6916"/>
                  <a:pt x="42935" y="6916"/>
                </a:cubicBezTo>
                <a:cubicBezTo>
                  <a:pt x="42770" y="6916"/>
                  <a:pt x="42589" y="6921"/>
                  <a:pt x="42423" y="6921"/>
                </a:cubicBezTo>
                <a:cubicBezTo>
                  <a:pt x="42047" y="6921"/>
                  <a:pt x="41746" y="6893"/>
                  <a:pt x="41870" y="6707"/>
                </a:cubicBezTo>
                <a:lnTo>
                  <a:pt x="41870" y="6707"/>
                </a:lnTo>
                <a:cubicBezTo>
                  <a:pt x="41463" y="6753"/>
                  <a:pt x="41231" y="6934"/>
                  <a:pt x="41124" y="6934"/>
                </a:cubicBezTo>
                <a:cubicBezTo>
                  <a:pt x="41106" y="6934"/>
                  <a:pt x="41092" y="6929"/>
                  <a:pt x="41081" y="6918"/>
                </a:cubicBezTo>
                <a:cubicBezTo>
                  <a:pt x="41291" y="6734"/>
                  <a:pt x="41160" y="6734"/>
                  <a:pt x="40792" y="6734"/>
                </a:cubicBezTo>
                <a:cubicBezTo>
                  <a:pt x="41134" y="6681"/>
                  <a:pt x="41449" y="6523"/>
                  <a:pt x="41712" y="6287"/>
                </a:cubicBezTo>
                <a:cubicBezTo>
                  <a:pt x="40904" y="6185"/>
                  <a:pt x="42011" y="5600"/>
                  <a:pt x="40960" y="5600"/>
                </a:cubicBezTo>
                <a:cubicBezTo>
                  <a:pt x="40917" y="5600"/>
                  <a:pt x="40869" y="5601"/>
                  <a:pt x="40818" y="5603"/>
                </a:cubicBezTo>
                <a:cubicBezTo>
                  <a:pt x="41160" y="4866"/>
                  <a:pt x="40660" y="4025"/>
                  <a:pt x="39740" y="3762"/>
                </a:cubicBezTo>
                <a:cubicBezTo>
                  <a:pt x="40213" y="3604"/>
                  <a:pt x="39871" y="3499"/>
                  <a:pt x="40660" y="3315"/>
                </a:cubicBezTo>
                <a:cubicBezTo>
                  <a:pt x="39935" y="3290"/>
                  <a:pt x="40854" y="2911"/>
                  <a:pt x="40272" y="2911"/>
                </a:cubicBezTo>
                <a:cubicBezTo>
                  <a:pt x="40221" y="2911"/>
                  <a:pt x="40158" y="2914"/>
                  <a:pt x="40082" y="2920"/>
                </a:cubicBezTo>
                <a:cubicBezTo>
                  <a:pt x="40082" y="2973"/>
                  <a:pt x="40055" y="3025"/>
                  <a:pt x="39713" y="3104"/>
                </a:cubicBezTo>
                <a:cubicBezTo>
                  <a:pt x="39529" y="3078"/>
                  <a:pt x="39556" y="3052"/>
                  <a:pt x="39424" y="2920"/>
                </a:cubicBezTo>
                <a:cubicBezTo>
                  <a:pt x="39740" y="2815"/>
                  <a:pt x="40108" y="2736"/>
                  <a:pt x="40003" y="2683"/>
                </a:cubicBezTo>
                <a:lnTo>
                  <a:pt x="40003" y="2683"/>
                </a:lnTo>
                <a:cubicBezTo>
                  <a:pt x="39820" y="2713"/>
                  <a:pt x="39684" y="2726"/>
                  <a:pt x="39588" y="2726"/>
                </a:cubicBezTo>
                <a:cubicBezTo>
                  <a:pt x="38991" y="2726"/>
                  <a:pt x="39867" y="2230"/>
                  <a:pt x="40003" y="2026"/>
                </a:cubicBezTo>
                <a:lnTo>
                  <a:pt x="40003" y="2026"/>
                </a:lnTo>
                <a:cubicBezTo>
                  <a:pt x="39792" y="2052"/>
                  <a:pt x="39608" y="2131"/>
                  <a:pt x="39424" y="2263"/>
                </a:cubicBezTo>
                <a:cubicBezTo>
                  <a:pt x="39266" y="2131"/>
                  <a:pt x="39056" y="1894"/>
                  <a:pt x="40055" y="1605"/>
                </a:cubicBezTo>
                <a:lnTo>
                  <a:pt x="40055" y="1605"/>
                </a:lnTo>
                <a:cubicBezTo>
                  <a:pt x="40258" y="1628"/>
                  <a:pt x="39532" y="1863"/>
                  <a:pt x="39737" y="1863"/>
                </a:cubicBezTo>
                <a:cubicBezTo>
                  <a:pt x="39771" y="1863"/>
                  <a:pt x="39830" y="1857"/>
                  <a:pt x="39924" y="1842"/>
                </a:cubicBezTo>
                <a:cubicBezTo>
                  <a:pt x="39950" y="1763"/>
                  <a:pt x="40345" y="1684"/>
                  <a:pt x="40476" y="1605"/>
                </a:cubicBezTo>
                <a:cubicBezTo>
                  <a:pt x="39214" y="1500"/>
                  <a:pt x="39371" y="842"/>
                  <a:pt x="39450" y="527"/>
                </a:cubicBezTo>
                <a:cubicBezTo>
                  <a:pt x="39458" y="496"/>
                  <a:pt x="39404" y="485"/>
                  <a:pt x="39324" y="485"/>
                </a:cubicBezTo>
                <a:cubicBezTo>
                  <a:pt x="39159" y="485"/>
                  <a:pt x="38881" y="530"/>
                  <a:pt x="38810" y="530"/>
                </a:cubicBezTo>
                <a:cubicBezTo>
                  <a:pt x="38799" y="530"/>
                  <a:pt x="38793" y="529"/>
                  <a:pt x="38793" y="527"/>
                </a:cubicBezTo>
                <a:cubicBezTo>
                  <a:pt x="38793" y="422"/>
                  <a:pt x="39240" y="211"/>
                  <a:pt x="39319" y="80"/>
                </a:cubicBezTo>
                <a:lnTo>
                  <a:pt x="39319" y="80"/>
                </a:lnTo>
                <a:cubicBezTo>
                  <a:pt x="39030" y="83"/>
                  <a:pt x="38740" y="84"/>
                  <a:pt x="38450" y="84"/>
                </a:cubicBezTo>
                <a:cubicBezTo>
                  <a:pt x="36131" y="84"/>
                  <a:pt x="33799" y="1"/>
                  <a:pt x="3150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842400" y="2990546"/>
            <a:ext cx="3459300" cy="42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45600" y="2805467"/>
            <a:ext cx="3586756" cy="2419075"/>
          </a:xfrm>
          <a:custGeom>
            <a:avLst/>
            <a:gdLst/>
            <a:ahLst/>
            <a:cxnLst/>
            <a:rect l="l" t="t" r="r" b="b"/>
            <a:pathLst>
              <a:path w="67697" h="45658" extrusionOk="0">
                <a:moveTo>
                  <a:pt x="16526" y="3066"/>
                </a:moveTo>
                <a:cubicBezTo>
                  <a:pt x="16633" y="3066"/>
                  <a:pt x="16876" y="3187"/>
                  <a:pt x="17148" y="3446"/>
                </a:cubicBezTo>
                <a:lnTo>
                  <a:pt x="17148" y="3420"/>
                </a:lnTo>
                <a:cubicBezTo>
                  <a:pt x="17284" y="3577"/>
                  <a:pt x="17291" y="3625"/>
                  <a:pt x="17238" y="3625"/>
                </a:cubicBezTo>
                <a:cubicBezTo>
                  <a:pt x="17158" y="3625"/>
                  <a:pt x="16943" y="3514"/>
                  <a:pt x="16832" y="3499"/>
                </a:cubicBezTo>
                <a:cubicBezTo>
                  <a:pt x="16455" y="3220"/>
                  <a:pt x="16404" y="3066"/>
                  <a:pt x="16526" y="3066"/>
                </a:cubicBezTo>
                <a:close/>
                <a:moveTo>
                  <a:pt x="20777" y="4366"/>
                </a:moveTo>
                <a:cubicBezTo>
                  <a:pt x="21356" y="4840"/>
                  <a:pt x="21698" y="4971"/>
                  <a:pt x="21619" y="5155"/>
                </a:cubicBezTo>
                <a:cubicBezTo>
                  <a:pt x="21066" y="4682"/>
                  <a:pt x="21014" y="4761"/>
                  <a:pt x="20724" y="4419"/>
                </a:cubicBezTo>
                <a:lnTo>
                  <a:pt x="20777" y="4366"/>
                </a:lnTo>
                <a:close/>
                <a:moveTo>
                  <a:pt x="16727" y="7891"/>
                </a:moveTo>
                <a:lnTo>
                  <a:pt x="16727" y="7891"/>
                </a:lnTo>
                <a:cubicBezTo>
                  <a:pt x="17042" y="8154"/>
                  <a:pt x="17121" y="8154"/>
                  <a:pt x="17463" y="8443"/>
                </a:cubicBezTo>
                <a:cubicBezTo>
                  <a:pt x="17463" y="8527"/>
                  <a:pt x="17442" y="8589"/>
                  <a:pt x="17365" y="8589"/>
                </a:cubicBezTo>
                <a:cubicBezTo>
                  <a:pt x="17321" y="8589"/>
                  <a:pt x="17260" y="8569"/>
                  <a:pt x="17174" y="8522"/>
                </a:cubicBezTo>
                <a:lnTo>
                  <a:pt x="17148" y="8496"/>
                </a:lnTo>
                <a:cubicBezTo>
                  <a:pt x="16569" y="8075"/>
                  <a:pt x="16622" y="7970"/>
                  <a:pt x="16727" y="7891"/>
                </a:cubicBezTo>
                <a:close/>
                <a:moveTo>
                  <a:pt x="3986" y="11963"/>
                </a:moveTo>
                <a:cubicBezTo>
                  <a:pt x="4091" y="11963"/>
                  <a:pt x="4232" y="11988"/>
                  <a:pt x="4326" y="11988"/>
                </a:cubicBezTo>
                <a:cubicBezTo>
                  <a:pt x="4370" y="11988"/>
                  <a:pt x="4403" y="11982"/>
                  <a:pt x="4418" y="11967"/>
                </a:cubicBezTo>
                <a:lnTo>
                  <a:pt x="4418" y="11967"/>
                </a:lnTo>
                <a:cubicBezTo>
                  <a:pt x="5392" y="12730"/>
                  <a:pt x="4024" y="12125"/>
                  <a:pt x="4550" y="12651"/>
                </a:cubicBezTo>
                <a:cubicBezTo>
                  <a:pt x="4453" y="12651"/>
                  <a:pt x="4269" y="12408"/>
                  <a:pt x="4178" y="12408"/>
                </a:cubicBezTo>
                <a:cubicBezTo>
                  <a:pt x="4169" y="12408"/>
                  <a:pt x="4162" y="12410"/>
                  <a:pt x="4155" y="12414"/>
                </a:cubicBezTo>
                <a:cubicBezTo>
                  <a:pt x="3733" y="12034"/>
                  <a:pt x="3808" y="11963"/>
                  <a:pt x="3986" y="11963"/>
                </a:cubicBezTo>
                <a:close/>
                <a:moveTo>
                  <a:pt x="4892" y="12099"/>
                </a:moveTo>
                <a:cubicBezTo>
                  <a:pt x="5050" y="12256"/>
                  <a:pt x="5207" y="12388"/>
                  <a:pt x="5260" y="12388"/>
                </a:cubicBezTo>
                <a:cubicBezTo>
                  <a:pt x="5523" y="12598"/>
                  <a:pt x="5260" y="12546"/>
                  <a:pt x="5602" y="12782"/>
                </a:cubicBezTo>
                <a:cubicBezTo>
                  <a:pt x="5595" y="12784"/>
                  <a:pt x="5588" y="12785"/>
                  <a:pt x="5580" y="12785"/>
                </a:cubicBezTo>
                <a:cubicBezTo>
                  <a:pt x="5460" y="12785"/>
                  <a:pt x="5181" y="12603"/>
                  <a:pt x="4787" y="12283"/>
                </a:cubicBezTo>
                <a:lnTo>
                  <a:pt x="4892" y="12099"/>
                </a:lnTo>
                <a:close/>
                <a:moveTo>
                  <a:pt x="5181" y="9022"/>
                </a:moveTo>
                <a:cubicBezTo>
                  <a:pt x="5313" y="9127"/>
                  <a:pt x="5444" y="9206"/>
                  <a:pt x="5576" y="9258"/>
                </a:cubicBezTo>
                <a:cubicBezTo>
                  <a:pt x="5944" y="9626"/>
                  <a:pt x="6496" y="10100"/>
                  <a:pt x="6365" y="10231"/>
                </a:cubicBezTo>
                <a:cubicBezTo>
                  <a:pt x="6628" y="10389"/>
                  <a:pt x="6891" y="10547"/>
                  <a:pt x="7127" y="10757"/>
                </a:cubicBezTo>
                <a:cubicBezTo>
                  <a:pt x="7067" y="10727"/>
                  <a:pt x="7029" y="10715"/>
                  <a:pt x="7005" y="10715"/>
                </a:cubicBezTo>
                <a:cubicBezTo>
                  <a:pt x="6895" y="10715"/>
                  <a:pt x="7101" y="10976"/>
                  <a:pt x="6979" y="10976"/>
                </a:cubicBezTo>
                <a:cubicBezTo>
                  <a:pt x="6942" y="10976"/>
                  <a:pt x="6875" y="10952"/>
                  <a:pt x="6759" y="10889"/>
                </a:cubicBezTo>
                <a:lnTo>
                  <a:pt x="6759" y="10889"/>
                </a:lnTo>
                <a:cubicBezTo>
                  <a:pt x="6970" y="11126"/>
                  <a:pt x="7206" y="11336"/>
                  <a:pt x="7443" y="11520"/>
                </a:cubicBezTo>
                <a:cubicBezTo>
                  <a:pt x="7048" y="11652"/>
                  <a:pt x="6812" y="11730"/>
                  <a:pt x="6759" y="12178"/>
                </a:cubicBezTo>
                <a:cubicBezTo>
                  <a:pt x="6807" y="12200"/>
                  <a:pt x="6841" y="12209"/>
                  <a:pt x="6867" y="12209"/>
                </a:cubicBezTo>
                <a:cubicBezTo>
                  <a:pt x="6989" y="12209"/>
                  <a:pt x="6906" y="11998"/>
                  <a:pt x="7057" y="11998"/>
                </a:cubicBezTo>
                <a:cubicBezTo>
                  <a:pt x="7136" y="11998"/>
                  <a:pt x="7279" y="12056"/>
                  <a:pt x="7548" y="12230"/>
                </a:cubicBezTo>
                <a:cubicBezTo>
                  <a:pt x="7443" y="12046"/>
                  <a:pt x="7154" y="11757"/>
                  <a:pt x="7338" y="11704"/>
                </a:cubicBezTo>
                <a:lnTo>
                  <a:pt x="7338" y="11704"/>
                </a:lnTo>
                <a:cubicBezTo>
                  <a:pt x="7680" y="11888"/>
                  <a:pt x="7995" y="12099"/>
                  <a:pt x="8285" y="12362"/>
                </a:cubicBezTo>
                <a:cubicBezTo>
                  <a:pt x="8288" y="12383"/>
                  <a:pt x="8280" y="12393"/>
                  <a:pt x="8264" y="12393"/>
                </a:cubicBezTo>
                <a:cubicBezTo>
                  <a:pt x="8167" y="12393"/>
                  <a:pt x="7772" y="12068"/>
                  <a:pt x="7669" y="12068"/>
                </a:cubicBezTo>
                <a:cubicBezTo>
                  <a:pt x="7663" y="12068"/>
                  <a:pt x="7657" y="12070"/>
                  <a:pt x="7653" y="12072"/>
                </a:cubicBezTo>
                <a:cubicBezTo>
                  <a:pt x="7653" y="12174"/>
                  <a:pt x="8092" y="12495"/>
                  <a:pt x="8219" y="12495"/>
                </a:cubicBezTo>
                <a:cubicBezTo>
                  <a:pt x="8224" y="12495"/>
                  <a:pt x="8228" y="12494"/>
                  <a:pt x="8232" y="12493"/>
                </a:cubicBezTo>
                <a:lnTo>
                  <a:pt x="8232" y="12493"/>
                </a:lnTo>
                <a:cubicBezTo>
                  <a:pt x="8337" y="13098"/>
                  <a:pt x="8285" y="13308"/>
                  <a:pt x="7680" y="13335"/>
                </a:cubicBezTo>
                <a:cubicBezTo>
                  <a:pt x="7592" y="13181"/>
                  <a:pt x="7174" y="12753"/>
                  <a:pt x="7314" y="12753"/>
                </a:cubicBezTo>
                <a:cubicBezTo>
                  <a:pt x="7341" y="12753"/>
                  <a:pt x="7391" y="12770"/>
                  <a:pt x="7469" y="12809"/>
                </a:cubicBezTo>
                <a:cubicBezTo>
                  <a:pt x="7053" y="12497"/>
                  <a:pt x="6858" y="12385"/>
                  <a:pt x="6792" y="12385"/>
                </a:cubicBezTo>
                <a:cubicBezTo>
                  <a:pt x="6675" y="12385"/>
                  <a:pt x="6968" y="12738"/>
                  <a:pt x="7154" y="12940"/>
                </a:cubicBezTo>
                <a:cubicBezTo>
                  <a:pt x="6917" y="12756"/>
                  <a:pt x="6312" y="12493"/>
                  <a:pt x="6338" y="12441"/>
                </a:cubicBezTo>
                <a:cubicBezTo>
                  <a:pt x="5760" y="11993"/>
                  <a:pt x="6444" y="12256"/>
                  <a:pt x="6154" y="11862"/>
                </a:cubicBezTo>
                <a:cubicBezTo>
                  <a:pt x="6055" y="11810"/>
                  <a:pt x="5983" y="11789"/>
                  <a:pt x="5933" y="11789"/>
                </a:cubicBezTo>
                <a:cubicBezTo>
                  <a:pt x="5704" y="11789"/>
                  <a:pt x="5893" y="12224"/>
                  <a:pt x="5749" y="12224"/>
                </a:cubicBezTo>
                <a:cubicBezTo>
                  <a:pt x="5731" y="12224"/>
                  <a:pt x="5709" y="12218"/>
                  <a:pt x="5681" y="12204"/>
                </a:cubicBezTo>
                <a:lnTo>
                  <a:pt x="5681" y="12204"/>
                </a:lnTo>
                <a:cubicBezTo>
                  <a:pt x="6154" y="12519"/>
                  <a:pt x="6680" y="12861"/>
                  <a:pt x="6575" y="12967"/>
                </a:cubicBezTo>
                <a:cubicBezTo>
                  <a:pt x="5572" y="12209"/>
                  <a:pt x="5127" y="12041"/>
                  <a:pt x="4854" y="12041"/>
                </a:cubicBezTo>
                <a:cubicBezTo>
                  <a:pt x="4777" y="12041"/>
                  <a:pt x="4713" y="12055"/>
                  <a:pt x="4655" y="12072"/>
                </a:cubicBezTo>
                <a:cubicBezTo>
                  <a:pt x="4418" y="11862"/>
                  <a:pt x="4182" y="11652"/>
                  <a:pt x="3919" y="11467"/>
                </a:cubicBezTo>
                <a:lnTo>
                  <a:pt x="3919" y="11467"/>
                </a:lnTo>
                <a:cubicBezTo>
                  <a:pt x="3945" y="11470"/>
                  <a:pt x="3969" y="11472"/>
                  <a:pt x="3992" y="11472"/>
                </a:cubicBezTo>
                <a:cubicBezTo>
                  <a:pt x="4770" y="11472"/>
                  <a:pt x="4072" y="9804"/>
                  <a:pt x="4813" y="9600"/>
                </a:cubicBezTo>
                <a:cubicBezTo>
                  <a:pt x="5155" y="9837"/>
                  <a:pt x="5181" y="9916"/>
                  <a:pt x="5549" y="10205"/>
                </a:cubicBezTo>
                <a:cubicBezTo>
                  <a:pt x="5549" y="10021"/>
                  <a:pt x="4918" y="9548"/>
                  <a:pt x="4971" y="9390"/>
                </a:cubicBezTo>
                <a:lnTo>
                  <a:pt x="4971" y="9390"/>
                </a:lnTo>
                <a:lnTo>
                  <a:pt x="5707" y="9942"/>
                </a:lnTo>
                <a:cubicBezTo>
                  <a:pt x="5760" y="9889"/>
                  <a:pt x="5523" y="9705"/>
                  <a:pt x="5602" y="9653"/>
                </a:cubicBezTo>
                <a:cubicBezTo>
                  <a:pt x="5549" y="9495"/>
                  <a:pt x="5286" y="9495"/>
                  <a:pt x="5076" y="9206"/>
                </a:cubicBezTo>
                <a:lnTo>
                  <a:pt x="5181" y="9022"/>
                </a:lnTo>
                <a:close/>
                <a:moveTo>
                  <a:pt x="42173" y="24363"/>
                </a:moveTo>
                <a:cubicBezTo>
                  <a:pt x="42239" y="24363"/>
                  <a:pt x="42351" y="24398"/>
                  <a:pt x="42422" y="24433"/>
                </a:cubicBezTo>
                <a:lnTo>
                  <a:pt x="42422" y="24407"/>
                </a:lnTo>
                <a:cubicBezTo>
                  <a:pt x="42659" y="24617"/>
                  <a:pt x="42738" y="24723"/>
                  <a:pt x="42711" y="24828"/>
                </a:cubicBezTo>
                <a:cubicBezTo>
                  <a:pt x="42470" y="24609"/>
                  <a:pt x="42375" y="24590"/>
                  <a:pt x="42335" y="24590"/>
                </a:cubicBezTo>
                <a:cubicBezTo>
                  <a:pt x="42327" y="24590"/>
                  <a:pt x="42321" y="24591"/>
                  <a:pt x="42317" y="24591"/>
                </a:cubicBezTo>
                <a:cubicBezTo>
                  <a:pt x="42084" y="24417"/>
                  <a:pt x="42093" y="24363"/>
                  <a:pt x="42173" y="24363"/>
                </a:cubicBezTo>
                <a:close/>
                <a:moveTo>
                  <a:pt x="15149" y="185"/>
                </a:moveTo>
                <a:cubicBezTo>
                  <a:pt x="15044" y="684"/>
                  <a:pt x="13255" y="1"/>
                  <a:pt x="14097" y="1316"/>
                </a:cubicBezTo>
                <a:cubicBezTo>
                  <a:pt x="13909" y="1220"/>
                  <a:pt x="13778" y="1179"/>
                  <a:pt x="13688" y="1179"/>
                </a:cubicBezTo>
                <a:cubicBezTo>
                  <a:pt x="13163" y="1179"/>
                  <a:pt x="14076" y="2590"/>
                  <a:pt x="13492" y="2657"/>
                </a:cubicBezTo>
                <a:cubicBezTo>
                  <a:pt x="13203" y="2683"/>
                  <a:pt x="13019" y="3130"/>
                  <a:pt x="14176" y="4156"/>
                </a:cubicBezTo>
                <a:cubicBezTo>
                  <a:pt x="13729" y="4577"/>
                  <a:pt x="13965" y="5576"/>
                  <a:pt x="13623" y="6260"/>
                </a:cubicBezTo>
                <a:cubicBezTo>
                  <a:pt x="13212" y="5978"/>
                  <a:pt x="12996" y="5661"/>
                  <a:pt x="12904" y="5661"/>
                </a:cubicBezTo>
                <a:cubicBezTo>
                  <a:pt x="12884" y="5661"/>
                  <a:pt x="12870" y="5675"/>
                  <a:pt x="12861" y="5708"/>
                </a:cubicBezTo>
                <a:cubicBezTo>
                  <a:pt x="13702" y="6655"/>
                  <a:pt x="12834" y="6602"/>
                  <a:pt x="13282" y="7207"/>
                </a:cubicBezTo>
                <a:cubicBezTo>
                  <a:pt x="13808" y="6733"/>
                  <a:pt x="14597" y="6523"/>
                  <a:pt x="14965" y="5918"/>
                </a:cubicBezTo>
                <a:cubicBezTo>
                  <a:pt x="15228" y="6102"/>
                  <a:pt x="15307" y="6102"/>
                  <a:pt x="15570" y="6286"/>
                </a:cubicBezTo>
                <a:cubicBezTo>
                  <a:pt x="15054" y="6351"/>
                  <a:pt x="16556" y="8117"/>
                  <a:pt x="16379" y="8117"/>
                </a:cubicBezTo>
                <a:cubicBezTo>
                  <a:pt x="16339" y="8117"/>
                  <a:pt x="16215" y="8028"/>
                  <a:pt x="15964" y="7812"/>
                </a:cubicBezTo>
                <a:lnTo>
                  <a:pt x="15964" y="7812"/>
                </a:lnTo>
                <a:cubicBezTo>
                  <a:pt x="16009" y="7857"/>
                  <a:pt x="16006" y="7873"/>
                  <a:pt x="15974" y="7873"/>
                </a:cubicBezTo>
                <a:cubicBezTo>
                  <a:pt x="15891" y="7873"/>
                  <a:pt x="15613" y="7763"/>
                  <a:pt x="15470" y="7763"/>
                </a:cubicBezTo>
                <a:cubicBezTo>
                  <a:pt x="15410" y="7763"/>
                  <a:pt x="15373" y="7783"/>
                  <a:pt x="15386" y="7838"/>
                </a:cubicBezTo>
                <a:cubicBezTo>
                  <a:pt x="16080" y="8440"/>
                  <a:pt x="16112" y="8578"/>
                  <a:pt x="15935" y="8578"/>
                </a:cubicBezTo>
                <a:cubicBezTo>
                  <a:pt x="15785" y="8578"/>
                  <a:pt x="15481" y="8477"/>
                  <a:pt x="15306" y="8477"/>
                </a:cubicBezTo>
                <a:cubicBezTo>
                  <a:pt x="15220" y="8477"/>
                  <a:pt x="15165" y="8502"/>
                  <a:pt x="15175" y="8574"/>
                </a:cubicBezTo>
                <a:cubicBezTo>
                  <a:pt x="15675" y="8943"/>
                  <a:pt x="15228" y="8837"/>
                  <a:pt x="15833" y="9258"/>
                </a:cubicBezTo>
                <a:cubicBezTo>
                  <a:pt x="16438" y="9679"/>
                  <a:pt x="16438" y="9521"/>
                  <a:pt x="17042" y="9968"/>
                </a:cubicBezTo>
                <a:cubicBezTo>
                  <a:pt x="18173" y="11204"/>
                  <a:pt x="17148" y="10731"/>
                  <a:pt x="17069" y="11178"/>
                </a:cubicBezTo>
                <a:cubicBezTo>
                  <a:pt x="16885" y="11073"/>
                  <a:pt x="16701" y="10915"/>
                  <a:pt x="16516" y="10757"/>
                </a:cubicBezTo>
                <a:lnTo>
                  <a:pt x="16516" y="10757"/>
                </a:lnTo>
                <a:cubicBezTo>
                  <a:pt x="16566" y="10873"/>
                  <a:pt x="16689" y="11136"/>
                  <a:pt x="16542" y="11136"/>
                </a:cubicBezTo>
                <a:cubicBezTo>
                  <a:pt x="16456" y="11136"/>
                  <a:pt x="16278" y="11046"/>
                  <a:pt x="15938" y="10784"/>
                </a:cubicBezTo>
                <a:cubicBezTo>
                  <a:pt x="15857" y="10631"/>
                  <a:pt x="15847" y="10583"/>
                  <a:pt x="15875" y="10583"/>
                </a:cubicBezTo>
                <a:cubicBezTo>
                  <a:pt x="15926" y="10583"/>
                  <a:pt x="16098" y="10735"/>
                  <a:pt x="16220" y="10735"/>
                </a:cubicBezTo>
                <a:cubicBezTo>
                  <a:pt x="16232" y="10735"/>
                  <a:pt x="16243" y="10734"/>
                  <a:pt x="16253" y="10731"/>
                </a:cubicBezTo>
                <a:cubicBezTo>
                  <a:pt x="15859" y="10337"/>
                  <a:pt x="15412" y="10021"/>
                  <a:pt x="14886" y="9837"/>
                </a:cubicBezTo>
                <a:cubicBezTo>
                  <a:pt x="14597" y="9469"/>
                  <a:pt x="13623" y="8732"/>
                  <a:pt x="13571" y="8443"/>
                </a:cubicBezTo>
                <a:cubicBezTo>
                  <a:pt x="13547" y="8459"/>
                  <a:pt x="13518" y="8468"/>
                  <a:pt x="13483" y="8468"/>
                </a:cubicBezTo>
                <a:cubicBezTo>
                  <a:pt x="13400" y="8468"/>
                  <a:pt x="13281" y="8421"/>
                  <a:pt x="13097" y="8311"/>
                </a:cubicBezTo>
                <a:cubicBezTo>
                  <a:pt x="12703" y="7943"/>
                  <a:pt x="12782" y="7864"/>
                  <a:pt x="12282" y="7444"/>
                </a:cubicBezTo>
                <a:lnTo>
                  <a:pt x="12282" y="7444"/>
                </a:lnTo>
                <a:cubicBezTo>
                  <a:pt x="12364" y="7639"/>
                  <a:pt x="12294" y="7734"/>
                  <a:pt x="12104" y="7734"/>
                </a:cubicBezTo>
                <a:cubicBezTo>
                  <a:pt x="11987" y="7734"/>
                  <a:pt x="11825" y="7698"/>
                  <a:pt x="11625" y="7628"/>
                </a:cubicBezTo>
                <a:lnTo>
                  <a:pt x="11625" y="7628"/>
                </a:lnTo>
                <a:cubicBezTo>
                  <a:pt x="12533" y="8315"/>
                  <a:pt x="12181" y="8338"/>
                  <a:pt x="12023" y="8338"/>
                </a:cubicBezTo>
                <a:cubicBezTo>
                  <a:pt x="12012" y="8338"/>
                  <a:pt x="12002" y="8338"/>
                  <a:pt x="11993" y="8338"/>
                </a:cubicBezTo>
                <a:cubicBezTo>
                  <a:pt x="11568" y="7958"/>
                  <a:pt x="11485" y="7768"/>
                  <a:pt x="11664" y="7768"/>
                </a:cubicBezTo>
                <a:cubicBezTo>
                  <a:pt x="11695" y="7768"/>
                  <a:pt x="11735" y="7774"/>
                  <a:pt x="11782" y="7785"/>
                </a:cubicBezTo>
                <a:cubicBezTo>
                  <a:pt x="10888" y="7207"/>
                  <a:pt x="11625" y="7470"/>
                  <a:pt x="10915" y="6970"/>
                </a:cubicBezTo>
                <a:cubicBezTo>
                  <a:pt x="10908" y="6969"/>
                  <a:pt x="10902" y="6968"/>
                  <a:pt x="10897" y="6968"/>
                </a:cubicBezTo>
                <a:cubicBezTo>
                  <a:pt x="10676" y="6968"/>
                  <a:pt x="11857" y="8282"/>
                  <a:pt x="11489" y="8282"/>
                </a:cubicBezTo>
                <a:cubicBezTo>
                  <a:pt x="11393" y="8282"/>
                  <a:pt x="11193" y="8193"/>
                  <a:pt x="10836" y="7970"/>
                </a:cubicBezTo>
                <a:cubicBezTo>
                  <a:pt x="11335" y="7864"/>
                  <a:pt x="10336" y="7023"/>
                  <a:pt x="10073" y="6523"/>
                </a:cubicBezTo>
                <a:cubicBezTo>
                  <a:pt x="9021" y="5629"/>
                  <a:pt x="8521" y="5340"/>
                  <a:pt x="8206" y="5234"/>
                </a:cubicBezTo>
                <a:lnTo>
                  <a:pt x="8206" y="5234"/>
                </a:lnTo>
                <a:lnTo>
                  <a:pt x="8732" y="5629"/>
                </a:lnTo>
                <a:cubicBezTo>
                  <a:pt x="8740" y="5673"/>
                  <a:pt x="8720" y="5687"/>
                  <a:pt x="8686" y="5687"/>
                </a:cubicBezTo>
                <a:cubicBezTo>
                  <a:pt x="8618" y="5687"/>
                  <a:pt x="8495" y="5629"/>
                  <a:pt x="8442" y="5629"/>
                </a:cubicBezTo>
                <a:cubicBezTo>
                  <a:pt x="8296" y="5507"/>
                  <a:pt x="8150" y="5363"/>
                  <a:pt x="8088" y="5363"/>
                </a:cubicBezTo>
                <a:cubicBezTo>
                  <a:pt x="8083" y="5363"/>
                  <a:pt x="8078" y="5364"/>
                  <a:pt x="8074" y="5366"/>
                </a:cubicBezTo>
                <a:cubicBezTo>
                  <a:pt x="7933" y="5249"/>
                  <a:pt x="7904" y="5215"/>
                  <a:pt x="7928" y="5215"/>
                </a:cubicBezTo>
                <a:cubicBezTo>
                  <a:pt x="7962" y="5215"/>
                  <a:pt x="8114" y="5294"/>
                  <a:pt x="8173" y="5294"/>
                </a:cubicBezTo>
                <a:cubicBezTo>
                  <a:pt x="8199" y="5294"/>
                  <a:pt x="8207" y="5278"/>
                  <a:pt x="8179" y="5234"/>
                </a:cubicBezTo>
                <a:cubicBezTo>
                  <a:pt x="8078" y="5205"/>
                  <a:pt x="7995" y="5198"/>
                  <a:pt x="7917" y="5198"/>
                </a:cubicBezTo>
                <a:cubicBezTo>
                  <a:pt x="7841" y="5198"/>
                  <a:pt x="7769" y="5205"/>
                  <a:pt x="7690" y="5205"/>
                </a:cubicBezTo>
                <a:cubicBezTo>
                  <a:pt x="7553" y="5205"/>
                  <a:pt x="7395" y="5185"/>
                  <a:pt x="7154" y="5077"/>
                </a:cubicBezTo>
                <a:lnTo>
                  <a:pt x="7154" y="5077"/>
                </a:lnTo>
                <a:cubicBezTo>
                  <a:pt x="7206" y="5576"/>
                  <a:pt x="5839" y="5208"/>
                  <a:pt x="6312" y="5944"/>
                </a:cubicBezTo>
                <a:cubicBezTo>
                  <a:pt x="6327" y="5947"/>
                  <a:pt x="6341" y="5948"/>
                  <a:pt x="6354" y="5948"/>
                </a:cubicBezTo>
                <a:cubicBezTo>
                  <a:pt x="6479" y="5948"/>
                  <a:pt x="6511" y="5832"/>
                  <a:pt x="6665" y="5832"/>
                </a:cubicBezTo>
                <a:cubicBezTo>
                  <a:pt x="6800" y="5832"/>
                  <a:pt x="7029" y="5922"/>
                  <a:pt x="7496" y="6260"/>
                </a:cubicBezTo>
                <a:cubicBezTo>
                  <a:pt x="7798" y="6535"/>
                  <a:pt x="7816" y="6602"/>
                  <a:pt x="7746" y="6602"/>
                </a:cubicBezTo>
                <a:cubicBezTo>
                  <a:pt x="7679" y="6602"/>
                  <a:pt x="7530" y="6540"/>
                  <a:pt x="7473" y="6540"/>
                </a:cubicBezTo>
                <a:cubicBezTo>
                  <a:pt x="7419" y="6540"/>
                  <a:pt x="7448" y="6596"/>
                  <a:pt x="7706" y="6812"/>
                </a:cubicBezTo>
                <a:cubicBezTo>
                  <a:pt x="7717" y="6813"/>
                  <a:pt x="7728" y="6814"/>
                  <a:pt x="7737" y="6814"/>
                </a:cubicBezTo>
                <a:cubicBezTo>
                  <a:pt x="7907" y="6814"/>
                  <a:pt x="7855" y="6689"/>
                  <a:pt x="7944" y="6689"/>
                </a:cubicBezTo>
                <a:cubicBezTo>
                  <a:pt x="8005" y="6689"/>
                  <a:pt x="8132" y="6747"/>
                  <a:pt x="8442" y="6944"/>
                </a:cubicBezTo>
                <a:cubicBezTo>
                  <a:pt x="8416" y="6996"/>
                  <a:pt x="8758" y="7233"/>
                  <a:pt x="8784" y="7286"/>
                </a:cubicBezTo>
                <a:cubicBezTo>
                  <a:pt x="8285" y="7207"/>
                  <a:pt x="7811" y="6996"/>
                  <a:pt x="7390" y="6681"/>
                </a:cubicBezTo>
                <a:lnTo>
                  <a:pt x="7390" y="6681"/>
                </a:lnTo>
                <a:cubicBezTo>
                  <a:pt x="7451" y="6726"/>
                  <a:pt x="7467" y="6743"/>
                  <a:pt x="7457" y="6743"/>
                </a:cubicBezTo>
                <a:cubicBezTo>
                  <a:pt x="7432" y="6743"/>
                  <a:pt x="7245" y="6640"/>
                  <a:pt x="7200" y="6640"/>
                </a:cubicBezTo>
                <a:cubicBezTo>
                  <a:pt x="7170" y="6640"/>
                  <a:pt x="7203" y="6686"/>
                  <a:pt x="7390" y="6839"/>
                </a:cubicBezTo>
                <a:cubicBezTo>
                  <a:pt x="7732" y="7023"/>
                  <a:pt x="8074" y="7233"/>
                  <a:pt x="8390" y="7470"/>
                </a:cubicBezTo>
                <a:cubicBezTo>
                  <a:pt x="8407" y="7402"/>
                  <a:pt x="8456" y="7367"/>
                  <a:pt x="8538" y="7367"/>
                </a:cubicBezTo>
                <a:cubicBezTo>
                  <a:pt x="8713" y="7367"/>
                  <a:pt x="9038" y="7525"/>
                  <a:pt x="9521" y="7864"/>
                </a:cubicBezTo>
                <a:cubicBezTo>
                  <a:pt x="10336" y="8864"/>
                  <a:pt x="9126" y="8285"/>
                  <a:pt x="10204" y="9390"/>
                </a:cubicBezTo>
                <a:cubicBezTo>
                  <a:pt x="9994" y="9258"/>
                  <a:pt x="9764" y="9179"/>
                  <a:pt x="9629" y="9179"/>
                </a:cubicBezTo>
                <a:cubicBezTo>
                  <a:pt x="9494" y="9179"/>
                  <a:pt x="9455" y="9258"/>
                  <a:pt x="9626" y="9442"/>
                </a:cubicBezTo>
                <a:cubicBezTo>
                  <a:pt x="9626" y="9427"/>
                  <a:pt x="9635" y="9420"/>
                  <a:pt x="9651" y="9420"/>
                </a:cubicBezTo>
                <a:cubicBezTo>
                  <a:pt x="9722" y="9420"/>
                  <a:pt x="9933" y="9550"/>
                  <a:pt x="10231" y="9784"/>
                </a:cubicBezTo>
                <a:cubicBezTo>
                  <a:pt x="10125" y="9777"/>
                  <a:pt x="10029" y="9773"/>
                  <a:pt x="9940" y="9773"/>
                </a:cubicBezTo>
                <a:cubicBezTo>
                  <a:pt x="9081" y="9773"/>
                  <a:pt x="8969" y="10101"/>
                  <a:pt x="8469" y="10363"/>
                </a:cubicBezTo>
                <a:cubicBezTo>
                  <a:pt x="8022" y="9811"/>
                  <a:pt x="8337" y="9968"/>
                  <a:pt x="8153" y="9600"/>
                </a:cubicBezTo>
                <a:cubicBezTo>
                  <a:pt x="7785" y="9469"/>
                  <a:pt x="7417" y="9311"/>
                  <a:pt x="7075" y="9100"/>
                </a:cubicBezTo>
                <a:cubicBezTo>
                  <a:pt x="6759" y="8627"/>
                  <a:pt x="6365" y="8233"/>
                  <a:pt x="5918" y="7891"/>
                </a:cubicBezTo>
                <a:cubicBezTo>
                  <a:pt x="5918" y="7604"/>
                  <a:pt x="5419" y="7058"/>
                  <a:pt x="5760" y="7058"/>
                </a:cubicBezTo>
                <a:cubicBezTo>
                  <a:pt x="5795" y="7058"/>
                  <a:pt x="5838" y="7063"/>
                  <a:pt x="5891" y="7075"/>
                </a:cubicBezTo>
                <a:cubicBezTo>
                  <a:pt x="5606" y="6894"/>
                  <a:pt x="5451" y="6826"/>
                  <a:pt x="5376" y="6826"/>
                </a:cubicBezTo>
                <a:cubicBezTo>
                  <a:pt x="5222" y="6826"/>
                  <a:pt x="5400" y="7109"/>
                  <a:pt x="5470" y="7286"/>
                </a:cubicBezTo>
                <a:cubicBezTo>
                  <a:pt x="5286" y="7154"/>
                  <a:pt x="5234" y="7154"/>
                  <a:pt x="5076" y="7023"/>
                </a:cubicBezTo>
                <a:cubicBezTo>
                  <a:pt x="4182" y="6102"/>
                  <a:pt x="3314" y="5550"/>
                  <a:pt x="1736" y="4445"/>
                </a:cubicBezTo>
                <a:cubicBezTo>
                  <a:pt x="1262" y="2973"/>
                  <a:pt x="3866" y="4051"/>
                  <a:pt x="3288" y="2473"/>
                </a:cubicBezTo>
                <a:cubicBezTo>
                  <a:pt x="3328" y="2457"/>
                  <a:pt x="3382" y="2451"/>
                  <a:pt x="3444" y="2451"/>
                </a:cubicBezTo>
                <a:cubicBezTo>
                  <a:pt x="3696" y="2451"/>
                  <a:pt x="4093" y="2554"/>
                  <a:pt x="4395" y="2554"/>
                </a:cubicBezTo>
                <a:cubicBezTo>
                  <a:pt x="4641" y="2554"/>
                  <a:pt x="4823" y="2486"/>
                  <a:pt x="4813" y="2236"/>
                </a:cubicBezTo>
                <a:lnTo>
                  <a:pt x="4813" y="2236"/>
                </a:lnTo>
                <a:cubicBezTo>
                  <a:pt x="5260" y="2604"/>
                  <a:pt x="5260" y="2499"/>
                  <a:pt x="5760" y="2920"/>
                </a:cubicBezTo>
                <a:cubicBezTo>
                  <a:pt x="5636" y="2577"/>
                  <a:pt x="5785" y="2456"/>
                  <a:pt x="6064" y="2456"/>
                </a:cubicBezTo>
                <a:cubicBezTo>
                  <a:pt x="6319" y="2456"/>
                  <a:pt x="6684" y="2557"/>
                  <a:pt x="7048" y="2683"/>
                </a:cubicBezTo>
                <a:cubicBezTo>
                  <a:pt x="6584" y="2298"/>
                  <a:pt x="6554" y="2202"/>
                  <a:pt x="6671" y="2202"/>
                </a:cubicBezTo>
                <a:cubicBezTo>
                  <a:pt x="6787" y="2202"/>
                  <a:pt x="7045" y="2295"/>
                  <a:pt x="7171" y="2295"/>
                </a:cubicBezTo>
                <a:cubicBezTo>
                  <a:pt x="7257" y="2295"/>
                  <a:pt x="7280" y="2251"/>
                  <a:pt x="7154" y="2105"/>
                </a:cubicBezTo>
                <a:lnTo>
                  <a:pt x="7154" y="2105"/>
                </a:lnTo>
                <a:cubicBezTo>
                  <a:pt x="7364" y="2210"/>
                  <a:pt x="7548" y="2341"/>
                  <a:pt x="7706" y="2525"/>
                </a:cubicBezTo>
                <a:cubicBezTo>
                  <a:pt x="7429" y="2189"/>
                  <a:pt x="7431" y="2082"/>
                  <a:pt x="7566" y="2082"/>
                </a:cubicBezTo>
                <a:cubicBezTo>
                  <a:pt x="7800" y="2082"/>
                  <a:pt x="8438" y="2407"/>
                  <a:pt x="8709" y="2407"/>
                </a:cubicBezTo>
                <a:cubicBezTo>
                  <a:pt x="8829" y="2407"/>
                  <a:pt x="8877" y="2343"/>
                  <a:pt x="8784" y="2157"/>
                </a:cubicBezTo>
                <a:lnTo>
                  <a:pt x="8784" y="2157"/>
                </a:lnTo>
                <a:cubicBezTo>
                  <a:pt x="8778" y="2159"/>
                  <a:pt x="8771" y="2159"/>
                  <a:pt x="8765" y="2159"/>
                </a:cubicBezTo>
                <a:cubicBezTo>
                  <a:pt x="8551" y="2159"/>
                  <a:pt x="8052" y="1506"/>
                  <a:pt x="7841" y="1506"/>
                </a:cubicBezTo>
                <a:cubicBezTo>
                  <a:pt x="7803" y="1506"/>
                  <a:pt x="7774" y="1527"/>
                  <a:pt x="7759" y="1579"/>
                </a:cubicBezTo>
                <a:cubicBezTo>
                  <a:pt x="8153" y="1973"/>
                  <a:pt x="8521" y="2026"/>
                  <a:pt x="8495" y="2157"/>
                </a:cubicBezTo>
                <a:cubicBezTo>
                  <a:pt x="7390" y="1289"/>
                  <a:pt x="7417" y="1763"/>
                  <a:pt x="6391" y="1105"/>
                </a:cubicBezTo>
                <a:lnTo>
                  <a:pt x="6391" y="1105"/>
                </a:lnTo>
                <a:cubicBezTo>
                  <a:pt x="6886" y="1657"/>
                  <a:pt x="6788" y="1744"/>
                  <a:pt x="6554" y="1744"/>
                </a:cubicBezTo>
                <a:cubicBezTo>
                  <a:pt x="6446" y="1744"/>
                  <a:pt x="6307" y="1725"/>
                  <a:pt x="6186" y="1725"/>
                </a:cubicBezTo>
                <a:cubicBezTo>
                  <a:pt x="6084" y="1725"/>
                  <a:pt x="5994" y="1739"/>
                  <a:pt x="5944" y="1789"/>
                </a:cubicBezTo>
                <a:cubicBezTo>
                  <a:pt x="5662" y="1608"/>
                  <a:pt x="4905" y="1089"/>
                  <a:pt x="4798" y="1089"/>
                </a:cubicBezTo>
                <a:cubicBezTo>
                  <a:pt x="4765" y="1089"/>
                  <a:pt x="4794" y="1139"/>
                  <a:pt x="4918" y="1263"/>
                </a:cubicBezTo>
                <a:cubicBezTo>
                  <a:pt x="4918" y="1237"/>
                  <a:pt x="4928" y="1226"/>
                  <a:pt x="4945" y="1226"/>
                </a:cubicBezTo>
                <a:cubicBezTo>
                  <a:pt x="5067" y="1226"/>
                  <a:pt x="5582" y="1818"/>
                  <a:pt x="5812" y="2026"/>
                </a:cubicBezTo>
                <a:cubicBezTo>
                  <a:pt x="5774" y="2088"/>
                  <a:pt x="5685" y="2109"/>
                  <a:pt x="5571" y="2109"/>
                </a:cubicBezTo>
                <a:cubicBezTo>
                  <a:pt x="5336" y="2109"/>
                  <a:pt x="4994" y="2019"/>
                  <a:pt x="4774" y="2019"/>
                </a:cubicBezTo>
                <a:cubicBezTo>
                  <a:pt x="4740" y="2019"/>
                  <a:pt x="4709" y="2021"/>
                  <a:pt x="4681" y="2026"/>
                </a:cubicBezTo>
                <a:cubicBezTo>
                  <a:pt x="4163" y="1557"/>
                  <a:pt x="4091" y="1472"/>
                  <a:pt x="4189" y="1472"/>
                </a:cubicBezTo>
                <a:cubicBezTo>
                  <a:pt x="4245" y="1472"/>
                  <a:pt x="4356" y="1500"/>
                  <a:pt x="4471" y="1500"/>
                </a:cubicBezTo>
                <a:cubicBezTo>
                  <a:pt x="4077" y="1237"/>
                  <a:pt x="3708" y="947"/>
                  <a:pt x="3340" y="658"/>
                </a:cubicBezTo>
                <a:cubicBezTo>
                  <a:pt x="3331" y="657"/>
                  <a:pt x="3323" y="657"/>
                  <a:pt x="3315" y="657"/>
                </a:cubicBezTo>
                <a:cubicBezTo>
                  <a:pt x="3055" y="657"/>
                  <a:pt x="3581" y="1086"/>
                  <a:pt x="3735" y="1342"/>
                </a:cubicBezTo>
                <a:cubicBezTo>
                  <a:pt x="3320" y="990"/>
                  <a:pt x="3103" y="886"/>
                  <a:pt x="2967" y="886"/>
                </a:cubicBezTo>
                <a:cubicBezTo>
                  <a:pt x="2770" y="886"/>
                  <a:pt x="2744" y="1107"/>
                  <a:pt x="2531" y="1107"/>
                </a:cubicBezTo>
                <a:cubicBezTo>
                  <a:pt x="2464" y="1107"/>
                  <a:pt x="2378" y="1084"/>
                  <a:pt x="2262" y="1026"/>
                </a:cubicBezTo>
                <a:lnTo>
                  <a:pt x="2262" y="1026"/>
                </a:lnTo>
                <a:cubicBezTo>
                  <a:pt x="2683" y="1316"/>
                  <a:pt x="2840" y="1500"/>
                  <a:pt x="2762" y="1552"/>
                </a:cubicBezTo>
                <a:cubicBezTo>
                  <a:pt x="2604" y="1395"/>
                  <a:pt x="2393" y="1237"/>
                  <a:pt x="2209" y="1132"/>
                </a:cubicBezTo>
                <a:cubicBezTo>
                  <a:pt x="1788" y="1868"/>
                  <a:pt x="1973" y="2973"/>
                  <a:pt x="1131" y="3236"/>
                </a:cubicBezTo>
                <a:cubicBezTo>
                  <a:pt x="1420" y="3661"/>
                  <a:pt x="1588" y="4229"/>
                  <a:pt x="1202" y="4229"/>
                </a:cubicBezTo>
                <a:cubicBezTo>
                  <a:pt x="990" y="4229"/>
                  <a:pt x="613" y="4059"/>
                  <a:pt x="0" y="3604"/>
                </a:cubicBezTo>
                <a:lnTo>
                  <a:pt x="0" y="3604"/>
                </a:lnTo>
                <a:cubicBezTo>
                  <a:pt x="79" y="10757"/>
                  <a:pt x="132" y="17911"/>
                  <a:pt x="184" y="25065"/>
                </a:cubicBezTo>
                <a:cubicBezTo>
                  <a:pt x="237" y="31929"/>
                  <a:pt x="263" y="38793"/>
                  <a:pt x="210" y="45657"/>
                </a:cubicBezTo>
                <a:cubicBezTo>
                  <a:pt x="6707" y="45210"/>
                  <a:pt x="13255" y="45289"/>
                  <a:pt x="19751" y="45263"/>
                </a:cubicBezTo>
                <a:lnTo>
                  <a:pt x="55625" y="45131"/>
                </a:lnTo>
                <a:cubicBezTo>
                  <a:pt x="59649" y="45105"/>
                  <a:pt x="63672" y="45105"/>
                  <a:pt x="67696" y="45105"/>
                </a:cubicBezTo>
                <a:cubicBezTo>
                  <a:pt x="67670" y="44553"/>
                  <a:pt x="67670" y="44027"/>
                  <a:pt x="67670" y="43475"/>
                </a:cubicBezTo>
                <a:cubicBezTo>
                  <a:pt x="66618" y="42975"/>
                  <a:pt x="64987" y="41818"/>
                  <a:pt x="63962" y="41344"/>
                </a:cubicBezTo>
                <a:cubicBezTo>
                  <a:pt x="63278" y="40687"/>
                  <a:pt x="62305" y="40240"/>
                  <a:pt x="61542" y="39503"/>
                </a:cubicBezTo>
                <a:cubicBezTo>
                  <a:pt x="61542" y="39541"/>
                  <a:pt x="61525" y="39562"/>
                  <a:pt x="61488" y="39562"/>
                </a:cubicBezTo>
                <a:cubicBezTo>
                  <a:pt x="61423" y="39562"/>
                  <a:pt x="61297" y="39497"/>
                  <a:pt x="61095" y="39345"/>
                </a:cubicBezTo>
                <a:cubicBezTo>
                  <a:pt x="61200" y="39293"/>
                  <a:pt x="61121" y="39188"/>
                  <a:pt x="60806" y="38925"/>
                </a:cubicBezTo>
                <a:lnTo>
                  <a:pt x="60806" y="38925"/>
                </a:lnTo>
                <a:cubicBezTo>
                  <a:pt x="60812" y="38958"/>
                  <a:pt x="60803" y="38973"/>
                  <a:pt x="60781" y="38973"/>
                </a:cubicBezTo>
                <a:cubicBezTo>
                  <a:pt x="60631" y="38973"/>
                  <a:pt x="59905" y="38290"/>
                  <a:pt x="59859" y="38267"/>
                </a:cubicBezTo>
                <a:cubicBezTo>
                  <a:pt x="58386" y="37215"/>
                  <a:pt x="57071" y="36558"/>
                  <a:pt x="55388" y="35295"/>
                </a:cubicBezTo>
                <a:cubicBezTo>
                  <a:pt x="55283" y="35092"/>
                  <a:pt x="55345" y="35023"/>
                  <a:pt x="55490" y="35023"/>
                </a:cubicBezTo>
                <a:cubicBezTo>
                  <a:pt x="55797" y="35023"/>
                  <a:pt x="56477" y="35330"/>
                  <a:pt x="56757" y="35330"/>
                </a:cubicBezTo>
                <a:cubicBezTo>
                  <a:pt x="56910" y="35330"/>
                  <a:pt x="56943" y="35238"/>
                  <a:pt x="56729" y="34953"/>
                </a:cubicBezTo>
                <a:lnTo>
                  <a:pt x="56729" y="34953"/>
                </a:lnTo>
                <a:cubicBezTo>
                  <a:pt x="57308" y="35243"/>
                  <a:pt x="57518" y="35164"/>
                  <a:pt x="58570" y="35953"/>
                </a:cubicBezTo>
                <a:cubicBezTo>
                  <a:pt x="58544" y="36084"/>
                  <a:pt x="58570" y="36242"/>
                  <a:pt x="59175" y="36742"/>
                </a:cubicBezTo>
                <a:cubicBezTo>
                  <a:pt x="59826" y="37006"/>
                  <a:pt x="60429" y="37223"/>
                  <a:pt x="60827" y="37223"/>
                </a:cubicBezTo>
                <a:cubicBezTo>
                  <a:pt x="60944" y="37223"/>
                  <a:pt x="61044" y="37204"/>
                  <a:pt x="61121" y="37163"/>
                </a:cubicBezTo>
                <a:cubicBezTo>
                  <a:pt x="61891" y="37758"/>
                  <a:pt x="62250" y="37897"/>
                  <a:pt x="62484" y="37897"/>
                </a:cubicBezTo>
                <a:cubicBezTo>
                  <a:pt x="62689" y="37897"/>
                  <a:pt x="62798" y="37791"/>
                  <a:pt x="63002" y="37791"/>
                </a:cubicBezTo>
                <a:cubicBezTo>
                  <a:pt x="63059" y="37791"/>
                  <a:pt x="63123" y="37799"/>
                  <a:pt x="63199" y="37820"/>
                </a:cubicBezTo>
                <a:cubicBezTo>
                  <a:pt x="63567" y="38109"/>
                  <a:pt x="63383" y="38083"/>
                  <a:pt x="63909" y="38478"/>
                </a:cubicBezTo>
                <a:cubicBezTo>
                  <a:pt x="63871" y="38100"/>
                  <a:pt x="64186" y="37925"/>
                  <a:pt x="64679" y="37925"/>
                </a:cubicBezTo>
                <a:cubicBezTo>
                  <a:pt x="64872" y="37925"/>
                  <a:pt x="65092" y="37952"/>
                  <a:pt x="65329" y="38004"/>
                </a:cubicBezTo>
                <a:cubicBezTo>
                  <a:pt x="66013" y="38556"/>
                  <a:pt x="66776" y="38925"/>
                  <a:pt x="67617" y="39135"/>
                </a:cubicBezTo>
                <a:lnTo>
                  <a:pt x="67617" y="36978"/>
                </a:lnTo>
                <a:cubicBezTo>
                  <a:pt x="66066" y="35953"/>
                  <a:pt x="64593" y="34848"/>
                  <a:pt x="63173" y="33665"/>
                </a:cubicBezTo>
                <a:cubicBezTo>
                  <a:pt x="63567" y="33375"/>
                  <a:pt x="61437" y="31640"/>
                  <a:pt x="61884" y="31403"/>
                </a:cubicBezTo>
                <a:cubicBezTo>
                  <a:pt x="61095" y="30745"/>
                  <a:pt x="61016" y="30482"/>
                  <a:pt x="60359" y="29904"/>
                </a:cubicBezTo>
                <a:cubicBezTo>
                  <a:pt x="60122" y="29720"/>
                  <a:pt x="59859" y="29562"/>
                  <a:pt x="59596" y="29404"/>
                </a:cubicBezTo>
                <a:cubicBezTo>
                  <a:pt x="59280" y="29141"/>
                  <a:pt x="59017" y="28825"/>
                  <a:pt x="58781" y="28510"/>
                </a:cubicBezTo>
                <a:cubicBezTo>
                  <a:pt x="56493" y="26432"/>
                  <a:pt x="56756" y="27300"/>
                  <a:pt x="54967" y="25827"/>
                </a:cubicBezTo>
                <a:cubicBezTo>
                  <a:pt x="54678" y="25170"/>
                  <a:pt x="55230" y="25012"/>
                  <a:pt x="54494" y="24065"/>
                </a:cubicBezTo>
                <a:cubicBezTo>
                  <a:pt x="54257" y="24065"/>
                  <a:pt x="52995" y="23118"/>
                  <a:pt x="52626" y="22619"/>
                </a:cubicBezTo>
                <a:cubicBezTo>
                  <a:pt x="51943" y="22329"/>
                  <a:pt x="50496" y="21146"/>
                  <a:pt x="49839" y="20909"/>
                </a:cubicBezTo>
                <a:lnTo>
                  <a:pt x="49839" y="20909"/>
                </a:lnTo>
                <a:cubicBezTo>
                  <a:pt x="50549" y="21987"/>
                  <a:pt x="52600" y="23671"/>
                  <a:pt x="53179" y="24723"/>
                </a:cubicBezTo>
                <a:cubicBezTo>
                  <a:pt x="51724" y="23672"/>
                  <a:pt x="50908" y="23420"/>
                  <a:pt x="50371" y="23420"/>
                </a:cubicBezTo>
                <a:cubicBezTo>
                  <a:pt x="49872" y="23420"/>
                  <a:pt x="49614" y="23637"/>
                  <a:pt x="49309" y="23637"/>
                </a:cubicBezTo>
                <a:cubicBezTo>
                  <a:pt x="49259" y="23637"/>
                  <a:pt x="49208" y="23631"/>
                  <a:pt x="49155" y="23618"/>
                </a:cubicBezTo>
                <a:lnTo>
                  <a:pt x="49155" y="23618"/>
                </a:lnTo>
                <a:cubicBezTo>
                  <a:pt x="49365" y="23697"/>
                  <a:pt x="49576" y="23828"/>
                  <a:pt x="49733" y="23986"/>
                </a:cubicBezTo>
                <a:cubicBezTo>
                  <a:pt x="49755" y="24104"/>
                  <a:pt x="49702" y="24143"/>
                  <a:pt x="49616" y="24143"/>
                </a:cubicBezTo>
                <a:cubicBezTo>
                  <a:pt x="49491" y="24143"/>
                  <a:pt x="49295" y="24059"/>
                  <a:pt x="49155" y="24013"/>
                </a:cubicBezTo>
                <a:lnTo>
                  <a:pt x="49155" y="24013"/>
                </a:lnTo>
                <a:cubicBezTo>
                  <a:pt x="49917" y="24591"/>
                  <a:pt x="49365" y="24433"/>
                  <a:pt x="49760" y="24802"/>
                </a:cubicBezTo>
                <a:cubicBezTo>
                  <a:pt x="50049" y="24907"/>
                  <a:pt x="50312" y="25091"/>
                  <a:pt x="50549" y="25301"/>
                </a:cubicBezTo>
                <a:cubicBezTo>
                  <a:pt x="50128" y="25722"/>
                  <a:pt x="51048" y="26906"/>
                  <a:pt x="50969" y="27589"/>
                </a:cubicBezTo>
                <a:cubicBezTo>
                  <a:pt x="51180" y="27773"/>
                  <a:pt x="51495" y="28010"/>
                  <a:pt x="51495" y="28089"/>
                </a:cubicBezTo>
                <a:cubicBezTo>
                  <a:pt x="50864" y="28615"/>
                  <a:pt x="51469" y="29772"/>
                  <a:pt x="51443" y="30693"/>
                </a:cubicBezTo>
                <a:cubicBezTo>
                  <a:pt x="51627" y="30824"/>
                  <a:pt x="51811" y="30982"/>
                  <a:pt x="51969" y="31166"/>
                </a:cubicBezTo>
                <a:cubicBezTo>
                  <a:pt x="51885" y="31124"/>
                  <a:pt x="51796" y="31103"/>
                  <a:pt x="51709" y="31103"/>
                </a:cubicBezTo>
                <a:cubicBezTo>
                  <a:pt x="51578" y="31103"/>
                  <a:pt x="51448" y="31150"/>
                  <a:pt x="51338" y="31245"/>
                </a:cubicBezTo>
                <a:cubicBezTo>
                  <a:pt x="51495" y="31298"/>
                  <a:pt x="51627" y="31403"/>
                  <a:pt x="51732" y="31508"/>
                </a:cubicBezTo>
                <a:cubicBezTo>
                  <a:pt x="51372" y="31665"/>
                  <a:pt x="51431" y="32231"/>
                  <a:pt x="50950" y="32231"/>
                </a:cubicBezTo>
                <a:cubicBezTo>
                  <a:pt x="50623" y="32231"/>
                  <a:pt x="50046" y="31970"/>
                  <a:pt x="48918" y="31140"/>
                </a:cubicBezTo>
                <a:lnTo>
                  <a:pt x="48918" y="31140"/>
                </a:lnTo>
                <a:cubicBezTo>
                  <a:pt x="48997" y="31184"/>
                  <a:pt x="49050" y="31207"/>
                  <a:pt x="49071" y="31207"/>
                </a:cubicBezTo>
                <a:cubicBezTo>
                  <a:pt x="49114" y="31207"/>
                  <a:pt x="49032" y="31114"/>
                  <a:pt x="48787" y="30903"/>
                </a:cubicBezTo>
                <a:cubicBezTo>
                  <a:pt x="48129" y="30666"/>
                  <a:pt x="47524" y="30272"/>
                  <a:pt x="47051" y="29772"/>
                </a:cubicBezTo>
                <a:lnTo>
                  <a:pt x="47051" y="29772"/>
                </a:lnTo>
                <a:cubicBezTo>
                  <a:pt x="47068" y="29825"/>
                  <a:pt x="47051" y="29848"/>
                  <a:pt x="47007" y="29848"/>
                </a:cubicBezTo>
                <a:cubicBezTo>
                  <a:pt x="46788" y="29848"/>
                  <a:pt x="45907" y="29260"/>
                  <a:pt x="45446" y="28799"/>
                </a:cubicBezTo>
                <a:cubicBezTo>
                  <a:pt x="45183" y="28615"/>
                  <a:pt x="44920" y="28431"/>
                  <a:pt x="44684" y="28247"/>
                </a:cubicBezTo>
                <a:cubicBezTo>
                  <a:pt x="44625" y="28240"/>
                  <a:pt x="44585" y="28232"/>
                  <a:pt x="44564" y="28232"/>
                </a:cubicBezTo>
                <a:cubicBezTo>
                  <a:pt x="44508" y="28232"/>
                  <a:pt x="44580" y="28282"/>
                  <a:pt x="44789" y="28510"/>
                </a:cubicBezTo>
                <a:cubicBezTo>
                  <a:pt x="44605" y="28378"/>
                  <a:pt x="44421" y="28247"/>
                  <a:pt x="44210" y="28115"/>
                </a:cubicBezTo>
                <a:cubicBezTo>
                  <a:pt x="44237" y="28063"/>
                  <a:pt x="44316" y="28010"/>
                  <a:pt x="43921" y="27721"/>
                </a:cubicBezTo>
                <a:cubicBezTo>
                  <a:pt x="43921" y="27772"/>
                  <a:pt x="43902" y="27794"/>
                  <a:pt x="43867" y="27794"/>
                </a:cubicBezTo>
                <a:cubicBezTo>
                  <a:pt x="43669" y="27794"/>
                  <a:pt x="42974" y="27077"/>
                  <a:pt x="42527" y="26853"/>
                </a:cubicBezTo>
                <a:lnTo>
                  <a:pt x="42527" y="26853"/>
                </a:lnTo>
                <a:cubicBezTo>
                  <a:pt x="42553" y="27037"/>
                  <a:pt x="43632" y="27826"/>
                  <a:pt x="43290" y="27826"/>
                </a:cubicBezTo>
                <a:cubicBezTo>
                  <a:pt x="42922" y="27432"/>
                  <a:pt x="42580" y="27274"/>
                  <a:pt x="42001" y="26800"/>
                </a:cubicBezTo>
                <a:lnTo>
                  <a:pt x="42001" y="26800"/>
                </a:lnTo>
                <a:cubicBezTo>
                  <a:pt x="42046" y="26815"/>
                  <a:pt x="42215" y="26888"/>
                  <a:pt x="42270" y="26888"/>
                </a:cubicBezTo>
                <a:cubicBezTo>
                  <a:pt x="42313" y="26888"/>
                  <a:pt x="42287" y="26844"/>
                  <a:pt x="42080" y="26695"/>
                </a:cubicBezTo>
                <a:cubicBezTo>
                  <a:pt x="42078" y="26697"/>
                  <a:pt x="42074" y="26699"/>
                  <a:pt x="42069" y="26699"/>
                </a:cubicBezTo>
                <a:cubicBezTo>
                  <a:pt x="41969" y="26699"/>
                  <a:pt x="41358" y="26189"/>
                  <a:pt x="41107" y="26064"/>
                </a:cubicBezTo>
                <a:lnTo>
                  <a:pt x="41107" y="26064"/>
                </a:lnTo>
                <a:cubicBezTo>
                  <a:pt x="41061" y="26087"/>
                  <a:pt x="41076" y="26172"/>
                  <a:pt x="41170" y="26282"/>
                </a:cubicBezTo>
                <a:lnTo>
                  <a:pt x="41170" y="26282"/>
                </a:lnTo>
                <a:cubicBezTo>
                  <a:pt x="40994" y="26094"/>
                  <a:pt x="40924" y="26052"/>
                  <a:pt x="40879" y="26052"/>
                </a:cubicBezTo>
                <a:cubicBezTo>
                  <a:pt x="40842" y="26052"/>
                  <a:pt x="40822" y="26081"/>
                  <a:pt x="40773" y="26081"/>
                </a:cubicBezTo>
                <a:cubicBezTo>
                  <a:pt x="40701" y="26081"/>
                  <a:pt x="40565" y="26017"/>
                  <a:pt x="40213" y="25696"/>
                </a:cubicBezTo>
                <a:lnTo>
                  <a:pt x="40213" y="25696"/>
                </a:lnTo>
                <a:cubicBezTo>
                  <a:pt x="40312" y="25725"/>
                  <a:pt x="40391" y="25738"/>
                  <a:pt x="40453" y="25738"/>
                </a:cubicBezTo>
                <a:cubicBezTo>
                  <a:pt x="40785" y="25738"/>
                  <a:pt x="40623" y="25354"/>
                  <a:pt x="40423" y="24933"/>
                </a:cubicBezTo>
                <a:lnTo>
                  <a:pt x="40423" y="24933"/>
                </a:lnTo>
                <a:cubicBezTo>
                  <a:pt x="41738" y="25827"/>
                  <a:pt x="41528" y="25091"/>
                  <a:pt x="42816" y="25985"/>
                </a:cubicBezTo>
                <a:cubicBezTo>
                  <a:pt x="42895" y="26117"/>
                  <a:pt x="43001" y="26248"/>
                  <a:pt x="43106" y="26380"/>
                </a:cubicBezTo>
                <a:cubicBezTo>
                  <a:pt x="43474" y="26537"/>
                  <a:pt x="43790" y="26748"/>
                  <a:pt x="44131" y="26958"/>
                </a:cubicBezTo>
                <a:cubicBezTo>
                  <a:pt x="44131" y="26904"/>
                  <a:pt x="44163" y="26880"/>
                  <a:pt x="44219" y="26880"/>
                </a:cubicBezTo>
                <a:cubicBezTo>
                  <a:pt x="44688" y="26880"/>
                  <a:pt x="46890" y="28527"/>
                  <a:pt x="47467" y="28527"/>
                </a:cubicBezTo>
                <a:cubicBezTo>
                  <a:pt x="47501" y="28527"/>
                  <a:pt x="47529" y="28521"/>
                  <a:pt x="47550" y="28510"/>
                </a:cubicBezTo>
                <a:cubicBezTo>
                  <a:pt x="46711" y="27829"/>
                  <a:pt x="46654" y="27599"/>
                  <a:pt x="46891" y="27599"/>
                </a:cubicBezTo>
                <a:cubicBezTo>
                  <a:pt x="46929" y="27599"/>
                  <a:pt x="46974" y="27605"/>
                  <a:pt x="47024" y="27616"/>
                </a:cubicBezTo>
                <a:cubicBezTo>
                  <a:pt x="46266" y="27009"/>
                  <a:pt x="46347" y="26956"/>
                  <a:pt x="46516" y="26956"/>
                </a:cubicBezTo>
                <a:cubicBezTo>
                  <a:pt x="46552" y="26956"/>
                  <a:pt x="46593" y="26958"/>
                  <a:pt x="46630" y="26958"/>
                </a:cubicBezTo>
                <a:cubicBezTo>
                  <a:pt x="44868" y="25643"/>
                  <a:pt x="44920" y="25170"/>
                  <a:pt x="43448" y="24170"/>
                </a:cubicBezTo>
                <a:lnTo>
                  <a:pt x="43448" y="24170"/>
                </a:lnTo>
                <a:cubicBezTo>
                  <a:pt x="43532" y="24212"/>
                  <a:pt x="43595" y="24236"/>
                  <a:pt x="43627" y="24236"/>
                </a:cubicBezTo>
                <a:cubicBezTo>
                  <a:pt x="43696" y="24236"/>
                  <a:pt x="43628" y="24131"/>
                  <a:pt x="43342" y="23881"/>
                </a:cubicBezTo>
                <a:cubicBezTo>
                  <a:pt x="43275" y="23832"/>
                  <a:pt x="43236" y="23817"/>
                  <a:pt x="43209" y="23817"/>
                </a:cubicBezTo>
                <a:cubicBezTo>
                  <a:pt x="43168" y="23817"/>
                  <a:pt x="43153" y="23849"/>
                  <a:pt x="43108" y="23849"/>
                </a:cubicBezTo>
                <a:cubicBezTo>
                  <a:pt x="43054" y="23849"/>
                  <a:pt x="42955" y="23802"/>
                  <a:pt x="42711" y="23592"/>
                </a:cubicBezTo>
                <a:cubicBezTo>
                  <a:pt x="42448" y="23355"/>
                  <a:pt x="42606" y="23355"/>
                  <a:pt x="42606" y="23302"/>
                </a:cubicBezTo>
                <a:cubicBezTo>
                  <a:pt x="40686" y="21777"/>
                  <a:pt x="40555" y="22250"/>
                  <a:pt x="39161" y="21330"/>
                </a:cubicBezTo>
                <a:cubicBezTo>
                  <a:pt x="38962" y="20955"/>
                  <a:pt x="39041" y="20833"/>
                  <a:pt x="39252" y="20833"/>
                </a:cubicBezTo>
                <a:cubicBezTo>
                  <a:pt x="39649" y="20833"/>
                  <a:pt x="40515" y="21265"/>
                  <a:pt x="40890" y="21265"/>
                </a:cubicBezTo>
                <a:cubicBezTo>
                  <a:pt x="41029" y="21265"/>
                  <a:pt x="41101" y="21205"/>
                  <a:pt x="41054" y="21041"/>
                </a:cubicBezTo>
                <a:lnTo>
                  <a:pt x="41054" y="21041"/>
                </a:lnTo>
                <a:lnTo>
                  <a:pt x="41764" y="21619"/>
                </a:lnTo>
                <a:cubicBezTo>
                  <a:pt x="41789" y="21623"/>
                  <a:pt x="41810" y="21624"/>
                  <a:pt x="41829" y="21624"/>
                </a:cubicBezTo>
                <a:cubicBezTo>
                  <a:pt x="42528" y="21624"/>
                  <a:pt x="39676" y="19330"/>
                  <a:pt x="40239" y="19279"/>
                </a:cubicBezTo>
                <a:cubicBezTo>
                  <a:pt x="39240" y="18227"/>
                  <a:pt x="38608" y="17332"/>
                  <a:pt x="38345" y="16675"/>
                </a:cubicBezTo>
                <a:cubicBezTo>
                  <a:pt x="38082" y="16517"/>
                  <a:pt x="37925" y="16017"/>
                  <a:pt x="37399" y="15570"/>
                </a:cubicBezTo>
                <a:cubicBezTo>
                  <a:pt x="37767" y="15018"/>
                  <a:pt x="33980" y="12782"/>
                  <a:pt x="32928" y="11783"/>
                </a:cubicBezTo>
                <a:cubicBezTo>
                  <a:pt x="32112" y="11336"/>
                  <a:pt x="31297" y="10836"/>
                  <a:pt x="30534" y="10310"/>
                </a:cubicBezTo>
                <a:cubicBezTo>
                  <a:pt x="30613" y="10179"/>
                  <a:pt x="30271" y="9942"/>
                  <a:pt x="30008" y="9837"/>
                </a:cubicBezTo>
                <a:lnTo>
                  <a:pt x="30114" y="9705"/>
                </a:lnTo>
                <a:cubicBezTo>
                  <a:pt x="28956" y="8785"/>
                  <a:pt x="29009" y="8627"/>
                  <a:pt x="28273" y="8259"/>
                </a:cubicBezTo>
                <a:lnTo>
                  <a:pt x="28273" y="8259"/>
                </a:lnTo>
                <a:cubicBezTo>
                  <a:pt x="28389" y="8541"/>
                  <a:pt x="28326" y="8676"/>
                  <a:pt x="28115" y="8676"/>
                </a:cubicBezTo>
                <a:cubicBezTo>
                  <a:pt x="27758" y="8676"/>
                  <a:pt x="26975" y="8287"/>
                  <a:pt x="25932" y="7575"/>
                </a:cubicBezTo>
                <a:cubicBezTo>
                  <a:pt x="25932" y="7499"/>
                  <a:pt x="25517" y="7179"/>
                  <a:pt x="25604" y="7179"/>
                </a:cubicBezTo>
                <a:cubicBezTo>
                  <a:pt x="25607" y="7179"/>
                  <a:pt x="25611" y="7180"/>
                  <a:pt x="25616" y="7181"/>
                </a:cubicBezTo>
                <a:cubicBezTo>
                  <a:pt x="24827" y="6470"/>
                  <a:pt x="25090" y="6996"/>
                  <a:pt x="24406" y="6470"/>
                </a:cubicBezTo>
                <a:cubicBezTo>
                  <a:pt x="24412" y="6470"/>
                  <a:pt x="24417" y="6470"/>
                  <a:pt x="24422" y="6470"/>
                </a:cubicBezTo>
                <a:cubicBezTo>
                  <a:pt x="24861" y="6470"/>
                  <a:pt x="26253" y="7523"/>
                  <a:pt x="26747" y="7601"/>
                </a:cubicBezTo>
                <a:cubicBezTo>
                  <a:pt x="26221" y="7207"/>
                  <a:pt x="26300" y="7181"/>
                  <a:pt x="25853" y="6839"/>
                </a:cubicBezTo>
                <a:lnTo>
                  <a:pt x="25853" y="6839"/>
                </a:lnTo>
                <a:cubicBezTo>
                  <a:pt x="25774" y="6865"/>
                  <a:pt x="26011" y="7075"/>
                  <a:pt x="25958" y="7102"/>
                </a:cubicBezTo>
                <a:cubicBezTo>
                  <a:pt x="25643" y="6760"/>
                  <a:pt x="25353" y="6733"/>
                  <a:pt x="24801" y="6286"/>
                </a:cubicBezTo>
                <a:cubicBezTo>
                  <a:pt x="24789" y="6330"/>
                  <a:pt x="24761" y="6347"/>
                  <a:pt x="24723" y="6347"/>
                </a:cubicBezTo>
                <a:cubicBezTo>
                  <a:pt x="24598" y="6347"/>
                  <a:pt x="24352" y="6169"/>
                  <a:pt x="24091" y="6129"/>
                </a:cubicBezTo>
                <a:lnTo>
                  <a:pt x="24091" y="6129"/>
                </a:lnTo>
                <a:cubicBezTo>
                  <a:pt x="24311" y="6329"/>
                  <a:pt x="24455" y="6621"/>
                  <a:pt x="24314" y="6621"/>
                </a:cubicBezTo>
                <a:cubicBezTo>
                  <a:pt x="24270" y="6621"/>
                  <a:pt x="24197" y="6592"/>
                  <a:pt x="24091" y="6523"/>
                </a:cubicBezTo>
                <a:cubicBezTo>
                  <a:pt x="24301" y="6365"/>
                  <a:pt x="23539" y="6181"/>
                  <a:pt x="23433" y="5813"/>
                </a:cubicBezTo>
                <a:cubicBezTo>
                  <a:pt x="23376" y="5822"/>
                  <a:pt x="23317" y="5826"/>
                  <a:pt x="23259" y="5826"/>
                </a:cubicBezTo>
                <a:cubicBezTo>
                  <a:pt x="22943" y="5826"/>
                  <a:pt x="22632" y="5713"/>
                  <a:pt x="22460" y="5713"/>
                </a:cubicBezTo>
                <a:cubicBezTo>
                  <a:pt x="22389" y="5713"/>
                  <a:pt x="22342" y="5732"/>
                  <a:pt x="22329" y="5787"/>
                </a:cubicBezTo>
                <a:cubicBezTo>
                  <a:pt x="21961" y="5261"/>
                  <a:pt x="21540" y="4787"/>
                  <a:pt x="21014" y="4419"/>
                </a:cubicBezTo>
                <a:lnTo>
                  <a:pt x="21014" y="4419"/>
                </a:lnTo>
                <a:cubicBezTo>
                  <a:pt x="21023" y="4451"/>
                  <a:pt x="21016" y="4465"/>
                  <a:pt x="20997" y="4465"/>
                </a:cubicBezTo>
                <a:cubicBezTo>
                  <a:pt x="20908" y="4465"/>
                  <a:pt x="20556" y="4164"/>
                  <a:pt x="20383" y="4077"/>
                </a:cubicBezTo>
                <a:cubicBezTo>
                  <a:pt x="20345" y="4086"/>
                  <a:pt x="20303" y="4090"/>
                  <a:pt x="20258" y="4090"/>
                </a:cubicBezTo>
                <a:cubicBezTo>
                  <a:pt x="19578" y="4090"/>
                  <a:pt x="18050" y="3148"/>
                  <a:pt x="17267" y="3148"/>
                </a:cubicBezTo>
                <a:cubicBezTo>
                  <a:pt x="17183" y="3148"/>
                  <a:pt x="17107" y="3159"/>
                  <a:pt x="17042" y="3183"/>
                </a:cubicBezTo>
                <a:cubicBezTo>
                  <a:pt x="16148" y="2236"/>
                  <a:pt x="16964" y="2394"/>
                  <a:pt x="16858" y="1789"/>
                </a:cubicBezTo>
                <a:cubicBezTo>
                  <a:pt x="16332" y="1210"/>
                  <a:pt x="15754" y="684"/>
                  <a:pt x="15149" y="18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17133" y="4002973"/>
            <a:ext cx="1209742" cy="909472"/>
            <a:chOff x="4780018" y="273982"/>
            <a:chExt cx="1359872" cy="1022338"/>
          </a:xfrm>
        </p:grpSpPr>
        <p:sp>
          <p:nvSpPr>
            <p:cNvPr id="15" name="Google Shape;15;p2"/>
            <p:cNvSpPr/>
            <p:nvPr/>
          </p:nvSpPr>
          <p:spPr>
            <a:xfrm>
              <a:off x="5488673" y="962786"/>
              <a:ext cx="446751" cy="279946"/>
            </a:xfrm>
            <a:custGeom>
              <a:avLst/>
              <a:gdLst/>
              <a:ahLst/>
              <a:cxnLst/>
              <a:rect l="l" t="t" r="r" b="b"/>
              <a:pathLst>
                <a:path w="5919" h="3709" extrusionOk="0">
                  <a:moveTo>
                    <a:pt x="5655" y="1263"/>
                  </a:moveTo>
                  <a:cubicBezTo>
                    <a:pt x="5629" y="1289"/>
                    <a:pt x="5603" y="1342"/>
                    <a:pt x="5629" y="1368"/>
                  </a:cubicBezTo>
                  <a:cubicBezTo>
                    <a:pt x="5681" y="1394"/>
                    <a:pt x="5681" y="1368"/>
                    <a:pt x="5708" y="1368"/>
                  </a:cubicBezTo>
                  <a:cubicBezTo>
                    <a:pt x="5760" y="1447"/>
                    <a:pt x="5655" y="1447"/>
                    <a:pt x="5655" y="1473"/>
                  </a:cubicBezTo>
                  <a:cubicBezTo>
                    <a:pt x="5734" y="1552"/>
                    <a:pt x="5734" y="1473"/>
                    <a:pt x="5787" y="1499"/>
                  </a:cubicBezTo>
                  <a:cubicBezTo>
                    <a:pt x="5734" y="1526"/>
                    <a:pt x="5708" y="1552"/>
                    <a:pt x="5708" y="1605"/>
                  </a:cubicBezTo>
                  <a:cubicBezTo>
                    <a:pt x="5813" y="1684"/>
                    <a:pt x="5787" y="1605"/>
                    <a:pt x="5839" y="1605"/>
                  </a:cubicBezTo>
                  <a:cubicBezTo>
                    <a:pt x="5866" y="1605"/>
                    <a:pt x="5813" y="1657"/>
                    <a:pt x="5787" y="1684"/>
                  </a:cubicBezTo>
                  <a:cubicBezTo>
                    <a:pt x="5787" y="1710"/>
                    <a:pt x="5839" y="1736"/>
                    <a:pt x="5813" y="1762"/>
                  </a:cubicBezTo>
                  <a:cubicBezTo>
                    <a:pt x="5866" y="1789"/>
                    <a:pt x="5866" y="1736"/>
                    <a:pt x="5918" y="1762"/>
                  </a:cubicBezTo>
                  <a:cubicBezTo>
                    <a:pt x="5918" y="1815"/>
                    <a:pt x="5918" y="1894"/>
                    <a:pt x="5918" y="1973"/>
                  </a:cubicBezTo>
                  <a:cubicBezTo>
                    <a:pt x="5918" y="2052"/>
                    <a:pt x="5892" y="2131"/>
                    <a:pt x="5866" y="2236"/>
                  </a:cubicBezTo>
                  <a:cubicBezTo>
                    <a:pt x="5760" y="2499"/>
                    <a:pt x="5340" y="2473"/>
                    <a:pt x="5050" y="2630"/>
                  </a:cubicBezTo>
                  <a:cubicBezTo>
                    <a:pt x="4787" y="2788"/>
                    <a:pt x="4629" y="2946"/>
                    <a:pt x="4340" y="3051"/>
                  </a:cubicBezTo>
                  <a:cubicBezTo>
                    <a:pt x="4182" y="3130"/>
                    <a:pt x="4025" y="3235"/>
                    <a:pt x="3840" y="3314"/>
                  </a:cubicBezTo>
                  <a:cubicBezTo>
                    <a:pt x="3683" y="3419"/>
                    <a:pt x="3499" y="3498"/>
                    <a:pt x="3314" y="3551"/>
                  </a:cubicBezTo>
                  <a:cubicBezTo>
                    <a:pt x="3157" y="3603"/>
                    <a:pt x="2946" y="3630"/>
                    <a:pt x="2788" y="3656"/>
                  </a:cubicBezTo>
                  <a:cubicBezTo>
                    <a:pt x="2552" y="3709"/>
                    <a:pt x="2262" y="3603"/>
                    <a:pt x="2052" y="3630"/>
                  </a:cubicBezTo>
                  <a:cubicBezTo>
                    <a:pt x="1947" y="3682"/>
                    <a:pt x="1815" y="3656"/>
                    <a:pt x="1710" y="3603"/>
                  </a:cubicBezTo>
                  <a:cubicBezTo>
                    <a:pt x="1631" y="3577"/>
                    <a:pt x="1526" y="3525"/>
                    <a:pt x="1421" y="3498"/>
                  </a:cubicBezTo>
                  <a:cubicBezTo>
                    <a:pt x="1316" y="3446"/>
                    <a:pt x="1184" y="3367"/>
                    <a:pt x="1053" y="3288"/>
                  </a:cubicBezTo>
                  <a:cubicBezTo>
                    <a:pt x="921" y="3235"/>
                    <a:pt x="790" y="3183"/>
                    <a:pt x="632" y="3156"/>
                  </a:cubicBezTo>
                  <a:cubicBezTo>
                    <a:pt x="527" y="3077"/>
                    <a:pt x="421" y="3025"/>
                    <a:pt x="316" y="2999"/>
                  </a:cubicBezTo>
                  <a:cubicBezTo>
                    <a:pt x="106" y="2814"/>
                    <a:pt x="132" y="2762"/>
                    <a:pt x="106" y="2683"/>
                  </a:cubicBezTo>
                  <a:cubicBezTo>
                    <a:pt x="27" y="2420"/>
                    <a:pt x="1" y="2157"/>
                    <a:pt x="53" y="1894"/>
                  </a:cubicBezTo>
                  <a:cubicBezTo>
                    <a:pt x="80" y="1657"/>
                    <a:pt x="158" y="1447"/>
                    <a:pt x="316" y="1263"/>
                  </a:cubicBezTo>
                  <a:cubicBezTo>
                    <a:pt x="395" y="1184"/>
                    <a:pt x="500" y="1105"/>
                    <a:pt x="632" y="1079"/>
                  </a:cubicBezTo>
                  <a:cubicBezTo>
                    <a:pt x="869" y="1000"/>
                    <a:pt x="1079" y="921"/>
                    <a:pt x="1289" y="816"/>
                  </a:cubicBezTo>
                  <a:cubicBezTo>
                    <a:pt x="1395" y="763"/>
                    <a:pt x="1447" y="737"/>
                    <a:pt x="1526" y="710"/>
                  </a:cubicBezTo>
                  <a:lnTo>
                    <a:pt x="1579" y="684"/>
                  </a:lnTo>
                  <a:lnTo>
                    <a:pt x="1631" y="684"/>
                  </a:lnTo>
                  <a:cubicBezTo>
                    <a:pt x="1658" y="684"/>
                    <a:pt x="1710" y="684"/>
                    <a:pt x="1736" y="684"/>
                  </a:cubicBezTo>
                  <a:cubicBezTo>
                    <a:pt x="1868" y="684"/>
                    <a:pt x="1868" y="474"/>
                    <a:pt x="1973" y="421"/>
                  </a:cubicBezTo>
                  <a:cubicBezTo>
                    <a:pt x="2315" y="316"/>
                    <a:pt x="2525" y="0"/>
                    <a:pt x="3288" y="158"/>
                  </a:cubicBezTo>
                  <a:cubicBezTo>
                    <a:pt x="3604" y="211"/>
                    <a:pt x="4182" y="553"/>
                    <a:pt x="4472" y="579"/>
                  </a:cubicBezTo>
                  <a:cubicBezTo>
                    <a:pt x="4524" y="632"/>
                    <a:pt x="4419" y="553"/>
                    <a:pt x="4472" y="605"/>
                  </a:cubicBezTo>
                  <a:cubicBezTo>
                    <a:pt x="4524" y="658"/>
                    <a:pt x="4577" y="658"/>
                    <a:pt x="4603" y="658"/>
                  </a:cubicBezTo>
                  <a:cubicBezTo>
                    <a:pt x="4682" y="710"/>
                    <a:pt x="4577" y="658"/>
                    <a:pt x="4603" y="684"/>
                  </a:cubicBezTo>
                  <a:cubicBezTo>
                    <a:pt x="4656" y="710"/>
                    <a:pt x="4735" y="737"/>
                    <a:pt x="4814" y="763"/>
                  </a:cubicBezTo>
                  <a:cubicBezTo>
                    <a:pt x="4840" y="789"/>
                    <a:pt x="4814" y="789"/>
                    <a:pt x="4814" y="763"/>
                  </a:cubicBezTo>
                  <a:cubicBezTo>
                    <a:pt x="4892" y="842"/>
                    <a:pt x="4892" y="789"/>
                    <a:pt x="4971" y="842"/>
                  </a:cubicBezTo>
                  <a:cubicBezTo>
                    <a:pt x="4998" y="895"/>
                    <a:pt x="4892" y="842"/>
                    <a:pt x="4892" y="842"/>
                  </a:cubicBezTo>
                  <a:cubicBezTo>
                    <a:pt x="4945" y="868"/>
                    <a:pt x="4998" y="895"/>
                    <a:pt x="5077" y="895"/>
                  </a:cubicBezTo>
                  <a:cubicBezTo>
                    <a:pt x="5103" y="921"/>
                    <a:pt x="5050" y="895"/>
                    <a:pt x="5050" y="921"/>
                  </a:cubicBezTo>
                  <a:cubicBezTo>
                    <a:pt x="5155" y="1000"/>
                    <a:pt x="4971" y="921"/>
                    <a:pt x="4971" y="973"/>
                  </a:cubicBezTo>
                  <a:cubicBezTo>
                    <a:pt x="5103" y="1000"/>
                    <a:pt x="5234" y="1052"/>
                    <a:pt x="5392" y="1079"/>
                  </a:cubicBezTo>
                  <a:cubicBezTo>
                    <a:pt x="5418" y="1105"/>
                    <a:pt x="5392" y="1079"/>
                    <a:pt x="5392" y="1105"/>
                  </a:cubicBezTo>
                  <a:cubicBezTo>
                    <a:pt x="5445" y="1158"/>
                    <a:pt x="5445" y="1131"/>
                    <a:pt x="5471" y="1131"/>
                  </a:cubicBezTo>
                  <a:cubicBezTo>
                    <a:pt x="5497" y="1131"/>
                    <a:pt x="5392" y="1158"/>
                    <a:pt x="5366" y="1158"/>
                  </a:cubicBezTo>
                  <a:cubicBezTo>
                    <a:pt x="5392" y="1184"/>
                    <a:pt x="5471" y="1236"/>
                    <a:pt x="5445" y="1236"/>
                  </a:cubicBezTo>
                  <a:cubicBezTo>
                    <a:pt x="5497" y="1263"/>
                    <a:pt x="5524" y="1236"/>
                    <a:pt x="5524" y="1236"/>
                  </a:cubicBezTo>
                  <a:cubicBezTo>
                    <a:pt x="5576" y="1289"/>
                    <a:pt x="5524" y="1263"/>
                    <a:pt x="5497" y="1289"/>
                  </a:cubicBezTo>
                  <a:cubicBezTo>
                    <a:pt x="5550" y="1289"/>
                    <a:pt x="5576" y="1236"/>
                    <a:pt x="5655" y="1263"/>
                  </a:cubicBezTo>
                  <a:close/>
                </a:path>
              </a:pathLst>
            </a:custGeom>
            <a:solidFill>
              <a:srgbClr val="FD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399383" y="273982"/>
              <a:ext cx="420863" cy="299797"/>
            </a:xfrm>
            <a:custGeom>
              <a:avLst/>
              <a:gdLst/>
              <a:ahLst/>
              <a:cxnLst/>
              <a:rect l="l" t="t" r="r" b="b"/>
              <a:pathLst>
                <a:path w="5576" h="3972" extrusionOk="0">
                  <a:moveTo>
                    <a:pt x="5418" y="1841"/>
                  </a:moveTo>
                  <a:cubicBezTo>
                    <a:pt x="5365" y="1841"/>
                    <a:pt x="5365" y="1894"/>
                    <a:pt x="5365" y="1920"/>
                  </a:cubicBezTo>
                  <a:cubicBezTo>
                    <a:pt x="5418" y="1946"/>
                    <a:pt x="5418" y="1920"/>
                    <a:pt x="5444" y="1920"/>
                  </a:cubicBezTo>
                  <a:cubicBezTo>
                    <a:pt x="5471" y="2025"/>
                    <a:pt x="5392" y="1999"/>
                    <a:pt x="5365" y="2025"/>
                  </a:cubicBezTo>
                  <a:cubicBezTo>
                    <a:pt x="5444" y="2104"/>
                    <a:pt x="5444" y="2025"/>
                    <a:pt x="5497" y="2078"/>
                  </a:cubicBezTo>
                  <a:cubicBezTo>
                    <a:pt x="5444" y="2078"/>
                    <a:pt x="5418" y="2131"/>
                    <a:pt x="5418" y="2157"/>
                  </a:cubicBezTo>
                  <a:cubicBezTo>
                    <a:pt x="5497" y="2236"/>
                    <a:pt x="5497" y="2183"/>
                    <a:pt x="5523" y="2183"/>
                  </a:cubicBezTo>
                  <a:cubicBezTo>
                    <a:pt x="5549" y="2209"/>
                    <a:pt x="5497" y="2236"/>
                    <a:pt x="5471" y="2262"/>
                  </a:cubicBezTo>
                  <a:cubicBezTo>
                    <a:pt x="5444" y="2288"/>
                    <a:pt x="5523" y="2341"/>
                    <a:pt x="5471" y="2341"/>
                  </a:cubicBezTo>
                  <a:cubicBezTo>
                    <a:pt x="5523" y="2367"/>
                    <a:pt x="5523" y="2341"/>
                    <a:pt x="5576" y="2341"/>
                  </a:cubicBezTo>
                  <a:cubicBezTo>
                    <a:pt x="5576" y="2394"/>
                    <a:pt x="5576" y="2472"/>
                    <a:pt x="5576" y="2551"/>
                  </a:cubicBezTo>
                  <a:cubicBezTo>
                    <a:pt x="5549" y="2630"/>
                    <a:pt x="5523" y="2709"/>
                    <a:pt x="5471" y="2788"/>
                  </a:cubicBezTo>
                  <a:cubicBezTo>
                    <a:pt x="5339" y="3025"/>
                    <a:pt x="4945" y="2920"/>
                    <a:pt x="4682" y="2998"/>
                  </a:cubicBezTo>
                  <a:cubicBezTo>
                    <a:pt x="4419" y="3104"/>
                    <a:pt x="4261" y="3209"/>
                    <a:pt x="4024" y="3288"/>
                  </a:cubicBezTo>
                  <a:cubicBezTo>
                    <a:pt x="3708" y="3393"/>
                    <a:pt x="3472" y="3603"/>
                    <a:pt x="3156" y="3682"/>
                  </a:cubicBezTo>
                  <a:cubicBezTo>
                    <a:pt x="3025" y="3735"/>
                    <a:pt x="2841" y="3761"/>
                    <a:pt x="2709" y="3814"/>
                  </a:cubicBezTo>
                  <a:cubicBezTo>
                    <a:pt x="2472" y="3866"/>
                    <a:pt x="2130" y="3840"/>
                    <a:pt x="1894" y="3893"/>
                  </a:cubicBezTo>
                  <a:cubicBezTo>
                    <a:pt x="1762" y="3945"/>
                    <a:pt x="1631" y="3972"/>
                    <a:pt x="1473" y="3919"/>
                  </a:cubicBezTo>
                  <a:cubicBezTo>
                    <a:pt x="1368" y="3866"/>
                    <a:pt x="1289" y="3840"/>
                    <a:pt x="1184" y="3761"/>
                  </a:cubicBezTo>
                  <a:cubicBezTo>
                    <a:pt x="973" y="3656"/>
                    <a:pt x="710" y="3393"/>
                    <a:pt x="500" y="3261"/>
                  </a:cubicBezTo>
                  <a:cubicBezTo>
                    <a:pt x="421" y="3156"/>
                    <a:pt x="342" y="3104"/>
                    <a:pt x="263" y="2998"/>
                  </a:cubicBezTo>
                  <a:cubicBezTo>
                    <a:pt x="184" y="2920"/>
                    <a:pt x="132" y="2814"/>
                    <a:pt x="132" y="2683"/>
                  </a:cubicBezTo>
                  <a:cubicBezTo>
                    <a:pt x="26" y="2183"/>
                    <a:pt x="0" y="1762"/>
                    <a:pt x="132" y="1552"/>
                  </a:cubicBezTo>
                  <a:cubicBezTo>
                    <a:pt x="184" y="1473"/>
                    <a:pt x="237" y="1420"/>
                    <a:pt x="316" y="1420"/>
                  </a:cubicBezTo>
                  <a:cubicBezTo>
                    <a:pt x="710" y="1315"/>
                    <a:pt x="973" y="1000"/>
                    <a:pt x="1368" y="894"/>
                  </a:cubicBezTo>
                  <a:cubicBezTo>
                    <a:pt x="1552" y="842"/>
                    <a:pt x="1604" y="605"/>
                    <a:pt x="1762" y="526"/>
                  </a:cubicBezTo>
                  <a:cubicBezTo>
                    <a:pt x="2183" y="342"/>
                    <a:pt x="2525" y="0"/>
                    <a:pt x="3261" y="290"/>
                  </a:cubicBezTo>
                  <a:cubicBezTo>
                    <a:pt x="3524" y="395"/>
                    <a:pt x="4050" y="816"/>
                    <a:pt x="4340" y="894"/>
                  </a:cubicBezTo>
                  <a:cubicBezTo>
                    <a:pt x="4366" y="947"/>
                    <a:pt x="4287" y="868"/>
                    <a:pt x="4340" y="921"/>
                  </a:cubicBezTo>
                  <a:cubicBezTo>
                    <a:pt x="4392" y="1000"/>
                    <a:pt x="4445" y="1000"/>
                    <a:pt x="4471" y="1000"/>
                  </a:cubicBezTo>
                  <a:cubicBezTo>
                    <a:pt x="4524" y="1079"/>
                    <a:pt x="4445" y="1000"/>
                    <a:pt x="4445" y="1026"/>
                  </a:cubicBezTo>
                  <a:cubicBezTo>
                    <a:pt x="4497" y="1079"/>
                    <a:pt x="4576" y="1105"/>
                    <a:pt x="4629" y="1131"/>
                  </a:cubicBezTo>
                  <a:cubicBezTo>
                    <a:pt x="4629" y="1184"/>
                    <a:pt x="4629" y="1157"/>
                    <a:pt x="4629" y="1131"/>
                  </a:cubicBezTo>
                  <a:cubicBezTo>
                    <a:pt x="4708" y="1236"/>
                    <a:pt x="4708" y="1184"/>
                    <a:pt x="4787" y="1263"/>
                  </a:cubicBezTo>
                  <a:cubicBezTo>
                    <a:pt x="4839" y="1315"/>
                    <a:pt x="4708" y="1236"/>
                    <a:pt x="4708" y="1263"/>
                  </a:cubicBezTo>
                  <a:cubicBezTo>
                    <a:pt x="4760" y="1289"/>
                    <a:pt x="4813" y="1315"/>
                    <a:pt x="4866" y="1315"/>
                  </a:cubicBezTo>
                  <a:cubicBezTo>
                    <a:pt x="4892" y="1368"/>
                    <a:pt x="4839" y="1315"/>
                    <a:pt x="4839" y="1342"/>
                  </a:cubicBezTo>
                  <a:cubicBezTo>
                    <a:pt x="4945" y="1447"/>
                    <a:pt x="4760" y="1342"/>
                    <a:pt x="4760" y="1368"/>
                  </a:cubicBezTo>
                  <a:cubicBezTo>
                    <a:pt x="4892" y="1447"/>
                    <a:pt x="5023" y="1499"/>
                    <a:pt x="5155" y="1552"/>
                  </a:cubicBezTo>
                  <a:cubicBezTo>
                    <a:pt x="5181" y="1605"/>
                    <a:pt x="5155" y="1578"/>
                    <a:pt x="5155" y="1578"/>
                  </a:cubicBezTo>
                  <a:cubicBezTo>
                    <a:pt x="5208" y="1657"/>
                    <a:pt x="5208" y="1631"/>
                    <a:pt x="5234" y="1631"/>
                  </a:cubicBezTo>
                  <a:cubicBezTo>
                    <a:pt x="5260" y="1631"/>
                    <a:pt x="5155" y="1631"/>
                    <a:pt x="5129" y="1657"/>
                  </a:cubicBezTo>
                  <a:cubicBezTo>
                    <a:pt x="5155" y="1657"/>
                    <a:pt x="5208" y="1736"/>
                    <a:pt x="5181" y="1736"/>
                  </a:cubicBezTo>
                  <a:cubicBezTo>
                    <a:pt x="5234" y="1762"/>
                    <a:pt x="5260" y="1736"/>
                    <a:pt x="5286" y="1736"/>
                  </a:cubicBezTo>
                  <a:cubicBezTo>
                    <a:pt x="5313" y="1789"/>
                    <a:pt x="5260" y="1762"/>
                    <a:pt x="5234" y="1762"/>
                  </a:cubicBezTo>
                  <a:cubicBezTo>
                    <a:pt x="5313" y="1841"/>
                    <a:pt x="5339" y="1789"/>
                    <a:pt x="5418" y="1841"/>
                  </a:cubicBezTo>
                  <a:close/>
                </a:path>
              </a:pathLst>
            </a:custGeom>
            <a:solidFill>
              <a:srgbClr val="FD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780018" y="849646"/>
              <a:ext cx="440789" cy="272021"/>
            </a:xfrm>
            <a:custGeom>
              <a:avLst/>
              <a:gdLst/>
              <a:ahLst/>
              <a:cxnLst/>
              <a:rect l="l" t="t" r="r" b="b"/>
              <a:pathLst>
                <a:path w="5840" h="3604" extrusionOk="0">
                  <a:moveTo>
                    <a:pt x="5208" y="842"/>
                  </a:moveTo>
                  <a:cubicBezTo>
                    <a:pt x="5550" y="1131"/>
                    <a:pt x="5839" y="1552"/>
                    <a:pt x="5445" y="1841"/>
                  </a:cubicBezTo>
                  <a:cubicBezTo>
                    <a:pt x="5392" y="1894"/>
                    <a:pt x="5287" y="1920"/>
                    <a:pt x="5208" y="1946"/>
                  </a:cubicBezTo>
                  <a:cubicBezTo>
                    <a:pt x="4498" y="2131"/>
                    <a:pt x="3972" y="2735"/>
                    <a:pt x="3341" y="3077"/>
                  </a:cubicBezTo>
                  <a:cubicBezTo>
                    <a:pt x="2999" y="3235"/>
                    <a:pt x="2657" y="3340"/>
                    <a:pt x="2315" y="3446"/>
                  </a:cubicBezTo>
                  <a:cubicBezTo>
                    <a:pt x="1789" y="3603"/>
                    <a:pt x="1237" y="3367"/>
                    <a:pt x="790" y="3130"/>
                  </a:cubicBezTo>
                  <a:cubicBezTo>
                    <a:pt x="369" y="2867"/>
                    <a:pt x="1" y="2394"/>
                    <a:pt x="342" y="1868"/>
                  </a:cubicBezTo>
                  <a:cubicBezTo>
                    <a:pt x="448" y="1736"/>
                    <a:pt x="553" y="1631"/>
                    <a:pt x="684" y="1526"/>
                  </a:cubicBezTo>
                  <a:lnTo>
                    <a:pt x="1316" y="1079"/>
                  </a:lnTo>
                  <a:cubicBezTo>
                    <a:pt x="1394" y="1026"/>
                    <a:pt x="1447" y="947"/>
                    <a:pt x="1526" y="894"/>
                  </a:cubicBezTo>
                  <a:cubicBezTo>
                    <a:pt x="1579" y="816"/>
                    <a:pt x="1605" y="710"/>
                    <a:pt x="1657" y="631"/>
                  </a:cubicBezTo>
                  <a:cubicBezTo>
                    <a:pt x="1736" y="553"/>
                    <a:pt x="1815" y="474"/>
                    <a:pt x="1920" y="421"/>
                  </a:cubicBezTo>
                  <a:cubicBezTo>
                    <a:pt x="2236" y="132"/>
                    <a:pt x="2657" y="0"/>
                    <a:pt x="3078" y="27"/>
                  </a:cubicBezTo>
                  <a:cubicBezTo>
                    <a:pt x="3683" y="105"/>
                    <a:pt x="4261" y="263"/>
                    <a:pt x="4787" y="553"/>
                  </a:cubicBezTo>
                  <a:cubicBezTo>
                    <a:pt x="4945" y="631"/>
                    <a:pt x="5076" y="710"/>
                    <a:pt x="5208" y="842"/>
                  </a:cubicBezTo>
                  <a:close/>
                </a:path>
              </a:pathLst>
            </a:custGeom>
            <a:solidFill>
              <a:srgbClr val="FD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284205" y="1127552"/>
              <a:ext cx="97366" cy="168768"/>
            </a:xfrm>
            <a:custGeom>
              <a:avLst/>
              <a:gdLst/>
              <a:ahLst/>
              <a:cxnLst/>
              <a:rect l="l" t="t" r="r" b="b"/>
              <a:pathLst>
                <a:path w="1290" h="2236" extrusionOk="0">
                  <a:moveTo>
                    <a:pt x="921" y="2157"/>
                  </a:moveTo>
                  <a:cubicBezTo>
                    <a:pt x="1000" y="2104"/>
                    <a:pt x="1053" y="2052"/>
                    <a:pt x="1105" y="1946"/>
                  </a:cubicBezTo>
                  <a:cubicBezTo>
                    <a:pt x="1289" y="1578"/>
                    <a:pt x="1289" y="1131"/>
                    <a:pt x="1132" y="737"/>
                  </a:cubicBezTo>
                  <a:cubicBezTo>
                    <a:pt x="1026" y="368"/>
                    <a:pt x="711" y="0"/>
                    <a:pt x="316" y="290"/>
                  </a:cubicBezTo>
                  <a:cubicBezTo>
                    <a:pt x="1" y="579"/>
                    <a:pt x="1" y="1105"/>
                    <a:pt x="80" y="1499"/>
                  </a:cubicBezTo>
                  <a:cubicBezTo>
                    <a:pt x="159" y="1762"/>
                    <a:pt x="316" y="1999"/>
                    <a:pt x="527" y="2157"/>
                  </a:cubicBezTo>
                  <a:cubicBezTo>
                    <a:pt x="632" y="2236"/>
                    <a:pt x="790" y="2236"/>
                    <a:pt x="921" y="2157"/>
                  </a:cubicBezTo>
                  <a:close/>
                </a:path>
              </a:pathLst>
            </a:custGeom>
            <a:solidFill>
              <a:srgbClr val="FD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34599" y="418898"/>
              <a:ext cx="105291" cy="146955"/>
            </a:xfrm>
            <a:custGeom>
              <a:avLst/>
              <a:gdLst/>
              <a:ahLst/>
              <a:cxnLst/>
              <a:rect l="l" t="t" r="r" b="b"/>
              <a:pathLst>
                <a:path w="1395" h="1947" extrusionOk="0">
                  <a:moveTo>
                    <a:pt x="395" y="1841"/>
                  </a:moveTo>
                  <a:cubicBezTo>
                    <a:pt x="631" y="1946"/>
                    <a:pt x="921" y="1841"/>
                    <a:pt x="1052" y="1604"/>
                  </a:cubicBezTo>
                  <a:cubicBezTo>
                    <a:pt x="1263" y="1263"/>
                    <a:pt x="1394" y="684"/>
                    <a:pt x="1105" y="342"/>
                  </a:cubicBezTo>
                  <a:cubicBezTo>
                    <a:pt x="815" y="0"/>
                    <a:pt x="447" y="316"/>
                    <a:pt x="316" y="658"/>
                  </a:cubicBezTo>
                  <a:cubicBezTo>
                    <a:pt x="184" y="973"/>
                    <a:pt x="0" y="1604"/>
                    <a:pt x="395" y="1841"/>
                  </a:cubicBezTo>
                  <a:close/>
                </a:path>
              </a:pathLst>
            </a:custGeom>
            <a:solidFill>
              <a:srgbClr val="FD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44785" y="545926"/>
              <a:ext cx="91403" cy="131104"/>
            </a:xfrm>
            <a:custGeom>
              <a:avLst/>
              <a:gdLst/>
              <a:ahLst/>
              <a:cxnLst/>
              <a:rect l="l" t="t" r="r" b="b"/>
              <a:pathLst>
                <a:path w="1211" h="1737" extrusionOk="0">
                  <a:moveTo>
                    <a:pt x="711" y="1736"/>
                  </a:moveTo>
                  <a:cubicBezTo>
                    <a:pt x="816" y="1736"/>
                    <a:pt x="895" y="1657"/>
                    <a:pt x="947" y="1578"/>
                  </a:cubicBezTo>
                  <a:cubicBezTo>
                    <a:pt x="1184" y="1263"/>
                    <a:pt x="1210" y="842"/>
                    <a:pt x="1026" y="500"/>
                  </a:cubicBezTo>
                  <a:cubicBezTo>
                    <a:pt x="921" y="263"/>
                    <a:pt x="711" y="0"/>
                    <a:pt x="421" y="132"/>
                  </a:cubicBezTo>
                  <a:cubicBezTo>
                    <a:pt x="0" y="369"/>
                    <a:pt x="0" y="1000"/>
                    <a:pt x="211" y="1368"/>
                  </a:cubicBezTo>
                  <a:cubicBezTo>
                    <a:pt x="290" y="1499"/>
                    <a:pt x="395" y="1605"/>
                    <a:pt x="500" y="1684"/>
                  </a:cubicBezTo>
                  <a:cubicBezTo>
                    <a:pt x="579" y="1710"/>
                    <a:pt x="632" y="1736"/>
                    <a:pt x="711" y="1736"/>
                  </a:cubicBezTo>
                  <a:close/>
                </a:path>
              </a:pathLst>
            </a:custGeom>
            <a:solidFill>
              <a:srgbClr val="FD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8224" y="657103"/>
              <a:ext cx="91403" cy="117141"/>
            </a:xfrm>
            <a:custGeom>
              <a:avLst/>
              <a:gdLst/>
              <a:ahLst/>
              <a:cxnLst/>
              <a:rect l="l" t="t" r="r" b="b"/>
              <a:pathLst>
                <a:path w="1211" h="1552" extrusionOk="0">
                  <a:moveTo>
                    <a:pt x="343" y="1315"/>
                  </a:moveTo>
                  <a:cubicBezTo>
                    <a:pt x="816" y="1552"/>
                    <a:pt x="1210" y="1000"/>
                    <a:pt x="1158" y="579"/>
                  </a:cubicBezTo>
                  <a:cubicBezTo>
                    <a:pt x="1132" y="316"/>
                    <a:pt x="974" y="0"/>
                    <a:pt x="684" y="0"/>
                  </a:cubicBezTo>
                  <a:cubicBezTo>
                    <a:pt x="290" y="0"/>
                    <a:pt x="1" y="500"/>
                    <a:pt x="27" y="842"/>
                  </a:cubicBezTo>
                  <a:cubicBezTo>
                    <a:pt x="27" y="1052"/>
                    <a:pt x="158" y="1236"/>
                    <a:pt x="343" y="1315"/>
                  </a:cubicBezTo>
                  <a:close/>
                </a:path>
              </a:pathLst>
            </a:custGeom>
            <a:solidFill>
              <a:srgbClr val="FD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/>
          <p:nvPr/>
        </p:nvSpPr>
        <p:spPr>
          <a:xfrm>
            <a:off x="447074" y="-731200"/>
            <a:ext cx="1532581" cy="1678687"/>
          </a:xfrm>
          <a:custGeom>
            <a:avLst/>
            <a:gdLst/>
            <a:ahLst/>
            <a:cxnLst/>
            <a:rect l="l" t="t" r="r" b="b"/>
            <a:pathLst>
              <a:path w="19542" h="21405" extrusionOk="0">
                <a:moveTo>
                  <a:pt x="763" y="3337"/>
                </a:moveTo>
                <a:cubicBezTo>
                  <a:pt x="763" y="3363"/>
                  <a:pt x="763" y="3363"/>
                  <a:pt x="763" y="3389"/>
                </a:cubicBezTo>
                <a:lnTo>
                  <a:pt x="710" y="3389"/>
                </a:lnTo>
                <a:cubicBezTo>
                  <a:pt x="710" y="3363"/>
                  <a:pt x="710" y="3363"/>
                  <a:pt x="710" y="3337"/>
                </a:cubicBezTo>
                <a:close/>
                <a:moveTo>
                  <a:pt x="2236" y="4941"/>
                </a:moveTo>
                <a:cubicBezTo>
                  <a:pt x="2223" y="4967"/>
                  <a:pt x="2223" y="4981"/>
                  <a:pt x="2226" y="4981"/>
                </a:cubicBezTo>
                <a:cubicBezTo>
                  <a:pt x="2229" y="4981"/>
                  <a:pt x="2236" y="4967"/>
                  <a:pt x="2236" y="4941"/>
                </a:cubicBezTo>
                <a:close/>
                <a:moveTo>
                  <a:pt x="2341" y="4967"/>
                </a:moveTo>
                <a:cubicBezTo>
                  <a:pt x="2367" y="4967"/>
                  <a:pt x="2367" y="4994"/>
                  <a:pt x="2341" y="4994"/>
                </a:cubicBezTo>
                <a:cubicBezTo>
                  <a:pt x="2341" y="5002"/>
                  <a:pt x="2338" y="5005"/>
                  <a:pt x="2334" y="5005"/>
                </a:cubicBezTo>
                <a:cubicBezTo>
                  <a:pt x="2326" y="5005"/>
                  <a:pt x="2315" y="4994"/>
                  <a:pt x="2315" y="4994"/>
                </a:cubicBezTo>
                <a:cubicBezTo>
                  <a:pt x="2288" y="4994"/>
                  <a:pt x="2288" y="4967"/>
                  <a:pt x="2288" y="4967"/>
                </a:cubicBezTo>
                <a:close/>
                <a:moveTo>
                  <a:pt x="2604" y="5046"/>
                </a:moveTo>
                <a:cubicBezTo>
                  <a:pt x="2604" y="5046"/>
                  <a:pt x="2630" y="5073"/>
                  <a:pt x="2630" y="5099"/>
                </a:cubicBezTo>
                <a:cubicBezTo>
                  <a:pt x="2622" y="5108"/>
                  <a:pt x="2619" y="5111"/>
                  <a:pt x="2618" y="5111"/>
                </a:cubicBezTo>
                <a:cubicBezTo>
                  <a:pt x="2616" y="5111"/>
                  <a:pt x="2622" y="5099"/>
                  <a:pt x="2604" y="5099"/>
                </a:cubicBezTo>
                <a:cubicBezTo>
                  <a:pt x="2604" y="5073"/>
                  <a:pt x="2578" y="5046"/>
                  <a:pt x="2604" y="5046"/>
                </a:cubicBezTo>
                <a:close/>
                <a:moveTo>
                  <a:pt x="10898" y="5421"/>
                </a:moveTo>
                <a:cubicBezTo>
                  <a:pt x="10908" y="5421"/>
                  <a:pt x="10915" y="5428"/>
                  <a:pt x="10915" y="5441"/>
                </a:cubicBezTo>
                <a:cubicBezTo>
                  <a:pt x="10967" y="5467"/>
                  <a:pt x="10967" y="5493"/>
                  <a:pt x="10967" y="5493"/>
                </a:cubicBezTo>
                <a:lnTo>
                  <a:pt x="10889" y="5493"/>
                </a:lnTo>
                <a:cubicBezTo>
                  <a:pt x="10862" y="5493"/>
                  <a:pt x="10836" y="5467"/>
                  <a:pt x="10862" y="5441"/>
                </a:cubicBezTo>
                <a:cubicBezTo>
                  <a:pt x="10875" y="5428"/>
                  <a:pt x="10889" y="5421"/>
                  <a:pt x="10898" y="5421"/>
                </a:cubicBezTo>
                <a:close/>
                <a:moveTo>
                  <a:pt x="11888" y="5599"/>
                </a:moveTo>
                <a:cubicBezTo>
                  <a:pt x="11914" y="5599"/>
                  <a:pt x="11914" y="5625"/>
                  <a:pt x="11888" y="5678"/>
                </a:cubicBezTo>
                <a:cubicBezTo>
                  <a:pt x="11873" y="5693"/>
                  <a:pt x="11858" y="5708"/>
                  <a:pt x="11847" y="5708"/>
                </a:cubicBezTo>
                <a:cubicBezTo>
                  <a:pt x="11840" y="5708"/>
                  <a:pt x="11835" y="5700"/>
                  <a:pt x="11835" y="5678"/>
                </a:cubicBezTo>
                <a:cubicBezTo>
                  <a:pt x="11835" y="5651"/>
                  <a:pt x="11862" y="5599"/>
                  <a:pt x="11888" y="5599"/>
                </a:cubicBezTo>
                <a:close/>
                <a:moveTo>
                  <a:pt x="11237" y="5378"/>
                </a:moveTo>
                <a:cubicBezTo>
                  <a:pt x="11249" y="5378"/>
                  <a:pt x="11257" y="5397"/>
                  <a:pt x="11257" y="5441"/>
                </a:cubicBezTo>
                <a:cubicBezTo>
                  <a:pt x="11257" y="5493"/>
                  <a:pt x="11283" y="5520"/>
                  <a:pt x="11309" y="5546"/>
                </a:cubicBezTo>
                <a:cubicBezTo>
                  <a:pt x="11362" y="5546"/>
                  <a:pt x="11388" y="5599"/>
                  <a:pt x="11362" y="5625"/>
                </a:cubicBezTo>
                <a:cubicBezTo>
                  <a:pt x="11362" y="5705"/>
                  <a:pt x="11352" y="5737"/>
                  <a:pt x="11326" y="5737"/>
                </a:cubicBezTo>
                <a:cubicBezTo>
                  <a:pt x="11310" y="5737"/>
                  <a:pt x="11287" y="5724"/>
                  <a:pt x="11257" y="5704"/>
                </a:cubicBezTo>
                <a:cubicBezTo>
                  <a:pt x="11230" y="5651"/>
                  <a:pt x="11204" y="5625"/>
                  <a:pt x="11230" y="5625"/>
                </a:cubicBezTo>
                <a:cubicBezTo>
                  <a:pt x="11257" y="5625"/>
                  <a:pt x="11257" y="5572"/>
                  <a:pt x="11230" y="5520"/>
                </a:cubicBezTo>
                <a:cubicBezTo>
                  <a:pt x="11204" y="5493"/>
                  <a:pt x="11204" y="5441"/>
                  <a:pt x="11204" y="5415"/>
                </a:cubicBezTo>
                <a:cubicBezTo>
                  <a:pt x="11216" y="5391"/>
                  <a:pt x="11228" y="5378"/>
                  <a:pt x="11237" y="5378"/>
                </a:cubicBezTo>
                <a:close/>
                <a:moveTo>
                  <a:pt x="3130" y="5844"/>
                </a:moveTo>
                <a:lnTo>
                  <a:pt x="3130" y="5844"/>
                </a:lnTo>
                <a:cubicBezTo>
                  <a:pt x="3117" y="5858"/>
                  <a:pt x="3137" y="5888"/>
                  <a:pt x="3156" y="5888"/>
                </a:cubicBezTo>
                <a:cubicBezTo>
                  <a:pt x="3156" y="5888"/>
                  <a:pt x="3168" y="5911"/>
                  <a:pt x="3184" y="5911"/>
                </a:cubicBezTo>
                <a:cubicBezTo>
                  <a:pt x="3188" y="5911"/>
                  <a:pt x="3193" y="5909"/>
                  <a:pt x="3198" y="5904"/>
                </a:cubicBezTo>
                <a:lnTo>
                  <a:pt x="3198" y="5904"/>
                </a:lnTo>
                <a:cubicBezTo>
                  <a:pt x="3185" y="5890"/>
                  <a:pt x="3171" y="5876"/>
                  <a:pt x="3156" y="5862"/>
                </a:cubicBezTo>
                <a:cubicBezTo>
                  <a:pt x="3147" y="5856"/>
                  <a:pt x="3139" y="5850"/>
                  <a:pt x="3130" y="5844"/>
                </a:cubicBezTo>
                <a:close/>
                <a:moveTo>
                  <a:pt x="12490" y="6235"/>
                </a:moveTo>
                <a:cubicBezTo>
                  <a:pt x="12510" y="6235"/>
                  <a:pt x="12539" y="6249"/>
                  <a:pt x="12572" y="6282"/>
                </a:cubicBezTo>
                <a:cubicBezTo>
                  <a:pt x="12677" y="6335"/>
                  <a:pt x="12651" y="6361"/>
                  <a:pt x="12651" y="6388"/>
                </a:cubicBezTo>
                <a:cubicBezTo>
                  <a:pt x="12624" y="6388"/>
                  <a:pt x="12467" y="6388"/>
                  <a:pt x="12467" y="6335"/>
                </a:cubicBezTo>
                <a:lnTo>
                  <a:pt x="12467" y="6309"/>
                </a:lnTo>
                <a:cubicBezTo>
                  <a:pt x="12451" y="6263"/>
                  <a:pt x="12463" y="6235"/>
                  <a:pt x="12490" y="6235"/>
                </a:cubicBezTo>
                <a:close/>
                <a:moveTo>
                  <a:pt x="12835" y="6467"/>
                </a:moveTo>
                <a:cubicBezTo>
                  <a:pt x="12861" y="6493"/>
                  <a:pt x="12887" y="6519"/>
                  <a:pt x="12861" y="6545"/>
                </a:cubicBezTo>
                <a:cubicBezTo>
                  <a:pt x="12861" y="6556"/>
                  <a:pt x="12857" y="6563"/>
                  <a:pt x="12849" y="6563"/>
                </a:cubicBezTo>
                <a:cubicBezTo>
                  <a:pt x="12839" y="6563"/>
                  <a:pt x="12824" y="6550"/>
                  <a:pt x="12808" y="6519"/>
                </a:cubicBezTo>
                <a:lnTo>
                  <a:pt x="12808" y="6545"/>
                </a:lnTo>
                <a:cubicBezTo>
                  <a:pt x="12782" y="6519"/>
                  <a:pt x="12782" y="6493"/>
                  <a:pt x="12782" y="6467"/>
                </a:cubicBezTo>
                <a:close/>
                <a:moveTo>
                  <a:pt x="12391" y="6368"/>
                </a:moveTo>
                <a:cubicBezTo>
                  <a:pt x="12414" y="6368"/>
                  <a:pt x="12453" y="6388"/>
                  <a:pt x="12519" y="6440"/>
                </a:cubicBezTo>
                <a:cubicBezTo>
                  <a:pt x="12651" y="6519"/>
                  <a:pt x="12677" y="6572"/>
                  <a:pt x="12651" y="6624"/>
                </a:cubicBezTo>
                <a:cubicBezTo>
                  <a:pt x="12651" y="6651"/>
                  <a:pt x="12636" y="6662"/>
                  <a:pt x="12615" y="6662"/>
                </a:cubicBezTo>
                <a:cubicBezTo>
                  <a:pt x="12572" y="6662"/>
                  <a:pt x="12502" y="6616"/>
                  <a:pt x="12467" y="6545"/>
                </a:cubicBezTo>
                <a:cubicBezTo>
                  <a:pt x="12447" y="6507"/>
                  <a:pt x="12428" y="6482"/>
                  <a:pt x="12409" y="6482"/>
                </a:cubicBezTo>
                <a:cubicBezTo>
                  <a:pt x="12402" y="6482"/>
                  <a:pt x="12395" y="6486"/>
                  <a:pt x="12388" y="6493"/>
                </a:cubicBezTo>
                <a:cubicBezTo>
                  <a:pt x="12335" y="6493"/>
                  <a:pt x="12335" y="6467"/>
                  <a:pt x="12361" y="6414"/>
                </a:cubicBezTo>
                <a:cubicBezTo>
                  <a:pt x="12361" y="6388"/>
                  <a:pt x="12368" y="6368"/>
                  <a:pt x="12391" y="6368"/>
                </a:cubicBezTo>
                <a:close/>
                <a:moveTo>
                  <a:pt x="4602" y="6718"/>
                </a:moveTo>
                <a:cubicBezTo>
                  <a:pt x="4617" y="6718"/>
                  <a:pt x="4629" y="6730"/>
                  <a:pt x="4629" y="6730"/>
                </a:cubicBezTo>
                <a:cubicBezTo>
                  <a:pt x="4629" y="6748"/>
                  <a:pt x="4603" y="6767"/>
                  <a:pt x="4587" y="6767"/>
                </a:cubicBezTo>
                <a:cubicBezTo>
                  <a:pt x="4581" y="6767"/>
                  <a:pt x="4577" y="6764"/>
                  <a:pt x="4577" y="6756"/>
                </a:cubicBezTo>
                <a:cubicBezTo>
                  <a:pt x="4550" y="6730"/>
                  <a:pt x="4577" y="6730"/>
                  <a:pt x="4577" y="6730"/>
                </a:cubicBezTo>
                <a:cubicBezTo>
                  <a:pt x="4585" y="6721"/>
                  <a:pt x="4594" y="6718"/>
                  <a:pt x="4602" y="6718"/>
                </a:cubicBezTo>
                <a:close/>
                <a:moveTo>
                  <a:pt x="11533" y="6683"/>
                </a:moveTo>
                <a:cubicBezTo>
                  <a:pt x="11546" y="6683"/>
                  <a:pt x="11559" y="6690"/>
                  <a:pt x="11572" y="6703"/>
                </a:cubicBezTo>
                <a:cubicBezTo>
                  <a:pt x="11599" y="6703"/>
                  <a:pt x="11599" y="6730"/>
                  <a:pt x="11572" y="6756"/>
                </a:cubicBezTo>
                <a:cubicBezTo>
                  <a:pt x="11572" y="6782"/>
                  <a:pt x="11546" y="6782"/>
                  <a:pt x="11520" y="6782"/>
                </a:cubicBezTo>
                <a:lnTo>
                  <a:pt x="11520" y="6756"/>
                </a:lnTo>
                <a:cubicBezTo>
                  <a:pt x="11493" y="6756"/>
                  <a:pt x="11493" y="6730"/>
                  <a:pt x="11493" y="6703"/>
                </a:cubicBezTo>
                <a:cubicBezTo>
                  <a:pt x="11507" y="6690"/>
                  <a:pt x="11520" y="6683"/>
                  <a:pt x="11533" y="6683"/>
                </a:cubicBezTo>
                <a:close/>
                <a:moveTo>
                  <a:pt x="4182" y="6887"/>
                </a:moveTo>
                <a:cubicBezTo>
                  <a:pt x="4182" y="6887"/>
                  <a:pt x="4182" y="6887"/>
                  <a:pt x="4208" y="6914"/>
                </a:cubicBezTo>
                <a:cubicBezTo>
                  <a:pt x="4208" y="6914"/>
                  <a:pt x="4182" y="6914"/>
                  <a:pt x="4182" y="6887"/>
                </a:cubicBezTo>
                <a:close/>
                <a:moveTo>
                  <a:pt x="10849" y="6868"/>
                </a:moveTo>
                <a:cubicBezTo>
                  <a:pt x="10862" y="6868"/>
                  <a:pt x="10875" y="6874"/>
                  <a:pt x="10889" y="6887"/>
                </a:cubicBezTo>
                <a:cubicBezTo>
                  <a:pt x="10915" y="6887"/>
                  <a:pt x="10915" y="6914"/>
                  <a:pt x="10889" y="6966"/>
                </a:cubicBezTo>
                <a:lnTo>
                  <a:pt x="10836" y="6966"/>
                </a:lnTo>
                <a:cubicBezTo>
                  <a:pt x="10810" y="6940"/>
                  <a:pt x="10810" y="6914"/>
                  <a:pt x="10810" y="6887"/>
                </a:cubicBezTo>
                <a:cubicBezTo>
                  <a:pt x="10823" y="6874"/>
                  <a:pt x="10836" y="6868"/>
                  <a:pt x="10849" y="6868"/>
                </a:cubicBezTo>
                <a:close/>
                <a:moveTo>
                  <a:pt x="5181" y="6993"/>
                </a:moveTo>
                <a:cubicBezTo>
                  <a:pt x="5260" y="6993"/>
                  <a:pt x="5287" y="6993"/>
                  <a:pt x="5260" y="7019"/>
                </a:cubicBezTo>
                <a:cubicBezTo>
                  <a:pt x="5195" y="7084"/>
                  <a:pt x="5148" y="7131"/>
                  <a:pt x="5104" y="7131"/>
                </a:cubicBezTo>
                <a:cubicBezTo>
                  <a:pt x="5095" y="7131"/>
                  <a:pt x="5086" y="7129"/>
                  <a:pt x="5076" y="7124"/>
                </a:cubicBezTo>
                <a:cubicBezTo>
                  <a:pt x="5050" y="7098"/>
                  <a:pt x="5050" y="6993"/>
                  <a:pt x="5181" y="6993"/>
                </a:cubicBezTo>
                <a:close/>
                <a:moveTo>
                  <a:pt x="13146" y="6781"/>
                </a:moveTo>
                <a:cubicBezTo>
                  <a:pt x="13157" y="6781"/>
                  <a:pt x="13169" y="6810"/>
                  <a:pt x="13203" y="6861"/>
                </a:cubicBezTo>
                <a:cubicBezTo>
                  <a:pt x="13252" y="6960"/>
                  <a:pt x="13209" y="7153"/>
                  <a:pt x="13094" y="7153"/>
                </a:cubicBezTo>
                <a:cubicBezTo>
                  <a:pt x="13086" y="7153"/>
                  <a:pt x="13079" y="7152"/>
                  <a:pt x="13071" y="7150"/>
                </a:cubicBezTo>
                <a:cubicBezTo>
                  <a:pt x="12914" y="7098"/>
                  <a:pt x="12914" y="6966"/>
                  <a:pt x="13071" y="6966"/>
                </a:cubicBezTo>
                <a:cubicBezTo>
                  <a:pt x="13124" y="6966"/>
                  <a:pt x="13150" y="6966"/>
                  <a:pt x="13124" y="6914"/>
                </a:cubicBezTo>
                <a:cubicBezTo>
                  <a:pt x="13098" y="6887"/>
                  <a:pt x="13098" y="6861"/>
                  <a:pt x="13124" y="6808"/>
                </a:cubicBezTo>
                <a:cubicBezTo>
                  <a:pt x="13133" y="6790"/>
                  <a:pt x="13139" y="6781"/>
                  <a:pt x="13146" y="6781"/>
                </a:cubicBezTo>
                <a:close/>
                <a:moveTo>
                  <a:pt x="12651" y="7045"/>
                </a:moveTo>
                <a:cubicBezTo>
                  <a:pt x="12677" y="7045"/>
                  <a:pt x="12677" y="7098"/>
                  <a:pt x="12651" y="7124"/>
                </a:cubicBezTo>
                <a:cubicBezTo>
                  <a:pt x="12651" y="7150"/>
                  <a:pt x="12624" y="7177"/>
                  <a:pt x="12572" y="7177"/>
                </a:cubicBezTo>
                <a:lnTo>
                  <a:pt x="12572" y="7150"/>
                </a:lnTo>
                <a:cubicBezTo>
                  <a:pt x="12545" y="7150"/>
                  <a:pt x="12545" y="7124"/>
                  <a:pt x="12572" y="7098"/>
                </a:cubicBezTo>
                <a:cubicBezTo>
                  <a:pt x="12572" y="7071"/>
                  <a:pt x="12598" y="7045"/>
                  <a:pt x="12651" y="7045"/>
                </a:cubicBezTo>
                <a:close/>
                <a:moveTo>
                  <a:pt x="5387" y="6814"/>
                </a:moveTo>
                <a:cubicBezTo>
                  <a:pt x="5422" y="6814"/>
                  <a:pt x="5493" y="6857"/>
                  <a:pt x="5550" y="6914"/>
                </a:cubicBezTo>
                <a:cubicBezTo>
                  <a:pt x="5576" y="6940"/>
                  <a:pt x="5602" y="6993"/>
                  <a:pt x="5629" y="7019"/>
                </a:cubicBezTo>
                <a:cubicBezTo>
                  <a:pt x="5629" y="7071"/>
                  <a:pt x="5655" y="7098"/>
                  <a:pt x="5681" y="7098"/>
                </a:cubicBezTo>
                <a:lnTo>
                  <a:pt x="5707" y="7098"/>
                </a:lnTo>
                <a:cubicBezTo>
                  <a:pt x="5734" y="7150"/>
                  <a:pt x="5734" y="7177"/>
                  <a:pt x="5707" y="7229"/>
                </a:cubicBezTo>
                <a:cubicBezTo>
                  <a:pt x="5700" y="7252"/>
                  <a:pt x="5681" y="7262"/>
                  <a:pt x="5657" y="7262"/>
                </a:cubicBezTo>
                <a:cubicBezTo>
                  <a:pt x="5600" y="7262"/>
                  <a:pt x="5516" y="7206"/>
                  <a:pt x="5497" y="7150"/>
                </a:cubicBezTo>
                <a:cubicBezTo>
                  <a:pt x="5497" y="7098"/>
                  <a:pt x="5497" y="7045"/>
                  <a:pt x="5444" y="7019"/>
                </a:cubicBezTo>
                <a:lnTo>
                  <a:pt x="5392" y="6940"/>
                </a:lnTo>
                <a:cubicBezTo>
                  <a:pt x="5366" y="6914"/>
                  <a:pt x="5339" y="6887"/>
                  <a:pt x="5366" y="6835"/>
                </a:cubicBezTo>
                <a:cubicBezTo>
                  <a:pt x="5366" y="6820"/>
                  <a:pt x="5374" y="6814"/>
                  <a:pt x="5387" y="6814"/>
                </a:cubicBezTo>
                <a:close/>
                <a:moveTo>
                  <a:pt x="6178" y="7817"/>
                </a:moveTo>
                <a:cubicBezTo>
                  <a:pt x="6185" y="7817"/>
                  <a:pt x="6196" y="7823"/>
                  <a:pt x="6207" y="7834"/>
                </a:cubicBezTo>
                <a:lnTo>
                  <a:pt x="6233" y="7860"/>
                </a:lnTo>
                <a:cubicBezTo>
                  <a:pt x="6233" y="7913"/>
                  <a:pt x="6260" y="7939"/>
                  <a:pt x="6260" y="7939"/>
                </a:cubicBezTo>
                <a:cubicBezTo>
                  <a:pt x="6251" y="7948"/>
                  <a:pt x="6242" y="7951"/>
                  <a:pt x="6233" y="7951"/>
                </a:cubicBezTo>
                <a:cubicBezTo>
                  <a:pt x="6216" y="7951"/>
                  <a:pt x="6198" y="7939"/>
                  <a:pt x="6181" y="7939"/>
                </a:cubicBezTo>
                <a:cubicBezTo>
                  <a:pt x="6181" y="7939"/>
                  <a:pt x="6155" y="7887"/>
                  <a:pt x="6181" y="7860"/>
                </a:cubicBezTo>
                <a:cubicBezTo>
                  <a:pt x="6165" y="7830"/>
                  <a:pt x="6168" y="7817"/>
                  <a:pt x="6178" y="7817"/>
                </a:cubicBezTo>
                <a:close/>
                <a:moveTo>
                  <a:pt x="14063" y="7876"/>
                </a:moveTo>
                <a:cubicBezTo>
                  <a:pt x="14069" y="7876"/>
                  <a:pt x="14071" y="7879"/>
                  <a:pt x="14071" y="7887"/>
                </a:cubicBezTo>
                <a:cubicBezTo>
                  <a:pt x="14097" y="7887"/>
                  <a:pt x="14071" y="7939"/>
                  <a:pt x="14045" y="7966"/>
                </a:cubicBezTo>
                <a:cubicBezTo>
                  <a:pt x="14025" y="8004"/>
                  <a:pt x="13992" y="8029"/>
                  <a:pt x="13965" y="8029"/>
                </a:cubicBezTo>
                <a:cubicBezTo>
                  <a:pt x="13955" y="8029"/>
                  <a:pt x="13946" y="8025"/>
                  <a:pt x="13939" y="8018"/>
                </a:cubicBezTo>
                <a:cubicBezTo>
                  <a:pt x="13887" y="7966"/>
                  <a:pt x="13887" y="7939"/>
                  <a:pt x="13966" y="7913"/>
                </a:cubicBezTo>
                <a:cubicBezTo>
                  <a:pt x="14021" y="7894"/>
                  <a:pt x="14051" y="7876"/>
                  <a:pt x="14063" y="7876"/>
                </a:cubicBezTo>
                <a:close/>
                <a:moveTo>
                  <a:pt x="5609" y="7551"/>
                </a:moveTo>
                <a:cubicBezTo>
                  <a:pt x="5629" y="7551"/>
                  <a:pt x="5655" y="7558"/>
                  <a:pt x="5681" y="7571"/>
                </a:cubicBezTo>
                <a:cubicBezTo>
                  <a:pt x="5707" y="7597"/>
                  <a:pt x="5760" y="7624"/>
                  <a:pt x="5629" y="7703"/>
                </a:cubicBezTo>
                <a:cubicBezTo>
                  <a:pt x="5497" y="7755"/>
                  <a:pt x="5497" y="7782"/>
                  <a:pt x="5523" y="7887"/>
                </a:cubicBezTo>
                <a:cubicBezTo>
                  <a:pt x="5552" y="7930"/>
                  <a:pt x="5565" y="7950"/>
                  <a:pt x="5571" y="7950"/>
                </a:cubicBezTo>
                <a:cubicBezTo>
                  <a:pt x="5576" y="7950"/>
                  <a:pt x="5576" y="7937"/>
                  <a:pt x="5576" y="7913"/>
                </a:cubicBezTo>
                <a:cubicBezTo>
                  <a:pt x="5602" y="7834"/>
                  <a:pt x="5655" y="7834"/>
                  <a:pt x="5734" y="7808"/>
                </a:cubicBezTo>
                <a:cubicBezTo>
                  <a:pt x="5786" y="7808"/>
                  <a:pt x="5839" y="7808"/>
                  <a:pt x="5839" y="7834"/>
                </a:cubicBezTo>
                <a:cubicBezTo>
                  <a:pt x="5813" y="7860"/>
                  <a:pt x="5786" y="7887"/>
                  <a:pt x="5734" y="7887"/>
                </a:cubicBezTo>
                <a:cubicBezTo>
                  <a:pt x="5726" y="7879"/>
                  <a:pt x="5718" y="7876"/>
                  <a:pt x="5711" y="7876"/>
                </a:cubicBezTo>
                <a:cubicBezTo>
                  <a:pt x="5694" y="7876"/>
                  <a:pt x="5681" y="7894"/>
                  <a:pt x="5681" y="7913"/>
                </a:cubicBezTo>
                <a:cubicBezTo>
                  <a:pt x="5681" y="7966"/>
                  <a:pt x="5707" y="7992"/>
                  <a:pt x="5734" y="7992"/>
                </a:cubicBezTo>
                <a:cubicBezTo>
                  <a:pt x="5760" y="7992"/>
                  <a:pt x="5760" y="8045"/>
                  <a:pt x="5734" y="8071"/>
                </a:cubicBezTo>
                <a:cubicBezTo>
                  <a:pt x="5714" y="8109"/>
                  <a:pt x="5695" y="8134"/>
                  <a:pt x="5676" y="8134"/>
                </a:cubicBezTo>
                <a:cubicBezTo>
                  <a:pt x="5669" y="8134"/>
                  <a:pt x="5662" y="8130"/>
                  <a:pt x="5655" y="8123"/>
                </a:cubicBezTo>
                <a:cubicBezTo>
                  <a:pt x="5523" y="8018"/>
                  <a:pt x="5418" y="7887"/>
                  <a:pt x="5392" y="7729"/>
                </a:cubicBezTo>
                <a:cubicBezTo>
                  <a:pt x="5380" y="7681"/>
                  <a:pt x="5373" y="7655"/>
                  <a:pt x="5367" y="7648"/>
                </a:cubicBezTo>
                <a:lnTo>
                  <a:pt x="5367" y="7648"/>
                </a:lnTo>
                <a:cubicBezTo>
                  <a:pt x="5394" y="7623"/>
                  <a:pt x="5445" y="7597"/>
                  <a:pt x="5471" y="7597"/>
                </a:cubicBezTo>
                <a:cubicBezTo>
                  <a:pt x="5523" y="7597"/>
                  <a:pt x="5576" y="7597"/>
                  <a:pt x="5576" y="7571"/>
                </a:cubicBezTo>
                <a:cubicBezTo>
                  <a:pt x="5576" y="7558"/>
                  <a:pt x="5589" y="7551"/>
                  <a:pt x="5609" y="7551"/>
                </a:cubicBezTo>
                <a:close/>
                <a:moveTo>
                  <a:pt x="7180" y="8045"/>
                </a:moveTo>
                <a:cubicBezTo>
                  <a:pt x="7207" y="8071"/>
                  <a:pt x="7207" y="8097"/>
                  <a:pt x="7180" y="8123"/>
                </a:cubicBezTo>
                <a:cubicBezTo>
                  <a:pt x="7180" y="8146"/>
                  <a:pt x="7176" y="8154"/>
                  <a:pt x="7168" y="8154"/>
                </a:cubicBezTo>
                <a:cubicBezTo>
                  <a:pt x="7158" y="8154"/>
                  <a:pt x="7143" y="8139"/>
                  <a:pt x="7128" y="8123"/>
                </a:cubicBezTo>
                <a:cubicBezTo>
                  <a:pt x="7128" y="8097"/>
                  <a:pt x="7101" y="8071"/>
                  <a:pt x="7101" y="8045"/>
                </a:cubicBezTo>
                <a:close/>
                <a:moveTo>
                  <a:pt x="6102" y="8028"/>
                </a:moveTo>
                <a:cubicBezTo>
                  <a:pt x="6119" y="8028"/>
                  <a:pt x="6144" y="8048"/>
                  <a:pt x="6181" y="8097"/>
                </a:cubicBezTo>
                <a:cubicBezTo>
                  <a:pt x="6233" y="8123"/>
                  <a:pt x="6260" y="8150"/>
                  <a:pt x="6286" y="8202"/>
                </a:cubicBezTo>
                <a:lnTo>
                  <a:pt x="6128" y="8202"/>
                </a:lnTo>
                <a:cubicBezTo>
                  <a:pt x="5970" y="8176"/>
                  <a:pt x="5865" y="8097"/>
                  <a:pt x="5892" y="8045"/>
                </a:cubicBezTo>
                <a:lnTo>
                  <a:pt x="5892" y="8045"/>
                </a:lnTo>
                <a:lnTo>
                  <a:pt x="5918" y="8071"/>
                </a:lnTo>
                <a:cubicBezTo>
                  <a:pt x="5918" y="8064"/>
                  <a:pt x="5922" y="8060"/>
                  <a:pt x="5928" y="8060"/>
                </a:cubicBezTo>
                <a:cubicBezTo>
                  <a:pt x="5944" y="8060"/>
                  <a:pt x="5977" y="8085"/>
                  <a:pt x="5997" y="8123"/>
                </a:cubicBezTo>
                <a:cubicBezTo>
                  <a:pt x="6010" y="8137"/>
                  <a:pt x="6023" y="8150"/>
                  <a:pt x="6036" y="8150"/>
                </a:cubicBezTo>
                <a:cubicBezTo>
                  <a:pt x="6049" y="8150"/>
                  <a:pt x="6062" y="8137"/>
                  <a:pt x="6076" y="8097"/>
                </a:cubicBezTo>
                <a:cubicBezTo>
                  <a:pt x="6076" y="8055"/>
                  <a:pt x="6083" y="8028"/>
                  <a:pt x="6102" y="8028"/>
                </a:cubicBezTo>
                <a:close/>
                <a:moveTo>
                  <a:pt x="6786" y="8308"/>
                </a:moveTo>
                <a:lnTo>
                  <a:pt x="6812" y="8334"/>
                </a:lnTo>
                <a:cubicBezTo>
                  <a:pt x="6812" y="8326"/>
                  <a:pt x="6814" y="8323"/>
                  <a:pt x="6818" y="8323"/>
                </a:cubicBezTo>
                <a:cubicBezTo>
                  <a:pt x="6827" y="8323"/>
                  <a:pt x="6846" y="8342"/>
                  <a:pt x="6865" y="8360"/>
                </a:cubicBezTo>
                <a:cubicBezTo>
                  <a:pt x="6917" y="8413"/>
                  <a:pt x="6917" y="8439"/>
                  <a:pt x="6917" y="8465"/>
                </a:cubicBezTo>
                <a:cubicBezTo>
                  <a:pt x="6917" y="8465"/>
                  <a:pt x="6891" y="8465"/>
                  <a:pt x="6838" y="8413"/>
                </a:cubicBezTo>
                <a:cubicBezTo>
                  <a:pt x="6812" y="8386"/>
                  <a:pt x="6759" y="8334"/>
                  <a:pt x="6786" y="8308"/>
                </a:cubicBezTo>
                <a:close/>
                <a:moveTo>
                  <a:pt x="5707" y="8360"/>
                </a:moveTo>
                <a:lnTo>
                  <a:pt x="5707" y="8413"/>
                </a:lnTo>
                <a:cubicBezTo>
                  <a:pt x="5760" y="8413"/>
                  <a:pt x="5786" y="8413"/>
                  <a:pt x="5786" y="8439"/>
                </a:cubicBezTo>
                <a:cubicBezTo>
                  <a:pt x="5786" y="8465"/>
                  <a:pt x="5760" y="8492"/>
                  <a:pt x="5707" y="8492"/>
                </a:cubicBezTo>
                <a:cubicBezTo>
                  <a:pt x="5576" y="8465"/>
                  <a:pt x="5576" y="8413"/>
                  <a:pt x="5707" y="8360"/>
                </a:cubicBezTo>
                <a:close/>
                <a:moveTo>
                  <a:pt x="14452" y="8656"/>
                </a:moveTo>
                <a:cubicBezTo>
                  <a:pt x="14465" y="8656"/>
                  <a:pt x="14478" y="8663"/>
                  <a:pt x="14492" y="8676"/>
                </a:cubicBezTo>
                <a:cubicBezTo>
                  <a:pt x="14518" y="8702"/>
                  <a:pt x="14518" y="8728"/>
                  <a:pt x="14518" y="8755"/>
                </a:cubicBezTo>
                <a:cubicBezTo>
                  <a:pt x="14533" y="8770"/>
                  <a:pt x="14531" y="8785"/>
                  <a:pt x="14516" y="8785"/>
                </a:cubicBezTo>
                <a:cubicBezTo>
                  <a:pt x="14505" y="8785"/>
                  <a:pt x="14488" y="8777"/>
                  <a:pt x="14465" y="8755"/>
                </a:cubicBezTo>
                <a:cubicBezTo>
                  <a:pt x="14439" y="8728"/>
                  <a:pt x="14413" y="8702"/>
                  <a:pt x="14413" y="8676"/>
                </a:cubicBezTo>
                <a:cubicBezTo>
                  <a:pt x="14426" y="8663"/>
                  <a:pt x="14439" y="8656"/>
                  <a:pt x="14452" y="8656"/>
                </a:cubicBezTo>
                <a:close/>
                <a:moveTo>
                  <a:pt x="12835" y="8702"/>
                </a:moveTo>
                <a:cubicBezTo>
                  <a:pt x="12861" y="8702"/>
                  <a:pt x="12835" y="8728"/>
                  <a:pt x="12835" y="8755"/>
                </a:cubicBezTo>
                <a:cubicBezTo>
                  <a:pt x="12835" y="8781"/>
                  <a:pt x="12822" y="8794"/>
                  <a:pt x="12805" y="8794"/>
                </a:cubicBezTo>
                <a:cubicBezTo>
                  <a:pt x="12789" y="8794"/>
                  <a:pt x="12769" y="8781"/>
                  <a:pt x="12756" y="8755"/>
                </a:cubicBezTo>
                <a:lnTo>
                  <a:pt x="12782" y="8755"/>
                </a:lnTo>
                <a:cubicBezTo>
                  <a:pt x="12756" y="8755"/>
                  <a:pt x="12756" y="8728"/>
                  <a:pt x="12782" y="8702"/>
                </a:cubicBezTo>
                <a:close/>
                <a:moveTo>
                  <a:pt x="6064" y="8516"/>
                </a:moveTo>
                <a:cubicBezTo>
                  <a:pt x="6076" y="8516"/>
                  <a:pt x="6091" y="8544"/>
                  <a:pt x="6102" y="8597"/>
                </a:cubicBezTo>
                <a:lnTo>
                  <a:pt x="6102" y="8649"/>
                </a:lnTo>
                <a:cubicBezTo>
                  <a:pt x="6102" y="8676"/>
                  <a:pt x="6102" y="8728"/>
                  <a:pt x="6076" y="8781"/>
                </a:cubicBezTo>
                <a:cubicBezTo>
                  <a:pt x="6068" y="8796"/>
                  <a:pt x="6063" y="8802"/>
                  <a:pt x="6059" y="8802"/>
                </a:cubicBezTo>
                <a:cubicBezTo>
                  <a:pt x="6049" y="8802"/>
                  <a:pt x="6049" y="8759"/>
                  <a:pt x="6049" y="8702"/>
                </a:cubicBezTo>
                <a:cubicBezTo>
                  <a:pt x="6034" y="8576"/>
                  <a:pt x="6046" y="8516"/>
                  <a:pt x="6064" y="8516"/>
                </a:cubicBezTo>
                <a:close/>
                <a:moveTo>
                  <a:pt x="11809" y="8755"/>
                </a:moveTo>
                <a:cubicBezTo>
                  <a:pt x="11809" y="8807"/>
                  <a:pt x="11809" y="8834"/>
                  <a:pt x="11809" y="8860"/>
                </a:cubicBezTo>
                <a:cubicBezTo>
                  <a:pt x="11809" y="8860"/>
                  <a:pt x="11783" y="8860"/>
                  <a:pt x="11783" y="8834"/>
                </a:cubicBezTo>
                <a:lnTo>
                  <a:pt x="11783" y="8807"/>
                </a:lnTo>
                <a:cubicBezTo>
                  <a:pt x="11783" y="8807"/>
                  <a:pt x="11783" y="8781"/>
                  <a:pt x="11809" y="8755"/>
                </a:cubicBezTo>
                <a:close/>
                <a:moveTo>
                  <a:pt x="5859" y="9114"/>
                </a:moveTo>
                <a:cubicBezTo>
                  <a:pt x="5861" y="9117"/>
                  <a:pt x="5863" y="9120"/>
                  <a:pt x="5865" y="9123"/>
                </a:cubicBezTo>
                <a:cubicBezTo>
                  <a:pt x="5867" y="9122"/>
                  <a:pt x="5870" y="9120"/>
                  <a:pt x="5872" y="9119"/>
                </a:cubicBezTo>
                <a:lnTo>
                  <a:pt x="5872" y="9119"/>
                </a:lnTo>
                <a:cubicBezTo>
                  <a:pt x="5868" y="9117"/>
                  <a:pt x="5863" y="9115"/>
                  <a:pt x="5859" y="9114"/>
                </a:cubicBezTo>
                <a:close/>
                <a:moveTo>
                  <a:pt x="14413" y="9360"/>
                </a:moveTo>
                <a:cubicBezTo>
                  <a:pt x="14439" y="9360"/>
                  <a:pt x="14439" y="9412"/>
                  <a:pt x="14413" y="9438"/>
                </a:cubicBezTo>
                <a:cubicBezTo>
                  <a:pt x="14386" y="9491"/>
                  <a:pt x="14360" y="9491"/>
                  <a:pt x="14334" y="9491"/>
                </a:cubicBezTo>
                <a:cubicBezTo>
                  <a:pt x="14308" y="9491"/>
                  <a:pt x="14308" y="9438"/>
                  <a:pt x="14334" y="9412"/>
                </a:cubicBezTo>
                <a:cubicBezTo>
                  <a:pt x="14360" y="9386"/>
                  <a:pt x="14386" y="9360"/>
                  <a:pt x="14413" y="9360"/>
                </a:cubicBezTo>
                <a:close/>
                <a:moveTo>
                  <a:pt x="6759" y="9487"/>
                </a:moveTo>
                <a:cubicBezTo>
                  <a:pt x="6772" y="9487"/>
                  <a:pt x="6790" y="9495"/>
                  <a:pt x="6812" y="9517"/>
                </a:cubicBezTo>
                <a:cubicBezTo>
                  <a:pt x="6838" y="9544"/>
                  <a:pt x="6865" y="9596"/>
                  <a:pt x="6838" y="9596"/>
                </a:cubicBezTo>
                <a:cubicBezTo>
                  <a:pt x="6829" y="9625"/>
                  <a:pt x="6812" y="9636"/>
                  <a:pt x="6796" y="9636"/>
                </a:cubicBezTo>
                <a:cubicBezTo>
                  <a:pt x="6768" y="9636"/>
                  <a:pt x="6743" y="9603"/>
                  <a:pt x="6759" y="9570"/>
                </a:cubicBezTo>
                <a:lnTo>
                  <a:pt x="6759" y="9570"/>
                </a:lnTo>
                <a:lnTo>
                  <a:pt x="6786" y="9596"/>
                </a:lnTo>
                <a:cubicBezTo>
                  <a:pt x="6759" y="9570"/>
                  <a:pt x="6733" y="9544"/>
                  <a:pt x="6733" y="9517"/>
                </a:cubicBezTo>
                <a:cubicBezTo>
                  <a:pt x="6733" y="9502"/>
                  <a:pt x="6742" y="9487"/>
                  <a:pt x="6759" y="9487"/>
                </a:cubicBezTo>
                <a:close/>
                <a:moveTo>
                  <a:pt x="6622" y="9717"/>
                </a:moveTo>
                <a:cubicBezTo>
                  <a:pt x="6620" y="9717"/>
                  <a:pt x="6617" y="9718"/>
                  <a:pt x="6615" y="9719"/>
                </a:cubicBezTo>
                <a:lnTo>
                  <a:pt x="6615" y="9719"/>
                </a:lnTo>
                <a:lnTo>
                  <a:pt x="6628" y="9728"/>
                </a:lnTo>
                <a:lnTo>
                  <a:pt x="6628" y="9728"/>
                </a:lnTo>
                <a:lnTo>
                  <a:pt x="6622" y="9717"/>
                </a:lnTo>
                <a:close/>
                <a:moveTo>
                  <a:pt x="14922" y="9452"/>
                </a:moveTo>
                <a:cubicBezTo>
                  <a:pt x="14972" y="9452"/>
                  <a:pt x="15018" y="9465"/>
                  <a:pt x="15018" y="9491"/>
                </a:cubicBezTo>
                <a:cubicBezTo>
                  <a:pt x="15018" y="9517"/>
                  <a:pt x="15018" y="9570"/>
                  <a:pt x="14991" y="9570"/>
                </a:cubicBezTo>
                <a:cubicBezTo>
                  <a:pt x="14939" y="9570"/>
                  <a:pt x="14965" y="9623"/>
                  <a:pt x="14991" y="9675"/>
                </a:cubicBezTo>
                <a:cubicBezTo>
                  <a:pt x="14991" y="9715"/>
                  <a:pt x="15007" y="9771"/>
                  <a:pt x="14978" y="9771"/>
                </a:cubicBezTo>
                <a:cubicBezTo>
                  <a:pt x="14970" y="9771"/>
                  <a:pt x="14957" y="9766"/>
                  <a:pt x="14939" y="9754"/>
                </a:cubicBezTo>
                <a:lnTo>
                  <a:pt x="14939" y="9780"/>
                </a:lnTo>
                <a:cubicBezTo>
                  <a:pt x="14860" y="9728"/>
                  <a:pt x="14781" y="9544"/>
                  <a:pt x="14807" y="9491"/>
                </a:cubicBezTo>
                <a:cubicBezTo>
                  <a:pt x="14820" y="9465"/>
                  <a:pt x="14873" y="9452"/>
                  <a:pt x="14922" y="9452"/>
                </a:cubicBezTo>
                <a:close/>
                <a:moveTo>
                  <a:pt x="6391" y="9386"/>
                </a:moveTo>
                <a:lnTo>
                  <a:pt x="6418" y="9412"/>
                </a:lnTo>
                <a:lnTo>
                  <a:pt x="6523" y="9412"/>
                </a:lnTo>
                <a:cubicBezTo>
                  <a:pt x="6523" y="9465"/>
                  <a:pt x="6523" y="9517"/>
                  <a:pt x="6549" y="9570"/>
                </a:cubicBezTo>
                <a:lnTo>
                  <a:pt x="6622" y="9717"/>
                </a:lnTo>
                <a:lnTo>
                  <a:pt x="6622" y="9717"/>
                </a:lnTo>
                <a:cubicBezTo>
                  <a:pt x="6624" y="9716"/>
                  <a:pt x="6627" y="9716"/>
                  <a:pt x="6629" y="9716"/>
                </a:cubicBezTo>
                <a:cubicBezTo>
                  <a:pt x="6637" y="9716"/>
                  <a:pt x="6645" y="9719"/>
                  <a:pt x="6654" y="9728"/>
                </a:cubicBezTo>
                <a:lnTo>
                  <a:pt x="6681" y="9754"/>
                </a:lnTo>
                <a:cubicBezTo>
                  <a:pt x="6681" y="9780"/>
                  <a:pt x="6707" y="9807"/>
                  <a:pt x="6707" y="9807"/>
                </a:cubicBezTo>
                <a:cubicBezTo>
                  <a:pt x="6707" y="9833"/>
                  <a:pt x="6700" y="9846"/>
                  <a:pt x="6687" y="9846"/>
                </a:cubicBezTo>
                <a:cubicBezTo>
                  <a:pt x="6674" y="9846"/>
                  <a:pt x="6654" y="9833"/>
                  <a:pt x="6628" y="9807"/>
                </a:cubicBezTo>
                <a:cubicBezTo>
                  <a:pt x="6602" y="9780"/>
                  <a:pt x="6575" y="9754"/>
                  <a:pt x="6602" y="9728"/>
                </a:cubicBezTo>
                <a:cubicBezTo>
                  <a:pt x="6602" y="9728"/>
                  <a:pt x="6607" y="9722"/>
                  <a:pt x="6615" y="9719"/>
                </a:cubicBezTo>
                <a:lnTo>
                  <a:pt x="6615" y="9719"/>
                </a:lnTo>
                <a:lnTo>
                  <a:pt x="6470" y="9623"/>
                </a:lnTo>
                <a:cubicBezTo>
                  <a:pt x="6260" y="9465"/>
                  <a:pt x="6233" y="9412"/>
                  <a:pt x="6391" y="9386"/>
                </a:cubicBezTo>
                <a:close/>
                <a:moveTo>
                  <a:pt x="14794" y="9761"/>
                </a:moveTo>
                <a:cubicBezTo>
                  <a:pt x="14820" y="9761"/>
                  <a:pt x="14847" y="9767"/>
                  <a:pt x="14860" y="9780"/>
                </a:cubicBezTo>
                <a:cubicBezTo>
                  <a:pt x="14950" y="9803"/>
                  <a:pt x="14905" y="9864"/>
                  <a:pt x="14823" y="9864"/>
                </a:cubicBezTo>
                <a:cubicBezTo>
                  <a:pt x="14810" y="9864"/>
                  <a:pt x="14796" y="9863"/>
                  <a:pt x="14781" y="9859"/>
                </a:cubicBezTo>
                <a:lnTo>
                  <a:pt x="14781" y="9886"/>
                </a:lnTo>
                <a:cubicBezTo>
                  <a:pt x="14676" y="9859"/>
                  <a:pt x="14676" y="9859"/>
                  <a:pt x="14728" y="9780"/>
                </a:cubicBezTo>
                <a:cubicBezTo>
                  <a:pt x="14741" y="9767"/>
                  <a:pt x="14768" y="9761"/>
                  <a:pt x="14794" y="9761"/>
                </a:cubicBezTo>
                <a:close/>
                <a:moveTo>
                  <a:pt x="13377" y="9787"/>
                </a:moveTo>
                <a:cubicBezTo>
                  <a:pt x="13387" y="9787"/>
                  <a:pt x="13400" y="9793"/>
                  <a:pt x="13413" y="9807"/>
                </a:cubicBezTo>
                <a:cubicBezTo>
                  <a:pt x="13434" y="9847"/>
                  <a:pt x="13454" y="9903"/>
                  <a:pt x="13438" y="9903"/>
                </a:cubicBezTo>
                <a:cubicBezTo>
                  <a:pt x="13434" y="9903"/>
                  <a:pt x="13426" y="9898"/>
                  <a:pt x="13413" y="9886"/>
                </a:cubicBezTo>
                <a:cubicBezTo>
                  <a:pt x="13387" y="9859"/>
                  <a:pt x="13361" y="9833"/>
                  <a:pt x="13361" y="9807"/>
                </a:cubicBezTo>
                <a:cubicBezTo>
                  <a:pt x="13361" y="9793"/>
                  <a:pt x="13367" y="9787"/>
                  <a:pt x="13377" y="9787"/>
                </a:cubicBezTo>
                <a:close/>
                <a:moveTo>
                  <a:pt x="15018" y="9886"/>
                </a:moveTo>
                <a:cubicBezTo>
                  <a:pt x="15044" y="9912"/>
                  <a:pt x="15044" y="9938"/>
                  <a:pt x="15044" y="9964"/>
                </a:cubicBezTo>
                <a:cubicBezTo>
                  <a:pt x="15036" y="9972"/>
                  <a:pt x="15029" y="9975"/>
                  <a:pt x="15022" y="9975"/>
                </a:cubicBezTo>
                <a:cubicBezTo>
                  <a:pt x="15004" y="9975"/>
                  <a:pt x="14991" y="9957"/>
                  <a:pt x="14991" y="9938"/>
                </a:cubicBezTo>
                <a:lnTo>
                  <a:pt x="14991" y="9964"/>
                </a:lnTo>
                <a:cubicBezTo>
                  <a:pt x="14965" y="9938"/>
                  <a:pt x="14939" y="9912"/>
                  <a:pt x="14965" y="9886"/>
                </a:cubicBezTo>
                <a:close/>
                <a:moveTo>
                  <a:pt x="13913" y="10017"/>
                </a:moveTo>
                <a:cubicBezTo>
                  <a:pt x="13939" y="10043"/>
                  <a:pt x="13966" y="10096"/>
                  <a:pt x="13966" y="10122"/>
                </a:cubicBezTo>
                <a:cubicBezTo>
                  <a:pt x="13966" y="10122"/>
                  <a:pt x="13939" y="10122"/>
                  <a:pt x="13887" y="10096"/>
                </a:cubicBezTo>
                <a:lnTo>
                  <a:pt x="13887" y="10122"/>
                </a:lnTo>
                <a:cubicBezTo>
                  <a:pt x="13860" y="10096"/>
                  <a:pt x="13834" y="10043"/>
                  <a:pt x="13860" y="10017"/>
                </a:cubicBezTo>
                <a:close/>
                <a:moveTo>
                  <a:pt x="6090" y="9956"/>
                </a:moveTo>
                <a:cubicBezTo>
                  <a:pt x="6094" y="9956"/>
                  <a:pt x="6106" y="9969"/>
                  <a:pt x="6128" y="9991"/>
                </a:cubicBezTo>
                <a:cubicBezTo>
                  <a:pt x="6181" y="10017"/>
                  <a:pt x="6207" y="10070"/>
                  <a:pt x="6233" y="10149"/>
                </a:cubicBezTo>
                <a:cubicBezTo>
                  <a:pt x="6244" y="10200"/>
                  <a:pt x="6238" y="10223"/>
                  <a:pt x="6224" y="10223"/>
                </a:cubicBezTo>
                <a:cubicBezTo>
                  <a:pt x="6202" y="10223"/>
                  <a:pt x="6160" y="10166"/>
                  <a:pt x="6128" y="10070"/>
                </a:cubicBezTo>
                <a:lnTo>
                  <a:pt x="6128" y="10043"/>
                </a:lnTo>
                <a:cubicBezTo>
                  <a:pt x="6097" y="9982"/>
                  <a:pt x="6085" y="9956"/>
                  <a:pt x="6090" y="9956"/>
                </a:cubicBezTo>
                <a:close/>
                <a:moveTo>
                  <a:pt x="11730" y="10155"/>
                </a:moveTo>
                <a:cubicBezTo>
                  <a:pt x="11743" y="10155"/>
                  <a:pt x="11756" y="10162"/>
                  <a:pt x="11756" y="10175"/>
                </a:cubicBezTo>
                <a:cubicBezTo>
                  <a:pt x="11783" y="10201"/>
                  <a:pt x="11809" y="10227"/>
                  <a:pt x="11783" y="10254"/>
                </a:cubicBezTo>
                <a:cubicBezTo>
                  <a:pt x="11783" y="10267"/>
                  <a:pt x="11776" y="10273"/>
                  <a:pt x="11770" y="10273"/>
                </a:cubicBezTo>
                <a:cubicBezTo>
                  <a:pt x="11763" y="10273"/>
                  <a:pt x="11756" y="10267"/>
                  <a:pt x="11756" y="10254"/>
                </a:cubicBezTo>
                <a:lnTo>
                  <a:pt x="11704" y="10254"/>
                </a:lnTo>
                <a:cubicBezTo>
                  <a:pt x="11678" y="10227"/>
                  <a:pt x="11678" y="10201"/>
                  <a:pt x="11704" y="10175"/>
                </a:cubicBezTo>
                <a:cubicBezTo>
                  <a:pt x="11704" y="10162"/>
                  <a:pt x="11717" y="10155"/>
                  <a:pt x="11730" y="10155"/>
                </a:cubicBezTo>
                <a:close/>
                <a:moveTo>
                  <a:pt x="6786" y="9964"/>
                </a:moveTo>
                <a:lnTo>
                  <a:pt x="6786" y="10017"/>
                </a:lnTo>
                <a:cubicBezTo>
                  <a:pt x="6812" y="10004"/>
                  <a:pt x="6838" y="9997"/>
                  <a:pt x="6865" y="9997"/>
                </a:cubicBezTo>
                <a:cubicBezTo>
                  <a:pt x="6891" y="9997"/>
                  <a:pt x="6917" y="10004"/>
                  <a:pt x="6944" y="10017"/>
                </a:cubicBezTo>
                <a:cubicBezTo>
                  <a:pt x="6962" y="10036"/>
                  <a:pt x="6954" y="10054"/>
                  <a:pt x="6939" y="10054"/>
                </a:cubicBezTo>
                <a:cubicBezTo>
                  <a:pt x="6933" y="10054"/>
                  <a:pt x="6925" y="10051"/>
                  <a:pt x="6917" y="10043"/>
                </a:cubicBezTo>
                <a:cubicBezTo>
                  <a:pt x="6891" y="10043"/>
                  <a:pt x="6865" y="10043"/>
                  <a:pt x="6865" y="10149"/>
                </a:cubicBezTo>
                <a:cubicBezTo>
                  <a:pt x="6885" y="10210"/>
                  <a:pt x="6857" y="10304"/>
                  <a:pt x="6807" y="10304"/>
                </a:cubicBezTo>
                <a:cubicBezTo>
                  <a:pt x="6792" y="10304"/>
                  <a:pt x="6777" y="10297"/>
                  <a:pt x="6759" y="10280"/>
                </a:cubicBezTo>
                <a:cubicBezTo>
                  <a:pt x="6720" y="10254"/>
                  <a:pt x="6713" y="10247"/>
                  <a:pt x="6720" y="10247"/>
                </a:cubicBezTo>
                <a:cubicBezTo>
                  <a:pt x="6727" y="10247"/>
                  <a:pt x="6746" y="10254"/>
                  <a:pt x="6759" y="10254"/>
                </a:cubicBezTo>
                <a:cubicBezTo>
                  <a:pt x="6786" y="10227"/>
                  <a:pt x="6786" y="10175"/>
                  <a:pt x="6759" y="10122"/>
                </a:cubicBezTo>
                <a:cubicBezTo>
                  <a:pt x="6733" y="10070"/>
                  <a:pt x="6707" y="9991"/>
                  <a:pt x="6786" y="9964"/>
                </a:cubicBezTo>
                <a:close/>
                <a:moveTo>
                  <a:pt x="6339" y="10280"/>
                </a:moveTo>
                <a:cubicBezTo>
                  <a:pt x="6365" y="10280"/>
                  <a:pt x="6391" y="10306"/>
                  <a:pt x="6339" y="10359"/>
                </a:cubicBezTo>
                <a:cubicBezTo>
                  <a:pt x="6312" y="10385"/>
                  <a:pt x="6312" y="10385"/>
                  <a:pt x="6286" y="10385"/>
                </a:cubicBezTo>
                <a:cubicBezTo>
                  <a:pt x="6260" y="10359"/>
                  <a:pt x="6260" y="10333"/>
                  <a:pt x="6286" y="10306"/>
                </a:cubicBezTo>
                <a:cubicBezTo>
                  <a:pt x="6286" y="10306"/>
                  <a:pt x="6312" y="10280"/>
                  <a:pt x="6339" y="10280"/>
                </a:cubicBezTo>
                <a:close/>
                <a:moveTo>
                  <a:pt x="6694" y="10306"/>
                </a:moveTo>
                <a:cubicBezTo>
                  <a:pt x="6700" y="10306"/>
                  <a:pt x="6707" y="10319"/>
                  <a:pt x="6707" y="10333"/>
                </a:cubicBezTo>
                <a:lnTo>
                  <a:pt x="6733" y="10359"/>
                </a:lnTo>
                <a:cubicBezTo>
                  <a:pt x="6733" y="10385"/>
                  <a:pt x="6759" y="10438"/>
                  <a:pt x="6759" y="10438"/>
                </a:cubicBezTo>
                <a:lnTo>
                  <a:pt x="6707" y="10438"/>
                </a:lnTo>
                <a:cubicBezTo>
                  <a:pt x="6681" y="10412"/>
                  <a:pt x="6654" y="10385"/>
                  <a:pt x="6681" y="10359"/>
                </a:cubicBezTo>
                <a:cubicBezTo>
                  <a:pt x="6681" y="10319"/>
                  <a:pt x="6687" y="10306"/>
                  <a:pt x="6694" y="10306"/>
                </a:cubicBezTo>
                <a:close/>
                <a:moveTo>
                  <a:pt x="7838" y="10385"/>
                </a:moveTo>
                <a:lnTo>
                  <a:pt x="7864" y="10412"/>
                </a:lnTo>
                <a:cubicBezTo>
                  <a:pt x="7864" y="10398"/>
                  <a:pt x="7877" y="10392"/>
                  <a:pt x="7890" y="10392"/>
                </a:cubicBezTo>
                <a:cubicBezTo>
                  <a:pt x="7903" y="10392"/>
                  <a:pt x="7917" y="10398"/>
                  <a:pt x="7917" y="10412"/>
                </a:cubicBezTo>
                <a:cubicBezTo>
                  <a:pt x="7943" y="10438"/>
                  <a:pt x="7943" y="10464"/>
                  <a:pt x="7943" y="10490"/>
                </a:cubicBezTo>
                <a:cubicBezTo>
                  <a:pt x="7930" y="10504"/>
                  <a:pt x="7917" y="10510"/>
                  <a:pt x="7903" y="10510"/>
                </a:cubicBezTo>
                <a:cubicBezTo>
                  <a:pt x="7890" y="10510"/>
                  <a:pt x="7877" y="10504"/>
                  <a:pt x="7864" y="10490"/>
                </a:cubicBezTo>
                <a:cubicBezTo>
                  <a:pt x="7858" y="10493"/>
                  <a:pt x="7853" y="10495"/>
                  <a:pt x="7847" y="10495"/>
                </a:cubicBezTo>
                <a:cubicBezTo>
                  <a:pt x="7801" y="10495"/>
                  <a:pt x="7767" y="10409"/>
                  <a:pt x="7838" y="10385"/>
                </a:cubicBezTo>
                <a:close/>
                <a:moveTo>
                  <a:pt x="6812" y="10517"/>
                </a:moveTo>
                <a:lnTo>
                  <a:pt x="6838" y="10569"/>
                </a:lnTo>
                <a:cubicBezTo>
                  <a:pt x="6854" y="10562"/>
                  <a:pt x="6869" y="10558"/>
                  <a:pt x="6885" y="10558"/>
                </a:cubicBezTo>
                <a:cubicBezTo>
                  <a:pt x="6922" y="10558"/>
                  <a:pt x="6959" y="10577"/>
                  <a:pt x="6996" y="10596"/>
                </a:cubicBezTo>
                <a:cubicBezTo>
                  <a:pt x="7049" y="10622"/>
                  <a:pt x="6996" y="10675"/>
                  <a:pt x="6944" y="10701"/>
                </a:cubicBezTo>
                <a:cubicBezTo>
                  <a:pt x="6891" y="10675"/>
                  <a:pt x="6838" y="10648"/>
                  <a:pt x="6812" y="10622"/>
                </a:cubicBezTo>
                <a:cubicBezTo>
                  <a:pt x="6707" y="10517"/>
                  <a:pt x="6707" y="10517"/>
                  <a:pt x="6812" y="10517"/>
                </a:cubicBezTo>
                <a:close/>
                <a:moveTo>
                  <a:pt x="8311" y="10753"/>
                </a:moveTo>
                <a:lnTo>
                  <a:pt x="8337" y="10780"/>
                </a:lnTo>
                <a:cubicBezTo>
                  <a:pt x="8443" y="10780"/>
                  <a:pt x="8443" y="10859"/>
                  <a:pt x="8337" y="10911"/>
                </a:cubicBezTo>
                <a:cubicBezTo>
                  <a:pt x="8309" y="10918"/>
                  <a:pt x="8292" y="10922"/>
                  <a:pt x="8282" y="10922"/>
                </a:cubicBezTo>
                <a:cubicBezTo>
                  <a:pt x="8255" y="10922"/>
                  <a:pt x="8278" y="10897"/>
                  <a:pt x="8259" y="10859"/>
                </a:cubicBezTo>
                <a:cubicBezTo>
                  <a:pt x="8232" y="10806"/>
                  <a:pt x="8259" y="10753"/>
                  <a:pt x="8311" y="10753"/>
                </a:cubicBezTo>
                <a:close/>
                <a:moveTo>
                  <a:pt x="6838" y="10806"/>
                </a:moveTo>
                <a:lnTo>
                  <a:pt x="6865" y="10859"/>
                </a:lnTo>
                <a:cubicBezTo>
                  <a:pt x="6878" y="10845"/>
                  <a:pt x="6898" y="10839"/>
                  <a:pt x="6917" y="10839"/>
                </a:cubicBezTo>
                <a:cubicBezTo>
                  <a:pt x="6937" y="10839"/>
                  <a:pt x="6957" y="10845"/>
                  <a:pt x="6970" y="10859"/>
                </a:cubicBezTo>
                <a:cubicBezTo>
                  <a:pt x="6996" y="10859"/>
                  <a:pt x="6996" y="10885"/>
                  <a:pt x="6996" y="10911"/>
                </a:cubicBezTo>
                <a:cubicBezTo>
                  <a:pt x="6996" y="10920"/>
                  <a:pt x="6987" y="10923"/>
                  <a:pt x="6975" y="10923"/>
                </a:cubicBezTo>
                <a:cubicBezTo>
                  <a:pt x="6949" y="10923"/>
                  <a:pt x="6908" y="10911"/>
                  <a:pt x="6891" y="10911"/>
                </a:cubicBezTo>
                <a:cubicBezTo>
                  <a:pt x="6838" y="10911"/>
                  <a:pt x="6812" y="10832"/>
                  <a:pt x="6838" y="10806"/>
                </a:cubicBezTo>
                <a:close/>
                <a:moveTo>
                  <a:pt x="6996" y="10990"/>
                </a:moveTo>
                <a:lnTo>
                  <a:pt x="7022" y="11016"/>
                </a:lnTo>
                <a:lnTo>
                  <a:pt x="7101" y="11016"/>
                </a:lnTo>
                <a:cubicBezTo>
                  <a:pt x="7101" y="11016"/>
                  <a:pt x="7101" y="11043"/>
                  <a:pt x="7101" y="11069"/>
                </a:cubicBezTo>
                <a:cubicBezTo>
                  <a:pt x="7088" y="11082"/>
                  <a:pt x="7075" y="11089"/>
                  <a:pt x="7062" y="11089"/>
                </a:cubicBezTo>
                <a:cubicBezTo>
                  <a:pt x="7049" y="11089"/>
                  <a:pt x="7036" y="11082"/>
                  <a:pt x="7022" y="11069"/>
                </a:cubicBezTo>
                <a:cubicBezTo>
                  <a:pt x="6970" y="11016"/>
                  <a:pt x="6970" y="10990"/>
                  <a:pt x="6996" y="10990"/>
                </a:cubicBezTo>
                <a:close/>
                <a:moveTo>
                  <a:pt x="7548" y="10911"/>
                </a:moveTo>
                <a:lnTo>
                  <a:pt x="7575" y="10938"/>
                </a:lnTo>
                <a:cubicBezTo>
                  <a:pt x="7575" y="10938"/>
                  <a:pt x="7627" y="10990"/>
                  <a:pt x="7627" y="11043"/>
                </a:cubicBezTo>
                <a:cubicBezTo>
                  <a:pt x="7627" y="11095"/>
                  <a:pt x="7627" y="11122"/>
                  <a:pt x="7575" y="11122"/>
                </a:cubicBezTo>
                <a:cubicBezTo>
                  <a:pt x="7548" y="11122"/>
                  <a:pt x="7496" y="10911"/>
                  <a:pt x="7548" y="10911"/>
                </a:cubicBezTo>
                <a:close/>
                <a:moveTo>
                  <a:pt x="7917" y="11358"/>
                </a:moveTo>
                <a:lnTo>
                  <a:pt x="7943" y="11385"/>
                </a:lnTo>
                <a:cubicBezTo>
                  <a:pt x="7996" y="11411"/>
                  <a:pt x="8022" y="11437"/>
                  <a:pt x="8022" y="11490"/>
                </a:cubicBezTo>
                <a:cubicBezTo>
                  <a:pt x="8048" y="11542"/>
                  <a:pt x="8022" y="11542"/>
                  <a:pt x="7943" y="11542"/>
                </a:cubicBezTo>
                <a:cubicBezTo>
                  <a:pt x="7838" y="11516"/>
                  <a:pt x="7811" y="11490"/>
                  <a:pt x="7838" y="11437"/>
                </a:cubicBezTo>
                <a:cubicBezTo>
                  <a:pt x="7864" y="11411"/>
                  <a:pt x="7890" y="11358"/>
                  <a:pt x="7917" y="11358"/>
                </a:cubicBezTo>
                <a:close/>
                <a:moveTo>
                  <a:pt x="14071" y="11490"/>
                </a:moveTo>
                <a:cubicBezTo>
                  <a:pt x="14097" y="11516"/>
                  <a:pt x="14097" y="11542"/>
                  <a:pt x="14097" y="11569"/>
                </a:cubicBezTo>
                <a:cubicBezTo>
                  <a:pt x="14084" y="11595"/>
                  <a:pt x="14071" y="11608"/>
                  <a:pt x="14061" y="11608"/>
                </a:cubicBezTo>
                <a:cubicBezTo>
                  <a:pt x="14051" y="11608"/>
                  <a:pt x="14045" y="11595"/>
                  <a:pt x="14045" y="11569"/>
                </a:cubicBezTo>
                <a:cubicBezTo>
                  <a:pt x="14018" y="11542"/>
                  <a:pt x="14018" y="11516"/>
                  <a:pt x="14018" y="11490"/>
                </a:cubicBezTo>
                <a:close/>
                <a:moveTo>
                  <a:pt x="14728" y="11516"/>
                </a:moveTo>
                <a:cubicBezTo>
                  <a:pt x="14807" y="11516"/>
                  <a:pt x="14807" y="11542"/>
                  <a:pt x="14834" y="11595"/>
                </a:cubicBezTo>
                <a:cubicBezTo>
                  <a:pt x="14860" y="11674"/>
                  <a:pt x="14860" y="11700"/>
                  <a:pt x="14807" y="11700"/>
                </a:cubicBezTo>
                <a:cubicBezTo>
                  <a:pt x="14728" y="11700"/>
                  <a:pt x="14676" y="11516"/>
                  <a:pt x="14728" y="11516"/>
                </a:cubicBezTo>
                <a:close/>
                <a:moveTo>
                  <a:pt x="8341" y="11674"/>
                </a:moveTo>
                <a:cubicBezTo>
                  <a:pt x="8344" y="11674"/>
                  <a:pt x="8351" y="11687"/>
                  <a:pt x="8364" y="11700"/>
                </a:cubicBezTo>
                <a:lnTo>
                  <a:pt x="8390" y="11727"/>
                </a:lnTo>
                <a:cubicBezTo>
                  <a:pt x="8390" y="11753"/>
                  <a:pt x="8416" y="11779"/>
                  <a:pt x="8416" y="11805"/>
                </a:cubicBezTo>
                <a:lnTo>
                  <a:pt x="8364" y="11805"/>
                </a:lnTo>
                <a:cubicBezTo>
                  <a:pt x="8337" y="11779"/>
                  <a:pt x="8311" y="11753"/>
                  <a:pt x="8337" y="11727"/>
                </a:cubicBezTo>
                <a:cubicBezTo>
                  <a:pt x="8337" y="11687"/>
                  <a:pt x="8337" y="11674"/>
                  <a:pt x="8341" y="11674"/>
                </a:cubicBezTo>
                <a:close/>
                <a:moveTo>
                  <a:pt x="8785" y="12042"/>
                </a:moveTo>
                <a:lnTo>
                  <a:pt x="8811" y="12068"/>
                </a:lnTo>
                <a:cubicBezTo>
                  <a:pt x="8837" y="12068"/>
                  <a:pt x="8863" y="12068"/>
                  <a:pt x="8916" y="12121"/>
                </a:cubicBezTo>
                <a:cubicBezTo>
                  <a:pt x="8944" y="12177"/>
                  <a:pt x="8950" y="12204"/>
                  <a:pt x="8933" y="12204"/>
                </a:cubicBezTo>
                <a:cubicBezTo>
                  <a:pt x="8918" y="12204"/>
                  <a:pt x="8886" y="12184"/>
                  <a:pt x="8837" y="12147"/>
                </a:cubicBezTo>
                <a:cubicBezTo>
                  <a:pt x="8785" y="12095"/>
                  <a:pt x="8758" y="12042"/>
                  <a:pt x="8785" y="12042"/>
                </a:cubicBezTo>
                <a:close/>
                <a:moveTo>
                  <a:pt x="7969" y="12068"/>
                </a:moveTo>
                <a:lnTo>
                  <a:pt x="7996" y="12095"/>
                </a:lnTo>
                <a:cubicBezTo>
                  <a:pt x="8009" y="12082"/>
                  <a:pt x="8022" y="12075"/>
                  <a:pt x="8035" y="12075"/>
                </a:cubicBezTo>
                <a:cubicBezTo>
                  <a:pt x="8048" y="12075"/>
                  <a:pt x="8061" y="12082"/>
                  <a:pt x="8074" y="12095"/>
                </a:cubicBezTo>
                <a:cubicBezTo>
                  <a:pt x="8101" y="12121"/>
                  <a:pt x="8101" y="12147"/>
                  <a:pt x="8101" y="12174"/>
                </a:cubicBezTo>
                <a:cubicBezTo>
                  <a:pt x="8101" y="12200"/>
                  <a:pt x="8094" y="12213"/>
                  <a:pt x="8081" y="12213"/>
                </a:cubicBezTo>
                <a:cubicBezTo>
                  <a:pt x="8068" y="12213"/>
                  <a:pt x="8048" y="12200"/>
                  <a:pt x="8022" y="12174"/>
                </a:cubicBezTo>
                <a:cubicBezTo>
                  <a:pt x="7996" y="12147"/>
                  <a:pt x="7943" y="12095"/>
                  <a:pt x="7969" y="12068"/>
                </a:cubicBezTo>
                <a:close/>
                <a:moveTo>
                  <a:pt x="15741" y="12259"/>
                </a:moveTo>
                <a:cubicBezTo>
                  <a:pt x="15754" y="12259"/>
                  <a:pt x="15767" y="12266"/>
                  <a:pt x="15780" y="12279"/>
                </a:cubicBezTo>
                <a:cubicBezTo>
                  <a:pt x="15807" y="12279"/>
                  <a:pt x="15807" y="12331"/>
                  <a:pt x="15807" y="12358"/>
                </a:cubicBezTo>
                <a:cubicBezTo>
                  <a:pt x="15794" y="12371"/>
                  <a:pt x="15780" y="12377"/>
                  <a:pt x="15767" y="12377"/>
                </a:cubicBezTo>
                <a:cubicBezTo>
                  <a:pt x="15754" y="12377"/>
                  <a:pt x="15741" y="12371"/>
                  <a:pt x="15728" y="12358"/>
                </a:cubicBezTo>
                <a:cubicBezTo>
                  <a:pt x="15701" y="12331"/>
                  <a:pt x="15701" y="12305"/>
                  <a:pt x="15701" y="12279"/>
                </a:cubicBezTo>
                <a:cubicBezTo>
                  <a:pt x="15715" y="12266"/>
                  <a:pt x="15728" y="12259"/>
                  <a:pt x="15741" y="12259"/>
                </a:cubicBezTo>
                <a:close/>
                <a:moveTo>
                  <a:pt x="15018" y="12489"/>
                </a:moveTo>
                <a:cubicBezTo>
                  <a:pt x="15044" y="12489"/>
                  <a:pt x="15018" y="12516"/>
                  <a:pt x="15018" y="12568"/>
                </a:cubicBezTo>
                <a:cubicBezTo>
                  <a:pt x="15018" y="12594"/>
                  <a:pt x="14965" y="12594"/>
                  <a:pt x="14939" y="12594"/>
                </a:cubicBezTo>
                <a:cubicBezTo>
                  <a:pt x="14912" y="12568"/>
                  <a:pt x="14939" y="12542"/>
                  <a:pt x="14939" y="12516"/>
                </a:cubicBezTo>
                <a:cubicBezTo>
                  <a:pt x="14965" y="12489"/>
                  <a:pt x="15018" y="12489"/>
                  <a:pt x="15018" y="12489"/>
                </a:cubicBezTo>
                <a:close/>
                <a:moveTo>
                  <a:pt x="15964" y="12463"/>
                </a:moveTo>
                <a:cubicBezTo>
                  <a:pt x="15991" y="12489"/>
                  <a:pt x="15991" y="12542"/>
                  <a:pt x="15991" y="12568"/>
                </a:cubicBezTo>
                <a:cubicBezTo>
                  <a:pt x="15964" y="12621"/>
                  <a:pt x="15964" y="12647"/>
                  <a:pt x="15938" y="12700"/>
                </a:cubicBezTo>
                <a:cubicBezTo>
                  <a:pt x="15927" y="12744"/>
                  <a:pt x="15912" y="12765"/>
                  <a:pt x="15895" y="12765"/>
                </a:cubicBezTo>
                <a:cubicBezTo>
                  <a:pt x="15873" y="12765"/>
                  <a:pt x="15848" y="12724"/>
                  <a:pt x="15833" y="12647"/>
                </a:cubicBezTo>
                <a:cubicBezTo>
                  <a:pt x="15795" y="12572"/>
                  <a:pt x="15812" y="12510"/>
                  <a:pt x="15834" y="12510"/>
                </a:cubicBezTo>
                <a:cubicBezTo>
                  <a:pt x="15842" y="12510"/>
                  <a:pt x="15852" y="12519"/>
                  <a:pt x="15859" y="12542"/>
                </a:cubicBezTo>
                <a:cubicBezTo>
                  <a:pt x="15867" y="12558"/>
                  <a:pt x="15876" y="12564"/>
                  <a:pt x="15883" y="12564"/>
                </a:cubicBezTo>
                <a:cubicBezTo>
                  <a:pt x="15899" y="12564"/>
                  <a:pt x="15912" y="12534"/>
                  <a:pt x="15912" y="12516"/>
                </a:cubicBezTo>
                <a:cubicBezTo>
                  <a:pt x="15912" y="12489"/>
                  <a:pt x="15938" y="12463"/>
                  <a:pt x="15964" y="12463"/>
                </a:cubicBezTo>
                <a:close/>
                <a:moveTo>
                  <a:pt x="14229" y="12752"/>
                </a:moveTo>
                <a:cubicBezTo>
                  <a:pt x="14255" y="12752"/>
                  <a:pt x="14281" y="12805"/>
                  <a:pt x="14281" y="12857"/>
                </a:cubicBezTo>
                <a:cubicBezTo>
                  <a:pt x="14294" y="12884"/>
                  <a:pt x="14301" y="12897"/>
                  <a:pt x="14298" y="12897"/>
                </a:cubicBezTo>
                <a:cubicBezTo>
                  <a:pt x="14294" y="12897"/>
                  <a:pt x="14281" y="12884"/>
                  <a:pt x="14255" y="12857"/>
                </a:cubicBezTo>
                <a:cubicBezTo>
                  <a:pt x="14229" y="12805"/>
                  <a:pt x="14202" y="12752"/>
                  <a:pt x="14229" y="12752"/>
                </a:cubicBezTo>
                <a:close/>
                <a:moveTo>
                  <a:pt x="15171" y="12893"/>
                </a:moveTo>
                <a:cubicBezTo>
                  <a:pt x="15180" y="12893"/>
                  <a:pt x="15191" y="12899"/>
                  <a:pt x="15202" y="12910"/>
                </a:cubicBezTo>
                <a:lnTo>
                  <a:pt x="15202" y="12936"/>
                </a:lnTo>
                <a:cubicBezTo>
                  <a:pt x="15202" y="12963"/>
                  <a:pt x="15228" y="12989"/>
                  <a:pt x="15228" y="12989"/>
                </a:cubicBezTo>
                <a:cubicBezTo>
                  <a:pt x="15228" y="12998"/>
                  <a:pt x="15225" y="13001"/>
                  <a:pt x="15220" y="13001"/>
                </a:cubicBezTo>
                <a:cubicBezTo>
                  <a:pt x="15211" y="13001"/>
                  <a:pt x="15193" y="12989"/>
                  <a:pt x="15175" y="12989"/>
                </a:cubicBezTo>
                <a:cubicBezTo>
                  <a:pt x="15149" y="12989"/>
                  <a:pt x="15123" y="12963"/>
                  <a:pt x="15149" y="12936"/>
                </a:cubicBezTo>
                <a:cubicBezTo>
                  <a:pt x="15149" y="12905"/>
                  <a:pt x="15158" y="12893"/>
                  <a:pt x="15171" y="12893"/>
                </a:cubicBezTo>
                <a:close/>
                <a:moveTo>
                  <a:pt x="14781" y="13120"/>
                </a:moveTo>
                <a:lnTo>
                  <a:pt x="14781" y="13147"/>
                </a:lnTo>
                <a:cubicBezTo>
                  <a:pt x="14807" y="13147"/>
                  <a:pt x="14834" y="13173"/>
                  <a:pt x="14834" y="13252"/>
                </a:cubicBezTo>
                <a:cubicBezTo>
                  <a:pt x="14834" y="13290"/>
                  <a:pt x="14834" y="13315"/>
                  <a:pt x="14823" y="13315"/>
                </a:cubicBezTo>
                <a:cubicBezTo>
                  <a:pt x="14819" y="13315"/>
                  <a:pt x="14814" y="13312"/>
                  <a:pt x="14807" y="13305"/>
                </a:cubicBezTo>
                <a:cubicBezTo>
                  <a:pt x="14781" y="13278"/>
                  <a:pt x="14728" y="13120"/>
                  <a:pt x="14781" y="13120"/>
                </a:cubicBezTo>
                <a:close/>
                <a:moveTo>
                  <a:pt x="15529" y="13300"/>
                </a:moveTo>
                <a:cubicBezTo>
                  <a:pt x="15540" y="13300"/>
                  <a:pt x="15555" y="13316"/>
                  <a:pt x="15570" y="13331"/>
                </a:cubicBezTo>
                <a:cubicBezTo>
                  <a:pt x="15590" y="13371"/>
                  <a:pt x="15610" y="13427"/>
                  <a:pt x="15595" y="13427"/>
                </a:cubicBezTo>
                <a:cubicBezTo>
                  <a:pt x="15590" y="13427"/>
                  <a:pt x="15582" y="13422"/>
                  <a:pt x="15570" y="13410"/>
                </a:cubicBezTo>
                <a:cubicBezTo>
                  <a:pt x="15544" y="13383"/>
                  <a:pt x="15517" y="13357"/>
                  <a:pt x="15517" y="13331"/>
                </a:cubicBezTo>
                <a:cubicBezTo>
                  <a:pt x="15517" y="13309"/>
                  <a:pt x="15522" y="13300"/>
                  <a:pt x="15529" y="13300"/>
                </a:cubicBezTo>
                <a:close/>
                <a:moveTo>
                  <a:pt x="14592" y="13347"/>
                </a:moveTo>
                <a:cubicBezTo>
                  <a:pt x="14597" y="13347"/>
                  <a:pt x="14597" y="13360"/>
                  <a:pt x="14597" y="13383"/>
                </a:cubicBezTo>
                <a:cubicBezTo>
                  <a:pt x="14597" y="13410"/>
                  <a:pt x="14597" y="13410"/>
                  <a:pt x="14597" y="13410"/>
                </a:cubicBezTo>
                <a:cubicBezTo>
                  <a:pt x="14584" y="13423"/>
                  <a:pt x="14577" y="13429"/>
                  <a:pt x="14571" y="13429"/>
                </a:cubicBezTo>
                <a:cubicBezTo>
                  <a:pt x="14564" y="13429"/>
                  <a:pt x="14557" y="13423"/>
                  <a:pt x="14544" y="13410"/>
                </a:cubicBezTo>
                <a:cubicBezTo>
                  <a:pt x="14573" y="13366"/>
                  <a:pt x="14586" y="13347"/>
                  <a:pt x="14592" y="13347"/>
                </a:cubicBezTo>
                <a:close/>
                <a:moveTo>
                  <a:pt x="14660" y="13498"/>
                </a:moveTo>
                <a:cubicBezTo>
                  <a:pt x="14662" y="13498"/>
                  <a:pt x="14643" y="13510"/>
                  <a:pt x="14597" y="13541"/>
                </a:cubicBezTo>
                <a:lnTo>
                  <a:pt x="14623" y="13568"/>
                </a:lnTo>
                <a:cubicBezTo>
                  <a:pt x="14606" y="13568"/>
                  <a:pt x="14588" y="13579"/>
                  <a:pt x="14571" y="13579"/>
                </a:cubicBezTo>
                <a:cubicBezTo>
                  <a:pt x="14562" y="13579"/>
                  <a:pt x="14553" y="13576"/>
                  <a:pt x="14544" y="13568"/>
                </a:cubicBezTo>
                <a:cubicBezTo>
                  <a:pt x="14571" y="13541"/>
                  <a:pt x="14597" y="13541"/>
                  <a:pt x="14623" y="13515"/>
                </a:cubicBezTo>
                <a:cubicBezTo>
                  <a:pt x="14645" y="13504"/>
                  <a:pt x="14658" y="13498"/>
                  <a:pt x="14660" y="13498"/>
                </a:cubicBezTo>
                <a:close/>
                <a:moveTo>
                  <a:pt x="14860" y="13653"/>
                </a:moveTo>
                <a:cubicBezTo>
                  <a:pt x="14873" y="13653"/>
                  <a:pt x="14886" y="13660"/>
                  <a:pt x="14886" y="13673"/>
                </a:cubicBezTo>
                <a:cubicBezTo>
                  <a:pt x="14912" y="13673"/>
                  <a:pt x="14939" y="13725"/>
                  <a:pt x="14912" y="13752"/>
                </a:cubicBezTo>
                <a:lnTo>
                  <a:pt x="14834" y="13752"/>
                </a:lnTo>
                <a:cubicBezTo>
                  <a:pt x="14834" y="13725"/>
                  <a:pt x="14807" y="13699"/>
                  <a:pt x="14834" y="13673"/>
                </a:cubicBezTo>
                <a:cubicBezTo>
                  <a:pt x="14834" y="13660"/>
                  <a:pt x="14847" y="13653"/>
                  <a:pt x="14860" y="13653"/>
                </a:cubicBezTo>
                <a:close/>
                <a:moveTo>
                  <a:pt x="16204" y="13608"/>
                </a:moveTo>
                <a:cubicBezTo>
                  <a:pt x="16214" y="13608"/>
                  <a:pt x="16232" y="13629"/>
                  <a:pt x="16254" y="13673"/>
                </a:cubicBezTo>
                <a:cubicBezTo>
                  <a:pt x="16280" y="13699"/>
                  <a:pt x="16280" y="13752"/>
                  <a:pt x="16254" y="13778"/>
                </a:cubicBezTo>
                <a:cubicBezTo>
                  <a:pt x="16254" y="13784"/>
                  <a:pt x="16252" y="13788"/>
                  <a:pt x="16249" y="13788"/>
                </a:cubicBezTo>
                <a:cubicBezTo>
                  <a:pt x="16241" y="13788"/>
                  <a:pt x="16221" y="13758"/>
                  <a:pt x="16201" y="13699"/>
                </a:cubicBezTo>
                <a:lnTo>
                  <a:pt x="16201" y="13725"/>
                </a:lnTo>
                <a:cubicBezTo>
                  <a:pt x="16186" y="13649"/>
                  <a:pt x="16188" y="13608"/>
                  <a:pt x="16204" y="13608"/>
                </a:cubicBezTo>
                <a:close/>
                <a:moveTo>
                  <a:pt x="15759" y="13630"/>
                </a:moveTo>
                <a:cubicBezTo>
                  <a:pt x="15773" y="13630"/>
                  <a:pt x="15789" y="13635"/>
                  <a:pt x="15807" y="13646"/>
                </a:cubicBezTo>
                <a:cubicBezTo>
                  <a:pt x="15833" y="13699"/>
                  <a:pt x="15833" y="13752"/>
                  <a:pt x="15807" y="13778"/>
                </a:cubicBezTo>
                <a:cubicBezTo>
                  <a:pt x="15807" y="13817"/>
                  <a:pt x="15800" y="13837"/>
                  <a:pt x="15787" y="13837"/>
                </a:cubicBezTo>
                <a:cubicBezTo>
                  <a:pt x="15774" y="13837"/>
                  <a:pt x="15754" y="13817"/>
                  <a:pt x="15728" y="13778"/>
                </a:cubicBezTo>
                <a:cubicBezTo>
                  <a:pt x="15687" y="13696"/>
                  <a:pt x="15710" y="13630"/>
                  <a:pt x="15759" y="13630"/>
                </a:cubicBezTo>
                <a:close/>
                <a:moveTo>
                  <a:pt x="9466" y="13866"/>
                </a:moveTo>
                <a:cubicBezTo>
                  <a:pt x="9473" y="13866"/>
                  <a:pt x="9484" y="13872"/>
                  <a:pt x="9495" y="13883"/>
                </a:cubicBezTo>
                <a:lnTo>
                  <a:pt x="9521" y="13909"/>
                </a:lnTo>
                <a:cubicBezTo>
                  <a:pt x="9521" y="13962"/>
                  <a:pt x="9547" y="13988"/>
                  <a:pt x="9521" y="13988"/>
                </a:cubicBezTo>
                <a:cubicBezTo>
                  <a:pt x="9521" y="13997"/>
                  <a:pt x="9518" y="14000"/>
                  <a:pt x="9513" y="14000"/>
                </a:cubicBezTo>
                <a:cubicBezTo>
                  <a:pt x="9503" y="14000"/>
                  <a:pt x="9486" y="13988"/>
                  <a:pt x="9468" y="13988"/>
                </a:cubicBezTo>
                <a:cubicBezTo>
                  <a:pt x="9442" y="13962"/>
                  <a:pt x="9442" y="13936"/>
                  <a:pt x="9468" y="13909"/>
                </a:cubicBezTo>
                <a:cubicBezTo>
                  <a:pt x="9453" y="13879"/>
                  <a:pt x="9456" y="13866"/>
                  <a:pt x="9466" y="13866"/>
                </a:cubicBezTo>
                <a:close/>
                <a:moveTo>
                  <a:pt x="15888" y="14103"/>
                </a:moveTo>
                <a:cubicBezTo>
                  <a:pt x="15909" y="14103"/>
                  <a:pt x="15935" y="14108"/>
                  <a:pt x="15964" y="14120"/>
                </a:cubicBezTo>
                <a:cubicBezTo>
                  <a:pt x="16017" y="14146"/>
                  <a:pt x="16043" y="14199"/>
                  <a:pt x="15991" y="14251"/>
                </a:cubicBezTo>
                <a:cubicBezTo>
                  <a:pt x="15979" y="14275"/>
                  <a:pt x="15967" y="14288"/>
                  <a:pt x="15951" y="14288"/>
                </a:cubicBezTo>
                <a:cubicBezTo>
                  <a:pt x="15930" y="14288"/>
                  <a:pt x="15903" y="14268"/>
                  <a:pt x="15859" y="14225"/>
                </a:cubicBezTo>
                <a:lnTo>
                  <a:pt x="15886" y="14225"/>
                </a:lnTo>
                <a:cubicBezTo>
                  <a:pt x="15804" y="14164"/>
                  <a:pt x="15817" y="14103"/>
                  <a:pt x="15888" y="14103"/>
                </a:cubicBezTo>
                <a:close/>
                <a:moveTo>
                  <a:pt x="15412" y="14304"/>
                </a:moveTo>
                <a:lnTo>
                  <a:pt x="15412" y="14330"/>
                </a:lnTo>
                <a:cubicBezTo>
                  <a:pt x="15465" y="14330"/>
                  <a:pt x="15491" y="14357"/>
                  <a:pt x="15517" y="14383"/>
                </a:cubicBezTo>
                <a:cubicBezTo>
                  <a:pt x="15517" y="14392"/>
                  <a:pt x="15514" y="14394"/>
                  <a:pt x="15509" y="14394"/>
                </a:cubicBezTo>
                <a:cubicBezTo>
                  <a:pt x="15497" y="14394"/>
                  <a:pt x="15474" y="14383"/>
                  <a:pt x="15438" y="14383"/>
                </a:cubicBezTo>
                <a:cubicBezTo>
                  <a:pt x="15386" y="14357"/>
                  <a:pt x="15386" y="14304"/>
                  <a:pt x="15412" y="14304"/>
                </a:cubicBezTo>
                <a:close/>
                <a:moveTo>
                  <a:pt x="9225" y="14100"/>
                </a:moveTo>
                <a:cubicBezTo>
                  <a:pt x="9238" y="14100"/>
                  <a:pt x="9271" y="14133"/>
                  <a:pt x="9337" y="14199"/>
                </a:cubicBezTo>
                <a:lnTo>
                  <a:pt x="9337" y="14251"/>
                </a:lnTo>
                <a:cubicBezTo>
                  <a:pt x="9389" y="14304"/>
                  <a:pt x="9442" y="14383"/>
                  <a:pt x="9521" y="14462"/>
                </a:cubicBezTo>
                <a:cubicBezTo>
                  <a:pt x="9547" y="14462"/>
                  <a:pt x="9574" y="14514"/>
                  <a:pt x="9547" y="14541"/>
                </a:cubicBezTo>
                <a:cubicBezTo>
                  <a:pt x="9547" y="14542"/>
                  <a:pt x="9547" y="14543"/>
                  <a:pt x="9545" y="14543"/>
                </a:cubicBezTo>
                <a:cubicBezTo>
                  <a:pt x="9521" y="14543"/>
                  <a:pt x="9282" y="14323"/>
                  <a:pt x="9232" y="14199"/>
                </a:cubicBezTo>
                <a:cubicBezTo>
                  <a:pt x="9218" y="14133"/>
                  <a:pt x="9212" y="14100"/>
                  <a:pt x="9225" y="14100"/>
                </a:cubicBezTo>
                <a:close/>
                <a:moveTo>
                  <a:pt x="14123" y="14593"/>
                </a:moveTo>
                <a:cubicBezTo>
                  <a:pt x="14123" y="14593"/>
                  <a:pt x="14150" y="14593"/>
                  <a:pt x="14150" y="14620"/>
                </a:cubicBezTo>
                <a:cubicBezTo>
                  <a:pt x="14202" y="14672"/>
                  <a:pt x="14202" y="14672"/>
                  <a:pt x="14071" y="14672"/>
                </a:cubicBezTo>
                <a:cubicBezTo>
                  <a:pt x="14071" y="14672"/>
                  <a:pt x="14071" y="14620"/>
                  <a:pt x="14097" y="14620"/>
                </a:cubicBezTo>
                <a:cubicBezTo>
                  <a:pt x="14097" y="14620"/>
                  <a:pt x="14123" y="14593"/>
                  <a:pt x="14123" y="14593"/>
                </a:cubicBezTo>
                <a:close/>
                <a:moveTo>
                  <a:pt x="10810" y="14514"/>
                </a:moveTo>
                <a:lnTo>
                  <a:pt x="10836" y="14567"/>
                </a:lnTo>
                <a:cubicBezTo>
                  <a:pt x="10836" y="14567"/>
                  <a:pt x="10862" y="14567"/>
                  <a:pt x="10889" y="14593"/>
                </a:cubicBezTo>
                <a:cubicBezTo>
                  <a:pt x="10915" y="14620"/>
                  <a:pt x="10915" y="14646"/>
                  <a:pt x="10889" y="14672"/>
                </a:cubicBezTo>
                <a:cubicBezTo>
                  <a:pt x="10889" y="14681"/>
                  <a:pt x="10886" y="14684"/>
                  <a:pt x="10881" y="14684"/>
                </a:cubicBezTo>
                <a:cubicBezTo>
                  <a:pt x="10871" y="14684"/>
                  <a:pt x="10853" y="14672"/>
                  <a:pt x="10836" y="14672"/>
                </a:cubicBezTo>
                <a:cubicBezTo>
                  <a:pt x="10810" y="14646"/>
                  <a:pt x="10783" y="14567"/>
                  <a:pt x="10810" y="14514"/>
                </a:cubicBezTo>
                <a:close/>
                <a:moveTo>
                  <a:pt x="14860" y="14725"/>
                </a:moveTo>
                <a:lnTo>
                  <a:pt x="14912" y="14751"/>
                </a:lnTo>
                <a:lnTo>
                  <a:pt x="14912" y="14777"/>
                </a:lnTo>
                <a:cubicBezTo>
                  <a:pt x="14912" y="14777"/>
                  <a:pt x="14939" y="14804"/>
                  <a:pt x="14912" y="14830"/>
                </a:cubicBezTo>
                <a:cubicBezTo>
                  <a:pt x="14899" y="14843"/>
                  <a:pt x="14886" y="14850"/>
                  <a:pt x="14876" y="14850"/>
                </a:cubicBezTo>
                <a:cubicBezTo>
                  <a:pt x="14866" y="14850"/>
                  <a:pt x="14860" y="14843"/>
                  <a:pt x="14860" y="14830"/>
                </a:cubicBezTo>
                <a:cubicBezTo>
                  <a:pt x="14834" y="14804"/>
                  <a:pt x="14860" y="14777"/>
                  <a:pt x="14860" y="14777"/>
                </a:cubicBezTo>
                <a:cubicBezTo>
                  <a:pt x="14860" y="14751"/>
                  <a:pt x="14860" y="14725"/>
                  <a:pt x="14860" y="14725"/>
                </a:cubicBezTo>
                <a:close/>
                <a:moveTo>
                  <a:pt x="14518" y="14856"/>
                </a:moveTo>
                <a:lnTo>
                  <a:pt x="14518" y="14856"/>
                </a:lnTo>
                <a:cubicBezTo>
                  <a:pt x="14531" y="14869"/>
                  <a:pt x="14538" y="14876"/>
                  <a:pt x="14544" y="14879"/>
                </a:cubicBezTo>
                <a:lnTo>
                  <a:pt x="14544" y="14879"/>
                </a:lnTo>
                <a:cubicBezTo>
                  <a:pt x="14544" y="14890"/>
                  <a:pt x="14543" y="14896"/>
                  <a:pt x="14541" y="14896"/>
                </a:cubicBezTo>
                <a:cubicBezTo>
                  <a:pt x="14538" y="14896"/>
                  <a:pt x="14531" y="14883"/>
                  <a:pt x="14518" y="14856"/>
                </a:cubicBezTo>
                <a:close/>
                <a:moveTo>
                  <a:pt x="14939" y="14883"/>
                </a:moveTo>
                <a:cubicBezTo>
                  <a:pt x="14939" y="14883"/>
                  <a:pt x="14912" y="14909"/>
                  <a:pt x="14912" y="14935"/>
                </a:cubicBezTo>
                <a:lnTo>
                  <a:pt x="14912" y="14909"/>
                </a:lnTo>
                <a:cubicBezTo>
                  <a:pt x="14912" y="14883"/>
                  <a:pt x="14939" y="14883"/>
                  <a:pt x="14939" y="14883"/>
                </a:cubicBezTo>
                <a:close/>
                <a:moveTo>
                  <a:pt x="15175" y="14830"/>
                </a:moveTo>
                <a:lnTo>
                  <a:pt x="15175" y="14856"/>
                </a:lnTo>
                <a:cubicBezTo>
                  <a:pt x="15240" y="14899"/>
                  <a:pt x="15234" y="14942"/>
                  <a:pt x="15187" y="14942"/>
                </a:cubicBezTo>
                <a:cubicBezTo>
                  <a:pt x="15176" y="14942"/>
                  <a:pt x="15164" y="14940"/>
                  <a:pt x="15149" y="14935"/>
                </a:cubicBezTo>
                <a:cubicBezTo>
                  <a:pt x="15123" y="14935"/>
                  <a:pt x="15097" y="14909"/>
                  <a:pt x="15097" y="14856"/>
                </a:cubicBezTo>
                <a:lnTo>
                  <a:pt x="15123" y="14856"/>
                </a:lnTo>
                <a:cubicBezTo>
                  <a:pt x="15149" y="14830"/>
                  <a:pt x="15149" y="14830"/>
                  <a:pt x="15175" y="14830"/>
                </a:cubicBezTo>
                <a:close/>
                <a:moveTo>
                  <a:pt x="15018" y="14883"/>
                </a:moveTo>
                <a:cubicBezTo>
                  <a:pt x="15018" y="14909"/>
                  <a:pt x="15044" y="14935"/>
                  <a:pt x="15044" y="14961"/>
                </a:cubicBezTo>
                <a:lnTo>
                  <a:pt x="15018" y="14935"/>
                </a:lnTo>
                <a:lnTo>
                  <a:pt x="14991" y="14935"/>
                </a:lnTo>
                <a:cubicBezTo>
                  <a:pt x="14991" y="14935"/>
                  <a:pt x="14965" y="14909"/>
                  <a:pt x="14965" y="14883"/>
                </a:cubicBezTo>
                <a:close/>
                <a:moveTo>
                  <a:pt x="15097" y="14988"/>
                </a:moveTo>
                <a:lnTo>
                  <a:pt x="15097" y="14988"/>
                </a:lnTo>
                <a:cubicBezTo>
                  <a:pt x="15079" y="15023"/>
                  <a:pt x="15061" y="15046"/>
                  <a:pt x="15044" y="15066"/>
                </a:cubicBezTo>
                <a:lnTo>
                  <a:pt x="15044" y="15066"/>
                </a:lnTo>
                <a:cubicBezTo>
                  <a:pt x="15044" y="15040"/>
                  <a:pt x="15045" y="15014"/>
                  <a:pt x="15097" y="14988"/>
                </a:cubicBezTo>
                <a:close/>
                <a:moveTo>
                  <a:pt x="10764" y="14893"/>
                </a:moveTo>
                <a:cubicBezTo>
                  <a:pt x="10775" y="14893"/>
                  <a:pt x="10790" y="14899"/>
                  <a:pt x="10810" y="14909"/>
                </a:cubicBezTo>
                <a:lnTo>
                  <a:pt x="10836" y="14961"/>
                </a:lnTo>
                <a:cubicBezTo>
                  <a:pt x="10862" y="14988"/>
                  <a:pt x="10889" y="15040"/>
                  <a:pt x="10862" y="15067"/>
                </a:cubicBezTo>
                <a:lnTo>
                  <a:pt x="10810" y="15067"/>
                </a:lnTo>
                <a:cubicBezTo>
                  <a:pt x="10783" y="15040"/>
                  <a:pt x="10757" y="14988"/>
                  <a:pt x="10757" y="14961"/>
                </a:cubicBezTo>
                <a:cubicBezTo>
                  <a:pt x="10740" y="14911"/>
                  <a:pt x="10745" y="14893"/>
                  <a:pt x="10764" y="14893"/>
                </a:cubicBezTo>
                <a:close/>
                <a:moveTo>
                  <a:pt x="15640" y="14799"/>
                </a:moveTo>
                <a:cubicBezTo>
                  <a:pt x="15661" y="14799"/>
                  <a:pt x="15681" y="14800"/>
                  <a:pt x="15701" y="14804"/>
                </a:cubicBezTo>
                <a:cubicBezTo>
                  <a:pt x="15802" y="14804"/>
                  <a:pt x="15879" y="15116"/>
                  <a:pt x="15793" y="15144"/>
                </a:cubicBezTo>
                <a:lnTo>
                  <a:pt x="15793" y="15144"/>
                </a:lnTo>
                <a:cubicBezTo>
                  <a:pt x="15749" y="15131"/>
                  <a:pt x="15725" y="15057"/>
                  <a:pt x="15701" y="14961"/>
                </a:cubicBezTo>
                <a:lnTo>
                  <a:pt x="15675" y="14804"/>
                </a:lnTo>
                <a:lnTo>
                  <a:pt x="15623" y="14909"/>
                </a:lnTo>
                <a:cubicBezTo>
                  <a:pt x="15596" y="14961"/>
                  <a:pt x="15596" y="15014"/>
                  <a:pt x="15623" y="15014"/>
                </a:cubicBezTo>
                <a:cubicBezTo>
                  <a:pt x="15649" y="15014"/>
                  <a:pt x="15675" y="15040"/>
                  <a:pt x="15623" y="15093"/>
                </a:cubicBezTo>
                <a:cubicBezTo>
                  <a:pt x="15613" y="15103"/>
                  <a:pt x="15600" y="15109"/>
                  <a:pt x="15583" y="15109"/>
                </a:cubicBezTo>
                <a:cubicBezTo>
                  <a:pt x="15554" y="15109"/>
                  <a:pt x="15515" y="15090"/>
                  <a:pt x="15465" y="15040"/>
                </a:cubicBezTo>
                <a:cubicBezTo>
                  <a:pt x="15441" y="15017"/>
                  <a:pt x="15417" y="15004"/>
                  <a:pt x="15399" y="15004"/>
                </a:cubicBezTo>
                <a:cubicBezTo>
                  <a:pt x="15375" y="15004"/>
                  <a:pt x="15360" y="15023"/>
                  <a:pt x="15360" y="15067"/>
                </a:cubicBezTo>
                <a:cubicBezTo>
                  <a:pt x="15344" y="15128"/>
                  <a:pt x="15329" y="15154"/>
                  <a:pt x="15313" y="15154"/>
                </a:cubicBezTo>
                <a:cubicBezTo>
                  <a:pt x="15302" y="15154"/>
                  <a:pt x="15292" y="15141"/>
                  <a:pt x="15281" y="15119"/>
                </a:cubicBezTo>
                <a:cubicBezTo>
                  <a:pt x="15281" y="15093"/>
                  <a:pt x="15281" y="15067"/>
                  <a:pt x="15281" y="15040"/>
                </a:cubicBezTo>
                <a:lnTo>
                  <a:pt x="15333" y="15014"/>
                </a:lnTo>
                <a:cubicBezTo>
                  <a:pt x="15360" y="15014"/>
                  <a:pt x="15386" y="14988"/>
                  <a:pt x="15333" y="14988"/>
                </a:cubicBezTo>
                <a:lnTo>
                  <a:pt x="15281" y="14988"/>
                </a:lnTo>
                <a:cubicBezTo>
                  <a:pt x="15372" y="14873"/>
                  <a:pt x="15504" y="14799"/>
                  <a:pt x="15640" y="14799"/>
                </a:cubicBezTo>
                <a:close/>
                <a:moveTo>
                  <a:pt x="14045" y="15067"/>
                </a:moveTo>
                <a:cubicBezTo>
                  <a:pt x="14045" y="15067"/>
                  <a:pt x="14045" y="15093"/>
                  <a:pt x="14045" y="15093"/>
                </a:cubicBezTo>
                <a:cubicBezTo>
                  <a:pt x="14045" y="15119"/>
                  <a:pt x="14045" y="15146"/>
                  <a:pt x="14045" y="15172"/>
                </a:cubicBezTo>
                <a:cubicBezTo>
                  <a:pt x="14018" y="15146"/>
                  <a:pt x="14018" y="15119"/>
                  <a:pt x="14018" y="15093"/>
                </a:cubicBezTo>
                <a:lnTo>
                  <a:pt x="14045" y="15067"/>
                </a:lnTo>
                <a:close/>
                <a:moveTo>
                  <a:pt x="13932" y="15160"/>
                </a:moveTo>
                <a:cubicBezTo>
                  <a:pt x="13936" y="15160"/>
                  <a:pt x="13939" y="15163"/>
                  <a:pt x="13939" y="15172"/>
                </a:cubicBezTo>
                <a:cubicBezTo>
                  <a:pt x="13966" y="15198"/>
                  <a:pt x="13939" y="15198"/>
                  <a:pt x="13939" y="15224"/>
                </a:cubicBezTo>
                <a:lnTo>
                  <a:pt x="13939" y="15198"/>
                </a:lnTo>
                <a:cubicBezTo>
                  <a:pt x="13913" y="15198"/>
                  <a:pt x="13913" y="15198"/>
                  <a:pt x="13887" y="15172"/>
                </a:cubicBezTo>
                <a:cubicBezTo>
                  <a:pt x="13904" y="15172"/>
                  <a:pt x="13922" y="15160"/>
                  <a:pt x="13932" y="15160"/>
                </a:cubicBezTo>
                <a:close/>
                <a:moveTo>
                  <a:pt x="14280" y="14706"/>
                </a:moveTo>
                <a:cubicBezTo>
                  <a:pt x="14295" y="14706"/>
                  <a:pt x="14365" y="14774"/>
                  <a:pt x="14465" y="14935"/>
                </a:cubicBezTo>
                <a:lnTo>
                  <a:pt x="14465" y="14909"/>
                </a:lnTo>
                <a:cubicBezTo>
                  <a:pt x="14492" y="14961"/>
                  <a:pt x="14518" y="14988"/>
                  <a:pt x="14544" y="15014"/>
                </a:cubicBezTo>
                <a:cubicBezTo>
                  <a:pt x="14518" y="15014"/>
                  <a:pt x="14492" y="15014"/>
                  <a:pt x="14492" y="15040"/>
                </a:cubicBezTo>
                <a:cubicBezTo>
                  <a:pt x="14413" y="15093"/>
                  <a:pt x="14413" y="15093"/>
                  <a:pt x="14465" y="15119"/>
                </a:cubicBezTo>
                <a:cubicBezTo>
                  <a:pt x="14492" y="15119"/>
                  <a:pt x="14518" y="15146"/>
                  <a:pt x="14544" y="15146"/>
                </a:cubicBezTo>
                <a:cubicBezTo>
                  <a:pt x="14544" y="15146"/>
                  <a:pt x="14597" y="15119"/>
                  <a:pt x="14676" y="15067"/>
                </a:cubicBezTo>
                <a:cubicBezTo>
                  <a:pt x="14781" y="15093"/>
                  <a:pt x="14807" y="15119"/>
                  <a:pt x="14702" y="15119"/>
                </a:cubicBezTo>
                <a:cubicBezTo>
                  <a:pt x="14676" y="15119"/>
                  <a:pt x="14649" y="15146"/>
                  <a:pt x="14649" y="15198"/>
                </a:cubicBezTo>
                <a:cubicBezTo>
                  <a:pt x="14634" y="15213"/>
                  <a:pt x="14619" y="15228"/>
                  <a:pt x="14599" y="15228"/>
                </a:cubicBezTo>
                <a:cubicBezTo>
                  <a:pt x="14584" y="15228"/>
                  <a:pt x="14566" y="15220"/>
                  <a:pt x="14544" y="15198"/>
                </a:cubicBezTo>
                <a:cubicBezTo>
                  <a:pt x="14486" y="15160"/>
                  <a:pt x="14457" y="15135"/>
                  <a:pt x="14435" y="15135"/>
                </a:cubicBezTo>
                <a:cubicBezTo>
                  <a:pt x="14427" y="15135"/>
                  <a:pt x="14420" y="15138"/>
                  <a:pt x="14413" y="15146"/>
                </a:cubicBezTo>
                <a:cubicBezTo>
                  <a:pt x="14413" y="15150"/>
                  <a:pt x="14409" y="15152"/>
                  <a:pt x="14404" y="15152"/>
                </a:cubicBezTo>
                <a:cubicBezTo>
                  <a:pt x="14377" y="15152"/>
                  <a:pt x="14298" y="15105"/>
                  <a:pt x="14255" y="15040"/>
                </a:cubicBezTo>
                <a:cubicBezTo>
                  <a:pt x="14255" y="15040"/>
                  <a:pt x="14255" y="15014"/>
                  <a:pt x="14229" y="15014"/>
                </a:cubicBezTo>
                <a:cubicBezTo>
                  <a:pt x="14229" y="15014"/>
                  <a:pt x="14229" y="14988"/>
                  <a:pt x="14229" y="14988"/>
                </a:cubicBezTo>
                <a:cubicBezTo>
                  <a:pt x="14229" y="14961"/>
                  <a:pt x="14235" y="14948"/>
                  <a:pt x="14245" y="14948"/>
                </a:cubicBezTo>
                <a:cubicBezTo>
                  <a:pt x="14255" y="14948"/>
                  <a:pt x="14268" y="14961"/>
                  <a:pt x="14281" y="14988"/>
                </a:cubicBezTo>
                <a:cubicBezTo>
                  <a:pt x="14281" y="15001"/>
                  <a:pt x="14288" y="15007"/>
                  <a:pt x="14298" y="15007"/>
                </a:cubicBezTo>
                <a:cubicBezTo>
                  <a:pt x="14308" y="15007"/>
                  <a:pt x="14321" y="15001"/>
                  <a:pt x="14334" y="14988"/>
                </a:cubicBezTo>
                <a:cubicBezTo>
                  <a:pt x="14334" y="14935"/>
                  <a:pt x="14334" y="14909"/>
                  <a:pt x="14308" y="14856"/>
                </a:cubicBezTo>
                <a:cubicBezTo>
                  <a:pt x="14334" y="14856"/>
                  <a:pt x="14360" y="14856"/>
                  <a:pt x="14334" y="14830"/>
                </a:cubicBezTo>
                <a:cubicBezTo>
                  <a:pt x="14308" y="14830"/>
                  <a:pt x="14281" y="14804"/>
                  <a:pt x="14281" y="14751"/>
                </a:cubicBezTo>
                <a:cubicBezTo>
                  <a:pt x="14281" y="14751"/>
                  <a:pt x="14281" y="14751"/>
                  <a:pt x="14281" y="14725"/>
                </a:cubicBezTo>
                <a:cubicBezTo>
                  <a:pt x="14275" y="14712"/>
                  <a:pt x="14275" y="14706"/>
                  <a:pt x="14280" y="14706"/>
                </a:cubicBezTo>
                <a:close/>
                <a:moveTo>
                  <a:pt x="14097" y="15067"/>
                </a:moveTo>
                <a:cubicBezTo>
                  <a:pt x="14097" y="15067"/>
                  <a:pt x="14123" y="15067"/>
                  <a:pt x="14176" y="15119"/>
                </a:cubicBezTo>
                <a:cubicBezTo>
                  <a:pt x="14255" y="15172"/>
                  <a:pt x="14281" y="15224"/>
                  <a:pt x="14255" y="15224"/>
                </a:cubicBezTo>
                <a:cubicBezTo>
                  <a:pt x="14255" y="15231"/>
                  <a:pt x="14251" y="15235"/>
                  <a:pt x="14245" y="15235"/>
                </a:cubicBezTo>
                <a:cubicBezTo>
                  <a:pt x="14227" y="15235"/>
                  <a:pt x="14188" y="15210"/>
                  <a:pt x="14150" y="15172"/>
                </a:cubicBezTo>
                <a:cubicBezTo>
                  <a:pt x="14123" y="15146"/>
                  <a:pt x="14097" y="15093"/>
                  <a:pt x="14097" y="15067"/>
                </a:cubicBezTo>
                <a:close/>
                <a:moveTo>
                  <a:pt x="15360" y="15198"/>
                </a:moveTo>
                <a:cubicBezTo>
                  <a:pt x="15360" y="15224"/>
                  <a:pt x="15386" y="15251"/>
                  <a:pt x="15360" y="15277"/>
                </a:cubicBezTo>
                <a:lnTo>
                  <a:pt x="15333" y="15303"/>
                </a:lnTo>
                <a:cubicBezTo>
                  <a:pt x="15307" y="15277"/>
                  <a:pt x="15307" y="15251"/>
                  <a:pt x="15281" y="15251"/>
                </a:cubicBezTo>
                <a:cubicBezTo>
                  <a:pt x="15281" y="15224"/>
                  <a:pt x="15281" y="15198"/>
                  <a:pt x="15281" y="15198"/>
                </a:cubicBezTo>
                <a:close/>
                <a:moveTo>
                  <a:pt x="10998" y="15301"/>
                </a:moveTo>
                <a:cubicBezTo>
                  <a:pt x="11025" y="15301"/>
                  <a:pt x="11053" y="15310"/>
                  <a:pt x="11073" y="15330"/>
                </a:cubicBezTo>
                <a:cubicBezTo>
                  <a:pt x="11152" y="15382"/>
                  <a:pt x="11125" y="15409"/>
                  <a:pt x="11125" y="15435"/>
                </a:cubicBezTo>
                <a:cubicBezTo>
                  <a:pt x="11125" y="15435"/>
                  <a:pt x="10987" y="15383"/>
                  <a:pt x="10921" y="15335"/>
                </a:cubicBezTo>
                <a:lnTo>
                  <a:pt x="10921" y="15335"/>
                </a:lnTo>
                <a:cubicBezTo>
                  <a:pt x="10933" y="15314"/>
                  <a:pt x="10965" y="15301"/>
                  <a:pt x="10998" y="15301"/>
                </a:cubicBezTo>
                <a:close/>
                <a:moveTo>
                  <a:pt x="10678" y="15330"/>
                </a:moveTo>
                <a:lnTo>
                  <a:pt x="10704" y="15356"/>
                </a:lnTo>
                <a:lnTo>
                  <a:pt x="10783" y="15356"/>
                </a:lnTo>
                <a:cubicBezTo>
                  <a:pt x="10836" y="15356"/>
                  <a:pt x="10862" y="15409"/>
                  <a:pt x="10836" y="15435"/>
                </a:cubicBezTo>
                <a:cubicBezTo>
                  <a:pt x="10836" y="15444"/>
                  <a:pt x="10830" y="15446"/>
                  <a:pt x="10821" y="15446"/>
                </a:cubicBezTo>
                <a:cubicBezTo>
                  <a:pt x="10804" y="15446"/>
                  <a:pt x="10775" y="15435"/>
                  <a:pt x="10757" y="15435"/>
                </a:cubicBezTo>
                <a:cubicBezTo>
                  <a:pt x="10731" y="15409"/>
                  <a:pt x="10678" y="15330"/>
                  <a:pt x="10678" y="15330"/>
                </a:cubicBezTo>
                <a:close/>
                <a:moveTo>
                  <a:pt x="14202" y="15461"/>
                </a:moveTo>
                <a:lnTo>
                  <a:pt x="14202" y="15461"/>
                </a:lnTo>
                <a:cubicBezTo>
                  <a:pt x="14255" y="15487"/>
                  <a:pt x="14255" y="15514"/>
                  <a:pt x="14255" y="15540"/>
                </a:cubicBezTo>
                <a:cubicBezTo>
                  <a:pt x="14229" y="15540"/>
                  <a:pt x="14229" y="15514"/>
                  <a:pt x="14229" y="15514"/>
                </a:cubicBezTo>
                <a:cubicBezTo>
                  <a:pt x="14202" y="15487"/>
                  <a:pt x="14202" y="15487"/>
                  <a:pt x="14202" y="15461"/>
                </a:cubicBezTo>
                <a:close/>
                <a:moveTo>
                  <a:pt x="15444" y="15562"/>
                </a:moveTo>
                <a:cubicBezTo>
                  <a:pt x="15456" y="15562"/>
                  <a:pt x="15465" y="15577"/>
                  <a:pt x="15465" y="15593"/>
                </a:cubicBezTo>
                <a:lnTo>
                  <a:pt x="15465" y="15619"/>
                </a:lnTo>
                <a:cubicBezTo>
                  <a:pt x="15465" y="15619"/>
                  <a:pt x="15438" y="15619"/>
                  <a:pt x="15412" y="15645"/>
                </a:cubicBezTo>
                <a:cubicBezTo>
                  <a:pt x="15412" y="15619"/>
                  <a:pt x="15412" y="15593"/>
                  <a:pt x="15412" y="15593"/>
                </a:cubicBezTo>
                <a:cubicBezTo>
                  <a:pt x="15423" y="15570"/>
                  <a:pt x="15434" y="15562"/>
                  <a:pt x="15444" y="15562"/>
                </a:cubicBezTo>
                <a:close/>
                <a:moveTo>
                  <a:pt x="15809" y="15316"/>
                </a:moveTo>
                <a:cubicBezTo>
                  <a:pt x="15823" y="15316"/>
                  <a:pt x="15840" y="15320"/>
                  <a:pt x="15859" y="15330"/>
                </a:cubicBezTo>
                <a:cubicBezTo>
                  <a:pt x="15886" y="15356"/>
                  <a:pt x="15938" y="15409"/>
                  <a:pt x="15938" y="15487"/>
                </a:cubicBezTo>
                <a:cubicBezTo>
                  <a:pt x="15964" y="15540"/>
                  <a:pt x="15991" y="15593"/>
                  <a:pt x="16043" y="15593"/>
                </a:cubicBezTo>
                <a:cubicBezTo>
                  <a:pt x="16096" y="15593"/>
                  <a:pt x="16122" y="15593"/>
                  <a:pt x="16122" y="15619"/>
                </a:cubicBezTo>
                <a:lnTo>
                  <a:pt x="16122" y="15645"/>
                </a:lnTo>
                <a:cubicBezTo>
                  <a:pt x="16144" y="15688"/>
                  <a:pt x="16130" y="15731"/>
                  <a:pt x="16081" y="15731"/>
                </a:cubicBezTo>
                <a:cubicBezTo>
                  <a:pt x="16071" y="15731"/>
                  <a:pt x="16058" y="15729"/>
                  <a:pt x="16043" y="15724"/>
                </a:cubicBezTo>
                <a:cubicBezTo>
                  <a:pt x="15991" y="15724"/>
                  <a:pt x="15991" y="15724"/>
                  <a:pt x="16017" y="15698"/>
                </a:cubicBezTo>
                <a:cubicBezTo>
                  <a:pt x="16017" y="15672"/>
                  <a:pt x="15991" y="15619"/>
                  <a:pt x="15938" y="15593"/>
                </a:cubicBezTo>
                <a:cubicBezTo>
                  <a:pt x="15907" y="15562"/>
                  <a:pt x="15877" y="15549"/>
                  <a:pt x="15856" y="15549"/>
                </a:cubicBezTo>
                <a:cubicBezTo>
                  <a:pt x="15842" y="15549"/>
                  <a:pt x="15833" y="15555"/>
                  <a:pt x="15833" y="15566"/>
                </a:cubicBezTo>
                <a:cubicBezTo>
                  <a:pt x="15807" y="15566"/>
                  <a:pt x="15780" y="15566"/>
                  <a:pt x="15754" y="15487"/>
                </a:cubicBezTo>
                <a:cubicBezTo>
                  <a:pt x="15733" y="15402"/>
                  <a:pt x="15746" y="15316"/>
                  <a:pt x="15809" y="15316"/>
                </a:cubicBezTo>
                <a:close/>
                <a:moveTo>
                  <a:pt x="11221" y="15721"/>
                </a:moveTo>
                <a:lnTo>
                  <a:pt x="11221" y="15721"/>
                </a:lnTo>
                <a:cubicBezTo>
                  <a:pt x="11221" y="15722"/>
                  <a:pt x="11221" y="15723"/>
                  <a:pt x="11221" y="15724"/>
                </a:cubicBezTo>
                <a:lnTo>
                  <a:pt x="11221" y="15724"/>
                </a:lnTo>
                <a:cubicBezTo>
                  <a:pt x="11222" y="15727"/>
                  <a:pt x="11223" y="15730"/>
                  <a:pt x="11225" y="15733"/>
                </a:cubicBezTo>
                <a:lnTo>
                  <a:pt x="11225" y="15733"/>
                </a:lnTo>
                <a:lnTo>
                  <a:pt x="11221" y="15721"/>
                </a:lnTo>
                <a:close/>
                <a:moveTo>
                  <a:pt x="11283" y="15619"/>
                </a:moveTo>
                <a:cubicBezTo>
                  <a:pt x="11283" y="15619"/>
                  <a:pt x="11283" y="15645"/>
                  <a:pt x="11283" y="15645"/>
                </a:cubicBezTo>
                <a:cubicBezTo>
                  <a:pt x="11283" y="15672"/>
                  <a:pt x="11283" y="15724"/>
                  <a:pt x="11283" y="15750"/>
                </a:cubicBezTo>
                <a:cubicBezTo>
                  <a:pt x="11270" y="15757"/>
                  <a:pt x="11260" y="15760"/>
                  <a:pt x="11252" y="15760"/>
                </a:cubicBezTo>
                <a:cubicBezTo>
                  <a:pt x="11239" y="15760"/>
                  <a:pt x="11232" y="15751"/>
                  <a:pt x="11225" y="15733"/>
                </a:cubicBezTo>
                <a:lnTo>
                  <a:pt x="11225" y="15733"/>
                </a:lnTo>
                <a:lnTo>
                  <a:pt x="11230" y="15750"/>
                </a:lnTo>
                <a:cubicBezTo>
                  <a:pt x="11226" y="15742"/>
                  <a:pt x="11223" y="15733"/>
                  <a:pt x="11221" y="15724"/>
                </a:cubicBezTo>
                <a:lnTo>
                  <a:pt x="11221" y="15724"/>
                </a:lnTo>
                <a:cubicBezTo>
                  <a:pt x="11216" y="15710"/>
                  <a:pt x="11211" y="15693"/>
                  <a:pt x="11204" y="15672"/>
                </a:cubicBezTo>
                <a:lnTo>
                  <a:pt x="11204" y="15672"/>
                </a:lnTo>
                <a:lnTo>
                  <a:pt x="11221" y="15721"/>
                </a:lnTo>
                <a:lnTo>
                  <a:pt x="11221" y="15721"/>
                </a:lnTo>
                <a:cubicBezTo>
                  <a:pt x="11213" y="15679"/>
                  <a:pt x="11230" y="15640"/>
                  <a:pt x="11230" y="15619"/>
                </a:cubicBezTo>
                <a:close/>
                <a:moveTo>
                  <a:pt x="14817" y="15553"/>
                </a:moveTo>
                <a:cubicBezTo>
                  <a:pt x="14827" y="15553"/>
                  <a:pt x="14834" y="15566"/>
                  <a:pt x="14834" y="15593"/>
                </a:cubicBezTo>
                <a:cubicBezTo>
                  <a:pt x="14834" y="15619"/>
                  <a:pt x="14807" y="15645"/>
                  <a:pt x="14755" y="15645"/>
                </a:cubicBezTo>
                <a:cubicBezTo>
                  <a:pt x="14728" y="15672"/>
                  <a:pt x="14702" y="15672"/>
                  <a:pt x="14728" y="15698"/>
                </a:cubicBezTo>
                <a:cubicBezTo>
                  <a:pt x="14755" y="15698"/>
                  <a:pt x="14728" y="15724"/>
                  <a:pt x="14649" y="15750"/>
                </a:cubicBezTo>
                <a:cubicBezTo>
                  <a:pt x="14649" y="15724"/>
                  <a:pt x="14649" y="15698"/>
                  <a:pt x="14623" y="15698"/>
                </a:cubicBezTo>
                <a:cubicBezTo>
                  <a:pt x="14617" y="15691"/>
                  <a:pt x="14608" y="15688"/>
                  <a:pt x="14600" y="15688"/>
                </a:cubicBezTo>
                <a:cubicBezTo>
                  <a:pt x="14575" y="15688"/>
                  <a:pt x="14551" y="15718"/>
                  <a:pt x="14571" y="15777"/>
                </a:cubicBezTo>
                <a:cubicBezTo>
                  <a:pt x="14518" y="15750"/>
                  <a:pt x="14518" y="15698"/>
                  <a:pt x="14492" y="15672"/>
                </a:cubicBezTo>
                <a:lnTo>
                  <a:pt x="14492" y="15619"/>
                </a:lnTo>
                <a:cubicBezTo>
                  <a:pt x="14492" y="15566"/>
                  <a:pt x="14518" y="15566"/>
                  <a:pt x="14597" y="15566"/>
                </a:cubicBezTo>
                <a:cubicBezTo>
                  <a:pt x="14636" y="15579"/>
                  <a:pt x="14669" y="15586"/>
                  <a:pt x="14699" y="15586"/>
                </a:cubicBezTo>
                <a:cubicBezTo>
                  <a:pt x="14728" y="15586"/>
                  <a:pt x="14755" y="15579"/>
                  <a:pt x="14781" y="15566"/>
                </a:cubicBezTo>
                <a:lnTo>
                  <a:pt x="14781" y="15593"/>
                </a:lnTo>
                <a:cubicBezTo>
                  <a:pt x="14794" y="15566"/>
                  <a:pt x="14807" y="15553"/>
                  <a:pt x="14817" y="15553"/>
                </a:cubicBezTo>
                <a:close/>
                <a:moveTo>
                  <a:pt x="15498" y="15211"/>
                </a:moveTo>
                <a:cubicBezTo>
                  <a:pt x="15517" y="15211"/>
                  <a:pt x="15544" y="15224"/>
                  <a:pt x="15570" y="15251"/>
                </a:cubicBezTo>
                <a:cubicBezTo>
                  <a:pt x="15675" y="15303"/>
                  <a:pt x="15728" y="15645"/>
                  <a:pt x="15649" y="15698"/>
                </a:cubicBezTo>
                <a:cubicBezTo>
                  <a:pt x="15596" y="15724"/>
                  <a:pt x="15623" y="15724"/>
                  <a:pt x="15701" y="15724"/>
                </a:cubicBezTo>
                <a:cubicBezTo>
                  <a:pt x="15780" y="15724"/>
                  <a:pt x="15807" y="15777"/>
                  <a:pt x="15701" y="15777"/>
                </a:cubicBezTo>
                <a:cubicBezTo>
                  <a:pt x="15623" y="15777"/>
                  <a:pt x="15596" y="15777"/>
                  <a:pt x="15570" y="15750"/>
                </a:cubicBezTo>
                <a:cubicBezTo>
                  <a:pt x="15570" y="15724"/>
                  <a:pt x="15623" y="15698"/>
                  <a:pt x="15596" y="15672"/>
                </a:cubicBezTo>
                <a:cubicBezTo>
                  <a:pt x="15596" y="15672"/>
                  <a:pt x="15596" y="15645"/>
                  <a:pt x="15596" y="15619"/>
                </a:cubicBezTo>
                <a:cubicBezTo>
                  <a:pt x="15596" y="15593"/>
                  <a:pt x="15596" y="15593"/>
                  <a:pt x="15570" y="15593"/>
                </a:cubicBezTo>
                <a:cubicBezTo>
                  <a:pt x="15544" y="15593"/>
                  <a:pt x="15570" y="15514"/>
                  <a:pt x="15544" y="15514"/>
                </a:cubicBezTo>
                <a:cubicBezTo>
                  <a:pt x="15517" y="15514"/>
                  <a:pt x="15465" y="15461"/>
                  <a:pt x="15438" y="15435"/>
                </a:cubicBezTo>
                <a:lnTo>
                  <a:pt x="15438" y="15382"/>
                </a:lnTo>
                <a:lnTo>
                  <a:pt x="15465" y="15382"/>
                </a:lnTo>
                <a:lnTo>
                  <a:pt x="15491" y="15409"/>
                </a:lnTo>
                <a:cubicBezTo>
                  <a:pt x="15517" y="15422"/>
                  <a:pt x="15537" y="15428"/>
                  <a:pt x="15550" y="15428"/>
                </a:cubicBezTo>
                <a:cubicBezTo>
                  <a:pt x="15563" y="15428"/>
                  <a:pt x="15570" y="15422"/>
                  <a:pt x="15570" y="15409"/>
                </a:cubicBezTo>
                <a:cubicBezTo>
                  <a:pt x="15570" y="15382"/>
                  <a:pt x="15544" y="15330"/>
                  <a:pt x="15517" y="15330"/>
                </a:cubicBezTo>
                <a:cubicBezTo>
                  <a:pt x="15491" y="15330"/>
                  <a:pt x="15465" y="15277"/>
                  <a:pt x="15465" y="15251"/>
                </a:cubicBezTo>
                <a:cubicBezTo>
                  <a:pt x="15465" y="15224"/>
                  <a:pt x="15478" y="15211"/>
                  <a:pt x="15498" y="15211"/>
                </a:cubicBezTo>
                <a:close/>
                <a:moveTo>
                  <a:pt x="14623" y="15777"/>
                </a:moveTo>
                <a:cubicBezTo>
                  <a:pt x="14664" y="15797"/>
                  <a:pt x="14690" y="15818"/>
                  <a:pt x="14686" y="15839"/>
                </a:cubicBezTo>
                <a:lnTo>
                  <a:pt x="14686" y="15839"/>
                </a:lnTo>
                <a:cubicBezTo>
                  <a:pt x="14682" y="15840"/>
                  <a:pt x="14677" y="15840"/>
                  <a:pt x="14673" y="15840"/>
                </a:cubicBezTo>
                <a:cubicBezTo>
                  <a:pt x="14645" y="15840"/>
                  <a:pt x="14608" y="15822"/>
                  <a:pt x="14571" y="15803"/>
                </a:cubicBezTo>
                <a:cubicBezTo>
                  <a:pt x="14571" y="15803"/>
                  <a:pt x="14597" y="15803"/>
                  <a:pt x="14623" y="15777"/>
                </a:cubicBezTo>
                <a:close/>
                <a:moveTo>
                  <a:pt x="13966" y="15829"/>
                </a:moveTo>
                <a:cubicBezTo>
                  <a:pt x="13966" y="15842"/>
                  <a:pt x="13952" y="15849"/>
                  <a:pt x="13936" y="15849"/>
                </a:cubicBezTo>
                <a:cubicBezTo>
                  <a:pt x="13920" y="15849"/>
                  <a:pt x="13900" y="15842"/>
                  <a:pt x="13887" y="15829"/>
                </a:cubicBezTo>
                <a:close/>
                <a:moveTo>
                  <a:pt x="10941" y="15645"/>
                </a:moveTo>
                <a:lnTo>
                  <a:pt x="10967" y="15698"/>
                </a:lnTo>
                <a:cubicBezTo>
                  <a:pt x="10967" y="15698"/>
                  <a:pt x="11020" y="15698"/>
                  <a:pt x="11046" y="15724"/>
                </a:cubicBezTo>
                <a:cubicBezTo>
                  <a:pt x="11099" y="15777"/>
                  <a:pt x="11125" y="15829"/>
                  <a:pt x="11099" y="15856"/>
                </a:cubicBezTo>
                <a:cubicBezTo>
                  <a:pt x="11099" y="15865"/>
                  <a:pt x="11092" y="15871"/>
                  <a:pt x="11082" y="15871"/>
                </a:cubicBezTo>
                <a:cubicBezTo>
                  <a:pt x="11064" y="15871"/>
                  <a:pt x="11037" y="15853"/>
                  <a:pt x="11020" y="15803"/>
                </a:cubicBezTo>
                <a:cubicBezTo>
                  <a:pt x="10967" y="15777"/>
                  <a:pt x="10941" y="15698"/>
                  <a:pt x="10941" y="15645"/>
                </a:cubicBezTo>
                <a:close/>
                <a:moveTo>
                  <a:pt x="15909" y="15766"/>
                </a:moveTo>
                <a:cubicBezTo>
                  <a:pt x="15927" y="15766"/>
                  <a:pt x="15946" y="15784"/>
                  <a:pt x="15964" y="15803"/>
                </a:cubicBezTo>
                <a:cubicBezTo>
                  <a:pt x="15987" y="15848"/>
                  <a:pt x="15990" y="15971"/>
                  <a:pt x="15940" y="15971"/>
                </a:cubicBezTo>
                <a:cubicBezTo>
                  <a:pt x="15932" y="15971"/>
                  <a:pt x="15923" y="15968"/>
                  <a:pt x="15912" y="15961"/>
                </a:cubicBezTo>
                <a:cubicBezTo>
                  <a:pt x="15886" y="15935"/>
                  <a:pt x="15886" y="15908"/>
                  <a:pt x="15912" y="15908"/>
                </a:cubicBezTo>
                <a:cubicBezTo>
                  <a:pt x="15938" y="15908"/>
                  <a:pt x="15938" y="15882"/>
                  <a:pt x="15912" y="15856"/>
                </a:cubicBezTo>
                <a:cubicBezTo>
                  <a:pt x="15886" y="15829"/>
                  <a:pt x="15886" y="15803"/>
                  <a:pt x="15886" y="15777"/>
                </a:cubicBezTo>
                <a:cubicBezTo>
                  <a:pt x="15893" y="15769"/>
                  <a:pt x="15901" y="15766"/>
                  <a:pt x="15909" y="15766"/>
                </a:cubicBezTo>
                <a:close/>
                <a:moveTo>
                  <a:pt x="14548" y="15888"/>
                </a:moveTo>
                <a:cubicBezTo>
                  <a:pt x="14564" y="15888"/>
                  <a:pt x="14584" y="15895"/>
                  <a:pt x="14597" y="15908"/>
                </a:cubicBezTo>
                <a:cubicBezTo>
                  <a:pt x="14623" y="15908"/>
                  <a:pt x="14623" y="15961"/>
                  <a:pt x="14597" y="15987"/>
                </a:cubicBezTo>
                <a:lnTo>
                  <a:pt x="14544" y="15987"/>
                </a:lnTo>
                <a:cubicBezTo>
                  <a:pt x="14518" y="15961"/>
                  <a:pt x="14518" y="15935"/>
                  <a:pt x="14518" y="15908"/>
                </a:cubicBezTo>
                <a:cubicBezTo>
                  <a:pt x="14518" y="15895"/>
                  <a:pt x="14531" y="15888"/>
                  <a:pt x="14548" y="15888"/>
                </a:cubicBezTo>
                <a:close/>
                <a:moveTo>
                  <a:pt x="15189" y="15915"/>
                </a:moveTo>
                <a:cubicBezTo>
                  <a:pt x="15202" y="15915"/>
                  <a:pt x="15215" y="15921"/>
                  <a:pt x="15228" y="15935"/>
                </a:cubicBezTo>
                <a:cubicBezTo>
                  <a:pt x="15254" y="15935"/>
                  <a:pt x="15254" y="15961"/>
                  <a:pt x="15254" y="15987"/>
                </a:cubicBezTo>
                <a:cubicBezTo>
                  <a:pt x="15254" y="15996"/>
                  <a:pt x="15249" y="15999"/>
                  <a:pt x="15239" y="15999"/>
                </a:cubicBezTo>
                <a:cubicBezTo>
                  <a:pt x="15219" y="15999"/>
                  <a:pt x="15184" y="15987"/>
                  <a:pt x="15149" y="15987"/>
                </a:cubicBezTo>
                <a:cubicBezTo>
                  <a:pt x="15123" y="15987"/>
                  <a:pt x="15097" y="15935"/>
                  <a:pt x="15149" y="15935"/>
                </a:cubicBezTo>
                <a:cubicBezTo>
                  <a:pt x="15162" y="15921"/>
                  <a:pt x="15175" y="15915"/>
                  <a:pt x="15189" y="15915"/>
                </a:cubicBezTo>
                <a:close/>
                <a:moveTo>
                  <a:pt x="13597" y="16040"/>
                </a:moveTo>
                <a:cubicBezTo>
                  <a:pt x="13624" y="16040"/>
                  <a:pt x="13624" y="16066"/>
                  <a:pt x="13650" y="16092"/>
                </a:cubicBezTo>
                <a:cubicBezTo>
                  <a:pt x="13624" y="16092"/>
                  <a:pt x="13624" y="16092"/>
                  <a:pt x="13597" y="16066"/>
                </a:cubicBezTo>
                <a:lnTo>
                  <a:pt x="13597" y="16040"/>
                </a:lnTo>
                <a:close/>
                <a:moveTo>
                  <a:pt x="16017" y="16013"/>
                </a:moveTo>
                <a:cubicBezTo>
                  <a:pt x="16070" y="16013"/>
                  <a:pt x="16070" y="16040"/>
                  <a:pt x="16096" y="16092"/>
                </a:cubicBezTo>
                <a:cubicBezTo>
                  <a:pt x="16115" y="16131"/>
                  <a:pt x="16106" y="16155"/>
                  <a:pt x="16090" y="16155"/>
                </a:cubicBezTo>
                <a:cubicBezTo>
                  <a:pt x="16084" y="16155"/>
                  <a:pt x="16077" y="16152"/>
                  <a:pt x="16070" y="16145"/>
                </a:cubicBezTo>
                <a:lnTo>
                  <a:pt x="16070" y="16171"/>
                </a:lnTo>
                <a:cubicBezTo>
                  <a:pt x="16017" y="16171"/>
                  <a:pt x="15964" y="16013"/>
                  <a:pt x="16017" y="16013"/>
                </a:cubicBezTo>
                <a:close/>
                <a:moveTo>
                  <a:pt x="14720" y="15958"/>
                </a:moveTo>
                <a:cubicBezTo>
                  <a:pt x="14725" y="15958"/>
                  <a:pt x="14728" y="15967"/>
                  <a:pt x="14728" y="15987"/>
                </a:cubicBezTo>
                <a:cubicBezTo>
                  <a:pt x="14741" y="16000"/>
                  <a:pt x="14761" y="16007"/>
                  <a:pt x="14784" y="16007"/>
                </a:cubicBezTo>
                <a:cubicBezTo>
                  <a:pt x="14807" y="16007"/>
                  <a:pt x="14834" y="16000"/>
                  <a:pt x="14860" y="15987"/>
                </a:cubicBezTo>
                <a:cubicBezTo>
                  <a:pt x="14886" y="15987"/>
                  <a:pt x="14939" y="15987"/>
                  <a:pt x="14965" y="16013"/>
                </a:cubicBezTo>
                <a:cubicBezTo>
                  <a:pt x="14987" y="16080"/>
                  <a:pt x="14972" y="16183"/>
                  <a:pt x="14920" y="16183"/>
                </a:cubicBezTo>
                <a:cubicBezTo>
                  <a:pt x="14910" y="16183"/>
                  <a:pt x="14899" y="16180"/>
                  <a:pt x="14886" y="16171"/>
                </a:cubicBezTo>
                <a:lnTo>
                  <a:pt x="14834" y="16145"/>
                </a:lnTo>
                <a:cubicBezTo>
                  <a:pt x="14860" y="16145"/>
                  <a:pt x="14860" y="16145"/>
                  <a:pt x="14834" y="16119"/>
                </a:cubicBezTo>
                <a:lnTo>
                  <a:pt x="14781" y="16119"/>
                </a:lnTo>
                <a:cubicBezTo>
                  <a:pt x="14755" y="16119"/>
                  <a:pt x="14755" y="16119"/>
                  <a:pt x="14728" y="16092"/>
                </a:cubicBezTo>
                <a:cubicBezTo>
                  <a:pt x="14755" y="16092"/>
                  <a:pt x="14755" y="16092"/>
                  <a:pt x="14728" y="16066"/>
                </a:cubicBezTo>
                <a:lnTo>
                  <a:pt x="14702" y="16066"/>
                </a:lnTo>
                <a:cubicBezTo>
                  <a:pt x="14702" y="16040"/>
                  <a:pt x="14702" y="16040"/>
                  <a:pt x="14702" y="16013"/>
                </a:cubicBezTo>
                <a:cubicBezTo>
                  <a:pt x="14702" y="15981"/>
                  <a:pt x="14712" y="15958"/>
                  <a:pt x="14720" y="15958"/>
                </a:cubicBezTo>
                <a:close/>
                <a:moveTo>
                  <a:pt x="11005" y="16094"/>
                </a:moveTo>
                <a:lnTo>
                  <a:pt x="11005" y="16094"/>
                </a:lnTo>
                <a:cubicBezTo>
                  <a:pt x="11017" y="16096"/>
                  <a:pt x="11040" y="16102"/>
                  <a:pt x="11073" y="16119"/>
                </a:cubicBezTo>
                <a:cubicBezTo>
                  <a:pt x="11073" y="16145"/>
                  <a:pt x="11073" y="16171"/>
                  <a:pt x="11099" y="16198"/>
                </a:cubicBezTo>
                <a:cubicBezTo>
                  <a:pt x="11055" y="16154"/>
                  <a:pt x="11025" y="16119"/>
                  <a:pt x="11005" y="16094"/>
                </a:cubicBezTo>
                <a:close/>
                <a:moveTo>
                  <a:pt x="15097" y="16198"/>
                </a:moveTo>
                <a:lnTo>
                  <a:pt x="15097" y="16224"/>
                </a:lnTo>
                <a:lnTo>
                  <a:pt x="15149" y="16224"/>
                </a:lnTo>
                <a:lnTo>
                  <a:pt x="15149" y="16276"/>
                </a:lnTo>
                <a:cubicBezTo>
                  <a:pt x="15149" y="16290"/>
                  <a:pt x="15143" y="16296"/>
                  <a:pt x="15133" y="16296"/>
                </a:cubicBezTo>
                <a:cubicBezTo>
                  <a:pt x="15123" y="16296"/>
                  <a:pt x="15110" y="16290"/>
                  <a:pt x="15097" y="16276"/>
                </a:cubicBezTo>
                <a:cubicBezTo>
                  <a:pt x="15070" y="16250"/>
                  <a:pt x="15070" y="16224"/>
                  <a:pt x="15097" y="16198"/>
                </a:cubicBezTo>
                <a:close/>
                <a:moveTo>
                  <a:pt x="14649" y="16224"/>
                </a:moveTo>
                <a:cubicBezTo>
                  <a:pt x="14676" y="16250"/>
                  <a:pt x="14676" y="16276"/>
                  <a:pt x="14676" y="16303"/>
                </a:cubicBezTo>
                <a:lnTo>
                  <a:pt x="14649" y="16303"/>
                </a:lnTo>
                <a:cubicBezTo>
                  <a:pt x="14649" y="16290"/>
                  <a:pt x="14649" y="16283"/>
                  <a:pt x="14643" y="16283"/>
                </a:cubicBezTo>
                <a:cubicBezTo>
                  <a:pt x="14636" y="16283"/>
                  <a:pt x="14623" y="16290"/>
                  <a:pt x="14597" y="16303"/>
                </a:cubicBezTo>
                <a:lnTo>
                  <a:pt x="14571" y="16303"/>
                </a:lnTo>
                <a:cubicBezTo>
                  <a:pt x="14544" y="16276"/>
                  <a:pt x="14544" y="16250"/>
                  <a:pt x="14571" y="16224"/>
                </a:cubicBezTo>
                <a:close/>
                <a:moveTo>
                  <a:pt x="11451" y="16237"/>
                </a:moveTo>
                <a:cubicBezTo>
                  <a:pt x="11461" y="16237"/>
                  <a:pt x="11480" y="16250"/>
                  <a:pt x="11520" y="16276"/>
                </a:cubicBezTo>
                <a:cubicBezTo>
                  <a:pt x="11599" y="16355"/>
                  <a:pt x="11625" y="16382"/>
                  <a:pt x="11572" y="16382"/>
                </a:cubicBezTo>
                <a:lnTo>
                  <a:pt x="11572" y="16355"/>
                </a:lnTo>
                <a:cubicBezTo>
                  <a:pt x="11572" y="16355"/>
                  <a:pt x="11572" y="16329"/>
                  <a:pt x="11520" y="16329"/>
                </a:cubicBezTo>
                <a:lnTo>
                  <a:pt x="11441" y="16329"/>
                </a:lnTo>
                <a:lnTo>
                  <a:pt x="11441" y="16276"/>
                </a:lnTo>
                <a:cubicBezTo>
                  <a:pt x="11441" y="16250"/>
                  <a:pt x="11441" y="16237"/>
                  <a:pt x="11451" y="16237"/>
                </a:cubicBezTo>
                <a:close/>
                <a:moveTo>
                  <a:pt x="11493" y="16066"/>
                </a:moveTo>
                <a:lnTo>
                  <a:pt x="11651" y="16224"/>
                </a:lnTo>
                <a:cubicBezTo>
                  <a:pt x="11704" y="16276"/>
                  <a:pt x="11756" y="16329"/>
                  <a:pt x="11809" y="16408"/>
                </a:cubicBezTo>
                <a:cubicBezTo>
                  <a:pt x="11796" y="16395"/>
                  <a:pt x="11783" y="16388"/>
                  <a:pt x="11770" y="16388"/>
                </a:cubicBezTo>
                <a:cubicBezTo>
                  <a:pt x="11756" y="16388"/>
                  <a:pt x="11743" y="16395"/>
                  <a:pt x="11730" y="16408"/>
                </a:cubicBezTo>
                <a:cubicBezTo>
                  <a:pt x="11678" y="16355"/>
                  <a:pt x="11651" y="16303"/>
                  <a:pt x="11599" y="16250"/>
                </a:cubicBezTo>
                <a:lnTo>
                  <a:pt x="11493" y="16066"/>
                </a:lnTo>
                <a:close/>
                <a:moveTo>
                  <a:pt x="14045" y="16355"/>
                </a:moveTo>
                <a:cubicBezTo>
                  <a:pt x="14045" y="16355"/>
                  <a:pt x="14045" y="16367"/>
                  <a:pt x="14045" y="16382"/>
                </a:cubicBezTo>
                <a:cubicBezTo>
                  <a:pt x="14041" y="16385"/>
                  <a:pt x="14039" y="16388"/>
                  <a:pt x="14036" y="16390"/>
                </a:cubicBezTo>
                <a:lnTo>
                  <a:pt x="14036" y="16390"/>
                </a:lnTo>
                <a:cubicBezTo>
                  <a:pt x="14041" y="16393"/>
                  <a:pt x="14045" y="16399"/>
                  <a:pt x="14045" y="16408"/>
                </a:cubicBezTo>
                <a:cubicBezTo>
                  <a:pt x="14021" y="16408"/>
                  <a:pt x="14019" y="16408"/>
                  <a:pt x="14036" y="16390"/>
                </a:cubicBezTo>
                <a:lnTo>
                  <a:pt x="14036" y="16390"/>
                </a:lnTo>
                <a:cubicBezTo>
                  <a:pt x="14034" y="16389"/>
                  <a:pt x="14031" y="16388"/>
                  <a:pt x="14028" y="16388"/>
                </a:cubicBezTo>
                <a:cubicBezTo>
                  <a:pt x="14018" y="16388"/>
                  <a:pt x="14005" y="16395"/>
                  <a:pt x="13992" y="16408"/>
                </a:cubicBezTo>
                <a:cubicBezTo>
                  <a:pt x="13992" y="16382"/>
                  <a:pt x="13966" y="16382"/>
                  <a:pt x="13966" y="16382"/>
                </a:cubicBezTo>
                <a:lnTo>
                  <a:pt x="13966" y="16355"/>
                </a:lnTo>
                <a:close/>
                <a:moveTo>
                  <a:pt x="12019" y="16296"/>
                </a:moveTo>
                <a:cubicBezTo>
                  <a:pt x="12046" y="16296"/>
                  <a:pt x="12072" y="16316"/>
                  <a:pt x="12072" y="16355"/>
                </a:cubicBezTo>
                <a:lnTo>
                  <a:pt x="12046" y="16355"/>
                </a:lnTo>
                <a:cubicBezTo>
                  <a:pt x="12072" y="16382"/>
                  <a:pt x="12072" y="16408"/>
                  <a:pt x="12072" y="16408"/>
                </a:cubicBezTo>
                <a:cubicBezTo>
                  <a:pt x="12059" y="16421"/>
                  <a:pt x="12046" y="16428"/>
                  <a:pt x="12036" y="16428"/>
                </a:cubicBezTo>
                <a:cubicBezTo>
                  <a:pt x="12026" y="16428"/>
                  <a:pt x="12019" y="16421"/>
                  <a:pt x="12019" y="16408"/>
                </a:cubicBezTo>
                <a:cubicBezTo>
                  <a:pt x="11967" y="16408"/>
                  <a:pt x="11967" y="16382"/>
                  <a:pt x="11967" y="16355"/>
                </a:cubicBezTo>
                <a:cubicBezTo>
                  <a:pt x="11967" y="16316"/>
                  <a:pt x="11993" y="16296"/>
                  <a:pt x="12019" y="16296"/>
                </a:cubicBezTo>
                <a:close/>
                <a:moveTo>
                  <a:pt x="11133" y="16311"/>
                </a:moveTo>
                <a:cubicBezTo>
                  <a:pt x="11139" y="16311"/>
                  <a:pt x="11145" y="16316"/>
                  <a:pt x="11152" y="16329"/>
                </a:cubicBezTo>
                <a:lnTo>
                  <a:pt x="11178" y="16382"/>
                </a:lnTo>
                <a:cubicBezTo>
                  <a:pt x="11204" y="16434"/>
                  <a:pt x="11230" y="16461"/>
                  <a:pt x="11230" y="16487"/>
                </a:cubicBezTo>
                <a:lnTo>
                  <a:pt x="11125" y="16487"/>
                </a:lnTo>
                <a:cubicBezTo>
                  <a:pt x="11099" y="16487"/>
                  <a:pt x="11073" y="16434"/>
                  <a:pt x="11099" y="16382"/>
                </a:cubicBezTo>
                <a:cubicBezTo>
                  <a:pt x="11099" y="16362"/>
                  <a:pt x="11114" y="16311"/>
                  <a:pt x="11133" y="16311"/>
                </a:cubicBezTo>
                <a:close/>
                <a:moveTo>
                  <a:pt x="15574" y="15926"/>
                </a:moveTo>
                <a:cubicBezTo>
                  <a:pt x="15616" y="15926"/>
                  <a:pt x="15664" y="15952"/>
                  <a:pt x="15649" y="16013"/>
                </a:cubicBezTo>
                <a:cubicBezTo>
                  <a:pt x="15623" y="16040"/>
                  <a:pt x="15623" y="16066"/>
                  <a:pt x="15596" y="16119"/>
                </a:cubicBezTo>
                <a:cubicBezTo>
                  <a:pt x="15596" y="16119"/>
                  <a:pt x="15596" y="16145"/>
                  <a:pt x="15570" y="16171"/>
                </a:cubicBezTo>
                <a:cubicBezTo>
                  <a:pt x="15570" y="16198"/>
                  <a:pt x="15570" y="16224"/>
                  <a:pt x="15596" y="16224"/>
                </a:cubicBezTo>
                <a:cubicBezTo>
                  <a:pt x="15604" y="16232"/>
                  <a:pt x="15612" y="16235"/>
                  <a:pt x="15619" y="16235"/>
                </a:cubicBezTo>
                <a:cubicBezTo>
                  <a:pt x="15638" y="16235"/>
                  <a:pt x="15657" y="16216"/>
                  <a:pt x="15675" y="16198"/>
                </a:cubicBezTo>
                <a:cubicBezTo>
                  <a:pt x="15686" y="16187"/>
                  <a:pt x="15701" y="16180"/>
                  <a:pt x="15721" y="16180"/>
                </a:cubicBezTo>
                <a:cubicBezTo>
                  <a:pt x="15750" y="16180"/>
                  <a:pt x="15787" y="16193"/>
                  <a:pt x="15833" y="16224"/>
                </a:cubicBezTo>
                <a:cubicBezTo>
                  <a:pt x="15942" y="16311"/>
                  <a:pt x="15961" y="16362"/>
                  <a:pt x="15904" y="16362"/>
                </a:cubicBezTo>
                <a:cubicBezTo>
                  <a:pt x="15892" y="16362"/>
                  <a:pt x="15877" y="16360"/>
                  <a:pt x="15859" y="16355"/>
                </a:cubicBezTo>
                <a:lnTo>
                  <a:pt x="15859" y="16355"/>
                </a:lnTo>
                <a:lnTo>
                  <a:pt x="15886" y="16382"/>
                </a:lnTo>
                <a:cubicBezTo>
                  <a:pt x="15833" y="16382"/>
                  <a:pt x="15833" y="16355"/>
                  <a:pt x="15833" y="16329"/>
                </a:cubicBezTo>
                <a:cubicBezTo>
                  <a:pt x="15840" y="16322"/>
                  <a:pt x="15839" y="16319"/>
                  <a:pt x="15833" y="16319"/>
                </a:cubicBezTo>
                <a:cubicBezTo>
                  <a:pt x="15817" y="16319"/>
                  <a:pt x="15759" y="16343"/>
                  <a:pt x="15701" y="16382"/>
                </a:cubicBezTo>
                <a:cubicBezTo>
                  <a:pt x="15649" y="16434"/>
                  <a:pt x="15544" y="16461"/>
                  <a:pt x="15465" y="16487"/>
                </a:cubicBezTo>
                <a:cubicBezTo>
                  <a:pt x="15333" y="16487"/>
                  <a:pt x="15360" y="16434"/>
                  <a:pt x="15517" y="16408"/>
                </a:cubicBezTo>
                <a:cubicBezTo>
                  <a:pt x="15649" y="16382"/>
                  <a:pt x="15623" y="16382"/>
                  <a:pt x="15544" y="16329"/>
                </a:cubicBezTo>
                <a:cubicBezTo>
                  <a:pt x="15517" y="16303"/>
                  <a:pt x="15484" y="16290"/>
                  <a:pt x="15452" y="16290"/>
                </a:cubicBezTo>
                <a:cubicBezTo>
                  <a:pt x="15419" y="16290"/>
                  <a:pt x="15386" y="16303"/>
                  <a:pt x="15360" y="16329"/>
                </a:cubicBezTo>
                <a:cubicBezTo>
                  <a:pt x="15333" y="16355"/>
                  <a:pt x="15307" y="16368"/>
                  <a:pt x="15284" y="16368"/>
                </a:cubicBezTo>
                <a:cubicBezTo>
                  <a:pt x="15261" y="16368"/>
                  <a:pt x="15241" y="16355"/>
                  <a:pt x="15228" y="16329"/>
                </a:cubicBezTo>
                <a:cubicBezTo>
                  <a:pt x="15211" y="16279"/>
                  <a:pt x="15205" y="16261"/>
                  <a:pt x="15216" y="16261"/>
                </a:cubicBezTo>
                <a:cubicBezTo>
                  <a:pt x="15223" y="16261"/>
                  <a:pt x="15235" y="16267"/>
                  <a:pt x="15254" y="16276"/>
                </a:cubicBezTo>
                <a:cubicBezTo>
                  <a:pt x="15281" y="16276"/>
                  <a:pt x="15333" y="16250"/>
                  <a:pt x="15333" y="16198"/>
                </a:cubicBezTo>
                <a:cubicBezTo>
                  <a:pt x="15353" y="16159"/>
                  <a:pt x="15372" y="16135"/>
                  <a:pt x="15401" y="16135"/>
                </a:cubicBezTo>
                <a:cubicBezTo>
                  <a:pt x="15412" y="16135"/>
                  <a:pt x="15424" y="16138"/>
                  <a:pt x="15438" y="16145"/>
                </a:cubicBezTo>
                <a:cubicBezTo>
                  <a:pt x="15469" y="16176"/>
                  <a:pt x="15491" y="16188"/>
                  <a:pt x="15504" y="16188"/>
                </a:cubicBezTo>
                <a:cubicBezTo>
                  <a:pt x="15513" y="16188"/>
                  <a:pt x="15517" y="16182"/>
                  <a:pt x="15517" y="16171"/>
                </a:cubicBezTo>
                <a:cubicBezTo>
                  <a:pt x="15544" y="16145"/>
                  <a:pt x="15544" y="16119"/>
                  <a:pt x="15517" y="16092"/>
                </a:cubicBezTo>
                <a:cubicBezTo>
                  <a:pt x="15491" y="16066"/>
                  <a:pt x="15491" y="16013"/>
                  <a:pt x="15517" y="15961"/>
                </a:cubicBezTo>
                <a:cubicBezTo>
                  <a:pt x="15517" y="15939"/>
                  <a:pt x="15544" y="15926"/>
                  <a:pt x="15574" y="15926"/>
                </a:cubicBezTo>
                <a:close/>
                <a:moveTo>
                  <a:pt x="11232" y="16251"/>
                </a:moveTo>
                <a:lnTo>
                  <a:pt x="11283" y="16276"/>
                </a:lnTo>
                <a:cubicBezTo>
                  <a:pt x="11362" y="16329"/>
                  <a:pt x="11388" y="16382"/>
                  <a:pt x="11441" y="16408"/>
                </a:cubicBezTo>
                <a:lnTo>
                  <a:pt x="11467" y="16434"/>
                </a:lnTo>
                <a:cubicBezTo>
                  <a:pt x="11572" y="16539"/>
                  <a:pt x="11572" y="16566"/>
                  <a:pt x="11467" y="16566"/>
                </a:cubicBezTo>
                <a:cubicBezTo>
                  <a:pt x="11441" y="16566"/>
                  <a:pt x="11388" y="16513"/>
                  <a:pt x="11388" y="16434"/>
                </a:cubicBezTo>
                <a:cubicBezTo>
                  <a:pt x="11350" y="16377"/>
                  <a:pt x="11298" y="16306"/>
                  <a:pt x="11232" y="16251"/>
                </a:cubicBezTo>
                <a:close/>
                <a:moveTo>
                  <a:pt x="11607" y="16556"/>
                </a:moveTo>
                <a:cubicBezTo>
                  <a:pt x="11609" y="16569"/>
                  <a:pt x="11615" y="16582"/>
                  <a:pt x="11625" y="16592"/>
                </a:cubicBezTo>
                <a:lnTo>
                  <a:pt x="11607" y="16556"/>
                </a:lnTo>
                <a:close/>
                <a:moveTo>
                  <a:pt x="14281" y="16566"/>
                </a:moveTo>
                <a:cubicBezTo>
                  <a:pt x="14308" y="16566"/>
                  <a:pt x="14308" y="16566"/>
                  <a:pt x="14281" y="16592"/>
                </a:cubicBezTo>
                <a:lnTo>
                  <a:pt x="14281" y="16566"/>
                </a:lnTo>
                <a:close/>
                <a:moveTo>
                  <a:pt x="14334" y="16513"/>
                </a:moveTo>
                <a:cubicBezTo>
                  <a:pt x="14360" y="16539"/>
                  <a:pt x="14360" y="16566"/>
                  <a:pt x="14360" y="16592"/>
                </a:cubicBezTo>
                <a:lnTo>
                  <a:pt x="14334" y="16592"/>
                </a:lnTo>
                <a:lnTo>
                  <a:pt x="14334" y="16513"/>
                </a:lnTo>
                <a:close/>
                <a:moveTo>
                  <a:pt x="14578" y="16511"/>
                </a:moveTo>
                <a:cubicBezTo>
                  <a:pt x="14612" y="16511"/>
                  <a:pt x="14646" y="16519"/>
                  <a:pt x="14676" y="16539"/>
                </a:cubicBezTo>
                <a:lnTo>
                  <a:pt x="14676" y="16513"/>
                </a:lnTo>
                <a:cubicBezTo>
                  <a:pt x="14728" y="16539"/>
                  <a:pt x="14755" y="16592"/>
                  <a:pt x="14755" y="16618"/>
                </a:cubicBezTo>
                <a:cubicBezTo>
                  <a:pt x="14755" y="16658"/>
                  <a:pt x="14748" y="16677"/>
                  <a:pt x="14735" y="16677"/>
                </a:cubicBezTo>
                <a:cubicBezTo>
                  <a:pt x="14722" y="16677"/>
                  <a:pt x="14702" y="16658"/>
                  <a:pt x="14676" y="16618"/>
                </a:cubicBezTo>
                <a:cubicBezTo>
                  <a:pt x="14649" y="16592"/>
                  <a:pt x="14571" y="16566"/>
                  <a:pt x="14518" y="16566"/>
                </a:cubicBezTo>
                <a:cubicBezTo>
                  <a:pt x="14500" y="16574"/>
                  <a:pt x="14486" y="16577"/>
                  <a:pt x="14474" y="16577"/>
                </a:cubicBezTo>
                <a:cubicBezTo>
                  <a:pt x="14451" y="16577"/>
                  <a:pt x="14439" y="16566"/>
                  <a:pt x="14439" y="16566"/>
                </a:cubicBezTo>
                <a:cubicBezTo>
                  <a:pt x="14472" y="16533"/>
                  <a:pt x="14524" y="16511"/>
                  <a:pt x="14578" y="16511"/>
                </a:cubicBezTo>
                <a:close/>
                <a:moveTo>
                  <a:pt x="12756" y="16776"/>
                </a:moveTo>
                <a:cubicBezTo>
                  <a:pt x="12730" y="16776"/>
                  <a:pt x="12703" y="16802"/>
                  <a:pt x="12703" y="16829"/>
                </a:cubicBezTo>
                <a:cubicBezTo>
                  <a:pt x="12703" y="16829"/>
                  <a:pt x="12703" y="16855"/>
                  <a:pt x="12703" y="16855"/>
                </a:cubicBezTo>
                <a:cubicBezTo>
                  <a:pt x="12677" y="16855"/>
                  <a:pt x="12677" y="16829"/>
                  <a:pt x="12651" y="16829"/>
                </a:cubicBezTo>
                <a:cubicBezTo>
                  <a:pt x="12651" y="16802"/>
                  <a:pt x="12624" y="16776"/>
                  <a:pt x="12624" y="16776"/>
                </a:cubicBezTo>
                <a:close/>
                <a:moveTo>
                  <a:pt x="11625" y="16487"/>
                </a:moveTo>
                <a:cubicBezTo>
                  <a:pt x="11678" y="16487"/>
                  <a:pt x="11704" y="16487"/>
                  <a:pt x="11678" y="16566"/>
                </a:cubicBezTo>
                <a:cubicBezTo>
                  <a:pt x="11678" y="16588"/>
                  <a:pt x="11678" y="16596"/>
                  <a:pt x="11680" y="16596"/>
                </a:cubicBezTo>
                <a:cubicBezTo>
                  <a:pt x="11682" y="16596"/>
                  <a:pt x="11689" y="16581"/>
                  <a:pt x="11704" y="16566"/>
                </a:cubicBezTo>
                <a:lnTo>
                  <a:pt x="11730" y="16539"/>
                </a:lnTo>
                <a:cubicBezTo>
                  <a:pt x="11730" y="16539"/>
                  <a:pt x="11730" y="16539"/>
                  <a:pt x="11730" y="16566"/>
                </a:cubicBezTo>
                <a:cubicBezTo>
                  <a:pt x="11704" y="16618"/>
                  <a:pt x="11783" y="16776"/>
                  <a:pt x="11862" y="16776"/>
                </a:cubicBezTo>
                <a:cubicBezTo>
                  <a:pt x="11941" y="16776"/>
                  <a:pt x="11888" y="16750"/>
                  <a:pt x="11862" y="16697"/>
                </a:cubicBezTo>
                <a:cubicBezTo>
                  <a:pt x="11835" y="16671"/>
                  <a:pt x="11835" y="16592"/>
                  <a:pt x="11888" y="16592"/>
                </a:cubicBezTo>
                <a:cubicBezTo>
                  <a:pt x="11914" y="16645"/>
                  <a:pt x="11967" y="16671"/>
                  <a:pt x="11993" y="16697"/>
                </a:cubicBezTo>
                <a:cubicBezTo>
                  <a:pt x="11993" y="16724"/>
                  <a:pt x="11993" y="16750"/>
                  <a:pt x="11967" y="16776"/>
                </a:cubicBezTo>
                <a:cubicBezTo>
                  <a:pt x="11914" y="16829"/>
                  <a:pt x="11888" y="16881"/>
                  <a:pt x="11888" y="16934"/>
                </a:cubicBezTo>
                <a:cubicBezTo>
                  <a:pt x="11888" y="16934"/>
                  <a:pt x="11862" y="16934"/>
                  <a:pt x="11862" y="16908"/>
                </a:cubicBezTo>
                <a:cubicBezTo>
                  <a:pt x="11862" y="16897"/>
                  <a:pt x="11857" y="16890"/>
                  <a:pt x="11850" y="16890"/>
                </a:cubicBezTo>
                <a:cubicBezTo>
                  <a:pt x="11840" y="16890"/>
                  <a:pt x="11824" y="16903"/>
                  <a:pt x="11809" y="16934"/>
                </a:cubicBezTo>
                <a:cubicBezTo>
                  <a:pt x="11783" y="16960"/>
                  <a:pt x="11770" y="16973"/>
                  <a:pt x="11766" y="16973"/>
                </a:cubicBezTo>
                <a:cubicBezTo>
                  <a:pt x="11763" y="16973"/>
                  <a:pt x="11770" y="16960"/>
                  <a:pt x="11783" y="16934"/>
                </a:cubicBezTo>
                <a:cubicBezTo>
                  <a:pt x="11783" y="16908"/>
                  <a:pt x="11783" y="16881"/>
                  <a:pt x="11783" y="16855"/>
                </a:cubicBezTo>
                <a:cubicBezTo>
                  <a:pt x="11783" y="16855"/>
                  <a:pt x="11756" y="16855"/>
                  <a:pt x="11756" y="16881"/>
                </a:cubicBezTo>
                <a:cubicBezTo>
                  <a:pt x="11756" y="16912"/>
                  <a:pt x="11756" y="16925"/>
                  <a:pt x="11746" y="16925"/>
                </a:cubicBezTo>
                <a:cubicBezTo>
                  <a:pt x="11738" y="16925"/>
                  <a:pt x="11726" y="16918"/>
                  <a:pt x="11704" y="16908"/>
                </a:cubicBezTo>
                <a:cubicBezTo>
                  <a:pt x="11704" y="16908"/>
                  <a:pt x="11678" y="16881"/>
                  <a:pt x="11678" y="16881"/>
                </a:cubicBezTo>
                <a:cubicBezTo>
                  <a:pt x="11704" y="16855"/>
                  <a:pt x="11704" y="16855"/>
                  <a:pt x="11651" y="16829"/>
                </a:cubicBezTo>
                <a:lnTo>
                  <a:pt x="11599" y="16829"/>
                </a:lnTo>
                <a:cubicBezTo>
                  <a:pt x="11520" y="16829"/>
                  <a:pt x="11493" y="16802"/>
                  <a:pt x="11520" y="16776"/>
                </a:cubicBezTo>
                <a:cubicBezTo>
                  <a:pt x="11533" y="16763"/>
                  <a:pt x="11533" y="16763"/>
                  <a:pt x="11530" y="16763"/>
                </a:cubicBezTo>
                <a:cubicBezTo>
                  <a:pt x="11526" y="16763"/>
                  <a:pt x="11520" y="16763"/>
                  <a:pt x="11520" y="16750"/>
                </a:cubicBezTo>
                <a:cubicBezTo>
                  <a:pt x="11572" y="16724"/>
                  <a:pt x="11625" y="16671"/>
                  <a:pt x="11599" y="16539"/>
                </a:cubicBezTo>
                <a:lnTo>
                  <a:pt x="11599" y="16539"/>
                </a:lnTo>
                <a:lnTo>
                  <a:pt x="11607" y="16556"/>
                </a:lnTo>
                <a:lnTo>
                  <a:pt x="11607" y="16556"/>
                </a:lnTo>
                <a:cubicBezTo>
                  <a:pt x="11602" y="16531"/>
                  <a:pt x="11608" y="16504"/>
                  <a:pt x="11625" y="16487"/>
                </a:cubicBezTo>
                <a:close/>
                <a:moveTo>
                  <a:pt x="12493" y="17013"/>
                </a:moveTo>
                <a:cubicBezTo>
                  <a:pt x="12501" y="17017"/>
                  <a:pt x="12509" y="17021"/>
                  <a:pt x="12516" y="17025"/>
                </a:cubicBezTo>
                <a:lnTo>
                  <a:pt x="12516" y="17025"/>
                </a:lnTo>
                <a:cubicBezTo>
                  <a:pt x="12510" y="17031"/>
                  <a:pt x="12504" y="17044"/>
                  <a:pt x="12493" y="17065"/>
                </a:cubicBezTo>
                <a:cubicBezTo>
                  <a:pt x="12493" y="17065"/>
                  <a:pt x="12493" y="17013"/>
                  <a:pt x="12493" y="17013"/>
                </a:cubicBezTo>
                <a:close/>
                <a:moveTo>
                  <a:pt x="12545" y="17047"/>
                </a:moveTo>
                <a:cubicBezTo>
                  <a:pt x="12563" y="17065"/>
                  <a:pt x="12572" y="17087"/>
                  <a:pt x="12572" y="17118"/>
                </a:cubicBezTo>
                <a:cubicBezTo>
                  <a:pt x="12572" y="17118"/>
                  <a:pt x="12572" y="17118"/>
                  <a:pt x="12572" y="17144"/>
                </a:cubicBezTo>
                <a:cubicBezTo>
                  <a:pt x="12572" y="17144"/>
                  <a:pt x="12545" y="17171"/>
                  <a:pt x="12545" y="17197"/>
                </a:cubicBezTo>
                <a:lnTo>
                  <a:pt x="12519" y="17197"/>
                </a:lnTo>
                <a:cubicBezTo>
                  <a:pt x="12493" y="17197"/>
                  <a:pt x="12467" y="17144"/>
                  <a:pt x="12493" y="17144"/>
                </a:cubicBezTo>
                <a:cubicBezTo>
                  <a:pt x="12519" y="17144"/>
                  <a:pt x="12519" y="17118"/>
                  <a:pt x="12519" y="17092"/>
                </a:cubicBezTo>
                <a:cubicBezTo>
                  <a:pt x="12519" y="17092"/>
                  <a:pt x="12540" y="17071"/>
                  <a:pt x="12545" y="17047"/>
                </a:cubicBezTo>
                <a:close/>
                <a:moveTo>
                  <a:pt x="12388" y="17328"/>
                </a:moveTo>
                <a:cubicBezTo>
                  <a:pt x="12388" y="17328"/>
                  <a:pt x="12388" y="17355"/>
                  <a:pt x="12388" y="17355"/>
                </a:cubicBezTo>
                <a:lnTo>
                  <a:pt x="12309" y="17355"/>
                </a:lnTo>
                <a:cubicBezTo>
                  <a:pt x="12309" y="17355"/>
                  <a:pt x="12309" y="17328"/>
                  <a:pt x="12309" y="17328"/>
                </a:cubicBezTo>
                <a:close/>
                <a:moveTo>
                  <a:pt x="13203" y="17302"/>
                </a:moveTo>
                <a:cubicBezTo>
                  <a:pt x="13203" y="17328"/>
                  <a:pt x="13203" y="17328"/>
                  <a:pt x="13229" y="17328"/>
                </a:cubicBezTo>
                <a:cubicBezTo>
                  <a:pt x="13256" y="17328"/>
                  <a:pt x="13256" y="17381"/>
                  <a:pt x="13229" y="17381"/>
                </a:cubicBezTo>
                <a:lnTo>
                  <a:pt x="13203" y="17381"/>
                </a:lnTo>
                <a:cubicBezTo>
                  <a:pt x="13177" y="17355"/>
                  <a:pt x="13177" y="17328"/>
                  <a:pt x="13203" y="17302"/>
                </a:cubicBezTo>
                <a:close/>
                <a:moveTo>
                  <a:pt x="14255" y="17355"/>
                </a:moveTo>
                <a:cubicBezTo>
                  <a:pt x="14281" y="17355"/>
                  <a:pt x="14281" y="17355"/>
                  <a:pt x="14255" y="17381"/>
                </a:cubicBezTo>
                <a:cubicBezTo>
                  <a:pt x="14255" y="17381"/>
                  <a:pt x="14255" y="17355"/>
                  <a:pt x="14255" y="17355"/>
                </a:cubicBezTo>
                <a:close/>
                <a:moveTo>
                  <a:pt x="13308" y="17407"/>
                </a:moveTo>
                <a:lnTo>
                  <a:pt x="13308" y="17460"/>
                </a:lnTo>
                <a:lnTo>
                  <a:pt x="13256" y="17460"/>
                </a:lnTo>
                <a:lnTo>
                  <a:pt x="13229" y="17434"/>
                </a:lnTo>
                <a:cubicBezTo>
                  <a:pt x="13256" y="17434"/>
                  <a:pt x="13282" y="17434"/>
                  <a:pt x="13308" y="17407"/>
                </a:cubicBezTo>
                <a:close/>
                <a:moveTo>
                  <a:pt x="13466" y="17328"/>
                </a:moveTo>
                <a:cubicBezTo>
                  <a:pt x="13492" y="17355"/>
                  <a:pt x="13519" y="17355"/>
                  <a:pt x="13519" y="17407"/>
                </a:cubicBezTo>
                <a:cubicBezTo>
                  <a:pt x="13466" y="17407"/>
                  <a:pt x="13440" y="17434"/>
                  <a:pt x="13440" y="17460"/>
                </a:cubicBezTo>
                <a:cubicBezTo>
                  <a:pt x="13413" y="17434"/>
                  <a:pt x="13413" y="17407"/>
                  <a:pt x="13387" y="17407"/>
                </a:cubicBezTo>
                <a:lnTo>
                  <a:pt x="13413" y="17407"/>
                </a:lnTo>
                <a:cubicBezTo>
                  <a:pt x="13413" y="17355"/>
                  <a:pt x="13440" y="17328"/>
                  <a:pt x="13466" y="17328"/>
                </a:cubicBezTo>
                <a:close/>
                <a:moveTo>
                  <a:pt x="15086" y="17339"/>
                </a:moveTo>
                <a:cubicBezTo>
                  <a:pt x="15116" y="17368"/>
                  <a:pt x="15093" y="17414"/>
                  <a:pt x="15070" y="17460"/>
                </a:cubicBezTo>
                <a:cubicBezTo>
                  <a:pt x="15070" y="17434"/>
                  <a:pt x="15070" y="17434"/>
                  <a:pt x="15070" y="17434"/>
                </a:cubicBezTo>
                <a:cubicBezTo>
                  <a:pt x="15046" y="17409"/>
                  <a:pt x="15044" y="17385"/>
                  <a:pt x="15086" y="17339"/>
                </a:cubicBezTo>
                <a:close/>
                <a:moveTo>
                  <a:pt x="12440" y="17434"/>
                </a:moveTo>
                <a:lnTo>
                  <a:pt x="12440" y="17477"/>
                </a:lnTo>
                <a:lnTo>
                  <a:pt x="12440" y="17477"/>
                </a:lnTo>
                <a:cubicBezTo>
                  <a:pt x="12428" y="17467"/>
                  <a:pt x="12424" y="17450"/>
                  <a:pt x="12440" y="17434"/>
                </a:cubicBezTo>
                <a:close/>
                <a:moveTo>
                  <a:pt x="17082" y="17244"/>
                </a:moveTo>
                <a:cubicBezTo>
                  <a:pt x="17115" y="17244"/>
                  <a:pt x="17174" y="17313"/>
                  <a:pt x="17174" y="17381"/>
                </a:cubicBezTo>
                <a:cubicBezTo>
                  <a:pt x="17193" y="17438"/>
                  <a:pt x="17171" y="17481"/>
                  <a:pt x="17148" y="17481"/>
                </a:cubicBezTo>
                <a:cubicBezTo>
                  <a:pt x="17138" y="17481"/>
                  <a:pt x="17129" y="17475"/>
                  <a:pt x="17122" y="17460"/>
                </a:cubicBezTo>
                <a:cubicBezTo>
                  <a:pt x="17069" y="17434"/>
                  <a:pt x="17043" y="17302"/>
                  <a:pt x="17069" y="17250"/>
                </a:cubicBezTo>
                <a:cubicBezTo>
                  <a:pt x="17073" y="17246"/>
                  <a:pt x="17077" y="17244"/>
                  <a:pt x="17082" y="17244"/>
                </a:cubicBezTo>
                <a:close/>
                <a:moveTo>
                  <a:pt x="15333" y="17434"/>
                </a:moveTo>
                <a:cubicBezTo>
                  <a:pt x="15307" y="17460"/>
                  <a:pt x="15307" y="17486"/>
                  <a:pt x="15333" y="17486"/>
                </a:cubicBezTo>
                <a:cubicBezTo>
                  <a:pt x="15281" y="17486"/>
                  <a:pt x="15254" y="17486"/>
                  <a:pt x="15281" y="17460"/>
                </a:cubicBezTo>
                <a:cubicBezTo>
                  <a:pt x="15281" y="17441"/>
                  <a:pt x="15308" y="17436"/>
                  <a:pt x="15333" y="17434"/>
                </a:cubicBezTo>
                <a:close/>
                <a:moveTo>
                  <a:pt x="12993" y="17460"/>
                </a:moveTo>
                <a:lnTo>
                  <a:pt x="13045" y="17486"/>
                </a:lnTo>
                <a:lnTo>
                  <a:pt x="13045" y="17513"/>
                </a:lnTo>
                <a:cubicBezTo>
                  <a:pt x="13031" y="17520"/>
                  <a:pt x="13019" y="17523"/>
                  <a:pt x="13009" y="17523"/>
                </a:cubicBezTo>
                <a:cubicBezTo>
                  <a:pt x="12982" y="17523"/>
                  <a:pt x="12973" y="17498"/>
                  <a:pt x="12993" y="17460"/>
                </a:cubicBezTo>
                <a:close/>
                <a:moveTo>
                  <a:pt x="13571" y="17460"/>
                </a:moveTo>
                <a:cubicBezTo>
                  <a:pt x="13571" y="17513"/>
                  <a:pt x="13597" y="17513"/>
                  <a:pt x="13597" y="17539"/>
                </a:cubicBezTo>
                <a:cubicBezTo>
                  <a:pt x="13597" y="17539"/>
                  <a:pt x="13571" y="17539"/>
                  <a:pt x="13571" y="17513"/>
                </a:cubicBezTo>
                <a:cubicBezTo>
                  <a:pt x="13571" y="17486"/>
                  <a:pt x="13571" y="17486"/>
                  <a:pt x="13571" y="17460"/>
                </a:cubicBezTo>
                <a:close/>
                <a:moveTo>
                  <a:pt x="17354" y="17412"/>
                </a:moveTo>
                <a:cubicBezTo>
                  <a:pt x="17381" y="17412"/>
                  <a:pt x="17370" y="17456"/>
                  <a:pt x="17332" y="17513"/>
                </a:cubicBezTo>
                <a:cubicBezTo>
                  <a:pt x="17308" y="17536"/>
                  <a:pt x="17290" y="17549"/>
                  <a:pt x="17277" y="17549"/>
                </a:cubicBezTo>
                <a:cubicBezTo>
                  <a:pt x="17261" y="17549"/>
                  <a:pt x="17253" y="17530"/>
                  <a:pt x="17253" y="17486"/>
                </a:cubicBezTo>
                <a:cubicBezTo>
                  <a:pt x="17253" y="17460"/>
                  <a:pt x="17279" y="17434"/>
                  <a:pt x="17306" y="17434"/>
                </a:cubicBezTo>
                <a:cubicBezTo>
                  <a:pt x="17328" y="17419"/>
                  <a:pt x="17344" y="17412"/>
                  <a:pt x="17354" y="17412"/>
                </a:cubicBezTo>
                <a:close/>
                <a:moveTo>
                  <a:pt x="12703" y="17276"/>
                </a:moveTo>
                <a:lnTo>
                  <a:pt x="12703" y="17302"/>
                </a:lnTo>
                <a:lnTo>
                  <a:pt x="12756" y="17302"/>
                </a:lnTo>
                <a:cubicBezTo>
                  <a:pt x="12730" y="17302"/>
                  <a:pt x="12756" y="17355"/>
                  <a:pt x="12808" y="17355"/>
                </a:cubicBezTo>
                <a:lnTo>
                  <a:pt x="12835" y="17355"/>
                </a:lnTo>
                <a:cubicBezTo>
                  <a:pt x="12835" y="17381"/>
                  <a:pt x="12808" y="17407"/>
                  <a:pt x="12808" y="17407"/>
                </a:cubicBezTo>
                <a:cubicBezTo>
                  <a:pt x="12808" y="17434"/>
                  <a:pt x="12808" y="17460"/>
                  <a:pt x="12808" y="17486"/>
                </a:cubicBezTo>
                <a:cubicBezTo>
                  <a:pt x="12782" y="17513"/>
                  <a:pt x="12756" y="17539"/>
                  <a:pt x="12730" y="17565"/>
                </a:cubicBezTo>
                <a:cubicBezTo>
                  <a:pt x="12703" y="17591"/>
                  <a:pt x="12677" y="17618"/>
                  <a:pt x="12651" y="17644"/>
                </a:cubicBezTo>
                <a:lnTo>
                  <a:pt x="12651" y="17618"/>
                </a:lnTo>
                <a:lnTo>
                  <a:pt x="12677" y="17591"/>
                </a:lnTo>
                <a:cubicBezTo>
                  <a:pt x="12677" y="17565"/>
                  <a:pt x="12677" y="17565"/>
                  <a:pt x="12677" y="17539"/>
                </a:cubicBezTo>
                <a:lnTo>
                  <a:pt x="12703" y="17434"/>
                </a:lnTo>
                <a:lnTo>
                  <a:pt x="12677" y="17513"/>
                </a:lnTo>
                <a:cubicBezTo>
                  <a:pt x="12651" y="17513"/>
                  <a:pt x="12624" y="17486"/>
                  <a:pt x="12624" y="17460"/>
                </a:cubicBezTo>
                <a:cubicBezTo>
                  <a:pt x="12651" y="17460"/>
                  <a:pt x="12624" y="17460"/>
                  <a:pt x="12624" y="17434"/>
                </a:cubicBezTo>
                <a:cubicBezTo>
                  <a:pt x="12624" y="17355"/>
                  <a:pt x="12651" y="17276"/>
                  <a:pt x="12703" y="17276"/>
                </a:cubicBezTo>
                <a:close/>
                <a:moveTo>
                  <a:pt x="12623" y="17695"/>
                </a:moveTo>
                <a:lnTo>
                  <a:pt x="12623" y="17695"/>
                </a:lnTo>
                <a:cubicBezTo>
                  <a:pt x="12623" y="17696"/>
                  <a:pt x="12622" y="17696"/>
                  <a:pt x="12622" y="17697"/>
                </a:cubicBezTo>
                <a:lnTo>
                  <a:pt x="12622" y="17697"/>
                </a:lnTo>
                <a:cubicBezTo>
                  <a:pt x="12623" y="17697"/>
                  <a:pt x="12624" y="17697"/>
                  <a:pt x="12624" y="17697"/>
                </a:cubicBezTo>
                <a:lnTo>
                  <a:pt x="12623" y="17695"/>
                </a:lnTo>
                <a:close/>
                <a:moveTo>
                  <a:pt x="16990" y="17591"/>
                </a:moveTo>
                <a:cubicBezTo>
                  <a:pt x="17043" y="17591"/>
                  <a:pt x="17069" y="17591"/>
                  <a:pt x="17016" y="17670"/>
                </a:cubicBezTo>
                <a:cubicBezTo>
                  <a:pt x="16998" y="17689"/>
                  <a:pt x="16979" y="17707"/>
                  <a:pt x="16961" y="17707"/>
                </a:cubicBezTo>
                <a:cubicBezTo>
                  <a:pt x="16953" y="17707"/>
                  <a:pt x="16945" y="17704"/>
                  <a:pt x="16938" y="17697"/>
                </a:cubicBezTo>
                <a:cubicBezTo>
                  <a:pt x="16938" y="17697"/>
                  <a:pt x="16938" y="17697"/>
                  <a:pt x="16938" y="17670"/>
                </a:cubicBezTo>
                <a:cubicBezTo>
                  <a:pt x="16911" y="17618"/>
                  <a:pt x="16938" y="17591"/>
                  <a:pt x="16990" y="17591"/>
                </a:cubicBezTo>
                <a:close/>
                <a:moveTo>
                  <a:pt x="12622" y="17697"/>
                </a:moveTo>
                <a:lnTo>
                  <a:pt x="12622" y="17697"/>
                </a:lnTo>
                <a:cubicBezTo>
                  <a:pt x="12602" y="17697"/>
                  <a:pt x="12599" y="17697"/>
                  <a:pt x="12614" y="17713"/>
                </a:cubicBezTo>
                <a:lnTo>
                  <a:pt x="12614" y="17713"/>
                </a:lnTo>
                <a:cubicBezTo>
                  <a:pt x="12616" y="17707"/>
                  <a:pt x="12618" y="17701"/>
                  <a:pt x="12622" y="17697"/>
                </a:cubicBezTo>
                <a:close/>
                <a:moveTo>
                  <a:pt x="12746" y="17637"/>
                </a:moveTo>
                <a:cubicBezTo>
                  <a:pt x="12756" y="17637"/>
                  <a:pt x="12756" y="17657"/>
                  <a:pt x="12756" y="17697"/>
                </a:cubicBezTo>
                <a:lnTo>
                  <a:pt x="12756" y="17723"/>
                </a:lnTo>
                <a:cubicBezTo>
                  <a:pt x="12730" y="17697"/>
                  <a:pt x="12703" y="17697"/>
                  <a:pt x="12677" y="17697"/>
                </a:cubicBezTo>
                <a:cubicBezTo>
                  <a:pt x="12716" y="17657"/>
                  <a:pt x="12736" y="17637"/>
                  <a:pt x="12746" y="17637"/>
                </a:cubicBezTo>
                <a:close/>
                <a:moveTo>
                  <a:pt x="13014" y="17660"/>
                </a:moveTo>
                <a:cubicBezTo>
                  <a:pt x="13035" y="17660"/>
                  <a:pt x="13059" y="17684"/>
                  <a:pt x="13098" y="17723"/>
                </a:cubicBezTo>
                <a:lnTo>
                  <a:pt x="12993" y="17723"/>
                </a:lnTo>
                <a:cubicBezTo>
                  <a:pt x="12993" y="17697"/>
                  <a:pt x="12993" y="17670"/>
                  <a:pt x="12993" y="17670"/>
                </a:cubicBezTo>
                <a:cubicBezTo>
                  <a:pt x="13000" y="17663"/>
                  <a:pt x="13007" y="17660"/>
                  <a:pt x="13014" y="17660"/>
                </a:cubicBezTo>
                <a:close/>
                <a:moveTo>
                  <a:pt x="12614" y="17713"/>
                </a:moveTo>
                <a:cubicBezTo>
                  <a:pt x="12612" y="17724"/>
                  <a:pt x="12614" y="17737"/>
                  <a:pt x="12622" y="17747"/>
                </a:cubicBezTo>
                <a:lnTo>
                  <a:pt x="12622" y="17747"/>
                </a:lnTo>
                <a:cubicBezTo>
                  <a:pt x="12624" y="17740"/>
                  <a:pt x="12624" y="17732"/>
                  <a:pt x="12624" y="17723"/>
                </a:cubicBezTo>
                <a:cubicBezTo>
                  <a:pt x="12620" y="17719"/>
                  <a:pt x="12617" y="17716"/>
                  <a:pt x="12614" y="17713"/>
                </a:cubicBezTo>
                <a:close/>
                <a:moveTo>
                  <a:pt x="17411" y="17545"/>
                </a:moveTo>
                <a:cubicBezTo>
                  <a:pt x="17431" y="17545"/>
                  <a:pt x="17450" y="17552"/>
                  <a:pt x="17464" y="17565"/>
                </a:cubicBezTo>
                <a:cubicBezTo>
                  <a:pt x="17542" y="17644"/>
                  <a:pt x="17516" y="17670"/>
                  <a:pt x="17358" y="17723"/>
                </a:cubicBezTo>
                <a:lnTo>
                  <a:pt x="17358" y="17749"/>
                </a:lnTo>
                <a:cubicBezTo>
                  <a:pt x="17325" y="17756"/>
                  <a:pt x="17296" y="17759"/>
                  <a:pt x="17271" y="17759"/>
                </a:cubicBezTo>
                <a:cubicBezTo>
                  <a:pt x="17197" y="17759"/>
                  <a:pt x="17168" y="17729"/>
                  <a:pt x="17227" y="17670"/>
                </a:cubicBezTo>
                <a:lnTo>
                  <a:pt x="17358" y="17565"/>
                </a:lnTo>
                <a:cubicBezTo>
                  <a:pt x="17372" y="17552"/>
                  <a:pt x="17391" y="17545"/>
                  <a:pt x="17411" y="17545"/>
                </a:cubicBezTo>
                <a:close/>
                <a:moveTo>
                  <a:pt x="13203" y="17644"/>
                </a:moveTo>
                <a:lnTo>
                  <a:pt x="13256" y="17697"/>
                </a:lnTo>
                <a:cubicBezTo>
                  <a:pt x="13286" y="17758"/>
                  <a:pt x="13299" y="17784"/>
                  <a:pt x="13294" y="17784"/>
                </a:cubicBezTo>
                <a:cubicBezTo>
                  <a:pt x="13290" y="17784"/>
                  <a:pt x="13277" y="17771"/>
                  <a:pt x="13256" y="17749"/>
                </a:cubicBezTo>
                <a:cubicBezTo>
                  <a:pt x="13229" y="17723"/>
                  <a:pt x="13203" y="17723"/>
                  <a:pt x="13177" y="17723"/>
                </a:cubicBezTo>
                <a:cubicBezTo>
                  <a:pt x="13177" y="17697"/>
                  <a:pt x="13203" y="17670"/>
                  <a:pt x="13203" y="17644"/>
                </a:cubicBezTo>
                <a:close/>
                <a:moveTo>
                  <a:pt x="15754" y="17697"/>
                </a:moveTo>
                <a:cubicBezTo>
                  <a:pt x="15754" y="17723"/>
                  <a:pt x="15754" y="17749"/>
                  <a:pt x="15780" y="17776"/>
                </a:cubicBezTo>
                <a:cubicBezTo>
                  <a:pt x="15772" y="17767"/>
                  <a:pt x="15766" y="17764"/>
                  <a:pt x="15761" y="17764"/>
                </a:cubicBezTo>
                <a:cubicBezTo>
                  <a:pt x="15751" y="17764"/>
                  <a:pt x="15745" y="17776"/>
                  <a:pt x="15728" y="17776"/>
                </a:cubicBezTo>
                <a:cubicBezTo>
                  <a:pt x="15728" y="17789"/>
                  <a:pt x="15721" y="17795"/>
                  <a:pt x="15715" y="17795"/>
                </a:cubicBezTo>
                <a:cubicBezTo>
                  <a:pt x="15708" y="17795"/>
                  <a:pt x="15701" y="17789"/>
                  <a:pt x="15701" y="17776"/>
                </a:cubicBezTo>
                <a:cubicBezTo>
                  <a:pt x="15701" y="17749"/>
                  <a:pt x="15728" y="17723"/>
                  <a:pt x="15754" y="17697"/>
                </a:cubicBezTo>
                <a:close/>
                <a:moveTo>
                  <a:pt x="16701" y="17755"/>
                </a:moveTo>
                <a:cubicBezTo>
                  <a:pt x="16707" y="17772"/>
                  <a:pt x="16708" y="17788"/>
                  <a:pt x="16701" y="17802"/>
                </a:cubicBezTo>
                <a:cubicBezTo>
                  <a:pt x="16701" y="17778"/>
                  <a:pt x="16701" y="17776"/>
                  <a:pt x="16701" y="17755"/>
                </a:cubicBezTo>
                <a:close/>
                <a:moveTo>
                  <a:pt x="17819" y="17808"/>
                </a:moveTo>
                <a:cubicBezTo>
                  <a:pt x="17832" y="17808"/>
                  <a:pt x="17845" y="17815"/>
                  <a:pt x="17858" y="17828"/>
                </a:cubicBezTo>
                <a:cubicBezTo>
                  <a:pt x="17858" y="17828"/>
                  <a:pt x="17884" y="17854"/>
                  <a:pt x="17832" y="17881"/>
                </a:cubicBezTo>
                <a:cubicBezTo>
                  <a:pt x="17805" y="17907"/>
                  <a:pt x="17779" y="17907"/>
                  <a:pt x="17753" y="17907"/>
                </a:cubicBezTo>
                <a:cubicBezTo>
                  <a:pt x="17753" y="17907"/>
                  <a:pt x="17753" y="17854"/>
                  <a:pt x="17779" y="17828"/>
                </a:cubicBezTo>
                <a:cubicBezTo>
                  <a:pt x="17792" y="17815"/>
                  <a:pt x="17805" y="17808"/>
                  <a:pt x="17819" y="17808"/>
                </a:cubicBezTo>
                <a:close/>
                <a:moveTo>
                  <a:pt x="18936" y="17697"/>
                </a:moveTo>
                <a:cubicBezTo>
                  <a:pt x="18936" y="17715"/>
                  <a:pt x="18950" y="17734"/>
                  <a:pt x="18967" y="17734"/>
                </a:cubicBezTo>
                <a:cubicBezTo>
                  <a:pt x="18974" y="17734"/>
                  <a:pt x="18981" y="17731"/>
                  <a:pt x="18989" y="17723"/>
                </a:cubicBezTo>
                <a:cubicBezTo>
                  <a:pt x="19015" y="17723"/>
                  <a:pt x="19015" y="17723"/>
                  <a:pt x="19015" y="17749"/>
                </a:cubicBezTo>
                <a:cubicBezTo>
                  <a:pt x="19015" y="17770"/>
                  <a:pt x="18981" y="17809"/>
                  <a:pt x="18954" y="17809"/>
                </a:cubicBezTo>
                <a:cubicBezTo>
                  <a:pt x="18947" y="17809"/>
                  <a:pt x="18941" y="17807"/>
                  <a:pt x="18936" y="17802"/>
                </a:cubicBezTo>
                <a:cubicBezTo>
                  <a:pt x="18934" y="17799"/>
                  <a:pt x="18929" y="17798"/>
                  <a:pt x="18923" y="17798"/>
                </a:cubicBezTo>
                <a:cubicBezTo>
                  <a:pt x="18872" y="17798"/>
                  <a:pt x="18726" y="17886"/>
                  <a:pt x="18726" y="17933"/>
                </a:cubicBezTo>
                <a:cubicBezTo>
                  <a:pt x="18726" y="17933"/>
                  <a:pt x="18700" y="17960"/>
                  <a:pt x="18673" y="17960"/>
                </a:cubicBezTo>
                <a:cubicBezTo>
                  <a:pt x="18647" y="17960"/>
                  <a:pt x="18647" y="17933"/>
                  <a:pt x="18673" y="17881"/>
                </a:cubicBezTo>
                <a:cubicBezTo>
                  <a:pt x="18700" y="17854"/>
                  <a:pt x="18726" y="17802"/>
                  <a:pt x="18726" y="17776"/>
                </a:cubicBezTo>
                <a:lnTo>
                  <a:pt x="18726" y="17802"/>
                </a:lnTo>
                <a:cubicBezTo>
                  <a:pt x="18726" y="17802"/>
                  <a:pt x="18726" y="17776"/>
                  <a:pt x="18752" y="17749"/>
                </a:cubicBezTo>
                <a:cubicBezTo>
                  <a:pt x="18752" y="17749"/>
                  <a:pt x="18779" y="17749"/>
                  <a:pt x="18779" y="17802"/>
                </a:cubicBezTo>
                <a:cubicBezTo>
                  <a:pt x="18779" y="17817"/>
                  <a:pt x="18779" y="17832"/>
                  <a:pt x="18789" y="17832"/>
                </a:cubicBezTo>
                <a:cubicBezTo>
                  <a:pt x="18796" y="17832"/>
                  <a:pt x="18809" y="17824"/>
                  <a:pt x="18831" y="17802"/>
                </a:cubicBezTo>
                <a:lnTo>
                  <a:pt x="18910" y="17697"/>
                </a:lnTo>
                <a:close/>
                <a:moveTo>
                  <a:pt x="12493" y="17486"/>
                </a:moveTo>
                <a:lnTo>
                  <a:pt x="12493" y="17539"/>
                </a:lnTo>
                <a:lnTo>
                  <a:pt x="12545" y="17618"/>
                </a:lnTo>
                <a:lnTo>
                  <a:pt x="12623" y="17695"/>
                </a:lnTo>
                <a:lnTo>
                  <a:pt x="12623" y="17695"/>
                </a:lnTo>
                <a:cubicBezTo>
                  <a:pt x="12627" y="17692"/>
                  <a:pt x="12631" y="17689"/>
                  <a:pt x="12636" y="17689"/>
                </a:cubicBezTo>
                <a:cubicBezTo>
                  <a:pt x="12641" y="17689"/>
                  <a:pt x="12646" y="17692"/>
                  <a:pt x="12651" y="17697"/>
                </a:cubicBezTo>
                <a:lnTo>
                  <a:pt x="12651" y="17723"/>
                </a:lnTo>
                <a:cubicBezTo>
                  <a:pt x="12703" y="17776"/>
                  <a:pt x="12730" y="17828"/>
                  <a:pt x="12782" y="17854"/>
                </a:cubicBezTo>
                <a:cubicBezTo>
                  <a:pt x="12808" y="17881"/>
                  <a:pt x="12808" y="17907"/>
                  <a:pt x="12808" y="17933"/>
                </a:cubicBezTo>
                <a:cubicBezTo>
                  <a:pt x="12808" y="18012"/>
                  <a:pt x="12808" y="18012"/>
                  <a:pt x="12730" y="18012"/>
                </a:cubicBezTo>
                <a:cubicBezTo>
                  <a:pt x="12714" y="18020"/>
                  <a:pt x="12699" y="18023"/>
                  <a:pt x="12684" y="18023"/>
                </a:cubicBezTo>
                <a:cubicBezTo>
                  <a:pt x="12648" y="18023"/>
                  <a:pt x="12617" y="18004"/>
                  <a:pt x="12598" y="17986"/>
                </a:cubicBezTo>
                <a:cubicBezTo>
                  <a:pt x="12588" y="17976"/>
                  <a:pt x="12579" y="17967"/>
                  <a:pt x="12572" y="17960"/>
                </a:cubicBezTo>
                <a:cubicBezTo>
                  <a:pt x="12598" y="17960"/>
                  <a:pt x="12677" y="17776"/>
                  <a:pt x="12624" y="17749"/>
                </a:cubicBezTo>
                <a:cubicBezTo>
                  <a:pt x="12623" y="17748"/>
                  <a:pt x="12623" y="17747"/>
                  <a:pt x="12622" y="17747"/>
                </a:cubicBezTo>
                <a:lnTo>
                  <a:pt x="12622" y="17747"/>
                </a:lnTo>
                <a:cubicBezTo>
                  <a:pt x="12617" y="17766"/>
                  <a:pt x="12606" y="17778"/>
                  <a:pt x="12582" y="17778"/>
                </a:cubicBezTo>
                <a:cubicBezTo>
                  <a:pt x="12562" y="17778"/>
                  <a:pt x="12533" y="17769"/>
                  <a:pt x="12493" y="17749"/>
                </a:cubicBezTo>
                <a:cubicBezTo>
                  <a:pt x="12388" y="17723"/>
                  <a:pt x="12414" y="17723"/>
                  <a:pt x="12493" y="17670"/>
                </a:cubicBezTo>
                <a:cubicBezTo>
                  <a:pt x="12572" y="17644"/>
                  <a:pt x="12545" y="17618"/>
                  <a:pt x="12519" y="17591"/>
                </a:cubicBezTo>
                <a:cubicBezTo>
                  <a:pt x="12493" y="17565"/>
                  <a:pt x="12467" y="17513"/>
                  <a:pt x="12493" y="17486"/>
                </a:cubicBezTo>
                <a:close/>
                <a:moveTo>
                  <a:pt x="17638" y="17940"/>
                </a:moveTo>
                <a:cubicBezTo>
                  <a:pt x="17648" y="17940"/>
                  <a:pt x="17661" y="17946"/>
                  <a:pt x="17674" y="17960"/>
                </a:cubicBezTo>
                <a:cubicBezTo>
                  <a:pt x="17700" y="17986"/>
                  <a:pt x="17700" y="17986"/>
                  <a:pt x="17674" y="18012"/>
                </a:cubicBezTo>
                <a:cubicBezTo>
                  <a:pt x="17661" y="18025"/>
                  <a:pt x="17648" y="18032"/>
                  <a:pt x="17638" y="18032"/>
                </a:cubicBezTo>
                <a:cubicBezTo>
                  <a:pt x="17628" y="18032"/>
                  <a:pt x="17621" y="18025"/>
                  <a:pt x="17621" y="18012"/>
                </a:cubicBezTo>
                <a:cubicBezTo>
                  <a:pt x="17595" y="18012"/>
                  <a:pt x="17595" y="17986"/>
                  <a:pt x="17621" y="17960"/>
                </a:cubicBezTo>
                <a:cubicBezTo>
                  <a:pt x="17621" y="17946"/>
                  <a:pt x="17628" y="17940"/>
                  <a:pt x="17638" y="17940"/>
                </a:cubicBezTo>
                <a:close/>
                <a:moveTo>
                  <a:pt x="15360" y="17999"/>
                </a:moveTo>
                <a:cubicBezTo>
                  <a:pt x="15379" y="17999"/>
                  <a:pt x="15399" y="18012"/>
                  <a:pt x="15412" y="18039"/>
                </a:cubicBezTo>
                <a:lnTo>
                  <a:pt x="15307" y="18039"/>
                </a:lnTo>
                <a:cubicBezTo>
                  <a:pt x="15320" y="18012"/>
                  <a:pt x="15340" y="17999"/>
                  <a:pt x="15360" y="17999"/>
                </a:cubicBezTo>
                <a:close/>
                <a:moveTo>
                  <a:pt x="18568" y="17986"/>
                </a:moveTo>
                <a:lnTo>
                  <a:pt x="18568" y="18012"/>
                </a:lnTo>
                <a:cubicBezTo>
                  <a:pt x="18647" y="18012"/>
                  <a:pt x="18647" y="18012"/>
                  <a:pt x="18621" y="18065"/>
                </a:cubicBezTo>
                <a:cubicBezTo>
                  <a:pt x="18613" y="18081"/>
                  <a:pt x="18597" y="18087"/>
                  <a:pt x="18579" y="18087"/>
                </a:cubicBezTo>
                <a:cubicBezTo>
                  <a:pt x="18539" y="18087"/>
                  <a:pt x="18489" y="18057"/>
                  <a:pt x="18489" y="18039"/>
                </a:cubicBezTo>
                <a:cubicBezTo>
                  <a:pt x="18516" y="18012"/>
                  <a:pt x="18542" y="17986"/>
                  <a:pt x="18568" y="17986"/>
                </a:cubicBezTo>
                <a:close/>
                <a:moveTo>
                  <a:pt x="13203" y="17986"/>
                </a:moveTo>
                <a:lnTo>
                  <a:pt x="13308" y="18065"/>
                </a:lnTo>
                <a:cubicBezTo>
                  <a:pt x="13308" y="18065"/>
                  <a:pt x="13308" y="18091"/>
                  <a:pt x="13308" y="18091"/>
                </a:cubicBezTo>
                <a:cubicBezTo>
                  <a:pt x="13308" y="18117"/>
                  <a:pt x="13308" y="18131"/>
                  <a:pt x="13302" y="18131"/>
                </a:cubicBezTo>
                <a:cubicBezTo>
                  <a:pt x="13295" y="18131"/>
                  <a:pt x="13282" y="18117"/>
                  <a:pt x="13256" y="18091"/>
                </a:cubicBezTo>
                <a:cubicBezTo>
                  <a:pt x="13229" y="18065"/>
                  <a:pt x="13203" y="18039"/>
                  <a:pt x="13203" y="17986"/>
                </a:cubicBezTo>
                <a:close/>
                <a:moveTo>
                  <a:pt x="17495" y="17962"/>
                </a:moveTo>
                <a:cubicBezTo>
                  <a:pt x="17511" y="17962"/>
                  <a:pt x="17516" y="17977"/>
                  <a:pt x="17516" y="18012"/>
                </a:cubicBezTo>
                <a:lnTo>
                  <a:pt x="17490" y="18039"/>
                </a:lnTo>
                <a:cubicBezTo>
                  <a:pt x="17490" y="18091"/>
                  <a:pt x="17490" y="18091"/>
                  <a:pt x="17437" y="18091"/>
                </a:cubicBezTo>
                <a:cubicBezTo>
                  <a:pt x="17430" y="18083"/>
                  <a:pt x="17422" y="18080"/>
                  <a:pt x="17414" y="18080"/>
                </a:cubicBezTo>
                <a:cubicBezTo>
                  <a:pt x="17396" y="18080"/>
                  <a:pt x="17377" y="18099"/>
                  <a:pt x="17358" y="18117"/>
                </a:cubicBezTo>
                <a:cubicBezTo>
                  <a:pt x="17332" y="18144"/>
                  <a:pt x="17306" y="18144"/>
                  <a:pt x="17279" y="18144"/>
                </a:cubicBezTo>
                <a:cubicBezTo>
                  <a:pt x="17279" y="18117"/>
                  <a:pt x="17306" y="18039"/>
                  <a:pt x="17385" y="18012"/>
                </a:cubicBezTo>
                <a:cubicBezTo>
                  <a:pt x="17442" y="17983"/>
                  <a:pt x="17476" y="17962"/>
                  <a:pt x="17495" y="17962"/>
                </a:cubicBezTo>
                <a:close/>
                <a:moveTo>
                  <a:pt x="18885" y="17926"/>
                </a:moveTo>
                <a:cubicBezTo>
                  <a:pt x="18943" y="17926"/>
                  <a:pt x="19058" y="17969"/>
                  <a:pt x="19015" y="18012"/>
                </a:cubicBezTo>
                <a:cubicBezTo>
                  <a:pt x="19015" y="18039"/>
                  <a:pt x="19015" y="18065"/>
                  <a:pt x="19015" y="18091"/>
                </a:cubicBezTo>
                <a:cubicBezTo>
                  <a:pt x="19015" y="18117"/>
                  <a:pt x="19015" y="18117"/>
                  <a:pt x="18989" y="18144"/>
                </a:cubicBezTo>
                <a:cubicBezTo>
                  <a:pt x="18975" y="18151"/>
                  <a:pt x="18963" y="18154"/>
                  <a:pt x="18953" y="18154"/>
                </a:cubicBezTo>
                <a:cubicBezTo>
                  <a:pt x="18926" y="18154"/>
                  <a:pt x="18917" y="18130"/>
                  <a:pt x="18936" y="18091"/>
                </a:cubicBezTo>
                <a:cubicBezTo>
                  <a:pt x="18963" y="18012"/>
                  <a:pt x="18936" y="18012"/>
                  <a:pt x="18936" y="18012"/>
                </a:cubicBezTo>
                <a:cubicBezTo>
                  <a:pt x="18923" y="18039"/>
                  <a:pt x="18903" y="18052"/>
                  <a:pt x="18884" y="18052"/>
                </a:cubicBezTo>
                <a:cubicBezTo>
                  <a:pt x="18864" y="18052"/>
                  <a:pt x="18844" y="18039"/>
                  <a:pt x="18831" y="18012"/>
                </a:cubicBezTo>
                <a:cubicBezTo>
                  <a:pt x="18831" y="17986"/>
                  <a:pt x="18831" y="17960"/>
                  <a:pt x="18857" y="17933"/>
                </a:cubicBezTo>
                <a:cubicBezTo>
                  <a:pt x="18862" y="17928"/>
                  <a:pt x="18872" y="17926"/>
                  <a:pt x="18885" y="17926"/>
                </a:cubicBezTo>
                <a:close/>
                <a:moveTo>
                  <a:pt x="19120" y="18117"/>
                </a:moveTo>
                <a:cubicBezTo>
                  <a:pt x="19120" y="18117"/>
                  <a:pt x="19120" y="18117"/>
                  <a:pt x="19094" y="18144"/>
                </a:cubicBezTo>
                <a:cubicBezTo>
                  <a:pt x="19094" y="18157"/>
                  <a:pt x="19088" y="18163"/>
                  <a:pt x="19078" y="18163"/>
                </a:cubicBezTo>
                <a:cubicBezTo>
                  <a:pt x="19068" y="18163"/>
                  <a:pt x="19055" y="18157"/>
                  <a:pt x="19042" y="18144"/>
                </a:cubicBezTo>
                <a:cubicBezTo>
                  <a:pt x="19042" y="18144"/>
                  <a:pt x="19042" y="18117"/>
                  <a:pt x="19068" y="18117"/>
                </a:cubicBezTo>
                <a:close/>
                <a:moveTo>
                  <a:pt x="12872" y="18058"/>
                </a:moveTo>
                <a:cubicBezTo>
                  <a:pt x="12877" y="18058"/>
                  <a:pt x="12882" y="18060"/>
                  <a:pt x="12887" y="18065"/>
                </a:cubicBezTo>
                <a:lnTo>
                  <a:pt x="12887" y="18117"/>
                </a:lnTo>
                <a:cubicBezTo>
                  <a:pt x="12940" y="18144"/>
                  <a:pt x="12914" y="18144"/>
                  <a:pt x="12887" y="18170"/>
                </a:cubicBezTo>
                <a:cubicBezTo>
                  <a:pt x="12835" y="18170"/>
                  <a:pt x="12808" y="18170"/>
                  <a:pt x="12835" y="18117"/>
                </a:cubicBezTo>
                <a:cubicBezTo>
                  <a:pt x="12835" y="18096"/>
                  <a:pt x="12852" y="18058"/>
                  <a:pt x="12872" y="18058"/>
                </a:cubicBezTo>
                <a:close/>
                <a:moveTo>
                  <a:pt x="18704" y="18054"/>
                </a:moveTo>
                <a:cubicBezTo>
                  <a:pt x="18712" y="18054"/>
                  <a:pt x="18719" y="18058"/>
                  <a:pt x="18726" y="18065"/>
                </a:cubicBezTo>
                <a:cubicBezTo>
                  <a:pt x="18752" y="18065"/>
                  <a:pt x="18752" y="18091"/>
                  <a:pt x="18726" y="18117"/>
                </a:cubicBezTo>
                <a:cubicBezTo>
                  <a:pt x="18708" y="18117"/>
                  <a:pt x="18703" y="18129"/>
                  <a:pt x="18693" y="18129"/>
                </a:cubicBezTo>
                <a:cubicBezTo>
                  <a:pt x="18688" y="18129"/>
                  <a:pt x="18682" y="18126"/>
                  <a:pt x="18673" y="18117"/>
                </a:cubicBezTo>
                <a:cubicBezTo>
                  <a:pt x="18673" y="18110"/>
                  <a:pt x="18671" y="18107"/>
                  <a:pt x="18667" y="18107"/>
                </a:cubicBezTo>
                <a:cubicBezTo>
                  <a:pt x="18658" y="18107"/>
                  <a:pt x="18639" y="18125"/>
                  <a:pt x="18621" y="18144"/>
                </a:cubicBezTo>
                <a:cubicBezTo>
                  <a:pt x="18594" y="18196"/>
                  <a:pt x="18568" y="18196"/>
                  <a:pt x="18568" y="18196"/>
                </a:cubicBezTo>
                <a:cubicBezTo>
                  <a:pt x="18568" y="18196"/>
                  <a:pt x="18594" y="18144"/>
                  <a:pt x="18621" y="18091"/>
                </a:cubicBezTo>
                <a:lnTo>
                  <a:pt x="18621" y="18117"/>
                </a:lnTo>
                <a:cubicBezTo>
                  <a:pt x="18659" y="18079"/>
                  <a:pt x="18684" y="18054"/>
                  <a:pt x="18704" y="18054"/>
                </a:cubicBezTo>
                <a:close/>
                <a:moveTo>
                  <a:pt x="15780" y="17960"/>
                </a:moveTo>
                <a:cubicBezTo>
                  <a:pt x="15780" y="17960"/>
                  <a:pt x="15780" y="17960"/>
                  <a:pt x="15780" y="17986"/>
                </a:cubicBezTo>
                <a:cubicBezTo>
                  <a:pt x="15754" y="17986"/>
                  <a:pt x="15780" y="18012"/>
                  <a:pt x="15833" y="18039"/>
                </a:cubicBezTo>
                <a:cubicBezTo>
                  <a:pt x="15859" y="18039"/>
                  <a:pt x="15886" y="18065"/>
                  <a:pt x="15807" y="18117"/>
                </a:cubicBezTo>
                <a:cubicBezTo>
                  <a:pt x="15774" y="18139"/>
                  <a:pt x="15755" y="18152"/>
                  <a:pt x="15748" y="18159"/>
                </a:cubicBezTo>
                <a:lnTo>
                  <a:pt x="15748" y="18159"/>
                </a:lnTo>
                <a:cubicBezTo>
                  <a:pt x="15735" y="18161"/>
                  <a:pt x="15720" y="18164"/>
                  <a:pt x="15701" y="18170"/>
                </a:cubicBezTo>
                <a:lnTo>
                  <a:pt x="15728" y="18196"/>
                </a:lnTo>
                <a:cubicBezTo>
                  <a:pt x="15698" y="18211"/>
                  <a:pt x="15669" y="18217"/>
                  <a:pt x="15641" y="18217"/>
                </a:cubicBezTo>
                <a:cubicBezTo>
                  <a:pt x="15570" y="18217"/>
                  <a:pt x="15510" y="18174"/>
                  <a:pt x="15491" y="18117"/>
                </a:cubicBezTo>
                <a:cubicBezTo>
                  <a:pt x="15517" y="18117"/>
                  <a:pt x="15544" y="18117"/>
                  <a:pt x="15596" y="18091"/>
                </a:cubicBezTo>
                <a:cubicBezTo>
                  <a:pt x="15649" y="18065"/>
                  <a:pt x="15675" y="18012"/>
                  <a:pt x="15649" y="18012"/>
                </a:cubicBezTo>
                <a:cubicBezTo>
                  <a:pt x="15544" y="18012"/>
                  <a:pt x="15596" y="17960"/>
                  <a:pt x="15728" y="17960"/>
                </a:cubicBezTo>
                <a:close/>
                <a:moveTo>
                  <a:pt x="14649" y="18012"/>
                </a:moveTo>
                <a:cubicBezTo>
                  <a:pt x="14702" y="18039"/>
                  <a:pt x="14728" y="18065"/>
                  <a:pt x="14781" y="18091"/>
                </a:cubicBezTo>
                <a:cubicBezTo>
                  <a:pt x="14755" y="18117"/>
                  <a:pt x="14755" y="18144"/>
                  <a:pt x="14728" y="18196"/>
                </a:cubicBezTo>
                <a:lnTo>
                  <a:pt x="14728" y="18223"/>
                </a:lnTo>
                <a:cubicBezTo>
                  <a:pt x="14702" y="18223"/>
                  <a:pt x="14676" y="18196"/>
                  <a:pt x="14649" y="18196"/>
                </a:cubicBezTo>
                <a:lnTo>
                  <a:pt x="14649" y="18170"/>
                </a:lnTo>
                <a:lnTo>
                  <a:pt x="14649" y="18117"/>
                </a:lnTo>
                <a:cubicBezTo>
                  <a:pt x="14649" y="18117"/>
                  <a:pt x="14702" y="18091"/>
                  <a:pt x="14649" y="18065"/>
                </a:cubicBezTo>
                <a:cubicBezTo>
                  <a:pt x="14623" y="18065"/>
                  <a:pt x="14623" y="18039"/>
                  <a:pt x="14649" y="18012"/>
                </a:cubicBezTo>
                <a:close/>
                <a:moveTo>
                  <a:pt x="17497" y="18158"/>
                </a:moveTo>
                <a:cubicBezTo>
                  <a:pt x="17502" y="18158"/>
                  <a:pt x="17507" y="18161"/>
                  <a:pt x="17516" y="18170"/>
                </a:cubicBezTo>
                <a:cubicBezTo>
                  <a:pt x="17516" y="18196"/>
                  <a:pt x="17516" y="18196"/>
                  <a:pt x="17490" y="18223"/>
                </a:cubicBezTo>
                <a:cubicBezTo>
                  <a:pt x="17471" y="18223"/>
                  <a:pt x="17451" y="18209"/>
                  <a:pt x="17442" y="18201"/>
                </a:cubicBezTo>
                <a:lnTo>
                  <a:pt x="17442" y="18201"/>
                </a:lnTo>
                <a:cubicBezTo>
                  <a:pt x="17446" y="18192"/>
                  <a:pt x="17453" y="18181"/>
                  <a:pt x="17464" y="18170"/>
                </a:cubicBezTo>
                <a:cubicBezTo>
                  <a:pt x="17481" y="18170"/>
                  <a:pt x="17487" y="18158"/>
                  <a:pt x="17497" y="18158"/>
                </a:cubicBezTo>
                <a:close/>
                <a:moveTo>
                  <a:pt x="13413" y="18223"/>
                </a:moveTo>
                <a:lnTo>
                  <a:pt x="13492" y="18249"/>
                </a:lnTo>
                <a:lnTo>
                  <a:pt x="13361" y="18275"/>
                </a:lnTo>
                <a:cubicBezTo>
                  <a:pt x="13328" y="18286"/>
                  <a:pt x="13304" y="18292"/>
                  <a:pt x="13288" y="18292"/>
                </a:cubicBezTo>
                <a:cubicBezTo>
                  <a:pt x="13265" y="18292"/>
                  <a:pt x="13256" y="18280"/>
                  <a:pt x="13256" y="18249"/>
                </a:cubicBezTo>
                <a:lnTo>
                  <a:pt x="13256" y="18223"/>
                </a:lnTo>
                <a:cubicBezTo>
                  <a:pt x="13282" y="18249"/>
                  <a:pt x="13282" y="18249"/>
                  <a:pt x="13282" y="18249"/>
                </a:cubicBezTo>
                <a:cubicBezTo>
                  <a:pt x="13317" y="18249"/>
                  <a:pt x="13341" y="18249"/>
                  <a:pt x="13361" y="18241"/>
                </a:cubicBezTo>
                <a:lnTo>
                  <a:pt x="13361" y="18241"/>
                </a:lnTo>
                <a:lnTo>
                  <a:pt x="13361" y="18249"/>
                </a:lnTo>
                <a:lnTo>
                  <a:pt x="13387" y="18223"/>
                </a:lnTo>
                <a:lnTo>
                  <a:pt x="13387" y="18223"/>
                </a:lnTo>
                <a:cubicBezTo>
                  <a:pt x="13379" y="18231"/>
                  <a:pt x="13370" y="18237"/>
                  <a:pt x="13361" y="18241"/>
                </a:cubicBezTo>
                <a:lnTo>
                  <a:pt x="13361" y="18241"/>
                </a:lnTo>
                <a:lnTo>
                  <a:pt x="13361" y="18223"/>
                </a:lnTo>
                <a:close/>
                <a:moveTo>
                  <a:pt x="15175" y="18196"/>
                </a:moveTo>
                <a:cubicBezTo>
                  <a:pt x="15202" y="18196"/>
                  <a:pt x="15202" y="18223"/>
                  <a:pt x="15175" y="18249"/>
                </a:cubicBezTo>
                <a:cubicBezTo>
                  <a:pt x="15175" y="18249"/>
                  <a:pt x="15149" y="18249"/>
                  <a:pt x="15149" y="18275"/>
                </a:cubicBezTo>
                <a:cubicBezTo>
                  <a:pt x="15175" y="18275"/>
                  <a:pt x="15149" y="18328"/>
                  <a:pt x="15149" y="18328"/>
                </a:cubicBezTo>
                <a:cubicBezTo>
                  <a:pt x="15149" y="18328"/>
                  <a:pt x="15070" y="18249"/>
                  <a:pt x="15123" y="18196"/>
                </a:cubicBezTo>
                <a:close/>
                <a:moveTo>
                  <a:pt x="12993" y="18117"/>
                </a:moveTo>
                <a:lnTo>
                  <a:pt x="13019" y="18170"/>
                </a:lnTo>
                <a:cubicBezTo>
                  <a:pt x="13033" y="18165"/>
                  <a:pt x="13046" y="18163"/>
                  <a:pt x="13058" y="18163"/>
                </a:cubicBezTo>
                <a:cubicBezTo>
                  <a:pt x="13115" y="18163"/>
                  <a:pt x="13150" y="18210"/>
                  <a:pt x="13150" y="18275"/>
                </a:cubicBezTo>
                <a:cubicBezTo>
                  <a:pt x="13133" y="18345"/>
                  <a:pt x="13127" y="18369"/>
                  <a:pt x="13117" y="18369"/>
                </a:cubicBezTo>
                <a:cubicBezTo>
                  <a:pt x="13112" y="18369"/>
                  <a:pt x="13107" y="18363"/>
                  <a:pt x="13098" y="18354"/>
                </a:cubicBezTo>
                <a:cubicBezTo>
                  <a:pt x="13071" y="18354"/>
                  <a:pt x="13071" y="18328"/>
                  <a:pt x="13098" y="18302"/>
                </a:cubicBezTo>
                <a:cubicBezTo>
                  <a:pt x="13098" y="18302"/>
                  <a:pt x="13098" y="18249"/>
                  <a:pt x="13045" y="18223"/>
                </a:cubicBezTo>
                <a:cubicBezTo>
                  <a:pt x="12966" y="18196"/>
                  <a:pt x="12966" y="18117"/>
                  <a:pt x="12993" y="18117"/>
                </a:cubicBezTo>
                <a:close/>
                <a:moveTo>
                  <a:pt x="15349" y="18153"/>
                </a:moveTo>
                <a:cubicBezTo>
                  <a:pt x="15388" y="18153"/>
                  <a:pt x="15397" y="18219"/>
                  <a:pt x="15438" y="18302"/>
                </a:cubicBezTo>
                <a:lnTo>
                  <a:pt x="15491" y="18380"/>
                </a:lnTo>
                <a:lnTo>
                  <a:pt x="15491" y="18380"/>
                </a:lnTo>
                <a:lnTo>
                  <a:pt x="15412" y="18354"/>
                </a:lnTo>
                <a:lnTo>
                  <a:pt x="15281" y="18302"/>
                </a:lnTo>
                <a:cubicBezTo>
                  <a:pt x="15228" y="18302"/>
                  <a:pt x="15254" y="18223"/>
                  <a:pt x="15307" y="18170"/>
                </a:cubicBezTo>
                <a:cubicBezTo>
                  <a:pt x="15324" y="18158"/>
                  <a:pt x="15338" y="18153"/>
                  <a:pt x="15349" y="18153"/>
                </a:cubicBezTo>
                <a:close/>
                <a:moveTo>
                  <a:pt x="14548" y="18209"/>
                </a:moveTo>
                <a:cubicBezTo>
                  <a:pt x="14551" y="18209"/>
                  <a:pt x="14557" y="18223"/>
                  <a:pt x="14571" y="18249"/>
                </a:cubicBezTo>
                <a:lnTo>
                  <a:pt x="14623" y="18275"/>
                </a:lnTo>
                <a:lnTo>
                  <a:pt x="14623" y="18223"/>
                </a:lnTo>
                <a:cubicBezTo>
                  <a:pt x="14649" y="18249"/>
                  <a:pt x="14676" y="18275"/>
                  <a:pt x="14702" y="18302"/>
                </a:cubicBezTo>
                <a:cubicBezTo>
                  <a:pt x="14702" y="18328"/>
                  <a:pt x="14702" y="18380"/>
                  <a:pt x="14728" y="18380"/>
                </a:cubicBezTo>
                <a:cubicBezTo>
                  <a:pt x="14715" y="18394"/>
                  <a:pt x="14702" y="18400"/>
                  <a:pt x="14689" y="18400"/>
                </a:cubicBezTo>
                <a:cubicBezTo>
                  <a:pt x="14676" y="18400"/>
                  <a:pt x="14663" y="18394"/>
                  <a:pt x="14649" y="18380"/>
                </a:cubicBezTo>
                <a:cubicBezTo>
                  <a:pt x="14623" y="18354"/>
                  <a:pt x="14597" y="18354"/>
                  <a:pt x="14571" y="18354"/>
                </a:cubicBezTo>
                <a:cubicBezTo>
                  <a:pt x="14544" y="18328"/>
                  <a:pt x="14518" y="18275"/>
                  <a:pt x="14544" y="18249"/>
                </a:cubicBezTo>
                <a:cubicBezTo>
                  <a:pt x="14544" y="18223"/>
                  <a:pt x="14544" y="18209"/>
                  <a:pt x="14548" y="18209"/>
                </a:cubicBezTo>
                <a:close/>
                <a:moveTo>
                  <a:pt x="18331" y="18328"/>
                </a:moveTo>
                <a:cubicBezTo>
                  <a:pt x="18331" y="18354"/>
                  <a:pt x="18331" y="18380"/>
                  <a:pt x="18305" y="18380"/>
                </a:cubicBezTo>
                <a:cubicBezTo>
                  <a:pt x="18305" y="18394"/>
                  <a:pt x="18299" y="18400"/>
                  <a:pt x="18289" y="18400"/>
                </a:cubicBezTo>
                <a:cubicBezTo>
                  <a:pt x="18279" y="18400"/>
                  <a:pt x="18266" y="18394"/>
                  <a:pt x="18253" y="18380"/>
                </a:cubicBezTo>
                <a:cubicBezTo>
                  <a:pt x="18253" y="18380"/>
                  <a:pt x="18253" y="18354"/>
                  <a:pt x="18279" y="18328"/>
                </a:cubicBezTo>
                <a:close/>
                <a:moveTo>
                  <a:pt x="17016" y="18354"/>
                </a:moveTo>
                <a:cubicBezTo>
                  <a:pt x="17043" y="18354"/>
                  <a:pt x="17043" y="18380"/>
                  <a:pt x="16990" y="18407"/>
                </a:cubicBezTo>
                <a:cubicBezTo>
                  <a:pt x="16975" y="18414"/>
                  <a:pt x="16959" y="18418"/>
                  <a:pt x="16947" y="18418"/>
                </a:cubicBezTo>
                <a:cubicBezTo>
                  <a:pt x="16916" y="18418"/>
                  <a:pt x="16900" y="18399"/>
                  <a:pt x="16938" y="18380"/>
                </a:cubicBezTo>
                <a:cubicBezTo>
                  <a:pt x="16951" y="18367"/>
                  <a:pt x="16964" y="18361"/>
                  <a:pt x="16977" y="18361"/>
                </a:cubicBezTo>
                <a:cubicBezTo>
                  <a:pt x="16990" y="18361"/>
                  <a:pt x="17003" y="18367"/>
                  <a:pt x="17016" y="18380"/>
                </a:cubicBezTo>
                <a:lnTo>
                  <a:pt x="17016" y="18354"/>
                </a:lnTo>
                <a:close/>
                <a:moveTo>
                  <a:pt x="15780" y="18328"/>
                </a:moveTo>
                <a:cubicBezTo>
                  <a:pt x="15833" y="18328"/>
                  <a:pt x="15859" y="18328"/>
                  <a:pt x="15859" y="18354"/>
                </a:cubicBezTo>
                <a:cubicBezTo>
                  <a:pt x="15912" y="18380"/>
                  <a:pt x="15912" y="18407"/>
                  <a:pt x="15886" y="18433"/>
                </a:cubicBezTo>
                <a:cubicBezTo>
                  <a:pt x="15886" y="18433"/>
                  <a:pt x="15833" y="18433"/>
                  <a:pt x="15807" y="18407"/>
                </a:cubicBezTo>
                <a:cubicBezTo>
                  <a:pt x="15780" y="18380"/>
                  <a:pt x="15754" y="18328"/>
                  <a:pt x="15780" y="18328"/>
                </a:cubicBezTo>
                <a:close/>
                <a:moveTo>
                  <a:pt x="18594" y="18302"/>
                </a:moveTo>
                <a:cubicBezTo>
                  <a:pt x="18568" y="18328"/>
                  <a:pt x="18568" y="18354"/>
                  <a:pt x="18568" y="18380"/>
                </a:cubicBezTo>
                <a:cubicBezTo>
                  <a:pt x="18568" y="18407"/>
                  <a:pt x="18568" y="18433"/>
                  <a:pt x="18568" y="18433"/>
                </a:cubicBezTo>
                <a:cubicBezTo>
                  <a:pt x="18516" y="18433"/>
                  <a:pt x="18516" y="18380"/>
                  <a:pt x="18542" y="18380"/>
                </a:cubicBezTo>
                <a:cubicBezTo>
                  <a:pt x="18542" y="18354"/>
                  <a:pt x="18542" y="18328"/>
                  <a:pt x="18568" y="18302"/>
                </a:cubicBezTo>
                <a:close/>
                <a:moveTo>
                  <a:pt x="16451" y="18275"/>
                </a:moveTo>
                <a:cubicBezTo>
                  <a:pt x="16471" y="18275"/>
                  <a:pt x="16490" y="18302"/>
                  <a:pt x="16517" y="18354"/>
                </a:cubicBezTo>
                <a:lnTo>
                  <a:pt x="16596" y="18354"/>
                </a:lnTo>
                <a:cubicBezTo>
                  <a:pt x="16622" y="18354"/>
                  <a:pt x="16622" y="18354"/>
                  <a:pt x="16596" y="18407"/>
                </a:cubicBezTo>
                <a:cubicBezTo>
                  <a:pt x="16565" y="18438"/>
                  <a:pt x="16543" y="18450"/>
                  <a:pt x="16525" y="18450"/>
                </a:cubicBezTo>
                <a:cubicBezTo>
                  <a:pt x="16512" y="18450"/>
                  <a:pt x="16501" y="18444"/>
                  <a:pt x="16490" y="18433"/>
                </a:cubicBezTo>
                <a:cubicBezTo>
                  <a:pt x="16477" y="18407"/>
                  <a:pt x="16464" y="18394"/>
                  <a:pt x="16448" y="18394"/>
                </a:cubicBezTo>
                <a:cubicBezTo>
                  <a:pt x="16431" y="18394"/>
                  <a:pt x="16412" y="18407"/>
                  <a:pt x="16385" y="18433"/>
                </a:cubicBezTo>
                <a:cubicBezTo>
                  <a:pt x="16379" y="18440"/>
                  <a:pt x="16370" y="18443"/>
                  <a:pt x="16363" y="18443"/>
                </a:cubicBezTo>
                <a:cubicBezTo>
                  <a:pt x="16341" y="18443"/>
                  <a:pt x="16326" y="18413"/>
                  <a:pt x="16385" y="18354"/>
                </a:cubicBezTo>
                <a:cubicBezTo>
                  <a:pt x="16412" y="18302"/>
                  <a:pt x="16431" y="18275"/>
                  <a:pt x="16451" y="18275"/>
                </a:cubicBezTo>
                <a:close/>
                <a:moveTo>
                  <a:pt x="13963" y="18378"/>
                </a:moveTo>
                <a:cubicBezTo>
                  <a:pt x="13994" y="18378"/>
                  <a:pt x="14008" y="18400"/>
                  <a:pt x="13992" y="18433"/>
                </a:cubicBezTo>
                <a:lnTo>
                  <a:pt x="13939" y="18433"/>
                </a:lnTo>
                <a:cubicBezTo>
                  <a:pt x="13939" y="18446"/>
                  <a:pt x="13926" y="18453"/>
                  <a:pt x="13913" y="18453"/>
                </a:cubicBezTo>
                <a:cubicBezTo>
                  <a:pt x="13900" y="18453"/>
                  <a:pt x="13887" y="18446"/>
                  <a:pt x="13887" y="18433"/>
                </a:cubicBezTo>
                <a:cubicBezTo>
                  <a:pt x="13860" y="18407"/>
                  <a:pt x="13860" y="18407"/>
                  <a:pt x="13887" y="18407"/>
                </a:cubicBezTo>
                <a:cubicBezTo>
                  <a:pt x="13917" y="18387"/>
                  <a:pt x="13943" y="18378"/>
                  <a:pt x="13963" y="18378"/>
                </a:cubicBezTo>
                <a:close/>
                <a:moveTo>
                  <a:pt x="13349" y="18347"/>
                </a:moveTo>
                <a:cubicBezTo>
                  <a:pt x="13369" y="18347"/>
                  <a:pt x="13382" y="18390"/>
                  <a:pt x="13361" y="18433"/>
                </a:cubicBezTo>
                <a:lnTo>
                  <a:pt x="13229" y="18433"/>
                </a:lnTo>
                <a:lnTo>
                  <a:pt x="13256" y="18459"/>
                </a:lnTo>
                <a:cubicBezTo>
                  <a:pt x="13177" y="18459"/>
                  <a:pt x="13177" y="18433"/>
                  <a:pt x="13256" y="18407"/>
                </a:cubicBezTo>
                <a:lnTo>
                  <a:pt x="13334" y="18354"/>
                </a:lnTo>
                <a:cubicBezTo>
                  <a:pt x="13339" y="18349"/>
                  <a:pt x="13344" y="18347"/>
                  <a:pt x="13349" y="18347"/>
                </a:cubicBezTo>
                <a:close/>
                <a:moveTo>
                  <a:pt x="13571" y="18410"/>
                </a:moveTo>
                <a:lnTo>
                  <a:pt x="13571" y="18459"/>
                </a:lnTo>
                <a:cubicBezTo>
                  <a:pt x="13556" y="18482"/>
                  <a:pt x="13545" y="18492"/>
                  <a:pt x="13539" y="18492"/>
                </a:cubicBezTo>
                <a:cubicBezTo>
                  <a:pt x="13528" y="18492"/>
                  <a:pt x="13537" y="18454"/>
                  <a:pt x="13571" y="18410"/>
                </a:cubicBezTo>
                <a:close/>
                <a:moveTo>
                  <a:pt x="14564" y="18357"/>
                </a:moveTo>
                <a:cubicBezTo>
                  <a:pt x="14596" y="18370"/>
                  <a:pt x="14589" y="18415"/>
                  <a:pt x="14544" y="18459"/>
                </a:cubicBezTo>
                <a:cubicBezTo>
                  <a:pt x="14505" y="18486"/>
                  <a:pt x="14485" y="18492"/>
                  <a:pt x="14472" y="18492"/>
                </a:cubicBezTo>
                <a:cubicBezTo>
                  <a:pt x="14459" y="18492"/>
                  <a:pt x="14452" y="18486"/>
                  <a:pt x="14439" y="18486"/>
                </a:cubicBezTo>
                <a:cubicBezTo>
                  <a:pt x="14439" y="18486"/>
                  <a:pt x="14512" y="18388"/>
                  <a:pt x="14564" y="18357"/>
                </a:cubicBezTo>
                <a:close/>
                <a:moveTo>
                  <a:pt x="15630" y="18500"/>
                </a:moveTo>
                <a:cubicBezTo>
                  <a:pt x="15640" y="18500"/>
                  <a:pt x="15658" y="18512"/>
                  <a:pt x="15675" y="18512"/>
                </a:cubicBezTo>
                <a:lnTo>
                  <a:pt x="15649" y="18512"/>
                </a:lnTo>
                <a:cubicBezTo>
                  <a:pt x="15675" y="18538"/>
                  <a:pt x="15649" y="18538"/>
                  <a:pt x="15649" y="18538"/>
                </a:cubicBezTo>
                <a:cubicBezTo>
                  <a:pt x="15649" y="18538"/>
                  <a:pt x="15623" y="18512"/>
                  <a:pt x="15623" y="18512"/>
                </a:cubicBezTo>
                <a:cubicBezTo>
                  <a:pt x="15623" y="18503"/>
                  <a:pt x="15625" y="18500"/>
                  <a:pt x="15630" y="18500"/>
                </a:cubicBezTo>
                <a:close/>
                <a:moveTo>
                  <a:pt x="14097" y="18459"/>
                </a:moveTo>
                <a:cubicBezTo>
                  <a:pt x="14123" y="18459"/>
                  <a:pt x="14150" y="18459"/>
                  <a:pt x="14150" y="18486"/>
                </a:cubicBezTo>
                <a:cubicBezTo>
                  <a:pt x="14176" y="18512"/>
                  <a:pt x="14202" y="18512"/>
                  <a:pt x="14229" y="18538"/>
                </a:cubicBezTo>
                <a:cubicBezTo>
                  <a:pt x="14202" y="18565"/>
                  <a:pt x="14150" y="18565"/>
                  <a:pt x="14123" y="18591"/>
                </a:cubicBezTo>
                <a:cubicBezTo>
                  <a:pt x="14123" y="18591"/>
                  <a:pt x="14176" y="18538"/>
                  <a:pt x="14150" y="18538"/>
                </a:cubicBezTo>
                <a:cubicBezTo>
                  <a:pt x="14150" y="18538"/>
                  <a:pt x="14150" y="18527"/>
                  <a:pt x="14142" y="18527"/>
                </a:cubicBezTo>
                <a:cubicBezTo>
                  <a:pt x="14138" y="18527"/>
                  <a:pt x="14132" y="18529"/>
                  <a:pt x="14123" y="18538"/>
                </a:cubicBezTo>
                <a:lnTo>
                  <a:pt x="14097" y="18538"/>
                </a:lnTo>
                <a:cubicBezTo>
                  <a:pt x="14071" y="18565"/>
                  <a:pt x="14058" y="18578"/>
                  <a:pt x="14054" y="18578"/>
                </a:cubicBezTo>
                <a:cubicBezTo>
                  <a:pt x="14051" y="18578"/>
                  <a:pt x="14058" y="18565"/>
                  <a:pt x="14071" y="18538"/>
                </a:cubicBezTo>
                <a:cubicBezTo>
                  <a:pt x="14071" y="18512"/>
                  <a:pt x="14097" y="18486"/>
                  <a:pt x="14097" y="18459"/>
                </a:cubicBezTo>
                <a:close/>
                <a:moveTo>
                  <a:pt x="16770" y="18247"/>
                </a:moveTo>
                <a:cubicBezTo>
                  <a:pt x="16787" y="18247"/>
                  <a:pt x="16815" y="18305"/>
                  <a:pt x="16832" y="18407"/>
                </a:cubicBezTo>
                <a:cubicBezTo>
                  <a:pt x="16832" y="18433"/>
                  <a:pt x="16832" y="18459"/>
                  <a:pt x="16885" y="18459"/>
                </a:cubicBezTo>
                <a:cubicBezTo>
                  <a:pt x="16911" y="18459"/>
                  <a:pt x="16885" y="18486"/>
                  <a:pt x="16885" y="18512"/>
                </a:cubicBezTo>
                <a:cubicBezTo>
                  <a:pt x="16885" y="18536"/>
                  <a:pt x="16885" y="18560"/>
                  <a:pt x="16905" y="18564"/>
                </a:cubicBezTo>
                <a:lnTo>
                  <a:pt x="16905" y="18564"/>
                </a:lnTo>
                <a:cubicBezTo>
                  <a:pt x="16894" y="18571"/>
                  <a:pt x="16878" y="18581"/>
                  <a:pt x="16859" y="18591"/>
                </a:cubicBezTo>
                <a:cubicBezTo>
                  <a:pt x="16852" y="18597"/>
                  <a:pt x="16840" y="18600"/>
                  <a:pt x="16826" y="18600"/>
                </a:cubicBezTo>
                <a:cubicBezTo>
                  <a:pt x="16779" y="18600"/>
                  <a:pt x="16707" y="18566"/>
                  <a:pt x="16727" y="18486"/>
                </a:cubicBezTo>
                <a:cubicBezTo>
                  <a:pt x="16727" y="18433"/>
                  <a:pt x="16753" y="18407"/>
                  <a:pt x="16727" y="18380"/>
                </a:cubicBezTo>
                <a:cubicBezTo>
                  <a:pt x="16727" y="18380"/>
                  <a:pt x="16727" y="18354"/>
                  <a:pt x="16753" y="18302"/>
                </a:cubicBezTo>
                <a:cubicBezTo>
                  <a:pt x="16753" y="18264"/>
                  <a:pt x="16760" y="18247"/>
                  <a:pt x="16770" y="18247"/>
                </a:cubicBezTo>
                <a:close/>
                <a:moveTo>
                  <a:pt x="13789" y="18528"/>
                </a:moveTo>
                <a:cubicBezTo>
                  <a:pt x="13827" y="18528"/>
                  <a:pt x="13873" y="18552"/>
                  <a:pt x="13834" y="18591"/>
                </a:cubicBezTo>
                <a:cubicBezTo>
                  <a:pt x="13823" y="18613"/>
                  <a:pt x="13793" y="18621"/>
                  <a:pt x="13762" y="18621"/>
                </a:cubicBezTo>
                <a:cubicBezTo>
                  <a:pt x="13720" y="18621"/>
                  <a:pt x="13676" y="18606"/>
                  <a:pt x="13676" y="18591"/>
                </a:cubicBezTo>
                <a:cubicBezTo>
                  <a:pt x="13676" y="18591"/>
                  <a:pt x="13729" y="18538"/>
                  <a:pt x="13755" y="18538"/>
                </a:cubicBezTo>
                <a:cubicBezTo>
                  <a:pt x="13762" y="18531"/>
                  <a:pt x="13775" y="18528"/>
                  <a:pt x="13789" y="18528"/>
                </a:cubicBezTo>
                <a:close/>
                <a:moveTo>
                  <a:pt x="15105" y="18524"/>
                </a:moveTo>
                <a:cubicBezTo>
                  <a:pt x="15157" y="18524"/>
                  <a:pt x="15218" y="18601"/>
                  <a:pt x="15175" y="18643"/>
                </a:cubicBezTo>
                <a:cubicBezTo>
                  <a:pt x="15165" y="18649"/>
                  <a:pt x="15157" y="18651"/>
                  <a:pt x="15150" y="18651"/>
                </a:cubicBezTo>
                <a:cubicBezTo>
                  <a:pt x="15122" y="18651"/>
                  <a:pt x="15118" y="18617"/>
                  <a:pt x="15097" y="18617"/>
                </a:cubicBezTo>
                <a:lnTo>
                  <a:pt x="15070" y="18617"/>
                </a:lnTo>
                <a:cubicBezTo>
                  <a:pt x="15018" y="18617"/>
                  <a:pt x="15018" y="18565"/>
                  <a:pt x="15070" y="18538"/>
                </a:cubicBezTo>
                <a:cubicBezTo>
                  <a:pt x="15080" y="18528"/>
                  <a:pt x="15092" y="18524"/>
                  <a:pt x="15105" y="18524"/>
                </a:cubicBezTo>
                <a:close/>
                <a:moveTo>
                  <a:pt x="13729" y="18328"/>
                </a:moveTo>
                <a:cubicBezTo>
                  <a:pt x="13782" y="18407"/>
                  <a:pt x="13808" y="18459"/>
                  <a:pt x="13782" y="18486"/>
                </a:cubicBezTo>
                <a:cubicBezTo>
                  <a:pt x="13755" y="18512"/>
                  <a:pt x="13703" y="18512"/>
                  <a:pt x="13676" y="18512"/>
                </a:cubicBezTo>
                <a:cubicBezTo>
                  <a:pt x="13597" y="18538"/>
                  <a:pt x="13545" y="18617"/>
                  <a:pt x="13624" y="18617"/>
                </a:cubicBezTo>
                <a:cubicBezTo>
                  <a:pt x="13676" y="18643"/>
                  <a:pt x="13624" y="18696"/>
                  <a:pt x="13571" y="18696"/>
                </a:cubicBezTo>
                <a:cubicBezTo>
                  <a:pt x="13519" y="18696"/>
                  <a:pt x="13571" y="18670"/>
                  <a:pt x="13571" y="18591"/>
                </a:cubicBezTo>
                <a:cubicBezTo>
                  <a:pt x="13597" y="18538"/>
                  <a:pt x="13624" y="18486"/>
                  <a:pt x="13650" y="18459"/>
                </a:cubicBezTo>
                <a:cubicBezTo>
                  <a:pt x="13703" y="18459"/>
                  <a:pt x="13703" y="18459"/>
                  <a:pt x="13650" y="18433"/>
                </a:cubicBezTo>
                <a:cubicBezTo>
                  <a:pt x="13625" y="18408"/>
                  <a:pt x="13599" y="18407"/>
                  <a:pt x="13574" y="18407"/>
                </a:cubicBezTo>
                <a:lnTo>
                  <a:pt x="13574" y="18407"/>
                </a:lnTo>
                <a:cubicBezTo>
                  <a:pt x="13581" y="18398"/>
                  <a:pt x="13589" y="18389"/>
                  <a:pt x="13597" y="18380"/>
                </a:cubicBezTo>
                <a:cubicBezTo>
                  <a:pt x="13624" y="18354"/>
                  <a:pt x="13650" y="18354"/>
                  <a:pt x="13650" y="18328"/>
                </a:cubicBezTo>
                <a:cubicBezTo>
                  <a:pt x="13685" y="18328"/>
                  <a:pt x="13697" y="18339"/>
                  <a:pt x="13708" y="18339"/>
                </a:cubicBezTo>
                <a:cubicBezTo>
                  <a:pt x="13714" y="18339"/>
                  <a:pt x="13720" y="18337"/>
                  <a:pt x="13729" y="18328"/>
                </a:cubicBezTo>
                <a:close/>
                <a:moveTo>
                  <a:pt x="14597" y="18643"/>
                </a:moveTo>
                <a:lnTo>
                  <a:pt x="14597" y="18696"/>
                </a:lnTo>
                <a:lnTo>
                  <a:pt x="14544" y="18696"/>
                </a:lnTo>
                <a:cubicBezTo>
                  <a:pt x="14544" y="18670"/>
                  <a:pt x="14571" y="18643"/>
                  <a:pt x="14571" y="18643"/>
                </a:cubicBezTo>
                <a:close/>
                <a:moveTo>
                  <a:pt x="13334" y="18486"/>
                </a:moveTo>
                <a:lnTo>
                  <a:pt x="13334" y="18512"/>
                </a:lnTo>
                <a:lnTo>
                  <a:pt x="13361" y="18512"/>
                </a:lnTo>
                <a:lnTo>
                  <a:pt x="13361" y="18538"/>
                </a:lnTo>
                <a:lnTo>
                  <a:pt x="13387" y="18538"/>
                </a:lnTo>
                <a:cubicBezTo>
                  <a:pt x="13387" y="18565"/>
                  <a:pt x="13387" y="18565"/>
                  <a:pt x="13387" y="18591"/>
                </a:cubicBezTo>
                <a:cubicBezTo>
                  <a:pt x="13387" y="18591"/>
                  <a:pt x="13361" y="18617"/>
                  <a:pt x="13334" y="18643"/>
                </a:cubicBezTo>
                <a:cubicBezTo>
                  <a:pt x="13308" y="18643"/>
                  <a:pt x="13282" y="18670"/>
                  <a:pt x="13308" y="18696"/>
                </a:cubicBezTo>
                <a:cubicBezTo>
                  <a:pt x="13308" y="18709"/>
                  <a:pt x="13308" y="18716"/>
                  <a:pt x="13305" y="18716"/>
                </a:cubicBezTo>
                <a:cubicBezTo>
                  <a:pt x="13302" y="18716"/>
                  <a:pt x="13295" y="18709"/>
                  <a:pt x="13282" y="18696"/>
                </a:cubicBezTo>
                <a:cubicBezTo>
                  <a:pt x="13256" y="18670"/>
                  <a:pt x="13282" y="18512"/>
                  <a:pt x="13334" y="18486"/>
                </a:cubicBezTo>
                <a:close/>
                <a:moveTo>
                  <a:pt x="16625" y="18545"/>
                </a:moveTo>
                <a:cubicBezTo>
                  <a:pt x="16642" y="18545"/>
                  <a:pt x="16661" y="18551"/>
                  <a:pt x="16675" y="18565"/>
                </a:cubicBezTo>
                <a:cubicBezTo>
                  <a:pt x="16675" y="18591"/>
                  <a:pt x="16675" y="18591"/>
                  <a:pt x="16648" y="18617"/>
                </a:cubicBezTo>
                <a:cubicBezTo>
                  <a:pt x="16622" y="18617"/>
                  <a:pt x="16622" y="18643"/>
                  <a:pt x="16648" y="18643"/>
                </a:cubicBezTo>
                <a:cubicBezTo>
                  <a:pt x="16675" y="18670"/>
                  <a:pt x="16675" y="18696"/>
                  <a:pt x="16648" y="18722"/>
                </a:cubicBezTo>
                <a:cubicBezTo>
                  <a:pt x="16635" y="18735"/>
                  <a:pt x="16622" y="18742"/>
                  <a:pt x="16612" y="18742"/>
                </a:cubicBezTo>
                <a:cubicBezTo>
                  <a:pt x="16602" y="18742"/>
                  <a:pt x="16596" y="18735"/>
                  <a:pt x="16596" y="18722"/>
                </a:cubicBezTo>
                <a:cubicBezTo>
                  <a:pt x="16596" y="18696"/>
                  <a:pt x="16569" y="18643"/>
                  <a:pt x="16569" y="18617"/>
                </a:cubicBezTo>
                <a:cubicBezTo>
                  <a:pt x="16543" y="18617"/>
                  <a:pt x="16569" y="18591"/>
                  <a:pt x="16596" y="18565"/>
                </a:cubicBezTo>
                <a:cubicBezTo>
                  <a:pt x="16596" y="18551"/>
                  <a:pt x="16609" y="18545"/>
                  <a:pt x="16625" y="18545"/>
                </a:cubicBezTo>
                <a:close/>
                <a:moveTo>
                  <a:pt x="15510" y="18553"/>
                </a:moveTo>
                <a:cubicBezTo>
                  <a:pt x="15514" y="18553"/>
                  <a:pt x="15517" y="18556"/>
                  <a:pt x="15517" y="18565"/>
                </a:cubicBezTo>
                <a:cubicBezTo>
                  <a:pt x="15544" y="18591"/>
                  <a:pt x="15438" y="18722"/>
                  <a:pt x="15360" y="18749"/>
                </a:cubicBezTo>
                <a:cubicBezTo>
                  <a:pt x="15307" y="18749"/>
                  <a:pt x="15333" y="18696"/>
                  <a:pt x="15412" y="18670"/>
                </a:cubicBezTo>
                <a:cubicBezTo>
                  <a:pt x="15491" y="18643"/>
                  <a:pt x="15465" y="18643"/>
                  <a:pt x="15465" y="18643"/>
                </a:cubicBezTo>
                <a:cubicBezTo>
                  <a:pt x="15438" y="18617"/>
                  <a:pt x="15465" y="18591"/>
                  <a:pt x="15465" y="18565"/>
                </a:cubicBezTo>
                <a:cubicBezTo>
                  <a:pt x="15482" y="18565"/>
                  <a:pt x="15500" y="18553"/>
                  <a:pt x="15510" y="18553"/>
                </a:cubicBezTo>
                <a:close/>
                <a:moveTo>
                  <a:pt x="16083" y="18676"/>
                </a:moveTo>
                <a:cubicBezTo>
                  <a:pt x="16096" y="18676"/>
                  <a:pt x="16109" y="18683"/>
                  <a:pt x="16122" y="18696"/>
                </a:cubicBezTo>
                <a:lnTo>
                  <a:pt x="16122" y="18749"/>
                </a:lnTo>
                <a:lnTo>
                  <a:pt x="16043" y="18749"/>
                </a:lnTo>
                <a:cubicBezTo>
                  <a:pt x="16043" y="18749"/>
                  <a:pt x="16043" y="18696"/>
                  <a:pt x="16043" y="18696"/>
                </a:cubicBezTo>
                <a:cubicBezTo>
                  <a:pt x="16057" y="18683"/>
                  <a:pt x="16070" y="18676"/>
                  <a:pt x="16083" y="18676"/>
                </a:cubicBezTo>
                <a:close/>
                <a:moveTo>
                  <a:pt x="12756" y="18565"/>
                </a:moveTo>
                <a:lnTo>
                  <a:pt x="12782" y="18591"/>
                </a:lnTo>
                <a:lnTo>
                  <a:pt x="12861" y="18591"/>
                </a:lnTo>
                <a:cubicBezTo>
                  <a:pt x="12874" y="18604"/>
                  <a:pt x="12894" y="18611"/>
                  <a:pt x="12914" y="18611"/>
                </a:cubicBezTo>
                <a:cubicBezTo>
                  <a:pt x="12933" y="18611"/>
                  <a:pt x="12953" y="18604"/>
                  <a:pt x="12966" y="18591"/>
                </a:cubicBezTo>
                <a:cubicBezTo>
                  <a:pt x="12973" y="18584"/>
                  <a:pt x="12981" y="18581"/>
                  <a:pt x="12989" y="18581"/>
                </a:cubicBezTo>
                <a:cubicBezTo>
                  <a:pt x="13014" y="18581"/>
                  <a:pt x="13039" y="18611"/>
                  <a:pt x="13019" y="18670"/>
                </a:cubicBezTo>
                <a:cubicBezTo>
                  <a:pt x="13019" y="18740"/>
                  <a:pt x="13019" y="18752"/>
                  <a:pt x="12995" y="18752"/>
                </a:cubicBezTo>
                <a:cubicBezTo>
                  <a:pt x="12984" y="18752"/>
                  <a:pt x="12966" y="18749"/>
                  <a:pt x="12940" y="18749"/>
                </a:cubicBezTo>
                <a:cubicBezTo>
                  <a:pt x="12861" y="18749"/>
                  <a:pt x="12861" y="18749"/>
                  <a:pt x="12914" y="18722"/>
                </a:cubicBezTo>
                <a:cubicBezTo>
                  <a:pt x="12966" y="18696"/>
                  <a:pt x="12966" y="18670"/>
                  <a:pt x="12966" y="18643"/>
                </a:cubicBezTo>
                <a:lnTo>
                  <a:pt x="12887" y="18643"/>
                </a:lnTo>
                <a:cubicBezTo>
                  <a:pt x="12835" y="18643"/>
                  <a:pt x="12730" y="18591"/>
                  <a:pt x="12756" y="18565"/>
                </a:cubicBezTo>
                <a:close/>
                <a:moveTo>
                  <a:pt x="17122" y="18696"/>
                </a:moveTo>
                <a:lnTo>
                  <a:pt x="17122" y="18749"/>
                </a:lnTo>
                <a:cubicBezTo>
                  <a:pt x="17122" y="18757"/>
                  <a:pt x="17119" y="18760"/>
                  <a:pt x="17115" y="18760"/>
                </a:cubicBezTo>
                <a:cubicBezTo>
                  <a:pt x="17107" y="18760"/>
                  <a:pt x="17095" y="18749"/>
                  <a:pt x="17095" y="18749"/>
                </a:cubicBezTo>
                <a:cubicBezTo>
                  <a:pt x="17069" y="18722"/>
                  <a:pt x="17069" y="18722"/>
                  <a:pt x="17095" y="18696"/>
                </a:cubicBezTo>
                <a:close/>
                <a:moveTo>
                  <a:pt x="15615" y="18607"/>
                </a:moveTo>
                <a:cubicBezTo>
                  <a:pt x="15647" y="18607"/>
                  <a:pt x="15642" y="18637"/>
                  <a:pt x="15623" y="18696"/>
                </a:cubicBezTo>
                <a:cubicBezTo>
                  <a:pt x="15589" y="18746"/>
                  <a:pt x="15577" y="18764"/>
                  <a:pt x="15559" y="18764"/>
                </a:cubicBezTo>
                <a:cubicBezTo>
                  <a:pt x="15549" y="18764"/>
                  <a:pt x="15537" y="18758"/>
                  <a:pt x="15517" y="18749"/>
                </a:cubicBezTo>
                <a:lnTo>
                  <a:pt x="15517" y="18722"/>
                </a:lnTo>
                <a:cubicBezTo>
                  <a:pt x="15465" y="18696"/>
                  <a:pt x="15517" y="18617"/>
                  <a:pt x="15570" y="18617"/>
                </a:cubicBezTo>
                <a:cubicBezTo>
                  <a:pt x="15590" y="18611"/>
                  <a:pt x="15604" y="18607"/>
                  <a:pt x="15615" y="18607"/>
                </a:cubicBezTo>
                <a:close/>
                <a:moveTo>
                  <a:pt x="13440" y="18670"/>
                </a:moveTo>
                <a:lnTo>
                  <a:pt x="13440" y="18722"/>
                </a:lnTo>
                <a:cubicBezTo>
                  <a:pt x="13466" y="18696"/>
                  <a:pt x="13492" y="18696"/>
                  <a:pt x="13519" y="18696"/>
                </a:cubicBezTo>
                <a:cubicBezTo>
                  <a:pt x="13519" y="18696"/>
                  <a:pt x="13519" y="18722"/>
                  <a:pt x="13466" y="18749"/>
                </a:cubicBezTo>
                <a:cubicBezTo>
                  <a:pt x="13440" y="18749"/>
                  <a:pt x="13440" y="18775"/>
                  <a:pt x="13413" y="18775"/>
                </a:cubicBezTo>
                <a:cubicBezTo>
                  <a:pt x="13413" y="18775"/>
                  <a:pt x="13413" y="18696"/>
                  <a:pt x="13440" y="18670"/>
                </a:cubicBezTo>
                <a:close/>
                <a:moveTo>
                  <a:pt x="13676" y="18749"/>
                </a:moveTo>
                <a:lnTo>
                  <a:pt x="13703" y="18801"/>
                </a:lnTo>
                <a:lnTo>
                  <a:pt x="13676" y="18801"/>
                </a:lnTo>
                <a:lnTo>
                  <a:pt x="13659" y="18767"/>
                </a:lnTo>
                <a:lnTo>
                  <a:pt x="13659" y="18767"/>
                </a:lnTo>
                <a:cubicBezTo>
                  <a:pt x="13653" y="18777"/>
                  <a:pt x="13658" y="18783"/>
                  <a:pt x="13676" y="18801"/>
                </a:cubicBezTo>
                <a:cubicBezTo>
                  <a:pt x="13650" y="18801"/>
                  <a:pt x="13650" y="18775"/>
                  <a:pt x="13650" y="18749"/>
                </a:cubicBezTo>
                <a:lnTo>
                  <a:pt x="13650" y="18749"/>
                </a:lnTo>
                <a:lnTo>
                  <a:pt x="13659" y="18767"/>
                </a:lnTo>
                <a:lnTo>
                  <a:pt x="13659" y="18767"/>
                </a:lnTo>
                <a:cubicBezTo>
                  <a:pt x="13662" y="18763"/>
                  <a:pt x="13668" y="18757"/>
                  <a:pt x="13676" y="18749"/>
                </a:cubicBezTo>
                <a:close/>
                <a:moveTo>
                  <a:pt x="16701" y="18775"/>
                </a:moveTo>
                <a:cubicBezTo>
                  <a:pt x="16701" y="18775"/>
                  <a:pt x="16701" y="18801"/>
                  <a:pt x="16675" y="18828"/>
                </a:cubicBezTo>
                <a:cubicBezTo>
                  <a:pt x="16653" y="18828"/>
                  <a:pt x="16632" y="18828"/>
                  <a:pt x="16625" y="18813"/>
                </a:cubicBezTo>
                <a:lnTo>
                  <a:pt x="16625" y="18813"/>
                </a:lnTo>
                <a:cubicBezTo>
                  <a:pt x="16628" y="18803"/>
                  <a:pt x="16634" y="18789"/>
                  <a:pt x="16648" y="18775"/>
                </a:cubicBezTo>
                <a:close/>
                <a:moveTo>
                  <a:pt x="14829" y="18581"/>
                </a:moveTo>
                <a:cubicBezTo>
                  <a:pt x="14832" y="18581"/>
                  <a:pt x="14834" y="18585"/>
                  <a:pt x="14834" y="18591"/>
                </a:cubicBezTo>
                <a:cubicBezTo>
                  <a:pt x="14860" y="18617"/>
                  <a:pt x="14860" y="18643"/>
                  <a:pt x="14834" y="18670"/>
                </a:cubicBezTo>
                <a:cubicBezTo>
                  <a:pt x="14834" y="18670"/>
                  <a:pt x="14834" y="18696"/>
                  <a:pt x="14886" y="18722"/>
                </a:cubicBezTo>
                <a:cubicBezTo>
                  <a:pt x="14912" y="18722"/>
                  <a:pt x="14912" y="18749"/>
                  <a:pt x="14886" y="18749"/>
                </a:cubicBezTo>
                <a:cubicBezTo>
                  <a:pt x="14834" y="18775"/>
                  <a:pt x="14834" y="18801"/>
                  <a:pt x="14860" y="18801"/>
                </a:cubicBezTo>
                <a:cubicBezTo>
                  <a:pt x="14860" y="18801"/>
                  <a:pt x="14860" y="18828"/>
                  <a:pt x="14860" y="18854"/>
                </a:cubicBezTo>
                <a:cubicBezTo>
                  <a:pt x="14860" y="18854"/>
                  <a:pt x="14755" y="18801"/>
                  <a:pt x="14781" y="18670"/>
                </a:cubicBezTo>
                <a:lnTo>
                  <a:pt x="14781" y="18670"/>
                </a:lnTo>
                <a:lnTo>
                  <a:pt x="14781" y="18696"/>
                </a:lnTo>
                <a:cubicBezTo>
                  <a:pt x="14801" y="18616"/>
                  <a:pt x="14821" y="18581"/>
                  <a:pt x="14829" y="18581"/>
                </a:cubicBezTo>
                <a:close/>
                <a:moveTo>
                  <a:pt x="14255" y="18696"/>
                </a:moveTo>
                <a:lnTo>
                  <a:pt x="14255" y="18696"/>
                </a:lnTo>
                <a:cubicBezTo>
                  <a:pt x="14301" y="18742"/>
                  <a:pt x="14206" y="18889"/>
                  <a:pt x="14146" y="18889"/>
                </a:cubicBezTo>
                <a:cubicBezTo>
                  <a:pt x="14138" y="18889"/>
                  <a:pt x="14130" y="18887"/>
                  <a:pt x="14123" y="18880"/>
                </a:cubicBezTo>
                <a:cubicBezTo>
                  <a:pt x="14097" y="18828"/>
                  <a:pt x="14123" y="18801"/>
                  <a:pt x="14176" y="18749"/>
                </a:cubicBezTo>
                <a:lnTo>
                  <a:pt x="14176" y="18775"/>
                </a:lnTo>
                <a:cubicBezTo>
                  <a:pt x="14202" y="18749"/>
                  <a:pt x="14229" y="18722"/>
                  <a:pt x="14255" y="18696"/>
                </a:cubicBezTo>
                <a:close/>
                <a:moveTo>
                  <a:pt x="18121" y="18854"/>
                </a:moveTo>
                <a:lnTo>
                  <a:pt x="18121" y="18880"/>
                </a:lnTo>
                <a:cubicBezTo>
                  <a:pt x="18134" y="18867"/>
                  <a:pt x="18147" y="18860"/>
                  <a:pt x="18161" y="18860"/>
                </a:cubicBezTo>
                <a:cubicBezTo>
                  <a:pt x="18174" y="18860"/>
                  <a:pt x="18187" y="18867"/>
                  <a:pt x="18200" y="18880"/>
                </a:cubicBezTo>
                <a:cubicBezTo>
                  <a:pt x="18200" y="18880"/>
                  <a:pt x="18200" y="18906"/>
                  <a:pt x="18174" y="18906"/>
                </a:cubicBezTo>
                <a:lnTo>
                  <a:pt x="18121" y="18906"/>
                </a:lnTo>
                <a:cubicBezTo>
                  <a:pt x="18095" y="18906"/>
                  <a:pt x="18121" y="18854"/>
                  <a:pt x="18121" y="18854"/>
                </a:cubicBezTo>
                <a:close/>
                <a:moveTo>
                  <a:pt x="15754" y="18752"/>
                </a:moveTo>
                <a:cubicBezTo>
                  <a:pt x="15774" y="18752"/>
                  <a:pt x="15768" y="18784"/>
                  <a:pt x="15754" y="18854"/>
                </a:cubicBezTo>
                <a:lnTo>
                  <a:pt x="15754" y="18828"/>
                </a:lnTo>
                <a:cubicBezTo>
                  <a:pt x="15728" y="18880"/>
                  <a:pt x="15728" y="18906"/>
                  <a:pt x="15701" y="18933"/>
                </a:cubicBezTo>
                <a:lnTo>
                  <a:pt x="15491" y="18933"/>
                </a:lnTo>
                <a:lnTo>
                  <a:pt x="15623" y="18828"/>
                </a:lnTo>
                <a:cubicBezTo>
                  <a:pt x="15697" y="18778"/>
                  <a:pt x="15736" y="18752"/>
                  <a:pt x="15754" y="18752"/>
                </a:cubicBezTo>
                <a:close/>
                <a:moveTo>
                  <a:pt x="17227" y="18880"/>
                </a:moveTo>
                <a:lnTo>
                  <a:pt x="17201" y="18906"/>
                </a:lnTo>
                <a:cubicBezTo>
                  <a:pt x="17218" y="18906"/>
                  <a:pt x="17236" y="18895"/>
                  <a:pt x="17245" y="18895"/>
                </a:cubicBezTo>
                <a:cubicBezTo>
                  <a:pt x="17250" y="18895"/>
                  <a:pt x="17253" y="18898"/>
                  <a:pt x="17253" y="18906"/>
                </a:cubicBezTo>
                <a:cubicBezTo>
                  <a:pt x="17279" y="18933"/>
                  <a:pt x="17253" y="18933"/>
                  <a:pt x="17227" y="18933"/>
                </a:cubicBezTo>
                <a:lnTo>
                  <a:pt x="17174" y="18933"/>
                </a:lnTo>
                <a:cubicBezTo>
                  <a:pt x="17174" y="18933"/>
                  <a:pt x="17174" y="18906"/>
                  <a:pt x="17227" y="18880"/>
                </a:cubicBezTo>
                <a:close/>
                <a:moveTo>
                  <a:pt x="15264" y="18808"/>
                </a:moveTo>
                <a:cubicBezTo>
                  <a:pt x="15274" y="18808"/>
                  <a:pt x="15281" y="18814"/>
                  <a:pt x="15281" y="18828"/>
                </a:cubicBezTo>
                <a:cubicBezTo>
                  <a:pt x="15281" y="18854"/>
                  <a:pt x="15149" y="18933"/>
                  <a:pt x="15097" y="18933"/>
                </a:cubicBezTo>
                <a:cubicBezTo>
                  <a:pt x="15081" y="18940"/>
                  <a:pt x="15075" y="18944"/>
                  <a:pt x="15074" y="18944"/>
                </a:cubicBezTo>
                <a:cubicBezTo>
                  <a:pt x="15073" y="18944"/>
                  <a:pt x="15104" y="18925"/>
                  <a:pt x="15123" y="18906"/>
                </a:cubicBezTo>
                <a:cubicBezTo>
                  <a:pt x="15175" y="18880"/>
                  <a:pt x="15202" y="18854"/>
                  <a:pt x="15254" y="18828"/>
                </a:cubicBezTo>
                <a:lnTo>
                  <a:pt x="15228" y="18828"/>
                </a:lnTo>
                <a:cubicBezTo>
                  <a:pt x="15241" y="18814"/>
                  <a:pt x="15254" y="18808"/>
                  <a:pt x="15264" y="18808"/>
                </a:cubicBezTo>
                <a:close/>
                <a:moveTo>
                  <a:pt x="13913" y="18670"/>
                </a:moveTo>
                <a:lnTo>
                  <a:pt x="13913" y="18670"/>
                </a:lnTo>
                <a:cubicBezTo>
                  <a:pt x="13992" y="18722"/>
                  <a:pt x="13992" y="18749"/>
                  <a:pt x="13966" y="18854"/>
                </a:cubicBezTo>
                <a:cubicBezTo>
                  <a:pt x="13947" y="18949"/>
                  <a:pt x="13914" y="19017"/>
                  <a:pt x="13877" y="19017"/>
                </a:cubicBezTo>
                <a:cubicBezTo>
                  <a:pt x="13863" y="19017"/>
                  <a:pt x="13849" y="19007"/>
                  <a:pt x="13834" y="18985"/>
                </a:cubicBezTo>
                <a:cubicBezTo>
                  <a:pt x="13817" y="18935"/>
                  <a:pt x="13811" y="18917"/>
                  <a:pt x="13809" y="18917"/>
                </a:cubicBezTo>
                <a:cubicBezTo>
                  <a:pt x="13808" y="18917"/>
                  <a:pt x="13808" y="18923"/>
                  <a:pt x="13808" y="18933"/>
                </a:cubicBezTo>
                <a:lnTo>
                  <a:pt x="13808" y="18959"/>
                </a:lnTo>
                <a:cubicBezTo>
                  <a:pt x="13782" y="18959"/>
                  <a:pt x="13755" y="18959"/>
                  <a:pt x="13755" y="18933"/>
                </a:cubicBezTo>
                <a:cubicBezTo>
                  <a:pt x="13755" y="18906"/>
                  <a:pt x="13808" y="18880"/>
                  <a:pt x="13860" y="18880"/>
                </a:cubicBezTo>
                <a:cubicBezTo>
                  <a:pt x="13913" y="18880"/>
                  <a:pt x="13939" y="18854"/>
                  <a:pt x="13913" y="18854"/>
                </a:cubicBezTo>
                <a:cubicBezTo>
                  <a:pt x="13913" y="18854"/>
                  <a:pt x="13887" y="18854"/>
                  <a:pt x="13913" y="18828"/>
                </a:cubicBezTo>
                <a:cubicBezTo>
                  <a:pt x="13939" y="18775"/>
                  <a:pt x="13939" y="18775"/>
                  <a:pt x="13913" y="18775"/>
                </a:cubicBezTo>
                <a:cubicBezTo>
                  <a:pt x="13939" y="18722"/>
                  <a:pt x="13939" y="18696"/>
                  <a:pt x="13913" y="18670"/>
                </a:cubicBezTo>
                <a:close/>
                <a:moveTo>
                  <a:pt x="16043" y="18985"/>
                </a:moveTo>
                <a:cubicBezTo>
                  <a:pt x="16043" y="19012"/>
                  <a:pt x="16043" y="19038"/>
                  <a:pt x="15938" y="19038"/>
                </a:cubicBezTo>
                <a:cubicBezTo>
                  <a:pt x="15859" y="19038"/>
                  <a:pt x="15859" y="19038"/>
                  <a:pt x="15938" y="18985"/>
                </a:cubicBezTo>
                <a:close/>
                <a:moveTo>
                  <a:pt x="15570" y="19064"/>
                </a:moveTo>
                <a:cubicBezTo>
                  <a:pt x="15570" y="19064"/>
                  <a:pt x="15570" y="19091"/>
                  <a:pt x="15570" y="19117"/>
                </a:cubicBezTo>
                <a:cubicBezTo>
                  <a:pt x="15570" y="19126"/>
                  <a:pt x="15564" y="19128"/>
                  <a:pt x="15556" y="19128"/>
                </a:cubicBezTo>
                <a:cubicBezTo>
                  <a:pt x="15541" y="19128"/>
                  <a:pt x="15517" y="19117"/>
                  <a:pt x="15517" y="19117"/>
                </a:cubicBezTo>
                <a:cubicBezTo>
                  <a:pt x="15517" y="19091"/>
                  <a:pt x="15517" y="19091"/>
                  <a:pt x="15517" y="19064"/>
                </a:cubicBezTo>
                <a:close/>
                <a:moveTo>
                  <a:pt x="16841" y="19080"/>
                </a:moveTo>
                <a:cubicBezTo>
                  <a:pt x="16846" y="19080"/>
                  <a:pt x="16851" y="19083"/>
                  <a:pt x="16859" y="19091"/>
                </a:cubicBezTo>
                <a:lnTo>
                  <a:pt x="16859" y="19117"/>
                </a:lnTo>
                <a:cubicBezTo>
                  <a:pt x="16859" y="19143"/>
                  <a:pt x="16859" y="19143"/>
                  <a:pt x="16859" y="19143"/>
                </a:cubicBezTo>
                <a:cubicBezTo>
                  <a:pt x="16859" y="19143"/>
                  <a:pt x="16806" y="19117"/>
                  <a:pt x="16806" y="19117"/>
                </a:cubicBezTo>
                <a:cubicBezTo>
                  <a:pt x="16825" y="19098"/>
                  <a:pt x="16830" y="19080"/>
                  <a:pt x="16841" y="19080"/>
                </a:cubicBezTo>
                <a:close/>
                <a:moveTo>
                  <a:pt x="17016" y="19091"/>
                </a:moveTo>
                <a:lnTo>
                  <a:pt x="17016" y="19117"/>
                </a:lnTo>
                <a:cubicBezTo>
                  <a:pt x="17043" y="19117"/>
                  <a:pt x="17016" y="19143"/>
                  <a:pt x="16990" y="19169"/>
                </a:cubicBezTo>
                <a:cubicBezTo>
                  <a:pt x="16977" y="19183"/>
                  <a:pt x="16964" y="19189"/>
                  <a:pt x="16957" y="19189"/>
                </a:cubicBezTo>
                <a:cubicBezTo>
                  <a:pt x="16951" y="19189"/>
                  <a:pt x="16951" y="19183"/>
                  <a:pt x="16964" y="19169"/>
                </a:cubicBezTo>
                <a:cubicBezTo>
                  <a:pt x="16964" y="19143"/>
                  <a:pt x="16990" y="19117"/>
                  <a:pt x="17016" y="19091"/>
                </a:cubicBezTo>
                <a:close/>
                <a:moveTo>
                  <a:pt x="13413" y="19117"/>
                </a:moveTo>
                <a:lnTo>
                  <a:pt x="13413" y="19143"/>
                </a:lnTo>
                <a:cubicBezTo>
                  <a:pt x="13466" y="19143"/>
                  <a:pt x="13492" y="19169"/>
                  <a:pt x="13466" y="19169"/>
                </a:cubicBezTo>
                <a:cubicBezTo>
                  <a:pt x="13440" y="19196"/>
                  <a:pt x="13440" y="19222"/>
                  <a:pt x="13440" y="19222"/>
                </a:cubicBezTo>
                <a:lnTo>
                  <a:pt x="13387" y="19222"/>
                </a:lnTo>
                <a:cubicBezTo>
                  <a:pt x="13334" y="19222"/>
                  <a:pt x="13308" y="19196"/>
                  <a:pt x="13308" y="19169"/>
                </a:cubicBezTo>
                <a:cubicBezTo>
                  <a:pt x="13308" y="19143"/>
                  <a:pt x="13361" y="19117"/>
                  <a:pt x="13413" y="19117"/>
                </a:cubicBezTo>
                <a:close/>
                <a:moveTo>
                  <a:pt x="13755" y="19117"/>
                </a:moveTo>
                <a:lnTo>
                  <a:pt x="13782" y="19169"/>
                </a:lnTo>
                <a:cubicBezTo>
                  <a:pt x="13782" y="19156"/>
                  <a:pt x="13788" y="19150"/>
                  <a:pt x="13798" y="19150"/>
                </a:cubicBezTo>
                <a:cubicBezTo>
                  <a:pt x="13808" y="19150"/>
                  <a:pt x="13821" y="19156"/>
                  <a:pt x="13834" y="19169"/>
                </a:cubicBezTo>
                <a:cubicBezTo>
                  <a:pt x="13834" y="19169"/>
                  <a:pt x="13834" y="19196"/>
                  <a:pt x="13808" y="19222"/>
                </a:cubicBezTo>
                <a:cubicBezTo>
                  <a:pt x="13801" y="19226"/>
                  <a:pt x="13793" y="19227"/>
                  <a:pt x="13787" y="19227"/>
                </a:cubicBezTo>
                <a:cubicBezTo>
                  <a:pt x="13743" y="19227"/>
                  <a:pt x="13710" y="19162"/>
                  <a:pt x="13755" y="19117"/>
                </a:cubicBezTo>
                <a:close/>
                <a:moveTo>
                  <a:pt x="14071" y="19301"/>
                </a:moveTo>
                <a:cubicBezTo>
                  <a:pt x="14097" y="19301"/>
                  <a:pt x="14123" y="19301"/>
                  <a:pt x="14097" y="19327"/>
                </a:cubicBezTo>
                <a:lnTo>
                  <a:pt x="14018" y="19327"/>
                </a:lnTo>
                <a:lnTo>
                  <a:pt x="14018" y="19354"/>
                </a:lnTo>
                <a:cubicBezTo>
                  <a:pt x="13992" y="19354"/>
                  <a:pt x="13966" y="19354"/>
                  <a:pt x="13992" y="19327"/>
                </a:cubicBezTo>
                <a:cubicBezTo>
                  <a:pt x="14018" y="19301"/>
                  <a:pt x="14045" y="19301"/>
                  <a:pt x="14071" y="19301"/>
                </a:cubicBezTo>
                <a:close/>
                <a:moveTo>
                  <a:pt x="13655" y="19290"/>
                </a:moveTo>
                <a:cubicBezTo>
                  <a:pt x="13661" y="19290"/>
                  <a:pt x="13669" y="19293"/>
                  <a:pt x="13676" y="19301"/>
                </a:cubicBezTo>
                <a:lnTo>
                  <a:pt x="13676" y="19327"/>
                </a:lnTo>
                <a:cubicBezTo>
                  <a:pt x="13703" y="19327"/>
                  <a:pt x="13703" y="19354"/>
                  <a:pt x="13676" y="19380"/>
                </a:cubicBezTo>
                <a:cubicBezTo>
                  <a:pt x="13676" y="19393"/>
                  <a:pt x="13670" y="19400"/>
                  <a:pt x="13663" y="19400"/>
                </a:cubicBezTo>
                <a:cubicBezTo>
                  <a:pt x="13657" y="19400"/>
                  <a:pt x="13650" y="19393"/>
                  <a:pt x="13650" y="19380"/>
                </a:cubicBezTo>
                <a:cubicBezTo>
                  <a:pt x="13624" y="19354"/>
                  <a:pt x="13650" y="19354"/>
                  <a:pt x="13650" y="19327"/>
                </a:cubicBezTo>
                <a:cubicBezTo>
                  <a:pt x="13631" y="19309"/>
                  <a:pt x="13639" y="19290"/>
                  <a:pt x="13655" y="19290"/>
                </a:cubicBezTo>
                <a:close/>
                <a:moveTo>
                  <a:pt x="14597" y="19301"/>
                </a:moveTo>
                <a:lnTo>
                  <a:pt x="14623" y="19380"/>
                </a:lnTo>
                <a:cubicBezTo>
                  <a:pt x="14649" y="19432"/>
                  <a:pt x="14597" y="19511"/>
                  <a:pt x="14518" y="19511"/>
                </a:cubicBezTo>
                <a:cubicBezTo>
                  <a:pt x="14439" y="19485"/>
                  <a:pt x="14465" y="19485"/>
                  <a:pt x="14492" y="19432"/>
                </a:cubicBezTo>
                <a:cubicBezTo>
                  <a:pt x="14492" y="19414"/>
                  <a:pt x="14492" y="19395"/>
                  <a:pt x="14473" y="19395"/>
                </a:cubicBezTo>
                <a:cubicBezTo>
                  <a:pt x="14465" y="19395"/>
                  <a:pt x="14454" y="19398"/>
                  <a:pt x="14439" y="19406"/>
                </a:cubicBezTo>
                <a:cubicBezTo>
                  <a:pt x="14428" y="19428"/>
                  <a:pt x="14422" y="19436"/>
                  <a:pt x="14418" y="19436"/>
                </a:cubicBezTo>
                <a:cubicBezTo>
                  <a:pt x="14413" y="19436"/>
                  <a:pt x="14413" y="19421"/>
                  <a:pt x="14413" y="19406"/>
                </a:cubicBezTo>
                <a:cubicBezTo>
                  <a:pt x="14439" y="19380"/>
                  <a:pt x="14465" y="19380"/>
                  <a:pt x="14492" y="19354"/>
                </a:cubicBezTo>
                <a:cubicBezTo>
                  <a:pt x="14544" y="19327"/>
                  <a:pt x="14597" y="19301"/>
                  <a:pt x="14597" y="19301"/>
                </a:cubicBezTo>
                <a:close/>
                <a:moveTo>
                  <a:pt x="17424" y="19781"/>
                </a:moveTo>
                <a:cubicBezTo>
                  <a:pt x="17437" y="19781"/>
                  <a:pt x="17450" y="19787"/>
                  <a:pt x="17464" y="19801"/>
                </a:cubicBezTo>
                <a:cubicBezTo>
                  <a:pt x="17516" y="19801"/>
                  <a:pt x="17516" y="19801"/>
                  <a:pt x="17464" y="19827"/>
                </a:cubicBezTo>
                <a:cubicBezTo>
                  <a:pt x="17454" y="19832"/>
                  <a:pt x="17444" y="19834"/>
                  <a:pt x="17436" y="19834"/>
                </a:cubicBezTo>
                <a:cubicBezTo>
                  <a:pt x="17412" y="19834"/>
                  <a:pt x="17396" y="19815"/>
                  <a:pt x="17389" y="19796"/>
                </a:cubicBezTo>
                <a:lnTo>
                  <a:pt x="17389" y="19796"/>
                </a:lnTo>
                <a:cubicBezTo>
                  <a:pt x="17401" y="19786"/>
                  <a:pt x="17412" y="19781"/>
                  <a:pt x="17424" y="19781"/>
                </a:cubicBezTo>
                <a:close/>
                <a:moveTo>
                  <a:pt x="13334" y="19564"/>
                </a:moveTo>
                <a:lnTo>
                  <a:pt x="13334" y="19590"/>
                </a:lnTo>
                <a:cubicBezTo>
                  <a:pt x="13387" y="19590"/>
                  <a:pt x="13387" y="19590"/>
                  <a:pt x="13361" y="19617"/>
                </a:cubicBezTo>
                <a:cubicBezTo>
                  <a:pt x="13361" y="19643"/>
                  <a:pt x="13361" y="19669"/>
                  <a:pt x="13361" y="19695"/>
                </a:cubicBezTo>
                <a:cubicBezTo>
                  <a:pt x="13413" y="19722"/>
                  <a:pt x="13361" y="19932"/>
                  <a:pt x="13334" y="19932"/>
                </a:cubicBezTo>
                <a:cubicBezTo>
                  <a:pt x="13308" y="19932"/>
                  <a:pt x="13256" y="19774"/>
                  <a:pt x="13256" y="19669"/>
                </a:cubicBezTo>
                <a:cubicBezTo>
                  <a:pt x="13256" y="19564"/>
                  <a:pt x="13282" y="19564"/>
                  <a:pt x="13334" y="19564"/>
                </a:cubicBezTo>
                <a:close/>
                <a:moveTo>
                  <a:pt x="14011" y="20841"/>
                </a:moveTo>
                <a:cubicBezTo>
                  <a:pt x="14015" y="20841"/>
                  <a:pt x="14018" y="20844"/>
                  <a:pt x="14018" y="20853"/>
                </a:cubicBezTo>
                <a:cubicBezTo>
                  <a:pt x="14045" y="20879"/>
                  <a:pt x="14018" y="20879"/>
                  <a:pt x="14018" y="20905"/>
                </a:cubicBezTo>
                <a:cubicBezTo>
                  <a:pt x="14018" y="20918"/>
                  <a:pt x="14012" y="20925"/>
                  <a:pt x="14005" y="20925"/>
                </a:cubicBezTo>
                <a:cubicBezTo>
                  <a:pt x="13999" y="20925"/>
                  <a:pt x="13992" y="20918"/>
                  <a:pt x="13992" y="20905"/>
                </a:cubicBezTo>
                <a:cubicBezTo>
                  <a:pt x="13966" y="20879"/>
                  <a:pt x="13966" y="20853"/>
                  <a:pt x="13992" y="20853"/>
                </a:cubicBezTo>
                <a:cubicBezTo>
                  <a:pt x="13992" y="20853"/>
                  <a:pt x="14004" y="20841"/>
                  <a:pt x="14011" y="20841"/>
                </a:cubicBezTo>
                <a:close/>
                <a:moveTo>
                  <a:pt x="3475" y="0"/>
                </a:moveTo>
                <a:cubicBezTo>
                  <a:pt x="3461" y="0"/>
                  <a:pt x="3454" y="31"/>
                  <a:pt x="3472" y="49"/>
                </a:cubicBezTo>
                <a:cubicBezTo>
                  <a:pt x="3485" y="76"/>
                  <a:pt x="3485" y="82"/>
                  <a:pt x="3482" y="82"/>
                </a:cubicBezTo>
                <a:cubicBezTo>
                  <a:pt x="3479" y="82"/>
                  <a:pt x="3472" y="76"/>
                  <a:pt x="3472" y="76"/>
                </a:cubicBezTo>
                <a:cubicBezTo>
                  <a:pt x="3459" y="62"/>
                  <a:pt x="3446" y="56"/>
                  <a:pt x="3432" y="56"/>
                </a:cubicBezTo>
                <a:cubicBezTo>
                  <a:pt x="3419" y="56"/>
                  <a:pt x="3406" y="62"/>
                  <a:pt x="3393" y="76"/>
                </a:cubicBezTo>
                <a:cubicBezTo>
                  <a:pt x="3367" y="76"/>
                  <a:pt x="3340" y="76"/>
                  <a:pt x="3314" y="49"/>
                </a:cubicBezTo>
                <a:cubicBezTo>
                  <a:pt x="3314" y="36"/>
                  <a:pt x="3308" y="30"/>
                  <a:pt x="3294" y="30"/>
                </a:cubicBezTo>
                <a:cubicBezTo>
                  <a:pt x="3281" y="30"/>
                  <a:pt x="3262" y="36"/>
                  <a:pt x="3235" y="49"/>
                </a:cubicBezTo>
                <a:cubicBezTo>
                  <a:pt x="3183" y="76"/>
                  <a:pt x="3130" y="76"/>
                  <a:pt x="3077" y="76"/>
                </a:cubicBezTo>
                <a:cubicBezTo>
                  <a:pt x="3025" y="76"/>
                  <a:pt x="2999" y="76"/>
                  <a:pt x="2972" y="102"/>
                </a:cubicBezTo>
                <a:cubicBezTo>
                  <a:pt x="2972" y="120"/>
                  <a:pt x="2959" y="139"/>
                  <a:pt x="2942" y="139"/>
                </a:cubicBezTo>
                <a:cubicBezTo>
                  <a:pt x="2935" y="139"/>
                  <a:pt x="2927" y="136"/>
                  <a:pt x="2920" y="128"/>
                </a:cubicBezTo>
                <a:cubicBezTo>
                  <a:pt x="2920" y="128"/>
                  <a:pt x="2867" y="128"/>
                  <a:pt x="2841" y="155"/>
                </a:cubicBezTo>
                <a:cubicBezTo>
                  <a:pt x="2788" y="181"/>
                  <a:pt x="2736" y="207"/>
                  <a:pt x="2683" y="207"/>
                </a:cubicBezTo>
                <a:cubicBezTo>
                  <a:pt x="2630" y="207"/>
                  <a:pt x="2604" y="233"/>
                  <a:pt x="2578" y="286"/>
                </a:cubicBezTo>
                <a:cubicBezTo>
                  <a:pt x="2551" y="312"/>
                  <a:pt x="2525" y="339"/>
                  <a:pt x="2499" y="339"/>
                </a:cubicBezTo>
                <a:cubicBezTo>
                  <a:pt x="2420" y="365"/>
                  <a:pt x="2341" y="418"/>
                  <a:pt x="2288" y="444"/>
                </a:cubicBezTo>
                <a:cubicBezTo>
                  <a:pt x="2236" y="496"/>
                  <a:pt x="2183" y="523"/>
                  <a:pt x="2131" y="549"/>
                </a:cubicBezTo>
                <a:cubicBezTo>
                  <a:pt x="2078" y="549"/>
                  <a:pt x="2025" y="602"/>
                  <a:pt x="1973" y="628"/>
                </a:cubicBezTo>
                <a:cubicBezTo>
                  <a:pt x="1947" y="681"/>
                  <a:pt x="1894" y="707"/>
                  <a:pt x="1815" y="733"/>
                </a:cubicBezTo>
                <a:cubicBezTo>
                  <a:pt x="1710" y="812"/>
                  <a:pt x="1578" y="891"/>
                  <a:pt x="1499" y="970"/>
                </a:cubicBezTo>
                <a:cubicBezTo>
                  <a:pt x="1447" y="996"/>
                  <a:pt x="1421" y="1022"/>
                  <a:pt x="1421" y="1075"/>
                </a:cubicBezTo>
                <a:cubicBezTo>
                  <a:pt x="1421" y="1101"/>
                  <a:pt x="1421" y="1128"/>
                  <a:pt x="1368" y="1128"/>
                </a:cubicBezTo>
                <a:cubicBezTo>
                  <a:pt x="1315" y="1128"/>
                  <a:pt x="1315" y="1128"/>
                  <a:pt x="1289" y="1180"/>
                </a:cubicBezTo>
                <a:cubicBezTo>
                  <a:pt x="1263" y="1233"/>
                  <a:pt x="1236" y="1233"/>
                  <a:pt x="1210" y="1233"/>
                </a:cubicBezTo>
                <a:cubicBezTo>
                  <a:pt x="1184" y="1233"/>
                  <a:pt x="1158" y="1259"/>
                  <a:pt x="1158" y="1312"/>
                </a:cubicBezTo>
                <a:cubicBezTo>
                  <a:pt x="1131" y="1338"/>
                  <a:pt x="1105" y="1364"/>
                  <a:pt x="1105" y="1391"/>
                </a:cubicBezTo>
                <a:cubicBezTo>
                  <a:pt x="1052" y="1417"/>
                  <a:pt x="1000" y="1496"/>
                  <a:pt x="1000" y="1522"/>
                </a:cubicBezTo>
                <a:cubicBezTo>
                  <a:pt x="1026" y="1522"/>
                  <a:pt x="1000" y="1522"/>
                  <a:pt x="973" y="1548"/>
                </a:cubicBezTo>
                <a:cubicBezTo>
                  <a:pt x="973" y="1548"/>
                  <a:pt x="947" y="1575"/>
                  <a:pt x="947" y="1575"/>
                </a:cubicBezTo>
                <a:cubicBezTo>
                  <a:pt x="895" y="1627"/>
                  <a:pt x="868" y="1654"/>
                  <a:pt x="842" y="1706"/>
                </a:cubicBezTo>
                <a:cubicBezTo>
                  <a:pt x="789" y="1733"/>
                  <a:pt x="763" y="1759"/>
                  <a:pt x="737" y="1811"/>
                </a:cubicBezTo>
                <a:cubicBezTo>
                  <a:pt x="710" y="1838"/>
                  <a:pt x="684" y="1838"/>
                  <a:pt x="684" y="1864"/>
                </a:cubicBezTo>
                <a:cubicBezTo>
                  <a:pt x="658" y="1864"/>
                  <a:pt x="658" y="1890"/>
                  <a:pt x="684" y="1917"/>
                </a:cubicBezTo>
                <a:lnTo>
                  <a:pt x="658" y="1917"/>
                </a:lnTo>
                <a:cubicBezTo>
                  <a:pt x="553" y="1943"/>
                  <a:pt x="474" y="1996"/>
                  <a:pt x="447" y="2101"/>
                </a:cubicBezTo>
                <a:cubicBezTo>
                  <a:pt x="421" y="2180"/>
                  <a:pt x="369" y="2259"/>
                  <a:pt x="316" y="2311"/>
                </a:cubicBezTo>
                <a:cubicBezTo>
                  <a:pt x="263" y="2390"/>
                  <a:pt x="211" y="2469"/>
                  <a:pt x="184" y="2548"/>
                </a:cubicBezTo>
                <a:cubicBezTo>
                  <a:pt x="184" y="2600"/>
                  <a:pt x="132" y="2706"/>
                  <a:pt x="106" y="2785"/>
                </a:cubicBezTo>
                <a:cubicBezTo>
                  <a:pt x="79" y="2863"/>
                  <a:pt x="53" y="2916"/>
                  <a:pt x="53" y="2995"/>
                </a:cubicBezTo>
                <a:lnTo>
                  <a:pt x="53" y="3048"/>
                </a:lnTo>
                <a:cubicBezTo>
                  <a:pt x="53" y="3074"/>
                  <a:pt x="27" y="3100"/>
                  <a:pt x="53" y="3100"/>
                </a:cubicBezTo>
                <a:cubicBezTo>
                  <a:pt x="79" y="3100"/>
                  <a:pt x="79" y="3126"/>
                  <a:pt x="53" y="3153"/>
                </a:cubicBezTo>
                <a:cubicBezTo>
                  <a:pt x="0" y="3179"/>
                  <a:pt x="53" y="3389"/>
                  <a:pt x="132" y="3495"/>
                </a:cubicBezTo>
                <a:cubicBezTo>
                  <a:pt x="211" y="3600"/>
                  <a:pt x="211" y="3600"/>
                  <a:pt x="316" y="3600"/>
                </a:cubicBezTo>
                <a:cubicBezTo>
                  <a:pt x="337" y="3593"/>
                  <a:pt x="354" y="3589"/>
                  <a:pt x="369" y="3589"/>
                </a:cubicBezTo>
                <a:cubicBezTo>
                  <a:pt x="407" y="3589"/>
                  <a:pt x="421" y="3614"/>
                  <a:pt x="421" y="3652"/>
                </a:cubicBezTo>
                <a:cubicBezTo>
                  <a:pt x="437" y="3683"/>
                  <a:pt x="452" y="3696"/>
                  <a:pt x="462" y="3696"/>
                </a:cubicBezTo>
                <a:cubicBezTo>
                  <a:pt x="469" y="3696"/>
                  <a:pt x="474" y="3690"/>
                  <a:pt x="474" y="3679"/>
                </a:cubicBezTo>
                <a:lnTo>
                  <a:pt x="553" y="3679"/>
                </a:lnTo>
                <a:cubicBezTo>
                  <a:pt x="560" y="3686"/>
                  <a:pt x="566" y="3690"/>
                  <a:pt x="571" y="3690"/>
                </a:cubicBezTo>
                <a:cubicBezTo>
                  <a:pt x="583" y="3690"/>
                  <a:pt x="594" y="3671"/>
                  <a:pt x="632" y="3652"/>
                </a:cubicBezTo>
                <a:cubicBezTo>
                  <a:pt x="645" y="3626"/>
                  <a:pt x="658" y="3613"/>
                  <a:pt x="671" y="3613"/>
                </a:cubicBezTo>
                <a:cubicBezTo>
                  <a:pt x="684" y="3613"/>
                  <a:pt x="697" y="3626"/>
                  <a:pt x="710" y="3652"/>
                </a:cubicBezTo>
                <a:cubicBezTo>
                  <a:pt x="724" y="3679"/>
                  <a:pt x="737" y="3685"/>
                  <a:pt x="750" y="3685"/>
                </a:cubicBezTo>
                <a:cubicBezTo>
                  <a:pt x="763" y="3685"/>
                  <a:pt x="776" y="3679"/>
                  <a:pt x="789" y="3679"/>
                </a:cubicBezTo>
                <a:cubicBezTo>
                  <a:pt x="789" y="3671"/>
                  <a:pt x="792" y="3668"/>
                  <a:pt x="795" y="3668"/>
                </a:cubicBezTo>
                <a:cubicBezTo>
                  <a:pt x="805" y="3668"/>
                  <a:pt x="823" y="3686"/>
                  <a:pt x="842" y="3705"/>
                </a:cubicBezTo>
                <a:cubicBezTo>
                  <a:pt x="868" y="3731"/>
                  <a:pt x="895" y="3758"/>
                  <a:pt x="1000" y="3758"/>
                </a:cubicBezTo>
                <a:cubicBezTo>
                  <a:pt x="1052" y="3758"/>
                  <a:pt x="1105" y="3731"/>
                  <a:pt x="1131" y="3731"/>
                </a:cubicBezTo>
                <a:lnTo>
                  <a:pt x="1315" y="3731"/>
                </a:lnTo>
                <a:cubicBezTo>
                  <a:pt x="1394" y="3731"/>
                  <a:pt x="1394" y="3705"/>
                  <a:pt x="1394" y="3679"/>
                </a:cubicBezTo>
                <a:cubicBezTo>
                  <a:pt x="1368" y="3652"/>
                  <a:pt x="1394" y="3626"/>
                  <a:pt x="1447" y="3626"/>
                </a:cubicBezTo>
                <a:cubicBezTo>
                  <a:pt x="1464" y="3617"/>
                  <a:pt x="1476" y="3614"/>
                  <a:pt x="1484" y="3614"/>
                </a:cubicBezTo>
                <a:cubicBezTo>
                  <a:pt x="1499" y="3614"/>
                  <a:pt x="1499" y="3626"/>
                  <a:pt x="1499" y="3626"/>
                </a:cubicBezTo>
                <a:cubicBezTo>
                  <a:pt x="1499" y="3626"/>
                  <a:pt x="1558" y="3638"/>
                  <a:pt x="1605" y="3638"/>
                </a:cubicBezTo>
                <a:cubicBezTo>
                  <a:pt x="1628" y="3638"/>
                  <a:pt x="1648" y="3635"/>
                  <a:pt x="1657" y="3626"/>
                </a:cubicBezTo>
                <a:cubicBezTo>
                  <a:pt x="1684" y="3600"/>
                  <a:pt x="1710" y="3600"/>
                  <a:pt x="1736" y="3600"/>
                </a:cubicBezTo>
                <a:cubicBezTo>
                  <a:pt x="1841" y="3600"/>
                  <a:pt x="1973" y="3442"/>
                  <a:pt x="1947" y="3389"/>
                </a:cubicBezTo>
                <a:cubicBezTo>
                  <a:pt x="1927" y="3351"/>
                  <a:pt x="1936" y="3326"/>
                  <a:pt x="1963" y="3326"/>
                </a:cubicBezTo>
                <a:cubicBezTo>
                  <a:pt x="1973" y="3326"/>
                  <a:pt x="1985" y="3330"/>
                  <a:pt x="1999" y="3337"/>
                </a:cubicBezTo>
                <a:cubicBezTo>
                  <a:pt x="2012" y="3350"/>
                  <a:pt x="2025" y="3357"/>
                  <a:pt x="2039" y="3357"/>
                </a:cubicBezTo>
                <a:cubicBezTo>
                  <a:pt x="2052" y="3357"/>
                  <a:pt x="2065" y="3350"/>
                  <a:pt x="2078" y="3337"/>
                </a:cubicBezTo>
                <a:lnTo>
                  <a:pt x="2183" y="3337"/>
                </a:lnTo>
                <a:cubicBezTo>
                  <a:pt x="2210" y="3363"/>
                  <a:pt x="2262" y="3389"/>
                  <a:pt x="2288" y="3389"/>
                </a:cubicBezTo>
                <a:cubicBezTo>
                  <a:pt x="2367" y="3389"/>
                  <a:pt x="2499" y="3337"/>
                  <a:pt x="2446" y="3311"/>
                </a:cubicBezTo>
                <a:lnTo>
                  <a:pt x="2367" y="3311"/>
                </a:lnTo>
                <a:cubicBezTo>
                  <a:pt x="2367" y="3284"/>
                  <a:pt x="2367" y="3284"/>
                  <a:pt x="2367" y="3258"/>
                </a:cubicBezTo>
                <a:cubicBezTo>
                  <a:pt x="2367" y="3258"/>
                  <a:pt x="2379" y="3246"/>
                  <a:pt x="2387" y="3246"/>
                </a:cubicBezTo>
                <a:cubicBezTo>
                  <a:pt x="2391" y="3246"/>
                  <a:pt x="2394" y="3249"/>
                  <a:pt x="2394" y="3258"/>
                </a:cubicBezTo>
                <a:cubicBezTo>
                  <a:pt x="2394" y="3266"/>
                  <a:pt x="2396" y="3269"/>
                  <a:pt x="2400" y="3269"/>
                </a:cubicBezTo>
                <a:cubicBezTo>
                  <a:pt x="2409" y="3269"/>
                  <a:pt x="2428" y="3250"/>
                  <a:pt x="2446" y="3232"/>
                </a:cubicBezTo>
                <a:cubicBezTo>
                  <a:pt x="2459" y="3218"/>
                  <a:pt x="2473" y="3212"/>
                  <a:pt x="2486" y="3212"/>
                </a:cubicBezTo>
                <a:cubicBezTo>
                  <a:pt x="2499" y="3212"/>
                  <a:pt x="2512" y="3218"/>
                  <a:pt x="2525" y="3232"/>
                </a:cubicBezTo>
                <a:cubicBezTo>
                  <a:pt x="2604" y="3363"/>
                  <a:pt x="2630" y="3495"/>
                  <a:pt x="2657" y="3652"/>
                </a:cubicBezTo>
                <a:cubicBezTo>
                  <a:pt x="2657" y="3705"/>
                  <a:pt x="2683" y="3784"/>
                  <a:pt x="2736" y="3837"/>
                </a:cubicBezTo>
                <a:cubicBezTo>
                  <a:pt x="2781" y="3927"/>
                  <a:pt x="2846" y="4057"/>
                  <a:pt x="2829" y="4057"/>
                </a:cubicBezTo>
                <a:cubicBezTo>
                  <a:pt x="2826" y="4057"/>
                  <a:pt x="2822" y="4054"/>
                  <a:pt x="2814" y="4047"/>
                </a:cubicBezTo>
                <a:cubicBezTo>
                  <a:pt x="2808" y="4040"/>
                  <a:pt x="2801" y="4037"/>
                  <a:pt x="2794" y="4037"/>
                </a:cubicBezTo>
                <a:cubicBezTo>
                  <a:pt x="2772" y="4037"/>
                  <a:pt x="2742" y="4067"/>
                  <a:pt x="2683" y="4126"/>
                </a:cubicBezTo>
                <a:cubicBezTo>
                  <a:pt x="2657" y="4152"/>
                  <a:pt x="2604" y="4178"/>
                  <a:pt x="2578" y="4205"/>
                </a:cubicBezTo>
                <a:lnTo>
                  <a:pt x="2525" y="4205"/>
                </a:lnTo>
                <a:cubicBezTo>
                  <a:pt x="2499" y="4231"/>
                  <a:pt x="2473" y="4257"/>
                  <a:pt x="2473" y="4257"/>
                </a:cubicBezTo>
                <a:cubicBezTo>
                  <a:pt x="2499" y="4257"/>
                  <a:pt x="2473" y="4284"/>
                  <a:pt x="2473" y="4284"/>
                </a:cubicBezTo>
                <a:cubicBezTo>
                  <a:pt x="2473" y="4284"/>
                  <a:pt x="2367" y="4415"/>
                  <a:pt x="2394" y="4441"/>
                </a:cubicBezTo>
                <a:cubicBezTo>
                  <a:pt x="2420" y="4494"/>
                  <a:pt x="2394" y="4494"/>
                  <a:pt x="2394" y="4494"/>
                </a:cubicBezTo>
                <a:cubicBezTo>
                  <a:pt x="2394" y="4494"/>
                  <a:pt x="2367" y="4547"/>
                  <a:pt x="2394" y="4573"/>
                </a:cubicBezTo>
                <a:cubicBezTo>
                  <a:pt x="2420" y="4599"/>
                  <a:pt x="2420" y="4626"/>
                  <a:pt x="2420" y="4652"/>
                </a:cubicBezTo>
                <a:cubicBezTo>
                  <a:pt x="2420" y="4665"/>
                  <a:pt x="2420" y="4672"/>
                  <a:pt x="2417" y="4672"/>
                </a:cubicBezTo>
                <a:cubicBezTo>
                  <a:pt x="2413" y="4672"/>
                  <a:pt x="2407" y="4665"/>
                  <a:pt x="2394" y="4652"/>
                </a:cubicBezTo>
                <a:cubicBezTo>
                  <a:pt x="2385" y="4644"/>
                  <a:pt x="2380" y="4638"/>
                  <a:pt x="2374" y="4638"/>
                </a:cubicBezTo>
                <a:cubicBezTo>
                  <a:pt x="2360" y="4638"/>
                  <a:pt x="2343" y="4666"/>
                  <a:pt x="2288" y="4757"/>
                </a:cubicBezTo>
                <a:cubicBezTo>
                  <a:pt x="2236" y="4827"/>
                  <a:pt x="2218" y="4886"/>
                  <a:pt x="2236" y="4940"/>
                </a:cubicBezTo>
                <a:lnTo>
                  <a:pt x="2236" y="4940"/>
                </a:lnTo>
                <a:cubicBezTo>
                  <a:pt x="2236" y="4914"/>
                  <a:pt x="2236" y="4888"/>
                  <a:pt x="2236" y="4862"/>
                </a:cubicBezTo>
                <a:cubicBezTo>
                  <a:pt x="2241" y="4857"/>
                  <a:pt x="2245" y="4855"/>
                  <a:pt x="2250" y="4855"/>
                </a:cubicBezTo>
                <a:cubicBezTo>
                  <a:pt x="2269" y="4855"/>
                  <a:pt x="2279" y="4898"/>
                  <a:pt x="2236" y="4941"/>
                </a:cubicBezTo>
                <a:lnTo>
                  <a:pt x="2236" y="4941"/>
                </a:lnTo>
                <a:cubicBezTo>
                  <a:pt x="2236" y="4941"/>
                  <a:pt x="2236" y="4940"/>
                  <a:pt x="2236" y="4940"/>
                </a:cubicBezTo>
                <a:lnTo>
                  <a:pt x="2236" y="4940"/>
                </a:lnTo>
                <a:cubicBezTo>
                  <a:pt x="2236" y="4940"/>
                  <a:pt x="2236" y="4941"/>
                  <a:pt x="2236" y="4941"/>
                </a:cubicBezTo>
                <a:cubicBezTo>
                  <a:pt x="2236" y="4941"/>
                  <a:pt x="2236" y="4941"/>
                  <a:pt x="2236" y="4941"/>
                </a:cubicBezTo>
                <a:lnTo>
                  <a:pt x="2236" y="4941"/>
                </a:lnTo>
                <a:cubicBezTo>
                  <a:pt x="2245" y="4968"/>
                  <a:pt x="2262" y="4994"/>
                  <a:pt x="2288" y="5020"/>
                </a:cubicBezTo>
                <a:cubicBezTo>
                  <a:pt x="2341" y="5073"/>
                  <a:pt x="2394" y="5125"/>
                  <a:pt x="2446" y="5152"/>
                </a:cubicBezTo>
                <a:lnTo>
                  <a:pt x="2499" y="5178"/>
                </a:lnTo>
                <a:lnTo>
                  <a:pt x="2499" y="5125"/>
                </a:lnTo>
                <a:cubicBezTo>
                  <a:pt x="2499" y="5089"/>
                  <a:pt x="2499" y="5069"/>
                  <a:pt x="2507" y="5069"/>
                </a:cubicBezTo>
                <a:cubicBezTo>
                  <a:pt x="2516" y="5069"/>
                  <a:pt x="2535" y="5095"/>
                  <a:pt x="2578" y="5152"/>
                </a:cubicBezTo>
                <a:cubicBezTo>
                  <a:pt x="2604" y="5178"/>
                  <a:pt x="2630" y="5204"/>
                  <a:pt x="2657" y="5204"/>
                </a:cubicBezTo>
                <a:cubicBezTo>
                  <a:pt x="2683" y="5204"/>
                  <a:pt x="2709" y="5204"/>
                  <a:pt x="2736" y="5230"/>
                </a:cubicBezTo>
                <a:cubicBezTo>
                  <a:pt x="2736" y="5239"/>
                  <a:pt x="2738" y="5242"/>
                  <a:pt x="2743" y="5242"/>
                </a:cubicBezTo>
                <a:cubicBezTo>
                  <a:pt x="2753" y="5242"/>
                  <a:pt x="2771" y="5230"/>
                  <a:pt x="2788" y="5230"/>
                </a:cubicBezTo>
                <a:cubicBezTo>
                  <a:pt x="2841" y="5230"/>
                  <a:pt x="2841" y="5178"/>
                  <a:pt x="2841" y="5178"/>
                </a:cubicBezTo>
                <a:cubicBezTo>
                  <a:pt x="2814" y="5178"/>
                  <a:pt x="2841" y="5152"/>
                  <a:pt x="2841" y="5152"/>
                </a:cubicBezTo>
                <a:cubicBezTo>
                  <a:pt x="2841" y="5138"/>
                  <a:pt x="2847" y="5132"/>
                  <a:pt x="2854" y="5132"/>
                </a:cubicBezTo>
                <a:cubicBezTo>
                  <a:pt x="2860" y="5132"/>
                  <a:pt x="2867" y="5138"/>
                  <a:pt x="2867" y="5152"/>
                </a:cubicBezTo>
                <a:lnTo>
                  <a:pt x="2920" y="5152"/>
                </a:lnTo>
                <a:cubicBezTo>
                  <a:pt x="2957" y="5133"/>
                  <a:pt x="2981" y="5114"/>
                  <a:pt x="3010" y="5114"/>
                </a:cubicBezTo>
                <a:cubicBezTo>
                  <a:pt x="3023" y="5114"/>
                  <a:pt x="3036" y="5117"/>
                  <a:pt x="3051" y="5125"/>
                </a:cubicBezTo>
                <a:cubicBezTo>
                  <a:pt x="3130" y="5099"/>
                  <a:pt x="3209" y="5099"/>
                  <a:pt x="3262" y="5073"/>
                </a:cubicBezTo>
                <a:cubicBezTo>
                  <a:pt x="3304" y="5059"/>
                  <a:pt x="3337" y="5052"/>
                  <a:pt x="3360" y="5052"/>
                </a:cubicBezTo>
                <a:cubicBezTo>
                  <a:pt x="3424" y="5052"/>
                  <a:pt x="3417" y="5101"/>
                  <a:pt x="3340" y="5178"/>
                </a:cubicBezTo>
                <a:cubicBezTo>
                  <a:pt x="3314" y="5178"/>
                  <a:pt x="3314" y="5204"/>
                  <a:pt x="3340" y="5230"/>
                </a:cubicBezTo>
                <a:cubicBezTo>
                  <a:pt x="3340" y="5257"/>
                  <a:pt x="3340" y="5283"/>
                  <a:pt x="3288" y="5309"/>
                </a:cubicBezTo>
                <a:cubicBezTo>
                  <a:pt x="3235" y="5362"/>
                  <a:pt x="3209" y="5388"/>
                  <a:pt x="3209" y="5441"/>
                </a:cubicBezTo>
                <a:lnTo>
                  <a:pt x="3209" y="5520"/>
                </a:lnTo>
                <a:lnTo>
                  <a:pt x="3156" y="5467"/>
                </a:lnTo>
                <a:lnTo>
                  <a:pt x="3130" y="5467"/>
                </a:lnTo>
                <a:cubicBezTo>
                  <a:pt x="3156" y="5546"/>
                  <a:pt x="3130" y="5599"/>
                  <a:pt x="3104" y="5625"/>
                </a:cubicBezTo>
                <a:cubicBezTo>
                  <a:pt x="3077" y="5625"/>
                  <a:pt x="3077" y="5651"/>
                  <a:pt x="3104" y="5678"/>
                </a:cubicBezTo>
                <a:cubicBezTo>
                  <a:pt x="3104" y="5691"/>
                  <a:pt x="3110" y="5697"/>
                  <a:pt x="3117" y="5697"/>
                </a:cubicBezTo>
                <a:cubicBezTo>
                  <a:pt x="3123" y="5697"/>
                  <a:pt x="3130" y="5691"/>
                  <a:pt x="3130" y="5678"/>
                </a:cubicBezTo>
                <a:cubicBezTo>
                  <a:pt x="3138" y="5670"/>
                  <a:pt x="3141" y="5667"/>
                  <a:pt x="3142" y="5667"/>
                </a:cubicBezTo>
                <a:lnTo>
                  <a:pt x="3142" y="5667"/>
                </a:lnTo>
                <a:cubicBezTo>
                  <a:pt x="3143" y="5667"/>
                  <a:pt x="3130" y="5685"/>
                  <a:pt x="3130" y="5704"/>
                </a:cubicBezTo>
                <a:cubicBezTo>
                  <a:pt x="3130" y="5747"/>
                  <a:pt x="3112" y="5790"/>
                  <a:pt x="3092" y="5790"/>
                </a:cubicBezTo>
                <a:cubicBezTo>
                  <a:pt x="3087" y="5790"/>
                  <a:pt x="3082" y="5788"/>
                  <a:pt x="3077" y="5783"/>
                </a:cubicBezTo>
                <a:cubicBezTo>
                  <a:pt x="3068" y="5778"/>
                  <a:pt x="3062" y="5776"/>
                  <a:pt x="3059" y="5776"/>
                </a:cubicBezTo>
                <a:cubicBezTo>
                  <a:pt x="3047" y="5776"/>
                  <a:pt x="3080" y="5807"/>
                  <a:pt x="3130" y="5844"/>
                </a:cubicBezTo>
                <a:lnTo>
                  <a:pt x="3130" y="5844"/>
                </a:lnTo>
                <a:cubicBezTo>
                  <a:pt x="3135" y="5839"/>
                  <a:pt x="3143" y="5835"/>
                  <a:pt x="3156" y="5835"/>
                </a:cubicBezTo>
                <a:cubicBezTo>
                  <a:pt x="3235" y="5835"/>
                  <a:pt x="3262" y="5835"/>
                  <a:pt x="3209" y="5888"/>
                </a:cubicBezTo>
                <a:cubicBezTo>
                  <a:pt x="3205" y="5895"/>
                  <a:pt x="3202" y="5900"/>
                  <a:pt x="3198" y="5904"/>
                </a:cubicBezTo>
                <a:lnTo>
                  <a:pt x="3198" y="5904"/>
                </a:lnTo>
                <a:cubicBezTo>
                  <a:pt x="3234" y="5939"/>
                  <a:pt x="3262" y="5967"/>
                  <a:pt x="3262" y="5967"/>
                </a:cubicBezTo>
                <a:cubicBezTo>
                  <a:pt x="3288" y="5967"/>
                  <a:pt x="3288" y="5967"/>
                  <a:pt x="3262" y="5941"/>
                </a:cubicBezTo>
                <a:cubicBezTo>
                  <a:pt x="3254" y="5933"/>
                  <a:pt x="3255" y="5930"/>
                  <a:pt x="3260" y="5930"/>
                </a:cubicBezTo>
                <a:cubicBezTo>
                  <a:pt x="3274" y="5930"/>
                  <a:pt x="3321" y="5955"/>
                  <a:pt x="3340" y="5993"/>
                </a:cubicBezTo>
                <a:cubicBezTo>
                  <a:pt x="3393" y="6019"/>
                  <a:pt x="3419" y="6019"/>
                  <a:pt x="3419" y="6019"/>
                </a:cubicBezTo>
                <a:cubicBezTo>
                  <a:pt x="3432" y="6006"/>
                  <a:pt x="3446" y="6000"/>
                  <a:pt x="3459" y="6000"/>
                </a:cubicBezTo>
                <a:cubicBezTo>
                  <a:pt x="3472" y="6000"/>
                  <a:pt x="3485" y="6006"/>
                  <a:pt x="3498" y="6019"/>
                </a:cubicBezTo>
                <a:lnTo>
                  <a:pt x="3577" y="6019"/>
                </a:lnTo>
                <a:cubicBezTo>
                  <a:pt x="3581" y="6016"/>
                  <a:pt x="3585" y="6014"/>
                  <a:pt x="3590" y="6014"/>
                </a:cubicBezTo>
                <a:cubicBezTo>
                  <a:pt x="3623" y="6014"/>
                  <a:pt x="3679" y="6079"/>
                  <a:pt x="3656" y="6125"/>
                </a:cubicBezTo>
                <a:cubicBezTo>
                  <a:pt x="3656" y="6151"/>
                  <a:pt x="3735" y="6177"/>
                  <a:pt x="3761" y="6177"/>
                </a:cubicBezTo>
                <a:cubicBezTo>
                  <a:pt x="3769" y="6169"/>
                  <a:pt x="3774" y="6166"/>
                  <a:pt x="3779" y="6166"/>
                </a:cubicBezTo>
                <a:cubicBezTo>
                  <a:pt x="3790" y="6166"/>
                  <a:pt x="3795" y="6185"/>
                  <a:pt x="3814" y="6204"/>
                </a:cubicBezTo>
                <a:cubicBezTo>
                  <a:pt x="3840" y="6256"/>
                  <a:pt x="3893" y="6282"/>
                  <a:pt x="3945" y="6282"/>
                </a:cubicBezTo>
                <a:cubicBezTo>
                  <a:pt x="4024" y="6309"/>
                  <a:pt x="4024" y="6309"/>
                  <a:pt x="3998" y="6440"/>
                </a:cubicBezTo>
                <a:cubicBezTo>
                  <a:pt x="3998" y="6545"/>
                  <a:pt x="3998" y="6651"/>
                  <a:pt x="4077" y="6651"/>
                </a:cubicBezTo>
                <a:cubicBezTo>
                  <a:pt x="4103" y="6677"/>
                  <a:pt x="4129" y="6730"/>
                  <a:pt x="4077" y="6756"/>
                </a:cubicBezTo>
                <a:cubicBezTo>
                  <a:pt x="4077" y="6782"/>
                  <a:pt x="4051" y="6808"/>
                  <a:pt x="4051" y="6835"/>
                </a:cubicBezTo>
                <a:cubicBezTo>
                  <a:pt x="4051" y="6883"/>
                  <a:pt x="4163" y="7022"/>
                  <a:pt x="4201" y="7022"/>
                </a:cubicBezTo>
                <a:cubicBezTo>
                  <a:pt x="4204" y="7022"/>
                  <a:pt x="4206" y="7021"/>
                  <a:pt x="4208" y="7019"/>
                </a:cubicBezTo>
                <a:cubicBezTo>
                  <a:pt x="4261" y="7045"/>
                  <a:pt x="4287" y="7045"/>
                  <a:pt x="4340" y="7071"/>
                </a:cubicBezTo>
                <a:lnTo>
                  <a:pt x="4366" y="7098"/>
                </a:lnTo>
                <a:cubicBezTo>
                  <a:pt x="4366" y="7124"/>
                  <a:pt x="4392" y="7124"/>
                  <a:pt x="4419" y="7150"/>
                </a:cubicBezTo>
                <a:lnTo>
                  <a:pt x="4524" y="7150"/>
                </a:lnTo>
                <a:cubicBezTo>
                  <a:pt x="4550" y="7150"/>
                  <a:pt x="4550" y="7124"/>
                  <a:pt x="4524" y="7124"/>
                </a:cubicBezTo>
                <a:cubicBezTo>
                  <a:pt x="4577" y="7124"/>
                  <a:pt x="4603" y="7124"/>
                  <a:pt x="4629" y="7098"/>
                </a:cubicBezTo>
                <a:cubicBezTo>
                  <a:pt x="4655" y="7098"/>
                  <a:pt x="4708" y="7071"/>
                  <a:pt x="4734" y="7071"/>
                </a:cubicBezTo>
                <a:lnTo>
                  <a:pt x="4866" y="7071"/>
                </a:lnTo>
                <a:cubicBezTo>
                  <a:pt x="4945" y="7150"/>
                  <a:pt x="5024" y="7229"/>
                  <a:pt x="5076" y="7308"/>
                </a:cubicBezTo>
                <a:cubicBezTo>
                  <a:pt x="5129" y="7361"/>
                  <a:pt x="5155" y="7440"/>
                  <a:pt x="5155" y="7466"/>
                </a:cubicBezTo>
                <a:cubicBezTo>
                  <a:pt x="5129" y="7466"/>
                  <a:pt x="5155" y="7492"/>
                  <a:pt x="5181" y="7519"/>
                </a:cubicBezTo>
                <a:cubicBezTo>
                  <a:pt x="5208" y="7519"/>
                  <a:pt x="5234" y="7545"/>
                  <a:pt x="5208" y="7571"/>
                </a:cubicBezTo>
                <a:cubicBezTo>
                  <a:pt x="5208" y="7571"/>
                  <a:pt x="5208" y="7624"/>
                  <a:pt x="5260" y="7650"/>
                </a:cubicBezTo>
                <a:cubicBezTo>
                  <a:pt x="5273" y="7663"/>
                  <a:pt x="5293" y="7670"/>
                  <a:pt x="5313" y="7670"/>
                </a:cubicBezTo>
                <a:cubicBezTo>
                  <a:pt x="5328" y="7670"/>
                  <a:pt x="5343" y="7666"/>
                  <a:pt x="5355" y="7658"/>
                </a:cubicBezTo>
                <a:lnTo>
                  <a:pt x="5355" y="7658"/>
                </a:lnTo>
                <a:cubicBezTo>
                  <a:pt x="5351" y="7668"/>
                  <a:pt x="5346" y="7683"/>
                  <a:pt x="5339" y="7703"/>
                </a:cubicBezTo>
                <a:cubicBezTo>
                  <a:pt x="5339" y="7724"/>
                  <a:pt x="5305" y="7762"/>
                  <a:pt x="5278" y="7762"/>
                </a:cubicBezTo>
                <a:cubicBezTo>
                  <a:pt x="5271" y="7762"/>
                  <a:pt x="5265" y="7760"/>
                  <a:pt x="5260" y="7755"/>
                </a:cubicBezTo>
                <a:cubicBezTo>
                  <a:pt x="5245" y="7747"/>
                  <a:pt x="5232" y="7744"/>
                  <a:pt x="5220" y="7744"/>
                </a:cubicBezTo>
                <a:cubicBezTo>
                  <a:pt x="5192" y="7744"/>
                  <a:pt x="5174" y="7763"/>
                  <a:pt x="5155" y="7782"/>
                </a:cubicBezTo>
                <a:cubicBezTo>
                  <a:pt x="5118" y="7800"/>
                  <a:pt x="5094" y="7819"/>
                  <a:pt x="5064" y="7819"/>
                </a:cubicBezTo>
                <a:cubicBezTo>
                  <a:pt x="5052" y="7819"/>
                  <a:pt x="5039" y="7816"/>
                  <a:pt x="5024" y="7808"/>
                </a:cubicBezTo>
                <a:cubicBezTo>
                  <a:pt x="5009" y="7804"/>
                  <a:pt x="4996" y="7803"/>
                  <a:pt x="4985" y="7803"/>
                </a:cubicBezTo>
                <a:cubicBezTo>
                  <a:pt x="4913" y="7803"/>
                  <a:pt x="4903" y="7868"/>
                  <a:pt x="4971" y="7913"/>
                </a:cubicBezTo>
                <a:cubicBezTo>
                  <a:pt x="4984" y="7926"/>
                  <a:pt x="4997" y="7933"/>
                  <a:pt x="5007" y="7933"/>
                </a:cubicBezTo>
                <a:cubicBezTo>
                  <a:pt x="5017" y="7933"/>
                  <a:pt x="5024" y="7926"/>
                  <a:pt x="5024" y="7913"/>
                </a:cubicBezTo>
                <a:cubicBezTo>
                  <a:pt x="5024" y="7900"/>
                  <a:pt x="5024" y="7893"/>
                  <a:pt x="5030" y="7893"/>
                </a:cubicBezTo>
                <a:cubicBezTo>
                  <a:pt x="5037" y="7893"/>
                  <a:pt x="5050" y="7900"/>
                  <a:pt x="5076" y="7913"/>
                </a:cubicBezTo>
                <a:cubicBezTo>
                  <a:pt x="5113" y="7950"/>
                  <a:pt x="5161" y="7969"/>
                  <a:pt x="5202" y="7969"/>
                </a:cubicBezTo>
                <a:cubicBezTo>
                  <a:pt x="5249" y="7969"/>
                  <a:pt x="5287" y="7943"/>
                  <a:pt x="5287" y="7887"/>
                </a:cubicBezTo>
                <a:cubicBezTo>
                  <a:pt x="5297" y="7847"/>
                  <a:pt x="5303" y="7829"/>
                  <a:pt x="5308" y="7829"/>
                </a:cubicBezTo>
                <a:cubicBezTo>
                  <a:pt x="5317" y="7829"/>
                  <a:pt x="5323" y="7874"/>
                  <a:pt x="5339" y="7939"/>
                </a:cubicBezTo>
                <a:cubicBezTo>
                  <a:pt x="5366" y="7992"/>
                  <a:pt x="5392" y="8071"/>
                  <a:pt x="5444" y="8123"/>
                </a:cubicBezTo>
                <a:cubicBezTo>
                  <a:pt x="5471" y="8150"/>
                  <a:pt x="5497" y="8202"/>
                  <a:pt x="5523" y="8281"/>
                </a:cubicBezTo>
                <a:cubicBezTo>
                  <a:pt x="5536" y="8331"/>
                  <a:pt x="5536" y="8357"/>
                  <a:pt x="5523" y="8357"/>
                </a:cubicBezTo>
                <a:cubicBezTo>
                  <a:pt x="5507" y="8357"/>
                  <a:pt x="5474" y="8324"/>
                  <a:pt x="5418" y="8255"/>
                </a:cubicBezTo>
                <a:cubicBezTo>
                  <a:pt x="5340" y="8177"/>
                  <a:pt x="5309" y="8155"/>
                  <a:pt x="5296" y="8155"/>
                </a:cubicBezTo>
                <a:cubicBezTo>
                  <a:pt x="5287" y="8155"/>
                  <a:pt x="5287" y="8165"/>
                  <a:pt x="5287" y="8176"/>
                </a:cubicBezTo>
                <a:cubicBezTo>
                  <a:pt x="5287" y="8281"/>
                  <a:pt x="5576" y="8518"/>
                  <a:pt x="5734" y="8544"/>
                </a:cubicBezTo>
                <a:cubicBezTo>
                  <a:pt x="5892" y="8567"/>
                  <a:pt x="6012" y="8628"/>
                  <a:pt x="5941" y="8628"/>
                </a:cubicBezTo>
                <a:cubicBezTo>
                  <a:pt x="5930" y="8628"/>
                  <a:pt x="5914" y="8627"/>
                  <a:pt x="5892" y="8623"/>
                </a:cubicBezTo>
                <a:cubicBezTo>
                  <a:pt x="5813" y="8623"/>
                  <a:pt x="5813" y="8623"/>
                  <a:pt x="5865" y="8676"/>
                </a:cubicBezTo>
                <a:cubicBezTo>
                  <a:pt x="5918" y="8702"/>
                  <a:pt x="5918" y="8702"/>
                  <a:pt x="5813" y="8728"/>
                </a:cubicBezTo>
                <a:cubicBezTo>
                  <a:pt x="5791" y="8735"/>
                  <a:pt x="5776" y="8739"/>
                  <a:pt x="5764" y="8739"/>
                </a:cubicBezTo>
                <a:cubicBezTo>
                  <a:pt x="5732" y="8739"/>
                  <a:pt x="5727" y="8714"/>
                  <a:pt x="5707" y="8676"/>
                </a:cubicBezTo>
                <a:cubicBezTo>
                  <a:pt x="5707" y="8649"/>
                  <a:pt x="5705" y="8638"/>
                  <a:pt x="5700" y="8638"/>
                </a:cubicBezTo>
                <a:cubicBezTo>
                  <a:pt x="5690" y="8638"/>
                  <a:pt x="5672" y="8684"/>
                  <a:pt x="5655" y="8755"/>
                </a:cubicBezTo>
                <a:cubicBezTo>
                  <a:pt x="5589" y="8952"/>
                  <a:pt x="5633" y="9148"/>
                  <a:pt x="5740" y="9148"/>
                </a:cubicBezTo>
                <a:cubicBezTo>
                  <a:pt x="5762" y="9148"/>
                  <a:pt x="5786" y="9140"/>
                  <a:pt x="5813" y="9123"/>
                </a:cubicBezTo>
                <a:cubicBezTo>
                  <a:pt x="5820" y="9115"/>
                  <a:pt x="5830" y="9112"/>
                  <a:pt x="5841" y="9112"/>
                </a:cubicBezTo>
                <a:cubicBezTo>
                  <a:pt x="5847" y="9112"/>
                  <a:pt x="5853" y="9113"/>
                  <a:pt x="5859" y="9114"/>
                </a:cubicBezTo>
                <a:lnTo>
                  <a:pt x="5859" y="9114"/>
                </a:lnTo>
                <a:cubicBezTo>
                  <a:pt x="5785" y="9012"/>
                  <a:pt x="5760" y="8910"/>
                  <a:pt x="5760" y="8807"/>
                </a:cubicBezTo>
                <a:cubicBezTo>
                  <a:pt x="5760" y="8807"/>
                  <a:pt x="5772" y="8796"/>
                  <a:pt x="5787" y="8796"/>
                </a:cubicBezTo>
                <a:cubicBezTo>
                  <a:pt x="5795" y="8796"/>
                  <a:pt x="5804" y="8798"/>
                  <a:pt x="5813" y="8807"/>
                </a:cubicBezTo>
                <a:lnTo>
                  <a:pt x="5839" y="8834"/>
                </a:lnTo>
                <a:cubicBezTo>
                  <a:pt x="5852" y="8847"/>
                  <a:pt x="5872" y="8853"/>
                  <a:pt x="5888" y="8853"/>
                </a:cubicBezTo>
                <a:cubicBezTo>
                  <a:pt x="5905" y="8853"/>
                  <a:pt x="5918" y="8847"/>
                  <a:pt x="5918" y="8834"/>
                </a:cubicBezTo>
                <a:cubicBezTo>
                  <a:pt x="5931" y="8820"/>
                  <a:pt x="5944" y="8814"/>
                  <a:pt x="5957" y="8814"/>
                </a:cubicBezTo>
                <a:cubicBezTo>
                  <a:pt x="5970" y="8814"/>
                  <a:pt x="5984" y="8820"/>
                  <a:pt x="5997" y="8834"/>
                </a:cubicBezTo>
                <a:cubicBezTo>
                  <a:pt x="6022" y="8859"/>
                  <a:pt x="5926" y="9078"/>
                  <a:pt x="5872" y="9119"/>
                </a:cubicBezTo>
                <a:lnTo>
                  <a:pt x="5872" y="9119"/>
                </a:lnTo>
                <a:cubicBezTo>
                  <a:pt x="5889" y="9126"/>
                  <a:pt x="5906" y="9137"/>
                  <a:pt x="5918" y="9149"/>
                </a:cubicBezTo>
                <a:cubicBezTo>
                  <a:pt x="5970" y="9175"/>
                  <a:pt x="6023" y="9202"/>
                  <a:pt x="6076" y="9202"/>
                </a:cubicBezTo>
                <a:cubicBezTo>
                  <a:pt x="6155" y="9202"/>
                  <a:pt x="6181" y="9202"/>
                  <a:pt x="6181" y="9254"/>
                </a:cubicBezTo>
                <a:cubicBezTo>
                  <a:pt x="6128" y="9333"/>
                  <a:pt x="6233" y="9517"/>
                  <a:pt x="6365" y="9623"/>
                </a:cubicBezTo>
                <a:cubicBezTo>
                  <a:pt x="6444" y="9701"/>
                  <a:pt x="6470" y="9728"/>
                  <a:pt x="6444" y="9728"/>
                </a:cubicBezTo>
                <a:cubicBezTo>
                  <a:pt x="6418" y="9754"/>
                  <a:pt x="6444" y="9859"/>
                  <a:pt x="6523" y="9991"/>
                </a:cubicBezTo>
                <a:cubicBezTo>
                  <a:pt x="6575" y="10070"/>
                  <a:pt x="6628" y="10149"/>
                  <a:pt x="6628" y="10254"/>
                </a:cubicBezTo>
                <a:cubicBezTo>
                  <a:pt x="6624" y="10257"/>
                  <a:pt x="6620" y="10259"/>
                  <a:pt x="6614" y="10259"/>
                </a:cubicBezTo>
                <a:cubicBezTo>
                  <a:pt x="6574" y="10259"/>
                  <a:pt x="6479" y="10187"/>
                  <a:pt x="6365" y="10096"/>
                </a:cubicBezTo>
                <a:cubicBezTo>
                  <a:pt x="6286" y="10017"/>
                  <a:pt x="6181" y="9964"/>
                  <a:pt x="6076" y="9912"/>
                </a:cubicBezTo>
                <a:cubicBezTo>
                  <a:pt x="5970" y="9912"/>
                  <a:pt x="5918" y="10043"/>
                  <a:pt x="5997" y="10070"/>
                </a:cubicBezTo>
                <a:cubicBezTo>
                  <a:pt x="6076" y="10122"/>
                  <a:pt x="6128" y="10201"/>
                  <a:pt x="6181" y="10280"/>
                </a:cubicBezTo>
                <a:cubicBezTo>
                  <a:pt x="6233" y="10359"/>
                  <a:pt x="6286" y="10438"/>
                  <a:pt x="6339" y="10517"/>
                </a:cubicBezTo>
                <a:cubicBezTo>
                  <a:pt x="6391" y="10543"/>
                  <a:pt x="6418" y="10596"/>
                  <a:pt x="6418" y="10648"/>
                </a:cubicBezTo>
                <a:cubicBezTo>
                  <a:pt x="6418" y="10661"/>
                  <a:pt x="6424" y="10668"/>
                  <a:pt x="6434" y="10668"/>
                </a:cubicBezTo>
                <a:cubicBezTo>
                  <a:pt x="6444" y="10668"/>
                  <a:pt x="6457" y="10661"/>
                  <a:pt x="6470" y="10648"/>
                </a:cubicBezTo>
                <a:cubicBezTo>
                  <a:pt x="6486" y="10617"/>
                  <a:pt x="6510" y="10605"/>
                  <a:pt x="6533" y="10605"/>
                </a:cubicBezTo>
                <a:cubicBezTo>
                  <a:pt x="6549" y="10605"/>
                  <a:pt x="6564" y="10611"/>
                  <a:pt x="6575" y="10622"/>
                </a:cubicBezTo>
                <a:cubicBezTo>
                  <a:pt x="6681" y="10701"/>
                  <a:pt x="6707" y="10859"/>
                  <a:pt x="6681" y="10990"/>
                </a:cubicBezTo>
                <a:cubicBezTo>
                  <a:pt x="6654" y="11016"/>
                  <a:pt x="6681" y="11095"/>
                  <a:pt x="6759" y="11201"/>
                </a:cubicBezTo>
                <a:cubicBezTo>
                  <a:pt x="6847" y="11288"/>
                  <a:pt x="6880" y="11339"/>
                  <a:pt x="6903" y="11339"/>
                </a:cubicBezTo>
                <a:cubicBezTo>
                  <a:pt x="6908" y="11339"/>
                  <a:pt x="6913" y="11337"/>
                  <a:pt x="6917" y="11332"/>
                </a:cubicBezTo>
                <a:lnTo>
                  <a:pt x="7049" y="11332"/>
                </a:lnTo>
                <a:cubicBezTo>
                  <a:pt x="7084" y="11332"/>
                  <a:pt x="7107" y="11344"/>
                  <a:pt x="7119" y="11344"/>
                </a:cubicBezTo>
                <a:cubicBezTo>
                  <a:pt x="7125" y="11344"/>
                  <a:pt x="7128" y="11341"/>
                  <a:pt x="7128" y="11332"/>
                </a:cubicBezTo>
                <a:cubicBezTo>
                  <a:pt x="7075" y="11306"/>
                  <a:pt x="7022" y="11253"/>
                  <a:pt x="6944" y="11253"/>
                </a:cubicBezTo>
                <a:cubicBezTo>
                  <a:pt x="6786" y="11227"/>
                  <a:pt x="6759" y="11095"/>
                  <a:pt x="6891" y="11095"/>
                </a:cubicBezTo>
                <a:cubicBezTo>
                  <a:pt x="6944" y="11095"/>
                  <a:pt x="6970" y="11095"/>
                  <a:pt x="6970" y="11122"/>
                </a:cubicBezTo>
                <a:cubicBezTo>
                  <a:pt x="6970" y="11148"/>
                  <a:pt x="6996" y="11148"/>
                  <a:pt x="7075" y="11148"/>
                </a:cubicBezTo>
                <a:cubicBezTo>
                  <a:pt x="7128" y="11148"/>
                  <a:pt x="7180" y="11148"/>
                  <a:pt x="7233" y="11174"/>
                </a:cubicBezTo>
                <a:cubicBezTo>
                  <a:pt x="7251" y="11186"/>
                  <a:pt x="7267" y="11191"/>
                  <a:pt x="7281" y="11191"/>
                </a:cubicBezTo>
                <a:cubicBezTo>
                  <a:pt x="7327" y="11191"/>
                  <a:pt x="7341" y="11130"/>
                  <a:pt x="7259" y="11069"/>
                </a:cubicBezTo>
                <a:cubicBezTo>
                  <a:pt x="7213" y="11038"/>
                  <a:pt x="7212" y="11025"/>
                  <a:pt x="7224" y="11025"/>
                </a:cubicBezTo>
                <a:cubicBezTo>
                  <a:pt x="7233" y="11025"/>
                  <a:pt x="7248" y="11032"/>
                  <a:pt x="7259" y="11043"/>
                </a:cubicBezTo>
                <a:cubicBezTo>
                  <a:pt x="7364" y="11069"/>
                  <a:pt x="7601" y="11385"/>
                  <a:pt x="7548" y="11437"/>
                </a:cubicBezTo>
                <a:cubicBezTo>
                  <a:pt x="7533" y="11445"/>
                  <a:pt x="7520" y="11448"/>
                  <a:pt x="7508" y="11448"/>
                </a:cubicBezTo>
                <a:cubicBezTo>
                  <a:pt x="7478" y="11448"/>
                  <a:pt x="7454" y="11429"/>
                  <a:pt x="7417" y="11411"/>
                </a:cubicBezTo>
                <a:lnTo>
                  <a:pt x="7259" y="11306"/>
                </a:lnTo>
                <a:cubicBezTo>
                  <a:pt x="7252" y="11299"/>
                  <a:pt x="7245" y="11295"/>
                  <a:pt x="7238" y="11295"/>
                </a:cubicBezTo>
                <a:cubicBezTo>
                  <a:pt x="7221" y="11295"/>
                  <a:pt x="7207" y="11320"/>
                  <a:pt x="7207" y="11358"/>
                </a:cubicBezTo>
                <a:cubicBezTo>
                  <a:pt x="7180" y="11411"/>
                  <a:pt x="7128" y="11437"/>
                  <a:pt x="7075" y="11437"/>
                </a:cubicBezTo>
                <a:cubicBezTo>
                  <a:pt x="6944" y="11437"/>
                  <a:pt x="6944" y="11516"/>
                  <a:pt x="7075" y="11542"/>
                </a:cubicBezTo>
                <a:cubicBezTo>
                  <a:pt x="7259" y="11595"/>
                  <a:pt x="7443" y="11727"/>
                  <a:pt x="7548" y="11884"/>
                </a:cubicBezTo>
                <a:cubicBezTo>
                  <a:pt x="7575" y="11990"/>
                  <a:pt x="7601" y="12068"/>
                  <a:pt x="7680" y="12121"/>
                </a:cubicBezTo>
                <a:cubicBezTo>
                  <a:pt x="7785" y="12226"/>
                  <a:pt x="7838" y="12253"/>
                  <a:pt x="7785" y="12279"/>
                </a:cubicBezTo>
                <a:cubicBezTo>
                  <a:pt x="7759" y="12305"/>
                  <a:pt x="7759" y="12358"/>
                  <a:pt x="7785" y="12358"/>
                </a:cubicBezTo>
                <a:cubicBezTo>
                  <a:pt x="7811" y="12384"/>
                  <a:pt x="7811" y="12437"/>
                  <a:pt x="7785" y="12437"/>
                </a:cubicBezTo>
                <a:cubicBezTo>
                  <a:pt x="7759" y="12463"/>
                  <a:pt x="7733" y="12516"/>
                  <a:pt x="7759" y="12568"/>
                </a:cubicBezTo>
                <a:cubicBezTo>
                  <a:pt x="7772" y="12581"/>
                  <a:pt x="7779" y="12588"/>
                  <a:pt x="7782" y="12588"/>
                </a:cubicBezTo>
                <a:cubicBezTo>
                  <a:pt x="7785" y="12588"/>
                  <a:pt x="7785" y="12581"/>
                  <a:pt x="7785" y="12568"/>
                </a:cubicBezTo>
                <a:cubicBezTo>
                  <a:pt x="7785" y="12537"/>
                  <a:pt x="7803" y="12525"/>
                  <a:pt x="7829" y="12525"/>
                </a:cubicBezTo>
                <a:cubicBezTo>
                  <a:pt x="7893" y="12525"/>
                  <a:pt x="8003" y="12599"/>
                  <a:pt x="8022" y="12673"/>
                </a:cubicBezTo>
                <a:cubicBezTo>
                  <a:pt x="8040" y="12763"/>
                  <a:pt x="8082" y="12816"/>
                  <a:pt x="8099" y="12816"/>
                </a:cubicBezTo>
                <a:cubicBezTo>
                  <a:pt x="8107" y="12816"/>
                  <a:pt x="8109" y="12804"/>
                  <a:pt x="8101" y="12779"/>
                </a:cubicBezTo>
                <a:cubicBezTo>
                  <a:pt x="8101" y="12763"/>
                  <a:pt x="8103" y="12757"/>
                  <a:pt x="8108" y="12757"/>
                </a:cubicBezTo>
                <a:cubicBezTo>
                  <a:pt x="8118" y="12757"/>
                  <a:pt x="8142" y="12794"/>
                  <a:pt x="8180" y="12831"/>
                </a:cubicBezTo>
                <a:cubicBezTo>
                  <a:pt x="8259" y="12910"/>
                  <a:pt x="8311" y="12963"/>
                  <a:pt x="8311" y="12963"/>
                </a:cubicBezTo>
                <a:cubicBezTo>
                  <a:pt x="8337" y="12963"/>
                  <a:pt x="8364" y="12963"/>
                  <a:pt x="8311" y="12989"/>
                </a:cubicBezTo>
                <a:cubicBezTo>
                  <a:pt x="8311" y="13042"/>
                  <a:pt x="8311" y="13068"/>
                  <a:pt x="8337" y="13094"/>
                </a:cubicBezTo>
                <a:cubicBezTo>
                  <a:pt x="8390" y="13147"/>
                  <a:pt x="8416" y="13199"/>
                  <a:pt x="8416" y="13252"/>
                </a:cubicBezTo>
                <a:cubicBezTo>
                  <a:pt x="8443" y="13410"/>
                  <a:pt x="8548" y="13515"/>
                  <a:pt x="8706" y="13541"/>
                </a:cubicBezTo>
                <a:cubicBezTo>
                  <a:pt x="8785" y="13541"/>
                  <a:pt x="8811" y="13568"/>
                  <a:pt x="8811" y="13646"/>
                </a:cubicBezTo>
                <a:cubicBezTo>
                  <a:pt x="8811" y="13677"/>
                  <a:pt x="8802" y="13690"/>
                  <a:pt x="8784" y="13690"/>
                </a:cubicBezTo>
                <a:cubicBezTo>
                  <a:pt x="8771" y="13690"/>
                  <a:pt x="8754" y="13684"/>
                  <a:pt x="8732" y="13673"/>
                </a:cubicBezTo>
                <a:cubicBezTo>
                  <a:pt x="8706" y="13660"/>
                  <a:pt x="8686" y="13653"/>
                  <a:pt x="8676" y="13653"/>
                </a:cubicBezTo>
                <a:cubicBezTo>
                  <a:pt x="8666" y="13653"/>
                  <a:pt x="8666" y="13660"/>
                  <a:pt x="8679" y="13673"/>
                </a:cubicBezTo>
                <a:cubicBezTo>
                  <a:pt x="8679" y="13699"/>
                  <a:pt x="8706" y="13725"/>
                  <a:pt x="8758" y="13752"/>
                </a:cubicBezTo>
                <a:cubicBezTo>
                  <a:pt x="8785" y="13778"/>
                  <a:pt x="8811" y="13804"/>
                  <a:pt x="8811" y="13831"/>
                </a:cubicBezTo>
                <a:cubicBezTo>
                  <a:pt x="8785" y="13857"/>
                  <a:pt x="8811" y="13883"/>
                  <a:pt x="8890" y="13883"/>
                </a:cubicBezTo>
                <a:cubicBezTo>
                  <a:pt x="8969" y="13883"/>
                  <a:pt x="9048" y="13883"/>
                  <a:pt x="9100" y="13936"/>
                </a:cubicBezTo>
                <a:cubicBezTo>
                  <a:pt x="9158" y="13974"/>
                  <a:pt x="9173" y="13999"/>
                  <a:pt x="9136" y="13999"/>
                </a:cubicBezTo>
                <a:cubicBezTo>
                  <a:pt x="9123" y="13999"/>
                  <a:pt x="9102" y="13995"/>
                  <a:pt x="9074" y="13988"/>
                </a:cubicBezTo>
                <a:cubicBezTo>
                  <a:pt x="8969" y="13988"/>
                  <a:pt x="8916" y="14041"/>
                  <a:pt x="9021" y="14067"/>
                </a:cubicBezTo>
                <a:cubicBezTo>
                  <a:pt x="9074" y="14067"/>
                  <a:pt x="9100" y="14120"/>
                  <a:pt x="9074" y="14146"/>
                </a:cubicBezTo>
                <a:cubicBezTo>
                  <a:pt x="9074" y="14172"/>
                  <a:pt x="9100" y="14225"/>
                  <a:pt x="9153" y="14278"/>
                </a:cubicBezTo>
                <a:cubicBezTo>
                  <a:pt x="9232" y="14357"/>
                  <a:pt x="9258" y="14409"/>
                  <a:pt x="9258" y="14435"/>
                </a:cubicBezTo>
                <a:cubicBezTo>
                  <a:pt x="9232" y="14462"/>
                  <a:pt x="9258" y="14488"/>
                  <a:pt x="9389" y="14567"/>
                </a:cubicBezTo>
                <a:cubicBezTo>
                  <a:pt x="9521" y="14620"/>
                  <a:pt x="9547" y="14672"/>
                  <a:pt x="9547" y="14725"/>
                </a:cubicBezTo>
                <a:cubicBezTo>
                  <a:pt x="9547" y="14777"/>
                  <a:pt x="9547" y="14804"/>
                  <a:pt x="9600" y="14830"/>
                </a:cubicBezTo>
                <a:cubicBezTo>
                  <a:pt x="9626" y="14883"/>
                  <a:pt x="9652" y="14935"/>
                  <a:pt x="9626" y="14988"/>
                </a:cubicBezTo>
                <a:cubicBezTo>
                  <a:pt x="9626" y="15040"/>
                  <a:pt x="9652" y="15119"/>
                  <a:pt x="9705" y="15146"/>
                </a:cubicBezTo>
                <a:cubicBezTo>
                  <a:pt x="9741" y="15169"/>
                  <a:pt x="9760" y="15182"/>
                  <a:pt x="9764" y="15182"/>
                </a:cubicBezTo>
                <a:cubicBezTo>
                  <a:pt x="9768" y="15182"/>
                  <a:pt x="9748" y="15163"/>
                  <a:pt x="9705" y="15119"/>
                </a:cubicBezTo>
                <a:cubicBezTo>
                  <a:pt x="9652" y="15093"/>
                  <a:pt x="9652" y="15014"/>
                  <a:pt x="9679" y="14961"/>
                </a:cubicBezTo>
                <a:cubicBezTo>
                  <a:pt x="9705" y="14935"/>
                  <a:pt x="9705" y="14883"/>
                  <a:pt x="9679" y="14830"/>
                </a:cubicBezTo>
                <a:cubicBezTo>
                  <a:pt x="9666" y="14817"/>
                  <a:pt x="9672" y="14810"/>
                  <a:pt x="9695" y="14810"/>
                </a:cubicBezTo>
                <a:cubicBezTo>
                  <a:pt x="9718" y="14810"/>
                  <a:pt x="9758" y="14817"/>
                  <a:pt x="9810" y="14830"/>
                </a:cubicBezTo>
                <a:cubicBezTo>
                  <a:pt x="9889" y="14856"/>
                  <a:pt x="9968" y="14909"/>
                  <a:pt x="9915" y="14909"/>
                </a:cubicBezTo>
                <a:cubicBezTo>
                  <a:pt x="9889" y="14935"/>
                  <a:pt x="9889" y="14961"/>
                  <a:pt x="9915" y="14988"/>
                </a:cubicBezTo>
                <a:cubicBezTo>
                  <a:pt x="9968" y="15040"/>
                  <a:pt x="9994" y="15093"/>
                  <a:pt x="10021" y="15146"/>
                </a:cubicBezTo>
                <a:cubicBezTo>
                  <a:pt x="10021" y="15251"/>
                  <a:pt x="10073" y="15330"/>
                  <a:pt x="10152" y="15382"/>
                </a:cubicBezTo>
                <a:lnTo>
                  <a:pt x="10389" y="15672"/>
                </a:lnTo>
                <a:cubicBezTo>
                  <a:pt x="10492" y="15795"/>
                  <a:pt x="10547" y="15838"/>
                  <a:pt x="10591" y="15838"/>
                </a:cubicBezTo>
                <a:cubicBezTo>
                  <a:pt x="10603" y="15838"/>
                  <a:pt x="10614" y="15835"/>
                  <a:pt x="10626" y="15829"/>
                </a:cubicBezTo>
                <a:cubicBezTo>
                  <a:pt x="10639" y="15823"/>
                  <a:pt x="10655" y="15819"/>
                  <a:pt x="10672" y="15819"/>
                </a:cubicBezTo>
                <a:cubicBezTo>
                  <a:pt x="10721" y="15819"/>
                  <a:pt x="10770" y="15849"/>
                  <a:pt x="10731" y="15908"/>
                </a:cubicBezTo>
                <a:cubicBezTo>
                  <a:pt x="10652" y="15987"/>
                  <a:pt x="10731" y="16040"/>
                  <a:pt x="10810" y="16145"/>
                </a:cubicBezTo>
                <a:cubicBezTo>
                  <a:pt x="10967" y="16329"/>
                  <a:pt x="11020" y="16408"/>
                  <a:pt x="10915" y="16408"/>
                </a:cubicBezTo>
                <a:cubicBezTo>
                  <a:pt x="10915" y="16408"/>
                  <a:pt x="10915" y="16408"/>
                  <a:pt x="10889" y="16382"/>
                </a:cubicBezTo>
                <a:lnTo>
                  <a:pt x="10836" y="16382"/>
                </a:lnTo>
                <a:cubicBezTo>
                  <a:pt x="10783" y="16434"/>
                  <a:pt x="10810" y="16434"/>
                  <a:pt x="10862" y="16434"/>
                </a:cubicBezTo>
                <a:lnTo>
                  <a:pt x="10862" y="16461"/>
                </a:lnTo>
                <a:lnTo>
                  <a:pt x="10994" y="16461"/>
                </a:lnTo>
                <a:cubicBezTo>
                  <a:pt x="11001" y="16453"/>
                  <a:pt x="11011" y="16450"/>
                  <a:pt x="11022" y="16450"/>
                </a:cubicBezTo>
                <a:cubicBezTo>
                  <a:pt x="11049" y="16450"/>
                  <a:pt x="11080" y="16468"/>
                  <a:pt x="11099" y="16487"/>
                </a:cubicBezTo>
                <a:cubicBezTo>
                  <a:pt x="11114" y="16518"/>
                  <a:pt x="11130" y="16530"/>
                  <a:pt x="11140" y="16530"/>
                </a:cubicBezTo>
                <a:cubicBezTo>
                  <a:pt x="11147" y="16530"/>
                  <a:pt x="11152" y="16524"/>
                  <a:pt x="11152" y="16513"/>
                </a:cubicBezTo>
                <a:cubicBezTo>
                  <a:pt x="11158" y="16507"/>
                  <a:pt x="11165" y="16504"/>
                  <a:pt x="11175" y="16504"/>
                </a:cubicBezTo>
                <a:cubicBezTo>
                  <a:pt x="11204" y="16504"/>
                  <a:pt x="11249" y="16538"/>
                  <a:pt x="11309" y="16618"/>
                </a:cubicBezTo>
                <a:cubicBezTo>
                  <a:pt x="11336" y="16645"/>
                  <a:pt x="11362" y="16697"/>
                  <a:pt x="11415" y="16724"/>
                </a:cubicBezTo>
                <a:lnTo>
                  <a:pt x="11204" y="16724"/>
                </a:lnTo>
                <a:cubicBezTo>
                  <a:pt x="11178" y="16724"/>
                  <a:pt x="11178" y="16750"/>
                  <a:pt x="11230" y="16776"/>
                </a:cubicBezTo>
                <a:cubicBezTo>
                  <a:pt x="11257" y="16776"/>
                  <a:pt x="11283" y="16776"/>
                  <a:pt x="11309" y="16802"/>
                </a:cubicBezTo>
                <a:cubicBezTo>
                  <a:pt x="11309" y="16802"/>
                  <a:pt x="11337" y="16802"/>
                  <a:pt x="11352" y="16793"/>
                </a:cubicBezTo>
                <a:lnTo>
                  <a:pt x="11352" y="16793"/>
                </a:lnTo>
                <a:cubicBezTo>
                  <a:pt x="11347" y="16812"/>
                  <a:pt x="11368" y="16829"/>
                  <a:pt x="11388" y="16829"/>
                </a:cubicBezTo>
                <a:cubicBezTo>
                  <a:pt x="11441" y="16855"/>
                  <a:pt x="11493" y="16881"/>
                  <a:pt x="11546" y="16908"/>
                </a:cubicBezTo>
                <a:cubicBezTo>
                  <a:pt x="11599" y="16960"/>
                  <a:pt x="11678" y="16987"/>
                  <a:pt x="11704" y="16987"/>
                </a:cubicBezTo>
                <a:cubicBezTo>
                  <a:pt x="11711" y="16979"/>
                  <a:pt x="11718" y="16976"/>
                  <a:pt x="11725" y="16976"/>
                </a:cubicBezTo>
                <a:cubicBezTo>
                  <a:pt x="11744" y="16976"/>
                  <a:pt x="11763" y="17001"/>
                  <a:pt x="11783" y="17039"/>
                </a:cubicBezTo>
                <a:cubicBezTo>
                  <a:pt x="11756" y="17039"/>
                  <a:pt x="11756" y="17065"/>
                  <a:pt x="11809" y="17092"/>
                </a:cubicBezTo>
                <a:cubicBezTo>
                  <a:pt x="11704" y="17092"/>
                  <a:pt x="11756" y="17144"/>
                  <a:pt x="11862" y="17171"/>
                </a:cubicBezTo>
                <a:cubicBezTo>
                  <a:pt x="12019" y="17171"/>
                  <a:pt x="12046" y="17171"/>
                  <a:pt x="11993" y="17223"/>
                </a:cubicBezTo>
                <a:cubicBezTo>
                  <a:pt x="11941" y="17250"/>
                  <a:pt x="11941" y="17276"/>
                  <a:pt x="11967" y="17276"/>
                </a:cubicBezTo>
                <a:cubicBezTo>
                  <a:pt x="11976" y="17285"/>
                  <a:pt x="11984" y="17287"/>
                  <a:pt x="11992" y="17287"/>
                </a:cubicBezTo>
                <a:cubicBezTo>
                  <a:pt x="12008" y="17287"/>
                  <a:pt x="12019" y="17276"/>
                  <a:pt x="12019" y="17276"/>
                </a:cubicBezTo>
                <a:cubicBezTo>
                  <a:pt x="12037" y="17276"/>
                  <a:pt x="12043" y="17264"/>
                  <a:pt x="12045" y="17264"/>
                </a:cubicBezTo>
                <a:cubicBezTo>
                  <a:pt x="12046" y="17264"/>
                  <a:pt x="12046" y="17267"/>
                  <a:pt x="12046" y="17276"/>
                </a:cubicBezTo>
                <a:cubicBezTo>
                  <a:pt x="12046" y="17302"/>
                  <a:pt x="12046" y="17302"/>
                  <a:pt x="12046" y="17328"/>
                </a:cubicBezTo>
                <a:cubicBezTo>
                  <a:pt x="12029" y="17361"/>
                  <a:pt x="12023" y="17383"/>
                  <a:pt x="12027" y="17383"/>
                </a:cubicBezTo>
                <a:cubicBezTo>
                  <a:pt x="12029" y="17383"/>
                  <a:pt x="12036" y="17375"/>
                  <a:pt x="12046" y="17355"/>
                </a:cubicBezTo>
                <a:lnTo>
                  <a:pt x="12046" y="17407"/>
                </a:lnTo>
                <a:cubicBezTo>
                  <a:pt x="12046" y="17460"/>
                  <a:pt x="12046" y="17513"/>
                  <a:pt x="11993" y="17565"/>
                </a:cubicBezTo>
                <a:cubicBezTo>
                  <a:pt x="11967" y="17565"/>
                  <a:pt x="11967" y="17618"/>
                  <a:pt x="11941" y="17644"/>
                </a:cubicBezTo>
                <a:cubicBezTo>
                  <a:pt x="11941" y="17652"/>
                  <a:pt x="11941" y="17655"/>
                  <a:pt x="11942" y="17655"/>
                </a:cubicBezTo>
                <a:cubicBezTo>
                  <a:pt x="11945" y="17655"/>
                  <a:pt x="11956" y="17636"/>
                  <a:pt x="11993" y="17618"/>
                </a:cubicBezTo>
                <a:cubicBezTo>
                  <a:pt x="12005" y="17606"/>
                  <a:pt x="12017" y="17594"/>
                  <a:pt x="12026" y="17594"/>
                </a:cubicBezTo>
                <a:cubicBezTo>
                  <a:pt x="12038" y="17594"/>
                  <a:pt x="12046" y="17612"/>
                  <a:pt x="12046" y="17670"/>
                </a:cubicBezTo>
                <a:cubicBezTo>
                  <a:pt x="12031" y="17728"/>
                  <a:pt x="12033" y="17746"/>
                  <a:pt x="12046" y="17746"/>
                </a:cubicBezTo>
                <a:cubicBezTo>
                  <a:pt x="12057" y="17746"/>
                  <a:pt x="12075" y="17735"/>
                  <a:pt x="12098" y="17723"/>
                </a:cubicBezTo>
                <a:cubicBezTo>
                  <a:pt x="12151" y="17697"/>
                  <a:pt x="12151" y="17670"/>
                  <a:pt x="12125" y="17670"/>
                </a:cubicBezTo>
                <a:cubicBezTo>
                  <a:pt x="12102" y="17648"/>
                  <a:pt x="12157" y="17586"/>
                  <a:pt x="12223" y="17586"/>
                </a:cubicBezTo>
                <a:cubicBezTo>
                  <a:pt x="12234" y="17586"/>
                  <a:pt x="12245" y="17588"/>
                  <a:pt x="12256" y="17591"/>
                </a:cubicBezTo>
                <a:cubicBezTo>
                  <a:pt x="12309" y="17618"/>
                  <a:pt x="12309" y="17697"/>
                  <a:pt x="12256" y="17723"/>
                </a:cubicBezTo>
                <a:cubicBezTo>
                  <a:pt x="12230" y="17723"/>
                  <a:pt x="12282" y="17749"/>
                  <a:pt x="12335" y="17776"/>
                </a:cubicBezTo>
                <a:cubicBezTo>
                  <a:pt x="12388" y="17802"/>
                  <a:pt x="12440" y="17828"/>
                  <a:pt x="12414" y="17854"/>
                </a:cubicBezTo>
                <a:cubicBezTo>
                  <a:pt x="12388" y="17881"/>
                  <a:pt x="12388" y="17907"/>
                  <a:pt x="12414" y="17933"/>
                </a:cubicBezTo>
                <a:cubicBezTo>
                  <a:pt x="12440" y="17933"/>
                  <a:pt x="12388" y="18065"/>
                  <a:pt x="12335" y="18091"/>
                </a:cubicBezTo>
                <a:cubicBezTo>
                  <a:pt x="12282" y="18117"/>
                  <a:pt x="12335" y="18117"/>
                  <a:pt x="12361" y="18144"/>
                </a:cubicBezTo>
                <a:cubicBezTo>
                  <a:pt x="12414" y="18144"/>
                  <a:pt x="12414" y="18170"/>
                  <a:pt x="12388" y="18196"/>
                </a:cubicBezTo>
                <a:cubicBezTo>
                  <a:pt x="12369" y="18215"/>
                  <a:pt x="12364" y="18233"/>
                  <a:pt x="12371" y="18233"/>
                </a:cubicBezTo>
                <a:cubicBezTo>
                  <a:pt x="12374" y="18233"/>
                  <a:pt x="12380" y="18230"/>
                  <a:pt x="12388" y="18223"/>
                </a:cubicBezTo>
                <a:cubicBezTo>
                  <a:pt x="12414" y="18223"/>
                  <a:pt x="12414" y="18249"/>
                  <a:pt x="12414" y="18275"/>
                </a:cubicBezTo>
                <a:cubicBezTo>
                  <a:pt x="12414" y="18302"/>
                  <a:pt x="12414" y="18315"/>
                  <a:pt x="12417" y="18315"/>
                </a:cubicBezTo>
                <a:cubicBezTo>
                  <a:pt x="12421" y="18315"/>
                  <a:pt x="12427" y="18302"/>
                  <a:pt x="12440" y="18275"/>
                </a:cubicBezTo>
                <a:cubicBezTo>
                  <a:pt x="12451" y="18264"/>
                  <a:pt x="12462" y="18254"/>
                  <a:pt x="12472" y="18254"/>
                </a:cubicBezTo>
                <a:cubicBezTo>
                  <a:pt x="12488" y="18254"/>
                  <a:pt x="12504" y="18276"/>
                  <a:pt x="12519" y="18354"/>
                </a:cubicBezTo>
                <a:cubicBezTo>
                  <a:pt x="12519" y="18380"/>
                  <a:pt x="12545" y="18433"/>
                  <a:pt x="12598" y="18459"/>
                </a:cubicBezTo>
                <a:cubicBezTo>
                  <a:pt x="12598" y="18459"/>
                  <a:pt x="12598" y="18512"/>
                  <a:pt x="12572" y="18538"/>
                </a:cubicBezTo>
                <a:cubicBezTo>
                  <a:pt x="12519" y="18591"/>
                  <a:pt x="12519" y="18643"/>
                  <a:pt x="12519" y="18696"/>
                </a:cubicBezTo>
                <a:cubicBezTo>
                  <a:pt x="12519" y="18722"/>
                  <a:pt x="12519" y="18735"/>
                  <a:pt x="12522" y="18735"/>
                </a:cubicBezTo>
                <a:cubicBezTo>
                  <a:pt x="12526" y="18735"/>
                  <a:pt x="12532" y="18722"/>
                  <a:pt x="12545" y="18696"/>
                </a:cubicBezTo>
                <a:cubicBezTo>
                  <a:pt x="12559" y="18657"/>
                  <a:pt x="12565" y="18637"/>
                  <a:pt x="12575" y="18637"/>
                </a:cubicBezTo>
                <a:cubicBezTo>
                  <a:pt x="12585" y="18637"/>
                  <a:pt x="12598" y="18657"/>
                  <a:pt x="12624" y="18696"/>
                </a:cubicBezTo>
                <a:cubicBezTo>
                  <a:pt x="12624" y="18722"/>
                  <a:pt x="12651" y="18775"/>
                  <a:pt x="12651" y="18828"/>
                </a:cubicBezTo>
                <a:cubicBezTo>
                  <a:pt x="12651" y="18854"/>
                  <a:pt x="12677" y="18880"/>
                  <a:pt x="12730" y="18880"/>
                </a:cubicBezTo>
                <a:cubicBezTo>
                  <a:pt x="12835" y="18906"/>
                  <a:pt x="12861" y="18933"/>
                  <a:pt x="12808" y="18933"/>
                </a:cubicBezTo>
                <a:cubicBezTo>
                  <a:pt x="12766" y="18954"/>
                  <a:pt x="12775" y="19026"/>
                  <a:pt x="12821" y="19026"/>
                </a:cubicBezTo>
                <a:cubicBezTo>
                  <a:pt x="12832" y="19026"/>
                  <a:pt x="12846" y="19022"/>
                  <a:pt x="12861" y="19012"/>
                </a:cubicBezTo>
                <a:cubicBezTo>
                  <a:pt x="12880" y="19005"/>
                  <a:pt x="12894" y="19002"/>
                  <a:pt x="12904" y="19002"/>
                </a:cubicBezTo>
                <a:cubicBezTo>
                  <a:pt x="12937" y="19002"/>
                  <a:pt x="12928" y="19036"/>
                  <a:pt x="12887" y="19117"/>
                </a:cubicBezTo>
                <a:cubicBezTo>
                  <a:pt x="12871" y="19167"/>
                  <a:pt x="12875" y="19185"/>
                  <a:pt x="12881" y="19185"/>
                </a:cubicBezTo>
                <a:cubicBezTo>
                  <a:pt x="12884" y="19185"/>
                  <a:pt x="12887" y="19179"/>
                  <a:pt x="12887" y="19169"/>
                </a:cubicBezTo>
                <a:cubicBezTo>
                  <a:pt x="12900" y="19143"/>
                  <a:pt x="12933" y="19123"/>
                  <a:pt x="12960" y="19123"/>
                </a:cubicBezTo>
                <a:cubicBezTo>
                  <a:pt x="12986" y="19123"/>
                  <a:pt x="13006" y="19143"/>
                  <a:pt x="12993" y="19196"/>
                </a:cubicBezTo>
                <a:cubicBezTo>
                  <a:pt x="12966" y="19222"/>
                  <a:pt x="12966" y="19275"/>
                  <a:pt x="12940" y="19301"/>
                </a:cubicBezTo>
                <a:cubicBezTo>
                  <a:pt x="12861" y="19406"/>
                  <a:pt x="12808" y="19459"/>
                  <a:pt x="12835" y="19459"/>
                </a:cubicBezTo>
                <a:cubicBezTo>
                  <a:pt x="12842" y="19466"/>
                  <a:pt x="12847" y="19469"/>
                  <a:pt x="12851" y="19469"/>
                </a:cubicBezTo>
                <a:cubicBezTo>
                  <a:pt x="12863" y="19469"/>
                  <a:pt x="12868" y="19445"/>
                  <a:pt x="12887" y="19406"/>
                </a:cubicBezTo>
                <a:cubicBezTo>
                  <a:pt x="12907" y="19368"/>
                  <a:pt x="12926" y="19343"/>
                  <a:pt x="12945" y="19343"/>
                </a:cubicBezTo>
                <a:cubicBezTo>
                  <a:pt x="12952" y="19343"/>
                  <a:pt x="12959" y="19346"/>
                  <a:pt x="12966" y="19354"/>
                </a:cubicBezTo>
                <a:cubicBezTo>
                  <a:pt x="12993" y="19380"/>
                  <a:pt x="12993" y="19432"/>
                  <a:pt x="12966" y="19459"/>
                </a:cubicBezTo>
                <a:cubicBezTo>
                  <a:pt x="12940" y="19511"/>
                  <a:pt x="12966" y="19564"/>
                  <a:pt x="13019" y="19590"/>
                </a:cubicBezTo>
                <a:cubicBezTo>
                  <a:pt x="13071" y="19617"/>
                  <a:pt x="13071" y="19695"/>
                  <a:pt x="13071" y="19748"/>
                </a:cubicBezTo>
                <a:cubicBezTo>
                  <a:pt x="13045" y="19774"/>
                  <a:pt x="13045" y="19827"/>
                  <a:pt x="13071" y="19853"/>
                </a:cubicBezTo>
                <a:cubicBezTo>
                  <a:pt x="13071" y="19853"/>
                  <a:pt x="13098" y="19853"/>
                  <a:pt x="13098" y="19827"/>
                </a:cubicBezTo>
                <a:cubicBezTo>
                  <a:pt x="13098" y="19808"/>
                  <a:pt x="13098" y="19790"/>
                  <a:pt x="13107" y="19790"/>
                </a:cubicBezTo>
                <a:cubicBezTo>
                  <a:pt x="13111" y="19790"/>
                  <a:pt x="13116" y="19793"/>
                  <a:pt x="13124" y="19801"/>
                </a:cubicBezTo>
                <a:cubicBezTo>
                  <a:pt x="13150" y="19827"/>
                  <a:pt x="13124" y="19853"/>
                  <a:pt x="13124" y="19906"/>
                </a:cubicBezTo>
                <a:cubicBezTo>
                  <a:pt x="13098" y="19958"/>
                  <a:pt x="13098" y="20011"/>
                  <a:pt x="13150" y="20037"/>
                </a:cubicBezTo>
                <a:cubicBezTo>
                  <a:pt x="13163" y="20064"/>
                  <a:pt x="13177" y="20077"/>
                  <a:pt x="13187" y="20077"/>
                </a:cubicBezTo>
                <a:cubicBezTo>
                  <a:pt x="13196" y="20077"/>
                  <a:pt x="13203" y="20064"/>
                  <a:pt x="13203" y="20037"/>
                </a:cubicBezTo>
                <a:cubicBezTo>
                  <a:pt x="13203" y="20011"/>
                  <a:pt x="13203" y="19985"/>
                  <a:pt x="13282" y="19958"/>
                </a:cubicBezTo>
                <a:cubicBezTo>
                  <a:pt x="13387" y="19958"/>
                  <a:pt x="13361" y="19932"/>
                  <a:pt x="13387" y="19880"/>
                </a:cubicBezTo>
                <a:cubicBezTo>
                  <a:pt x="13387" y="19827"/>
                  <a:pt x="13413" y="19827"/>
                  <a:pt x="13466" y="19774"/>
                </a:cubicBezTo>
                <a:cubicBezTo>
                  <a:pt x="13505" y="19761"/>
                  <a:pt x="13525" y="19755"/>
                  <a:pt x="13532" y="19755"/>
                </a:cubicBezTo>
                <a:cubicBezTo>
                  <a:pt x="13538" y="19755"/>
                  <a:pt x="13532" y="19761"/>
                  <a:pt x="13519" y="19774"/>
                </a:cubicBezTo>
                <a:lnTo>
                  <a:pt x="13492" y="19827"/>
                </a:lnTo>
                <a:cubicBezTo>
                  <a:pt x="13444" y="19875"/>
                  <a:pt x="13396" y="19988"/>
                  <a:pt x="13408" y="19988"/>
                </a:cubicBezTo>
                <a:cubicBezTo>
                  <a:pt x="13409" y="19988"/>
                  <a:pt x="13411" y="19987"/>
                  <a:pt x="13413" y="19985"/>
                </a:cubicBezTo>
                <a:cubicBezTo>
                  <a:pt x="13420" y="19978"/>
                  <a:pt x="13428" y="19975"/>
                  <a:pt x="13438" y="19975"/>
                </a:cubicBezTo>
                <a:cubicBezTo>
                  <a:pt x="13466" y="19975"/>
                  <a:pt x="13505" y="20004"/>
                  <a:pt x="13545" y="20064"/>
                </a:cubicBezTo>
                <a:cubicBezTo>
                  <a:pt x="13703" y="20221"/>
                  <a:pt x="13703" y="20221"/>
                  <a:pt x="13571" y="20221"/>
                </a:cubicBezTo>
                <a:cubicBezTo>
                  <a:pt x="13536" y="20213"/>
                  <a:pt x="13516" y="20210"/>
                  <a:pt x="13505" y="20210"/>
                </a:cubicBezTo>
                <a:cubicBezTo>
                  <a:pt x="13483" y="20210"/>
                  <a:pt x="13501" y="20221"/>
                  <a:pt x="13519" y="20221"/>
                </a:cubicBezTo>
                <a:cubicBezTo>
                  <a:pt x="13571" y="20221"/>
                  <a:pt x="13571" y="20274"/>
                  <a:pt x="13545" y="20300"/>
                </a:cubicBezTo>
                <a:cubicBezTo>
                  <a:pt x="13519" y="20327"/>
                  <a:pt x="13545" y="20379"/>
                  <a:pt x="13597" y="20406"/>
                </a:cubicBezTo>
                <a:cubicBezTo>
                  <a:pt x="13613" y="20436"/>
                  <a:pt x="13628" y="20449"/>
                  <a:pt x="13644" y="20449"/>
                </a:cubicBezTo>
                <a:cubicBezTo>
                  <a:pt x="13655" y="20449"/>
                  <a:pt x="13665" y="20443"/>
                  <a:pt x="13676" y="20432"/>
                </a:cubicBezTo>
                <a:cubicBezTo>
                  <a:pt x="13689" y="20419"/>
                  <a:pt x="13696" y="20412"/>
                  <a:pt x="13699" y="20412"/>
                </a:cubicBezTo>
                <a:cubicBezTo>
                  <a:pt x="13703" y="20412"/>
                  <a:pt x="13703" y="20419"/>
                  <a:pt x="13703" y="20432"/>
                </a:cubicBezTo>
                <a:cubicBezTo>
                  <a:pt x="13729" y="20458"/>
                  <a:pt x="13755" y="20484"/>
                  <a:pt x="13782" y="20484"/>
                </a:cubicBezTo>
                <a:cubicBezTo>
                  <a:pt x="13783" y="20483"/>
                  <a:pt x="13785" y="20482"/>
                  <a:pt x="13787" y="20482"/>
                </a:cubicBezTo>
                <a:cubicBezTo>
                  <a:pt x="13818" y="20482"/>
                  <a:pt x="13882" y="20647"/>
                  <a:pt x="13808" y="20721"/>
                </a:cubicBezTo>
                <a:cubicBezTo>
                  <a:pt x="13729" y="20800"/>
                  <a:pt x="13782" y="20800"/>
                  <a:pt x="13860" y="20879"/>
                </a:cubicBezTo>
                <a:cubicBezTo>
                  <a:pt x="13913" y="20958"/>
                  <a:pt x="13966" y="21010"/>
                  <a:pt x="14045" y="21037"/>
                </a:cubicBezTo>
                <a:cubicBezTo>
                  <a:pt x="14068" y="21052"/>
                  <a:pt x="14091" y="21058"/>
                  <a:pt x="14111" y="21058"/>
                </a:cubicBezTo>
                <a:cubicBezTo>
                  <a:pt x="14158" y="21058"/>
                  <a:pt x="14187" y="21021"/>
                  <a:pt x="14150" y="20984"/>
                </a:cubicBezTo>
                <a:cubicBezTo>
                  <a:pt x="14123" y="20958"/>
                  <a:pt x="14123" y="20951"/>
                  <a:pt x="14130" y="20951"/>
                </a:cubicBezTo>
                <a:cubicBezTo>
                  <a:pt x="14137" y="20951"/>
                  <a:pt x="14150" y="20958"/>
                  <a:pt x="14150" y="20958"/>
                </a:cubicBezTo>
                <a:cubicBezTo>
                  <a:pt x="14150" y="20984"/>
                  <a:pt x="14176" y="21010"/>
                  <a:pt x="14176" y="21037"/>
                </a:cubicBezTo>
                <a:cubicBezTo>
                  <a:pt x="14176" y="21052"/>
                  <a:pt x="14176" y="21067"/>
                  <a:pt x="14191" y="21067"/>
                </a:cubicBezTo>
                <a:cubicBezTo>
                  <a:pt x="14202" y="21067"/>
                  <a:pt x="14222" y="21059"/>
                  <a:pt x="14255" y="21037"/>
                </a:cubicBezTo>
                <a:cubicBezTo>
                  <a:pt x="14294" y="21010"/>
                  <a:pt x="14321" y="20997"/>
                  <a:pt x="14327" y="20997"/>
                </a:cubicBezTo>
                <a:cubicBezTo>
                  <a:pt x="14334" y="20997"/>
                  <a:pt x="14321" y="21010"/>
                  <a:pt x="14281" y="21037"/>
                </a:cubicBezTo>
                <a:cubicBezTo>
                  <a:pt x="14250" y="21068"/>
                  <a:pt x="14247" y="21080"/>
                  <a:pt x="14254" y="21080"/>
                </a:cubicBezTo>
                <a:cubicBezTo>
                  <a:pt x="14259" y="21080"/>
                  <a:pt x="14270" y="21074"/>
                  <a:pt x="14281" y="21063"/>
                </a:cubicBezTo>
                <a:cubicBezTo>
                  <a:pt x="14334" y="21063"/>
                  <a:pt x="14360" y="21063"/>
                  <a:pt x="14360" y="21089"/>
                </a:cubicBezTo>
                <a:cubicBezTo>
                  <a:pt x="14360" y="21116"/>
                  <a:pt x="14386" y="21116"/>
                  <a:pt x="14413" y="21116"/>
                </a:cubicBezTo>
                <a:lnTo>
                  <a:pt x="14465" y="21116"/>
                </a:lnTo>
                <a:cubicBezTo>
                  <a:pt x="14465" y="21116"/>
                  <a:pt x="14492" y="21142"/>
                  <a:pt x="14544" y="21168"/>
                </a:cubicBezTo>
                <a:lnTo>
                  <a:pt x="14702" y="21168"/>
                </a:lnTo>
                <a:cubicBezTo>
                  <a:pt x="14728" y="21168"/>
                  <a:pt x="14807" y="21221"/>
                  <a:pt x="14834" y="21300"/>
                </a:cubicBezTo>
                <a:cubicBezTo>
                  <a:pt x="14886" y="21352"/>
                  <a:pt x="14939" y="21405"/>
                  <a:pt x="15044" y="21405"/>
                </a:cubicBezTo>
                <a:cubicBezTo>
                  <a:pt x="15070" y="21392"/>
                  <a:pt x="15090" y="21385"/>
                  <a:pt x="15110" y="21385"/>
                </a:cubicBezTo>
                <a:cubicBezTo>
                  <a:pt x="15129" y="21385"/>
                  <a:pt x="15149" y="21392"/>
                  <a:pt x="15175" y="21405"/>
                </a:cubicBezTo>
                <a:cubicBezTo>
                  <a:pt x="15623" y="21379"/>
                  <a:pt x="16070" y="21300"/>
                  <a:pt x="16490" y="21116"/>
                </a:cubicBezTo>
                <a:cubicBezTo>
                  <a:pt x="16543" y="21089"/>
                  <a:pt x="16569" y="21063"/>
                  <a:pt x="16622" y="21037"/>
                </a:cubicBezTo>
                <a:cubicBezTo>
                  <a:pt x="16753" y="20984"/>
                  <a:pt x="17122" y="20747"/>
                  <a:pt x="17306" y="20616"/>
                </a:cubicBezTo>
                <a:cubicBezTo>
                  <a:pt x="17358" y="20563"/>
                  <a:pt x="17437" y="20537"/>
                  <a:pt x="17516" y="20511"/>
                </a:cubicBezTo>
                <a:cubicBezTo>
                  <a:pt x="17516" y="20511"/>
                  <a:pt x="17542" y="20511"/>
                  <a:pt x="17569" y="20484"/>
                </a:cubicBezTo>
                <a:cubicBezTo>
                  <a:pt x="17595" y="20432"/>
                  <a:pt x="17648" y="20406"/>
                  <a:pt x="17700" y="20406"/>
                </a:cubicBezTo>
                <a:cubicBezTo>
                  <a:pt x="17753" y="20379"/>
                  <a:pt x="17779" y="20353"/>
                  <a:pt x="17779" y="20327"/>
                </a:cubicBezTo>
                <a:cubicBezTo>
                  <a:pt x="17779" y="20300"/>
                  <a:pt x="17805" y="20274"/>
                  <a:pt x="17832" y="20248"/>
                </a:cubicBezTo>
                <a:cubicBezTo>
                  <a:pt x="17858" y="20248"/>
                  <a:pt x="17884" y="20221"/>
                  <a:pt x="17884" y="20195"/>
                </a:cubicBezTo>
                <a:cubicBezTo>
                  <a:pt x="17884" y="20143"/>
                  <a:pt x="18121" y="19958"/>
                  <a:pt x="18147" y="19958"/>
                </a:cubicBezTo>
                <a:cubicBezTo>
                  <a:pt x="18147" y="19963"/>
                  <a:pt x="18148" y="19965"/>
                  <a:pt x="18150" y="19965"/>
                </a:cubicBezTo>
                <a:cubicBezTo>
                  <a:pt x="18158" y="19965"/>
                  <a:pt x="18183" y="19922"/>
                  <a:pt x="18226" y="19880"/>
                </a:cubicBezTo>
                <a:cubicBezTo>
                  <a:pt x="18279" y="19827"/>
                  <a:pt x="18358" y="19722"/>
                  <a:pt x="18437" y="19643"/>
                </a:cubicBezTo>
                <a:cubicBezTo>
                  <a:pt x="18489" y="19590"/>
                  <a:pt x="18542" y="19538"/>
                  <a:pt x="18594" y="19459"/>
                </a:cubicBezTo>
                <a:cubicBezTo>
                  <a:pt x="18621" y="19406"/>
                  <a:pt x="18673" y="19354"/>
                  <a:pt x="18726" y="19301"/>
                </a:cubicBezTo>
                <a:cubicBezTo>
                  <a:pt x="18779" y="19275"/>
                  <a:pt x="18831" y="19222"/>
                  <a:pt x="18805" y="19222"/>
                </a:cubicBezTo>
                <a:cubicBezTo>
                  <a:pt x="18805" y="19222"/>
                  <a:pt x="18867" y="19139"/>
                  <a:pt x="18900" y="19139"/>
                </a:cubicBezTo>
                <a:cubicBezTo>
                  <a:pt x="18904" y="19139"/>
                  <a:pt x="18907" y="19140"/>
                  <a:pt x="18910" y="19143"/>
                </a:cubicBezTo>
                <a:cubicBezTo>
                  <a:pt x="18936" y="19143"/>
                  <a:pt x="18936" y="19143"/>
                  <a:pt x="18910" y="19117"/>
                </a:cubicBezTo>
                <a:cubicBezTo>
                  <a:pt x="18910" y="19091"/>
                  <a:pt x="18910" y="19064"/>
                  <a:pt x="18989" y="19064"/>
                </a:cubicBezTo>
                <a:cubicBezTo>
                  <a:pt x="19068" y="18985"/>
                  <a:pt x="19173" y="18906"/>
                  <a:pt x="19252" y="18828"/>
                </a:cubicBezTo>
                <a:lnTo>
                  <a:pt x="19515" y="18565"/>
                </a:lnTo>
                <a:cubicBezTo>
                  <a:pt x="19541" y="18538"/>
                  <a:pt x="19541" y="18486"/>
                  <a:pt x="19541" y="18459"/>
                </a:cubicBezTo>
                <a:cubicBezTo>
                  <a:pt x="19541" y="18433"/>
                  <a:pt x="19541" y="18407"/>
                  <a:pt x="19541" y="18380"/>
                </a:cubicBezTo>
                <a:cubicBezTo>
                  <a:pt x="19541" y="18354"/>
                  <a:pt x="19515" y="18328"/>
                  <a:pt x="19436" y="18302"/>
                </a:cubicBezTo>
                <a:cubicBezTo>
                  <a:pt x="19357" y="18275"/>
                  <a:pt x="19331" y="18249"/>
                  <a:pt x="19357" y="18249"/>
                </a:cubicBezTo>
                <a:cubicBezTo>
                  <a:pt x="19383" y="18223"/>
                  <a:pt x="19383" y="18196"/>
                  <a:pt x="19383" y="18196"/>
                </a:cubicBezTo>
                <a:lnTo>
                  <a:pt x="19331" y="18196"/>
                </a:lnTo>
                <a:cubicBezTo>
                  <a:pt x="19313" y="18196"/>
                  <a:pt x="19296" y="18208"/>
                  <a:pt x="19286" y="18208"/>
                </a:cubicBezTo>
                <a:cubicBezTo>
                  <a:pt x="19281" y="18208"/>
                  <a:pt x="19278" y="18205"/>
                  <a:pt x="19278" y="18196"/>
                </a:cubicBezTo>
                <a:cubicBezTo>
                  <a:pt x="19252" y="18170"/>
                  <a:pt x="19278" y="18170"/>
                  <a:pt x="19305" y="18170"/>
                </a:cubicBezTo>
                <a:cubicBezTo>
                  <a:pt x="19305" y="18144"/>
                  <a:pt x="19331" y="18144"/>
                  <a:pt x="19331" y="18117"/>
                </a:cubicBezTo>
                <a:lnTo>
                  <a:pt x="19252" y="18039"/>
                </a:lnTo>
                <a:cubicBezTo>
                  <a:pt x="19237" y="18008"/>
                  <a:pt x="19221" y="17995"/>
                  <a:pt x="19206" y="17995"/>
                </a:cubicBezTo>
                <a:cubicBezTo>
                  <a:pt x="19195" y="17995"/>
                  <a:pt x="19184" y="18001"/>
                  <a:pt x="19173" y="18012"/>
                </a:cubicBezTo>
                <a:cubicBezTo>
                  <a:pt x="19165" y="18020"/>
                  <a:pt x="19160" y="18023"/>
                  <a:pt x="19157" y="18023"/>
                </a:cubicBezTo>
                <a:cubicBezTo>
                  <a:pt x="19149" y="18023"/>
                  <a:pt x="19154" y="18004"/>
                  <a:pt x="19173" y="17986"/>
                </a:cubicBezTo>
                <a:cubicBezTo>
                  <a:pt x="19192" y="17947"/>
                  <a:pt x="19212" y="17923"/>
                  <a:pt x="19190" y="17923"/>
                </a:cubicBezTo>
                <a:cubicBezTo>
                  <a:pt x="19181" y="17923"/>
                  <a:pt x="19168" y="17926"/>
                  <a:pt x="19147" y="17933"/>
                </a:cubicBezTo>
                <a:cubicBezTo>
                  <a:pt x="19068" y="17933"/>
                  <a:pt x="19068" y="17933"/>
                  <a:pt x="19094" y="17881"/>
                </a:cubicBezTo>
                <a:cubicBezTo>
                  <a:pt x="19147" y="17854"/>
                  <a:pt x="19120" y="17828"/>
                  <a:pt x="19094" y="17802"/>
                </a:cubicBezTo>
                <a:cubicBezTo>
                  <a:pt x="19094" y="17802"/>
                  <a:pt x="19068" y="17776"/>
                  <a:pt x="19068" y="17749"/>
                </a:cubicBezTo>
                <a:cubicBezTo>
                  <a:pt x="19068" y="17749"/>
                  <a:pt x="19068" y="17723"/>
                  <a:pt x="19042" y="17723"/>
                </a:cubicBezTo>
                <a:cubicBezTo>
                  <a:pt x="19015" y="17723"/>
                  <a:pt x="19015" y="17670"/>
                  <a:pt x="19015" y="17670"/>
                </a:cubicBezTo>
                <a:cubicBezTo>
                  <a:pt x="19015" y="17644"/>
                  <a:pt x="19015" y="17618"/>
                  <a:pt x="18989" y="17618"/>
                </a:cubicBezTo>
                <a:cubicBezTo>
                  <a:pt x="18936" y="17618"/>
                  <a:pt x="18884" y="17618"/>
                  <a:pt x="18936" y="17591"/>
                </a:cubicBezTo>
                <a:cubicBezTo>
                  <a:pt x="18989" y="17539"/>
                  <a:pt x="18936" y="17539"/>
                  <a:pt x="18936" y="17486"/>
                </a:cubicBezTo>
                <a:cubicBezTo>
                  <a:pt x="18918" y="17468"/>
                  <a:pt x="18886" y="17449"/>
                  <a:pt x="18860" y="17449"/>
                </a:cubicBezTo>
                <a:cubicBezTo>
                  <a:pt x="18849" y="17449"/>
                  <a:pt x="18839" y="17452"/>
                  <a:pt x="18831" y="17460"/>
                </a:cubicBezTo>
                <a:cubicBezTo>
                  <a:pt x="18805" y="17486"/>
                  <a:pt x="18752" y="17513"/>
                  <a:pt x="18726" y="17513"/>
                </a:cubicBezTo>
                <a:cubicBezTo>
                  <a:pt x="18673" y="17513"/>
                  <a:pt x="18647" y="17539"/>
                  <a:pt x="18621" y="17565"/>
                </a:cubicBezTo>
                <a:cubicBezTo>
                  <a:pt x="18608" y="17591"/>
                  <a:pt x="18601" y="17605"/>
                  <a:pt x="18591" y="17605"/>
                </a:cubicBezTo>
                <a:cubicBezTo>
                  <a:pt x="18581" y="17605"/>
                  <a:pt x="18568" y="17591"/>
                  <a:pt x="18542" y="17565"/>
                </a:cubicBezTo>
                <a:cubicBezTo>
                  <a:pt x="18516" y="17513"/>
                  <a:pt x="18489" y="17513"/>
                  <a:pt x="18489" y="17513"/>
                </a:cubicBezTo>
                <a:cubicBezTo>
                  <a:pt x="18463" y="17539"/>
                  <a:pt x="18489" y="17565"/>
                  <a:pt x="18489" y="17565"/>
                </a:cubicBezTo>
                <a:cubicBezTo>
                  <a:pt x="18516" y="17618"/>
                  <a:pt x="18516" y="17670"/>
                  <a:pt x="18516" y="17723"/>
                </a:cubicBezTo>
                <a:cubicBezTo>
                  <a:pt x="18516" y="17802"/>
                  <a:pt x="18516" y="17828"/>
                  <a:pt x="18516" y="17828"/>
                </a:cubicBezTo>
                <a:cubicBezTo>
                  <a:pt x="18542" y="17828"/>
                  <a:pt x="18542" y="17828"/>
                  <a:pt x="18516" y="17854"/>
                </a:cubicBezTo>
                <a:cubicBezTo>
                  <a:pt x="18496" y="17874"/>
                  <a:pt x="18469" y="17882"/>
                  <a:pt x="18440" y="17882"/>
                </a:cubicBezTo>
                <a:cubicBezTo>
                  <a:pt x="18348" y="17882"/>
                  <a:pt x="18233" y="17802"/>
                  <a:pt x="18253" y="17723"/>
                </a:cubicBezTo>
                <a:cubicBezTo>
                  <a:pt x="18253" y="17670"/>
                  <a:pt x="18253" y="17670"/>
                  <a:pt x="18226" y="17670"/>
                </a:cubicBezTo>
                <a:cubicBezTo>
                  <a:pt x="18200" y="17670"/>
                  <a:pt x="18174" y="17670"/>
                  <a:pt x="18200" y="17591"/>
                </a:cubicBezTo>
                <a:cubicBezTo>
                  <a:pt x="18200" y="17541"/>
                  <a:pt x="18200" y="17523"/>
                  <a:pt x="18180" y="17523"/>
                </a:cubicBezTo>
                <a:cubicBezTo>
                  <a:pt x="18168" y="17523"/>
                  <a:pt x="18150" y="17529"/>
                  <a:pt x="18121" y="17539"/>
                </a:cubicBezTo>
                <a:cubicBezTo>
                  <a:pt x="18095" y="17552"/>
                  <a:pt x="18082" y="17559"/>
                  <a:pt x="18075" y="17559"/>
                </a:cubicBezTo>
                <a:cubicBezTo>
                  <a:pt x="18068" y="17559"/>
                  <a:pt x="18068" y="17552"/>
                  <a:pt x="18068" y="17539"/>
                </a:cubicBezTo>
                <a:cubicBezTo>
                  <a:pt x="18055" y="17526"/>
                  <a:pt x="18042" y="17519"/>
                  <a:pt x="18029" y="17519"/>
                </a:cubicBezTo>
                <a:cubicBezTo>
                  <a:pt x="18016" y="17519"/>
                  <a:pt x="18003" y="17526"/>
                  <a:pt x="17990" y="17539"/>
                </a:cubicBezTo>
                <a:cubicBezTo>
                  <a:pt x="17976" y="17552"/>
                  <a:pt x="17970" y="17559"/>
                  <a:pt x="17963" y="17559"/>
                </a:cubicBezTo>
                <a:cubicBezTo>
                  <a:pt x="17957" y="17559"/>
                  <a:pt x="17950" y="17552"/>
                  <a:pt x="17937" y="17539"/>
                </a:cubicBezTo>
                <a:cubicBezTo>
                  <a:pt x="17937" y="17513"/>
                  <a:pt x="17963" y="17486"/>
                  <a:pt x="17990" y="17460"/>
                </a:cubicBezTo>
                <a:cubicBezTo>
                  <a:pt x="17990" y="17434"/>
                  <a:pt x="18016" y="17407"/>
                  <a:pt x="18016" y="17381"/>
                </a:cubicBezTo>
                <a:cubicBezTo>
                  <a:pt x="18016" y="17366"/>
                  <a:pt x="18007" y="17351"/>
                  <a:pt x="17995" y="17351"/>
                </a:cubicBezTo>
                <a:cubicBezTo>
                  <a:pt x="17985" y="17351"/>
                  <a:pt x="17974" y="17359"/>
                  <a:pt x="17963" y="17381"/>
                </a:cubicBezTo>
                <a:lnTo>
                  <a:pt x="17911" y="17381"/>
                </a:lnTo>
                <a:cubicBezTo>
                  <a:pt x="17884" y="17355"/>
                  <a:pt x="17884" y="17328"/>
                  <a:pt x="17911" y="17302"/>
                </a:cubicBezTo>
                <a:cubicBezTo>
                  <a:pt x="17937" y="17302"/>
                  <a:pt x="17911" y="17276"/>
                  <a:pt x="17911" y="17276"/>
                </a:cubicBezTo>
                <a:cubicBezTo>
                  <a:pt x="17911" y="17276"/>
                  <a:pt x="17805" y="17302"/>
                  <a:pt x="17832" y="17328"/>
                </a:cubicBezTo>
                <a:cubicBezTo>
                  <a:pt x="17858" y="17355"/>
                  <a:pt x="17884" y="17381"/>
                  <a:pt x="17884" y="17381"/>
                </a:cubicBezTo>
                <a:cubicBezTo>
                  <a:pt x="17941" y="17438"/>
                  <a:pt x="17916" y="17481"/>
                  <a:pt x="17878" y="17481"/>
                </a:cubicBezTo>
                <a:cubicBezTo>
                  <a:pt x="17863" y="17481"/>
                  <a:pt x="17846" y="17475"/>
                  <a:pt x="17832" y="17460"/>
                </a:cubicBezTo>
                <a:cubicBezTo>
                  <a:pt x="17805" y="17434"/>
                  <a:pt x="17753" y="17407"/>
                  <a:pt x="17700" y="17407"/>
                </a:cubicBezTo>
                <a:cubicBezTo>
                  <a:pt x="17648" y="17407"/>
                  <a:pt x="17648" y="17407"/>
                  <a:pt x="17674" y="17355"/>
                </a:cubicBezTo>
                <a:cubicBezTo>
                  <a:pt x="17674" y="17324"/>
                  <a:pt x="17674" y="17311"/>
                  <a:pt x="17663" y="17311"/>
                </a:cubicBezTo>
                <a:cubicBezTo>
                  <a:pt x="17656" y="17311"/>
                  <a:pt x="17643" y="17318"/>
                  <a:pt x="17621" y="17328"/>
                </a:cubicBezTo>
                <a:lnTo>
                  <a:pt x="17595" y="17328"/>
                </a:lnTo>
                <a:cubicBezTo>
                  <a:pt x="17621" y="17328"/>
                  <a:pt x="17621" y="17276"/>
                  <a:pt x="17621" y="17276"/>
                </a:cubicBezTo>
                <a:cubicBezTo>
                  <a:pt x="17608" y="17263"/>
                  <a:pt x="17595" y="17256"/>
                  <a:pt x="17582" y="17256"/>
                </a:cubicBezTo>
                <a:cubicBezTo>
                  <a:pt x="17569" y="17256"/>
                  <a:pt x="17556" y="17263"/>
                  <a:pt x="17542" y="17276"/>
                </a:cubicBezTo>
                <a:cubicBezTo>
                  <a:pt x="17516" y="17276"/>
                  <a:pt x="17490" y="17276"/>
                  <a:pt x="17490" y="17223"/>
                </a:cubicBezTo>
                <a:cubicBezTo>
                  <a:pt x="17464" y="17197"/>
                  <a:pt x="17437" y="17197"/>
                  <a:pt x="17411" y="17197"/>
                </a:cubicBezTo>
                <a:cubicBezTo>
                  <a:pt x="17385" y="17197"/>
                  <a:pt x="17385" y="17197"/>
                  <a:pt x="17411" y="17144"/>
                </a:cubicBezTo>
                <a:cubicBezTo>
                  <a:pt x="17437" y="17065"/>
                  <a:pt x="17437" y="17065"/>
                  <a:pt x="17411" y="17065"/>
                </a:cubicBezTo>
                <a:cubicBezTo>
                  <a:pt x="17332" y="17065"/>
                  <a:pt x="17043" y="16829"/>
                  <a:pt x="17069" y="16802"/>
                </a:cubicBezTo>
                <a:cubicBezTo>
                  <a:pt x="17095" y="16750"/>
                  <a:pt x="17016" y="16671"/>
                  <a:pt x="16938" y="16566"/>
                </a:cubicBezTo>
                <a:cubicBezTo>
                  <a:pt x="16873" y="16501"/>
                  <a:pt x="16808" y="16454"/>
                  <a:pt x="16787" y="16454"/>
                </a:cubicBezTo>
                <a:cubicBezTo>
                  <a:pt x="16782" y="16454"/>
                  <a:pt x="16780" y="16456"/>
                  <a:pt x="16780" y="16461"/>
                </a:cubicBezTo>
                <a:cubicBezTo>
                  <a:pt x="16780" y="16487"/>
                  <a:pt x="16806" y="16539"/>
                  <a:pt x="16859" y="16566"/>
                </a:cubicBezTo>
                <a:cubicBezTo>
                  <a:pt x="16911" y="16592"/>
                  <a:pt x="16938" y="16645"/>
                  <a:pt x="16911" y="16697"/>
                </a:cubicBezTo>
                <a:cubicBezTo>
                  <a:pt x="16911" y="16750"/>
                  <a:pt x="16911" y="16776"/>
                  <a:pt x="16911" y="16829"/>
                </a:cubicBezTo>
                <a:cubicBezTo>
                  <a:pt x="16938" y="16881"/>
                  <a:pt x="16938" y="16934"/>
                  <a:pt x="16911" y="16987"/>
                </a:cubicBezTo>
                <a:cubicBezTo>
                  <a:pt x="16911" y="17013"/>
                  <a:pt x="16911" y="17065"/>
                  <a:pt x="16911" y="17092"/>
                </a:cubicBezTo>
                <a:cubicBezTo>
                  <a:pt x="16990" y="17118"/>
                  <a:pt x="16990" y="17223"/>
                  <a:pt x="16911" y="17250"/>
                </a:cubicBezTo>
                <a:cubicBezTo>
                  <a:pt x="16885" y="17302"/>
                  <a:pt x="16885" y="17328"/>
                  <a:pt x="16885" y="17355"/>
                </a:cubicBezTo>
                <a:cubicBezTo>
                  <a:pt x="16911" y="17355"/>
                  <a:pt x="16885" y="17381"/>
                  <a:pt x="16859" y="17407"/>
                </a:cubicBezTo>
                <a:cubicBezTo>
                  <a:pt x="16859" y="17381"/>
                  <a:pt x="16832" y="17355"/>
                  <a:pt x="16806" y="17355"/>
                </a:cubicBezTo>
                <a:cubicBezTo>
                  <a:pt x="16771" y="17331"/>
                  <a:pt x="16751" y="17318"/>
                  <a:pt x="16745" y="17318"/>
                </a:cubicBezTo>
                <a:cubicBezTo>
                  <a:pt x="16738" y="17318"/>
                  <a:pt x="16751" y="17338"/>
                  <a:pt x="16780" y="17381"/>
                </a:cubicBezTo>
                <a:cubicBezTo>
                  <a:pt x="16780" y="17407"/>
                  <a:pt x="16806" y="17434"/>
                  <a:pt x="16806" y="17460"/>
                </a:cubicBezTo>
                <a:cubicBezTo>
                  <a:pt x="16806" y="17486"/>
                  <a:pt x="16780" y="17486"/>
                  <a:pt x="16753" y="17486"/>
                </a:cubicBezTo>
                <a:cubicBezTo>
                  <a:pt x="16727" y="17513"/>
                  <a:pt x="16701" y="17513"/>
                  <a:pt x="16675" y="17539"/>
                </a:cubicBezTo>
                <a:cubicBezTo>
                  <a:pt x="16675" y="17591"/>
                  <a:pt x="16622" y="17591"/>
                  <a:pt x="16596" y="17591"/>
                </a:cubicBezTo>
                <a:lnTo>
                  <a:pt x="16543" y="17591"/>
                </a:lnTo>
                <a:cubicBezTo>
                  <a:pt x="16543" y="17548"/>
                  <a:pt x="16535" y="17528"/>
                  <a:pt x="16519" y="17528"/>
                </a:cubicBezTo>
                <a:cubicBezTo>
                  <a:pt x="16506" y="17528"/>
                  <a:pt x="16488" y="17541"/>
                  <a:pt x="16464" y="17565"/>
                </a:cubicBezTo>
                <a:cubicBezTo>
                  <a:pt x="16394" y="17612"/>
                  <a:pt x="16365" y="17701"/>
                  <a:pt x="16435" y="17701"/>
                </a:cubicBezTo>
                <a:cubicBezTo>
                  <a:pt x="16443" y="17701"/>
                  <a:pt x="16453" y="17699"/>
                  <a:pt x="16464" y="17697"/>
                </a:cubicBezTo>
                <a:cubicBezTo>
                  <a:pt x="16490" y="17670"/>
                  <a:pt x="16517" y="17670"/>
                  <a:pt x="16517" y="17644"/>
                </a:cubicBezTo>
                <a:lnTo>
                  <a:pt x="16543" y="17644"/>
                </a:lnTo>
                <a:cubicBezTo>
                  <a:pt x="16614" y="17662"/>
                  <a:pt x="16672" y="17703"/>
                  <a:pt x="16695" y="17744"/>
                </a:cubicBezTo>
                <a:lnTo>
                  <a:pt x="16695" y="17744"/>
                </a:lnTo>
                <a:cubicBezTo>
                  <a:pt x="16684" y="17734"/>
                  <a:pt x="16673" y="17729"/>
                  <a:pt x="16665" y="17729"/>
                </a:cubicBezTo>
                <a:cubicBezTo>
                  <a:pt x="16655" y="17729"/>
                  <a:pt x="16648" y="17736"/>
                  <a:pt x="16648" y="17749"/>
                </a:cubicBezTo>
                <a:cubicBezTo>
                  <a:pt x="16622" y="17776"/>
                  <a:pt x="16648" y="17802"/>
                  <a:pt x="16675" y="17828"/>
                </a:cubicBezTo>
                <a:lnTo>
                  <a:pt x="16622" y="17802"/>
                </a:lnTo>
                <a:cubicBezTo>
                  <a:pt x="16596" y="17802"/>
                  <a:pt x="16596" y="17802"/>
                  <a:pt x="16569" y="17854"/>
                </a:cubicBezTo>
                <a:cubicBezTo>
                  <a:pt x="16543" y="17907"/>
                  <a:pt x="16569" y="17933"/>
                  <a:pt x="16675" y="17960"/>
                </a:cubicBezTo>
                <a:cubicBezTo>
                  <a:pt x="16780" y="17986"/>
                  <a:pt x="16859" y="18012"/>
                  <a:pt x="16832" y="18065"/>
                </a:cubicBezTo>
                <a:cubicBezTo>
                  <a:pt x="16823" y="18069"/>
                  <a:pt x="16810" y="18072"/>
                  <a:pt x="16793" y="18072"/>
                </a:cubicBezTo>
                <a:cubicBezTo>
                  <a:pt x="16718" y="18072"/>
                  <a:pt x="16582" y="18025"/>
                  <a:pt x="16517" y="17960"/>
                </a:cubicBezTo>
                <a:cubicBezTo>
                  <a:pt x="16490" y="17933"/>
                  <a:pt x="16438" y="17881"/>
                  <a:pt x="16359" y="17854"/>
                </a:cubicBezTo>
                <a:lnTo>
                  <a:pt x="16306" y="17828"/>
                </a:lnTo>
                <a:lnTo>
                  <a:pt x="16254" y="17776"/>
                </a:lnTo>
                <a:cubicBezTo>
                  <a:pt x="16241" y="17762"/>
                  <a:pt x="16227" y="17756"/>
                  <a:pt x="16214" y="17756"/>
                </a:cubicBezTo>
                <a:cubicBezTo>
                  <a:pt x="16201" y="17756"/>
                  <a:pt x="16188" y="17762"/>
                  <a:pt x="16175" y="17776"/>
                </a:cubicBezTo>
                <a:cubicBezTo>
                  <a:pt x="16149" y="17828"/>
                  <a:pt x="16175" y="17881"/>
                  <a:pt x="16227" y="17907"/>
                </a:cubicBezTo>
                <a:cubicBezTo>
                  <a:pt x="16227" y="17960"/>
                  <a:pt x="16201" y="18012"/>
                  <a:pt x="16201" y="18012"/>
                </a:cubicBezTo>
                <a:cubicBezTo>
                  <a:pt x="16149" y="18039"/>
                  <a:pt x="16149" y="18065"/>
                  <a:pt x="16149" y="18117"/>
                </a:cubicBezTo>
                <a:cubicBezTo>
                  <a:pt x="16122" y="18170"/>
                  <a:pt x="16096" y="18196"/>
                  <a:pt x="16070" y="18223"/>
                </a:cubicBezTo>
                <a:cubicBezTo>
                  <a:pt x="16017" y="18223"/>
                  <a:pt x="15991" y="18223"/>
                  <a:pt x="15991" y="18170"/>
                </a:cubicBezTo>
                <a:cubicBezTo>
                  <a:pt x="16004" y="18157"/>
                  <a:pt x="16004" y="18150"/>
                  <a:pt x="15994" y="18150"/>
                </a:cubicBezTo>
                <a:cubicBezTo>
                  <a:pt x="15984" y="18150"/>
                  <a:pt x="15964" y="18157"/>
                  <a:pt x="15938" y="18170"/>
                </a:cubicBezTo>
                <a:cubicBezTo>
                  <a:pt x="15912" y="18196"/>
                  <a:pt x="15886" y="18196"/>
                  <a:pt x="15859" y="18223"/>
                </a:cubicBezTo>
                <a:lnTo>
                  <a:pt x="15833" y="18223"/>
                </a:lnTo>
                <a:cubicBezTo>
                  <a:pt x="15833" y="18223"/>
                  <a:pt x="15833" y="18196"/>
                  <a:pt x="15886" y="18170"/>
                </a:cubicBezTo>
                <a:cubicBezTo>
                  <a:pt x="15912" y="18170"/>
                  <a:pt x="15938" y="18117"/>
                  <a:pt x="15912" y="18117"/>
                </a:cubicBezTo>
                <a:cubicBezTo>
                  <a:pt x="15938" y="18065"/>
                  <a:pt x="15964" y="18039"/>
                  <a:pt x="15991" y="18012"/>
                </a:cubicBezTo>
                <a:cubicBezTo>
                  <a:pt x="16043" y="17933"/>
                  <a:pt x="16043" y="17907"/>
                  <a:pt x="16017" y="17881"/>
                </a:cubicBezTo>
                <a:cubicBezTo>
                  <a:pt x="16002" y="17850"/>
                  <a:pt x="15986" y="17837"/>
                  <a:pt x="15976" y="17837"/>
                </a:cubicBezTo>
                <a:cubicBezTo>
                  <a:pt x="15969" y="17837"/>
                  <a:pt x="15964" y="17844"/>
                  <a:pt x="15964" y="17854"/>
                </a:cubicBezTo>
                <a:cubicBezTo>
                  <a:pt x="15912" y="17854"/>
                  <a:pt x="15886" y="17881"/>
                  <a:pt x="15833" y="17881"/>
                </a:cubicBezTo>
                <a:cubicBezTo>
                  <a:pt x="15780" y="17881"/>
                  <a:pt x="15780" y="17881"/>
                  <a:pt x="15833" y="17828"/>
                </a:cubicBezTo>
                <a:cubicBezTo>
                  <a:pt x="15912" y="17776"/>
                  <a:pt x="15912" y="17749"/>
                  <a:pt x="15912" y="17723"/>
                </a:cubicBezTo>
                <a:cubicBezTo>
                  <a:pt x="15912" y="17697"/>
                  <a:pt x="15886" y="17670"/>
                  <a:pt x="15859" y="17644"/>
                </a:cubicBezTo>
                <a:cubicBezTo>
                  <a:pt x="15859" y="17598"/>
                  <a:pt x="15850" y="17570"/>
                  <a:pt x="15827" y="17570"/>
                </a:cubicBezTo>
                <a:cubicBezTo>
                  <a:pt x="15811" y="17570"/>
                  <a:pt x="15787" y="17585"/>
                  <a:pt x="15754" y="17618"/>
                </a:cubicBezTo>
                <a:cubicBezTo>
                  <a:pt x="15741" y="17631"/>
                  <a:pt x="15728" y="17637"/>
                  <a:pt x="15715" y="17637"/>
                </a:cubicBezTo>
                <a:cubicBezTo>
                  <a:pt x="15701" y="17637"/>
                  <a:pt x="15688" y="17631"/>
                  <a:pt x="15675" y="17618"/>
                </a:cubicBezTo>
                <a:cubicBezTo>
                  <a:pt x="15675" y="17618"/>
                  <a:pt x="15649" y="17591"/>
                  <a:pt x="15649" y="17591"/>
                </a:cubicBezTo>
                <a:cubicBezTo>
                  <a:pt x="15596" y="17591"/>
                  <a:pt x="15596" y="17539"/>
                  <a:pt x="15649" y="17486"/>
                </a:cubicBezTo>
                <a:cubicBezTo>
                  <a:pt x="15675" y="17407"/>
                  <a:pt x="15675" y="17355"/>
                  <a:pt x="15623" y="17355"/>
                </a:cubicBezTo>
                <a:cubicBezTo>
                  <a:pt x="15570" y="17328"/>
                  <a:pt x="15570" y="17171"/>
                  <a:pt x="15701" y="17171"/>
                </a:cubicBezTo>
                <a:cubicBezTo>
                  <a:pt x="15754" y="17171"/>
                  <a:pt x="15754" y="17144"/>
                  <a:pt x="15675" y="17092"/>
                </a:cubicBezTo>
                <a:cubicBezTo>
                  <a:pt x="15636" y="17065"/>
                  <a:pt x="15609" y="17052"/>
                  <a:pt x="15590" y="17052"/>
                </a:cubicBezTo>
                <a:cubicBezTo>
                  <a:pt x="15570" y="17052"/>
                  <a:pt x="15557" y="17065"/>
                  <a:pt x="15544" y="17092"/>
                </a:cubicBezTo>
                <a:cubicBezTo>
                  <a:pt x="15533" y="17103"/>
                  <a:pt x="15522" y="17109"/>
                  <a:pt x="15511" y="17109"/>
                </a:cubicBezTo>
                <a:cubicBezTo>
                  <a:pt x="15496" y="17109"/>
                  <a:pt x="15480" y="17096"/>
                  <a:pt x="15465" y="17065"/>
                </a:cubicBezTo>
                <a:cubicBezTo>
                  <a:pt x="15438" y="17039"/>
                  <a:pt x="15412" y="16987"/>
                  <a:pt x="15438" y="16934"/>
                </a:cubicBezTo>
                <a:cubicBezTo>
                  <a:pt x="15454" y="16919"/>
                  <a:pt x="15469" y="16904"/>
                  <a:pt x="15484" y="16904"/>
                </a:cubicBezTo>
                <a:cubicBezTo>
                  <a:pt x="15495" y="16904"/>
                  <a:pt x="15506" y="16912"/>
                  <a:pt x="15517" y="16934"/>
                </a:cubicBezTo>
                <a:cubicBezTo>
                  <a:pt x="15517" y="16942"/>
                  <a:pt x="15520" y="16945"/>
                  <a:pt x="15523" y="16945"/>
                </a:cubicBezTo>
                <a:cubicBezTo>
                  <a:pt x="15530" y="16945"/>
                  <a:pt x="15544" y="16926"/>
                  <a:pt x="15544" y="16908"/>
                </a:cubicBezTo>
                <a:cubicBezTo>
                  <a:pt x="15570" y="16855"/>
                  <a:pt x="15596" y="16829"/>
                  <a:pt x="15649" y="16802"/>
                </a:cubicBezTo>
                <a:cubicBezTo>
                  <a:pt x="15649" y="16829"/>
                  <a:pt x="15655" y="16842"/>
                  <a:pt x="15665" y="16842"/>
                </a:cubicBezTo>
                <a:cubicBezTo>
                  <a:pt x="15675" y="16842"/>
                  <a:pt x="15688" y="16829"/>
                  <a:pt x="15701" y="16802"/>
                </a:cubicBezTo>
                <a:cubicBezTo>
                  <a:pt x="15754" y="16802"/>
                  <a:pt x="15780" y="16776"/>
                  <a:pt x="15833" y="16724"/>
                </a:cubicBezTo>
                <a:cubicBezTo>
                  <a:pt x="15846" y="16697"/>
                  <a:pt x="15859" y="16684"/>
                  <a:pt x="15869" y="16684"/>
                </a:cubicBezTo>
                <a:cubicBezTo>
                  <a:pt x="15879" y="16684"/>
                  <a:pt x="15886" y="16697"/>
                  <a:pt x="15886" y="16724"/>
                </a:cubicBezTo>
                <a:cubicBezTo>
                  <a:pt x="15905" y="16783"/>
                  <a:pt x="15940" y="16812"/>
                  <a:pt x="16000" y="16812"/>
                </a:cubicBezTo>
                <a:cubicBezTo>
                  <a:pt x="16020" y="16812"/>
                  <a:pt x="16043" y="16809"/>
                  <a:pt x="16070" y="16802"/>
                </a:cubicBezTo>
                <a:lnTo>
                  <a:pt x="16201" y="16802"/>
                </a:lnTo>
                <a:cubicBezTo>
                  <a:pt x="16201" y="16802"/>
                  <a:pt x="16175" y="16776"/>
                  <a:pt x="16175" y="16776"/>
                </a:cubicBezTo>
                <a:cubicBezTo>
                  <a:pt x="16122" y="16750"/>
                  <a:pt x="16096" y="16697"/>
                  <a:pt x="16122" y="16671"/>
                </a:cubicBezTo>
                <a:cubicBezTo>
                  <a:pt x="16122" y="16671"/>
                  <a:pt x="16149" y="16671"/>
                  <a:pt x="16175" y="16618"/>
                </a:cubicBezTo>
                <a:cubicBezTo>
                  <a:pt x="16197" y="16575"/>
                  <a:pt x="16200" y="16531"/>
                  <a:pt x="16201" y="16487"/>
                </a:cubicBezTo>
                <a:lnTo>
                  <a:pt x="16201" y="16487"/>
                </a:lnTo>
                <a:cubicBezTo>
                  <a:pt x="16175" y="16513"/>
                  <a:pt x="16149" y="16566"/>
                  <a:pt x="16149" y="16592"/>
                </a:cubicBezTo>
                <a:cubicBezTo>
                  <a:pt x="16096" y="16566"/>
                  <a:pt x="16070" y="16513"/>
                  <a:pt x="16043" y="16434"/>
                </a:cubicBezTo>
                <a:cubicBezTo>
                  <a:pt x="16043" y="16419"/>
                  <a:pt x="16043" y="16408"/>
                  <a:pt x="16043" y="16408"/>
                </a:cubicBezTo>
                <a:cubicBezTo>
                  <a:pt x="16063" y="16418"/>
                  <a:pt x="16075" y="16424"/>
                  <a:pt x="16083" y="16424"/>
                </a:cubicBezTo>
                <a:cubicBezTo>
                  <a:pt x="16096" y="16424"/>
                  <a:pt x="16096" y="16405"/>
                  <a:pt x="16096" y="16355"/>
                </a:cubicBezTo>
                <a:cubicBezTo>
                  <a:pt x="16149" y="16355"/>
                  <a:pt x="16175" y="16382"/>
                  <a:pt x="16227" y="16408"/>
                </a:cubicBezTo>
                <a:cubicBezTo>
                  <a:pt x="16227" y="16427"/>
                  <a:pt x="16214" y="16446"/>
                  <a:pt x="16206" y="16465"/>
                </a:cubicBezTo>
                <a:lnTo>
                  <a:pt x="16206" y="16465"/>
                </a:lnTo>
                <a:lnTo>
                  <a:pt x="16201" y="16461"/>
                </a:lnTo>
                <a:cubicBezTo>
                  <a:pt x="16201" y="16469"/>
                  <a:pt x="16201" y="16478"/>
                  <a:pt x="16201" y="16487"/>
                </a:cubicBezTo>
                <a:lnTo>
                  <a:pt x="16201" y="16487"/>
                </a:lnTo>
                <a:cubicBezTo>
                  <a:pt x="16201" y="16487"/>
                  <a:pt x="16201" y="16487"/>
                  <a:pt x="16201" y="16487"/>
                </a:cubicBezTo>
                <a:cubicBezTo>
                  <a:pt x="16201" y="16480"/>
                  <a:pt x="16203" y="16472"/>
                  <a:pt x="16206" y="16465"/>
                </a:cubicBezTo>
                <a:lnTo>
                  <a:pt x="16206" y="16465"/>
                </a:lnTo>
                <a:lnTo>
                  <a:pt x="16227" y="16487"/>
                </a:lnTo>
                <a:cubicBezTo>
                  <a:pt x="16333" y="16592"/>
                  <a:pt x="16385" y="16618"/>
                  <a:pt x="16464" y="16618"/>
                </a:cubicBezTo>
                <a:cubicBezTo>
                  <a:pt x="16569" y="16592"/>
                  <a:pt x="16569" y="16618"/>
                  <a:pt x="16517" y="16513"/>
                </a:cubicBezTo>
                <a:cubicBezTo>
                  <a:pt x="16517" y="16513"/>
                  <a:pt x="16517" y="16513"/>
                  <a:pt x="16517" y="16487"/>
                </a:cubicBezTo>
                <a:cubicBezTo>
                  <a:pt x="16506" y="16465"/>
                  <a:pt x="16495" y="16456"/>
                  <a:pt x="16485" y="16456"/>
                </a:cubicBezTo>
                <a:cubicBezTo>
                  <a:pt x="16473" y="16456"/>
                  <a:pt x="16464" y="16472"/>
                  <a:pt x="16464" y="16487"/>
                </a:cubicBezTo>
                <a:cubicBezTo>
                  <a:pt x="16425" y="16447"/>
                  <a:pt x="16398" y="16428"/>
                  <a:pt x="16382" y="16428"/>
                </a:cubicBezTo>
                <a:cubicBezTo>
                  <a:pt x="16366" y="16428"/>
                  <a:pt x="16359" y="16447"/>
                  <a:pt x="16359" y="16487"/>
                </a:cubicBezTo>
                <a:cubicBezTo>
                  <a:pt x="16359" y="16513"/>
                  <a:pt x="16385" y="16539"/>
                  <a:pt x="16412" y="16539"/>
                </a:cubicBezTo>
                <a:cubicBezTo>
                  <a:pt x="16464" y="16539"/>
                  <a:pt x="16464" y="16566"/>
                  <a:pt x="16412" y="16566"/>
                </a:cubicBezTo>
                <a:cubicBezTo>
                  <a:pt x="16405" y="16573"/>
                  <a:pt x="16396" y="16576"/>
                  <a:pt x="16385" y="16576"/>
                </a:cubicBezTo>
                <a:cubicBezTo>
                  <a:pt x="16357" y="16576"/>
                  <a:pt x="16319" y="16552"/>
                  <a:pt x="16280" y="16513"/>
                </a:cubicBezTo>
                <a:cubicBezTo>
                  <a:pt x="16227" y="16461"/>
                  <a:pt x="16227" y="16408"/>
                  <a:pt x="16280" y="16408"/>
                </a:cubicBezTo>
                <a:cubicBezTo>
                  <a:pt x="16333" y="16382"/>
                  <a:pt x="16359" y="16355"/>
                  <a:pt x="16333" y="16329"/>
                </a:cubicBezTo>
                <a:cubicBezTo>
                  <a:pt x="16333" y="16322"/>
                  <a:pt x="16336" y="16319"/>
                  <a:pt x="16343" y="16319"/>
                </a:cubicBezTo>
                <a:cubicBezTo>
                  <a:pt x="16363" y="16319"/>
                  <a:pt x="16406" y="16343"/>
                  <a:pt x="16464" y="16382"/>
                </a:cubicBezTo>
                <a:cubicBezTo>
                  <a:pt x="16492" y="16424"/>
                  <a:pt x="16528" y="16451"/>
                  <a:pt x="16563" y="16451"/>
                </a:cubicBezTo>
                <a:cubicBezTo>
                  <a:pt x="16594" y="16451"/>
                  <a:pt x="16624" y="16430"/>
                  <a:pt x="16648" y="16382"/>
                </a:cubicBezTo>
                <a:cubicBezTo>
                  <a:pt x="16701" y="16276"/>
                  <a:pt x="16701" y="16276"/>
                  <a:pt x="16648" y="16250"/>
                </a:cubicBezTo>
                <a:cubicBezTo>
                  <a:pt x="16596" y="16250"/>
                  <a:pt x="16622" y="16224"/>
                  <a:pt x="16596" y="16198"/>
                </a:cubicBezTo>
                <a:cubicBezTo>
                  <a:pt x="16596" y="16171"/>
                  <a:pt x="16596" y="16171"/>
                  <a:pt x="16596" y="16145"/>
                </a:cubicBezTo>
                <a:cubicBezTo>
                  <a:pt x="16596" y="16119"/>
                  <a:pt x="16569" y="16119"/>
                  <a:pt x="16543" y="16092"/>
                </a:cubicBezTo>
                <a:cubicBezTo>
                  <a:pt x="16543" y="16092"/>
                  <a:pt x="16543" y="16066"/>
                  <a:pt x="16543" y="16066"/>
                </a:cubicBezTo>
                <a:cubicBezTo>
                  <a:pt x="16497" y="15975"/>
                  <a:pt x="16491" y="15903"/>
                  <a:pt x="16525" y="15903"/>
                </a:cubicBezTo>
                <a:cubicBezTo>
                  <a:pt x="16530" y="15903"/>
                  <a:pt x="16536" y="15905"/>
                  <a:pt x="16543" y="15908"/>
                </a:cubicBezTo>
                <a:cubicBezTo>
                  <a:pt x="16556" y="15921"/>
                  <a:pt x="16569" y="15928"/>
                  <a:pt x="16583" y="15928"/>
                </a:cubicBezTo>
                <a:cubicBezTo>
                  <a:pt x="16596" y="15928"/>
                  <a:pt x="16609" y="15921"/>
                  <a:pt x="16622" y="15908"/>
                </a:cubicBezTo>
                <a:cubicBezTo>
                  <a:pt x="16666" y="15834"/>
                  <a:pt x="16644" y="15802"/>
                  <a:pt x="16588" y="15802"/>
                </a:cubicBezTo>
                <a:cubicBezTo>
                  <a:pt x="16544" y="15802"/>
                  <a:pt x="16480" y="15821"/>
                  <a:pt x="16412" y="15856"/>
                </a:cubicBezTo>
                <a:lnTo>
                  <a:pt x="16254" y="15961"/>
                </a:lnTo>
                <a:lnTo>
                  <a:pt x="16254" y="15829"/>
                </a:lnTo>
                <a:cubicBezTo>
                  <a:pt x="16254" y="15777"/>
                  <a:pt x="16280" y="15698"/>
                  <a:pt x="16306" y="15645"/>
                </a:cubicBezTo>
                <a:cubicBezTo>
                  <a:pt x="16306" y="15619"/>
                  <a:pt x="16306" y="15540"/>
                  <a:pt x="16306" y="15514"/>
                </a:cubicBezTo>
                <a:cubicBezTo>
                  <a:pt x="16280" y="15461"/>
                  <a:pt x="16280" y="15409"/>
                  <a:pt x="16306" y="15356"/>
                </a:cubicBezTo>
                <a:cubicBezTo>
                  <a:pt x="16306" y="15330"/>
                  <a:pt x="16306" y="15277"/>
                  <a:pt x="16280" y="15277"/>
                </a:cubicBezTo>
                <a:cubicBezTo>
                  <a:pt x="16227" y="15277"/>
                  <a:pt x="16201" y="15277"/>
                  <a:pt x="16227" y="15356"/>
                </a:cubicBezTo>
                <a:cubicBezTo>
                  <a:pt x="16254" y="15435"/>
                  <a:pt x="16254" y="15474"/>
                  <a:pt x="16241" y="15474"/>
                </a:cubicBezTo>
                <a:cubicBezTo>
                  <a:pt x="16227" y="15474"/>
                  <a:pt x="16201" y="15435"/>
                  <a:pt x="16175" y="15356"/>
                </a:cubicBezTo>
                <a:cubicBezTo>
                  <a:pt x="16122" y="15251"/>
                  <a:pt x="16096" y="15172"/>
                  <a:pt x="16070" y="15172"/>
                </a:cubicBezTo>
                <a:cubicBezTo>
                  <a:pt x="16043" y="15172"/>
                  <a:pt x="16043" y="15146"/>
                  <a:pt x="16070" y="15119"/>
                </a:cubicBezTo>
                <a:cubicBezTo>
                  <a:pt x="16107" y="15101"/>
                  <a:pt x="16118" y="15082"/>
                  <a:pt x="16084" y="15082"/>
                </a:cubicBezTo>
                <a:cubicBezTo>
                  <a:pt x="16070" y="15082"/>
                  <a:pt x="16048" y="15085"/>
                  <a:pt x="16017" y="15093"/>
                </a:cubicBezTo>
                <a:lnTo>
                  <a:pt x="15886" y="15119"/>
                </a:lnTo>
                <a:lnTo>
                  <a:pt x="15938" y="14988"/>
                </a:lnTo>
                <a:cubicBezTo>
                  <a:pt x="16043" y="14751"/>
                  <a:pt x="16070" y="14725"/>
                  <a:pt x="15964" y="14725"/>
                </a:cubicBezTo>
                <a:cubicBezTo>
                  <a:pt x="15859" y="14725"/>
                  <a:pt x="15859" y="14725"/>
                  <a:pt x="15912" y="14698"/>
                </a:cubicBezTo>
                <a:cubicBezTo>
                  <a:pt x="15964" y="14672"/>
                  <a:pt x="15991" y="14620"/>
                  <a:pt x="15964" y="14567"/>
                </a:cubicBezTo>
                <a:cubicBezTo>
                  <a:pt x="15964" y="14511"/>
                  <a:pt x="15964" y="14484"/>
                  <a:pt x="15960" y="14484"/>
                </a:cubicBezTo>
                <a:cubicBezTo>
                  <a:pt x="15957" y="14484"/>
                  <a:pt x="15950" y="14504"/>
                  <a:pt x="15938" y="14541"/>
                </a:cubicBezTo>
                <a:cubicBezTo>
                  <a:pt x="15924" y="14583"/>
                  <a:pt x="15895" y="14610"/>
                  <a:pt x="15871" y="14610"/>
                </a:cubicBezTo>
                <a:cubicBezTo>
                  <a:pt x="15850" y="14610"/>
                  <a:pt x="15833" y="14589"/>
                  <a:pt x="15833" y="14541"/>
                </a:cubicBezTo>
                <a:cubicBezTo>
                  <a:pt x="15850" y="14470"/>
                  <a:pt x="15903" y="14412"/>
                  <a:pt x="15960" y="14412"/>
                </a:cubicBezTo>
                <a:cubicBezTo>
                  <a:pt x="15988" y="14412"/>
                  <a:pt x="16017" y="14427"/>
                  <a:pt x="16043" y="14462"/>
                </a:cubicBezTo>
                <a:cubicBezTo>
                  <a:pt x="16079" y="14497"/>
                  <a:pt x="16099" y="14511"/>
                  <a:pt x="16107" y="14511"/>
                </a:cubicBezTo>
                <a:cubicBezTo>
                  <a:pt x="16117" y="14511"/>
                  <a:pt x="16110" y="14491"/>
                  <a:pt x="16096" y="14462"/>
                </a:cubicBezTo>
                <a:cubicBezTo>
                  <a:pt x="16096" y="14416"/>
                  <a:pt x="16096" y="14388"/>
                  <a:pt x="16111" y="14388"/>
                </a:cubicBezTo>
                <a:cubicBezTo>
                  <a:pt x="16123" y="14388"/>
                  <a:pt x="16142" y="14402"/>
                  <a:pt x="16175" y="14435"/>
                </a:cubicBezTo>
                <a:cubicBezTo>
                  <a:pt x="16201" y="14453"/>
                  <a:pt x="16222" y="14462"/>
                  <a:pt x="16238" y="14462"/>
                </a:cubicBezTo>
                <a:cubicBezTo>
                  <a:pt x="16271" y="14462"/>
                  <a:pt x="16289" y="14427"/>
                  <a:pt x="16306" y="14357"/>
                </a:cubicBezTo>
                <a:cubicBezTo>
                  <a:pt x="16359" y="14225"/>
                  <a:pt x="16333" y="14225"/>
                  <a:pt x="16280" y="14225"/>
                </a:cubicBezTo>
                <a:cubicBezTo>
                  <a:pt x="16201" y="14225"/>
                  <a:pt x="16201" y="14225"/>
                  <a:pt x="16227" y="14146"/>
                </a:cubicBezTo>
                <a:cubicBezTo>
                  <a:pt x="16254" y="14120"/>
                  <a:pt x="16254" y="14067"/>
                  <a:pt x="16227" y="14041"/>
                </a:cubicBezTo>
                <a:cubicBezTo>
                  <a:pt x="16201" y="14041"/>
                  <a:pt x="16227" y="13962"/>
                  <a:pt x="16254" y="13909"/>
                </a:cubicBezTo>
                <a:cubicBezTo>
                  <a:pt x="16349" y="13814"/>
                  <a:pt x="16293" y="13504"/>
                  <a:pt x="16204" y="13504"/>
                </a:cubicBezTo>
                <a:cubicBezTo>
                  <a:pt x="16195" y="13504"/>
                  <a:pt x="16185" y="13507"/>
                  <a:pt x="16175" y="13515"/>
                </a:cubicBezTo>
                <a:cubicBezTo>
                  <a:pt x="16149" y="13515"/>
                  <a:pt x="16149" y="13515"/>
                  <a:pt x="16175" y="13462"/>
                </a:cubicBezTo>
                <a:cubicBezTo>
                  <a:pt x="16227" y="13436"/>
                  <a:pt x="16175" y="13383"/>
                  <a:pt x="16149" y="13357"/>
                </a:cubicBezTo>
                <a:cubicBezTo>
                  <a:pt x="16122" y="13357"/>
                  <a:pt x="16070" y="13383"/>
                  <a:pt x="16043" y="13462"/>
                </a:cubicBezTo>
                <a:lnTo>
                  <a:pt x="15991" y="13594"/>
                </a:lnTo>
                <a:lnTo>
                  <a:pt x="15991" y="13436"/>
                </a:lnTo>
                <a:cubicBezTo>
                  <a:pt x="15964" y="13305"/>
                  <a:pt x="15991" y="13305"/>
                  <a:pt x="16096" y="13278"/>
                </a:cubicBezTo>
                <a:cubicBezTo>
                  <a:pt x="16201" y="13252"/>
                  <a:pt x="16201" y="13252"/>
                  <a:pt x="16175" y="13173"/>
                </a:cubicBezTo>
                <a:cubicBezTo>
                  <a:pt x="16149" y="13120"/>
                  <a:pt x="16122" y="13068"/>
                  <a:pt x="16070" y="13042"/>
                </a:cubicBezTo>
                <a:cubicBezTo>
                  <a:pt x="16043" y="13015"/>
                  <a:pt x="16017" y="12963"/>
                  <a:pt x="16043" y="12936"/>
                </a:cubicBezTo>
                <a:lnTo>
                  <a:pt x="16043" y="12936"/>
                </a:lnTo>
                <a:cubicBezTo>
                  <a:pt x="16043" y="12936"/>
                  <a:pt x="16096" y="12936"/>
                  <a:pt x="16096" y="12963"/>
                </a:cubicBezTo>
                <a:cubicBezTo>
                  <a:pt x="16106" y="12972"/>
                  <a:pt x="16112" y="12978"/>
                  <a:pt x="16116" y="12978"/>
                </a:cubicBezTo>
                <a:cubicBezTo>
                  <a:pt x="16122" y="12978"/>
                  <a:pt x="16122" y="12960"/>
                  <a:pt x="16122" y="12910"/>
                </a:cubicBezTo>
                <a:cubicBezTo>
                  <a:pt x="16122" y="12857"/>
                  <a:pt x="16122" y="12805"/>
                  <a:pt x="16096" y="12752"/>
                </a:cubicBezTo>
                <a:cubicBezTo>
                  <a:pt x="16043" y="12673"/>
                  <a:pt x="16017" y="12594"/>
                  <a:pt x="15991" y="12516"/>
                </a:cubicBezTo>
                <a:cubicBezTo>
                  <a:pt x="15927" y="12304"/>
                  <a:pt x="15932" y="12177"/>
                  <a:pt x="15991" y="12177"/>
                </a:cubicBezTo>
                <a:cubicBezTo>
                  <a:pt x="16005" y="12177"/>
                  <a:pt x="16023" y="12185"/>
                  <a:pt x="16043" y="12200"/>
                </a:cubicBezTo>
                <a:cubicBezTo>
                  <a:pt x="16070" y="12213"/>
                  <a:pt x="16089" y="12220"/>
                  <a:pt x="16106" y="12220"/>
                </a:cubicBezTo>
                <a:cubicBezTo>
                  <a:pt x="16122" y="12220"/>
                  <a:pt x="16135" y="12213"/>
                  <a:pt x="16149" y="12200"/>
                </a:cubicBezTo>
                <a:cubicBezTo>
                  <a:pt x="16149" y="12174"/>
                  <a:pt x="16149" y="12147"/>
                  <a:pt x="16122" y="12121"/>
                </a:cubicBezTo>
                <a:cubicBezTo>
                  <a:pt x="16070" y="12068"/>
                  <a:pt x="16043" y="12016"/>
                  <a:pt x="16043" y="11963"/>
                </a:cubicBezTo>
                <a:cubicBezTo>
                  <a:pt x="16043" y="11912"/>
                  <a:pt x="16032" y="11883"/>
                  <a:pt x="16018" y="11883"/>
                </a:cubicBezTo>
                <a:cubicBezTo>
                  <a:pt x="16009" y="11883"/>
                  <a:pt x="16000" y="11892"/>
                  <a:pt x="15991" y="11911"/>
                </a:cubicBezTo>
                <a:cubicBezTo>
                  <a:pt x="15991" y="11919"/>
                  <a:pt x="15988" y="11925"/>
                  <a:pt x="15983" y="11925"/>
                </a:cubicBezTo>
                <a:cubicBezTo>
                  <a:pt x="15973" y="11925"/>
                  <a:pt x="15956" y="11902"/>
                  <a:pt x="15938" y="11832"/>
                </a:cubicBezTo>
                <a:cubicBezTo>
                  <a:pt x="15912" y="11805"/>
                  <a:pt x="15912" y="11727"/>
                  <a:pt x="15938" y="11674"/>
                </a:cubicBezTo>
                <a:cubicBezTo>
                  <a:pt x="15938" y="11648"/>
                  <a:pt x="15938" y="11621"/>
                  <a:pt x="15912" y="11595"/>
                </a:cubicBezTo>
                <a:cubicBezTo>
                  <a:pt x="15886" y="11595"/>
                  <a:pt x="15886" y="11569"/>
                  <a:pt x="15912" y="11542"/>
                </a:cubicBezTo>
                <a:cubicBezTo>
                  <a:pt x="15938" y="11542"/>
                  <a:pt x="15938" y="11516"/>
                  <a:pt x="15912" y="11490"/>
                </a:cubicBezTo>
                <a:cubicBezTo>
                  <a:pt x="15898" y="11480"/>
                  <a:pt x="15885" y="11476"/>
                  <a:pt x="15873" y="11476"/>
                </a:cubicBezTo>
                <a:cubicBezTo>
                  <a:pt x="15817" y="11476"/>
                  <a:pt x="15785" y="11570"/>
                  <a:pt x="15807" y="11700"/>
                </a:cubicBezTo>
                <a:cubicBezTo>
                  <a:pt x="15833" y="11779"/>
                  <a:pt x="15833" y="11858"/>
                  <a:pt x="15807" y="11858"/>
                </a:cubicBezTo>
                <a:cubicBezTo>
                  <a:pt x="15701" y="11779"/>
                  <a:pt x="15649" y="11674"/>
                  <a:pt x="15596" y="11542"/>
                </a:cubicBezTo>
                <a:cubicBezTo>
                  <a:pt x="15596" y="11542"/>
                  <a:pt x="15596" y="11490"/>
                  <a:pt x="15570" y="11464"/>
                </a:cubicBezTo>
                <a:cubicBezTo>
                  <a:pt x="15517" y="11437"/>
                  <a:pt x="15491" y="11385"/>
                  <a:pt x="15570" y="11279"/>
                </a:cubicBezTo>
                <a:cubicBezTo>
                  <a:pt x="15596" y="11174"/>
                  <a:pt x="15544" y="11043"/>
                  <a:pt x="15465" y="10990"/>
                </a:cubicBezTo>
                <a:cubicBezTo>
                  <a:pt x="15412" y="10964"/>
                  <a:pt x="15386" y="10964"/>
                  <a:pt x="15438" y="10938"/>
                </a:cubicBezTo>
                <a:cubicBezTo>
                  <a:pt x="15465" y="10911"/>
                  <a:pt x="15465" y="10885"/>
                  <a:pt x="15386" y="10832"/>
                </a:cubicBezTo>
                <a:cubicBezTo>
                  <a:pt x="15281" y="10806"/>
                  <a:pt x="15281" y="10780"/>
                  <a:pt x="15333" y="10753"/>
                </a:cubicBezTo>
                <a:cubicBezTo>
                  <a:pt x="15386" y="10727"/>
                  <a:pt x="15333" y="10727"/>
                  <a:pt x="15281" y="10727"/>
                </a:cubicBezTo>
                <a:cubicBezTo>
                  <a:pt x="15097" y="10727"/>
                  <a:pt x="15070" y="10701"/>
                  <a:pt x="15149" y="10648"/>
                </a:cubicBezTo>
                <a:cubicBezTo>
                  <a:pt x="15228" y="10596"/>
                  <a:pt x="15202" y="10596"/>
                  <a:pt x="15149" y="10596"/>
                </a:cubicBezTo>
                <a:cubicBezTo>
                  <a:pt x="15097" y="10596"/>
                  <a:pt x="15097" y="10543"/>
                  <a:pt x="15097" y="10490"/>
                </a:cubicBezTo>
                <a:cubicBezTo>
                  <a:pt x="15097" y="10412"/>
                  <a:pt x="15070" y="10333"/>
                  <a:pt x="15044" y="10254"/>
                </a:cubicBezTo>
                <a:cubicBezTo>
                  <a:pt x="14965" y="10149"/>
                  <a:pt x="14965" y="10122"/>
                  <a:pt x="15044" y="10096"/>
                </a:cubicBezTo>
                <a:cubicBezTo>
                  <a:pt x="15097" y="10096"/>
                  <a:pt x="15123" y="10096"/>
                  <a:pt x="15149" y="10227"/>
                </a:cubicBezTo>
                <a:cubicBezTo>
                  <a:pt x="15149" y="10306"/>
                  <a:pt x="15175" y="10359"/>
                  <a:pt x="15228" y="10412"/>
                </a:cubicBezTo>
                <a:cubicBezTo>
                  <a:pt x="15307" y="10438"/>
                  <a:pt x="15333" y="10490"/>
                  <a:pt x="15386" y="10569"/>
                </a:cubicBezTo>
                <a:cubicBezTo>
                  <a:pt x="15426" y="10650"/>
                  <a:pt x="15451" y="10684"/>
                  <a:pt x="15507" y="10684"/>
                </a:cubicBezTo>
                <a:cubicBezTo>
                  <a:pt x="15525" y="10684"/>
                  <a:pt x="15545" y="10681"/>
                  <a:pt x="15570" y="10675"/>
                </a:cubicBezTo>
                <a:cubicBezTo>
                  <a:pt x="15649" y="10675"/>
                  <a:pt x="15649" y="10622"/>
                  <a:pt x="15517" y="10543"/>
                </a:cubicBezTo>
                <a:cubicBezTo>
                  <a:pt x="15491" y="10543"/>
                  <a:pt x="15517" y="10517"/>
                  <a:pt x="15544" y="10490"/>
                </a:cubicBezTo>
                <a:cubicBezTo>
                  <a:pt x="15570" y="10464"/>
                  <a:pt x="15570" y="10438"/>
                  <a:pt x="15465" y="10359"/>
                </a:cubicBezTo>
                <a:cubicBezTo>
                  <a:pt x="15360" y="10306"/>
                  <a:pt x="15360" y="10306"/>
                  <a:pt x="15412" y="10306"/>
                </a:cubicBezTo>
                <a:cubicBezTo>
                  <a:pt x="15491" y="10306"/>
                  <a:pt x="15517" y="10149"/>
                  <a:pt x="15438" y="10096"/>
                </a:cubicBezTo>
                <a:cubicBezTo>
                  <a:pt x="15333" y="10070"/>
                  <a:pt x="15307" y="9912"/>
                  <a:pt x="15360" y="9912"/>
                </a:cubicBezTo>
                <a:cubicBezTo>
                  <a:pt x="15438" y="9886"/>
                  <a:pt x="15360" y="9886"/>
                  <a:pt x="15307" y="9859"/>
                </a:cubicBezTo>
                <a:cubicBezTo>
                  <a:pt x="15228" y="9807"/>
                  <a:pt x="15175" y="9754"/>
                  <a:pt x="15175" y="9649"/>
                </a:cubicBezTo>
                <a:cubicBezTo>
                  <a:pt x="15149" y="9570"/>
                  <a:pt x="15097" y="9491"/>
                  <a:pt x="15044" y="9438"/>
                </a:cubicBezTo>
                <a:cubicBezTo>
                  <a:pt x="14991" y="9412"/>
                  <a:pt x="14965" y="9360"/>
                  <a:pt x="14939" y="9281"/>
                </a:cubicBezTo>
                <a:cubicBezTo>
                  <a:pt x="14939" y="9271"/>
                  <a:pt x="14939" y="9265"/>
                  <a:pt x="14937" y="9265"/>
                </a:cubicBezTo>
                <a:cubicBezTo>
                  <a:pt x="14935" y="9265"/>
                  <a:pt x="14929" y="9283"/>
                  <a:pt x="14912" y="9333"/>
                </a:cubicBezTo>
                <a:cubicBezTo>
                  <a:pt x="14886" y="9386"/>
                  <a:pt x="14860" y="9412"/>
                  <a:pt x="14860" y="9412"/>
                </a:cubicBezTo>
                <a:lnTo>
                  <a:pt x="14676" y="9333"/>
                </a:lnTo>
                <a:lnTo>
                  <a:pt x="14676" y="9333"/>
                </a:lnTo>
                <a:cubicBezTo>
                  <a:pt x="14702" y="9360"/>
                  <a:pt x="14728" y="9412"/>
                  <a:pt x="14728" y="9438"/>
                </a:cubicBezTo>
                <a:cubicBezTo>
                  <a:pt x="14728" y="9457"/>
                  <a:pt x="14715" y="9476"/>
                  <a:pt x="14698" y="9476"/>
                </a:cubicBezTo>
                <a:cubicBezTo>
                  <a:pt x="14691" y="9476"/>
                  <a:pt x="14683" y="9472"/>
                  <a:pt x="14676" y="9465"/>
                </a:cubicBezTo>
                <a:cubicBezTo>
                  <a:pt x="14649" y="9438"/>
                  <a:pt x="14649" y="9412"/>
                  <a:pt x="14649" y="9360"/>
                </a:cubicBezTo>
                <a:cubicBezTo>
                  <a:pt x="14649" y="9333"/>
                  <a:pt x="14649" y="9333"/>
                  <a:pt x="14676" y="9333"/>
                </a:cubicBezTo>
                <a:cubicBezTo>
                  <a:pt x="14623" y="9281"/>
                  <a:pt x="14544" y="9228"/>
                  <a:pt x="14544" y="9175"/>
                </a:cubicBezTo>
                <a:cubicBezTo>
                  <a:pt x="14544" y="9162"/>
                  <a:pt x="14557" y="9156"/>
                  <a:pt x="14577" y="9156"/>
                </a:cubicBezTo>
                <a:cubicBezTo>
                  <a:pt x="14597" y="9156"/>
                  <a:pt x="14623" y="9162"/>
                  <a:pt x="14649" y="9175"/>
                </a:cubicBezTo>
                <a:cubicBezTo>
                  <a:pt x="14676" y="9202"/>
                  <a:pt x="14702" y="9221"/>
                  <a:pt x="14715" y="9221"/>
                </a:cubicBezTo>
                <a:cubicBezTo>
                  <a:pt x="14728" y="9221"/>
                  <a:pt x="14728" y="9202"/>
                  <a:pt x="14702" y="9149"/>
                </a:cubicBezTo>
                <a:cubicBezTo>
                  <a:pt x="14680" y="9084"/>
                  <a:pt x="14677" y="9037"/>
                  <a:pt x="14691" y="9037"/>
                </a:cubicBezTo>
                <a:cubicBezTo>
                  <a:pt x="14694" y="9037"/>
                  <a:pt x="14697" y="9039"/>
                  <a:pt x="14702" y="9044"/>
                </a:cubicBezTo>
                <a:cubicBezTo>
                  <a:pt x="14707" y="9049"/>
                  <a:pt x="14710" y="9051"/>
                  <a:pt x="14711" y="9051"/>
                </a:cubicBezTo>
                <a:cubicBezTo>
                  <a:pt x="14718" y="9051"/>
                  <a:pt x="14693" y="9004"/>
                  <a:pt x="14649" y="8939"/>
                </a:cubicBezTo>
                <a:cubicBezTo>
                  <a:pt x="14623" y="8886"/>
                  <a:pt x="14597" y="8834"/>
                  <a:pt x="14649" y="8834"/>
                </a:cubicBezTo>
                <a:cubicBezTo>
                  <a:pt x="14728" y="8834"/>
                  <a:pt x="14702" y="8807"/>
                  <a:pt x="14649" y="8676"/>
                </a:cubicBezTo>
                <a:cubicBezTo>
                  <a:pt x="14603" y="8566"/>
                  <a:pt x="14537" y="8503"/>
                  <a:pt x="14486" y="8503"/>
                </a:cubicBezTo>
                <a:cubicBezTo>
                  <a:pt x="14451" y="8503"/>
                  <a:pt x="14423" y="8533"/>
                  <a:pt x="14413" y="8597"/>
                </a:cubicBezTo>
                <a:cubicBezTo>
                  <a:pt x="14389" y="8668"/>
                  <a:pt x="14381" y="8696"/>
                  <a:pt x="14375" y="8696"/>
                </a:cubicBezTo>
                <a:cubicBezTo>
                  <a:pt x="14368" y="8696"/>
                  <a:pt x="14363" y="8655"/>
                  <a:pt x="14334" y="8597"/>
                </a:cubicBezTo>
                <a:cubicBezTo>
                  <a:pt x="14334" y="8518"/>
                  <a:pt x="14281" y="8465"/>
                  <a:pt x="14255" y="8439"/>
                </a:cubicBezTo>
                <a:cubicBezTo>
                  <a:pt x="14229" y="8439"/>
                  <a:pt x="14202" y="8413"/>
                  <a:pt x="14229" y="8386"/>
                </a:cubicBezTo>
                <a:lnTo>
                  <a:pt x="14308" y="8386"/>
                </a:lnTo>
                <a:cubicBezTo>
                  <a:pt x="14318" y="8397"/>
                  <a:pt x="14329" y="8404"/>
                  <a:pt x="14335" y="8404"/>
                </a:cubicBezTo>
                <a:cubicBezTo>
                  <a:pt x="14342" y="8404"/>
                  <a:pt x="14338" y="8391"/>
                  <a:pt x="14308" y="8360"/>
                </a:cubicBezTo>
                <a:cubicBezTo>
                  <a:pt x="14255" y="8334"/>
                  <a:pt x="14281" y="8308"/>
                  <a:pt x="14334" y="8308"/>
                </a:cubicBezTo>
                <a:cubicBezTo>
                  <a:pt x="14386" y="8308"/>
                  <a:pt x="14386" y="8308"/>
                  <a:pt x="14334" y="8229"/>
                </a:cubicBezTo>
                <a:cubicBezTo>
                  <a:pt x="14308" y="8202"/>
                  <a:pt x="14288" y="8189"/>
                  <a:pt x="14268" y="8189"/>
                </a:cubicBezTo>
                <a:cubicBezTo>
                  <a:pt x="14248" y="8189"/>
                  <a:pt x="14229" y="8202"/>
                  <a:pt x="14202" y="8229"/>
                </a:cubicBezTo>
                <a:cubicBezTo>
                  <a:pt x="14176" y="8242"/>
                  <a:pt x="14156" y="8248"/>
                  <a:pt x="14140" y="8248"/>
                </a:cubicBezTo>
                <a:cubicBezTo>
                  <a:pt x="14123" y="8248"/>
                  <a:pt x="14110" y="8242"/>
                  <a:pt x="14097" y="8229"/>
                </a:cubicBezTo>
                <a:cubicBezTo>
                  <a:pt x="14097" y="8176"/>
                  <a:pt x="14097" y="8123"/>
                  <a:pt x="14150" y="8097"/>
                </a:cubicBezTo>
                <a:cubicBezTo>
                  <a:pt x="14202" y="8071"/>
                  <a:pt x="14202" y="8018"/>
                  <a:pt x="14150" y="7992"/>
                </a:cubicBezTo>
                <a:cubicBezTo>
                  <a:pt x="14071" y="7887"/>
                  <a:pt x="14018" y="7782"/>
                  <a:pt x="13992" y="7650"/>
                </a:cubicBezTo>
                <a:cubicBezTo>
                  <a:pt x="13966" y="7519"/>
                  <a:pt x="13913" y="7387"/>
                  <a:pt x="13887" y="7387"/>
                </a:cubicBezTo>
                <a:cubicBezTo>
                  <a:pt x="13808" y="7413"/>
                  <a:pt x="13755" y="7519"/>
                  <a:pt x="13808" y="7571"/>
                </a:cubicBezTo>
                <a:cubicBezTo>
                  <a:pt x="13874" y="7654"/>
                  <a:pt x="13857" y="7706"/>
                  <a:pt x="13801" y="7706"/>
                </a:cubicBezTo>
                <a:cubicBezTo>
                  <a:pt x="13769" y="7706"/>
                  <a:pt x="13725" y="7689"/>
                  <a:pt x="13676" y="7650"/>
                </a:cubicBezTo>
                <a:cubicBezTo>
                  <a:pt x="13571" y="7519"/>
                  <a:pt x="13597" y="7519"/>
                  <a:pt x="13676" y="7413"/>
                </a:cubicBezTo>
                <a:cubicBezTo>
                  <a:pt x="13782" y="7282"/>
                  <a:pt x="13782" y="7256"/>
                  <a:pt x="13703" y="7177"/>
                </a:cubicBezTo>
                <a:cubicBezTo>
                  <a:pt x="13623" y="7065"/>
                  <a:pt x="13573" y="7021"/>
                  <a:pt x="13533" y="7021"/>
                </a:cubicBezTo>
                <a:cubicBezTo>
                  <a:pt x="13508" y="7021"/>
                  <a:pt x="13487" y="7040"/>
                  <a:pt x="13466" y="7071"/>
                </a:cubicBezTo>
                <a:cubicBezTo>
                  <a:pt x="13441" y="7120"/>
                  <a:pt x="13428" y="7141"/>
                  <a:pt x="13421" y="7141"/>
                </a:cubicBezTo>
                <a:cubicBezTo>
                  <a:pt x="13413" y="7141"/>
                  <a:pt x="13413" y="7114"/>
                  <a:pt x="13413" y="7071"/>
                </a:cubicBezTo>
                <a:cubicBezTo>
                  <a:pt x="13440" y="7019"/>
                  <a:pt x="13413" y="6993"/>
                  <a:pt x="13361" y="6966"/>
                </a:cubicBezTo>
                <a:cubicBezTo>
                  <a:pt x="13308" y="6940"/>
                  <a:pt x="13256" y="6887"/>
                  <a:pt x="13229" y="6835"/>
                </a:cubicBezTo>
                <a:cubicBezTo>
                  <a:pt x="13195" y="6784"/>
                  <a:pt x="13194" y="6755"/>
                  <a:pt x="13233" y="6755"/>
                </a:cubicBezTo>
                <a:cubicBezTo>
                  <a:pt x="13254" y="6755"/>
                  <a:pt x="13288" y="6763"/>
                  <a:pt x="13334" y="6782"/>
                </a:cubicBezTo>
                <a:cubicBezTo>
                  <a:pt x="13399" y="6810"/>
                  <a:pt x="13444" y="6821"/>
                  <a:pt x="13466" y="6821"/>
                </a:cubicBezTo>
                <a:cubicBezTo>
                  <a:pt x="13508" y="6821"/>
                  <a:pt x="13471" y="6781"/>
                  <a:pt x="13334" y="6730"/>
                </a:cubicBezTo>
                <a:cubicBezTo>
                  <a:pt x="13282" y="6703"/>
                  <a:pt x="13229" y="6677"/>
                  <a:pt x="13177" y="6651"/>
                </a:cubicBezTo>
                <a:cubicBezTo>
                  <a:pt x="13177" y="6624"/>
                  <a:pt x="13203" y="6598"/>
                  <a:pt x="13203" y="6545"/>
                </a:cubicBezTo>
                <a:cubicBezTo>
                  <a:pt x="13256" y="6414"/>
                  <a:pt x="13229" y="6414"/>
                  <a:pt x="13019" y="6388"/>
                </a:cubicBezTo>
                <a:lnTo>
                  <a:pt x="12887" y="6388"/>
                </a:lnTo>
                <a:cubicBezTo>
                  <a:pt x="12940" y="6361"/>
                  <a:pt x="12835" y="5993"/>
                  <a:pt x="12730" y="5941"/>
                </a:cubicBezTo>
                <a:cubicBezTo>
                  <a:pt x="12651" y="5888"/>
                  <a:pt x="12572" y="5809"/>
                  <a:pt x="12624" y="5783"/>
                </a:cubicBezTo>
                <a:cubicBezTo>
                  <a:pt x="12677" y="5756"/>
                  <a:pt x="12651" y="5730"/>
                  <a:pt x="12624" y="5730"/>
                </a:cubicBezTo>
                <a:cubicBezTo>
                  <a:pt x="12598" y="5717"/>
                  <a:pt x="12578" y="5710"/>
                  <a:pt x="12559" y="5710"/>
                </a:cubicBezTo>
                <a:cubicBezTo>
                  <a:pt x="12539" y="5710"/>
                  <a:pt x="12519" y="5717"/>
                  <a:pt x="12493" y="5730"/>
                </a:cubicBezTo>
                <a:cubicBezTo>
                  <a:pt x="12440" y="5730"/>
                  <a:pt x="12388" y="5730"/>
                  <a:pt x="12335" y="5678"/>
                </a:cubicBezTo>
                <a:cubicBezTo>
                  <a:pt x="12256" y="5625"/>
                  <a:pt x="12256" y="5599"/>
                  <a:pt x="12309" y="5546"/>
                </a:cubicBezTo>
                <a:cubicBezTo>
                  <a:pt x="12358" y="5496"/>
                  <a:pt x="12384" y="5307"/>
                  <a:pt x="12322" y="5307"/>
                </a:cubicBezTo>
                <a:cubicBezTo>
                  <a:pt x="12318" y="5307"/>
                  <a:pt x="12313" y="5308"/>
                  <a:pt x="12309" y="5309"/>
                </a:cubicBezTo>
                <a:cubicBezTo>
                  <a:pt x="12282" y="5309"/>
                  <a:pt x="12256" y="5336"/>
                  <a:pt x="12309" y="5362"/>
                </a:cubicBezTo>
                <a:cubicBezTo>
                  <a:pt x="12335" y="5388"/>
                  <a:pt x="12335" y="5415"/>
                  <a:pt x="12335" y="5441"/>
                </a:cubicBezTo>
                <a:cubicBezTo>
                  <a:pt x="12335" y="5449"/>
                  <a:pt x="12331" y="5452"/>
                  <a:pt x="12323" y="5452"/>
                </a:cubicBezTo>
                <a:cubicBezTo>
                  <a:pt x="12304" y="5452"/>
                  <a:pt x="12267" y="5433"/>
                  <a:pt x="12230" y="5415"/>
                </a:cubicBezTo>
                <a:cubicBezTo>
                  <a:pt x="12211" y="5396"/>
                  <a:pt x="12180" y="5377"/>
                  <a:pt x="12144" y="5377"/>
                </a:cubicBezTo>
                <a:cubicBezTo>
                  <a:pt x="12129" y="5377"/>
                  <a:pt x="12114" y="5380"/>
                  <a:pt x="12098" y="5388"/>
                </a:cubicBezTo>
                <a:cubicBezTo>
                  <a:pt x="12072" y="5415"/>
                  <a:pt x="12072" y="5441"/>
                  <a:pt x="12151" y="5467"/>
                </a:cubicBezTo>
                <a:cubicBezTo>
                  <a:pt x="12230" y="5493"/>
                  <a:pt x="12230" y="5520"/>
                  <a:pt x="12177" y="5546"/>
                </a:cubicBezTo>
                <a:cubicBezTo>
                  <a:pt x="12164" y="5572"/>
                  <a:pt x="12144" y="5585"/>
                  <a:pt x="12121" y="5585"/>
                </a:cubicBezTo>
                <a:cubicBezTo>
                  <a:pt x="12098" y="5585"/>
                  <a:pt x="12072" y="5572"/>
                  <a:pt x="12046" y="5546"/>
                </a:cubicBezTo>
                <a:cubicBezTo>
                  <a:pt x="12027" y="5527"/>
                  <a:pt x="11995" y="5509"/>
                  <a:pt x="11978" y="5509"/>
                </a:cubicBezTo>
                <a:cubicBezTo>
                  <a:pt x="11971" y="5509"/>
                  <a:pt x="11967" y="5512"/>
                  <a:pt x="11967" y="5520"/>
                </a:cubicBezTo>
                <a:cubicBezTo>
                  <a:pt x="11954" y="5533"/>
                  <a:pt x="11941" y="5539"/>
                  <a:pt x="11927" y="5539"/>
                </a:cubicBezTo>
                <a:cubicBezTo>
                  <a:pt x="11914" y="5539"/>
                  <a:pt x="11901" y="5533"/>
                  <a:pt x="11888" y="5520"/>
                </a:cubicBezTo>
                <a:cubicBezTo>
                  <a:pt x="11862" y="5493"/>
                  <a:pt x="11862" y="5467"/>
                  <a:pt x="11888" y="5415"/>
                </a:cubicBezTo>
                <a:cubicBezTo>
                  <a:pt x="11914" y="5362"/>
                  <a:pt x="11914" y="5309"/>
                  <a:pt x="11888" y="5309"/>
                </a:cubicBezTo>
                <a:cubicBezTo>
                  <a:pt x="11862" y="5309"/>
                  <a:pt x="11835" y="5336"/>
                  <a:pt x="11835" y="5362"/>
                </a:cubicBezTo>
                <a:cubicBezTo>
                  <a:pt x="11835" y="5399"/>
                  <a:pt x="11743" y="5436"/>
                  <a:pt x="11671" y="5436"/>
                </a:cubicBezTo>
                <a:cubicBezTo>
                  <a:pt x="11641" y="5436"/>
                  <a:pt x="11614" y="5430"/>
                  <a:pt x="11599" y="5415"/>
                </a:cubicBezTo>
                <a:cubicBezTo>
                  <a:pt x="11572" y="5362"/>
                  <a:pt x="11546" y="5336"/>
                  <a:pt x="11520" y="5283"/>
                </a:cubicBezTo>
                <a:cubicBezTo>
                  <a:pt x="11503" y="5200"/>
                  <a:pt x="11444" y="5148"/>
                  <a:pt x="11397" y="5148"/>
                </a:cubicBezTo>
                <a:cubicBezTo>
                  <a:pt x="11369" y="5148"/>
                  <a:pt x="11345" y="5165"/>
                  <a:pt x="11336" y="5204"/>
                </a:cubicBezTo>
                <a:cubicBezTo>
                  <a:pt x="11325" y="5257"/>
                  <a:pt x="11306" y="5280"/>
                  <a:pt x="11288" y="5280"/>
                </a:cubicBezTo>
                <a:cubicBezTo>
                  <a:pt x="11263" y="5280"/>
                  <a:pt x="11241" y="5230"/>
                  <a:pt x="11257" y="5152"/>
                </a:cubicBezTo>
                <a:cubicBezTo>
                  <a:pt x="11257" y="5073"/>
                  <a:pt x="11283" y="4994"/>
                  <a:pt x="11283" y="4994"/>
                </a:cubicBezTo>
                <a:cubicBezTo>
                  <a:pt x="11336" y="4967"/>
                  <a:pt x="11336" y="4915"/>
                  <a:pt x="11309" y="4889"/>
                </a:cubicBezTo>
                <a:lnTo>
                  <a:pt x="11204" y="4810"/>
                </a:lnTo>
                <a:cubicBezTo>
                  <a:pt x="11182" y="4799"/>
                  <a:pt x="11165" y="4792"/>
                  <a:pt x="11152" y="4792"/>
                </a:cubicBezTo>
                <a:cubicBezTo>
                  <a:pt x="11134" y="4792"/>
                  <a:pt x="11125" y="4805"/>
                  <a:pt x="11125" y="4836"/>
                </a:cubicBezTo>
                <a:cubicBezTo>
                  <a:pt x="11125" y="4850"/>
                  <a:pt x="11116" y="4857"/>
                  <a:pt x="11101" y="4857"/>
                </a:cubicBezTo>
                <a:cubicBezTo>
                  <a:pt x="11062" y="4857"/>
                  <a:pt x="10987" y="4808"/>
                  <a:pt x="10967" y="4731"/>
                </a:cubicBezTo>
                <a:cubicBezTo>
                  <a:pt x="10967" y="4718"/>
                  <a:pt x="10967" y="4711"/>
                  <a:pt x="10971" y="4711"/>
                </a:cubicBezTo>
                <a:cubicBezTo>
                  <a:pt x="10974" y="4711"/>
                  <a:pt x="10981" y="4718"/>
                  <a:pt x="10994" y="4731"/>
                </a:cubicBezTo>
                <a:cubicBezTo>
                  <a:pt x="11009" y="4746"/>
                  <a:pt x="11024" y="4761"/>
                  <a:pt x="11034" y="4761"/>
                </a:cubicBezTo>
                <a:cubicBezTo>
                  <a:pt x="11042" y="4761"/>
                  <a:pt x="11046" y="4753"/>
                  <a:pt x="11046" y="4731"/>
                </a:cubicBezTo>
                <a:cubicBezTo>
                  <a:pt x="11046" y="4672"/>
                  <a:pt x="11046" y="4642"/>
                  <a:pt x="11024" y="4642"/>
                </a:cubicBezTo>
                <a:cubicBezTo>
                  <a:pt x="11017" y="4642"/>
                  <a:pt x="11007" y="4645"/>
                  <a:pt x="10994" y="4652"/>
                </a:cubicBezTo>
                <a:cubicBezTo>
                  <a:pt x="10974" y="4658"/>
                  <a:pt x="10959" y="4662"/>
                  <a:pt x="10948" y="4662"/>
                </a:cubicBezTo>
                <a:cubicBezTo>
                  <a:pt x="10913" y="4662"/>
                  <a:pt x="10908" y="4632"/>
                  <a:pt x="10889" y="4573"/>
                </a:cubicBezTo>
                <a:cubicBezTo>
                  <a:pt x="10889" y="4544"/>
                  <a:pt x="10889" y="4523"/>
                  <a:pt x="10884" y="4523"/>
                </a:cubicBezTo>
                <a:cubicBezTo>
                  <a:pt x="10881" y="4523"/>
                  <a:pt x="10874" y="4537"/>
                  <a:pt x="10862" y="4573"/>
                </a:cubicBezTo>
                <a:cubicBezTo>
                  <a:pt x="10862" y="4623"/>
                  <a:pt x="10852" y="4641"/>
                  <a:pt x="10837" y="4641"/>
                </a:cubicBezTo>
                <a:cubicBezTo>
                  <a:pt x="10829" y="4641"/>
                  <a:pt x="10819" y="4635"/>
                  <a:pt x="10810" y="4626"/>
                </a:cubicBezTo>
                <a:cubicBezTo>
                  <a:pt x="10803" y="4619"/>
                  <a:pt x="10796" y="4616"/>
                  <a:pt x="10790" y="4616"/>
                </a:cubicBezTo>
                <a:cubicBezTo>
                  <a:pt x="10770" y="4616"/>
                  <a:pt x="10750" y="4645"/>
                  <a:pt x="10731" y="4704"/>
                </a:cubicBezTo>
                <a:cubicBezTo>
                  <a:pt x="10731" y="4727"/>
                  <a:pt x="10711" y="4745"/>
                  <a:pt x="10671" y="4745"/>
                </a:cubicBezTo>
                <a:cubicBezTo>
                  <a:pt x="10620" y="4745"/>
                  <a:pt x="10534" y="4715"/>
                  <a:pt x="10415" y="4626"/>
                </a:cubicBezTo>
                <a:cubicBezTo>
                  <a:pt x="10369" y="4595"/>
                  <a:pt x="10332" y="4582"/>
                  <a:pt x="10319" y="4582"/>
                </a:cubicBezTo>
                <a:cubicBezTo>
                  <a:pt x="10311" y="4582"/>
                  <a:pt x="10314" y="4588"/>
                  <a:pt x="10336" y="4599"/>
                </a:cubicBezTo>
                <a:cubicBezTo>
                  <a:pt x="10393" y="4675"/>
                  <a:pt x="10395" y="4736"/>
                  <a:pt x="10353" y="4736"/>
                </a:cubicBezTo>
                <a:cubicBezTo>
                  <a:pt x="10337" y="4736"/>
                  <a:pt x="10313" y="4727"/>
                  <a:pt x="10284" y="4704"/>
                </a:cubicBezTo>
                <a:cubicBezTo>
                  <a:pt x="10205" y="4652"/>
                  <a:pt x="10231" y="4599"/>
                  <a:pt x="10284" y="4520"/>
                </a:cubicBezTo>
                <a:cubicBezTo>
                  <a:pt x="10310" y="4494"/>
                  <a:pt x="10284" y="4441"/>
                  <a:pt x="10257" y="4415"/>
                </a:cubicBezTo>
                <a:cubicBezTo>
                  <a:pt x="10244" y="4402"/>
                  <a:pt x="10224" y="4395"/>
                  <a:pt x="10208" y="4395"/>
                </a:cubicBezTo>
                <a:cubicBezTo>
                  <a:pt x="10192" y="4395"/>
                  <a:pt x="10178" y="4402"/>
                  <a:pt x="10178" y="4415"/>
                </a:cubicBezTo>
                <a:cubicBezTo>
                  <a:pt x="10165" y="4428"/>
                  <a:pt x="10152" y="4435"/>
                  <a:pt x="10139" y="4435"/>
                </a:cubicBezTo>
                <a:cubicBezTo>
                  <a:pt x="10126" y="4435"/>
                  <a:pt x="10113" y="4428"/>
                  <a:pt x="10100" y="4415"/>
                </a:cubicBezTo>
                <a:cubicBezTo>
                  <a:pt x="10021" y="4363"/>
                  <a:pt x="10100" y="4257"/>
                  <a:pt x="10231" y="4257"/>
                </a:cubicBezTo>
                <a:cubicBezTo>
                  <a:pt x="10284" y="4257"/>
                  <a:pt x="10310" y="4231"/>
                  <a:pt x="10284" y="4205"/>
                </a:cubicBezTo>
                <a:cubicBezTo>
                  <a:pt x="10205" y="4178"/>
                  <a:pt x="10152" y="4178"/>
                  <a:pt x="10073" y="4178"/>
                </a:cubicBezTo>
                <a:cubicBezTo>
                  <a:pt x="9968" y="4178"/>
                  <a:pt x="9915" y="4231"/>
                  <a:pt x="9942" y="4231"/>
                </a:cubicBezTo>
                <a:cubicBezTo>
                  <a:pt x="10073" y="4336"/>
                  <a:pt x="10073" y="4468"/>
                  <a:pt x="9942" y="4468"/>
                </a:cubicBezTo>
                <a:lnTo>
                  <a:pt x="9915" y="4389"/>
                </a:lnTo>
                <a:cubicBezTo>
                  <a:pt x="9863" y="4284"/>
                  <a:pt x="9810" y="4178"/>
                  <a:pt x="9758" y="4073"/>
                </a:cubicBezTo>
                <a:cubicBezTo>
                  <a:pt x="9758" y="4047"/>
                  <a:pt x="9784" y="4047"/>
                  <a:pt x="9784" y="4047"/>
                </a:cubicBezTo>
                <a:cubicBezTo>
                  <a:pt x="9784" y="3994"/>
                  <a:pt x="9784" y="3994"/>
                  <a:pt x="9731" y="3994"/>
                </a:cubicBezTo>
                <a:cubicBezTo>
                  <a:pt x="9652" y="3810"/>
                  <a:pt x="9574" y="3652"/>
                  <a:pt x="9495" y="3521"/>
                </a:cubicBezTo>
                <a:cubicBezTo>
                  <a:pt x="9416" y="3311"/>
                  <a:pt x="9416" y="3232"/>
                  <a:pt x="9495" y="3153"/>
                </a:cubicBezTo>
                <a:cubicBezTo>
                  <a:pt x="9626" y="2942"/>
                  <a:pt x="9758" y="2732"/>
                  <a:pt x="9863" y="2522"/>
                </a:cubicBezTo>
                <a:cubicBezTo>
                  <a:pt x="9889" y="2495"/>
                  <a:pt x="9889" y="2443"/>
                  <a:pt x="9889" y="2416"/>
                </a:cubicBezTo>
                <a:cubicBezTo>
                  <a:pt x="9889" y="2337"/>
                  <a:pt x="9889" y="2337"/>
                  <a:pt x="9784" y="2259"/>
                </a:cubicBezTo>
                <a:cubicBezTo>
                  <a:pt x="9731" y="2232"/>
                  <a:pt x="9679" y="2206"/>
                  <a:pt x="9652" y="2180"/>
                </a:cubicBezTo>
                <a:cubicBezTo>
                  <a:pt x="9618" y="2129"/>
                  <a:pt x="9595" y="2100"/>
                  <a:pt x="9576" y="2100"/>
                </a:cubicBezTo>
                <a:cubicBezTo>
                  <a:pt x="9566" y="2100"/>
                  <a:pt x="9557" y="2108"/>
                  <a:pt x="9547" y="2127"/>
                </a:cubicBezTo>
                <a:cubicBezTo>
                  <a:pt x="9529" y="2146"/>
                  <a:pt x="9471" y="2164"/>
                  <a:pt x="9438" y="2164"/>
                </a:cubicBezTo>
                <a:cubicBezTo>
                  <a:pt x="9425" y="2164"/>
                  <a:pt x="9416" y="2161"/>
                  <a:pt x="9416" y="2153"/>
                </a:cubicBezTo>
                <a:cubicBezTo>
                  <a:pt x="9416" y="2115"/>
                  <a:pt x="9373" y="2090"/>
                  <a:pt x="9310" y="2090"/>
                </a:cubicBezTo>
                <a:cubicBezTo>
                  <a:pt x="9286" y="2090"/>
                  <a:pt x="9260" y="2094"/>
                  <a:pt x="9232" y="2101"/>
                </a:cubicBezTo>
                <a:cubicBezTo>
                  <a:pt x="9126" y="2153"/>
                  <a:pt x="9021" y="2153"/>
                  <a:pt x="8995" y="2153"/>
                </a:cubicBezTo>
                <a:cubicBezTo>
                  <a:pt x="8995" y="2145"/>
                  <a:pt x="8992" y="2142"/>
                  <a:pt x="8986" y="2142"/>
                </a:cubicBezTo>
                <a:cubicBezTo>
                  <a:pt x="8974" y="2142"/>
                  <a:pt x="8951" y="2153"/>
                  <a:pt x="8916" y="2153"/>
                </a:cubicBezTo>
                <a:lnTo>
                  <a:pt x="8863" y="2153"/>
                </a:lnTo>
                <a:cubicBezTo>
                  <a:pt x="8837" y="2153"/>
                  <a:pt x="8811" y="2180"/>
                  <a:pt x="8758" y="2180"/>
                </a:cubicBezTo>
                <a:cubicBezTo>
                  <a:pt x="8706" y="2180"/>
                  <a:pt x="8653" y="2206"/>
                  <a:pt x="8600" y="2232"/>
                </a:cubicBezTo>
                <a:cubicBezTo>
                  <a:pt x="8522" y="2311"/>
                  <a:pt x="8495" y="2311"/>
                  <a:pt x="8416" y="2311"/>
                </a:cubicBezTo>
                <a:cubicBezTo>
                  <a:pt x="8337" y="2311"/>
                  <a:pt x="8337" y="2311"/>
                  <a:pt x="8232" y="2153"/>
                </a:cubicBezTo>
                <a:cubicBezTo>
                  <a:pt x="8153" y="2048"/>
                  <a:pt x="8022" y="1943"/>
                  <a:pt x="7890" y="1890"/>
                </a:cubicBezTo>
                <a:cubicBezTo>
                  <a:pt x="7838" y="1890"/>
                  <a:pt x="7811" y="1864"/>
                  <a:pt x="7811" y="1864"/>
                </a:cubicBezTo>
                <a:lnTo>
                  <a:pt x="7312" y="1864"/>
                </a:lnTo>
                <a:cubicBezTo>
                  <a:pt x="7305" y="1871"/>
                  <a:pt x="7294" y="1874"/>
                  <a:pt x="7281" y="1874"/>
                </a:cubicBezTo>
                <a:cubicBezTo>
                  <a:pt x="7247" y="1874"/>
                  <a:pt x="7199" y="1850"/>
                  <a:pt x="7180" y="1811"/>
                </a:cubicBezTo>
                <a:cubicBezTo>
                  <a:pt x="7075" y="1759"/>
                  <a:pt x="6970" y="1733"/>
                  <a:pt x="6865" y="1706"/>
                </a:cubicBezTo>
                <a:cubicBezTo>
                  <a:pt x="6759" y="1680"/>
                  <a:pt x="6681" y="1627"/>
                  <a:pt x="6575" y="1601"/>
                </a:cubicBezTo>
                <a:cubicBezTo>
                  <a:pt x="6554" y="1594"/>
                  <a:pt x="6531" y="1591"/>
                  <a:pt x="6507" y="1591"/>
                </a:cubicBezTo>
                <a:cubicBezTo>
                  <a:pt x="6442" y="1591"/>
                  <a:pt x="6370" y="1615"/>
                  <a:pt x="6312" y="1654"/>
                </a:cubicBezTo>
                <a:cubicBezTo>
                  <a:pt x="6207" y="1706"/>
                  <a:pt x="6076" y="1733"/>
                  <a:pt x="5970" y="1759"/>
                </a:cubicBezTo>
                <a:lnTo>
                  <a:pt x="5839" y="1759"/>
                </a:lnTo>
                <a:cubicBezTo>
                  <a:pt x="5839" y="1759"/>
                  <a:pt x="5681" y="1627"/>
                  <a:pt x="5550" y="1496"/>
                </a:cubicBezTo>
                <a:cubicBezTo>
                  <a:pt x="5392" y="1312"/>
                  <a:pt x="5181" y="1128"/>
                  <a:pt x="4971" y="996"/>
                </a:cubicBezTo>
                <a:lnTo>
                  <a:pt x="4682" y="759"/>
                </a:lnTo>
                <a:cubicBezTo>
                  <a:pt x="4577" y="654"/>
                  <a:pt x="4471" y="602"/>
                  <a:pt x="4366" y="549"/>
                </a:cubicBezTo>
                <a:cubicBezTo>
                  <a:pt x="4208" y="418"/>
                  <a:pt x="4077" y="286"/>
                  <a:pt x="3972" y="128"/>
                </a:cubicBezTo>
                <a:cubicBezTo>
                  <a:pt x="3945" y="76"/>
                  <a:pt x="3919" y="49"/>
                  <a:pt x="3866" y="49"/>
                </a:cubicBezTo>
                <a:cubicBezTo>
                  <a:pt x="3840" y="49"/>
                  <a:pt x="3814" y="49"/>
                  <a:pt x="3788" y="23"/>
                </a:cubicBezTo>
                <a:cubicBezTo>
                  <a:pt x="3770" y="23"/>
                  <a:pt x="3741" y="11"/>
                  <a:pt x="3708" y="11"/>
                </a:cubicBezTo>
                <a:cubicBezTo>
                  <a:pt x="3691" y="11"/>
                  <a:pt x="3674" y="14"/>
                  <a:pt x="3656" y="23"/>
                </a:cubicBezTo>
                <a:lnTo>
                  <a:pt x="3498" y="23"/>
                </a:lnTo>
                <a:cubicBezTo>
                  <a:pt x="3490" y="7"/>
                  <a:pt x="3482" y="0"/>
                  <a:pt x="34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42437" y="-79804"/>
            <a:ext cx="1518151" cy="1767700"/>
          </a:xfrm>
          <a:custGeom>
            <a:avLst/>
            <a:gdLst/>
            <a:ahLst/>
            <a:cxnLst/>
            <a:rect l="l" t="t" r="r" b="b"/>
            <a:pathLst>
              <a:path w="19358" h="22540" extrusionOk="0">
                <a:moveTo>
                  <a:pt x="2328" y="369"/>
                </a:moveTo>
                <a:cubicBezTo>
                  <a:pt x="2314" y="369"/>
                  <a:pt x="2301" y="374"/>
                  <a:pt x="2289" y="386"/>
                </a:cubicBezTo>
                <a:cubicBezTo>
                  <a:pt x="2262" y="413"/>
                  <a:pt x="2289" y="439"/>
                  <a:pt x="2341" y="439"/>
                </a:cubicBezTo>
                <a:cubicBezTo>
                  <a:pt x="2315" y="439"/>
                  <a:pt x="2341" y="465"/>
                  <a:pt x="2341" y="465"/>
                </a:cubicBezTo>
                <a:lnTo>
                  <a:pt x="2368" y="465"/>
                </a:lnTo>
                <a:cubicBezTo>
                  <a:pt x="2408" y="425"/>
                  <a:pt x="2371" y="369"/>
                  <a:pt x="2328" y="369"/>
                </a:cubicBezTo>
                <a:close/>
                <a:moveTo>
                  <a:pt x="2473" y="439"/>
                </a:moveTo>
                <a:cubicBezTo>
                  <a:pt x="2446" y="439"/>
                  <a:pt x="2420" y="465"/>
                  <a:pt x="2420" y="465"/>
                </a:cubicBezTo>
                <a:lnTo>
                  <a:pt x="2443" y="465"/>
                </a:lnTo>
                <a:cubicBezTo>
                  <a:pt x="2460" y="452"/>
                  <a:pt x="2473" y="439"/>
                  <a:pt x="2473" y="439"/>
                </a:cubicBezTo>
                <a:close/>
                <a:moveTo>
                  <a:pt x="2443" y="465"/>
                </a:moveTo>
                <a:cubicBezTo>
                  <a:pt x="2443" y="465"/>
                  <a:pt x="2443" y="465"/>
                  <a:pt x="2443" y="465"/>
                </a:cubicBezTo>
                <a:lnTo>
                  <a:pt x="2443" y="465"/>
                </a:lnTo>
                <a:cubicBezTo>
                  <a:pt x="2444" y="465"/>
                  <a:pt x="2445" y="465"/>
                  <a:pt x="2446" y="465"/>
                </a:cubicBezTo>
                <a:close/>
                <a:moveTo>
                  <a:pt x="2443" y="465"/>
                </a:moveTo>
                <a:lnTo>
                  <a:pt x="2443" y="465"/>
                </a:lnTo>
                <a:cubicBezTo>
                  <a:pt x="2427" y="467"/>
                  <a:pt x="2411" y="477"/>
                  <a:pt x="2402" y="484"/>
                </a:cubicBezTo>
                <a:lnTo>
                  <a:pt x="2402" y="484"/>
                </a:lnTo>
                <a:cubicBezTo>
                  <a:pt x="2404" y="485"/>
                  <a:pt x="2406" y="486"/>
                  <a:pt x="2408" y="488"/>
                </a:cubicBezTo>
                <a:lnTo>
                  <a:pt x="2408" y="488"/>
                </a:lnTo>
                <a:cubicBezTo>
                  <a:pt x="2419" y="483"/>
                  <a:pt x="2432" y="474"/>
                  <a:pt x="2443" y="465"/>
                </a:cubicBezTo>
                <a:close/>
                <a:moveTo>
                  <a:pt x="2446" y="465"/>
                </a:moveTo>
                <a:lnTo>
                  <a:pt x="2446" y="491"/>
                </a:lnTo>
                <a:cubicBezTo>
                  <a:pt x="2446" y="491"/>
                  <a:pt x="2446" y="465"/>
                  <a:pt x="2473" y="465"/>
                </a:cubicBezTo>
                <a:close/>
                <a:moveTo>
                  <a:pt x="2446" y="491"/>
                </a:moveTo>
                <a:cubicBezTo>
                  <a:pt x="2429" y="491"/>
                  <a:pt x="2435" y="503"/>
                  <a:pt x="2441" y="503"/>
                </a:cubicBezTo>
                <a:cubicBezTo>
                  <a:pt x="2443" y="503"/>
                  <a:pt x="2446" y="500"/>
                  <a:pt x="2446" y="491"/>
                </a:cubicBezTo>
                <a:close/>
                <a:moveTo>
                  <a:pt x="2699" y="586"/>
                </a:moveTo>
                <a:cubicBezTo>
                  <a:pt x="2705" y="586"/>
                  <a:pt x="2709" y="589"/>
                  <a:pt x="2709" y="597"/>
                </a:cubicBezTo>
                <a:lnTo>
                  <a:pt x="2683" y="597"/>
                </a:lnTo>
                <a:cubicBezTo>
                  <a:pt x="2683" y="597"/>
                  <a:pt x="2683" y="623"/>
                  <a:pt x="2657" y="623"/>
                </a:cubicBezTo>
                <a:cubicBezTo>
                  <a:pt x="2657" y="604"/>
                  <a:pt x="2683" y="586"/>
                  <a:pt x="2699" y="586"/>
                </a:cubicBezTo>
                <a:close/>
                <a:moveTo>
                  <a:pt x="2761" y="597"/>
                </a:moveTo>
                <a:cubicBezTo>
                  <a:pt x="2736" y="597"/>
                  <a:pt x="2736" y="623"/>
                  <a:pt x="2736" y="623"/>
                </a:cubicBezTo>
                <a:cubicBezTo>
                  <a:pt x="2736" y="623"/>
                  <a:pt x="2724" y="635"/>
                  <a:pt x="2716" y="635"/>
                </a:cubicBezTo>
                <a:cubicBezTo>
                  <a:pt x="2712" y="635"/>
                  <a:pt x="2709" y="632"/>
                  <a:pt x="2709" y="623"/>
                </a:cubicBezTo>
                <a:cubicBezTo>
                  <a:pt x="2709" y="599"/>
                  <a:pt x="2753" y="597"/>
                  <a:pt x="2761" y="597"/>
                </a:cubicBezTo>
                <a:close/>
                <a:moveTo>
                  <a:pt x="2578" y="676"/>
                </a:moveTo>
                <a:cubicBezTo>
                  <a:pt x="2547" y="706"/>
                  <a:pt x="2534" y="719"/>
                  <a:pt x="2540" y="719"/>
                </a:cubicBezTo>
                <a:cubicBezTo>
                  <a:pt x="2543" y="719"/>
                  <a:pt x="2556" y="713"/>
                  <a:pt x="2578" y="702"/>
                </a:cubicBezTo>
                <a:lnTo>
                  <a:pt x="2578" y="676"/>
                </a:lnTo>
                <a:close/>
                <a:moveTo>
                  <a:pt x="3130" y="728"/>
                </a:moveTo>
                <a:cubicBezTo>
                  <a:pt x="3121" y="737"/>
                  <a:pt x="3113" y="740"/>
                  <a:pt x="3106" y="740"/>
                </a:cubicBezTo>
                <a:cubicBezTo>
                  <a:pt x="3092" y="740"/>
                  <a:pt x="3086" y="728"/>
                  <a:pt x="3104" y="728"/>
                </a:cubicBezTo>
                <a:close/>
                <a:moveTo>
                  <a:pt x="2890" y="711"/>
                </a:moveTo>
                <a:cubicBezTo>
                  <a:pt x="2877" y="722"/>
                  <a:pt x="2859" y="736"/>
                  <a:pt x="2841" y="754"/>
                </a:cubicBezTo>
                <a:cubicBezTo>
                  <a:pt x="2854" y="741"/>
                  <a:pt x="2867" y="735"/>
                  <a:pt x="2877" y="735"/>
                </a:cubicBezTo>
                <a:cubicBezTo>
                  <a:pt x="2887" y="735"/>
                  <a:pt x="2894" y="741"/>
                  <a:pt x="2894" y="754"/>
                </a:cubicBezTo>
                <a:cubicBezTo>
                  <a:pt x="2894" y="754"/>
                  <a:pt x="2894" y="728"/>
                  <a:pt x="2894" y="728"/>
                </a:cubicBezTo>
                <a:cubicBezTo>
                  <a:pt x="2894" y="728"/>
                  <a:pt x="2881" y="728"/>
                  <a:pt x="2890" y="711"/>
                </a:cubicBezTo>
                <a:close/>
                <a:moveTo>
                  <a:pt x="2368" y="465"/>
                </a:moveTo>
                <a:cubicBezTo>
                  <a:pt x="2368" y="491"/>
                  <a:pt x="2368" y="491"/>
                  <a:pt x="2341" y="518"/>
                </a:cubicBezTo>
                <a:cubicBezTo>
                  <a:pt x="2341" y="518"/>
                  <a:pt x="2315" y="518"/>
                  <a:pt x="2315" y="544"/>
                </a:cubicBezTo>
                <a:lnTo>
                  <a:pt x="2341" y="544"/>
                </a:lnTo>
                <a:cubicBezTo>
                  <a:pt x="2359" y="544"/>
                  <a:pt x="2365" y="532"/>
                  <a:pt x="2374" y="532"/>
                </a:cubicBezTo>
                <a:cubicBezTo>
                  <a:pt x="2379" y="532"/>
                  <a:pt x="2385" y="535"/>
                  <a:pt x="2394" y="544"/>
                </a:cubicBezTo>
                <a:cubicBezTo>
                  <a:pt x="2394" y="557"/>
                  <a:pt x="2400" y="564"/>
                  <a:pt x="2414" y="564"/>
                </a:cubicBezTo>
                <a:cubicBezTo>
                  <a:pt x="2427" y="564"/>
                  <a:pt x="2446" y="557"/>
                  <a:pt x="2473" y="544"/>
                </a:cubicBezTo>
                <a:cubicBezTo>
                  <a:pt x="2499" y="531"/>
                  <a:pt x="2506" y="524"/>
                  <a:pt x="2506" y="524"/>
                </a:cubicBezTo>
                <a:lnTo>
                  <a:pt x="2506" y="524"/>
                </a:lnTo>
                <a:cubicBezTo>
                  <a:pt x="2506" y="524"/>
                  <a:pt x="2499" y="531"/>
                  <a:pt x="2499" y="544"/>
                </a:cubicBezTo>
                <a:cubicBezTo>
                  <a:pt x="2486" y="557"/>
                  <a:pt x="2486" y="564"/>
                  <a:pt x="2496" y="564"/>
                </a:cubicBezTo>
                <a:cubicBezTo>
                  <a:pt x="2506" y="564"/>
                  <a:pt x="2525" y="557"/>
                  <a:pt x="2552" y="544"/>
                </a:cubicBezTo>
                <a:cubicBezTo>
                  <a:pt x="2585" y="522"/>
                  <a:pt x="2604" y="514"/>
                  <a:pt x="2613" y="514"/>
                </a:cubicBezTo>
                <a:cubicBezTo>
                  <a:pt x="2626" y="514"/>
                  <a:pt x="2619" y="529"/>
                  <a:pt x="2604" y="544"/>
                </a:cubicBezTo>
                <a:cubicBezTo>
                  <a:pt x="2578" y="570"/>
                  <a:pt x="2552" y="570"/>
                  <a:pt x="2552" y="570"/>
                </a:cubicBezTo>
                <a:cubicBezTo>
                  <a:pt x="2552" y="570"/>
                  <a:pt x="2525" y="570"/>
                  <a:pt x="2499" y="597"/>
                </a:cubicBezTo>
                <a:cubicBezTo>
                  <a:pt x="2499" y="623"/>
                  <a:pt x="2473" y="649"/>
                  <a:pt x="2499" y="649"/>
                </a:cubicBezTo>
                <a:cubicBezTo>
                  <a:pt x="2604" y="649"/>
                  <a:pt x="2604" y="649"/>
                  <a:pt x="2578" y="676"/>
                </a:cubicBezTo>
                <a:cubicBezTo>
                  <a:pt x="2578" y="676"/>
                  <a:pt x="2604" y="649"/>
                  <a:pt x="2631" y="649"/>
                </a:cubicBezTo>
                <a:cubicBezTo>
                  <a:pt x="2631" y="676"/>
                  <a:pt x="2631" y="676"/>
                  <a:pt x="2631" y="702"/>
                </a:cubicBezTo>
                <a:cubicBezTo>
                  <a:pt x="2631" y="711"/>
                  <a:pt x="2631" y="721"/>
                  <a:pt x="2631" y="728"/>
                </a:cubicBezTo>
                <a:cubicBezTo>
                  <a:pt x="2657" y="702"/>
                  <a:pt x="2657" y="702"/>
                  <a:pt x="2657" y="676"/>
                </a:cubicBezTo>
                <a:cubicBezTo>
                  <a:pt x="2657" y="649"/>
                  <a:pt x="2657" y="649"/>
                  <a:pt x="2683" y="649"/>
                </a:cubicBezTo>
                <a:cubicBezTo>
                  <a:pt x="2709" y="649"/>
                  <a:pt x="2788" y="676"/>
                  <a:pt x="2762" y="702"/>
                </a:cubicBezTo>
                <a:cubicBezTo>
                  <a:pt x="2736" y="728"/>
                  <a:pt x="2709" y="781"/>
                  <a:pt x="2736" y="781"/>
                </a:cubicBezTo>
                <a:lnTo>
                  <a:pt x="2788" y="781"/>
                </a:lnTo>
                <a:cubicBezTo>
                  <a:pt x="2788" y="781"/>
                  <a:pt x="2815" y="781"/>
                  <a:pt x="2841" y="754"/>
                </a:cubicBezTo>
                <a:lnTo>
                  <a:pt x="2841" y="754"/>
                </a:lnTo>
                <a:cubicBezTo>
                  <a:pt x="2841" y="754"/>
                  <a:pt x="2841" y="754"/>
                  <a:pt x="2841" y="754"/>
                </a:cubicBezTo>
                <a:lnTo>
                  <a:pt x="2894" y="702"/>
                </a:lnTo>
                <a:cubicBezTo>
                  <a:pt x="2895" y="701"/>
                  <a:pt x="2897" y="700"/>
                  <a:pt x="2898" y="699"/>
                </a:cubicBezTo>
                <a:lnTo>
                  <a:pt x="2898" y="699"/>
                </a:lnTo>
                <a:cubicBezTo>
                  <a:pt x="2895" y="704"/>
                  <a:pt x="2892" y="708"/>
                  <a:pt x="2890" y="711"/>
                </a:cubicBezTo>
                <a:lnTo>
                  <a:pt x="2890" y="711"/>
                </a:lnTo>
                <a:cubicBezTo>
                  <a:pt x="2906" y="698"/>
                  <a:pt x="2917" y="691"/>
                  <a:pt x="2915" y="691"/>
                </a:cubicBezTo>
                <a:cubicBezTo>
                  <a:pt x="2914" y="691"/>
                  <a:pt x="2909" y="694"/>
                  <a:pt x="2898" y="699"/>
                </a:cubicBezTo>
                <a:lnTo>
                  <a:pt x="2898" y="699"/>
                </a:lnTo>
                <a:cubicBezTo>
                  <a:pt x="2903" y="693"/>
                  <a:pt x="2910" y="685"/>
                  <a:pt x="2920" y="676"/>
                </a:cubicBezTo>
                <a:cubicBezTo>
                  <a:pt x="2957" y="657"/>
                  <a:pt x="2968" y="638"/>
                  <a:pt x="2962" y="638"/>
                </a:cubicBezTo>
                <a:cubicBezTo>
                  <a:pt x="2959" y="638"/>
                  <a:pt x="2954" y="641"/>
                  <a:pt x="2946" y="649"/>
                </a:cubicBezTo>
                <a:lnTo>
                  <a:pt x="2894" y="649"/>
                </a:lnTo>
                <a:cubicBezTo>
                  <a:pt x="2867" y="649"/>
                  <a:pt x="2867" y="649"/>
                  <a:pt x="2841" y="623"/>
                </a:cubicBezTo>
                <a:cubicBezTo>
                  <a:pt x="2788" y="597"/>
                  <a:pt x="2762" y="570"/>
                  <a:pt x="2762" y="570"/>
                </a:cubicBezTo>
                <a:cubicBezTo>
                  <a:pt x="2709" y="570"/>
                  <a:pt x="2683" y="544"/>
                  <a:pt x="2631" y="518"/>
                </a:cubicBezTo>
                <a:cubicBezTo>
                  <a:pt x="2617" y="505"/>
                  <a:pt x="2611" y="498"/>
                  <a:pt x="2604" y="498"/>
                </a:cubicBezTo>
                <a:cubicBezTo>
                  <a:pt x="2598" y="498"/>
                  <a:pt x="2591" y="505"/>
                  <a:pt x="2578" y="518"/>
                </a:cubicBezTo>
                <a:lnTo>
                  <a:pt x="2552" y="518"/>
                </a:lnTo>
                <a:cubicBezTo>
                  <a:pt x="2552" y="518"/>
                  <a:pt x="2552" y="506"/>
                  <a:pt x="2537" y="506"/>
                </a:cubicBezTo>
                <a:lnTo>
                  <a:pt x="2537" y="506"/>
                </a:lnTo>
                <a:cubicBezTo>
                  <a:pt x="2524" y="518"/>
                  <a:pt x="2519" y="518"/>
                  <a:pt x="2499" y="518"/>
                </a:cubicBezTo>
                <a:cubicBezTo>
                  <a:pt x="2517" y="509"/>
                  <a:pt x="2528" y="506"/>
                  <a:pt x="2536" y="506"/>
                </a:cubicBezTo>
                <a:cubicBezTo>
                  <a:pt x="2536" y="506"/>
                  <a:pt x="2536" y="506"/>
                  <a:pt x="2537" y="506"/>
                </a:cubicBezTo>
                <a:lnTo>
                  <a:pt x="2537" y="506"/>
                </a:lnTo>
                <a:cubicBezTo>
                  <a:pt x="2541" y="502"/>
                  <a:pt x="2545" y="498"/>
                  <a:pt x="2552" y="491"/>
                </a:cubicBezTo>
                <a:lnTo>
                  <a:pt x="2552" y="465"/>
                </a:lnTo>
                <a:cubicBezTo>
                  <a:pt x="2525" y="465"/>
                  <a:pt x="2499" y="518"/>
                  <a:pt x="2499" y="518"/>
                </a:cubicBezTo>
                <a:cubicBezTo>
                  <a:pt x="2462" y="518"/>
                  <a:pt x="2438" y="505"/>
                  <a:pt x="2408" y="488"/>
                </a:cubicBezTo>
                <a:lnTo>
                  <a:pt x="2408" y="488"/>
                </a:lnTo>
                <a:cubicBezTo>
                  <a:pt x="2403" y="490"/>
                  <a:pt x="2398" y="491"/>
                  <a:pt x="2394" y="491"/>
                </a:cubicBezTo>
                <a:cubicBezTo>
                  <a:pt x="2394" y="491"/>
                  <a:pt x="2397" y="488"/>
                  <a:pt x="2402" y="484"/>
                </a:cubicBezTo>
                <a:lnTo>
                  <a:pt x="2402" y="484"/>
                </a:lnTo>
                <a:cubicBezTo>
                  <a:pt x="2392" y="478"/>
                  <a:pt x="2380" y="472"/>
                  <a:pt x="2368" y="465"/>
                </a:cubicBezTo>
                <a:close/>
                <a:moveTo>
                  <a:pt x="3074" y="827"/>
                </a:moveTo>
                <a:cubicBezTo>
                  <a:pt x="3084" y="827"/>
                  <a:pt x="3091" y="833"/>
                  <a:pt x="3104" y="833"/>
                </a:cubicBezTo>
                <a:cubicBezTo>
                  <a:pt x="3104" y="860"/>
                  <a:pt x="3104" y="886"/>
                  <a:pt x="3051" y="886"/>
                </a:cubicBezTo>
                <a:cubicBezTo>
                  <a:pt x="3044" y="894"/>
                  <a:pt x="3034" y="897"/>
                  <a:pt x="3025" y="897"/>
                </a:cubicBezTo>
                <a:cubicBezTo>
                  <a:pt x="3003" y="897"/>
                  <a:pt x="2988" y="878"/>
                  <a:pt x="3025" y="860"/>
                </a:cubicBezTo>
                <a:cubicBezTo>
                  <a:pt x="3051" y="833"/>
                  <a:pt x="3064" y="827"/>
                  <a:pt x="3074" y="827"/>
                </a:cubicBezTo>
                <a:close/>
                <a:moveTo>
                  <a:pt x="2920" y="912"/>
                </a:moveTo>
                <a:cubicBezTo>
                  <a:pt x="2902" y="912"/>
                  <a:pt x="2896" y="924"/>
                  <a:pt x="2902" y="924"/>
                </a:cubicBezTo>
                <a:cubicBezTo>
                  <a:pt x="2905" y="924"/>
                  <a:pt x="2911" y="921"/>
                  <a:pt x="2920" y="912"/>
                </a:cubicBezTo>
                <a:close/>
                <a:moveTo>
                  <a:pt x="3157" y="886"/>
                </a:moveTo>
                <a:lnTo>
                  <a:pt x="3157" y="912"/>
                </a:lnTo>
                <a:lnTo>
                  <a:pt x="3157" y="939"/>
                </a:lnTo>
                <a:cubicBezTo>
                  <a:pt x="3130" y="939"/>
                  <a:pt x="3104" y="939"/>
                  <a:pt x="3130" y="912"/>
                </a:cubicBezTo>
                <a:cubicBezTo>
                  <a:pt x="3130" y="912"/>
                  <a:pt x="3157" y="886"/>
                  <a:pt x="3157" y="886"/>
                </a:cubicBezTo>
                <a:close/>
                <a:moveTo>
                  <a:pt x="2972" y="2990"/>
                </a:moveTo>
                <a:cubicBezTo>
                  <a:pt x="2999" y="2990"/>
                  <a:pt x="2972" y="2990"/>
                  <a:pt x="2999" y="3043"/>
                </a:cubicBezTo>
                <a:cubicBezTo>
                  <a:pt x="2999" y="3069"/>
                  <a:pt x="3025" y="3069"/>
                  <a:pt x="2999" y="3069"/>
                </a:cubicBezTo>
                <a:lnTo>
                  <a:pt x="2972" y="3069"/>
                </a:lnTo>
                <a:cubicBezTo>
                  <a:pt x="2946" y="3069"/>
                  <a:pt x="2920" y="3016"/>
                  <a:pt x="2972" y="2990"/>
                </a:cubicBezTo>
                <a:close/>
                <a:moveTo>
                  <a:pt x="2867" y="4206"/>
                </a:moveTo>
                <a:cubicBezTo>
                  <a:pt x="2874" y="4206"/>
                  <a:pt x="2880" y="4213"/>
                  <a:pt x="2894" y="4226"/>
                </a:cubicBezTo>
                <a:cubicBezTo>
                  <a:pt x="2894" y="4226"/>
                  <a:pt x="2894" y="4252"/>
                  <a:pt x="2894" y="4252"/>
                </a:cubicBezTo>
                <a:cubicBezTo>
                  <a:pt x="2880" y="4265"/>
                  <a:pt x="2874" y="4272"/>
                  <a:pt x="2867" y="4272"/>
                </a:cubicBezTo>
                <a:cubicBezTo>
                  <a:pt x="2861" y="4272"/>
                  <a:pt x="2854" y="4265"/>
                  <a:pt x="2841" y="4252"/>
                </a:cubicBezTo>
                <a:cubicBezTo>
                  <a:pt x="2841" y="4252"/>
                  <a:pt x="2841" y="4226"/>
                  <a:pt x="2867" y="4226"/>
                </a:cubicBezTo>
                <a:lnTo>
                  <a:pt x="2841" y="4226"/>
                </a:lnTo>
                <a:cubicBezTo>
                  <a:pt x="2854" y="4213"/>
                  <a:pt x="2861" y="4206"/>
                  <a:pt x="2867" y="4206"/>
                </a:cubicBezTo>
                <a:close/>
                <a:moveTo>
                  <a:pt x="4735" y="5488"/>
                </a:moveTo>
                <a:cubicBezTo>
                  <a:pt x="4735" y="5515"/>
                  <a:pt x="4735" y="5515"/>
                  <a:pt x="4735" y="5515"/>
                </a:cubicBezTo>
                <a:cubicBezTo>
                  <a:pt x="4735" y="5541"/>
                  <a:pt x="4735" y="5541"/>
                  <a:pt x="4708" y="5541"/>
                </a:cubicBezTo>
                <a:cubicBezTo>
                  <a:pt x="4682" y="5515"/>
                  <a:pt x="4682" y="5515"/>
                  <a:pt x="4682" y="5488"/>
                </a:cubicBezTo>
                <a:close/>
                <a:moveTo>
                  <a:pt x="5103" y="5515"/>
                </a:moveTo>
                <a:cubicBezTo>
                  <a:pt x="5129" y="5515"/>
                  <a:pt x="5129" y="5541"/>
                  <a:pt x="5129" y="5567"/>
                </a:cubicBezTo>
                <a:cubicBezTo>
                  <a:pt x="5116" y="5554"/>
                  <a:pt x="5103" y="5548"/>
                  <a:pt x="5093" y="5548"/>
                </a:cubicBezTo>
                <a:cubicBezTo>
                  <a:pt x="5083" y="5548"/>
                  <a:pt x="5076" y="5554"/>
                  <a:pt x="5076" y="5567"/>
                </a:cubicBezTo>
                <a:cubicBezTo>
                  <a:pt x="5050" y="5541"/>
                  <a:pt x="5050" y="5515"/>
                  <a:pt x="5076" y="5515"/>
                </a:cubicBezTo>
                <a:close/>
                <a:moveTo>
                  <a:pt x="4761" y="5567"/>
                </a:moveTo>
                <a:cubicBezTo>
                  <a:pt x="4761" y="5567"/>
                  <a:pt x="4761" y="5594"/>
                  <a:pt x="4761" y="5594"/>
                </a:cubicBezTo>
                <a:lnTo>
                  <a:pt x="4735" y="5567"/>
                </a:lnTo>
                <a:close/>
                <a:moveTo>
                  <a:pt x="5175" y="6134"/>
                </a:moveTo>
                <a:cubicBezTo>
                  <a:pt x="5179" y="6134"/>
                  <a:pt x="5182" y="6137"/>
                  <a:pt x="5182" y="6146"/>
                </a:cubicBezTo>
                <a:lnTo>
                  <a:pt x="5155" y="6146"/>
                </a:lnTo>
                <a:cubicBezTo>
                  <a:pt x="5155" y="6146"/>
                  <a:pt x="5167" y="6134"/>
                  <a:pt x="5175" y="6134"/>
                </a:cubicBezTo>
                <a:close/>
                <a:moveTo>
                  <a:pt x="2368" y="6199"/>
                </a:moveTo>
                <a:cubicBezTo>
                  <a:pt x="2394" y="6199"/>
                  <a:pt x="2368" y="6225"/>
                  <a:pt x="2368" y="6251"/>
                </a:cubicBezTo>
                <a:lnTo>
                  <a:pt x="2315" y="6251"/>
                </a:lnTo>
                <a:cubicBezTo>
                  <a:pt x="2296" y="6251"/>
                  <a:pt x="2304" y="6224"/>
                  <a:pt x="2320" y="6199"/>
                </a:cubicBezTo>
                <a:close/>
                <a:moveTo>
                  <a:pt x="2402" y="6301"/>
                </a:moveTo>
                <a:cubicBezTo>
                  <a:pt x="2410" y="6301"/>
                  <a:pt x="2420" y="6324"/>
                  <a:pt x="2420" y="6356"/>
                </a:cubicBezTo>
                <a:lnTo>
                  <a:pt x="2394" y="6383"/>
                </a:lnTo>
                <a:cubicBezTo>
                  <a:pt x="2394" y="6409"/>
                  <a:pt x="2394" y="6409"/>
                  <a:pt x="2368" y="6409"/>
                </a:cubicBezTo>
                <a:cubicBezTo>
                  <a:pt x="2368" y="6383"/>
                  <a:pt x="2368" y="6356"/>
                  <a:pt x="2394" y="6330"/>
                </a:cubicBezTo>
                <a:cubicBezTo>
                  <a:pt x="2394" y="6310"/>
                  <a:pt x="2398" y="6301"/>
                  <a:pt x="2402" y="6301"/>
                </a:cubicBezTo>
                <a:close/>
                <a:moveTo>
                  <a:pt x="5510" y="6660"/>
                </a:moveTo>
                <a:cubicBezTo>
                  <a:pt x="5518" y="6660"/>
                  <a:pt x="5524" y="6663"/>
                  <a:pt x="5524" y="6672"/>
                </a:cubicBezTo>
                <a:lnTo>
                  <a:pt x="5497" y="6698"/>
                </a:lnTo>
                <a:cubicBezTo>
                  <a:pt x="5497" y="6698"/>
                  <a:pt x="5471" y="6672"/>
                  <a:pt x="5471" y="6672"/>
                </a:cubicBezTo>
                <a:cubicBezTo>
                  <a:pt x="5471" y="6672"/>
                  <a:pt x="5494" y="6660"/>
                  <a:pt x="5510" y="6660"/>
                </a:cubicBezTo>
                <a:close/>
                <a:moveTo>
                  <a:pt x="5576" y="6672"/>
                </a:moveTo>
                <a:lnTo>
                  <a:pt x="5576" y="6698"/>
                </a:lnTo>
                <a:lnTo>
                  <a:pt x="5524" y="6698"/>
                </a:lnTo>
                <a:cubicBezTo>
                  <a:pt x="5550" y="6672"/>
                  <a:pt x="5576" y="6672"/>
                  <a:pt x="5576" y="6672"/>
                </a:cubicBezTo>
                <a:close/>
                <a:moveTo>
                  <a:pt x="2394" y="6751"/>
                </a:moveTo>
                <a:cubicBezTo>
                  <a:pt x="2394" y="6751"/>
                  <a:pt x="2394" y="6751"/>
                  <a:pt x="2420" y="6777"/>
                </a:cubicBezTo>
                <a:cubicBezTo>
                  <a:pt x="2420" y="6795"/>
                  <a:pt x="2420" y="6801"/>
                  <a:pt x="2412" y="6802"/>
                </a:cubicBezTo>
                <a:lnTo>
                  <a:pt x="2412" y="6802"/>
                </a:lnTo>
                <a:cubicBezTo>
                  <a:pt x="2394" y="6798"/>
                  <a:pt x="2394" y="6774"/>
                  <a:pt x="2394" y="6751"/>
                </a:cubicBezTo>
                <a:close/>
                <a:moveTo>
                  <a:pt x="5655" y="6777"/>
                </a:moveTo>
                <a:cubicBezTo>
                  <a:pt x="5655" y="6777"/>
                  <a:pt x="5655" y="6777"/>
                  <a:pt x="5681" y="6803"/>
                </a:cubicBezTo>
                <a:lnTo>
                  <a:pt x="5681" y="6856"/>
                </a:lnTo>
                <a:cubicBezTo>
                  <a:pt x="5681" y="6869"/>
                  <a:pt x="5681" y="6876"/>
                  <a:pt x="5685" y="6876"/>
                </a:cubicBezTo>
                <a:cubicBezTo>
                  <a:pt x="5688" y="6876"/>
                  <a:pt x="5694" y="6869"/>
                  <a:pt x="5708" y="6856"/>
                </a:cubicBezTo>
                <a:lnTo>
                  <a:pt x="5708" y="6882"/>
                </a:lnTo>
                <a:lnTo>
                  <a:pt x="5655" y="6882"/>
                </a:lnTo>
                <a:cubicBezTo>
                  <a:pt x="5655" y="6882"/>
                  <a:pt x="5655" y="6856"/>
                  <a:pt x="5655" y="6856"/>
                </a:cubicBezTo>
                <a:lnTo>
                  <a:pt x="5629" y="6803"/>
                </a:lnTo>
                <a:cubicBezTo>
                  <a:pt x="5629" y="6803"/>
                  <a:pt x="5629" y="6777"/>
                  <a:pt x="5655" y="6777"/>
                </a:cubicBezTo>
                <a:close/>
                <a:moveTo>
                  <a:pt x="5737" y="6941"/>
                </a:moveTo>
                <a:lnTo>
                  <a:pt x="5760" y="6988"/>
                </a:lnTo>
                <a:cubicBezTo>
                  <a:pt x="5760" y="7014"/>
                  <a:pt x="5760" y="7014"/>
                  <a:pt x="5708" y="7014"/>
                </a:cubicBezTo>
                <a:lnTo>
                  <a:pt x="5681" y="6988"/>
                </a:lnTo>
                <a:cubicBezTo>
                  <a:pt x="5708" y="6988"/>
                  <a:pt x="5708" y="6961"/>
                  <a:pt x="5708" y="6961"/>
                </a:cubicBezTo>
                <a:cubicBezTo>
                  <a:pt x="5708" y="6961"/>
                  <a:pt x="5720" y="6949"/>
                  <a:pt x="5737" y="6941"/>
                </a:cubicBezTo>
                <a:close/>
                <a:moveTo>
                  <a:pt x="5787" y="7066"/>
                </a:moveTo>
                <a:cubicBezTo>
                  <a:pt x="5787" y="7066"/>
                  <a:pt x="5760" y="7066"/>
                  <a:pt x="5760" y="7093"/>
                </a:cubicBezTo>
                <a:lnTo>
                  <a:pt x="5760" y="7066"/>
                </a:lnTo>
                <a:close/>
                <a:moveTo>
                  <a:pt x="3214" y="7214"/>
                </a:moveTo>
                <a:cubicBezTo>
                  <a:pt x="3222" y="7214"/>
                  <a:pt x="3242" y="7244"/>
                  <a:pt x="3262" y="7303"/>
                </a:cubicBezTo>
                <a:cubicBezTo>
                  <a:pt x="3288" y="7356"/>
                  <a:pt x="3301" y="7375"/>
                  <a:pt x="3301" y="7375"/>
                </a:cubicBezTo>
                <a:cubicBezTo>
                  <a:pt x="3301" y="7375"/>
                  <a:pt x="3288" y="7356"/>
                  <a:pt x="3262" y="7329"/>
                </a:cubicBezTo>
                <a:lnTo>
                  <a:pt x="3235" y="7303"/>
                </a:lnTo>
                <a:cubicBezTo>
                  <a:pt x="3209" y="7277"/>
                  <a:pt x="3183" y="7224"/>
                  <a:pt x="3209" y="7224"/>
                </a:cubicBezTo>
                <a:cubicBezTo>
                  <a:pt x="3209" y="7218"/>
                  <a:pt x="3211" y="7214"/>
                  <a:pt x="3214" y="7214"/>
                </a:cubicBezTo>
                <a:close/>
                <a:moveTo>
                  <a:pt x="2511" y="7345"/>
                </a:moveTo>
                <a:cubicBezTo>
                  <a:pt x="2528" y="7345"/>
                  <a:pt x="2559" y="7363"/>
                  <a:pt x="2578" y="7382"/>
                </a:cubicBezTo>
                <a:cubicBezTo>
                  <a:pt x="2604" y="7408"/>
                  <a:pt x="2604" y="7435"/>
                  <a:pt x="2578" y="7461"/>
                </a:cubicBezTo>
                <a:cubicBezTo>
                  <a:pt x="2578" y="7469"/>
                  <a:pt x="2576" y="7472"/>
                  <a:pt x="2572" y="7472"/>
                </a:cubicBezTo>
                <a:cubicBezTo>
                  <a:pt x="2563" y="7472"/>
                  <a:pt x="2544" y="7453"/>
                  <a:pt x="2525" y="7435"/>
                </a:cubicBezTo>
                <a:cubicBezTo>
                  <a:pt x="2499" y="7382"/>
                  <a:pt x="2499" y="7356"/>
                  <a:pt x="2499" y="7356"/>
                </a:cubicBezTo>
                <a:cubicBezTo>
                  <a:pt x="2499" y="7348"/>
                  <a:pt x="2504" y="7345"/>
                  <a:pt x="2511" y="7345"/>
                </a:cubicBezTo>
                <a:close/>
                <a:moveTo>
                  <a:pt x="1920" y="7467"/>
                </a:moveTo>
                <a:cubicBezTo>
                  <a:pt x="1927" y="7467"/>
                  <a:pt x="1934" y="7474"/>
                  <a:pt x="1947" y="7487"/>
                </a:cubicBezTo>
                <a:cubicBezTo>
                  <a:pt x="1947" y="7487"/>
                  <a:pt x="1947" y="7514"/>
                  <a:pt x="1947" y="7514"/>
                </a:cubicBezTo>
                <a:lnTo>
                  <a:pt x="1894" y="7514"/>
                </a:lnTo>
                <a:cubicBezTo>
                  <a:pt x="1894" y="7514"/>
                  <a:pt x="1894" y="7487"/>
                  <a:pt x="1894" y="7487"/>
                </a:cubicBezTo>
                <a:cubicBezTo>
                  <a:pt x="1907" y="7474"/>
                  <a:pt x="1914" y="7467"/>
                  <a:pt x="1920" y="7467"/>
                </a:cubicBezTo>
                <a:close/>
                <a:moveTo>
                  <a:pt x="1607" y="7235"/>
                </a:moveTo>
                <a:cubicBezTo>
                  <a:pt x="1624" y="7235"/>
                  <a:pt x="1641" y="7253"/>
                  <a:pt x="1657" y="7303"/>
                </a:cubicBezTo>
                <a:cubicBezTo>
                  <a:pt x="1696" y="7342"/>
                  <a:pt x="1720" y="7366"/>
                  <a:pt x="1741" y="7366"/>
                </a:cubicBezTo>
                <a:cubicBezTo>
                  <a:pt x="1749" y="7366"/>
                  <a:pt x="1756" y="7363"/>
                  <a:pt x="1763" y="7356"/>
                </a:cubicBezTo>
                <a:cubicBezTo>
                  <a:pt x="1767" y="7351"/>
                  <a:pt x="1774" y="7349"/>
                  <a:pt x="1782" y="7349"/>
                </a:cubicBezTo>
                <a:cubicBezTo>
                  <a:pt x="1821" y="7349"/>
                  <a:pt x="1890" y="7400"/>
                  <a:pt x="1868" y="7487"/>
                </a:cubicBezTo>
                <a:cubicBezTo>
                  <a:pt x="1853" y="7531"/>
                  <a:pt x="1839" y="7550"/>
                  <a:pt x="1820" y="7550"/>
                </a:cubicBezTo>
                <a:cubicBezTo>
                  <a:pt x="1805" y="7550"/>
                  <a:pt x="1786" y="7537"/>
                  <a:pt x="1763" y="7514"/>
                </a:cubicBezTo>
                <a:cubicBezTo>
                  <a:pt x="1736" y="7487"/>
                  <a:pt x="1710" y="7461"/>
                  <a:pt x="1657" y="7408"/>
                </a:cubicBezTo>
                <a:cubicBezTo>
                  <a:pt x="1657" y="7382"/>
                  <a:pt x="1631" y="7382"/>
                  <a:pt x="1605" y="7382"/>
                </a:cubicBezTo>
                <a:cubicBezTo>
                  <a:pt x="1605" y="7384"/>
                  <a:pt x="1604" y="7385"/>
                  <a:pt x="1604" y="7385"/>
                </a:cubicBezTo>
                <a:cubicBezTo>
                  <a:pt x="1596" y="7385"/>
                  <a:pt x="1555" y="7274"/>
                  <a:pt x="1579" y="7251"/>
                </a:cubicBezTo>
                <a:cubicBezTo>
                  <a:pt x="1588" y="7241"/>
                  <a:pt x="1598" y="7235"/>
                  <a:pt x="1607" y="7235"/>
                </a:cubicBezTo>
                <a:close/>
                <a:moveTo>
                  <a:pt x="6050" y="7356"/>
                </a:moveTo>
                <a:cubicBezTo>
                  <a:pt x="6050" y="7382"/>
                  <a:pt x="6076" y="7382"/>
                  <a:pt x="6076" y="7408"/>
                </a:cubicBezTo>
                <a:cubicBezTo>
                  <a:pt x="6076" y="7408"/>
                  <a:pt x="6076" y="7435"/>
                  <a:pt x="6076" y="7435"/>
                </a:cubicBezTo>
                <a:lnTo>
                  <a:pt x="6102" y="7435"/>
                </a:lnTo>
                <a:cubicBezTo>
                  <a:pt x="6128" y="7435"/>
                  <a:pt x="6128" y="7540"/>
                  <a:pt x="6102" y="7566"/>
                </a:cubicBezTo>
                <a:lnTo>
                  <a:pt x="6102" y="7540"/>
                </a:lnTo>
                <a:cubicBezTo>
                  <a:pt x="6102" y="7540"/>
                  <a:pt x="6102" y="7514"/>
                  <a:pt x="6102" y="7514"/>
                </a:cubicBezTo>
                <a:lnTo>
                  <a:pt x="6076" y="7514"/>
                </a:lnTo>
                <a:cubicBezTo>
                  <a:pt x="6023" y="7487"/>
                  <a:pt x="6023" y="7435"/>
                  <a:pt x="6023" y="7382"/>
                </a:cubicBezTo>
                <a:lnTo>
                  <a:pt x="6050" y="7356"/>
                </a:lnTo>
                <a:close/>
                <a:moveTo>
                  <a:pt x="2262" y="7145"/>
                </a:moveTo>
                <a:cubicBezTo>
                  <a:pt x="2289" y="7145"/>
                  <a:pt x="2341" y="7251"/>
                  <a:pt x="2368" y="7303"/>
                </a:cubicBezTo>
                <a:cubicBezTo>
                  <a:pt x="2473" y="7435"/>
                  <a:pt x="2499" y="7540"/>
                  <a:pt x="2420" y="7566"/>
                </a:cubicBezTo>
                <a:cubicBezTo>
                  <a:pt x="2404" y="7582"/>
                  <a:pt x="2395" y="7589"/>
                  <a:pt x="2390" y="7589"/>
                </a:cubicBezTo>
                <a:cubicBezTo>
                  <a:pt x="2379" y="7589"/>
                  <a:pt x="2386" y="7558"/>
                  <a:pt x="2368" y="7540"/>
                </a:cubicBezTo>
                <a:cubicBezTo>
                  <a:pt x="2341" y="7514"/>
                  <a:pt x="2315" y="7514"/>
                  <a:pt x="2315" y="7514"/>
                </a:cubicBezTo>
                <a:lnTo>
                  <a:pt x="2289" y="7514"/>
                </a:lnTo>
                <a:cubicBezTo>
                  <a:pt x="2289" y="7487"/>
                  <a:pt x="2315" y="7461"/>
                  <a:pt x="2341" y="7461"/>
                </a:cubicBezTo>
                <a:cubicBezTo>
                  <a:pt x="2394" y="7435"/>
                  <a:pt x="2368" y="7408"/>
                  <a:pt x="2289" y="7329"/>
                </a:cubicBezTo>
                <a:cubicBezTo>
                  <a:pt x="2236" y="7251"/>
                  <a:pt x="2210" y="7172"/>
                  <a:pt x="2210" y="7145"/>
                </a:cubicBezTo>
                <a:close/>
                <a:moveTo>
                  <a:pt x="2857" y="7591"/>
                </a:moveTo>
                <a:cubicBezTo>
                  <a:pt x="2871" y="7591"/>
                  <a:pt x="2892" y="7600"/>
                  <a:pt x="2920" y="7619"/>
                </a:cubicBezTo>
                <a:cubicBezTo>
                  <a:pt x="2999" y="7645"/>
                  <a:pt x="2999" y="7645"/>
                  <a:pt x="2972" y="7698"/>
                </a:cubicBezTo>
                <a:cubicBezTo>
                  <a:pt x="2961" y="7731"/>
                  <a:pt x="2955" y="7745"/>
                  <a:pt x="2947" y="7745"/>
                </a:cubicBezTo>
                <a:cubicBezTo>
                  <a:pt x="2937" y="7745"/>
                  <a:pt x="2924" y="7717"/>
                  <a:pt x="2894" y="7671"/>
                </a:cubicBezTo>
                <a:lnTo>
                  <a:pt x="2867" y="7671"/>
                </a:lnTo>
                <a:cubicBezTo>
                  <a:pt x="2833" y="7620"/>
                  <a:pt x="2832" y="7591"/>
                  <a:pt x="2857" y="7591"/>
                </a:cubicBezTo>
                <a:close/>
                <a:moveTo>
                  <a:pt x="4520" y="7676"/>
                </a:moveTo>
                <a:cubicBezTo>
                  <a:pt x="4535" y="7676"/>
                  <a:pt x="4543" y="7713"/>
                  <a:pt x="4524" y="7750"/>
                </a:cubicBezTo>
                <a:cubicBezTo>
                  <a:pt x="4512" y="7786"/>
                  <a:pt x="4506" y="7800"/>
                  <a:pt x="4502" y="7800"/>
                </a:cubicBezTo>
                <a:cubicBezTo>
                  <a:pt x="4498" y="7800"/>
                  <a:pt x="4498" y="7779"/>
                  <a:pt x="4498" y="7750"/>
                </a:cubicBezTo>
                <a:cubicBezTo>
                  <a:pt x="4472" y="7724"/>
                  <a:pt x="4472" y="7698"/>
                  <a:pt x="4498" y="7698"/>
                </a:cubicBezTo>
                <a:cubicBezTo>
                  <a:pt x="4506" y="7682"/>
                  <a:pt x="4513" y="7676"/>
                  <a:pt x="4520" y="7676"/>
                </a:cubicBezTo>
                <a:close/>
                <a:moveTo>
                  <a:pt x="2709" y="7592"/>
                </a:moveTo>
                <a:cubicBezTo>
                  <a:pt x="2762" y="7592"/>
                  <a:pt x="2815" y="7671"/>
                  <a:pt x="2788" y="7698"/>
                </a:cubicBezTo>
                <a:cubicBezTo>
                  <a:pt x="2788" y="7698"/>
                  <a:pt x="2788" y="7724"/>
                  <a:pt x="2788" y="7724"/>
                </a:cubicBezTo>
                <a:cubicBezTo>
                  <a:pt x="2788" y="7750"/>
                  <a:pt x="2788" y="7777"/>
                  <a:pt x="2762" y="7803"/>
                </a:cubicBezTo>
                <a:cubicBezTo>
                  <a:pt x="2709" y="7803"/>
                  <a:pt x="2657" y="7724"/>
                  <a:pt x="2657" y="7645"/>
                </a:cubicBezTo>
                <a:cubicBezTo>
                  <a:pt x="2657" y="7592"/>
                  <a:pt x="2657" y="7592"/>
                  <a:pt x="2709" y="7592"/>
                </a:cubicBezTo>
                <a:close/>
                <a:moveTo>
                  <a:pt x="2894" y="7777"/>
                </a:moveTo>
                <a:cubicBezTo>
                  <a:pt x="2920" y="7777"/>
                  <a:pt x="2972" y="7803"/>
                  <a:pt x="2894" y="7803"/>
                </a:cubicBezTo>
                <a:lnTo>
                  <a:pt x="2867" y="7803"/>
                </a:lnTo>
                <a:cubicBezTo>
                  <a:pt x="2841" y="7803"/>
                  <a:pt x="2815" y="7803"/>
                  <a:pt x="2815" y="7777"/>
                </a:cubicBezTo>
                <a:close/>
                <a:moveTo>
                  <a:pt x="2578" y="7855"/>
                </a:moveTo>
                <a:lnTo>
                  <a:pt x="2578" y="7882"/>
                </a:lnTo>
                <a:cubicBezTo>
                  <a:pt x="2604" y="7882"/>
                  <a:pt x="2631" y="7882"/>
                  <a:pt x="2631" y="7908"/>
                </a:cubicBezTo>
                <a:cubicBezTo>
                  <a:pt x="2657" y="7934"/>
                  <a:pt x="2657" y="7934"/>
                  <a:pt x="2631" y="7961"/>
                </a:cubicBezTo>
                <a:cubicBezTo>
                  <a:pt x="2631" y="7961"/>
                  <a:pt x="2604" y="7961"/>
                  <a:pt x="2578" y="7934"/>
                </a:cubicBezTo>
                <a:cubicBezTo>
                  <a:pt x="2552" y="7908"/>
                  <a:pt x="2552" y="7882"/>
                  <a:pt x="2578" y="7855"/>
                </a:cubicBezTo>
                <a:close/>
                <a:moveTo>
                  <a:pt x="2920" y="7934"/>
                </a:moveTo>
                <a:lnTo>
                  <a:pt x="3051" y="7987"/>
                </a:lnTo>
                <a:cubicBezTo>
                  <a:pt x="3078" y="7987"/>
                  <a:pt x="3104" y="8013"/>
                  <a:pt x="3157" y="8040"/>
                </a:cubicBezTo>
                <a:cubicBezTo>
                  <a:pt x="3157" y="8040"/>
                  <a:pt x="3145" y="8051"/>
                  <a:pt x="3137" y="8051"/>
                </a:cubicBezTo>
                <a:cubicBezTo>
                  <a:pt x="3133" y="8051"/>
                  <a:pt x="3130" y="8048"/>
                  <a:pt x="3130" y="8040"/>
                </a:cubicBezTo>
                <a:lnTo>
                  <a:pt x="3104" y="8066"/>
                </a:lnTo>
                <a:cubicBezTo>
                  <a:pt x="3091" y="8053"/>
                  <a:pt x="3078" y="8046"/>
                  <a:pt x="3068" y="8046"/>
                </a:cubicBezTo>
                <a:cubicBezTo>
                  <a:pt x="3058" y="8046"/>
                  <a:pt x="3051" y="8053"/>
                  <a:pt x="3051" y="8066"/>
                </a:cubicBezTo>
                <a:cubicBezTo>
                  <a:pt x="3034" y="8083"/>
                  <a:pt x="3019" y="8092"/>
                  <a:pt x="3007" y="8092"/>
                </a:cubicBezTo>
                <a:cubicBezTo>
                  <a:pt x="2981" y="8092"/>
                  <a:pt x="2964" y="8057"/>
                  <a:pt x="2946" y="7987"/>
                </a:cubicBezTo>
                <a:lnTo>
                  <a:pt x="2920" y="7934"/>
                </a:lnTo>
                <a:close/>
                <a:moveTo>
                  <a:pt x="3735" y="8040"/>
                </a:moveTo>
                <a:cubicBezTo>
                  <a:pt x="3735" y="8066"/>
                  <a:pt x="3735" y="8066"/>
                  <a:pt x="3735" y="8092"/>
                </a:cubicBezTo>
                <a:lnTo>
                  <a:pt x="3683" y="8092"/>
                </a:lnTo>
                <a:cubicBezTo>
                  <a:pt x="3683" y="8066"/>
                  <a:pt x="3683" y="8040"/>
                  <a:pt x="3709" y="8040"/>
                </a:cubicBezTo>
                <a:close/>
                <a:moveTo>
                  <a:pt x="5918" y="8040"/>
                </a:moveTo>
                <a:cubicBezTo>
                  <a:pt x="5918" y="8066"/>
                  <a:pt x="5918" y="8092"/>
                  <a:pt x="5892" y="8092"/>
                </a:cubicBezTo>
                <a:cubicBezTo>
                  <a:pt x="5883" y="8101"/>
                  <a:pt x="5874" y="8104"/>
                  <a:pt x="5866" y="8104"/>
                </a:cubicBezTo>
                <a:cubicBezTo>
                  <a:pt x="5851" y="8104"/>
                  <a:pt x="5839" y="8092"/>
                  <a:pt x="5839" y="8092"/>
                </a:cubicBezTo>
                <a:lnTo>
                  <a:pt x="5813" y="8092"/>
                </a:lnTo>
                <a:cubicBezTo>
                  <a:pt x="5813" y="8092"/>
                  <a:pt x="5813" y="8066"/>
                  <a:pt x="5839" y="8040"/>
                </a:cubicBezTo>
                <a:close/>
                <a:moveTo>
                  <a:pt x="2446" y="8145"/>
                </a:moveTo>
                <a:cubicBezTo>
                  <a:pt x="2446" y="8145"/>
                  <a:pt x="2499" y="8171"/>
                  <a:pt x="2525" y="8224"/>
                </a:cubicBezTo>
                <a:cubicBezTo>
                  <a:pt x="2552" y="8250"/>
                  <a:pt x="2578" y="8276"/>
                  <a:pt x="2525" y="8276"/>
                </a:cubicBezTo>
                <a:cubicBezTo>
                  <a:pt x="2473" y="8250"/>
                  <a:pt x="2420" y="8171"/>
                  <a:pt x="2446" y="8145"/>
                </a:cubicBezTo>
                <a:close/>
                <a:moveTo>
                  <a:pt x="4813" y="8303"/>
                </a:moveTo>
                <a:cubicBezTo>
                  <a:pt x="4813" y="8303"/>
                  <a:pt x="4840" y="8303"/>
                  <a:pt x="4840" y="8329"/>
                </a:cubicBezTo>
                <a:cubicBezTo>
                  <a:pt x="4840" y="8347"/>
                  <a:pt x="4853" y="8366"/>
                  <a:pt x="4851" y="8366"/>
                </a:cubicBezTo>
                <a:cubicBezTo>
                  <a:pt x="4851" y="8366"/>
                  <a:pt x="4847" y="8363"/>
                  <a:pt x="4840" y="8355"/>
                </a:cubicBezTo>
                <a:cubicBezTo>
                  <a:pt x="4813" y="8329"/>
                  <a:pt x="4813" y="8329"/>
                  <a:pt x="4813" y="8303"/>
                </a:cubicBezTo>
                <a:close/>
                <a:moveTo>
                  <a:pt x="3472" y="8224"/>
                </a:moveTo>
                <a:cubicBezTo>
                  <a:pt x="3498" y="8224"/>
                  <a:pt x="3577" y="8276"/>
                  <a:pt x="3577" y="8355"/>
                </a:cubicBezTo>
                <a:cubicBezTo>
                  <a:pt x="3577" y="8379"/>
                  <a:pt x="3567" y="8392"/>
                  <a:pt x="3550" y="8392"/>
                </a:cubicBezTo>
                <a:cubicBezTo>
                  <a:pt x="3530" y="8392"/>
                  <a:pt x="3501" y="8372"/>
                  <a:pt x="3472" y="8329"/>
                </a:cubicBezTo>
                <a:cubicBezTo>
                  <a:pt x="3420" y="8250"/>
                  <a:pt x="3446" y="8250"/>
                  <a:pt x="3472" y="8224"/>
                </a:cubicBezTo>
                <a:close/>
                <a:moveTo>
                  <a:pt x="2429" y="7720"/>
                </a:moveTo>
                <a:cubicBezTo>
                  <a:pt x="2457" y="7720"/>
                  <a:pt x="2496" y="7814"/>
                  <a:pt x="2473" y="7908"/>
                </a:cubicBezTo>
                <a:cubicBezTo>
                  <a:pt x="2446" y="7987"/>
                  <a:pt x="2446" y="7987"/>
                  <a:pt x="2525" y="8040"/>
                </a:cubicBezTo>
                <a:cubicBezTo>
                  <a:pt x="2552" y="8040"/>
                  <a:pt x="2604" y="8066"/>
                  <a:pt x="2657" y="8066"/>
                </a:cubicBezTo>
                <a:cubicBezTo>
                  <a:pt x="2657" y="8066"/>
                  <a:pt x="2683" y="8092"/>
                  <a:pt x="2683" y="8145"/>
                </a:cubicBezTo>
                <a:lnTo>
                  <a:pt x="2683" y="8171"/>
                </a:lnTo>
                <a:cubicBezTo>
                  <a:pt x="2683" y="8171"/>
                  <a:pt x="2736" y="8171"/>
                  <a:pt x="2709" y="8408"/>
                </a:cubicBezTo>
                <a:cubicBezTo>
                  <a:pt x="2709" y="8424"/>
                  <a:pt x="2709" y="8433"/>
                  <a:pt x="2706" y="8433"/>
                </a:cubicBezTo>
                <a:cubicBezTo>
                  <a:pt x="2699" y="8433"/>
                  <a:pt x="2676" y="8392"/>
                  <a:pt x="2604" y="8303"/>
                </a:cubicBezTo>
                <a:cubicBezTo>
                  <a:pt x="2552" y="8197"/>
                  <a:pt x="2499" y="8118"/>
                  <a:pt x="2420" y="8040"/>
                </a:cubicBezTo>
                <a:cubicBezTo>
                  <a:pt x="2368" y="8013"/>
                  <a:pt x="2341" y="7934"/>
                  <a:pt x="2368" y="7855"/>
                </a:cubicBezTo>
                <a:cubicBezTo>
                  <a:pt x="2368" y="7803"/>
                  <a:pt x="2368" y="7750"/>
                  <a:pt x="2420" y="7724"/>
                </a:cubicBezTo>
                <a:cubicBezTo>
                  <a:pt x="2423" y="7721"/>
                  <a:pt x="2426" y="7720"/>
                  <a:pt x="2429" y="7720"/>
                </a:cubicBezTo>
                <a:close/>
                <a:moveTo>
                  <a:pt x="2339" y="8552"/>
                </a:moveTo>
                <a:cubicBezTo>
                  <a:pt x="2346" y="8574"/>
                  <a:pt x="2357" y="8592"/>
                  <a:pt x="2368" y="8592"/>
                </a:cubicBezTo>
                <a:cubicBezTo>
                  <a:pt x="2378" y="8592"/>
                  <a:pt x="2384" y="8596"/>
                  <a:pt x="2388" y="8596"/>
                </a:cubicBezTo>
                <a:cubicBezTo>
                  <a:pt x="2392" y="8596"/>
                  <a:pt x="2393" y="8591"/>
                  <a:pt x="2394" y="8568"/>
                </a:cubicBezTo>
                <a:lnTo>
                  <a:pt x="2394" y="8568"/>
                </a:lnTo>
                <a:cubicBezTo>
                  <a:pt x="2391" y="8568"/>
                  <a:pt x="2388" y="8569"/>
                  <a:pt x="2384" y="8569"/>
                </a:cubicBezTo>
                <a:cubicBezTo>
                  <a:pt x="2371" y="8569"/>
                  <a:pt x="2356" y="8563"/>
                  <a:pt x="2339" y="8552"/>
                </a:cubicBezTo>
                <a:close/>
                <a:moveTo>
                  <a:pt x="2787" y="8593"/>
                </a:moveTo>
                <a:lnTo>
                  <a:pt x="2762" y="8618"/>
                </a:lnTo>
                <a:cubicBezTo>
                  <a:pt x="2762" y="8601"/>
                  <a:pt x="2773" y="8595"/>
                  <a:pt x="2787" y="8593"/>
                </a:cubicBezTo>
                <a:close/>
                <a:moveTo>
                  <a:pt x="6089" y="8401"/>
                </a:moveTo>
                <a:cubicBezTo>
                  <a:pt x="6102" y="8401"/>
                  <a:pt x="6115" y="8408"/>
                  <a:pt x="6128" y="8408"/>
                </a:cubicBezTo>
                <a:lnTo>
                  <a:pt x="6102" y="8434"/>
                </a:lnTo>
                <a:cubicBezTo>
                  <a:pt x="6181" y="8434"/>
                  <a:pt x="6260" y="8592"/>
                  <a:pt x="6234" y="8618"/>
                </a:cubicBezTo>
                <a:cubicBezTo>
                  <a:pt x="6231" y="8620"/>
                  <a:pt x="6228" y="8622"/>
                  <a:pt x="6224" y="8622"/>
                </a:cubicBezTo>
                <a:cubicBezTo>
                  <a:pt x="6181" y="8622"/>
                  <a:pt x="6050" y="8506"/>
                  <a:pt x="6050" y="8434"/>
                </a:cubicBezTo>
                <a:cubicBezTo>
                  <a:pt x="6063" y="8408"/>
                  <a:pt x="6076" y="8401"/>
                  <a:pt x="6089" y="8401"/>
                </a:cubicBezTo>
                <a:close/>
                <a:moveTo>
                  <a:pt x="5330" y="8598"/>
                </a:moveTo>
                <a:cubicBezTo>
                  <a:pt x="5339" y="8598"/>
                  <a:pt x="5353" y="8605"/>
                  <a:pt x="5366" y="8618"/>
                </a:cubicBezTo>
                <a:cubicBezTo>
                  <a:pt x="5366" y="8618"/>
                  <a:pt x="5366" y="8644"/>
                  <a:pt x="5339" y="8644"/>
                </a:cubicBezTo>
                <a:lnTo>
                  <a:pt x="5287" y="8644"/>
                </a:lnTo>
                <a:cubicBezTo>
                  <a:pt x="5287" y="8644"/>
                  <a:pt x="5313" y="8644"/>
                  <a:pt x="5313" y="8618"/>
                </a:cubicBezTo>
                <a:cubicBezTo>
                  <a:pt x="5313" y="8605"/>
                  <a:pt x="5320" y="8598"/>
                  <a:pt x="5330" y="8598"/>
                </a:cubicBezTo>
                <a:close/>
                <a:moveTo>
                  <a:pt x="3478" y="8634"/>
                </a:moveTo>
                <a:cubicBezTo>
                  <a:pt x="3485" y="8634"/>
                  <a:pt x="3498" y="8652"/>
                  <a:pt x="3498" y="8671"/>
                </a:cubicBezTo>
                <a:lnTo>
                  <a:pt x="3498" y="8697"/>
                </a:lnTo>
                <a:cubicBezTo>
                  <a:pt x="3498" y="8671"/>
                  <a:pt x="3472" y="8644"/>
                  <a:pt x="3472" y="8644"/>
                </a:cubicBezTo>
                <a:cubicBezTo>
                  <a:pt x="3472" y="8637"/>
                  <a:pt x="3474" y="8634"/>
                  <a:pt x="3478" y="8634"/>
                </a:cubicBezTo>
                <a:close/>
                <a:moveTo>
                  <a:pt x="4156" y="8618"/>
                </a:moveTo>
                <a:cubicBezTo>
                  <a:pt x="4182" y="8618"/>
                  <a:pt x="4261" y="8644"/>
                  <a:pt x="4235" y="8697"/>
                </a:cubicBezTo>
                <a:lnTo>
                  <a:pt x="4235" y="8671"/>
                </a:lnTo>
                <a:cubicBezTo>
                  <a:pt x="4235" y="8697"/>
                  <a:pt x="4209" y="8697"/>
                  <a:pt x="4209" y="8697"/>
                </a:cubicBezTo>
                <a:cubicBezTo>
                  <a:pt x="4156" y="8697"/>
                  <a:pt x="4130" y="8644"/>
                  <a:pt x="4156" y="8618"/>
                </a:cubicBezTo>
                <a:close/>
                <a:moveTo>
                  <a:pt x="3587" y="8519"/>
                </a:moveTo>
                <a:cubicBezTo>
                  <a:pt x="3597" y="8519"/>
                  <a:pt x="3604" y="8526"/>
                  <a:pt x="3604" y="8539"/>
                </a:cubicBezTo>
                <a:cubicBezTo>
                  <a:pt x="3630" y="8566"/>
                  <a:pt x="3656" y="8566"/>
                  <a:pt x="3656" y="8592"/>
                </a:cubicBezTo>
                <a:cubicBezTo>
                  <a:pt x="3683" y="8618"/>
                  <a:pt x="3709" y="8644"/>
                  <a:pt x="3709" y="8671"/>
                </a:cubicBezTo>
                <a:cubicBezTo>
                  <a:pt x="3709" y="8697"/>
                  <a:pt x="3709" y="8710"/>
                  <a:pt x="3699" y="8710"/>
                </a:cubicBezTo>
                <a:cubicBezTo>
                  <a:pt x="3689" y="8710"/>
                  <a:pt x="3669" y="8697"/>
                  <a:pt x="3630" y="8671"/>
                </a:cubicBezTo>
                <a:cubicBezTo>
                  <a:pt x="3551" y="8644"/>
                  <a:pt x="3525" y="8566"/>
                  <a:pt x="3551" y="8539"/>
                </a:cubicBezTo>
                <a:cubicBezTo>
                  <a:pt x="3564" y="8526"/>
                  <a:pt x="3577" y="8519"/>
                  <a:pt x="3587" y="8519"/>
                </a:cubicBezTo>
                <a:close/>
                <a:moveTo>
                  <a:pt x="2628" y="8648"/>
                </a:moveTo>
                <a:cubicBezTo>
                  <a:pt x="2609" y="8677"/>
                  <a:pt x="2658" y="8750"/>
                  <a:pt x="2683" y="8750"/>
                </a:cubicBezTo>
                <a:cubicBezTo>
                  <a:pt x="2686" y="8751"/>
                  <a:pt x="2688" y="8752"/>
                  <a:pt x="2691" y="8752"/>
                </a:cubicBezTo>
                <a:cubicBezTo>
                  <a:pt x="2706" y="8752"/>
                  <a:pt x="2717" y="8726"/>
                  <a:pt x="2723" y="8691"/>
                </a:cubicBezTo>
                <a:lnTo>
                  <a:pt x="2723" y="8691"/>
                </a:lnTo>
                <a:cubicBezTo>
                  <a:pt x="2688" y="8676"/>
                  <a:pt x="2653" y="8670"/>
                  <a:pt x="2628" y="8648"/>
                </a:cubicBezTo>
                <a:close/>
                <a:moveTo>
                  <a:pt x="2815" y="8592"/>
                </a:moveTo>
                <a:cubicBezTo>
                  <a:pt x="2815" y="8592"/>
                  <a:pt x="2894" y="8750"/>
                  <a:pt x="2867" y="8750"/>
                </a:cubicBezTo>
                <a:cubicBezTo>
                  <a:pt x="2865" y="8752"/>
                  <a:pt x="2862" y="8753"/>
                  <a:pt x="2859" y="8753"/>
                </a:cubicBezTo>
                <a:cubicBezTo>
                  <a:pt x="2828" y="8753"/>
                  <a:pt x="2765" y="8642"/>
                  <a:pt x="2788" y="8593"/>
                </a:cubicBezTo>
                <a:lnTo>
                  <a:pt x="2788" y="8593"/>
                </a:lnTo>
                <a:cubicBezTo>
                  <a:pt x="2796" y="8592"/>
                  <a:pt x="2805" y="8592"/>
                  <a:pt x="2815" y="8592"/>
                </a:cubicBezTo>
                <a:close/>
                <a:moveTo>
                  <a:pt x="2788" y="8723"/>
                </a:moveTo>
                <a:cubicBezTo>
                  <a:pt x="2788" y="8723"/>
                  <a:pt x="2762" y="8776"/>
                  <a:pt x="2762" y="8776"/>
                </a:cubicBezTo>
                <a:lnTo>
                  <a:pt x="2788" y="8776"/>
                </a:lnTo>
                <a:cubicBezTo>
                  <a:pt x="2815" y="8750"/>
                  <a:pt x="2815" y="8750"/>
                  <a:pt x="2788" y="8723"/>
                </a:cubicBezTo>
                <a:close/>
                <a:moveTo>
                  <a:pt x="4340" y="8723"/>
                </a:moveTo>
                <a:cubicBezTo>
                  <a:pt x="4340" y="8723"/>
                  <a:pt x="4366" y="8723"/>
                  <a:pt x="4366" y="8750"/>
                </a:cubicBezTo>
                <a:lnTo>
                  <a:pt x="4366" y="8776"/>
                </a:lnTo>
                <a:cubicBezTo>
                  <a:pt x="4366" y="8750"/>
                  <a:pt x="4340" y="8750"/>
                  <a:pt x="4340" y="8723"/>
                </a:cubicBezTo>
                <a:close/>
                <a:moveTo>
                  <a:pt x="3998" y="8881"/>
                </a:moveTo>
                <a:cubicBezTo>
                  <a:pt x="3998" y="8891"/>
                  <a:pt x="3998" y="8900"/>
                  <a:pt x="3998" y="8907"/>
                </a:cubicBezTo>
                <a:cubicBezTo>
                  <a:pt x="3972" y="8907"/>
                  <a:pt x="3972" y="8881"/>
                  <a:pt x="3972" y="8881"/>
                </a:cubicBezTo>
                <a:close/>
                <a:moveTo>
                  <a:pt x="3792" y="8870"/>
                </a:moveTo>
                <a:cubicBezTo>
                  <a:pt x="3799" y="8870"/>
                  <a:pt x="3806" y="8873"/>
                  <a:pt x="3814" y="8881"/>
                </a:cubicBezTo>
                <a:cubicBezTo>
                  <a:pt x="3837" y="8927"/>
                  <a:pt x="3820" y="8992"/>
                  <a:pt x="3798" y="8992"/>
                </a:cubicBezTo>
                <a:cubicBezTo>
                  <a:pt x="3795" y="8992"/>
                  <a:pt x="3791" y="8990"/>
                  <a:pt x="3788" y="8986"/>
                </a:cubicBezTo>
                <a:cubicBezTo>
                  <a:pt x="3761" y="8960"/>
                  <a:pt x="3761" y="8934"/>
                  <a:pt x="3761" y="8907"/>
                </a:cubicBezTo>
                <a:cubicBezTo>
                  <a:pt x="3761" y="8889"/>
                  <a:pt x="3775" y="8870"/>
                  <a:pt x="3792" y="8870"/>
                </a:cubicBezTo>
                <a:close/>
                <a:moveTo>
                  <a:pt x="3919" y="9170"/>
                </a:moveTo>
                <a:cubicBezTo>
                  <a:pt x="3919" y="9170"/>
                  <a:pt x="3919" y="9170"/>
                  <a:pt x="3893" y="9197"/>
                </a:cubicBezTo>
                <a:lnTo>
                  <a:pt x="3867" y="9197"/>
                </a:lnTo>
                <a:cubicBezTo>
                  <a:pt x="3867" y="9197"/>
                  <a:pt x="3867" y="9170"/>
                  <a:pt x="3893" y="9170"/>
                </a:cubicBezTo>
                <a:close/>
                <a:moveTo>
                  <a:pt x="4077" y="9065"/>
                </a:moveTo>
                <a:cubicBezTo>
                  <a:pt x="4130" y="9065"/>
                  <a:pt x="4130" y="9065"/>
                  <a:pt x="4182" y="9118"/>
                </a:cubicBezTo>
                <a:cubicBezTo>
                  <a:pt x="4182" y="9144"/>
                  <a:pt x="4209" y="9197"/>
                  <a:pt x="4182" y="9197"/>
                </a:cubicBezTo>
                <a:cubicBezTo>
                  <a:pt x="4182" y="9210"/>
                  <a:pt x="4182" y="9216"/>
                  <a:pt x="4179" y="9216"/>
                </a:cubicBezTo>
                <a:cubicBezTo>
                  <a:pt x="4176" y="9216"/>
                  <a:pt x="4169" y="9210"/>
                  <a:pt x="4156" y="9197"/>
                </a:cubicBezTo>
                <a:cubicBezTo>
                  <a:pt x="4156" y="9188"/>
                  <a:pt x="4153" y="9185"/>
                  <a:pt x="4149" y="9185"/>
                </a:cubicBezTo>
                <a:cubicBezTo>
                  <a:pt x="4141" y="9185"/>
                  <a:pt x="4130" y="9197"/>
                  <a:pt x="4130" y="9197"/>
                </a:cubicBezTo>
                <a:cubicBezTo>
                  <a:pt x="4130" y="9197"/>
                  <a:pt x="4103" y="9197"/>
                  <a:pt x="4077" y="9170"/>
                </a:cubicBezTo>
                <a:cubicBezTo>
                  <a:pt x="4051" y="9144"/>
                  <a:pt x="4051" y="9092"/>
                  <a:pt x="4077" y="9065"/>
                </a:cubicBezTo>
                <a:close/>
                <a:moveTo>
                  <a:pt x="3979" y="9285"/>
                </a:moveTo>
                <a:cubicBezTo>
                  <a:pt x="3994" y="9285"/>
                  <a:pt x="4009" y="9302"/>
                  <a:pt x="4024" y="9302"/>
                </a:cubicBezTo>
                <a:cubicBezTo>
                  <a:pt x="4103" y="9328"/>
                  <a:pt x="4077" y="9381"/>
                  <a:pt x="4024" y="9433"/>
                </a:cubicBezTo>
                <a:cubicBezTo>
                  <a:pt x="4014" y="9443"/>
                  <a:pt x="4004" y="9448"/>
                  <a:pt x="3995" y="9448"/>
                </a:cubicBezTo>
                <a:cubicBezTo>
                  <a:pt x="3955" y="9448"/>
                  <a:pt x="3924" y="9371"/>
                  <a:pt x="3946" y="9328"/>
                </a:cubicBezTo>
                <a:cubicBezTo>
                  <a:pt x="3957" y="9294"/>
                  <a:pt x="3968" y="9285"/>
                  <a:pt x="3979" y="9285"/>
                </a:cubicBezTo>
                <a:close/>
                <a:moveTo>
                  <a:pt x="4919" y="9302"/>
                </a:moveTo>
                <a:lnTo>
                  <a:pt x="5024" y="9433"/>
                </a:lnTo>
                <a:cubicBezTo>
                  <a:pt x="5076" y="9512"/>
                  <a:pt x="5103" y="9565"/>
                  <a:pt x="5076" y="9565"/>
                </a:cubicBezTo>
                <a:cubicBezTo>
                  <a:pt x="5050" y="9565"/>
                  <a:pt x="5050" y="9565"/>
                  <a:pt x="5024" y="9539"/>
                </a:cubicBezTo>
                <a:cubicBezTo>
                  <a:pt x="5024" y="9539"/>
                  <a:pt x="4998" y="9512"/>
                  <a:pt x="4971" y="9512"/>
                </a:cubicBezTo>
                <a:cubicBezTo>
                  <a:pt x="4971" y="9512"/>
                  <a:pt x="4945" y="9486"/>
                  <a:pt x="4945" y="9407"/>
                </a:cubicBezTo>
                <a:lnTo>
                  <a:pt x="4919" y="9302"/>
                </a:lnTo>
                <a:close/>
                <a:moveTo>
                  <a:pt x="5076" y="9802"/>
                </a:moveTo>
                <a:cubicBezTo>
                  <a:pt x="5103" y="9802"/>
                  <a:pt x="5129" y="9802"/>
                  <a:pt x="5129" y="9881"/>
                </a:cubicBezTo>
                <a:cubicBezTo>
                  <a:pt x="5129" y="9901"/>
                  <a:pt x="5125" y="9909"/>
                  <a:pt x="5119" y="9909"/>
                </a:cubicBezTo>
                <a:cubicBezTo>
                  <a:pt x="5109" y="9909"/>
                  <a:pt x="5093" y="9887"/>
                  <a:pt x="5076" y="9854"/>
                </a:cubicBezTo>
                <a:cubicBezTo>
                  <a:pt x="5050" y="9828"/>
                  <a:pt x="5050" y="9802"/>
                  <a:pt x="5076" y="9802"/>
                </a:cubicBezTo>
                <a:close/>
                <a:moveTo>
                  <a:pt x="5471" y="9881"/>
                </a:moveTo>
                <a:cubicBezTo>
                  <a:pt x="5497" y="9881"/>
                  <a:pt x="5524" y="9881"/>
                  <a:pt x="5550" y="9907"/>
                </a:cubicBezTo>
                <a:cubicBezTo>
                  <a:pt x="5550" y="9928"/>
                  <a:pt x="5550" y="9950"/>
                  <a:pt x="5535" y="9957"/>
                </a:cubicBezTo>
                <a:lnTo>
                  <a:pt x="5535" y="9957"/>
                </a:lnTo>
                <a:cubicBezTo>
                  <a:pt x="5514" y="9950"/>
                  <a:pt x="5492" y="9928"/>
                  <a:pt x="5471" y="9907"/>
                </a:cubicBezTo>
                <a:lnTo>
                  <a:pt x="5471" y="9881"/>
                </a:lnTo>
                <a:close/>
                <a:moveTo>
                  <a:pt x="5489" y="9975"/>
                </a:moveTo>
                <a:cubicBezTo>
                  <a:pt x="5499" y="9975"/>
                  <a:pt x="5505" y="9993"/>
                  <a:pt x="5524" y="10012"/>
                </a:cubicBezTo>
                <a:cubicBezTo>
                  <a:pt x="5524" y="10050"/>
                  <a:pt x="5524" y="10061"/>
                  <a:pt x="5513" y="10064"/>
                </a:cubicBezTo>
                <a:lnTo>
                  <a:pt x="5513" y="10064"/>
                </a:lnTo>
                <a:cubicBezTo>
                  <a:pt x="5468" y="10054"/>
                  <a:pt x="5446" y="9986"/>
                  <a:pt x="5471" y="9986"/>
                </a:cubicBezTo>
                <a:cubicBezTo>
                  <a:pt x="5479" y="9978"/>
                  <a:pt x="5484" y="9975"/>
                  <a:pt x="5489" y="9975"/>
                </a:cubicBezTo>
                <a:close/>
                <a:moveTo>
                  <a:pt x="4998" y="10117"/>
                </a:moveTo>
                <a:cubicBezTo>
                  <a:pt x="4998" y="10117"/>
                  <a:pt x="4998" y="10117"/>
                  <a:pt x="5024" y="10144"/>
                </a:cubicBezTo>
                <a:cubicBezTo>
                  <a:pt x="5024" y="10162"/>
                  <a:pt x="5037" y="10181"/>
                  <a:pt x="5035" y="10181"/>
                </a:cubicBezTo>
                <a:cubicBezTo>
                  <a:pt x="5035" y="10181"/>
                  <a:pt x="5032" y="10178"/>
                  <a:pt x="5024" y="10170"/>
                </a:cubicBezTo>
                <a:cubicBezTo>
                  <a:pt x="4998" y="10170"/>
                  <a:pt x="4998" y="10144"/>
                  <a:pt x="4998" y="10117"/>
                </a:cubicBezTo>
                <a:close/>
                <a:moveTo>
                  <a:pt x="4761" y="10144"/>
                </a:moveTo>
                <a:lnTo>
                  <a:pt x="4761" y="10170"/>
                </a:lnTo>
                <a:cubicBezTo>
                  <a:pt x="4840" y="10170"/>
                  <a:pt x="4840" y="10196"/>
                  <a:pt x="4840" y="10222"/>
                </a:cubicBezTo>
                <a:cubicBezTo>
                  <a:pt x="4827" y="10249"/>
                  <a:pt x="4813" y="10262"/>
                  <a:pt x="4797" y="10262"/>
                </a:cubicBezTo>
                <a:cubicBezTo>
                  <a:pt x="4781" y="10262"/>
                  <a:pt x="4761" y="10249"/>
                  <a:pt x="4735" y="10222"/>
                </a:cubicBezTo>
                <a:cubicBezTo>
                  <a:pt x="4682" y="10144"/>
                  <a:pt x="4682" y="10144"/>
                  <a:pt x="4761" y="10144"/>
                </a:cubicBezTo>
                <a:close/>
                <a:moveTo>
                  <a:pt x="4919" y="9881"/>
                </a:moveTo>
                <a:cubicBezTo>
                  <a:pt x="4971" y="9881"/>
                  <a:pt x="4998" y="9907"/>
                  <a:pt x="5024" y="9959"/>
                </a:cubicBezTo>
                <a:cubicBezTo>
                  <a:pt x="5054" y="10005"/>
                  <a:pt x="5120" y="10033"/>
                  <a:pt x="5170" y="10033"/>
                </a:cubicBezTo>
                <a:cubicBezTo>
                  <a:pt x="5207" y="10033"/>
                  <a:pt x="5234" y="10019"/>
                  <a:pt x="5234" y="9986"/>
                </a:cubicBezTo>
                <a:cubicBezTo>
                  <a:pt x="5245" y="9963"/>
                  <a:pt x="5252" y="9955"/>
                  <a:pt x="5257" y="9955"/>
                </a:cubicBezTo>
                <a:cubicBezTo>
                  <a:pt x="5265" y="9955"/>
                  <a:pt x="5272" y="9971"/>
                  <a:pt x="5287" y="9986"/>
                </a:cubicBezTo>
                <a:cubicBezTo>
                  <a:pt x="5313" y="10038"/>
                  <a:pt x="5287" y="10038"/>
                  <a:pt x="5287" y="10038"/>
                </a:cubicBezTo>
                <a:cubicBezTo>
                  <a:pt x="5287" y="10091"/>
                  <a:pt x="5287" y="10117"/>
                  <a:pt x="5287" y="10170"/>
                </a:cubicBezTo>
                <a:lnTo>
                  <a:pt x="5287" y="10275"/>
                </a:lnTo>
                <a:cubicBezTo>
                  <a:pt x="5287" y="10275"/>
                  <a:pt x="5155" y="10196"/>
                  <a:pt x="5155" y="10144"/>
                </a:cubicBezTo>
                <a:cubicBezTo>
                  <a:pt x="5182" y="10091"/>
                  <a:pt x="5155" y="10091"/>
                  <a:pt x="5103" y="10091"/>
                </a:cubicBezTo>
                <a:cubicBezTo>
                  <a:pt x="5050" y="10065"/>
                  <a:pt x="4998" y="10038"/>
                  <a:pt x="4971" y="9986"/>
                </a:cubicBezTo>
                <a:cubicBezTo>
                  <a:pt x="4892" y="9881"/>
                  <a:pt x="4892" y="9881"/>
                  <a:pt x="4919" y="9881"/>
                </a:cubicBezTo>
                <a:close/>
                <a:moveTo>
                  <a:pt x="5517" y="10294"/>
                </a:moveTo>
                <a:cubicBezTo>
                  <a:pt x="5550" y="10294"/>
                  <a:pt x="5597" y="10333"/>
                  <a:pt x="5576" y="10354"/>
                </a:cubicBezTo>
                <a:cubicBezTo>
                  <a:pt x="5576" y="10380"/>
                  <a:pt x="5576" y="10380"/>
                  <a:pt x="5550" y="10380"/>
                </a:cubicBezTo>
                <a:cubicBezTo>
                  <a:pt x="5497" y="10380"/>
                  <a:pt x="5471" y="10328"/>
                  <a:pt x="5497" y="10301"/>
                </a:cubicBezTo>
                <a:cubicBezTo>
                  <a:pt x="5502" y="10296"/>
                  <a:pt x="5509" y="10294"/>
                  <a:pt x="5517" y="10294"/>
                </a:cubicBezTo>
                <a:close/>
                <a:moveTo>
                  <a:pt x="4735" y="10328"/>
                </a:moveTo>
                <a:cubicBezTo>
                  <a:pt x="4761" y="10328"/>
                  <a:pt x="4813" y="10328"/>
                  <a:pt x="4813" y="10354"/>
                </a:cubicBezTo>
                <a:cubicBezTo>
                  <a:pt x="4840" y="10380"/>
                  <a:pt x="4840" y="10380"/>
                  <a:pt x="4813" y="10407"/>
                </a:cubicBezTo>
                <a:cubicBezTo>
                  <a:pt x="4787" y="10407"/>
                  <a:pt x="4761" y="10407"/>
                  <a:pt x="4735" y="10380"/>
                </a:cubicBezTo>
                <a:cubicBezTo>
                  <a:pt x="4708" y="10354"/>
                  <a:pt x="4708" y="10328"/>
                  <a:pt x="4735" y="10328"/>
                </a:cubicBezTo>
                <a:close/>
                <a:moveTo>
                  <a:pt x="5024" y="10328"/>
                </a:moveTo>
                <a:cubicBezTo>
                  <a:pt x="5076" y="10328"/>
                  <a:pt x="5103" y="10328"/>
                  <a:pt x="5103" y="10380"/>
                </a:cubicBezTo>
                <a:cubicBezTo>
                  <a:pt x="5091" y="10416"/>
                  <a:pt x="5074" y="10430"/>
                  <a:pt x="5053" y="10430"/>
                </a:cubicBezTo>
                <a:cubicBezTo>
                  <a:pt x="5029" y="10430"/>
                  <a:pt x="5000" y="10409"/>
                  <a:pt x="4971" y="10380"/>
                </a:cubicBezTo>
                <a:cubicBezTo>
                  <a:pt x="4945" y="10328"/>
                  <a:pt x="4945" y="10328"/>
                  <a:pt x="5024" y="10328"/>
                </a:cubicBezTo>
                <a:close/>
                <a:moveTo>
                  <a:pt x="6102" y="10380"/>
                </a:moveTo>
                <a:cubicBezTo>
                  <a:pt x="6128" y="10380"/>
                  <a:pt x="6155" y="10407"/>
                  <a:pt x="6181" y="10407"/>
                </a:cubicBezTo>
                <a:lnTo>
                  <a:pt x="6181" y="10459"/>
                </a:lnTo>
                <a:cubicBezTo>
                  <a:pt x="6155" y="10459"/>
                  <a:pt x="6128" y="10433"/>
                  <a:pt x="6102" y="10433"/>
                </a:cubicBezTo>
                <a:cubicBezTo>
                  <a:pt x="6102" y="10407"/>
                  <a:pt x="6102" y="10380"/>
                  <a:pt x="6102" y="10380"/>
                </a:cubicBezTo>
                <a:close/>
                <a:moveTo>
                  <a:pt x="7483" y="10413"/>
                </a:moveTo>
                <a:cubicBezTo>
                  <a:pt x="7489" y="10413"/>
                  <a:pt x="7496" y="10420"/>
                  <a:pt x="7496" y="10433"/>
                </a:cubicBezTo>
                <a:cubicBezTo>
                  <a:pt x="7522" y="10433"/>
                  <a:pt x="7522" y="10459"/>
                  <a:pt x="7496" y="10459"/>
                </a:cubicBezTo>
                <a:cubicBezTo>
                  <a:pt x="7496" y="10472"/>
                  <a:pt x="7489" y="10479"/>
                  <a:pt x="7483" y="10479"/>
                </a:cubicBezTo>
                <a:cubicBezTo>
                  <a:pt x="7476" y="10479"/>
                  <a:pt x="7470" y="10472"/>
                  <a:pt x="7470" y="10459"/>
                </a:cubicBezTo>
                <a:cubicBezTo>
                  <a:pt x="7443" y="10459"/>
                  <a:pt x="7443" y="10433"/>
                  <a:pt x="7470" y="10433"/>
                </a:cubicBezTo>
                <a:cubicBezTo>
                  <a:pt x="7470" y="10420"/>
                  <a:pt x="7476" y="10413"/>
                  <a:pt x="7483" y="10413"/>
                </a:cubicBezTo>
                <a:close/>
                <a:moveTo>
                  <a:pt x="5076" y="10512"/>
                </a:moveTo>
                <a:cubicBezTo>
                  <a:pt x="5103" y="10512"/>
                  <a:pt x="5103" y="10564"/>
                  <a:pt x="5076" y="10564"/>
                </a:cubicBezTo>
                <a:cubicBezTo>
                  <a:pt x="5050" y="10564"/>
                  <a:pt x="4971" y="10538"/>
                  <a:pt x="5024" y="10512"/>
                </a:cubicBezTo>
                <a:close/>
                <a:moveTo>
                  <a:pt x="4656" y="10301"/>
                </a:moveTo>
                <a:lnTo>
                  <a:pt x="4708" y="10380"/>
                </a:lnTo>
                <a:cubicBezTo>
                  <a:pt x="4761" y="10459"/>
                  <a:pt x="4761" y="10485"/>
                  <a:pt x="4708" y="10512"/>
                </a:cubicBezTo>
                <a:cubicBezTo>
                  <a:pt x="4656" y="10538"/>
                  <a:pt x="4656" y="10564"/>
                  <a:pt x="4708" y="10564"/>
                </a:cubicBezTo>
                <a:cubicBezTo>
                  <a:pt x="4735" y="10591"/>
                  <a:pt x="4735" y="10617"/>
                  <a:pt x="4708" y="10617"/>
                </a:cubicBezTo>
                <a:cubicBezTo>
                  <a:pt x="4682" y="10617"/>
                  <a:pt x="4629" y="10564"/>
                  <a:pt x="4629" y="10433"/>
                </a:cubicBezTo>
                <a:lnTo>
                  <a:pt x="4656" y="10301"/>
                </a:lnTo>
                <a:close/>
                <a:moveTo>
                  <a:pt x="5602" y="10617"/>
                </a:moveTo>
                <a:cubicBezTo>
                  <a:pt x="5629" y="10617"/>
                  <a:pt x="5655" y="10643"/>
                  <a:pt x="5629" y="10670"/>
                </a:cubicBezTo>
                <a:cubicBezTo>
                  <a:pt x="5629" y="10677"/>
                  <a:pt x="5629" y="10680"/>
                  <a:pt x="5628" y="10680"/>
                </a:cubicBezTo>
                <a:cubicBezTo>
                  <a:pt x="5626" y="10680"/>
                  <a:pt x="5621" y="10662"/>
                  <a:pt x="5602" y="10643"/>
                </a:cubicBezTo>
                <a:cubicBezTo>
                  <a:pt x="5602" y="10643"/>
                  <a:pt x="5602" y="10617"/>
                  <a:pt x="5602" y="10617"/>
                </a:cubicBezTo>
                <a:close/>
                <a:moveTo>
                  <a:pt x="6339" y="10617"/>
                </a:moveTo>
                <a:cubicBezTo>
                  <a:pt x="6365" y="10617"/>
                  <a:pt x="6365" y="10670"/>
                  <a:pt x="6339" y="10696"/>
                </a:cubicBezTo>
                <a:cubicBezTo>
                  <a:pt x="6339" y="10696"/>
                  <a:pt x="6313" y="10696"/>
                  <a:pt x="6313" y="10670"/>
                </a:cubicBezTo>
                <a:lnTo>
                  <a:pt x="6313" y="10696"/>
                </a:lnTo>
                <a:cubicBezTo>
                  <a:pt x="6286" y="10670"/>
                  <a:pt x="6286" y="10643"/>
                  <a:pt x="6313" y="10617"/>
                </a:cubicBezTo>
                <a:close/>
                <a:moveTo>
                  <a:pt x="6181" y="10538"/>
                </a:moveTo>
                <a:cubicBezTo>
                  <a:pt x="6181" y="10538"/>
                  <a:pt x="6207" y="10538"/>
                  <a:pt x="6234" y="10564"/>
                </a:cubicBezTo>
                <a:lnTo>
                  <a:pt x="6207" y="10564"/>
                </a:lnTo>
                <a:cubicBezTo>
                  <a:pt x="6234" y="10617"/>
                  <a:pt x="6260" y="10748"/>
                  <a:pt x="6234" y="10748"/>
                </a:cubicBezTo>
                <a:cubicBezTo>
                  <a:pt x="6234" y="10748"/>
                  <a:pt x="6128" y="10538"/>
                  <a:pt x="6181" y="10538"/>
                </a:cubicBezTo>
                <a:close/>
                <a:moveTo>
                  <a:pt x="5681" y="10906"/>
                </a:moveTo>
                <a:cubicBezTo>
                  <a:pt x="5708" y="10933"/>
                  <a:pt x="5734" y="10959"/>
                  <a:pt x="5760" y="10959"/>
                </a:cubicBezTo>
                <a:cubicBezTo>
                  <a:pt x="5839" y="10959"/>
                  <a:pt x="5839" y="10985"/>
                  <a:pt x="5813" y="11038"/>
                </a:cubicBezTo>
                <a:cubicBezTo>
                  <a:pt x="5807" y="11050"/>
                  <a:pt x="5797" y="11055"/>
                  <a:pt x="5785" y="11055"/>
                </a:cubicBezTo>
                <a:cubicBezTo>
                  <a:pt x="5744" y="11055"/>
                  <a:pt x="5681" y="10994"/>
                  <a:pt x="5681" y="10933"/>
                </a:cubicBezTo>
                <a:cubicBezTo>
                  <a:pt x="5681" y="10922"/>
                  <a:pt x="5681" y="10913"/>
                  <a:pt x="5681" y="10906"/>
                </a:cubicBezTo>
                <a:close/>
                <a:moveTo>
                  <a:pt x="7470" y="11044"/>
                </a:moveTo>
                <a:cubicBezTo>
                  <a:pt x="7476" y="11044"/>
                  <a:pt x="7483" y="11051"/>
                  <a:pt x="7496" y="11064"/>
                </a:cubicBezTo>
                <a:cubicBezTo>
                  <a:pt x="7496" y="11064"/>
                  <a:pt x="7496" y="11090"/>
                  <a:pt x="7470" y="11090"/>
                </a:cubicBezTo>
                <a:lnTo>
                  <a:pt x="7417" y="11090"/>
                </a:lnTo>
                <a:cubicBezTo>
                  <a:pt x="7417" y="11090"/>
                  <a:pt x="7417" y="11090"/>
                  <a:pt x="7443" y="11064"/>
                </a:cubicBezTo>
                <a:cubicBezTo>
                  <a:pt x="7457" y="11051"/>
                  <a:pt x="7463" y="11044"/>
                  <a:pt x="7470" y="11044"/>
                </a:cubicBezTo>
                <a:close/>
                <a:moveTo>
                  <a:pt x="5474" y="10893"/>
                </a:moveTo>
                <a:cubicBezTo>
                  <a:pt x="5477" y="10893"/>
                  <a:pt x="5484" y="10906"/>
                  <a:pt x="5497" y="10933"/>
                </a:cubicBezTo>
                <a:cubicBezTo>
                  <a:pt x="5524" y="10985"/>
                  <a:pt x="5497" y="11064"/>
                  <a:pt x="5471" y="11117"/>
                </a:cubicBezTo>
                <a:cubicBezTo>
                  <a:pt x="5464" y="11120"/>
                  <a:pt x="5457" y="11122"/>
                  <a:pt x="5452" y="11122"/>
                </a:cubicBezTo>
                <a:cubicBezTo>
                  <a:pt x="5419" y="11122"/>
                  <a:pt x="5426" y="11060"/>
                  <a:pt x="5471" y="11038"/>
                </a:cubicBezTo>
                <a:cubicBezTo>
                  <a:pt x="5471" y="11011"/>
                  <a:pt x="5497" y="10959"/>
                  <a:pt x="5471" y="10933"/>
                </a:cubicBezTo>
                <a:cubicBezTo>
                  <a:pt x="5471" y="10906"/>
                  <a:pt x="5471" y="10893"/>
                  <a:pt x="5474" y="10893"/>
                </a:cubicBezTo>
                <a:close/>
                <a:moveTo>
                  <a:pt x="5997" y="11064"/>
                </a:moveTo>
                <a:lnTo>
                  <a:pt x="5997" y="11090"/>
                </a:lnTo>
                <a:lnTo>
                  <a:pt x="6023" y="11090"/>
                </a:lnTo>
                <a:cubicBezTo>
                  <a:pt x="6050" y="11090"/>
                  <a:pt x="6050" y="11117"/>
                  <a:pt x="6023" y="11117"/>
                </a:cubicBezTo>
                <a:cubicBezTo>
                  <a:pt x="6023" y="11130"/>
                  <a:pt x="6023" y="11136"/>
                  <a:pt x="6020" y="11136"/>
                </a:cubicBezTo>
                <a:cubicBezTo>
                  <a:pt x="6017" y="11136"/>
                  <a:pt x="6010" y="11130"/>
                  <a:pt x="5997" y="11117"/>
                </a:cubicBezTo>
                <a:cubicBezTo>
                  <a:pt x="5971" y="11117"/>
                  <a:pt x="5971" y="11090"/>
                  <a:pt x="5997" y="11064"/>
                </a:cubicBezTo>
                <a:close/>
                <a:moveTo>
                  <a:pt x="6234" y="11064"/>
                </a:moveTo>
                <a:lnTo>
                  <a:pt x="6234" y="11090"/>
                </a:lnTo>
                <a:lnTo>
                  <a:pt x="6286" y="11090"/>
                </a:lnTo>
                <a:cubicBezTo>
                  <a:pt x="6286" y="11117"/>
                  <a:pt x="6286" y="11117"/>
                  <a:pt x="6286" y="11143"/>
                </a:cubicBezTo>
                <a:cubicBezTo>
                  <a:pt x="6286" y="11143"/>
                  <a:pt x="6234" y="11143"/>
                  <a:pt x="6234" y="11117"/>
                </a:cubicBezTo>
                <a:cubicBezTo>
                  <a:pt x="6207" y="11090"/>
                  <a:pt x="6207" y="11064"/>
                  <a:pt x="6234" y="11064"/>
                </a:cubicBezTo>
                <a:close/>
                <a:moveTo>
                  <a:pt x="6497" y="11064"/>
                </a:moveTo>
                <a:lnTo>
                  <a:pt x="6497" y="11090"/>
                </a:lnTo>
                <a:lnTo>
                  <a:pt x="6549" y="11090"/>
                </a:lnTo>
                <a:cubicBezTo>
                  <a:pt x="6576" y="11090"/>
                  <a:pt x="6549" y="11117"/>
                  <a:pt x="6549" y="11143"/>
                </a:cubicBezTo>
                <a:lnTo>
                  <a:pt x="6470" y="11143"/>
                </a:lnTo>
                <a:cubicBezTo>
                  <a:pt x="6470" y="11090"/>
                  <a:pt x="6470" y="11064"/>
                  <a:pt x="6497" y="11064"/>
                </a:cubicBezTo>
                <a:close/>
                <a:moveTo>
                  <a:pt x="6681" y="11380"/>
                </a:moveTo>
                <a:cubicBezTo>
                  <a:pt x="6681" y="11397"/>
                  <a:pt x="6681" y="11415"/>
                  <a:pt x="6681" y="11432"/>
                </a:cubicBezTo>
                <a:cubicBezTo>
                  <a:pt x="6681" y="11441"/>
                  <a:pt x="6681" y="11450"/>
                  <a:pt x="6680" y="11457"/>
                </a:cubicBezTo>
                <a:lnTo>
                  <a:pt x="6680" y="11457"/>
                </a:lnTo>
                <a:cubicBezTo>
                  <a:pt x="6654" y="11431"/>
                  <a:pt x="6655" y="11406"/>
                  <a:pt x="6681" y="11380"/>
                </a:cubicBezTo>
                <a:close/>
                <a:moveTo>
                  <a:pt x="6679" y="11459"/>
                </a:moveTo>
                <a:cubicBezTo>
                  <a:pt x="6678" y="11465"/>
                  <a:pt x="6676" y="11469"/>
                  <a:pt x="6671" y="11469"/>
                </a:cubicBezTo>
                <a:cubicBezTo>
                  <a:pt x="6668" y="11469"/>
                  <a:pt x="6662" y="11466"/>
                  <a:pt x="6654" y="11459"/>
                </a:cubicBezTo>
                <a:close/>
                <a:moveTo>
                  <a:pt x="6082" y="11395"/>
                </a:moveTo>
                <a:cubicBezTo>
                  <a:pt x="6091" y="11395"/>
                  <a:pt x="6110" y="11414"/>
                  <a:pt x="6128" y="11432"/>
                </a:cubicBezTo>
                <a:cubicBezTo>
                  <a:pt x="6155" y="11485"/>
                  <a:pt x="6155" y="11511"/>
                  <a:pt x="6128" y="11537"/>
                </a:cubicBezTo>
                <a:cubicBezTo>
                  <a:pt x="6102" y="11537"/>
                  <a:pt x="6023" y="11459"/>
                  <a:pt x="6076" y="11406"/>
                </a:cubicBezTo>
                <a:cubicBezTo>
                  <a:pt x="6076" y="11398"/>
                  <a:pt x="6078" y="11395"/>
                  <a:pt x="6082" y="11395"/>
                </a:cubicBezTo>
                <a:close/>
                <a:moveTo>
                  <a:pt x="6707" y="11537"/>
                </a:moveTo>
                <a:cubicBezTo>
                  <a:pt x="6707" y="11537"/>
                  <a:pt x="6891" y="11722"/>
                  <a:pt x="6839" y="11748"/>
                </a:cubicBezTo>
                <a:cubicBezTo>
                  <a:pt x="6839" y="11748"/>
                  <a:pt x="6786" y="11722"/>
                  <a:pt x="6760" y="11643"/>
                </a:cubicBezTo>
                <a:cubicBezTo>
                  <a:pt x="6707" y="11590"/>
                  <a:pt x="6681" y="11537"/>
                  <a:pt x="6707" y="11537"/>
                </a:cubicBezTo>
                <a:close/>
                <a:moveTo>
                  <a:pt x="6113" y="11714"/>
                </a:moveTo>
                <a:cubicBezTo>
                  <a:pt x="6126" y="11714"/>
                  <a:pt x="6140" y="11716"/>
                  <a:pt x="6155" y="11722"/>
                </a:cubicBezTo>
                <a:cubicBezTo>
                  <a:pt x="6260" y="11748"/>
                  <a:pt x="6313" y="11800"/>
                  <a:pt x="6286" y="11853"/>
                </a:cubicBezTo>
                <a:cubicBezTo>
                  <a:pt x="6286" y="11869"/>
                  <a:pt x="6284" y="11876"/>
                  <a:pt x="6279" y="11876"/>
                </a:cubicBezTo>
                <a:cubicBezTo>
                  <a:pt x="6267" y="11876"/>
                  <a:pt x="6244" y="11845"/>
                  <a:pt x="6207" y="11827"/>
                </a:cubicBezTo>
                <a:cubicBezTo>
                  <a:pt x="6181" y="11800"/>
                  <a:pt x="6155" y="11774"/>
                  <a:pt x="6102" y="11774"/>
                </a:cubicBezTo>
                <a:cubicBezTo>
                  <a:pt x="6038" y="11753"/>
                  <a:pt x="6061" y="11714"/>
                  <a:pt x="6113" y="11714"/>
                </a:cubicBezTo>
                <a:close/>
                <a:moveTo>
                  <a:pt x="5901" y="11717"/>
                </a:moveTo>
                <a:cubicBezTo>
                  <a:pt x="5901" y="11717"/>
                  <a:pt x="5914" y="11733"/>
                  <a:pt x="5944" y="11748"/>
                </a:cubicBezTo>
                <a:cubicBezTo>
                  <a:pt x="5971" y="11748"/>
                  <a:pt x="5971" y="11774"/>
                  <a:pt x="5997" y="11800"/>
                </a:cubicBezTo>
                <a:cubicBezTo>
                  <a:pt x="6006" y="11792"/>
                  <a:pt x="6014" y="11789"/>
                  <a:pt x="6023" y="11789"/>
                </a:cubicBezTo>
                <a:cubicBezTo>
                  <a:pt x="6041" y="11789"/>
                  <a:pt x="6058" y="11800"/>
                  <a:pt x="6076" y="11800"/>
                </a:cubicBezTo>
                <a:cubicBezTo>
                  <a:pt x="6102" y="11800"/>
                  <a:pt x="6155" y="11879"/>
                  <a:pt x="6128" y="11906"/>
                </a:cubicBezTo>
                <a:cubicBezTo>
                  <a:pt x="6126" y="11908"/>
                  <a:pt x="6121" y="11910"/>
                  <a:pt x="6115" y="11910"/>
                </a:cubicBezTo>
                <a:cubicBezTo>
                  <a:pt x="6065" y="11910"/>
                  <a:pt x="5918" y="11818"/>
                  <a:pt x="5918" y="11748"/>
                </a:cubicBezTo>
                <a:cubicBezTo>
                  <a:pt x="5907" y="11726"/>
                  <a:pt x="5900" y="11717"/>
                  <a:pt x="5901" y="11717"/>
                </a:cubicBezTo>
                <a:close/>
                <a:moveTo>
                  <a:pt x="6313" y="11452"/>
                </a:moveTo>
                <a:cubicBezTo>
                  <a:pt x="6337" y="11452"/>
                  <a:pt x="6357" y="11508"/>
                  <a:pt x="6339" y="11564"/>
                </a:cubicBezTo>
                <a:cubicBezTo>
                  <a:pt x="6339" y="11590"/>
                  <a:pt x="6339" y="11616"/>
                  <a:pt x="6365" y="11616"/>
                </a:cubicBezTo>
                <a:cubicBezTo>
                  <a:pt x="6373" y="11609"/>
                  <a:pt x="6381" y="11605"/>
                  <a:pt x="6388" y="11605"/>
                </a:cubicBezTo>
                <a:cubicBezTo>
                  <a:pt x="6405" y="11605"/>
                  <a:pt x="6418" y="11624"/>
                  <a:pt x="6418" y="11643"/>
                </a:cubicBezTo>
                <a:cubicBezTo>
                  <a:pt x="6418" y="11643"/>
                  <a:pt x="6444" y="11669"/>
                  <a:pt x="6497" y="11669"/>
                </a:cubicBezTo>
                <a:cubicBezTo>
                  <a:pt x="6523" y="11669"/>
                  <a:pt x="6576" y="11695"/>
                  <a:pt x="6576" y="11722"/>
                </a:cubicBezTo>
                <a:cubicBezTo>
                  <a:pt x="6602" y="11774"/>
                  <a:pt x="6602" y="11774"/>
                  <a:pt x="6523" y="11774"/>
                </a:cubicBezTo>
                <a:cubicBezTo>
                  <a:pt x="6500" y="11766"/>
                  <a:pt x="6483" y="11763"/>
                  <a:pt x="6473" y="11763"/>
                </a:cubicBezTo>
                <a:cubicBezTo>
                  <a:pt x="6449" y="11763"/>
                  <a:pt x="6459" y="11782"/>
                  <a:pt x="6497" y="11800"/>
                </a:cubicBezTo>
                <a:cubicBezTo>
                  <a:pt x="6628" y="11879"/>
                  <a:pt x="6681" y="11985"/>
                  <a:pt x="6707" y="12116"/>
                </a:cubicBezTo>
                <a:cubicBezTo>
                  <a:pt x="6707" y="12138"/>
                  <a:pt x="6703" y="12151"/>
                  <a:pt x="6693" y="12151"/>
                </a:cubicBezTo>
                <a:cubicBezTo>
                  <a:pt x="6681" y="12151"/>
                  <a:pt x="6659" y="12125"/>
                  <a:pt x="6628" y="12063"/>
                </a:cubicBezTo>
                <a:cubicBezTo>
                  <a:pt x="6602" y="12011"/>
                  <a:pt x="6576" y="11985"/>
                  <a:pt x="6523" y="11958"/>
                </a:cubicBezTo>
                <a:cubicBezTo>
                  <a:pt x="6497" y="11932"/>
                  <a:pt x="6497" y="11906"/>
                  <a:pt x="6497" y="11906"/>
                </a:cubicBezTo>
                <a:cubicBezTo>
                  <a:pt x="6516" y="11867"/>
                  <a:pt x="6507" y="11843"/>
                  <a:pt x="6490" y="11843"/>
                </a:cubicBezTo>
                <a:cubicBezTo>
                  <a:pt x="6484" y="11843"/>
                  <a:pt x="6477" y="11846"/>
                  <a:pt x="6470" y="11853"/>
                </a:cubicBezTo>
                <a:lnTo>
                  <a:pt x="6418" y="11853"/>
                </a:lnTo>
                <a:cubicBezTo>
                  <a:pt x="6418" y="11827"/>
                  <a:pt x="6391" y="11800"/>
                  <a:pt x="6365" y="11800"/>
                </a:cubicBezTo>
                <a:cubicBezTo>
                  <a:pt x="6313" y="11800"/>
                  <a:pt x="6313" y="11748"/>
                  <a:pt x="6286" y="11669"/>
                </a:cubicBezTo>
                <a:cubicBezTo>
                  <a:pt x="6286" y="11590"/>
                  <a:pt x="6260" y="11537"/>
                  <a:pt x="6234" y="11537"/>
                </a:cubicBezTo>
                <a:cubicBezTo>
                  <a:pt x="6234" y="11537"/>
                  <a:pt x="6207" y="11537"/>
                  <a:pt x="6234" y="11511"/>
                </a:cubicBezTo>
                <a:lnTo>
                  <a:pt x="6286" y="11485"/>
                </a:lnTo>
                <a:cubicBezTo>
                  <a:pt x="6294" y="11462"/>
                  <a:pt x="6304" y="11452"/>
                  <a:pt x="6313" y="11452"/>
                </a:cubicBezTo>
                <a:close/>
                <a:moveTo>
                  <a:pt x="6760" y="12221"/>
                </a:moveTo>
                <a:cubicBezTo>
                  <a:pt x="6760" y="12221"/>
                  <a:pt x="6760" y="12248"/>
                  <a:pt x="6760" y="12274"/>
                </a:cubicBezTo>
                <a:lnTo>
                  <a:pt x="6707" y="12274"/>
                </a:lnTo>
                <a:cubicBezTo>
                  <a:pt x="6707" y="12248"/>
                  <a:pt x="6707" y="12221"/>
                  <a:pt x="6707" y="12221"/>
                </a:cubicBezTo>
                <a:close/>
                <a:moveTo>
                  <a:pt x="6194" y="12280"/>
                </a:moveTo>
                <a:cubicBezTo>
                  <a:pt x="6201" y="12280"/>
                  <a:pt x="6207" y="12287"/>
                  <a:pt x="6207" y="12300"/>
                </a:cubicBezTo>
                <a:cubicBezTo>
                  <a:pt x="6234" y="12300"/>
                  <a:pt x="6234" y="12326"/>
                  <a:pt x="6207" y="12353"/>
                </a:cubicBezTo>
                <a:lnTo>
                  <a:pt x="6181" y="12353"/>
                </a:lnTo>
                <a:cubicBezTo>
                  <a:pt x="6181" y="12326"/>
                  <a:pt x="6181" y="12300"/>
                  <a:pt x="6181" y="12300"/>
                </a:cubicBezTo>
                <a:cubicBezTo>
                  <a:pt x="6181" y="12287"/>
                  <a:pt x="6188" y="12280"/>
                  <a:pt x="6194" y="12280"/>
                </a:cubicBezTo>
                <a:close/>
                <a:moveTo>
                  <a:pt x="6464" y="12390"/>
                </a:moveTo>
                <a:cubicBezTo>
                  <a:pt x="6470" y="12390"/>
                  <a:pt x="6470" y="12408"/>
                  <a:pt x="6470" y="12458"/>
                </a:cubicBezTo>
                <a:cubicBezTo>
                  <a:pt x="6470" y="12490"/>
                  <a:pt x="6470" y="12513"/>
                  <a:pt x="6464" y="12513"/>
                </a:cubicBezTo>
                <a:cubicBezTo>
                  <a:pt x="6460" y="12513"/>
                  <a:pt x="6454" y="12504"/>
                  <a:pt x="6444" y="12484"/>
                </a:cubicBezTo>
                <a:cubicBezTo>
                  <a:pt x="6444" y="12458"/>
                  <a:pt x="6444" y="12432"/>
                  <a:pt x="6444" y="12405"/>
                </a:cubicBezTo>
                <a:cubicBezTo>
                  <a:pt x="6454" y="12396"/>
                  <a:pt x="6460" y="12390"/>
                  <a:pt x="6464" y="12390"/>
                </a:cubicBezTo>
                <a:close/>
                <a:moveTo>
                  <a:pt x="6373" y="12480"/>
                </a:moveTo>
                <a:cubicBezTo>
                  <a:pt x="6379" y="12480"/>
                  <a:pt x="6376" y="12495"/>
                  <a:pt x="6391" y="12511"/>
                </a:cubicBezTo>
                <a:lnTo>
                  <a:pt x="6391" y="12563"/>
                </a:lnTo>
                <a:cubicBezTo>
                  <a:pt x="6391" y="12563"/>
                  <a:pt x="6313" y="12537"/>
                  <a:pt x="6339" y="12511"/>
                </a:cubicBezTo>
                <a:cubicBezTo>
                  <a:pt x="6361" y="12488"/>
                  <a:pt x="6369" y="12480"/>
                  <a:pt x="6373" y="12480"/>
                </a:cubicBezTo>
                <a:close/>
                <a:moveTo>
                  <a:pt x="6827" y="12425"/>
                </a:moveTo>
                <a:cubicBezTo>
                  <a:pt x="6849" y="12425"/>
                  <a:pt x="6874" y="12468"/>
                  <a:pt x="6917" y="12511"/>
                </a:cubicBezTo>
                <a:cubicBezTo>
                  <a:pt x="6944" y="12563"/>
                  <a:pt x="6970" y="12616"/>
                  <a:pt x="6944" y="12616"/>
                </a:cubicBezTo>
                <a:cubicBezTo>
                  <a:pt x="6917" y="12616"/>
                  <a:pt x="6786" y="12432"/>
                  <a:pt x="6812" y="12432"/>
                </a:cubicBezTo>
                <a:cubicBezTo>
                  <a:pt x="6817" y="12427"/>
                  <a:pt x="6822" y="12425"/>
                  <a:pt x="6827" y="12425"/>
                </a:cubicBezTo>
                <a:close/>
                <a:moveTo>
                  <a:pt x="6444" y="12616"/>
                </a:moveTo>
                <a:cubicBezTo>
                  <a:pt x="6497" y="12616"/>
                  <a:pt x="6602" y="12747"/>
                  <a:pt x="6549" y="12747"/>
                </a:cubicBezTo>
                <a:cubicBezTo>
                  <a:pt x="6497" y="12747"/>
                  <a:pt x="6497" y="12747"/>
                  <a:pt x="6497" y="12721"/>
                </a:cubicBezTo>
                <a:cubicBezTo>
                  <a:pt x="6470" y="12695"/>
                  <a:pt x="6444" y="12668"/>
                  <a:pt x="6418" y="12668"/>
                </a:cubicBezTo>
                <a:cubicBezTo>
                  <a:pt x="6339" y="12668"/>
                  <a:pt x="6365" y="12616"/>
                  <a:pt x="6444" y="12616"/>
                </a:cubicBezTo>
                <a:close/>
                <a:moveTo>
                  <a:pt x="6965" y="12793"/>
                </a:moveTo>
                <a:cubicBezTo>
                  <a:pt x="6976" y="12793"/>
                  <a:pt x="6987" y="12795"/>
                  <a:pt x="6996" y="12800"/>
                </a:cubicBezTo>
                <a:cubicBezTo>
                  <a:pt x="7023" y="12800"/>
                  <a:pt x="7023" y="12826"/>
                  <a:pt x="7023" y="12852"/>
                </a:cubicBezTo>
                <a:cubicBezTo>
                  <a:pt x="7023" y="12905"/>
                  <a:pt x="7023" y="12931"/>
                  <a:pt x="7075" y="12931"/>
                </a:cubicBezTo>
                <a:cubicBezTo>
                  <a:pt x="7128" y="12931"/>
                  <a:pt x="7154" y="12931"/>
                  <a:pt x="7075" y="12958"/>
                </a:cubicBezTo>
                <a:cubicBezTo>
                  <a:pt x="7049" y="12984"/>
                  <a:pt x="7023" y="12984"/>
                  <a:pt x="6996" y="12984"/>
                </a:cubicBezTo>
                <a:cubicBezTo>
                  <a:pt x="6996" y="12984"/>
                  <a:pt x="6970" y="12984"/>
                  <a:pt x="6944" y="13010"/>
                </a:cubicBezTo>
                <a:cubicBezTo>
                  <a:pt x="6944" y="13018"/>
                  <a:pt x="6944" y="13021"/>
                  <a:pt x="6943" y="13021"/>
                </a:cubicBezTo>
                <a:cubicBezTo>
                  <a:pt x="6941" y="13021"/>
                  <a:pt x="6936" y="13002"/>
                  <a:pt x="6917" y="12984"/>
                </a:cubicBezTo>
                <a:cubicBezTo>
                  <a:pt x="6917" y="12931"/>
                  <a:pt x="6891" y="12905"/>
                  <a:pt x="6865" y="12879"/>
                </a:cubicBezTo>
                <a:cubicBezTo>
                  <a:pt x="6865" y="12836"/>
                  <a:pt x="6917" y="12793"/>
                  <a:pt x="6965" y="12793"/>
                </a:cubicBezTo>
                <a:close/>
                <a:moveTo>
                  <a:pt x="6867" y="13223"/>
                </a:moveTo>
                <a:cubicBezTo>
                  <a:pt x="6940" y="13223"/>
                  <a:pt x="7023" y="13327"/>
                  <a:pt x="7023" y="13431"/>
                </a:cubicBezTo>
                <a:cubicBezTo>
                  <a:pt x="7023" y="13457"/>
                  <a:pt x="7023" y="13510"/>
                  <a:pt x="7049" y="13536"/>
                </a:cubicBezTo>
                <a:cubicBezTo>
                  <a:pt x="7075" y="13536"/>
                  <a:pt x="7075" y="13563"/>
                  <a:pt x="7049" y="13563"/>
                </a:cubicBezTo>
                <a:cubicBezTo>
                  <a:pt x="7045" y="13566"/>
                  <a:pt x="7042" y="13568"/>
                  <a:pt x="7037" y="13568"/>
                </a:cubicBezTo>
                <a:cubicBezTo>
                  <a:pt x="7009" y="13568"/>
                  <a:pt x="6963" y="13496"/>
                  <a:pt x="6917" y="13405"/>
                </a:cubicBezTo>
                <a:cubicBezTo>
                  <a:pt x="6865" y="13326"/>
                  <a:pt x="6812" y="13273"/>
                  <a:pt x="6786" y="13273"/>
                </a:cubicBezTo>
                <a:cubicBezTo>
                  <a:pt x="6760" y="13273"/>
                  <a:pt x="6786" y="13247"/>
                  <a:pt x="6812" y="13247"/>
                </a:cubicBezTo>
                <a:cubicBezTo>
                  <a:pt x="6829" y="13230"/>
                  <a:pt x="6848" y="13223"/>
                  <a:pt x="6867" y="13223"/>
                </a:cubicBezTo>
                <a:close/>
                <a:moveTo>
                  <a:pt x="7470" y="13536"/>
                </a:moveTo>
                <a:cubicBezTo>
                  <a:pt x="7470" y="13536"/>
                  <a:pt x="7496" y="13563"/>
                  <a:pt x="7496" y="13563"/>
                </a:cubicBezTo>
                <a:lnTo>
                  <a:pt x="7470" y="13589"/>
                </a:lnTo>
                <a:lnTo>
                  <a:pt x="7417" y="13589"/>
                </a:lnTo>
                <a:cubicBezTo>
                  <a:pt x="7417" y="13563"/>
                  <a:pt x="7417" y="13536"/>
                  <a:pt x="7417" y="13536"/>
                </a:cubicBezTo>
                <a:close/>
                <a:moveTo>
                  <a:pt x="6961" y="13724"/>
                </a:moveTo>
                <a:cubicBezTo>
                  <a:pt x="6971" y="13727"/>
                  <a:pt x="6984" y="13734"/>
                  <a:pt x="6996" y="13747"/>
                </a:cubicBezTo>
                <a:cubicBezTo>
                  <a:pt x="6996" y="13773"/>
                  <a:pt x="6996" y="13799"/>
                  <a:pt x="6996" y="13826"/>
                </a:cubicBezTo>
                <a:lnTo>
                  <a:pt x="6944" y="13826"/>
                </a:lnTo>
                <a:cubicBezTo>
                  <a:pt x="6920" y="13826"/>
                  <a:pt x="6938" y="13743"/>
                  <a:pt x="6961" y="13724"/>
                </a:cubicBezTo>
                <a:close/>
                <a:moveTo>
                  <a:pt x="7102" y="13720"/>
                </a:moveTo>
                <a:cubicBezTo>
                  <a:pt x="7128" y="13720"/>
                  <a:pt x="7154" y="13720"/>
                  <a:pt x="7154" y="13773"/>
                </a:cubicBezTo>
                <a:cubicBezTo>
                  <a:pt x="7180" y="13826"/>
                  <a:pt x="7207" y="13852"/>
                  <a:pt x="7154" y="13852"/>
                </a:cubicBezTo>
                <a:cubicBezTo>
                  <a:pt x="7128" y="13852"/>
                  <a:pt x="7154" y="13826"/>
                  <a:pt x="7128" y="13799"/>
                </a:cubicBezTo>
                <a:lnTo>
                  <a:pt x="7102" y="13799"/>
                </a:lnTo>
                <a:cubicBezTo>
                  <a:pt x="7075" y="13773"/>
                  <a:pt x="7075" y="13747"/>
                  <a:pt x="7102" y="13720"/>
                </a:cubicBezTo>
                <a:close/>
                <a:moveTo>
                  <a:pt x="7313" y="13920"/>
                </a:moveTo>
                <a:cubicBezTo>
                  <a:pt x="7314" y="13920"/>
                  <a:pt x="7320" y="13938"/>
                  <a:pt x="7338" y="13957"/>
                </a:cubicBezTo>
                <a:cubicBezTo>
                  <a:pt x="7375" y="13976"/>
                  <a:pt x="7386" y="13994"/>
                  <a:pt x="7380" y="13994"/>
                </a:cubicBezTo>
                <a:cubicBezTo>
                  <a:pt x="7378" y="13994"/>
                  <a:pt x="7372" y="13991"/>
                  <a:pt x="7365" y="13983"/>
                </a:cubicBezTo>
                <a:lnTo>
                  <a:pt x="7338" y="14010"/>
                </a:lnTo>
                <a:cubicBezTo>
                  <a:pt x="7338" y="13983"/>
                  <a:pt x="7312" y="13957"/>
                  <a:pt x="7312" y="13931"/>
                </a:cubicBezTo>
                <a:cubicBezTo>
                  <a:pt x="7312" y="13923"/>
                  <a:pt x="7312" y="13920"/>
                  <a:pt x="7313" y="13920"/>
                </a:cubicBezTo>
                <a:close/>
                <a:moveTo>
                  <a:pt x="7180" y="13904"/>
                </a:moveTo>
                <a:lnTo>
                  <a:pt x="7180" y="13931"/>
                </a:lnTo>
                <a:cubicBezTo>
                  <a:pt x="7187" y="13924"/>
                  <a:pt x="7195" y="13920"/>
                  <a:pt x="7201" y="13920"/>
                </a:cubicBezTo>
                <a:cubicBezTo>
                  <a:pt x="7219" y="13920"/>
                  <a:pt x="7233" y="13945"/>
                  <a:pt x="7233" y="13983"/>
                </a:cubicBezTo>
                <a:cubicBezTo>
                  <a:pt x="7233" y="14010"/>
                  <a:pt x="7259" y="14036"/>
                  <a:pt x="7286" y="14036"/>
                </a:cubicBezTo>
                <a:cubicBezTo>
                  <a:pt x="7312" y="14036"/>
                  <a:pt x="7338" y="14062"/>
                  <a:pt x="7312" y="14062"/>
                </a:cubicBezTo>
                <a:cubicBezTo>
                  <a:pt x="7312" y="14062"/>
                  <a:pt x="7312" y="14089"/>
                  <a:pt x="7391" y="14089"/>
                </a:cubicBezTo>
                <a:cubicBezTo>
                  <a:pt x="7443" y="14115"/>
                  <a:pt x="7470" y="14115"/>
                  <a:pt x="7417" y="14141"/>
                </a:cubicBezTo>
                <a:cubicBezTo>
                  <a:pt x="7365" y="14167"/>
                  <a:pt x="7365" y="14167"/>
                  <a:pt x="7417" y="14167"/>
                </a:cubicBezTo>
                <a:cubicBezTo>
                  <a:pt x="7496" y="14167"/>
                  <a:pt x="7549" y="14220"/>
                  <a:pt x="7496" y="14246"/>
                </a:cubicBezTo>
                <a:cubicBezTo>
                  <a:pt x="7474" y="14269"/>
                  <a:pt x="7445" y="14278"/>
                  <a:pt x="7416" y="14278"/>
                </a:cubicBezTo>
                <a:cubicBezTo>
                  <a:pt x="7342" y="14278"/>
                  <a:pt x="7267" y="14216"/>
                  <a:pt x="7286" y="14141"/>
                </a:cubicBezTo>
                <a:cubicBezTo>
                  <a:pt x="7286" y="14115"/>
                  <a:pt x="7286" y="14102"/>
                  <a:pt x="7279" y="14102"/>
                </a:cubicBezTo>
                <a:cubicBezTo>
                  <a:pt x="7272" y="14102"/>
                  <a:pt x="7259" y="14115"/>
                  <a:pt x="7233" y="14141"/>
                </a:cubicBezTo>
                <a:cubicBezTo>
                  <a:pt x="7215" y="14153"/>
                  <a:pt x="7199" y="14158"/>
                  <a:pt x="7187" y="14158"/>
                </a:cubicBezTo>
                <a:cubicBezTo>
                  <a:pt x="7146" y="14158"/>
                  <a:pt x="7140" y="14103"/>
                  <a:pt x="7180" y="14062"/>
                </a:cubicBezTo>
                <a:cubicBezTo>
                  <a:pt x="7233" y="14036"/>
                  <a:pt x="7233" y="14036"/>
                  <a:pt x="7180" y="13983"/>
                </a:cubicBezTo>
                <a:cubicBezTo>
                  <a:pt x="7128" y="13957"/>
                  <a:pt x="7180" y="13931"/>
                  <a:pt x="7180" y="13904"/>
                </a:cubicBezTo>
                <a:close/>
                <a:moveTo>
                  <a:pt x="7680" y="14667"/>
                </a:moveTo>
                <a:cubicBezTo>
                  <a:pt x="7680" y="14667"/>
                  <a:pt x="7759" y="14667"/>
                  <a:pt x="7759" y="14720"/>
                </a:cubicBezTo>
                <a:cubicBezTo>
                  <a:pt x="7759" y="14733"/>
                  <a:pt x="7759" y="14739"/>
                  <a:pt x="7752" y="14739"/>
                </a:cubicBezTo>
                <a:cubicBezTo>
                  <a:pt x="7746" y="14739"/>
                  <a:pt x="7733" y="14733"/>
                  <a:pt x="7706" y="14720"/>
                </a:cubicBezTo>
                <a:cubicBezTo>
                  <a:pt x="7654" y="14667"/>
                  <a:pt x="7654" y="14667"/>
                  <a:pt x="7680" y="14667"/>
                </a:cubicBezTo>
                <a:close/>
                <a:moveTo>
                  <a:pt x="10915" y="14720"/>
                </a:moveTo>
                <a:cubicBezTo>
                  <a:pt x="10941" y="14720"/>
                  <a:pt x="10941" y="14720"/>
                  <a:pt x="10968" y="14746"/>
                </a:cubicBezTo>
                <a:cubicBezTo>
                  <a:pt x="10968" y="14772"/>
                  <a:pt x="10968" y="14772"/>
                  <a:pt x="10968" y="14772"/>
                </a:cubicBezTo>
                <a:lnTo>
                  <a:pt x="10968" y="14799"/>
                </a:lnTo>
                <a:cubicBezTo>
                  <a:pt x="10968" y="14799"/>
                  <a:pt x="10941" y="14799"/>
                  <a:pt x="10915" y="14772"/>
                </a:cubicBezTo>
                <a:cubicBezTo>
                  <a:pt x="10889" y="14746"/>
                  <a:pt x="10889" y="14746"/>
                  <a:pt x="10915" y="14720"/>
                </a:cubicBezTo>
                <a:close/>
                <a:moveTo>
                  <a:pt x="8022" y="14983"/>
                </a:moveTo>
                <a:cubicBezTo>
                  <a:pt x="8048" y="14983"/>
                  <a:pt x="8022" y="15009"/>
                  <a:pt x="8022" y="15009"/>
                </a:cubicBezTo>
                <a:cubicBezTo>
                  <a:pt x="8022" y="15009"/>
                  <a:pt x="7969" y="14983"/>
                  <a:pt x="7969" y="14983"/>
                </a:cubicBezTo>
                <a:close/>
                <a:moveTo>
                  <a:pt x="8522" y="16271"/>
                </a:moveTo>
                <a:lnTo>
                  <a:pt x="8522" y="16298"/>
                </a:lnTo>
                <a:cubicBezTo>
                  <a:pt x="8525" y="16294"/>
                  <a:pt x="8529" y="16293"/>
                  <a:pt x="8533" y="16293"/>
                </a:cubicBezTo>
                <a:cubicBezTo>
                  <a:pt x="8561" y="16293"/>
                  <a:pt x="8597" y="16361"/>
                  <a:pt x="8574" y="16429"/>
                </a:cubicBezTo>
                <a:cubicBezTo>
                  <a:pt x="8574" y="16478"/>
                  <a:pt x="8574" y="16499"/>
                  <a:pt x="8572" y="16499"/>
                </a:cubicBezTo>
                <a:cubicBezTo>
                  <a:pt x="8569" y="16499"/>
                  <a:pt x="8562" y="16471"/>
                  <a:pt x="8548" y="16429"/>
                </a:cubicBezTo>
                <a:cubicBezTo>
                  <a:pt x="8522" y="16377"/>
                  <a:pt x="8522" y="16350"/>
                  <a:pt x="8522" y="16324"/>
                </a:cubicBezTo>
                <a:cubicBezTo>
                  <a:pt x="8469" y="16324"/>
                  <a:pt x="8495" y="16271"/>
                  <a:pt x="8522" y="16271"/>
                </a:cubicBezTo>
                <a:close/>
                <a:moveTo>
                  <a:pt x="8686" y="16734"/>
                </a:moveTo>
                <a:cubicBezTo>
                  <a:pt x="8695" y="16734"/>
                  <a:pt x="8714" y="16753"/>
                  <a:pt x="8732" y="16771"/>
                </a:cubicBezTo>
                <a:cubicBezTo>
                  <a:pt x="8732" y="16797"/>
                  <a:pt x="8732" y="16824"/>
                  <a:pt x="8732" y="16824"/>
                </a:cubicBezTo>
                <a:lnTo>
                  <a:pt x="8680" y="16824"/>
                </a:lnTo>
                <a:cubicBezTo>
                  <a:pt x="8653" y="16797"/>
                  <a:pt x="8653" y="16771"/>
                  <a:pt x="8680" y="16745"/>
                </a:cubicBezTo>
                <a:cubicBezTo>
                  <a:pt x="8680" y="16737"/>
                  <a:pt x="8682" y="16734"/>
                  <a:pt x="8686" y="16734"/>
                </a:cubicBezTo>
                <a:close/>
                <a:moveTo>
                  <a:pt x="8890" y="17534"/>
                </a:moveTo>
                <a:cubicBezTo>
                  <a:pt x="8916" y="17560"/>
                  <a:pt x="8916" y="17560"/>
                  <a:pt x="8890" y="17586"/>
                </a:cubicBezTo>
                <a:lnTo>
                  <a:pt x="8864" y="17586"/>
                </a:lnTo>
                <a:cubicBezTo>
                  <a:pt x="8864" y="17560"/>
                  <a:pt x="8864" y="17560"/>
                  <a:pt x="8864" y="17534"/>
                </a:cubicBezTo>
                <a:close/>
                <a:moveTo>
                  <a:pt x="15114" y="18049"/>
                </a:moveTo>
                <a:cubicBezTo>
                  <a:pt x="15125" y="18049"/>
                  <a:pt x="15131" y="18068"/>
                  <a:pt x="15149" y="18086"/>
                </a:cubicBezTo>
                <a:lnTo>
                  <a:pt x="15149" y="18086"/>
                </a:lnTo>
                <a:cubicBezTo>
                  <a:pt x="15158" y="18082"/>
                  <a:pt x="15167" y="18077"/>
                  <a:pt x="15176" y="18073"/>
                </a:cubicBezTo>
                <a:lnTo>
                  <a:pt x="15176" y="18073"/>
                </a:lnTo>
                <a:cubicBezTo>
                  <a:pt x="15176" y="18077"/>
                  <a:pt x="15176" y="18082"/>
                  <a:pt x="15176" y="18086"/>
                </a:cubicBezTo>
                <a:cubicBezTo>
                  <a:pt x="15176" y="18099"/>
                  <a:pt x="15176" y="18106"/>
                  <a:pt x="15172" y="18106"/>
                </a:cubicBezTo>
                <a:cubicBezTo>
                  <a:pt x="15169" y="18106"/>
                  <a:pt x="15162" y="18099"/>
                  <a:pt x="15149" y="18086"/>
                </a:cubicBezTo>
                <a:lnTo>
                  <a:pt x="15149" y="18086"/>
                </a:lnTo>
                <a:cubicBezTo>
                  <a:pt x="15132" y="18095"/>
                  <a:pt x="15114" y="18104"/>
                  <a:pt x="15097" y="18112"/>
                </a:cubicBezTo>
                <a:cubicBezTo>
                  <a:pt x="15095" y="18116"/>
                  <a:pt x="15093" y="18119"/>
                  <a:pt x="15092" y="18122"/>
                </a:cubicBezTo>
                <a:lnTo>
                  <a:pt x="15092" y="18122"/>
                </a:lnTo>
                <a:cubicBezTo>
                  <a:pt x="15082" y="18098"/>
                  <a:pt x="15081" y="18075"/>
                  <a:pt x="15097" y="18060"/>
                </a:cubicBezTo>
                <a:cubicBezTo>
                  <a:pt x="15104" y="18052"/>
                  <a:pt x="15110" y="18049"/>
                  <a:pt x="15114" y="18049"/>
                </a:cubicBezTo>
                <a:close/>
                <a:moveTo>
                  <a:pt x="15086" y="18549"/>
                </a:moveTo>
                <a:cubicBezTo>
                  <a:pt x="15097" y="18549"/>
                  <a:pt x="15097" y="18574"/>
                  <a:pt x="15097" y="18612"/>
                </a:cubicBezTo>
                <a:cubicBezTo>
                  <a:pt x="15097" y="18621"/>
                  <a:pt x="15094" y="18624"/>
                  <a:pt x="15090" y="18624"/>
                </a:cubicBezTo>
                <a:cubicBezTo>
                  <a:pt x="15082" y="18624"/>
                  <a:pt x="15070" y="18612"/>
                  <a:pt x="15070" y="18612"/>
                </a:cubicBezTo>
                <a:cubicBezTo>
                  <a:pt x="15044" y="18586"/>
                  <a:pt x="15044" y="18586"/>
                  <a:pt x="15070" y="18560"/>
                </a:cubicBezTo>
                <a:cubicBezTo>
                  <a:pt x="15077" y="18552"/>
                  <a:pt x="15083" y="18549"/>
                  <a:pt x="15086" y="18549"/>
                </a:cubicBezTo>
                <a:close/>
                <a:moveTo>
                  <a:pt x="15044" y="18717"/>
                </a:moveTo>
                <a:lnTo>
                  <a:pt x="15018" y="18744"/>
                </a:lnTo>
                <a:lnTo>
                  <a:pt x="14939" y="18744"/>
                </a:lnTo>
                <a:cubicBezTo>
                  <a:pt x="14939" y="18744"/>
                  <a:pt x="14965" y="18717"/>
                  <a:pt x="14992" y="18717"/>
                </a:cubicBezTo>
                <a:close/>
                <a:moveTo>
                  <a:pt x="16057" y="18706"/>
                </a:moveTo>
                <a:cubicBezTo>
                  <a:pt x="16049" y="18706"/>
                  <a:pt x="16044" y="18709"/>
                  <a:pt x="16044" y="18717"/>
                </a:cubicBezTo>
                <a:lnTo>
                  <a:pt x="16044" y="18770"/>
                </a:lnTo>
                <a:lnTo>
                  <a:pt x="16096" y="18770"/>
                </a:lnTo>
                <a:cubicBezTo>
                  <a:pt x="16096" y="18744"/>
                  <a:pt x="16096" y="18717"/>
                  <a:pt x="16096" y="18717"/>
                </a:cubicBezTo>
                <a:cubicBezTo>
                  <a:pt x="16096" y="18717"/>
                  <a:pt x="16073" y="18706"/>
                  <a:pt x="16057" y="18706"/>
                </a:cubicBezTo>
                <a:close/>
                <a:moveTo>
                  <a:pt x="13624" y="18665"/>
                </a:moveTo>
                <a:cubicBezTo>
                  <a:pt x="13624" y="18691"/>
                  <a:pt x="13624" y="18717"/>
                  <a:pt x="13624" y="18717"/>
                </a:cubicBezTo>
                <a:cubicBezTo>
                  <a:pt x="13624" y="18761"/>
                  <a:pt x="13616" y="18780"/>
                  <a:pt x="13591" y="18780"/>
                </a:cubicBezTo>
                <a:cubicBezTo>
                  <a:pt x="13571" y="18780"/>
                  <a:pt x="13540" y="18767"/>
                  <a:pt x="13492" y="18744"/>
                </a:cubicBezTo>
                <a:cubicBezTo>
                  <a:pt x="13414" y="18691"/>
                  <a:pt x="13466" y="18717"/>
                  <a:pt x="13519" y="18691"/>
                </a:cubicBezTo>
                <a:lnTo>
                  <a:pt x="13519" y="18665"/>
                </a:lnTo>
                <a:cubicBezTo>
                  <a:pt x="13536" y="18673"/>
                  <a:pt x="13551" y="18676"/>
                  <a:pt x="13564" y="18676"/>
                </a:cubicBezTo>
                <a:cubicBezTo>
                  <a:pt x="13589" y="18676"/>
                  <a:pt x="13606" y="18665"/>
                  <a:pt x="13624" y="18665"/>
                </a:cubicBezTo>
                <a:close/>
                <a:moveTo>
                  <a:pt x="15070" y="18717"/>
                </a:moveTo>
                <a:cubicBezTo>
                  <a:pt x="15070" y="18717"/>
                  <a:pt x="15097" y="18744"/>
                  <a:pt x="15070" y="18744"/>
                </a:cubicBezTo>
                <a:lnTo>
                  <a:pt x="15044" y="18770"/>
                </a:lnTo>
                <a:cubicBezTo>
                  <a:pt x="15044" y="18770"/>
                  <a:pt x="15044" y="18796"/>
                  <a:pt x="15044" y="18796"/>
                </a:cubicBezTo>
                <a:lnTo>
                  <a:pt x="15018" y="18796"/>
                </a:lnTo>
                <a:cubicBezTo>
                  <a:pt x="15044" y="18770"/>
                  <a:pt x="15044" y="18744"/>
                  <a:pt x="15070" y="18744"/>
                </a:cubicBezTo>
                <a:lnTo>
                  <a:pt x="15070" y="18717"/>
                </a:lnTo>
                <a:close/>
                <a:moveTo>
                  <a:pt x="15958" y="18901"/>
                </a:moveTo>
                <a:cubicBezTo>
                  <a:pt x="15957" y="18910"/>
                  <a:pt x="15957" y="18920"/>
                  <a:pt x="15958" y="18930"/>
                </a:cubicBezTo>
                <a:lnTo>
                  <a:pt x="15958" y="18930"/>
                </a:lnTo>
                <a:cubicBezTo>
                  <a:pt x="15960" y="18929"/>
                  <a:pt x="15962" y="18928"/>
                  <a:pt x="15965" y="18928"/>
                </a:cubicBezTo>
                <a:cubicBezTo>
                  <a:pt x="16044" y="18901"/>
                  <a:pt x="16044" y="18901"/>
                  <a:pt x="15965" y="18901"/>
                </a:cubicBezTo>
                <a:cubicBezTo>
                  <a:pt x="15963" y="18901"/>
                  <a:pt x="15960" y="18901"/>
                  <a:pt x="15958" y="18901"/>
                </a:cubicBezTo>
                <a:close/>
                <a:moveTo>
                  <a:pt x="15958" y="18930"/>
                </a:moveTo>
                <a:cubicBezTo>
                  <a:pt x="15887" y="18955"/>
                  <a:pt x="15913" y="18980"/>
                  <a:pt x="15938" y="18980"/>
                </a:cubicBezTo>
                <a:cubicBezTo>
                  <a:pt x="15959" y="18996"/>
                  <a:pt x="15975" y="19008"/>
                  <a:pt x="15988" y="19018"/>
                </a:cubicBezTo>
                <a:lnTo>
                  <a:pt x="15988" y="19018"/>
                </a:lnTo>
                <a:cubicBezTo>
                  <a:pt x="15974" y="18998"/>
                  <a:pt x="15962" y="18962"/>
                  <a:pt x="15958" y="18930"/>
                </a:cubicBezTo>
                <a:close/>
                <a:moveTo>
                  <a:pt x="13677" y="18744"/>
                </a:moveTo>
                <a:cubicBezTo>
                  <a:pt x="13677" y="18744"/>
                  <a:pt x="13677" y="18770"/>
                  <a:pt x="13677" y="18770"/>
                </a:cubicBezTo>
                <a:cubicBezTo>
                  <a:pt x="13677" y="18808"/>
                  <a:pt x="13677" y="18833"/>
                  <a:pt x="13687" y="18833"/>
                </a:cubicBezTo>
                <a:cubicBezTo>
                  <a:pt x="13691" y="18833"/>
                  <a:pt x="13696" y="18830"/>
                  <a:pt x="13703" y="18823"/>
                </a:cubicBezTo>
                <a:cubicBezTo>
                  <a:pt x="13703" y="18796"/>
                  <a:pt x="13729" y="18796"/>
                  <a:pt x="13729" y="18796"/>
                </a:cubicBezTo>
                <a:lnTo>
                  <a:pt x="13729" y="18875"/>
                </a:lnTo>
                <a:cubicBezTo>
                  <a:pt x="13755" y="18901"/>
                  <a:pt x="13782" y="18928"/>
                  <a:pt x="13755" y="18954"/>
                </a:cubicBezTo>
                <a:cubicBezTo>
                  <a:pt x="13755" y="19033"/>
                  <a:pt x="13755" y="19033"/>
                  <a:pt x="13677" y="19033"/>
                </a:cubicBezTo>
                <a:cubicBezTo>
                  <a:pt x="13650" y="19033"/>
                  <a:pt x="13598" y="19007"/>
                  <a:pt x="13571" y="18980"/>
                </a:cubicBezTo>
                <a:cubicBezTo>
                  <a:pt x="13545" y="18954"/>
                  <a:pt x="13545" y="18928"/>
                  <a:pt x="13571" y="18928"/>
                </a:cubicBezTo>
                <a:cubicBezTo>
                  <a:pt x="13573" y="18930"/>
                  <a:pt x="13576" y="18931"/>
                  <a:pt x="13578" y="18931"/>
                </a:cubicBezTo>
                <a:cubicBezTo>
                  <a:pt x="13609" y="18931"/>
                  <a:pt x="13675" y="18794"/>
                  <a:pt x="13650" y="18770"/>
                </a:cubicBezTo>
                <a:cubicBezTo>
                  <a:pt x="13641" y="18750"/>
                  <a:pt x="13638" y="18745"/>
                  <a:pt x="13640" y="18745"/>
                </a:cubicBezTo>
                <a:cubicBezTo>
                  <a:pt x="13642" y="18745"/>
                  <a:pt x="13650" y="18751"/>
                  <a:pt x="13659" y="18751"/>
                </a:cubicBezTo>
                <a:cubicBezTo>
                  <a:pt x="13665" y="18751"/>
                  <a:pt x="13671" y="18750"/>
                  <a:pt x="13677" y="18744"/>
                </a:cubicBezTo>
                <a:close/>
                <a:moveTo>
                  <a:pt x="15988" y="19018"/>
                </a:moveTo>
                <a:lnTo>
                  <a:pt x="15988" y="19018"/>
                </a:lnTo>
                <a:cubicBezTo>
                  <a:pt x="15995" y="19029"/>
                  <a:pt x="16002" y="19035"/>
                  <a:pt x="16008" y="19036"/>
                </a:cubicBezTo>
                <a:lnTo>
                  <a:pt x="16008" y="19036"/>
                </a:lnTo>
                <a:cubicBezTo>
                  <a:pt x="16003" y="19031"/>
                  <a:pt x="15996" y="19025"/>
                  <a:pt x="15988" y="19018"/>
                </a:cubicBezTo>
                <a:close/>
                <a:moveTo>
                  <a:pt x="13777" y="19109"/>
                </a:moveTo>
                <a:cubicBezTo>
                  <a:pt x="13786" y="19109"/>
                  <a:pt x="13792" y="19132"/>
                  <a:pt x="13808" y="19164"/>
                </a:cubicBezTo>
                <a:lnTo>
                  <a:pt x="13808" y="19138"/>
                </a:lnTo>
                <a:lnTo>
                  <a:pt x="13808" y="19138"/>
                </a:lnTo>
                <a:cubicBezTo>
                  <a:pt x="13834" y="19164"/>
                  <a:pt x="13834" y="19164"/>
                  <a:pt x="13782" y="19191"/>
                </a:cubicBezTo>
                <a:cubicBezTo>
                  <a:pt x="13729" y="19191"/>
                  <a:pt x="13729" y="19191"/>
                  <a:pt x="13755" y="19138"/>
                </a:cubicBezTo>
                <a:cubicBezTo>
                  <a:pt x="13765" y="19118"/>
                  <a:pt x="13772" y="19109"/>
                  <a:pt x="13777" y="19109"/>
                </a:cubicBezTo>
                <a:close/>
                <a:moveTo>
                  <a:pt x="15123" y="18823"/>
                </a:moveTo>
                <a:cubicBezTo>
                  <a:pt x="15149" y="18823"/>
                  <a:pt x="15202" y="18823"/>
                  <a:pt x="15228" y="18849"/>
                </a:cubicBezTo>
                <a:cubicBezTo>
                  <a:pt x="15241" y="18862"/>
                  <a:pt x="15248" y="18869"/>
                  <a:pt x="15255" y="18869"/>
                </a:cubicBezTo>
                <a:cubicBezTo>
                  <a:pt x="15261" y="18869"/>
                  <a:pt x="15268" y="18862"/>
                  <a:pt x="15281" y="18849"/>
                </a:cubicBezTo>
                <a:cubicBezTo>
                  <a:pt x="15295" y="18842"/>
                  <a:pt x="15315" y="18838"/>
                  <a:pt x="15336" y="18838"/>
                </a:cubicBezTo>
                <a:cubicBezTo>
                  <a:pt x="15393" y="18838"/>
                  <a:pt x="15458" y="18863"/>
                  <a:pt x="15439" y="18901"/>
                </a:cubicBezTo>
                <a:cubicBezTo>
                  <a:pt x="15412" y="18928"/>
                  <a:pt x="15360" y="18954"/>
                  <a:pt x="15307" y="18980"/>
                </a:cubicBezTo>
                <a:cubicBezTo>
                  <a:pt x="15228" y="19007"/>
                  <a:pt x="15202" y="19033"/>
                  <a:pt x="15228" y="19086"/>
                </a:cubicBezTo>
                <a:cubicBezTo>
                  <a:pt x="15228" y="19112"/>
                  <a:pt x="15228" y="19138"/>
                  <a:pt x="15255" y="19138"/>
                </a:cubicBezTo>
                <a:cubicBezTo>
                  <a:pt x="15307" y="19138"/>
                  <a:pt x="15360" y="19059"/>
                  <a:pt x="15333" y="19033"/>
                </a:cubicBezTo>
                <a:cubicBezTo>
                  <a:pt x="15281" y="19033"/>
                  <a:pt x="15307" y="19033"/>
                  <a:pt x="15333" y="19007"/>
                </a:cubicBezTo>
                <a:cubicBezTo>
                  <a:pt x="15386" y="19007"/>
                  <a:pt x="15412" y="19007"/>
                  <a:pt x="15412" y="19086"/>
                </a:cubicBezTo>
                <a:cubicBezTo>
                  <a:pt x="15412" y="19150"/>
                  <a:pt x="15395" y="19198"/>
                  <a:pt x="15374" y="19198"/>
                </a:cubicBezTo>
                <a:cubicBezTo>
                  <a:pt x="15369" y="19198"/>
                  <a:pt x="15364" y="19195"/>
                  <a:pt x="15360" y="19191"/>
                </a:cubicBezTo>
                <a:cubicBezTo>
                  <a:pt x="15352" y="19174"/>
                  <a:pt x="15343" y="19168"/>
                  <a:pt x="15335" y="19168"/>
                </a:cubicBezTo>
                <a:cubicBezTo>
                  <a:pt x="15317" y="19168"/>
                  <a:pt x="15299" y="19199"/>
                  <a:pt x="15281" y="19217"/>
                </a:cubicBezTo>
                <a:lnTo>
                  <a:pt x="15255" y="19217"/>
                </a:lnTo>
                <a:cubicBezTo>
                  <a:pt x="15255" y="19191"/>
                  <a:pt x="15255" y="19164"/>
                  <a:pt x="15202" y="19164"/>
                </a:cubicBezTo>
                <a:cubicBezTo>
                  <a:pt x="15193" y="19164"/>
                  <a:pt x="15186" y="19165"/>
                  <a:pt x="15181" y="19166"/>
                </a:cubicBezTo>
                <a:lnTo>
                  <a:pt x="15181" y="19166"/>
                </a:lnTo>
                <a:cubicBezTo>
                  <a:pt x="15187" y="19162"/>
                  <a:pt x="15194" y="19153"/>
                  <a:pt x="15202" y="19138"/>
                </a:cubicBezTo>
                <a:cubicBezTo>
                  <a:pt x="15202" y="19112"/>
                  <a:pt x="15202" y="19112"/>
                  <a:pt x="15228" y="19086"/>
                </a:cubicBezTo>
                <a:cubicBezTo>
                  <a:pt x="15215" y="19072"/>
                  <a:pt x="15209" y="19066"/>
                  <a:pt x="15205" y="19066"/>
                </a:cubicBezTo>
                <a:cubicBezTo>
                  <a:pt x="15202" y="19066"/>
                  <a:pt x="15202" y="19072"/>
                  <a:pt x="15202" y="19086"/>
                </a:cubicBezTo>
                <a:lnTo>
                  <a:pt x="15176" y="19086"/>
                </a:lnTo>
                <a:cubicBezTo>
                  <a:pt x="15176" y="19059"/>
                  <a:pt x="15176" y="19059"/>
                  <a:pt x="15176" y="19059"/>
                </a:cubicBezTo>
                <a:cubicBezTo>
                  <a:pt x="15176" y="19059"/>
                  <a:pt x="15149" y="19059"/>
                  <a:pt x="15176" y="19007"/>
                </a:cubicBezTo>
                <a:cubicBezTo>
                  <a:pt x="15184" y="18989"/>
                  <a:pt x="15190" y="18983"/>
                  <a:pt x="15194" y="18983"/>
                </a:cubicBezTo>
                <a:cubicBezTo>
                  <a:pt x="15202" y="18983"/>
                  <a:pt x="15202" y="19007"/>
                  <a:pt x="15202" y="19007"/>
                </a:cubicBezTo>
                <a:cubicBezTo>
                  <a:pt x="15202" y="18980"/>
                  <a:pt x="15202" y="18954"/>
                  <a:pt x="15202" y="18928"/>
                </a:cubicBezTo>
                <a:cubicBezTo>
                  <a:pt x="15202" y="18915"/>
                  <a:pt x="15202" y="18908"/>
                  <a:pt x="15199" y="18908"/>
                </a:cubicBezTo>
                <a:cubicBezTo>
                  <a:pt x="15195" y="18908"/>
                  <a:pt x="15189" y="18915"/>
                  <a:pt x="15176" y="18928"/>
                </a:cubicBezTo>
                <a:lnTo>
                  <a:pt x="15149" y="18980"/>
                </a:lnTo>
                <a:lnTo>
                  <a:pt x="15123" y="18980"/>
                </a:lnTo>
                <a:cubicBezTo>
                  <a:pt x="15123" y="18980"/>
                  <a:pt x="15176" y="18901"/>
                  <a:pt x="15149" y="18901"/>
                </a:cubicBezTo>
                <a:cubicBezTo>
                  <a:pt x="15123" y="18875"/>
                  <a:pt x="15097" y="18875"/>
                  <a:pt x="15123" y="18875"/>
                </a:cubicBezTo>
                <a:lnTo>
                  <a:pt x="15123" y="18849"/>
                </a:lnTo>
                <a:cubicBezTo>
                  <a:pt x="15123" y="18849"/>
                  <a:pt x="15123" y="18823"/>
                  <a:pt x="15097" y="18823"/>
                </a:cubicBezTo>
                <a:close/>
                <a:moveTo>
                  <a:pt x="13282" y="19243"/>
                </a:moveTo>
                <a:lnTo>
                  <a:pt x="13282" y="19243"/>
                </a:lnTo>
                <a:cubicBezTo>
                  <a:pt x="13269" y="19256"/>
                  <a:pt x="13269" y="19263"/>
                  <a:pt x="13272" y="19263"/>
                </a:cubicBezTo>
                <a:cubicBezTo>
                  <a:pt x="13275" y="19263"/>
                  <a:pt x="13282" y="19256"/>
                  <a:pt x="13282" y="19243"/>
                </a:cubicBezTo>
                <a:close/>
                <a:moveTo>
                  <a:pt x="17528" y="19080"/>
                </a:moveTo>
                <a:cubicBezTo>
                  <a:pt x="17556" y="19080"/>
                  <a:pt x="17595" y="19149"/>
                  <a:pt x="17595" y="19217"/>
                </a:cubicBezTo>
                <a:cubicBezTo>
                  <a:pt x="17595" y="19268"/>
                  <a:pt x="17573" y="19297"/>
                  <a:pt x="17551" y="19297"/>
                </a:cubicBezTo>
                <a:cubicBezTo>
                  <a:pt x="17538" y="19297"/>
                  <a:pt x="17526" y="19288"/>
                  <a:pt x="17516" y="19270"/>
                </a:cubicBezTo>
                <a:cubicBezTo>
                  <a:pt x="17464" y="19243"/>
                  <a:pt x="17464" y="19112"/>
                  <a:pt x="17516" y="19086"/>
                </a:cubicBezTo>
                <a:cubicBezTo>
                  <a:pt x="17520" y="19082"/>
                  <a:pt x="17524" y="19080"/>
                  <a:pt x="17528" y="19080"/>
                </a:cubicBezTo>
                <a:close/>
                <a:moveTo>
                  <a:pt x="17730" y="19260"/>
                </a:moveTo>
                <a:cubicBezTo>
                  <a:pt x="17750" y="19260"/>
                  <a:pt x="17740" y="19289"/>
                  <a:pt x="17700" y="19349"/>
                </a:cubicBezTo>
                <a:cubicBezTo>
                  <a:pt x="17667" y="19382"/>
                  <a:pt x="17648" y="19396"/>
                  <a:pt x="17637" y="19396"/>
                </a:cubicBezTo>
                <a:cubicBezTo>
                  <a:pt x="17622" y="19396"/>
                  <a:pt x="17622" y="19368"/>
                  <a:pt x="17622" y="19322"/>
                </a:cubicBezTo>
                <a:cubicBezTo>
                  <a:pt x="17648" y="19296"/>
                  <a:pt x="17648" y="19270"/>
                  <a:pt x="17700" y="19270"/>
                </a:cubicBezTo>
                <a:cubicBezTo>
                  <a:pt x="17714" y="19263"/>
                  <a:pt x="17723" y="19260"/>
                  <a:pt x="17730" y="19260"/>
                </a:cubicBezTo>
                <a:close/>
                <a:moveTo>
                  <a:pt x="13913" y="19191"/>
                </a:moveTo>
                <a:cubicBezTo>
                  <a:pt x="13913" y="19234"/>
                  <a:pt x="13948" y="19277"/>
                  <a:pt x="13975" y="19277"/>
                </a:cubicBezTo>
                <a:cubicBezTo>
                  <a:pt x="13982" y="19277"/>
                  <a:pt x="13987" y="19274"/>
                  <a:pt x="13992" y="19270"/>
                </a:cubicBezTo>
                <a:cubicBezTo>
                  <a:pt x="13992" y="19296"/>
                  <a:pt x="13992" y="19322"/>
                  <a:pt x="13992" y="19349"/>
                </a:cubicBezTo>
                <a:cubicBezTo>
                  <a:pt x="13973" y="19387"/>
                  <a:pt x="13968" y="19411"/>
                  <a:pt x="13956" y="19411"/>
                </a:cubicBezTo>
                <a:cubicBezTo>
                  <a:pt x="13952" y="19411"/>
                  <a:pt x="13947" y="19408"/>
                  <a:pt x="13940" y="19401"/>
                </a:cubicBezTo>
                <a:cubicBezTo>
                  <a:pt x="13940" y="19375"/>
                  <a:pt x="13940" y="19349"/>
                  <a:pt x="13940" y="19349"/>
                </a:cubicBezTo>
                <a:cubicBezTo>
                  <a:pt x="13940" y="19349"/>
                  <a:pt x="13940" y="19296"/>
                  <a:pt x="13913" y="19270"/>
                </a:cubicBezTo>
                <a:cubicBezTo>
                  <a:pt x="13861" y="19243"/>
                  <a:pt x="13861" y="19217"/>
                  <a:pt x="13887" y="19217"/>
                </a:cubicBezTo>
                <a:lnTo>
                  <a:pt x="13913" y="19191"/>
                </a:lnTo>
                <a:close/>
                <a:moveTo>
                  <a:pt x="14232" y="19408"/>
                </a:moveTo>
                <a:cubicBezTo>
                  <a:pt x="14234" y="19408"/>
                  <a:pt x="14237" y="19410"/>
                  <a:pt x="14242" y="19414"/>
                </a:cubicBezTo>
                <a:lnTo>
                  <a:pt x="14242" y="19414"/>
                </a:lnTo>
                <a:lnTo>
                  <a:pt x="14229" y="19427"/>
                </a:lnTo>
                <a:cubicBezTo>
                  <a:pt x="14229" y="19414"/>
                  <a:pt x="14229" y="19408"/>
                  <a:pt x="14232" y="19408"/>
                </a:cubicBezTo>
                <a:close/>
                <a:moveTo>
                  <a:pt x="17359" y="19368"/>
                </a:moveTo>
                <a:cubicBezTo>
                  <a:pt x="17366" y="19368"/>
                  <a:pt x="17375" y="19370"/>
                  <a:pt x="17385" y="19375"/>
                </a:cubicBezTo>
                <a:cubicBezTo>
                  <a:pt x="17437" y="19375"/>
                  <a:pt x="17437" y="19401"/>
                  <a:pt x="17385" y="19454"/>
                </a:cubicBezTo>
                <a:cubicBezTo>
                  <a:pt x="17351" y="19476"/>
                  <a:pt x="17337" y="19484"/>
                  <a:pt x="17329" y="19484"/>
                </a:cubicBezTo>
                <a:cubicBezTo>
                  <a:pt x="17319" y="19484"/>
                  <a:pt x="17321" y="19469"/>
                  <a:pt x="17306" y="19454"/>
                </a:cubicBezTo>
                <a:lnTo>
                  <a:pt x="17332" y="19454"/>
                </a:lnTo>
                <a:cubicBezTo>
                  <a:pt x="17311" y="19411"/>
                  <a:pt x="17324" y="19368"/>
                  <a:pt x="17359" y="19368"/>
                </a:cubicBezTo>
                <a:close/>
                <a:moveTo>
                  <a:pt x="14071" y="19454"/>
                </a:moveTo>
                <a:cubicBezTo>
                  <a:pt x="14071" y="19454"/>
                  <a:pt x="14071" y="19506"/>
                  <a:pt x="14071" y="19506"/>
                </a:cubicBezTo>
                <a:cubicBezTo>
                  <a:pt x="14097" y="19506"/>
                  <a:pt x="14097" y="19506"/>
                  <a:pt x="14097" y="19532"/>
                </a:cubicBezTo>
                <a:lnTo>
                  <a:pt x="14097" y="19532"/>
                </a:lnTo>
                <a:cubicBezTo>
                  <a:pt x="14082" y="19529"/>
                  <a:pt x="14071" y="19523"/>
                  <a:pt x="14071" y="19506"/>
                </a:cubicBezTo>
                <a:cubicBezTo>
                  <a:pt x="14018" y="19506"/>
                  <a:pt x="14018" y="19480"/>
                  <a:pt x="14071" y="19454"/>
                </a:cubicBezTo>
                <a:close/>
                <a:moveTo>
                  <a:pt x="17743" y="19408"/>
                </a:moveTo>
                <a:cubicBezTo>
                  <a:pt x="17760" y="19408"/>
                  <a:pt x="17779" y="19414"/>
                  <a:pt x="17806" y="19427"/>
                </a:cubicBezTo>
                <a:cubicBezTo>
                  <a:pt x="17832" y="19480"/>
                  <a:pt x="17832" y="19533"/>
                  <a:pt x="17674" y="19559"/>
                </a:cubicBezTo>
                <a:cubicBezTo>
                  <a:pt x="17543" y="19559"/>
                  <a:pt x="17490" y="19533"/>
                  <a:pt x="17595" y="19480"/>
                </a:cubicBezTo>
                <a:lnTo>
                  <a:pt x="17700" y="19427"/>
                </a:lnTo>
                <a:cubicBezTo>
                  <a:pt x="17714" y="19414"/>
                  <a:pt x="17727" y="19408"/>
                  <a:pt x="17743" y="19408"/>
                </a:cubicBezTo>
                <a:close/>
                <a:moveTo>
                  <a:pt x="16017" y="19033"/>
                </a:moveTo>
                <a:cubicBezTo>
                  <a:pt x="16015" y="19035"/>
                  <a:pt x="16012" y="19036"/>
                  <a:pt x="16010" y="19036"/>
                </a:cubicBezTo>
                <a:cubicBezTo>
                  <a:pt x="16009" y="19036"/>
                  <a:pt x="16009" y="19036"/>
                  <a:pt x="16008" y="19036"/>
                </a:cubicBezTo>
                <a:lnTo>
                  <a:pt x="16008" y="19036"/>
                </a:lnTo>
                <a:cubicBezTo>
                  <a:pt x="16035" y="19065"/>
                  <a:pt x="16018" y="19076"/>
                  <a:pt x="15965" y="19112"/>
                </a:cubicBezTo>
                <a:cubicBezTo>
                  <a:pt x="15886" y="19191"/>
                  <a:pt x="15859" y="19191"/>
                  <a:pt x="15912" y="19296"/>
                </a:cubicBezTo>
                <a:cubicBezTo>
                  <a:pt x="15938" y="19322"/>
                  <a:pt x="15938" y="19375"/>
                  <a:pt x="15938" y="19427"/>
                </a:cubicBezTo>
                <a:cubicBezTo>
                  <a:pt x="15925" y="19454"/>
                  <a:pt x="15925" y="19467"/>
                  <a:pt x="15935" y="19467"/>
                </a:cubicBezTo>
                <a:cubicBezTo>
                  <a:pt x="15945" y="19467"/>
                  <a:pt x="15965" y="19454"/>
                  <a:pt x="15991" y="19427"/>
                </a:cubicBezTo>
                <a:cubicBezTo>
                  <a:pt x="15991" y="19375"/>
                  <a:pt x="15991" y="19322"/>
                  <a:pt x="15991" y="19296"/>
                </a:cubicBezTo>
                <a:lnTo>
                  <a:pt x="15991" y="19217"/>
                </a:lnTo>
                <a:cubicBezTo>
                  <a:pt x="15991" y="19210"/>
                  <a:pt x="15999" y="19207"/>
                  <a:pt x="16012" y="19207"/>
                </a:cubicBezTo>
                <a:cubicBezTo>
                  <a:pt x="16050" y="19207"/>
                  <a:pt x="16129" y="19237"/>
                  <a:pt x="16149" y="19296"/>
                </a:cubicBezTo>
                <a:lnTo>
                  <a:pt x="16228" y="19427"/>
                </a:lnTo>
                <a:lnTo>
                  <a:pt x="16228" y="19480"/>
                </a:lnTo>
                <a:cubicBezTo>
                  <a:pt x="16228" y="19506"/>
                  <a:pt x="16228" y="19533"/>
                  <a:pt x="16254" y="19533"/>
                </a:cubicBezTo>
                <a:cubicBezTo>
                  <a:pt x="16280" y="19559"/>
                  <a:pt x="16307" y="19585"/>
                  <a:pt x="16228" y="19612"/>
                </a:cubicBezTo>
                <a:cubicBezTo>
                  <a:pt x="16149" y="19638"/>
                  <a:pt x="16149" y="19638"/>
                  <a:pt x="16175" y="19638"/>
                </a:cubicBezTo>
                <a:cubicBezTo>
                  <a:pt x="16210" y="19655"/>
                  <a:pt x="16233" y="19673"/>
                  <a:pt x="16230" y="19690"/>
                </a:cubicBezTo>
                <a:lnTo>
                  <a:pt x="16230" y="19690"/>
                </a:lnTo>
                <a:cubicBezTo>
                  <a:pt x="16255" y="19689"/>
                  <a:pt x="16280" y="19663"/>
                  <a:pt x="16280" y="19638"/>
                </a:cubicBezTo>
                <a:cubicBezTo>
                  <a:pt x="16280" y="19638"/>
                  <a:pt x="16307" y="19612"/>
                  <a:pt x="16359" y="19559"/>
                </a:cubicBezTo>
                <a:cubicBezTo>
                  <a:pt x="16385" y="19533"/>
                  <a:pt x="16412" y="19480"/>
                  <a:pt x="16412" y="19454"/>
                </a:cubicBezTo>
                <a:cubicBezTo>
                  <a:pt x="16385" y="19401"/>
                  <a:pt x="16359" y="19401"/>
                  <a:pt x="16333" y="19401"/>
                </a:cubicBezTo>
                <a:cubicBezTo>
                  <a:pt x="16320" y="19414"/>
                  <a:pt x="16307" y="19421"/>
                  <a:pt x="16293" y="19421"/>
                </a:cubicBezTo>
                <a:cubicBezTo>
                  <a:pt x="16280" y="19421"/>
                  <a:pt x="16267" y="19414"/>
                  <a:pt x="16254" y="19401"/>
                </a:cubicBezTo>
                <a:cubicBezTo>
                  <a:pt x="16201" y="19401"/>
                  <a:pt x="16201" y="19401"/>
                  <a:pt x="16254" y="19349"/>
                </a:cubicBezTo>
                <a:cubicBezTo>
                  <a:pt x="16267" y="19342"/>
                  <a:pt x="16277" y="19337"/>
                  <a:pt x="16284" y="19333"/>
                </a:cubicBezTo>
                <a:lnTo>
                  <a:pt x="16284" y="19333"/>
                </a:lnTo>
                <a:cubicBezTo>
                  <a:pt x="16285" y="19334"/>
                  <a:pt x="16286" y="19334"/>
                  <a:pt x="16287" y="19334"/>
                </a:cubicBezTo>
                <a:cubicBezTo>
                  <a:pt x="16295" y="19334"/>
                  <a:pt x="16307" y="19322"/>
                  <a:pt x="16307" y="19322"/>
                </a:cubicBezTo>
                <a:lnTo>
                  <a:pt x="16359" y="19322"/>
                </a:lnTo>
                <a:cubicBezTo>
                  <a:pt x="16359" y="19335"/>
                  <a:pt x="16359" y="19349"/>
                  <a:pt x="16362" y="19349"/>
                </a:cubicBezTo>
                <a:cubicBezTo>
                  <a:pt x="16366" y="19349"/>
                  <a:pt x="16372" y="19335"/>
                  <a:pt x="16385" y="19296"/>
                </a:cubicBezTo>
                <a:cubicBezTo>
                  <a:pt x="16385" y="19257"/>
                  <a:pt x="16385" y="19233"/>
                  <a:pt x="16365" y="19233"/>
                </a:cubicBezTo>
                <a:cubicBezTo>
                  <a:pt x="16357" y="19233"/>
                  <a:pt x="16347" y="19236"/>
                  <a:pt x="16333" y="19243"/>
                </a:cubicBezTo>
                <a:cubicBezTo>
                  <a:pt x="16322" y="19254"/>
                  <a:pt x="16311" y="19265"/>
                  <a:pt x="16302" y="19276"/>
                </a:cubicBezTo>
                <a:lnTo>
                  <a:pt x="16302" y="19276"/>
                </a:lnTo>
                <a:cubicBezTo>
                  <a:pt x="16305" y="19284"/>
                  <a:pt x="16307" y="19291"/>
                  <a:pt x="16307" y="19296"/>
                </a:cubicBezTo>
                <a:cubicBezTo>
                  <a:pt x="16307" y="19316"/>
                  <a:pt x="16307" y="19321"/>
                  <a:pt x="16284" y="19333"/>
                </a:cubicBezTo>
                <a:lnTo>
                  <a:pt x="16284" y="19333"/>
                </a:lnTo>
                <a:cubicBezTo>
                  <a:pt x="16282" y="19332"/>
                  <a:pt x="16280" y="19328"/>
                  <a:pt x="16280" y="19322"/>
                </a:cubicBezTo>
                <a:cubicBezTo>
                  <a:pt x="16280" y="19307"/>
                  <a:pt x="16289" y="19291"/>
                  <a:pt x="16302" y="19276"/>
                </a:cubicBezTo>
                <a:lnTo>
                  <a:pt x="16302" y="19276"/>
                </a:lnTo>
                <a:cubicBezTo>
                  <a:pt x="16288" y="19236"/>
                  <a:pt x="16245" y="19164"/>
                  <a:pt x="16201" y="19164"/>
                </a:cubicBezTo>
                <a:cubicBezTo>
                  <a:pt x="16182" y="19171"/>
                  <a:pt x="16162" y="19174"/>
                  <a:pt x="16143" y="19174"/>
                </a:cubicBezTo>
                <a:cubicBezTo>
                  <a:pt x="16088" y="19174"/>
                  <a:pt x="16044" y="19145"/>
                  <a:pt x="16044" y="19086"/>
                </a:cubicBezTo>
                <a:cubicBezTo>
                  <a:pt x="16044" y="19033"/>
                  <a:pt x="16044" y="19033"/>
                  <a:pt x="16017" y="19033"/>
                </a:cubicBezTo>
                <a:close/>
                <a:moveTo>
                  <a:pt x="13827" y="19549"/>
                </a:moveTo>
                <a:cubicBezTo>
                  <a:pt x="13844" y="19549"/>
                  <a:pt x="13854" y="19579"/>
                  <a:pt x="13834" y="19638"/>
                </a:cubicBezTo>
                <a:cubicBezTo>
                  <a:pt x="13820" y="19696"/>
                  <a:pt x="13813" y="19714"/>
                  <a:pt x="13801" y="19714"/>
                </a:cubicBezTo>
                <a:cubicBezTo>
                  <a:pt x="13792" y="19714"/>
                  <a:pt x="13779" y="19702"/>
                  <a:pt x="13755" y="19690"/>
                </a:cubicBezTo>
                <a:cubicBezTo>
                  <a:pt x="13703" y="19690"/>
                  <a:pt x="13703" y="19690"/>
                  <a:pt x="13755" y="19664"/>
                </a:cubicBezTo>
                <a:cubicBezTo>
                  <a:pt x="13808" y="19612"/>
                  <a:pt x="13808" y="19638"/>
                  <a:pt x="13808" y="19612"/>
                </a:cubicBezTo>
                <a:cubicBezTo>
                  <a:pt x="13799" y="19603"/>
                  <a:pt x="13790" y="19600"/>
                  <a:pt x="13782" y="19600"/>
                </a:cubicBezTo>
                <a:cubicBezTo>
                  <a:pt x="13764" y="19600"/>
                  <a:pt x="13747" y="19612"/>
                  <a:pt x="13729" y="19612"/>
                </a:cubicBezTo>
                <a:cubicBezTo>
                  <a:pt x="13703" y="19612"/>
                  <a:pt x="13571" y="19612"/>
                  <a:pt x="13624" y="19585"/>
                </a:cubicBezTo>
                <a:lnTo>
                  <a:pt x="13624" y="19559"/>
                </a:lnTo>
                <a:lnTo>
                  <a:pt x="13808" y="19559"/>
                </a:lnTo>
                <a:cubicBezTo>
                  <a:pt x="13815" y="19552"/>
                  <a:pt x="13821" y="19549"/>
                  <a:pt x="13827" y="19549"/>
                </a:cubicBezTo>
                <a:close/>
                <a:moveTo>
                  <a:pt x="11073" y="19664"/>
                </a:moveTo>
                <a:cubicBezTo>
                  <a:pt x="11099" y="19664"/>
                  <a:pt x="11099" y="19690"/>
                  <a:pt x="11073" y="19717"/>
                </a:cubicBezTo>
                <a:cubicBezTo>
                  <a:pt x="11073" y="19717"/>
                  <a:pt x="11047" y="19717"/>
                  <a:pt x="11020" y="19690"/>
                </a:cubicBezTo>
                <a:cubicBezTo>
                  <a:pt x="11020" y="19690"/>
                  <a:pt x="11020" y="19664"/>
                  <a:pt x="11020" y="19664"/>
                </a:cubicBezTo>
                <a:close/>
                <a:moveTo>
                  <a:pt x="15491" y="19079"/>
                </a:moveTo>
                <a:cubicBezTo>
                  <a:pt x="15504" y="19079"/>
                  <a:pt x="15518" y="19099"/>
                  <a:pt x="15544" y="19138"/>
                </a:cubicBezTo>
                <a:cubicBezTo>
                  <a:pt x="15575" y="19169"/>
                  <a:pt x="15587" y="19182"/>
                  <a:pt x="15598" y="19182"/>
                </a:cubicBezTo>
                <a:cubicBezTo>
                  <a:pt x="15605" y="19182"/>
                  <a:pt x="15612" y="19175"/>
                  <a:pt x="15623" y="19164"/>
                </a:cubicBezTo>
                <a:cubicBezTo>
                  <a:pt x="15623" y="19151"/>
                  <a:pt x="15629" y="19145"/>
                  <a:pt x="15636" y="19145"/>
                </a:cubicBezTo>
                <a:cubicBezTo>
                  <a:pt x="15642" y="19145"/>
                  <a:pt x="15649" y="19151"/>
                  <a:pt x="15649" y="19164"/>
                </a:cubicBezTo>
                <a:cubicBezTo>
                  <a:pt x="15675" y="19191"/>
                  <a:pt x="15649" y="19217"/>
                  <a:pt x="15623" y="19243"/>
                </a:cubicBezTo>
                <a:cubicBezTo>
                  <a:pt x="15570" y="19270"/>
                  <a:pt x="15544" y="19270"/>
                  <a:pt x="15596" y="19296"/>
                </a:cubicBezTo>
                <a:cubicBezTo>
                  <a:pt x="15620" y="19320"/>
                  <a:pt x="15557" y="19431"/>
                  <a:pt x="15486" y="19431"/>
                </a:cubicBezTo>
                <a:cubicBezTo>
                  <a:pt x="15479" y="19431"/>
                  <a:pt x="15472" y="19430"/>
                  <a:pt x="15465" y="19427"/>
                </a:cubicBezTo>
                <a:cubicBezTo>
                  <a:pt x="15412" y="19427"/>
                  <a:pt x="15412" y="19480"/>
                  <a:pt x="15386" y="19559"/>
                </a:cubicBezTo>
                <a:cubicBezTo>
                  <a:pt x="15333" y="19664"/>
                  <a:pt x="15333" y="19717"/>
                  <a:pt x="15360" y="19717"/>
                </a:cubicBezTo>
                <a:cubicBezTo>
                  <a:pt x="15333" y="19717"/>
                  <a:pt x="15307" y="19717"/>
                  <a:pt x="15281" y="19690"/>
                </a:cubicBezTo>
                <a:cubicBezTo>
                  <a:pt x="15281" y="19664"/>
                  <a:pt x="15255" y="19638"/>
                  <a:pt x="15228" y="19638"/>
                </a:cubicBezTo>
                <a:cubicBezTo>
                  <a:pt x="15202" y="19612"/>
                  <a:pt x="15202" y="19585"/>
                  <a:pt x="15202" y="19559"/>
                </a:cubicBezTo>
                <a:cubicBezTo>
                  <a:pt x="15202" y="19533"/>
                  <a:pt x="15202" y="19519"/>
                  <a:pt x="15205" y="19519"/>
                </a:cubicBezTo>
                <a:cubicBezTo>
                  <a:pt x="15209" y="19519"/>
                  <a:pt x="15215" y="19533"/>
                  <a:pt x="15228" y="19559"/>
                </a:cubicBezTo>
                <a:lnTo>
                  <a:pt x="15281" y="19612"/>
                </a:lnTo>
                <a:lnTo>
                  <a:pt x="15307" y="19533"/>
                </a:lnTo>
                <a:cubicBezTo>
                  <a:pt x="15333" y="19480"/>
                  <a:pt x="15333" y="19454"/>
                  <a:pt x="15307" y="19427"/>
                </a:cubicBezTo>
                <a:cubicBezTo>
                  <a:pt x="15281" y="19375"/>
                  <a:pt x="15333" y="19349"/>
                  <a:pt x="15439" y="19349"/>
                </a:cubicBezTo>
                <a:lnTo>
                  <a:pt x="15465" y="19349"/>
                </a:lnTo>
                <a:cubicBezTo>
                  <a:pt x="15465" y="19349"/>
                  <a:pt x="15465" y="19322"/>
                  <a:pt x="15465" y="19296"/>
                </a:cubicBezTo>
                <a:cubicBezTo>
                  <a:pt x="15491" y="19270"/>
                  <a:pt x="15491" y="19243"/>
                  <a:pt x="15465" y="19243"/>
                </a:cubicBezTo>
                <a:cubicBezTo>
                  <a:pt x="15439" y="19217"/>
                  <a:pt x="15439" y="19164"/>
                  <a:pt x="15439" y="19138"/>
                </a:cubicBezTo>
                <a:cubicBezTo>
                  <a:pt x="15465" y="19099"/>
                  <a:pt x="15478" y="19079"/>
                  <a:pt x="15491" y="19079"/>
                </a:cubicBezTo>
                <a:close/>
                <a:moveTo>
                  <a:pt x="16230" y="19690"/>
                </a:moveTo>
                <a:cubicBezTo>
                  <a:pt x="16229" y="19690"/>
                  <a:pt x="16228" y="19690"/>
                  <a:pt x="16228" y="19690"/>
                </a:cubicBezTo>
                <a:cubicBezTo>
                  <a:pt x="16196" y="19706"/>
                  <a:pt x="16183" y="19713"/>
                  <a:pt x="16178" y="19721"/>
                </a:cubicBezTo>
                <a:lnTo>
                  <a:pt x="16178" y="19721"/>
                </a:lnTo>
                <a:cubicBezTo>
                  <a:pt x="16186" y="19720"/>
                  <a:pt x="16194" y="19719"/>
                  <a:pt x="16201" y="19717"/>
                </a:cubicBezTo>
                <a:cubicBezTo>
                  <a:pt x="16219" y="19708"/>
                  <a:pt x="16228" y="19699"/>
                  <a:pt x="16230" y="19690"/>
                </a:cubicBezTo>
                <a:close/>
                <a:moveTo>
                  <a:pt x="15711" y="19592"/>
                </a:moveTo>
                <a:cubicBezTo>
                  <a:pt x="15721" y="19592"/>
                  <a:pt x="15728" y="19598"/>
                  <a:pt x="15728" y="19612"/>
                </a:cubicBezTo>
                <a:cubicBezTo>
                  <a:pt x="15728" y="19612"/>
                  <a:pt x="15728" y="19638"/>
                  <a:pt x="15728" y="19664"/>
                </a:cubicBezTo>
                <a:cubicBezTo>
                  <a:pt x="15702" y="19664"/>
                  <a:pt x="15702" y="19690"/>
                  <a:pt x="15728" y="19690"/>
                </a:cubicBezTo>
                <a:cubicBezTo>
                  <a:pt x="15728" y="19717"/>
                  <a:pt x="15728" y="19743"/>
                  <a:pt x="15728" y="19743"/>
                </a:cubicBezTo>
                <a:cubicBezTo>
                  <a:pt x="15649" y="19743"/>
                  <a:pt x="15649" y="19638"/>
                  <a:pt x="15675" y="19612"/>
                </a:cubicBezTo>
                <a:cubicBezTo>
                  <a:pt x="15688" y="19598"/>
                  <a:pt x="15702" y="19592"/>
                  <a:pt x="15711" y="19592"/>
                </a:cubicBezTo>
                <a:close/>
                <a:moveTo>
                  <a:pt x="14124" y="19585"/>
                </a:moveTo>
                <a:lnTo>
                  <a:pt x="14150" y="19612"/>
                </a:lnTo>
                <a:cubicBezTo>
                  <a:pt x="14176" y="19612"/>
                  <a:pt x="14176" y="19638"/>
                  <a:pt x="14150" y="19638"/>
                </a:cubicBezTo>
                <a:cubicBezTo>
                  <a:pt x="14150" y="19664"/>
                  <a:pt x="14124" y="19690"/>
                  <a:pt x="14097" y="19690"/>
                </a:cubicBezTo>
                <a:cubicBezTo>
                  <a:pt x="14071" y="19690"/>
                  <a:pt x="14071" y="19717"/>
                  <a:pt x="14071" y="19717"/>
                </a:cubicBezTo>
                <a:cubicBezTo>
                  <a:pt x="14071" y="19732"/>
                  <a:pt x="14071" y="19747"/>
                  <a:pt x="14066" y="19747"/>
                </a:cubicBezTo>
                <a:cubicBezTo>
                  <a:pt x="14062" y="19747"/>
                  <a:pt x="14056" y="19739"/>
                  <a:pt x="14045" y="19717"/>
                </a:cubicBezTo>
                <a:cubicBezTo>
                  <a:pt x="14018" y="19690"/>
                  <a:pt x="14071" y="19638"/>
                  <a:pt x="14124" y="19585"/>
                </a:cubicBezTo>
                <a:close/>
                <a:moveTo>
                  <a:pt x="15216" y="19683"/>
                </a:moveTo>
                <a:cubicBezTo>
                  <a:pt x="15234" y="19683"/>
                  <a:pt x="15240" y="19726"/>
                  <a:pt x="15176" y="19769"/>
                </a:cubicBezTo>
                <a:cubicBezTo>
                  <a:pt x="15158" y="19769"/>
                  <a:pt x="15129" y="19781"/>
                  <a:pt x="15111" y="19781"/>
                </a:cubicBezTo>
                <a:cubicBezTo>
                  <a:pt x="15103" y="19781"/>
                  <a:pt x="15097" y="19778"/>
                  <a:pt x="15097" y="19769"/>
                </a:cubicBezTo>
                <a:cubicBezTo>
                  <a:pt x="15097" y="19769"/>
                  <a:pt x="15149" y="19690"/>
                  <a:pt x="15202" y="19690"/>
                </a:cubicBezTo>
                <a:cubicBezTo>
                  <a:pt x="15207" y="19686"/>
                  <a:pt x="15212" y="19683"/>
                  <a:pt x="15216" y="19683"/>
                </a:cubicBezTo>
                <a:close/>
                <a:moveTo>
                  <a:pt x="18095" y="19717"/>
                </a:moveTo>
                <a:cubicBezTo>
                  <a:pt x="18095" y="19743"/>
                  <a:pt x="18095" y="19743"/>
                  <a:pt x="18042" y="19769"/>
                </a:cubicBezTo>
                <a:cubicBezTo>
                  <a:pt x="18042" y="19782"/>
                  <a:pt x="18036" y="19789"/>
                  <a:pt x="18026" y="19789"/>
                </a:cubicBezTo>
                <a:cubicBezTo>
                  <a:pt x="18016" y="19789"/>
                  <a:pt x="18003" y="19782"/>
                  <a:pt x="17990" y="19769"/>
                </a:cubicBezTo>
                <a:cubicBezTo>
                  <a:pt x="17990" y="19769"/>
                  <a:pt x="17990" y="19743"/>
                  <a:pt x="18016" y="19717"/>
                </a:cubicBezTo>
                <a:close/>
                <a:moveTo>
                  <a:pt x="14216" y="19776"/>
                </a:moveTo>
                <a:cubicBezTo>
                  <a:pt x="14229" y="19776"/>
                  <a:pt x="14242" y="19782"/>
                  <a:pt x="14255" y="19796"/>
                </a:cubicBezTo>
                <a:cubicBezTo>
                  <a:pt x="14255" y="19822"/>
                  <a:pt x="14255" y="19822"/>
                  <a:pt x="14203" y="19822"/>
                </a:cubicBezTo>
                <a:lnTo>
                  <a:pt x="14176" y="19796"/>
                </a:lnTo>
                <a:cubicBezTo>
                  <a:pt x="14189" y="19782"/>
                  <a:pt x="14203" y="19776"/>
                  <a:pt x="14216" y="19776"/>
                </a:cubicBezTo>
                <a:close/>
                <a:moveTo>
                  <a:pt x="14886" y="19717"/>
                </a:moveTo>
                <a:lnTo>
                  <a:pt x="14886" y="19717"/>
                </a:lnTo>
                <a:cubicBezTo>
                  <a:pt x="14939" y="19743"/>
                  <a:pt x="14886" y="19822"/>
                  <a:pt x="14807" y="19822"/>
                </a:cubicBezTo>
                <a:lnTo>
                  <a:pt x="14807" y="19796"/>
                </a:lnTo>
                <a:lnTo>
                  <a:pt x="14834" y="19769"/>
                </a:lnTo>
                <a:lnTo>
                  <a:pt x="14886" y="19717"/>
                </a:lnTo>
                <a:close/>
                <a:moveTo>
                  <a:pt x="14502" y="19828"/>
                </a:moveTo>
                <a:cubicBezTo>
                  <a:pt x="14505" y="19828"/>
                  <a:pt x="14505" y="19835"/>
                  <a:pt x="14492" y="19848"/>
                </a:cubicBezTo>
                <a:lnTo>
                  <a:pt x="14492" y="19848"/>
                </a:lnTo>
                <a:cubicBezTo>
                  <a:pt x="14492" y="19835"/>
                  <a:pt x="14498" y="19828"/>
                  <a:pt x="14502" y="19828"/>
                </a:cubicBezTo>
                <a:close/>
                <a:moveTo>
                  <a:pt x="15857" y="19605"/>
                </a:moveTo>
                <a:cubicBezTo>
                  <a:pt x="15894" y="19605"/>
                  <a:pt x="15916" y="19660"/>
                  <a:pt x="15938" y="19769"/>
                </a:cubicBezTo>
                <a:lnTo>
                  <a:pt x="15965" y="19848"/>
                </a:lnTo>
                <a:lnTo>
                  <a:pt x="15965" y="19848"/>
                </a:lnTo>
                <a:lnTo>
                  <a:pt x="15912" y="19822"/>
                </a:lnTo>
                <a:cubicBezTo>
                  <a:pt x="15859" y="19796"/>
                  <a:pt x="15833" y="19769"/>
                  <a:pt x="15807" y="19743"/>
                </a:cubicBezTo>
                <a:cubicBezTo>
                  <a:pt x="15781" y="19743"/>
                  <a:pt x="15807" y="19664"/>
                  <a:pt x="15833" y="19612"/>
                </a:cubicBezTo>
                <a:cubicBezTo>
                  <a:pt x="15842" y="19607"/>
                  <a:pt x="15850" y="19605"/>
                  <a:pt x="15857" y="19605"/>
                </a:cubicBezTo>
                <a:close/>
                <a:moveTo>
                  <a:pt x="14597" y="19822"/>
                </a:moveTo>
                <a:cubicBezTo>
                  <a:pt x="14597" y="19848"/>
                  <a:pt x="14571" y="19875"/>
                  <a:pt x="14571" y="19875"/>
                </a:cubicBezTo>
                <a:lnTo>
                  <a:pt x="14597" y="19822"/>
                </a:lnTo>
                <a:close/>
                <a:moveTo>
                  <a:pt x="17911" y="19796"/>
                </a:moveTo>
                <a:cubicBezTo>
                  <a:pt x="17937" y="19796"/>
                  <a:pt x="17937" y="19848"/>
                  <a:pt x="17911" y="19875"/>
                </a:cubicBezTo>
                <a:cubicBezTo>
                  <a:pt x="17885" y="19875"/>
                  <a:pt x="17885" y="19875"/>
                  <a:pt x="17858" y="19848"/>
                </a:cubicBezTo>
                <a:cubicBezTo>
                  <a:pt x="17858" y="19848"/>
                  <a:pt x="17858" y="19822"/>
                  <a:pt x="17858" y="19822"/>
                </a:cubicBezTo>
                <a:lnTo>
                  <a:pt x="17858" y="19796"/>
                </a:lnTo>
                <a:close/>
                <a:moveTo>
                  <a:pt x="17740" y="19780"/>
                </a:moveTo>
                <a:cubicBezTo>
                  <a:pt x="17765" y="19780"/>
                  <a:pt x="17770" y="19798"/>
                  <a:pt x="17753" y="19848"/>
                </a:cubicBezTo>
                <a:cubicBezTo>
                  <a:pt x="17753" y="19879"/>
                  <a:pt x="17753" y="19892"/>
                  <a:pt x="17742" y="19892"/>
                </a:cubicBezTo>
                <a:cubicBezTo>
                  <a:pt x="17735" y="19892"/>
                  <a:pt x="17722" y="19885"/>
                  <a:pt x="17700" y="19875"/>
                </a:cubicBezTo>
                <a:lnTo>
                  <a:pt x="17700" y="19901"/>
                </a:lnTo>
                <a:cubicBezTo>
                  <a:pt x="17687" y="19888"/>
                  <a:pt x="17674" y="19881"/>
                  <a:pt x="17661" y="19881"/>
                </a:cubicBezTo>
                <a:cubicBezTo>
                  <a:pt x="17648" y="19881"/>
                  <a:pt x="17635" y="19888"/>
                  <a:pt x="17622" y="19901"/>
                </a:cubicBezTo>
                <a:lnTo>
                  <a:pt x="17569" y="19901"/>
                </a:lnTo>
                <a:cubicBezTo>
                  <a:pt x="17543" y="19875"/>
                  <a:pt x="17595" y="19822"/>
                  <a:pt x="17674" y="19796"/>
                </a:cubicBezTo>
                <a:cubicBezTo>
                  <a:pt x="17703" y="19786"/>
                  <a:pt x="17725" y="19780"/>
                  <a:pt x="17740" y="19780"/>
                </a:cubicBezTo>
                <a:close/>
                <a:moveTo>
                  <a:pt x="14492" y="19848"/>
                </a:moveTo>
                <a:lnTo>
                  <a:pt x="14492" y="19848"/>
                </a:lnTo>
                <a:cubicBezTo>
                  <a:pt x="14466" y="19875"/>
                  <a:pt x="14492" y="19875"/>
                  <a:pt x="14492" y="19875"/>
                </a:cubicBezTo>
                <a:cubicBezTo>
                  <a:pt x="14492" y="19875"/>
                  <a:pt x="14544" y="19901"/>
                  <a:pt x="14544" y="19953"/>
                </a:cubicBezTo>
                <a:lnTo>
                  <a:pt x="14466" y="19953"/>
                </a:lnTo>
                <a:lnTo>
                  <a:pt x="14466" y="19901"/>
                </a:lnTo>
                <a:cubicBezTo>
                  <a:pt x="14466" y="19901"/>
                  <a:pt x="14466" y="19875"/>
                  <a:pt x="14492" y="19848"/>
                </a:cubicBezTo>
                <a:close/>
                <a:moveTo>
                  <a:pt x="16254" y="19848"/>
                </a:moveTo>
                <a:cubicBezTo>
                  <a:pt x="16280" y="19848"/>
                  <a:pt x="16307" y="19875"/>
                  <a:pt x="16307" y="19901"/>
                </a:cubicBezTo>
                <a:cubicBezTo>
                  <a:pt x="16333" y="19927"/>
                  <a:pt x="16333" y="19953"/>
                  <a:pt x="16307" y="19953"/>
                </a:cubicBezTo>
                <a:cubicBezTo>
                  <a:pt x="16307" y="19953"/>
                  <a:pt x="16254" y="19953"/>
                  <a:pt x="16254" y="19927"/>
                </a:cubicBezTo>
                <a:cubicBezTo>
                  <a:pt x="16228" y="19875"/>
                  <a:pt x="16228" y="19875"/>
                  <a:pt x="16254" y="19848"/>
                </a:cubicBezTo>
                <a:close/>
                <a:moveTo>
                  <a:pt x="15176" y="19953"/>
                </a:moveTo>
                <a:cubicBezTo>
                  <a:pt x="15176" y="19953"/>
                  <a:pt x="15176" y="19980"/>
                  <a:pt x="15149" y="19980"/>
                </a:cubicBezTo>
                <a:lnTo>
                  <a:pt x="15123" y="19980"/>
                </a:lnTo>
                <a:cubicBezTo>
                  <a:pt x="15123" y="19980"/>
                  <a:pt x="15123" y="19953"/>
                  <a:pt x="15149" y="19953"/>
                </a:cubicBezTo>
                <a:close/>
                <a:moveTo>
                  <a:pt x="19004" y="19781"/>
                </a:moveTo>
                <a:cubicBezTo>
                  <a:pt x="19007" y="19786"/>
                  <a:pt x="19011" y="19791"/>
                  <a:pt x="19015" y="19796"/>
                </a:cubicBezTo>
                <a:cubicBezTo>
                  <a:pt x="19015" y="19796"/>
                  <a:pt x="19042" y="19822"/>
                  <a:pt x="19015" y="19822"/>
                </a:cubicBezTo>
                <a:cubicBezTo>
                  <a:pt x="19015" y="19842"/>
                  <a:pt x="19015" y="19862"/>
                  <a:pt x="19027" y="19882"/>
                </a:cubicBezTo>
                <a:lnTo>
                  <a:pt x="19027" y="19882"/>
                </a:lnTo>
                <a:cubicBezTo>
                  <a:pt x="19023" y="19881"/>
                  <a:pt x="19019" y="19878"/>
                  <a:pt x="19015" y="19875"/>
                </a:cubicBezTo>
                <a:cubicBezTo>
                  <a:pt x="19011" y="19870"/>
                  <a:pt x="19001" y="19868"/>
                  <a:pt x="18989" y="19868"/>
                </a:cubicBezTo>
                <a:cubicBezTo>
                  <a:pt x="18936" y="19868"/>
                  <a:pt x="18827" y="19910"/>
                  <a:pt x="18805" y="19953"/>
                </a:cubicBezTo>
                <a:cubicBezTo>
                  <a:pt x="18805" y="19980"/>
                  <a:pt x="18779" y="19980"/>
                  <a:pt x="18779" y="19980"/>
                </a:cubicBezTo>
                <a:cubicBezTo>
                  <a:pt x="18752" y="19980"/>
                  <a:pt x="18779" y="19953"/>
                  <a:pt x="18805" y="19927"/>
                </a:cubicBezTo>
                <a:cubicBezTo>
                  <a:pt x="18805" y="19875"/>
                  <a:pt x="18831" y="19848"/>
                  <a:pt x="18831" y="19822"/>
                </a:cubicBezTo>
                <a:cubicBezTo>
                  <a:pt x="18831" y="19822"/>
                  <a:pt x="18831" y="19796"/>
                  <a:pt x="18858" y="19796"/>
                </a:cubicBezTo>
                <a:cubicBezTo>
                  <a:pt x="18884" y="19796"/>
                  <a:pt x="18884" y="19796"/>
                  <a:pt x="18884" y="19848"/>
                </a:cubicBezTo>
                <a:cubicBezTo>
                  <a:pt x="18871" y="19861"/>
                  <a:pt x="18871" y="19868"/>
                  <a:pt x="18877" y="19868"/>
                </a:cubicBezTo>
                <a:cubicBezTo>
                  <a:pt x="18884" y="19868"/>
                  <a:pt x="18897" y="19861"/>
                  <a:pt x="18910" y="19848"/>
                </a:cubicBezTo>
                <a:cubicBezTo>
                  <a:pt x="18955" y="19826"/>
                  <a:pt x="18981" y="19803"/>
                  <a:pt x="19004" y="19781"/>
                </a:cubicBezTo>
                <a:close/>
                <a:moveTo>
                  <a:pt x="11628" y="19934"/>
                </a:moveTo>
                <a:cubicBezTo>
                  <a:pt x="11645" y="19934"/>
                  <a:pt x="11665" y="19940"/>
                  <a:pt x="11678" y="19953"/>
                </a:cubicBezTo>
                <a:cubicBezTo>
                  <a:pt x="11720" y="19975"/>
                  <a:pt x="11728" y="20013"/>
                  <a:pt x="11674" y="20013"/>
                </a:cubicBezTo>
                <a:cubicBezTo>
                  <a:pt x="11661" y="20013"/>
                  <a:pt x="11645" y="20011"/>
                  <a:pt x="11625" y="20006"/>
                </a:cubicBezTo>
                <a:cubicBezTo>
                  <a:pt x="11546" y="19980"/>
                  <a:pt x="11546" y="19980"/>
                  <a:pt x="11599" y="19953"/>
                </a:cubicBezTo>
                <a:cubicBezTo>
                  <a:pt x="11599" y="19940"/>
                  <a:pt x="11612" y="19934"/>
                  <a:pt x="11628" y="19934"/>
                </a:cubicBezTo>
                <a:close/>
                <a:moveTo>
                  <a:pt x="17753" y="19980"/>
                </a:moveTo>
                <a:cubicBezTo>
                  <a:pt x="17753" y="19980"/>
                  <a:pt x="17753" y="20006"/>
                  <a:pt x="17727" y="20006"/>
                </a:cubicBezTo>
                <a:cubicBezTo>
                  <a:pt x="17718" y="20015"/>
                  <a:pt x="17709" y="20018"/>
                  <a:pt x="17701" y="20018"/>
                </a:cubicBezTo>
                <a:cubicBezTo>
                  <a:pt x="17686" y="20018"/>
                  <a:pt x="17674" y="20006"/>
                  <a:pt x="17674" y="20006"/>
                </a:cubicBezTo>
                <a:cubicBezTo>
                  <a:pt x="17674" y="20006"/>
                  <a:pt x="17674" y="19980"/>
                  <a:pt x="17700" y="19980"/>
                </a:cubicBezTo>
                <a:close/>
                <a:moveTo>
                  <a:pt x="15581" y="19923"/>
                </a:moveTo>
                <a:cubicBezTo>
                  <a:pt x="15618" y="19923"/>
                  <a:pt x="15696" y="20009"/>
                  <a:pt x="15649" y="20032"/>
                </a:cubicBezTo>
                <a:cubicBezTo>
                  <a:pt x="15623" y="20032"/>
                  <a:pt x="15623" y="20032"/>
                  <a:pt x="15623" y="20006"/>
                </a:cubicBezTo>
                <a:lnTo>
                  <a:pt x="15570" y="20006"/>
                </a:lnTo>
                <a:cubicBezTo>
                  <a:pt x="15518" y="20006"/>
                  <a:pt x="15518" y="19953"/>
                  <a:pt x="15570" y="19927"/>
                </a:cubicBezTo>
                <a:cubicBezTo>
                  <a:pt x="15573" y="19924"/>
                  <a:pt x="15577" y="19923"/>
                  <a:pt x="15581" y="19923"/>
                </a:cubicBezTo>
                <a:close/>
                <a:moveTo>
                  <a:pt x="16096" y="20006"/>
                </a:moveTo>
                <a:cubicBezTo>
                  <a:pt x="16122" y="20006"/>
                  <a:pt x="16096" y="20032"/>
                  <a:pt x="16096" y="20032"/>
                </a:cubicBezTo>
                <a:cubicBezTo>
                  <a:pt x="16096" y="20006"/>
                  <a:pt x="16070" y="20006"/>
                  <a:pt x="16070" y="20006"/>
                </a:cubicBezTo>
                <a:close/>
                <a:moveTo>
                  <a:pt x="18650" y="19995"/>
                </a:moveTo>
                <a:cubicBezTo>
                  <a:pt x="18658" y="19995"/>
                  <a:pt x="18666" y="19998"/>
                  <a:pt x="18674" y="20006"/>
                </a:cubicBezTo>
                <a:cubicBezTo>
                  <a:pt x="18726" y="20006"/>
                  <a:pt x="18726" y="20032"/>
                  <a:pt x="18700" y="20059"/>
                </a:cubicBezTo>
                <a:cubicBezTo>
                  <a:pt x="18692" y="20075"/>
                  <a:pt x="18678" y="20081"/>
                  <a:pt x="18664" y="20081"/>
                </a:cubicBezTo>
                <a:cubicBezTo>
                  <a:pt x="18632" y="20081"/>
                  <a:pt x="18595" y="20050"/>
                  <a:pt x="18595" y="20032"/>
                </a:cubicBezTo>
                <a:cubicBezTo>
                  <a:pt x="18613" y="20014"/>
                  <a:pt x="18632" y="19995"/>
                  <a:pt x="18650" y="19995"/>
                </a:cubicBezTo>
                <a:close/>
                <a:moveTo>
                  <a:pt x="15926" y="20021"/>
                </a:moveTo>
                <a:cubicBezTo>
                  <a:pt x="15941" y="20021"/>
                  <a:pt x="15965" y="20032"/>
                  <a:pt x="15965" y="20032"/>
                </a:cubicBezTo>
                <a:cubicBezTo>
                  <a:pt x="15965" y="20032"/>
                  <a:pt x="15949" y="20058"/>
                  <a:pt x="15928" y="20086"/>
                </a:cubicBezTo>
                <a:lnTo>
                  <a:pt x="15928" y="20086"/>
                </a:lnTo>
                <a:cubicBezTo>
                  <a:pt x="15928" y="20085"/>
                  <a:pt x="15922" y="20085"/>
                  <a:pt x="15912" y="20085"/>
                </a:cubicBezTo>
                <a:cubicBezTo>
                  <a:pt x="15912" y="20059"/>
                  <a:pt x="15912" y="20032"/>
                  <a:pt x="15912" y="20032"/>
                </a:cubicBezTo>
                <a:cubicBezTo>
                  <a:pt x="15912" y="20024"/>
                  <a:pt x="15918" y="20021"/>
                  <a:pt x="15926" y="20021"/>
                </a:cubicBezTo>
                <a:close/>
                <a:moveTo>
                  <a:pt x="14865" y="19943"/>
                </a:moveTo>
                <a:cubicBezTo>
                  <a:pt x="14872" y="19943"/>
                  <a:pt x="14879" y="19946"/>
                  <a:pt x="14886" y="19953"/>
                </a:cubicBezTo>
                <a:cubicBezTo>
                  <a:pt x="14886" y="19953"/>
                  <a:pt x="14806" y="20094"/>
                  <a:pt x="14750" y="20094"/>
                </a:cubicBezTo>
                <a:cubicBezTo>
                  <a:pt x="14743" y="20094"/>
                  <a:pt x="14735" y="20091"/>
                  <a:pt x="14729" y="20085"/>
                </a:cubicBezTo>
                <a:cubicBezTo>
                  <a:pt x="14729" y="20085"/>
                  <a:pt x="14729" y="20032"/>
                  <a:pt x="14781" y="20006"/>
                </a:cubicBezTo>
                <a:cubicBezTo>
                  <a:pt x="14820" y="19967"/>
                  <a:pt x="14844" y="19943"/>
                  <a:pt x="14865" y="19943"/>
                </a:cubicBezTo>
                <a:close/>
                <a:moveTo>
                  <a:pt x="16808" y="19932"/>
                </a:moveTo>
                <a:cubicBezTo>
                  <a:pt x="16828" y="19932"/>
                  <a:pt x="16844" y="19960"/>
                  <a:pt x="16859" y="20006"/>
                </a:cubicBezTo>
                <a:cubicBezTo>
                  <a:pt x="16885" y="20032"/>
                  <a:pt x="16885" y="20032"/>
                  <a:pt x="16911" y="20032"/>
                </a:cubicBezTo>
                <a:cubicBezTo>
                  <a:pt x="16964" y="20032"/>
                  <a:pt x="16964" y="20032"/>
                  <a:pt x="16911" y="20085"/>
                </a:cubicBezTo>
                <a:cubicBezTo>
                  <a:pt x="16898" y="20098"/>
                  <a:pt x="16885" y="20105"/>
                  <a:pt x="16872" y="20105"/>
                </a:cubicBezTo>
                <a:cubicBezTo>
                  <a:pt x="16859" y="20105"/>
                  <a:pt x="16846" y="20098"/>
                  <a:pt x="16833" y="20085"/>
                </a:cubicBezTo>
                <a:cubicBezTo>
                  <a:pt x="16833" y="20067"/>
                  <a:pt x="16807" y="20036"/>
                  <a:pt x="16775" y="20036"/>
                </a:cubicBezTo>
                <a:cubicBezTo>
                  <a:pt x="16760" y="20036"/>
                  <a:pt x="16744" y="20042"/>
                  <a:pt x="16727" y="20059"/>
                </a:cubicBezTo>
                <a:lnTo>
                  <a:pt x="16754" y="20059"/>
                </a:lnTo>
                <a:cubicBezTo>
                  <a:pt x="16731" y="20082"/>
                  <a:pt x="16714" y="20091"/>
                  <a:pt x="16705" y="20091"/>
                </a:cubicBezTo>
                <a:cubicBezTo>
                  <a:pt x="16682" y="20091"/>
                  <a:pt x="16698" y="20035"/>
                  <a:pt x="16754" y="19980"/>
                </a:cubicBezTo>
                <a:cubicBezTo>
                  <a:pt x="16776" y="19947"/>
                  <a:pt x="16793" y="19932"/>
                  <a:pt x="16808" y="19932"/>
                </a:cubicBezTo>
                <a:close/>
                <a:moveTo>
                  <a:pt x="17260" y="20073"/>
                </a:moveTo>
                <a:cubicBezTo>
                  <a:pt x="17265" y="20073"/>
                  <a:pt x="17271" y="20076"/>
                  <a:pt x="17280" y="20085"/>
                </a:cubicBezTo>
                <a:cubicBezTo>
                  <a:pt x="17306" y="20085"/>
                  <a:pt x="17280" y="20111"/>
                  <a:pt x="17253" y="20138"/>
                </a:cubicBezTo>
                <a:cubicBezTo>
                  <a:pt x="17227" y="20138"/>
                  <a:pt x="17174" y="20138"/>
                  <a:pt x="17227" y="20085"/>
                </a:cubicBezTo>
                <a:cubicBezTo>
                  <a:pt x="17245" y="20085"/>
                  <a:pt x="17250" y="20073"/>
                  <a:pt x="17260" y="20073"/>
                </a:cubicBezTo>
                <a:close/>
                <a:moveTo>
                  <a:pt x="11786" y="20039"/>
                </a:moveTo>
                <a:cubicBezTo>
                  <a:pt x="11803" y="20039"/>
                  <a:pt x="11822" y="20045"/>
                  <a:pt x="11836" y="20059"/>
                </a:cubicBezTo>
                <a:cubicBezTo>
                  <a:pt x="11836" y="20085"/>
                  <a:pt x="11836" y="20111"/>
                  <a:pt x="11809" y="20138"/>
                </a:cubicBezTo>
                <a:cubicBezTo>
                  <a:pt x="11788" y="20145"/>
                  <a:pt x="11769" y="20148"/>
                  <a:pt x="11753" y="20148"/>
                </a:cubicBezTo>
                <a:cubicBezTo>
                  <a:pt x="11712" y="20148"/>
                  <a:pt x="11699" y="20123"/>
                  <a:pt x="11757" y="20085"/>
                </a:cubicBezTo>
                <a:lnTo>
                  <a:pt x="11757" y="20059"/>
                </a:lnTo>
                <a:cubicBezTo>
                  <a:pt x="11757" y="20045"/>
                  <a:pt x="11770" y="20039"/>
                  <a:pt x="11786" y="20039"/>
                </a:cubicBezTo>
                <a:close/>
                <a:moveTo>
                  <a:pt x="15927" y="20087"/>
                </a:moveTo>
                <a:cubicBezTo>
                  <a:pt x="15900" y="20123"/>
                  <a:pt x="15862" y="20164"/>
                  <a:pt x="15833" y="20164"/>
                </a:cubicBezTo>
                <a:cubicBezTo>
                  <a:pt x="15754" y="20164"/>
                  <a:pt x="15781" y="20111"/>
                  <a:pt x="15859" y="20111"/>
                </a:cubicBezTo>
                <a:cubicBezTo>
                  <a:pt x="15905" y="20096"/>
                  <a:pt x="15924" y="20090"/>
                  <a:pt x="15927" y="20087"/>
                </a:cubicBezTo>
                <a:close/>
                <a:moveTo>
                  <a:pt x="15382" y="19917"/>
                </a:moveTo>
                <a:cubicBezTo>
                  <a:pt x="15384" y="19917"/>
                  <a:pt x="15386" y="19921"/>
                  <a:pt x="15386" y="19927"/>
                </a:cubicBezTo>
                <a:cubicBezTo>
                  <a:pt x="15412" y="19953"/>
                  <a:pt x="15412" y="19980"/>
                  <a:pt x="15386" y="20006"/>
                </a:cubicBezTo>
                <a:cubicBezTo>
                  <a:pt x="15386" y="20006"/>
                  <a:pt x="15386" y="20032"/>
                  <a:pt x="15412" y="20059"/>
                </a:cubicBezTo>
                <a:cubicBezTo>
                  <a:pt x="15439" y="20085"/>
                  <a:pt x="15439" y="20085"/>
                  <a:pt x="15412" y="20085"/>
                </a:cubicBezTo>
                <a:cubicBezTo>
                  <a:pt x="15386" y="20111"/>
                  <a:pt x="15386" y="20111"/>
                  <a:pt x="15386" y="20138"/>
                </a:cubicBezTo>
                <a:cubicBezTo>
                  <a:pt x="15386" y="20138"/>
                  <a:pt x="15386" y="20164"/>
                  <a:pt x="15360" y="20164"/>
                </a:cubicBezTo>
                <a:cubicBezTo>
                  <a:pt x="15350" y="20173"/>
                  <a:pt x="15341" y="20178"/>
                  <a:pt x="15334" y="20178"/>
                </a:cubicBezTo>
                <a:cubicBezTo>
                  <a:pt x="15300" y="20178"/>
                  <a:pt x="15290" y="20092"/>
                  <a:pt x="15333" y="20006"/>
                </a:cubicBezTo>
                <a:cubicBezTo>
                  <a:pt x="15353" y="19947"/>
                  <a:pt x="15373" y="19917"/>
                  <a:pt x="15382" y="19917"/>
                </a:cubicBezTo>
                <a:close/>
                <a:moveTo>
                  <a:pt x="14590" y="19983"/>
                </a:moveTo>
                <a:cubicBezTo>
                  <a:pt x="14600" y="19983"/>
                  <a:pt x="14606" y="20006"/>
                  <a:pt x="14623" y="20006"/>
                </a:cubicBezTo>
                <a:lnTo>
                  <a:pt x="14650" y="20006"/>
                </a:lnTo>
                <a:cubicBezTo>
                  <a:pt x="14650" y="20006"/>
                  <a:pt x="14650" y="20032"/>
                  <a:pt x="14650" y="20059"/>
                </a:cubicBezTo>
                <a:cubicBezTo>
                  <a:pt x="14617" y="20141"/>
                  <a:pt x="14584" y="20182"/>
                  <a:pt x="14557" y="20182"/>
                </a:cubicBezTo>
                <a:cubicBezTo>
                  <a:pt x="14542" y="20182"/>
                  <a:pt x="14528" y="20167"/>
                  <a:pt x="14518" y="20138"/>
                </a:cubicBezTo>
                <a:cubicBezTo>
                  <a:pt x="14518" y="20098"/>
                  <a:pt x="14512" y="20085"/>
                  <a:pt x="14502" y="20085"/>
                </a:cubicBezTo>
                <a:cubicBezTo>
                  <a:pt x="14492" y="20085"/>
                  <a:pt x="14479" y="20098"/>
                  <a:pt x="14466" y="20111"/>
                </a:cubicBezTo>
                <a:cubicBezTo>
                  <a:pt x="14439" y="20111"/>
                  <a:pt x="14413" y="20085"/>
                  <a:pt x="14413" y="20059"/>
                </a:cubicBezTo>
                <a:cubicBezTo>
                  <a:pt x="14413" y="20059"/>
                  <a:pt x="14466" y="20032"/>
                  <a:pt x="14518" y="20032"/>
                </a:cubicBezTo>
                <a:lnTo>
                  <a:pt x="14571" y="20032"/>
                </a:lnTo>
                <a:cubicBezTo>
                  <a:pt x="14544" y="20032"/>
                  <a:pt x="14544" y="20032"/>
                  <a:pt x="14571" y="20006"/>
                </a:cubicBezTo>
                <a:cubicBezTo>
                  <a:pt x="14579" y="19988"/>
                  <a:pt x="14585" y="19983"/>
                  <a:pt x="14590" y="19983"/>
                </a:cubicBezTo>
                <a:close/>
                <a:moveTo>
                  <a:pt x="18781" y="20074"/>
                </a:moveTo>
                <a:cubicBezTo>
                  <a:pt x="18790" y="20074"/>
                  <a:pt x="18797" y="20077"/>
                  <a:pt x="18805" y="20085"/>
                </a:cubicBezTo>
                <a:cubicBezTo>
                  <a:pt x="18805" y="20085"/>
                  <a:pt x="18805" y="20111"/>
                  <a:pt x="18805" y="20138"/>
                </a:cubicBezTo>
                <a:lnTo>
                  <a:pt x="18752" y="20138"/>
                </a:lnTo>
                <a:cubicBezTo>
                  <a:pt x="18752" y="20138"/>
                  <a:pt x="18726" y="20138"/>
                  <a:pt x="18700" y="20164"/>
                </a:cubicBezTo>
                <a:cubicBezTo>
                  <a:pt x="18674" y="20190"/>
                  <a:pt x="18647" y="20190"/>
                  <a:pt x="18647" y="20190"/>
                </a:cubicBezTo>
                <a:cubicBezTo>
                  <a:pt x="18647" y="20164"/>
                  <a:pt x="18647" y="20138"/>
                  <a:pt x="18700" y="20111"/>
                </a:cubicBezTo>
                <a:cubicBezTo>
                  <a:pt x="18737" y="20093"/>
                  <a:pt x="18761" y="20074"/>
                  <a:pt x="18781" y="20074"/>
                </a:cubicBezTo>
                <a:close/>
                <a:moveTo>
                  <a:pt x="18937" y="19980"/>
                </a:moveTo>
                <a:cubicBezTo>
                  <a:pt x="18963" y="19980"/>
                  <a:pt x="19094" y="20059"/>
                  <a:pt x="19042" y="20085"/>
                </a:cubicBezTo>
                <a:cubicBezTo>
                  <a:pt x="19042" y="20085"/>
                  <a:pt x="19015" y="20111"/>
                  <a:pt x="19042" y="20138"/>
                </a:cubicBezTo>
                <a:cubicBezTo>
                  <a:pt x="19042" y="20164"/>
                  <a:pt x="19042" y="20190"/>
                  <a:pt x="18989" y="20190"/>
                </a:cubicBezTo>
                <a:cubicBezTo>
                  <a:pt x="18937" y="20190"/>
                  <a:pt x="18937" y="20190"/>
                  <a:pt x="18963" y="20138"/>
                </a:cubicBezTo>
                <a:lnTo>
                  <a:pt x="18963" y="20059"/>
                </a:lnTo>
                <a:cubicBezTo>
                  <a:pt x="18950" y="20072"/>
                  <a:pt x="18937" y="20078"/>
                  <a:pt x="18923" y="20078"/>
                </a:cubicBezTo>
                <a:cubicBezTo>
                  <a:pt x="18910" y="20078"/>
                  <a:pt x="18897" y="20072"/>
                  <a:pt x="18884" y="20059"/>
                </a:cubicBezTo>
                <a:cubicBezTo>
                  <a:pt x="18884" y="20032"/>
                  <a:pt x="18884" y="20006"/>
                  <a:pt x="18937" y="19980"/>
                </a:cubicBezTo>
                <a:close/>
                <a:moveTo>
                  <a:pt x="15996" y="20080"/>
                </a:moveTo>
                <a:cubicBezTo>
                  <a:pt x="16003" y="20080"/>
                  <a:pt x="16010" y="20081"/>
                  <a:pt x="16017" y="20085"/>
                </a:cubicBezTo>
                <a:cubicBezTo>
                  <a:pt x="16096" y="20085"/>
                  <a:pt x="16096" y="20111"/>
                  <a:pt x="16044" y="20164"/>
                </a:cubicBezTo>
                <a:cubicBezTo>
                  <a:pt x="16013" y="20195"/>
                  <a:pt x="16000" y="20207"/>
                  <a:pt x="15984" y="20207"/>
                </a:cubicBezTo>
                <a:cubicBezTo>
                  <a:pt x="15973" y="20207"/>
                  <a:pt x="15960" y="20201"/>
                  <a:pt x="15938" y="20190"/>
                </a:cubicBezTo>
                <a:cubicBezTo>
                  <a:pt x="15916" y="20145"/>
                  <a:pt x="15952" y="20080"/>
                  <a:pt x="15996" y="20080"/>
                </a:cubicBezTo>
                <a:close/>
                <a:moveTo>
                  <a:pt x="19121" y="20190"/>
                </a:moveTo>
                <a:cubicBezTo>
                  <a:pt x="19121" y="20190"/>
                  <a:pt x="19121" y="20216"/>
                  <a:pt x="19094" y="20216"/>
                </a:cubicBezTo>
                <a:cubicBezTo>
                  <a:pt x="19086" y="20225"/>
                  <a:pt x="19080" y="20228"/>
                  <a:pt x="19076" y="20228"/>
                </a:cubicBezTo>
                <a:cubicBezTo>
                  <a:pt x="19068" y="20228"/>
                  <a:pt x="19068" y="20216"/>
                  <a:pt x="19068" y="20216"/>
                </a:cubicBezTo>
                <a:cubicBezTo>
                  <a:pt x="19068" y="20216"/>
                  <a:pt x="19068" y="20190"/>
                  <a:pt x="19094" y="20190"/>
                </a:cubicBezTo>
                <a:close/>
                <a:moveTo>
                  <a:pt x="17096" y="19951"/>
                </a:moveTo>
                <a:cubicBezTo>
                  <a:pt x="17111" y="19951"/>
                  <a:pt x="17122" y="20009"/>
                  <a:pt x="17122" y="20111"/>
                </a:cubicBezTo>
                <a:cubicBezTo>
                  <a:pt x="17122" y="20111"/>
                  <a:pt x="17122" y="20138"/>
                  <a:pt x="17148" y="20164"/>
                </a:cubicBezTo>
                <a:lnTo>
                  <a:pt x="17148" y="20216"/>
                </a:lnTo>
                <a:lnTo>
                  <a:pt x="17148" y="20269"/>
                </a:lnTo>
                <a:lnTo>
                  <a:pt x="17096" y="20269"/>
                </a:lnTo>
                <a:cubicBezTo>
                  <a:pt x="17091" y="20274"/>
                  <a:pt x="17084" y="20276"/>
                  <a:pt x="17075" y="20276"/>
                </a:cubicBezTo>
                <a:cubicBezTo>
                  <a:pt x="17037" y="20276"/>
                  <a:pt x="16973" y="20229"/>
                  <a:pt x="17017" y="20164"/>
                </a:cubicBezTo>
                <a:cubicBezTo>
                  <a:pt x="17043" y="20085"/>
                  <a:pt x="17069" y="20085"/>
                  <a:pt x="17043" y="20059"/>
                </a:cubicBezTo>
                <a:lnTo>
                  <a:pt x="17043" y="20059"/>
                </a:lnTo>
                <a:lnTo>
                  <a:pt x="17069" y="20085"/>
                </a:lnTo>
                <a:cubicBezTo>
                  <a:pt x="17043" y="20059"/>
                  <a:pt x="17043" y="20032"/>
                  <a:pt x="17069" y="20006"/>
                </a:cubicBezTo>
                <a:cubicBezTo>
                  <a:pt x="17079" y="19969"/>
                  <a:pt x="17088" y="19951"/>
                  <a:pt x="17096" y="19951"/>
                </a:cubicBezTo>
                <a:close/>
                <a:moveTo>
                  <a:pt x="14097" y="20190"/>
                </a:moveTo>
                <a:cubicBezTo>
                  <a:pt x="14150" y="20190"/>
                  <a:pt x="14150" y="20243"/>
                  <a:pt x="14124" y="20243"/>
                </a:cubicBezTo>
                <a:cubicBezTo>
                  <a:pt x="14124" y="20243"/>
                  <a:pt x="14097" y="20269"/>
                  <a:pt x="14124" y="20269"/>
                </a:cubicBezTo>
                <a:cubicBezTo>
                  <a:pt x="14124" y="20278"/>
                  <a:pt x="14121" y="20281"/>
                  <a:pt x="14115" y="20281"/>
                </a:cubicBezTo>
                <a:cubicBezTo>
                  <a:pt x="14103" y="20281"/>
                  <a:pt x="14080" y="20269"/>
                  <a:pt x="14045" y="20269"/>
                </a:cubicBezTo>
                <a:cubicBezTo>
                  <a:pt x="14018" y="20269"/>
                  <a:pt x="13992" y="20216"/>
                  <a:pt x="14018" y="20216"/>
                </a:cubicBezTo>
                <a:cubicBezTo>
                  <a:pt x="14018" y="20190"/>
                  <a:pt x="14045" y="20190"/>
                  <a:pt x="14097" y="20190"/>
                </a:cubicBezTo>
                <a:close/>
                <a:moveTo>
                  <a:pt x="16438" y="20223"/>
                </a:moveTo>
                <a:cubicBezTo>
                  <a:pt x="16445" y="20223"/>
                  <a:pt x="16451" y="20230"/>
                  <a:pt x="16464" y="20243"/>
                </a:cubicBezTo>
                <a:cubicBezTo>
                  <a:pt x="16464" y="20243"/>
                  <a:pt x="16464" y="20269"/>
                  <a:pt x="16438" y="20295"/>
                </a:cubicBezTo>
                <a:lnTo>
                  <a:pt x="16385" y="20295"/>
                </a:lnTo>
                <a:cubicBezTo>
                  <a:pt x="16385" y="20295"/>
                  <a:pt x="16385" y="20243"/>
                  <a:pt x="16412" y="20243"/>
                </a:cubicBezTo>
                <a:cubicBezTo>
                  <a:pt x="16425" y="20230"/>
                  <a:pt x="16431" y="20223"/>
                  <a:pt x="16438" y="20223"/>
                </a:cubicBezTo>
                <a:close/>
                <a:moveTo>
                  <a:pt x="15728" y="20216"/>
                </a:moveTo>
                <a:cubicBezTo>
                  <a:pt x="15751" y="20216"/>
                  <a:pt x="15650" y="20300"/>
                  <a:pt x="15590" y="20300"/>
                </a:cubicBezTo>
                <a:cubicBezTo>
                  <a:pt x="15583" y="20300"/>
                  <a:pt x="15576" y="20298"/>
                  <a:pt x="15570" y="20295"/>
                </a:cubicBezTo>
                <a:cubicBezTo>
                  <a:pt x="15518" y="20295"/>
                  <a:pt x="15570" y="20295"/>
                  <a:pt x="15596" y="20269"/>
                </a:cubicBezTo>
                <a:cubicBezTo>
                  <a:pt x="15623" y="20269"/>
                  <a:pt x="15675" y="20243"/>
                  <a:pt x="15702" y="20216"/>
                </a:cubicBezTo>
                <a:close/>
                <a:moveTo>
                  <a:pt x="18411" y="20269"/>
                </a:moveTo>
                <a:cubicBezTo>
                  <a:pt x="18437" y="20269"/>
                  <a:pt x="18411" y="20295"/>
                  <a:pt x="18384" y="20295"/>
                </a:cubicBezTo>
                <a:cubicBezTo>
                  <a:pt x="18384" y="20304"/>
                  <a:pt x="18381" y="20307"/>
                  <a:pt x="18377" y="20307"/>
                </a:cubicBezTo>
                <a:cubicBezTo>
                  <a:pt x="18370" y="20307"/>
                  <a:pt x="18358" y="20295"/>
                  <a:pt x="18358" y="20295"/>
                </a:cubicBezTo>
                <a:cubicBezTo>
                  <a:pt x="18332" y="20295"/>
                  <a:pt x="18358" y="20269"/>
                  <a:pt x="18358" y="20269"/>
                </a:cubicBezTo>
                <a:close/>
                <a:moveTo>
                  <a:pt x="14423" y="20249"/>
                </a:moveTo>
                <a:cubicBezTo>
                  <a:pt x="14433" y="20249"/>
                  <a:pt x="14439" y="20256"/>
                  <a:pt x="14439" y="20269"/>
                </a:cubicBezTo>
                <a:cubicBezTo>
                  <a:pt x="14439" y="20269"/>
                  <a:pt x="14439" y="20295"/>
                  <a:pt x="14413" y="20322"/>
                </a:cubicBezTo>
                <a:cubicBezTo>
                  <a:pt x="14360" y="20322"/>
                  <a:pt x="14360" y="20295"/>
                  <a:pt x="14387" y="20269"/>
                </a:cubicBezTo>
                <a:cubicBezTo>
                  <a:pt x="14400" y="20256"/>
                  <a:pt x="14413" y="20249"/>
                  <a:pt x="14423" y="20249"/>
                </a:cubicBezTo>
                <a:close/>
                <a:moveTo>
                  <a:pt x="16885" y="20190"/>
                </a:moveTo>
                <a:lnTo>
                  <a:pt x="16885" y="20216"/>
                </a:lnTo>
                <a:cubicBezTo>
                  <a:pt x="16898" y="20203"/>
                  <a:pt x="16911" y="20197"/>
                  <a:pt x="16925" y="20197"/>
                </a:cubicBezTo>
                <a:cubicBezTo>
                  <a:pt x="16938" y="20197"/>
                  <a:pt x="16951" y="20203"/>
                  <a:pt x="16964" y="20216"/>
                </a:cubicBezTo>
                <a:cubicBezTo>
                  <a:pt x="16964" y="20216"/>
                  <a:pt x="16964" y="20243"/>
                  <a:pt x="16938" y="20243"/>
                </a:cubicBezTo>
                <a:cubicBezTo>
                  <a:pt x="16911" y="20243"/>
                  <a:pt x="16911" y="20269"/>
                  <a:pt x="16938" y="20295"/>
                </a:cubicBezTo>
                <a:cubicBezTo>
                  <a:pt x="16964" y="20295"/>
                  <a:pt x="16938" y="20322"/>
                  <a:pt x="16938" y="20348"/>
                </a:cubicBezTo>
                <a:cubicBezTo>
                  <a:pt x="16938" y="20361"/>
                  <a:pt x="16931" y="20368"/>
                  <a:pt x="16925" y="20368"/>
                </a:cubicBezTo>
                <a:cubicBezTo>
                  <a:pt x="16918" y="20368"/>
                  <a:pt x="16911" y="20361"/>
                  <a:pt x="16911" y="20348"/>
                </a:cubicBezTo>
                <a:cubicBezTo>
                  <a:pt x="16885" y="20322"/>
                  <a:pt x="16885" y="20295"/>
                  <a:pt x="16885" y="20269"/>
                </a:cubicBezTo>
                <a:cubicBezTo>
                  <a:pt x="16859" y="20243"/>
                  <a:pt x="16859" y="20216"/>
                  <a:pt x="16885" y="20190"/>
                </a:cubicBezTo>
                <a:close/>
                <a:moveTo>
                  <a:pt x="18621" y="20269"/>
                </a:moveTo>
                <a:cubicBezTo>
                  <a:pt x="18621" y="20295"/>
                  <a:pt x="18595" y="20322"/>
                  <a:pt x="18595" y="20348"/>
                </a:cubicBezTo>
                <a:cubicBezTo>
                  <a:pt x="18595" y="20374"/>
                  <a:pt x="18595" y="20374"/>
                  <a:pt x="18595" y="20374"/>
                </a:cubicBezTo>
                <a:cubicBezTo>
                  <a:pt x="18568" y="20374"/>
                  <a:pt x="18542" y="20348"/>
                  <a:pt x="18568" y="20348"/>
                </a:cubicBezTo>
                <a:cubicBezTo>
                  <a:pt x="18568" y="20295"/>
                  <a:pt x="18595" y="20295"/>
                  <a:pt x="18621" y="20269"/>
                </a:cubicBezTo>
                <a:close/>
                <a:moveTo>
                  <a:pt x="16165" y="20262"/>
                </a:moveTo>
                <a:cubicBezTo>
                  <a:pt x="16182" y="20262"/>
                  <a:pt x="16175" y="20282"/>
                  <a:pt x="16149" y="20322"/>
                </a:cubicBezTo>
                <a:cubicBezTo>
                  <a:pt x="16122" y="20348"/>
                  <a:pt x="16122" y="20374"/>
                  <a:pt x="16096" y="20401"/>
                </a:cubicBezTo>
                <a:lnTo>
                  <a:pt x="15912" y="20401"/>
                </a:lnTo>
                <a:lnTo>
                  <a:pt x="16044" y="20322"/>
                </a:lnTo>
                <a:cubicBezTo>
                  <a:pt x="16109" y="20282"/>
                  <a:pt x="16149" y="20262"/>
                  <a:pt x="16165" y="20262"/>
                </a:cubicBezTo>
                <a:close/>
                <a:moveTo>
                  <a:pt x="16964" y="20401"/>
                </a:moveTo>
                <a:cubicBezTo>
                  <a:pt x="16964" y="20401"/>
                  <a:pt x="16964" y="20427"/>
                  <a:pt x="16938" y="20453"/>
                </a:cubicBezTo>
                <a:lnTo>
                  <a:pt x="16885" y="20453"/>
                </a:lnTo>
                <a:cubicBezTo>
                  <a:pt x="16885" y="20453"/>
                  <a:pt x="16885" y="20401"/>
                  <a:pt x="16911" y="20401"/>
                </a:cubicBezTo>
                <a:close/>
                <a:moveTo>
                  <a:pt x="17332" y="20401"/>
                </a:moveTo>
                <a:cubicBezTo>
                  <a:pt x="17332" y="20401"/>
                  <a:pt x="17332" y="20427"/>
                  <a:pt x="17306" y="20453"/>
                </a:cubicBezTo>
                <a:lnTo>
                  <a:pt x="17280" y="20453"/>
                </a:lnTo>
                <a:cubicBezTo>
                  <a:pt x="17280" y="20427"/>
                  <a:pt x="17280" y="20401"/>
                  <a:pt x="17306" y="20401"/>
                </a:cubicBezTo>
                <a:close/>
                <a:moveTo>
                  <a:pt x="14268" y="20381"/>
                </a:moveTo>
                <a:cubicBezTo>
                  <a:pt x="14275" y="20381"/>
                  <a:pt x="14281" y="20387"/>
                  <a:pt x="14281" y="20401"/>
                </a:cubicBezTo>
                <a:cubicBezTo>
                  <a:pt x="14334" y="20401"/>
                  <a:pt x="14334" y="20453"/>
                  <a:pt x="14281" y="20479"/>
                </a:cubicBezTo>
                <a:lnTo>
                  <a:pt x="14281" y="20453"/>
                </a:lnTo>
                <a:lnTo>
                  <a:pt x="14255" y="20453"/>
                </a:lnTo>
                <a:cubicBezTo>
                  <a:pt x="14229" y="20453"/>
                  <a:pt x="14255" y="20427"/>
                  <a:pt x="14255" y="20401"/>
                </a:cubicBezTo>
                <a:cubicBezTo>
                  <a:pt x="14255" y="20387"/>
                  <a:pt x="14262" y="20381"/>
                  <a:pt x="14268" y="20381"/>
                </a:cubicBezTo>
                <a:close/>
                <a:moveTo>
                  <a:pt x="14607" y="20460"/>
                </a:moveTo>
                <a:cubicBezTo>
                  <a:pt x="14617" y="20460"/>
                  <a:pt x="14623" y="20466"/>
                  <a:pt x="14623" y="20479"/>
                </a:cubicBezTo>
                <a:lnTo>
                  <a:pt x="14571" y="20479"/>
                </a:lnTo>
                <a:cubicBezTo>
                  <a:pt x="14584" y="20466"/>
                  <a:pt x="14597" y="20460"/>
                  <a:pt x="14607" y="20460"/>
                </a:cubicBezTo>
                <a:close/>
                <a:moveTo>
                  <a:pt x="16280" y="20479"/>
                </a:moveTo>
                <a:lnTo>
                  <a:pt x="16280" y="20506"/>
                </a:lnTo>
                <a:lnTo>
                  <a:pt x="16359" y="20506"/>
                </a:lnTo>
                <a:cubicBezTo>
                  <a:pt x="16359" y="20506"/>
                  <a:pt x="16359" y="20532"/>
                  <a:pt x="16280" y="20532"/>
                </a:cubicBezTo>
                <a:cubicBezTo>
                  <a:pt x="16201" y="20506"/>
                  <a:pt x="16201" y="20506"/>
                  <a:pt x="16280" y="20479"/>
                </a:cubicBezTo>
                <a:close/>
                <a:moveTo>
                  <a:pt x="15938" y="20506"/>
                </a:moveTo>
                <a:cubicBezTo>
                  <a:pt x="15938" y="20506"/>
                  <a:pt x="15938" y="20532"/>
                  <a:pt x="15912" y="20558"/>
                </a:cubicBezTo>
                <a:lnTo>
                  <a:pt x="15886" y="20558"/>
                </a:lnTo>
                <a:cubicBezTo>
                  <a:pt x="15886" y="20532"/>
                  <a:pt x="15886" y="20506"/>
                  <a:pt x="15912" y="20506"/>
                </a:cubicBezTo>
                <a:close/>
                <a:moveTo>
                  <a:pt x="17411" y="20585"/>
                </a:moveTo>
                <a:cubicBezTo>
                  <a:pt x="17411" y="20585"/>
                  <a:pt x="17411" y="20611"/>
                  <a:pt x="17385" y="20611"/>
                </a:cubicBezTo>
                <a:cubicBezTo>
                  <a:pt x="17376" y="20620"/>
                  <a:pt x="17370" y="20623"/>
                  <a:pt x="17365" y="20623"/>
                </a:cubicBezTo>
                <a:cubicBezTo>
                  <a:pt x="17356" y="20623"/>
                  <a:pt x="17350" y="20611"/>
                  <a:pt x="17332" y="20611"/>
                </a:cubicBezTo>
                <a:cubicBezTo>
                  <a:pt x="17332" y="20611"/>
                  <a:pt x="17359" y="20611"/>
                  <a:pt x="17359" y="20585"/>
                </a:cubicBezTo>
                <a:close/>
                <a:moveTo>
                  <a:pt x="13999" y="20731"/>
                </a:moveTo>
                <a:lnTo>
                  <a:pt x="13999" y="20731"/>
                </a:lnTo>
                <a:cubicBezTo>
                  <a:pt x="14012" y="20732"/>
                  <a:pt x="14010" y="20740"/>
                  <a:pt x="13999" y="20742"/>
                </a:cubicBezTo>
                <a:lnTo>
                  <a:pt x="13999" y="20742"/>
                </a:lnTo>
                <a:cubicBezTo>
                  <a:pt x="13999" y="20738"/>
                  <a:pt x="13999" y="20734"/>
                  <a:pt x="13999" y="20731"/>
                </a:cubicBezTo>
                <a:close/>
                <a:moveTo>
                  <a:pt x="15070" y="20558"/>
                </a:moveTo>
                <a:cubicBezTo>
                  <a:pt x="15070" y="20585"/>
                  <a:pt x="15097" y="20611"/>
                  <a:pt x="15097" y="20637"/>
                </a:cubicBezTo>
                <a:cubicBezTo>
                  <a:pt x="15097" y="20716"/>
                  <a:pt x="15044" y="20742"/>
                  <a:pt x="14965" y="20742"/>
                </a:cubicBezTo>
                <a:cubicBezTo>
                  <a:pt x="14965" y="20716"/>
                  <a:pt x="14965" y="20690"/>
                  <a:pt x="14965" y="20664"/>
                </a:cubicBezTo>
                <a:cubicBezTo>
                  <a:pt x="14965" y="20653"/>
                  <a:pt x="14965" y="20644"/>
                  <a:pt x="14965" y="20637"/>
                </a:cubicBezTo>
                <a:cubicBezTo>
                  <a:pt x="14952" y="20650"/>
                  <a:pt x="14939" y="20657"/>
                  <a:pt x="14929" y="20657"/>
                </a:cubicBezTo>
                <a:cubicBezTo>
                  <a:pt x="14919" y="20657"/>
                  <a:pt x="14913" y="20650"/>
                  <a:pt x="14913" y="20637"/>
                </a:cubicBezTo>
                <a:cubicBezTo>
                  <a:pt x="14939" y="20611"/>
                  <a:pt x="14965" y="20611"/>
                  <a:pt x="14992" y="20585"/>
                </a:cubicBezTo>
                <a:cubicBezTo>
                  <a:pt x="15044" y="20558"/>
                  <a:pt x="15070" y="20558"/>
                  <a:pt x="15070" y="20558"/>
                </a:cubicBezTo>
                <a:close/>
                <a:moveTo>
                  <a:pt x="18226" y="20716"/>
                </a:moveTo>
                <a:cubicBezTo>
                  <a:pt x="18226" y="20716"/>
                  <a:pt x="18226" y="20742"/>
                  <a:pt x="18200" y="20742"/>
                </a:cubicBezTo>
                <a:lnTo>
                  <a:pt x="18148" y="20742"/>
                </a:lnTo>
                <a:cubicBezTo>
                  <a:pt x="18121" y="20742"/>
                  <a:pt x="18174" y="20716"/>
                  <a:pt x="18174" y="20716"/>
                </a:cubicBezTo>
                <a:close/>
                <a:moveTo>
                  <a:pt x="17017" y="20705"/>
                </a:moveTo>
                <a:cubicBezTo>
                  <a:pt x="17019" y="20705"/>
                  <a:pt x="17024" y="20724"/>
                  <a:pt x="17043" y="20742"/>
                </a:cubicBezTo>
                <a:lnTo>
                  <a:pt x="17043" y="20769"/>
                </a:lnTo>
                <a:cubicBezTo>
                  <a:pt x="17043" y="20742"/>
                  <a:pt x="17017" y="20742"/>
                  <a:pt x="17017" y="20716"/>
                </a:cubicBezTo>
                <a:cubicBezTo>
                  <a:pt x="17017" y="20708"/>
                  <a:pt x="17017" y="20705"/>
                  <a:pt x="17017" y="20705"/>
                </a:cubicBezTo>
                <a:close/>
                <a:moveTo>
                  <a:pt x="17201" y="20769"/>
                </a:moveTo>
                <a:cubicBezTo>
                  <a:pt x="17201" y="20769"/>
                  <a:pt x="17201" y="20769"/>
                  <a:pt x="17148" y="20795"/>
                </a:cubicBezTo>
                <a:cubicBezTo>
                  <a:pt x="17135" y="20808"/>
                  <a:pt x="17122" y="20815"/>
                  <a:pt x="17115" y="20815"/>
                </a:cubicBezTo>
                <a:cubicBezTo>
                  <a:pt x="17109" y="20815"/>
                  <a:pt x="17109" y="20808"/>
                  <a:pt x="17122" y="20795"/>
                </a:cubicBezTo>
                <a:cubicBezTo>
                  <a:pt x="17148" y="20769"/>
                  <a:pt x="17148" y="20769"/>
                  <a:pt x="17174" y="20769"/>
                </a:cubicBezTo>
                <a:close/>
                <a:moveTo>
                  <a:pt x="13907" y="20917"/>
                </a:moveTo>
                <a:cubicBezTo>
                  <a:pt x="13906" y="20917"/>
                  <a:pt x="13905" y="20917"/>
                  <a:pt x="13903" y="20917"/>
                </a:cubicBezTo>
                <a:lnTo>
                  <a:pt x="13903" y="20917"/>
                </a:lnTo>
                <a:cubicBezTo>
                  <a:pt x="13906" y="20923"/>
                  <a:pt x="13909" y="20927"/>
                  <a:pt x="13913" y="20927"/>
                </a:cubicBezTo>
                <a:cubicBezTo>
                  <a:pt x="13916" y="20925"/>
                  <a:pt x="13919" y="20923"/>
                  <a:pt x="13922" y="20921"/>
                </a:cubicBezTo>
                <a:lnTo>
                  <a:pt x="13922" y="20921"/>
                </a:lnTo>
                <a:cubicBezTo>
                  <a:pt x="13917" y="20918"/>
                  <a:pt x="13912" y="20917"/>
                  <a:pt x="13907" y="20917"/>
                </a:cubicBezTo>
                <a:close/>
                <a:moveTo>
                  <a:pt x="13895" y="20868"/>
                </a:moveTo>
                <a:cubicBezTo>
                  <a:pt x="13873" y="20900"/>
                  <a:pt x="13862" y="20930"/>
                  <a:pt x="13876" y="20930"/>
                </a:cubicBezTo>
                <a:cubicBezTo>
                  <a:pt x="13879" y="20930"/>
                  <a:pt x="13882" y="20929"/>
                  <a:pt x="13887" y="20927"/>
                </a:cubicBezTo>
                <a:cubicBezTo>
                  <a:pt x="13892" y="20921"/>
                  <a:pt x="13898" y="20918"/>
                  <a:pt x="13903" y="20917"/>
                </a:cubicBezTo>
                <a:lnTo>
                  <a:pt x="13903" y="20917"/>
                </a:lnTo>
                <a:cubicBezTo>
                  <a:pt x="13899" y="20907"/>
                  <a:pt x="13896" y="20890"/>
                  <a:pt x="13895" y="20868"/>
                </a:cubicBezTo>
                <a:close/>
                <a:moveTo>
                  <a:pt x="12608" y="20843"/>
                </a:moveTo>
                <a:cubicBezTo>
                  <a:pt x="12635" y="20843"/>
                  <a:pt x="12674" y="20929"/>
                  <a:pt x="12651" y="20953"/>
                </a:cubicBezTo>
                <a:cubicBezTo>
                  <a:pt x="12651" y="20970"/>
                  <a:pt x="12648" y="20976"/>
                  <a:pt x="12644" y="20976"/>
                </a:cubicBezTo>
                <a:cubicBezTo>
                  <a:pt x="12636" y="20976"/>
                  <a:pt x="12625" y="20953"/>
                  <a:pt x="12625" y="20953"/>
                </a:cubicBezTo>
                <a:cubicBezTo>
                  <a:pt x="12598" y="20953"/>
                  <a:pt x="12598" y="20927"/>
                  <a:pt x="12572" y="20900"/>
                </a:cubicBezTo>
                <a:cubicBezTo>
                  <a:pt x="12572" y="20900"/>
                  <a:pt x="12572" y="20900"/>
                  <a:pt x="12598" y="20874"/>
                </a:cubicBezTo>
                <a:lnTo>
                  <a:pt x="12598" y="20848"/>
                </a:lnTo>
                <a:cubicBezTo>
                  <a:pt x="12601" y="20845"/>
                  <a:pt x="12604" y="20843"/>
                  <a:pt x="12608" y="20843"/>
                </a:cubicBezTo>
                <a:close/>
                <a:moveTo>
                  <a:pt x="12782" y="21084"/>
                </a:moveTo>
                <a:cubicBezTo>
                  <a:pt x="12782" y="21084"/>
                  <a:pt x="12809" y="21111"/>
                  <a:pt x="12809" y="21137"/>
                </a:cubicBezTo>
                <a:cubicBezTo>
                  <a:pt x="12814" y="21142"/>
                  <a:pt x="12818" y="21144"/>
                  <a:pt x="12821" y="21144"/>
                </a:cubicBezTo>
                <a:cubicBezTo>
                  <a:pt x="12835" y="21144"/>
                  <a:pt x="12835" y="21106"/>
                  <a:pt x="12835" y="21084"/>
                </a:cubicBezTo>
                <a:close/>
                <a:moveTo>
                  <a:pt x="12665" y="21104"/>
                </a:moveTo>
                <a:cubicBezTo>
                  <a:pt x="12721" y="21104"/>
                  <a:pt x="12756" y="21147"/>
                  <a:pt x="12756" y="21190"/>
                </a:cubicBezTo>
                <a:cubicBezTo>
                  <a:pt x="12756" y="21210"/>
                  <a:pt x="12741" y="21218"/>
                  <a:pt x="12720" y="21218"/>
                </a:cubicBezTo>
                <a:cubicBezTo>
                  <a:pt x="12687" y="21218"/>
                  <a:pt x="12641" y="21196"/>
                  <a:pt x="12625" y="21163"/>
                </a:cubicBezTo>
                <a:cubicBezTo>
                  <a:pt x="12598" y="21137"/>
                  <a:pt x="12592" y="21130"/>
                  <a:pt x="12595" y="21130"/>
                </a:cubicBezTo>
                <a:cubicBezTo>
                  <a:pt x="12598" y="21130"/>
                  <a:pt x="12611" y="21137"/>
                  <a:pt x="12625" y="21137"/>
                </a:cubicBezTo>
                <a:lnTo>
                  <a:pt x="12625" y="21111"/>
                </a:lnTo>
                <a:cubicBezTo>
                  <a:pt x="12639" y="21106"/>
                  <a:pt x="12653" y="21104"/>
                  <a:pt x="12665" y="21104"/>
                </a:cubicBezTo>
                <a:close/>
                <a:moveTo>
                  <a:pt x="12693" y="21262"/>
                </a:moveTo>
                <a:cubicBezTo>
                  <a:pt x="12720" y="21262"/>
                  <a:pt x="12756" y="21309"/>
                  <a:pt x="12756" y="21374"/>
                </a:cubicBezTo>
                <a:cubicBezTo>
                  <a:pt x="12756" y="21394"/>
                  <a:pt x="12756" y="21402"/>
                  <a:pt x="12753" y="21402"/>
                </a:cubicBezTo>
                <a:cubicBezTo>
                  <a:pt x="12748" y="21402"/>
                  <a:pt x="12736" y="21380"/>
                  <a:pt x="12703" y="21347"/>
                </a:cubicBezTo>
                <a:cubicBezTo>
                  <a:pt x="12651" y="21295"/>
                  <a:pt x="12677" y="21295"/>
                  <a:pt x="12677" y="21295"/>
                </a:cubicBezTo>
                <a:lnTo>
                  <a:pt x="12677" y="21268"/>
                </a:lnTo>
                <a:cubicBezTo>
                  <a:pt x="12682" y="21264"/>
                  <a:pt x="12687" y="21262"/>
                  <a:pt x="12693" y="21262"/>
                </a:cubicBezTo>
                <a:close/>
                <a:moveTo>
                  <a:pt x="17464" y="21453"/>
                </a:moveTo>
                <a:cubicBezTo>
                  <a:pt x="17490" y="21453"/>
                  <a:pt x="17516" y="21453"/>
                  <a:pt x="17464" y="21479"/>
                </a:cubicBezTo>
                <a:cubicBezTo>
                  <a:pt x="17437" y="21479"/>
                  <a:pt x="17411" y="21453"/>
                  <a:pt x="17411" y="21453"/>
                </a:cubicBezTo>
                <a:close/>
                <a:moveTo>
                  <a:pt x="14387" y="21873"/>
                </a:moveTo>
                <a:cubicBezTo>
                  <a:pt x="14387" y="21873"/>
                  <a:pt x="14387" y="21926"/>
                  <a:pt x="14360" y="21926"/>
                </a:cubicBezTo>
                <a:lnTo>
                  <a:pt x="14308" y="21926"/>
                </a:lnTo>
                <a:cubicBezTo>
                  <a:pt x="14308" y="21926"/>
                  <a:pt x="14308" y="21873"/>
                  <a:pt x="14334" y="21873"/>
                </a:cubicBezTo>
                <a:close/>
                <a:moveTo>
                  <a:pt x="5637" y="0"/>
                </a:moveTo>
                <a:cubicBezTo>
                  <a:pt x="5632" y="0"/>
                  <a:pt x="5629" y="5"/>
                  <a:pt x="5629" y="18"/>
                </a:cubicBezTo>
                <a:cubicBezTo>
                  <a:pt x="5629" y="71"/>
                  <a:pt x="5576" y="71"/>
                  <a:pt x="5497" y="97"/>
                </a:cubicBezTo>
                <a:cubicBezTo>
                  <a:pt x="5445" y="123"/>
                  <a:pt x="5392" y="150"/>
                  <a:pt x="5339" y="176"/>
                </a:cubicBezTo>
                <a:cubicBezTo>
                  <a:pt x="5339" y="184"/>
                  <a:pt x="5337" y="187"/>
                  <a:pt x="5334" y="187"/>
                </a:cubicBezTo>
                <a:cubicBezTo>
                  <a:pt x="5326" y="187"/>
                  <a:pt x="5313" y="168"/>
                  <a:pt x="5313" y="150"/>
                </a:cubicBezTo>
                <a:cubicBezTo>
                  <a:pt x="5313" y="136"/>
                  <a:pt x="5313" y="130"/>
                  <a:pt x="5310" y="130"/>
                </a:cubicBezTo>
                <a:cubicBezTo>
                  <a:pt x="5307" y="130"/>
                  <a:pt x="5300" y="136"/>
                  <a:pt x="5287" y="150"/>
                </a:cubicBezTo>
                <a:cubicBezTo>
                  <a:pt x="5287" y="202"/>
                  <a:pt x="5287" y="228"/>
                  <a:pt x="5155" y="228"/>
                </a:cubicBezTo>
                <a:cubicBezTo>
                  <a:pt x="5116" y="242"/>
                  <a:pt x="5076" y="248"/>
                  <a:pt x="5037" y="248"/>
                </a:cubicBezTo>
                <a:cubicBezTo>
                  <a:pt x="4998" y="248"/>
                  <a:pt x="4958" y="242"/>
                  <a:pt x="4919" y="228"/>
                </a:cubicBezTo>
                <a:cubicBezTo>
                  <a:pt x="4866" y="228"/>
                  <a:pt x="4813" y="228"/>
                  <a:pt x="4787" y="255"/>
                </a:cubicBezTo>
                <a:cubicBezTo>
                  <a:pt x="4761" y="281"/>
                  <a:pt x="4735" y="281"/>
                  <a:pt x="4682" y="281"/>
                </a:cubicBezTo>
                <a:cubicBezTo>
                  <a:pt x="4550" y="281"/>
                  <a:pt x="4419" y="307"/>
                  <a:pt x="4287" y="360"/>
                </a:cubicBezTo>
                <a:cubicBezTo>
                  <a:pt x="4261" y="386"/>
                  <a:pt x="4209" y="386"/>
                  <a:pt x="4156" y="386"/>
                </a:cubicBezTo>
                <a:cubicBezTo>
                  <a:pt x="4130" y="386"/>
                  <a:pt x="4103" y="413"/>
                  <a:pt x="4077" y="439"/>
                </a:cubicBezTo>
                <a:cubicBezTo>
                  <a:pt x="4064" y="452"/>
                  <a:pt x="4051" y="459"/>
                  <a:pt x="4041" y="459"/>
                </a:cubicBezTo>
                <a:cubicBezTo>
                  <a:pt x="4031" y="459"/>
                  <a:pt x="4024" y="452"/>
                  <a:pt x="4024" y="439"/>
                </a:cubicBezTo>
                <a:cubicBezTo>
                  <a:pt x="4024" y="439"/>
                  <a:pt x="3998" y="439"/>
                  <a:pt x="3946" y="491"/>
                </a:cubicBezTo>
                <a:cubicBezTo>
                  <a:pt x="3893" y="518"/>
                  <a:pt x="3840" y="544"/>
                  <a:pt x="3788" y="570"/>
                </a:cubicBezTo>
                <a:cubicBezTo>
                  <a:pt x="3761" y="570"/>
                  <a:pt x="3735" y="597"/>
                  <a:pt x="3735" y="649"/>
                </a:cubicBezTo>
                <a:lnTo>
                  <a:pt x="3735" y="676"/>
                </a:lnTo>
                <a:cubicBezTo>
                  <a:pt x="3735" y="673"/>
                  <a:pt x="3733" y="672"/>
                  <a:pt x="3730" y="672"/>
                </a:cubicBezTo>
                <a:cubicBezTo>
                  <a:pt x="3699" y="672"/>
                  <a:pt x="3525" y="788"/>
                  <a:pt x="3525" y="860"/>
                </a:cubicBezTo>
                <a:cubicBezTo>
                  <a:pt x="3525" y="899"/>
                  <a:pt x="3525" y="912"/>
                  <a:pt x="3512" y="912"/>
                </a:cubicBezTo>
                <a:cubicBezTo>
                  <a:pt x="3498" y="912"/>
                  <a:pt x="3472" y="899"/>
                  <a:pt x="3420" y="886"/>
                </a:cubicBezTo>
                <a:lnTo>
                  <a:pt x="3367" y="781"/>
                </a:lnTo>
                <a:lnTo>
                  <a:pt x="3314" y="728"/>
                </a:lnTo>
                <a:cubicBezTo>
                  <a:pt x="3314" y="728"/>
                  <a:pt x="3209" y="676"/>
                  <a:pt x="3209" y="676"/>
                </a:cubicBezTo>
                <a:cubicBezTo>
                  <a:pt x="3209" y="649"/>
                  <a:pt x="3183" y="649"/>
                  <a:pt x="3183" y="649"/>
                </a:cubicBezTo>
                <a:cubicBezTo>
                  <a:pt x="3165" y="667"/>
                  <a:pt x="3160" y="672"/>
                  <a:pt x="3165" y="682"/>
                </a:cubicBezTo>
                <a:lnTo>
                  <a:pt x="3165" y="682"/>
                </a:lnTo>
                <a:cubicBezTo>
                  <a:pt x="3155" y="683"/>
                  <a:pt x="3143" y="689"/>
                  <a:pt x="3130" y="702"/>
                </a:cubicBezTo>
                <a:lnTo>
                  <a:pt x="3130" y="676"/>
                </a:lnTo>
                <a:lnTo>
                  <a:pt x="3078" y="676"/>
                </a:lnTo>
                <a:cubicBezTo>
                  <a:pt x="3051" y="676"/>
                  <a:pt x="3051" y="702"/>
                  <a:pt x="3051" y="728"/>
                </a:cubicBezTo>
                <a:lnTo>
                  <a:pt x="2999" y="728"/>
                </a:lnTo>
                <a:cubicBezTo>
                  <a:pt x="2981" y="728"/>
                  <a:pt x="2975" y="705"/>
                  <a:pt x="2966" y="705"/>
                </a:cubicBezTo>
                <a:cubicBezTo>
                  <a:pt x="2961" y="705"/>
                  <a:pt x="2955" y="711"/>
                  <a:pt x="2946" y="728"/>
                </a:cubicBezTo>
                <a:cubicBezTo>
                  <a:pt x="2920" y="754"/>
                  <a:pt x="2920" y="754"/>
                  <a:pt x="2894" y="754"/>
                </a:cubicBezTo>
                <a:cubicBezTo>
                  <a:pt x="2894" y="763"/>
                  <a:pt x="2894" y="766"/>
                  <a:pt x="2894" y="766"/>
                </a:cubicBezTo>
                <a:cubicBezTo>
                  <a:pt x="2896" y="766"/>
                  <a:pt x="2902" y="754"/>
                  <a:pt x="2920" y="754"/>
                </a:cubicBezTo>
                <a:lnTo>
                  <a:pt x="2946" y="754"/>
                </a:lnTo>
                <a:cubicBezTo>
                  <a:pt x="2920" y="754"/>
                  <a:pt x="2894" y="781"/>
                  <a:pt x="2867" y="781"/>
                </a:cubicBezTo>
                <a:cubicBezTo>
                  <a:pt x="2815" y="781"/>
                  <a:pt x="2841" y="781"/>
                  <a:pt x="2841" y="807"/>
                </a:cubicBezTo>
                <a:cubicBezTo>
                  <a:pt x="2841" y="818"/>
                  <a:pt x="2854" y="824"/>
                  <a:pt x="2874" y="824"/>
                </a:cubicBezTo>
                <a:cubicBezTo>
                  <a:pt x="2902" y="824"/>
                  <a:pt x="2942" y="812"/>
                  <a:pt x="2972" y="781"/>
                </a:cubicBezTo>
                <a:cubicBezTo>
                  <a:pt x="2986" y="768"/>
                  <a:pt x="2992" y="761"/>
                  <a:pt x="2995" y="761"/>
                </a:cubicBezTo>
                <a:cubicBezTo>
                  <a:pt x="2999" y="761"/>
                  <a:pt x="2999" y="768"/>
                  <a:pt x="2999" y="781"/>
                </a:cubicBezTo>
                <a:cubicBezTo>
                  <a:pt x="2999" y="801"/>
                  <a:pt x="2984" y="851"/>
                  <a:pt x="2976" y="851"/>
                </a:cubicBezTo>
                <a:cubicBezTo>
                  <a:pt x="2974" y="851"/>
                  <a:pt x="2972" y="846"/>
                  <a:pt x="2972" y="833"/>
                </a:cubicBezTo>
                <a:cubicBezTo>
                  <a:pt x="2964" y="816"/>
                  <a:pt x="2961" y="810"/>
                  <a:pt x="2960" y="810"/>
                </a:cubicBezTo>
                <a:cubicBezTo>
                  <a:pt x="2958" y="810"/>
                  <a:pt x="2964" y="833"/>
                  <a:pt x="2946" y="833"/>
                </a:cubicBezTo>
                <a:cubicBezTo>
                  <a:pt x="2946" y="860"/>
                  <a:pt x="2946" y="860"/>
                  <a:pt x="2946" y="886"/>
                </a:cubicBezTo>
                <a:cubicBezTo>
                  <a:pt x="2946" y="886"/>
                  <a:pt x="2946" y="912"/>
                  <a:pt x="2920" y="912"/>
                </a:cubicBezTo>
                <a:cubicBezTo>
                  <a:pt x="2946" y="939"/>
                  <a:pt x="2972" y="939"/>
                  <a:pt x="2999" y="965"/>
                </a:cubicBezTo>
                <a:cubicBezTo>
                  <a:pt x="3038" y="978"/>
                  <a:pt x="3064" y="985"/>
                  <a:pt x="3084" y="985"/>
                </a:cubicBezTo>
                <a:cubicBezTo>
                  <a:pt x="3104" y="985"/>
                  <a:pt x="3117" y="978"/>
                  <a:pt x="3130" y="965"/>
                </a:cubicBezTo>
                <a:lnTo>
                  <a:pt x="3130" y="965"/>
                </a:lnTo>
                <a:cubicBezTo>
                  <a:pt x="3104" y="991"/>
                  <a:pt x="3104" y="1017"/>
                  <a:pt x="3130" y="1044"/>
                </a:cubicBezTo>
                <a:cubicBezTo>
                  <a:pt x="3130" y="1070"/>
                  <a:pt x="3130" y="1070"/>
                  <a:pt x="3078" y="1070"/>
                </a:cubicBezTo>
                <a:cubicBezTo>
                  <a:pt x="3051" y="1070"/>
                  <a:pt x="3025" y="1070"/>
                  <a:pt x="3025" y="1096"/>
                </a:cubicBezTo>
                <a:cubicBezTo>
                  <a:pt x="2999" y="1123"/>
                  <a:pt x="2972" y="1123"/>
                  <a:pt x="3025" y="1123"/>
                </a:cubicBezTo>
                <a:cubicBezTo>
                  <a:pt x="3025" y="1123"/>
                  <a:pt x="3051" y="1123"/>
                  <a:pt x="3051" y="1096"/>
                </a:cubicBezTo>
                <a:lnTo>
                  <a:pt x="3078" y="1096"/>
                </a:lnTo>
                <a:cubicBezTo>
                  <a:pt x="3104" y="1123"/>
                  <a:pt x="3104" y="1123"/>
                  <a:pt x="3078" y="1149"/>
                </a:cubicBezTo>
                <a:lnTo>
                  <a:pt x="3051" y="1149"/>
                </a:lnTo>
                <a:cubicBezTo>
                  <a:pt x="3051" y="1149"/>
                  <a:pt x="3157" y="1228"/>
                  <a:pt x="3183" y="1228"/>
                </a:cubicBezTo>
                <a:cubicBezTo>
                  <a:pt x="3190" y="1221"/>
                  <a:pt x="3195" y="1216"/>
                  <a:pt x="3199" y="1211"/>
                </a:cubicBezTo>
                <a:lnTo>
                  <a:pt x="3199" y="1211"/>
                </a:lnTo>
                <a:cubicBezTo>
                  <a:pt x="3202" y="1236"/>
                  <a:pt x="3219" y="1264"/>
                  <a:pt x="3235" y="1280"/>
                </a:cubicBezTo>
                <a:cubicBezTo>
                  <a:pt x="3262" y="1307"/>
                  <a:pt x="3288" y="1333"/>
                  <a:pt x="3262" y="1359"/>
                </a:cubicBezTo>
                <a:cubicBezTo>
                  <a:pt x="3235" y="1386"/>
                  <a:pt x="3262" y="1412"/>
                  <a:pt x="3262" y="1438"/>
                </a:cubicBezTo>
                <a:lnTo>
                  <a:pt x="3183" y="1491"/>
                </a:lnTo>
                <a:lnTo>
                  <a:pt x="3209" y="1438"/>
                </a:lnTo>
                <a:cubicBezTo>
                  <a:pt x="3252" y="1373"/>
                  <a:pt x="3242" y="1326"/>
                  <a:pt x="3208" y="1326"/>
                </a:cubicBezTo>
                <a:cubicBezTo>
                  <a:pt x="3201" y="1326"/>
                  <a:pt x="3192" y="1328"/>
                  <a:pt x="3183" y="1333"/>
                </a:cubicBezTo>
                <a:cubicBezTo>
                  <a:pt x="3130" y="1359"/>
                  <a:pt x="3130" y="1359"/>
                  <a:pt x="3157" y="1386"/>
                </a:cubicBezTo>
                <a:cubicBezTo>
                  <a:pt x="3157" y="1412"/>
                  <a:pt x="3157" y="1438"/>
                  <a:pt x="3157" y="1438"/>
                </a:cubicBezTo>
                <a:cubicBezTo>
                  <a:pt x="3157" y="1451"/>
                  <a:pt x="3143" y="1458"/>
                  <a:pt x="3130" y="1458"/>
                </a:cubicBezTo>
                <a:cubicBezTo>
                  <a:pt x="3117" y="1458"/>
                  <a:pt x="3104" y="1451"/>
                  <a:pt x="3104" y="1438"/>
                </a:cubicBezTo>
                <a:lnTo>
                  <a:pt x="3078" y="1412"/>
                </a:lnTo>
                <a:lnTo>
                  <a:pt x="3078" y="1465"/>
                </a:lnTo>
                <a:cubicBezTo>
                  <a:pt x="3078" y="1491"/>
                  <a:pt x="3078" y="1517"/>
                  <a:pt x="3104" y="1543"/>
                </a:cubicBezTo>
                <a:cubicBezTo>
                  <a:pt x="3117" y="1557"/>
                  <a:pt x="3130" y="1563"/>
                  <a:pt x="3143" y="1563"/>
                </a:cubicBezTo>
                <a:cubicBezTo>
                  <a:pt x="3157" y="1563"/>
                  <a:pt x="3170" y="1557"/>
                  <a:pt x="3183" y="1543"/>
                </a:cubicBezTo>
                <a:cubicBezTo>
                  <a:pt x="3235" y="1517"/>
                  <a:pt x="3235" y="1517"/>
                  <a:pt x="3262" y="1517"/>
                </a:cubicBezTo>
                <a:cubicBezTo>
                  <a:pt x="3262" y="1517"/>
                  <a:pt x="3262" y="1570"/>
                  <a:pt x="3235" y="1570"/>
                </a:cubicBezTo>
                <a:cubicBezTo>
                  <a:pt x="3228" y="1562"/>
                  <a:pt x="3225" y="1559"/>
                  <a:pt x="3223" y="1559"/>
                </a:cubicBezTo>
                <a:cubicBezTo>
                  <a:pt x="3220" y="1559"/>
                  <a:pt x="3228" y="1577"/>
                  <a:pt x="3209" y="1596"/>
                </a:cubicBezTo>
                <a:cubicBezTo>
                  <a:pt x="3157" y="1622"/>
                  <a:pt x="3209" y="1622"/>
                  <a:pt x="3209" y="1622"/>
                </a:cubicBezTo>
                <a:cubicBezTo>
                  <a:pt x="3209" y="1614"/>
                  <a:pt x="3212" y="1611"/>
                  <a:pt x="3216" y="1611"/>
                </a:cubicBezTo>
                <a:cubicBezTo>
                  <a:pt x="3224" y="1611"/>
                  <a:pt x="3235" y="1622"/>
                  <a:pt x="3235" y="1622"/>
                </a:cubicBezTo>
                <a:cubicBezTo>
                  <a:pt x="3249" y="1635"/>
                  <a:pt x="3255" y="1642"/>
                  <a:pt x="3258" y="1642"/>
                </a:cubicBezTo>
                <a:cubicBezTo>
                  <a:pt x="3262" y="1642"/>
                  <a:pt x="3262" y="1635"/>
                  <a:pt x="3262" y="1622"/>
                </a:cubicBezTo>
                <a:cubicBezTo>
                  <a:pt x="3262" y="1649"/>
                  <a:pt x="3288" y="1701"/>
                  <a:pt x="3288" y="1728"/>
                </a:cubicBezTo>
                <a:cubicBezTo>
                  <a:pt x="3314" y="1754"/>
                  <a:pt x="3341" y="1780"/>
                  <a:pt x="3341" y="1833"/>
                </a:cubicBezTo>
                <a:cubicBezTo>
                  <a:pt x="3341" y="1912"/>
                  <a:pt x="3314" y="1991"/>
                  <a:pt x="3262" y="2069"/>
                </a:cubicBezTo>
                <a:cubicBezTo>
                  <a:pt x="3235" y="2069"/>
                  <a:pt x="3235" y="2096"/>
                  <a:pt x="3235" y="2096"/>
                </a:cubicBezTo>
                <a:cubicBezTo>
                  <a:pt x="3235" y="2122"/>
                  <a:pt x="3235" y="2148"/>
                  <a:pt x="3209" y="2148"/>
                </a:cubicBezTo>
                <a:cubicBezTo>
                  <a:pt x="3157" y="2148"/>
                  <a:pt x="3157" y="2175"/>
                  <a:pt x="3262" y="2254"/>
                </a:cubicBezTo>
                <a:cubicBezTo>
                  <a:pt x="3393" y="2306"/>
                  <a:pt x="3472" y="2438"/>
                  <a:pt x="3446" y="2490"/>
                </a:cubicBezTo>
                <a:cubicBezTo>
                  <a:pt x="3420" y="2517"/>
                  <a:pt x="3446" y="2569"/>
                  <a:pt x="3498" y="2569"/>
                </a:cubicBezTo>
                <a:cubicBezTo>
                  <a:pt x="3520" y="2562"/>
                  <a:pt x="3533" y="2559"/>
                  <a:pt x="3542" y="2559"/>
                </a:cubicBezTo>
                <a:cubicBezTo>
                  <a:pt x="3565" y="2559"/>
                  <a:pt x="3551" y="2583"/>
                  <a:pt x="3551" y="2622"/>
                </a:cubicBezTo>
                <a:cubicBezTo>
                  <a:pt x="3577" y="2648"/>
                  <a:pt x="3577" y="2674"/>
                  <a:pt x="3604" y="2701"/>
                </a:cubicBezTo>
                <a:cubicBezTo>
                  <a:pt x="3656" y="2727"/>
                  <a:pt x="3656" y="2727"/>
                  <a:pt x="3604" y="2780"/>
                </a:cubicBezTo>
                <a:cubicBezTo>
                  <a:pt x="3577" y="2832"/>
                  <a:pt x="3604" y="2858"/>
                  <a:pt x="3656" y="2911"/>
                </a:cubicBezTo>
                <a:cubicBezTo>
                  <a:pt x="3683" y="2937"/>
                  <a:pt x="3709" y="2964"/>
                  <a:pt x="3683" y="3016"/>
                </a:cubicBezTo>
                <a:cubicBezTo>
                  <a:pt x="3656" y="3016"/>
                  <a:pt x="3656" y="3069"/>
                  <a:pt x="3683" y="3095"/>
                </a:cubicBezTo>
                <a:cubicBezTo>
                  <a:pt x="3709" y="3095"/>
                  <a:pt x="3709" y="3121"/>
                  <a:pt x="3683" y="3148"/>
                </a:cubicBezTo>
                <a:cubicBezTo>
                  <a:pt x="3683" y="3148"/>
                  <a:pt x="3683" y="3174"/>
                  <a:pt x="3683" y="3227"/>
                </a:cubicBezTo>
                <a:cubicBezTo>
                  <a:pt x="3709" y="3253"/>
                  <a:pt x="3735" y="3279"/>
                  <a:pt x="3709" y="3332"/>
                </a:cubicBezTo>
                <a:cubicBezTo>
                  <a:pt x="3709" y="3348"/>
                  <a:pt x="3701" y="3357"/>
                  <a:pt x="3687" y="3357"/>
                </a:cubicBezTo>
                <a:cubicBezTo>
                  <a:pt x="3656" y="3357"/>
                  <a:pt x="3597" y="3316"/>
                  <a:pt x="3525" y="3227"/>
                </a:cubicBezTo>
                <a:cubicBezTo>
                  <a:pt x="3498" y="3200"/>
                  <a:pt x="3446" y="3148"/>
                  <a:pt x="3367" y="3148"/>
                </a:cubicBezTo>
                <a:cubicBezTo>
                  <a:pt x="3341" y="3148"/>
                  <a:pt x="3341" y="3148"/>
                  <a:pt x="3341" y="3121"/>
                </a:cubicBezTo>
                <a:cubicBezTo>
                  <a:pt x="3367" y="3095"/>
                  <a:pt x="3288" y="2990"/>
                  <a:pt x="3025" y="2727"/>
                </a:cubicBezTo>
                <a:cubicBezTo>
                  <a:pt x="2946" y="2674"/>
                  <a:pt x="2894" y="2595"/>
                  <a:pt x="2841" y="2517"/>
                </a:cubicBezTo>
                <a:cubicBezTo>
                  <a:pt x="2841" y="2478"/>
                  <a:pt x="2686" y="2454"/>
                  <a:pt x="2582" y="2454"/>
                </a:cubicBezTo>
                <a:cubicBezTo>
                  <a:pt x="2544" y="2454"/>
                  <a:pt x="2513" y="2457"/>
                  <a:pt x="2499" y="2464"/>
                </a:cubicBezTo>
                <a:cubicBezTo>
                  <a:pt x="2466" y="2486"/>
                  <a:pt x="2446" y="2494"/>
                  <a:pt x="2435" y="2494"/>
                </a:cubicBezTo>
                <a:cubicBezTo>
                  <a:pt x="2420" y="2494"/>
                  <a:pt x="2420" y="2479"/>
                  <a:pt x="2420" y="2464"/>
                </a:cubicBezTo>
                <a:cubicBezTo>
                  <a:pt x="2420" y="2456"/>
                  <a:pt x="2409" y="2453"/>
                  <a:pt x="2390" y="2453"/>
                </a:cubicBezTo>
                <a:cubicBezTo>
                  <a:pt x="2345" y="2453"/>
                  <a:pt x="2258" y="2472"/>
                  <a:pt x="2183" y="2490"/>
                </a:cubicBezTo>
                <a:cubicBezTo>
                  <a:pt x="2105" y="2517"/>
                  <a:pt x="2026" y="2569"/>
                  <a:pt x="1973" y="2569"/>
                </a:cubicBezTo>
                <a:cubicBezTo>
                  <a:pt x="1955" y="2560"/>
                  <a:pt x="1944" y="2557"/>
                  <a:pt x="1937" y="2557"/>
                </a:cubicBezTo>
                <a:cubicBezTo>
                  <a:pt x="1923" y="2557"/>
                  <a:pt x="1929" y="2569"/>
                  <a:pt x="1947" y="2569"/>
                </a:cubicBezTo>
                <a:cubicBezTo>
                  <a:pt x="1947" y="2569"/>
                  <a:pt x="1947" y="2595"/>
                  <a:pt x="1894" y="2595"/>
                </a:cubicBezTo>
                <a:lnTo>
                  <a:pt x="1842" y="2595"/>
                </a:lnTo>
                <a:lnTo>
                  <a:pt x="1763" y="2648"/>
                </a:lnTo>
                <a:cubicBezTo>
                  <a:pt x="1710" y="2674"/>
                  <a:pt x="1657" y="2674"/>
                  <a:pt x="1579" y="2701"/>
                </a:cubicBezTo>
                <a:cubicBezTo>
                  <a:pt x="1394" y="2780"/>
                  <a:pt x="1210" y="2858"/>
                  <a:pt x="1053" y="2990"/>
                </a:cubicBezTo>
                <a:cubicBezTo>
                  <a:pt x="974" y="3016"/>
                  <a:pt x="921" y="3069"/>
                  <a:pt x="842" y="3095"/>
                </a:cubicBezTo>
                <a:cubicBezTo>
                  <a:pt x="763" y="3121"/>
                  <a:pt x="737" y="3148"/>
                  <a:pt x="737" y="3227"/>
                </a:cubicBezTo>
                <a:cubicBezTo>
                  <a:pt x="711" y="3279"/>
                  <a:pt x="684" y="3306"/>
                  <a:pt x="632" y="3332"/>
                </a:cubicBezTo>
                <a:cubicBezTo>
                  <a:pt x="579" y="3358"/>
                  <a:pt x="553" y="3411"/>
                  <a:pt x="553" y="3411"/>
                </a:cubicBezTo>
                <a:cubicBezTo>
                  <a:pt x="553" y="3437"/>
                  <a:pt x="527" y="3463"/>
                  <a:pt x="527" y="3463"/>
                </a:cubicBezTo>
                <a:cubicBezTo>
                  <a:pt x="500" y="3463"/>
                  <a:pt x="474" y="3490"/>
                  <a:pt x="474" y="3516"/>
                </a:cubicBezTo>
                <a:cubicBezTo>
                  <a:pt x="474" y="3542"/>
                  <a:pt x="474" y="3569"/>
                  <a:pt x="448" y="3595"/>
                </a:cubicBezTo>
                <a:cubicBezTo>
                  <a:pt x="421" y="3621"/>
                  <a:pt x="421" y="3647"/>
                  <a:pt x="448" y="3674"/>
                </a:cubicBezTo>
                <a:cubicBezTo>
                  <a:pt x="474" y="3726"/>
                  <a:pt x="395" y="3884"/>
                  <a:pt x="316" y="3910"/>
                </a:cubicBezTo>
                <a:cubicBezTo>
                  <a:pt x="237" y="3937"/>
                  <a:pt x="264" y="3963"/>
                  <a:pt x="264" y="4016"/>
                </a:cubicBezTo>
                <a:cubicBezTo>
                  <a:pt x="264" y="4042"/>
                  <a:pt x="264" y="4095"/>
                  <a:pt x="237" y="4121"/>
                </a:cubicBezTo>
                <a:lnTo>
                  <a:pt x="185" y="4173"/>
                </a:lnTo>
                <a:lnTo>
                  <a:pt x="185" y="4226"/>
                </a:lnTo>
                <a:cubicBezTo>
                  <a:pt x="185" y="4226"/>
                  <a:pt x="211" y="4252"/>
                  <a:pt x="185" y="4252"/>
                </a:cubicBezTo>
                <a:cubicBezTo>
                  <a:pt x="158" y="4279"/>
                  <a:pt x="158" y="4305"/>
                  <a:pt x="185" y="4331"/>
                </a:cubicBezTo>
                <a:cubicBezTo>
                  <a:pt x="185" y="4384"/>
                  <a:pt x="185" y="4436"/>
                  <a:pt x="132" y="4489"/>
                </a:cubicBezTo>
                <a:cubicBezTo>
                  <a:pt x="27" y="4673"/>
                  <a:pt x="1" y="4884"/>
                  <a:pt x="106" y="4884"/>
                </a:cubicBezTo>
                <a:cubicBezTo>
                  <a:pt x="132" y="4884"/>
                  <a:pt x="132" y="4884"/>
                  <a:pt x="158" y="4936"/>
                </a:cubicBezTo>
                <a:cubicBezTo>
                  <a:pt x="158" y="4967"/>
                  <a:pt x="158" y="4980"/>
                  <a:pt x="153" y="4980"/>
                </a:cubicBezTo>
                <a:cubicBezTo>
                  <a:pt x="149" y="4980"/>
                  <a:pt x="143" y="4973"/>
                  <a:pt x="132" y="4962"/>
                </a:cubicBezTo>
                <a:cubicBezTo>
                  <a:pt x="132" y="4960"/>
                  <a:pt x="132" y="4958"/>
                  <a:pt x="131" y="4958"/>
                </a:cubicBezTo>
                <a:cubicBezTo>
                  <a:pt x="127" y="4958"/>
                  <a:pt x="109" y="5050"/>
                  <a:pt x="132" y="5120"/>
                </a:cubicBezTo>
                <a:cubicBezTo>
                  <a:pt x="158" y="5199"/>
                  <a:pt x="158" y="5278"/>
                  <a:pt x="106" y="5357"/>
                </a:cubicBezTo>
                <a:cubicBezTo>
                  <a:pt x="79" y="5383"/>
                  <a:pt x="79" y="5410"/>
                  <a:pt x="79" y="5436"/>
                </a:cubicBezTo>
                <a:cubicBezTo>
                  <a:pt x="79" y="5488"/>
                  <a:pt x="106" y="5594"/>
                  <a:pt x="132" y="5594"/>
                </a:cubicBezTo>
                <a:cubicBezTo>
                  <a:pt x="139" y="5587"/>
                  <a:pt x="144" y="5583"/>
                  <a:pt x="148" y="5583"/>
                </a:cubicBezTo>
                <a:cubicBezTo>
                  <a:pt x="160" y="5583"/>
                  <a:pt x="165" y="5608"/>
                  <a:pt x="185" y="5646"/>
                </a:cubicBezTo>
                <a:cubicBezTo>
                  <a:pt x="206" y="5689"/>
                  <a:pt x="245" y="5732"/>
                  <a:pt x="273" y="5732"/>
                </a:cubicBezTo>
                <a:cubicBezTo>
                  <a:pt x="279" y="5732"/>
                  <a:pt x="285" y="5730"/>
                  <a:pt x="290" y="5725"/>
                </a:cubicBezTo>
                <a:cubicBezTo>
                  <a:pt x="298" y="5717"/>
                  <a:pt x="305" y="5714"/>
                  <a:pt x="314" y="5714"/>
                </a:cubicBezTo>
                <a:cubicBezTo>
                  <a:pt x="334" y="5714"/>
                  <a:pt x="358" y="5733"/>
                  <a:pt x="395" y="5751"/>
                </a:cubicBezTo>
                <a:cubicBezTo>
                  <a:pt x="421" y="5804"/>
                  <a:pt x="421" y="5830"/>
                  <a:pt x="421" y="5857"/>
                </a:cubicBezTo>
                <a:cubicBezTo>
                  <a:pt x="395" y="5857"/>
                  <a:pt x="395" y="5883"/>
                  <a:pt x="421" y="5883"/>
                </a:cubicBezTo>
                <a:lnTo>
                  <a:pt x="448" y="5883"/>
                </a:lnTo>
                <a:cubicBezTo>
                  <a:pt x="458" y="5873"/>
                  <a:pt x="468" y="5869"/>
                  <a:pt x="477" y="5869"/>
                </a:cubicBezTo>
                <a:cubicBezTo>
                  <a:pt x="517" y="5869"/>
                  <a:pt x="548" y="5946"/>
                  <a:pt x="527" y="5988"/>
                </a:cubicBezTo>
                <a:cubicBezTo>
                  <a:pt x="500" y="6067"/>
                  <a:pt x="527" y="6067"/>
                  <a:pt x="579" y="6093"/>
                </a:cubicBezTo>
                <a:cubicBezTo>
                  <a:pt x="658" y="6146"/>
                  <a:pt x="711" y="6199"/>
                  <a:pt x="763" y="6251"/>
                </a:cubicBezTo>
                <a:lnTo>
                  <a:pt x="947" y="6514"/>
                </a:lnTo>
                <a:cubicBezTo>
                  <a:pt x="1000" y="6567"/>
                  <a:pt x="1026" y="6619"/>
                  <a:pt x="1026" y="6646"/>
                </a:cubicBezTo>
                <a:cubicBezTo>
                  <a:pt x="1000" y="6672"/>
                  <a:pt x="1026" y="6672"/>
                  <a:pt x="1026" y="6698"/>
                </a:cubicBezTo>
                <a:cubicBezTo>
                  <a:pt x="1053" y="6698"/>
                  <a:pt x="1079" y="6698"/>
                  <a:pt x="1079" y="6646"/>
                </a:cubicBezTo>
                <a:cubicBezTo>
                  <a:pt x="1079" y="6632"/>
                  <a:pt x="1079" y="6626"/>
                  <a:pt x="1082" y="6626"/>
                </a:cubicBezTo>
                <a:cubicBezTo>
                  <a:pt x="1085" y="6626"/>
                  <a:pt x="1092" y="6632"/>
                  <a:pt x="1105" y="6646"/>
                </a:cubicBezTo>
                <a:cubicBezTo>
                  <a:pt x="1105" y="6672"/>
                  <a:pt x="1158" y="6698"/>
                  <a:pt x="1184" y="6698"/>
                </a:cubicBezTo>
                <a:cubicBezTo>
                  <a:pt x="1210" y="6698"/>
                  <a:pt x="1237" y="6725"/>
                  <a:pt x="1237" y="6725"/>
                </a:cubicBezTo>
                <a:cubicBezTo>
                  <a:pt x="1237" y="6743"/>
                  <a:pt x="1212" y="6773"/>
                  <a:pt x="1179" y="6773"/>
                </a:cubicBezTo>
                <a:cubicBezTo>
                  <a:pt x="1164" y="6773"/>
                  <a:pt x="1148" y="6767"/>
                  <a:pt x="1131" y="6751"/>
                </a:cubicBezTo>
                <a:lnTo>
                  <a:pt x="1079" y="6698"/>
                </a:lnTo>
                <a:lnTo>
                  <a:pt x="1079" y="6698"/>
                </a:lnTo>
                <a:lnTo>
                  <a:pt x="1105" y="6777"/>
                </a:lnTo>
                <a:cubicBezTo>
                  <a:pt x="1131" y="6803"/>
                  <a:pt x="1158" y="6830"/>
                  <a:pt x="1210" y="6830"/>
                </a:cubicBezTo>
                <a:cubicBezTo>
                  <a:pt x="1289" y="6830"/>
                  <a:pt x="1500" y="7145"/>
                  <a:pt x="1394" y="7145"/>
                </a:cubicBezTo>
                <a:cubicBezTo>
                  <a:pt x="1552" y="7408"/>
                  <a:pt x="1736" y="7645"/>
                  <a:pt x="1947" y="7829"/>
                </a:cubicBezTo>
                <a:cubicBezTo>
                  <a:pt x="1973" y="7855"/>
                  <a:pt x="1999" y="7882"/>
                  <a:pt x="1973" y="7908"/>
                </a:cubicBezTo>
                <a:cubicBezTo>
                  <a:pt x="1973" y="7908"/>
                  <a:pt x="1973" y="7961"/>
                  <a:pt x="2026" y="7987"/>
                </a:cubicBezTo>
                <a:cubicBezTo>
                  <a:pt x="2078" y="8013"/>
                  <a:pt x="2157" y="8171"/>
                  <a:pt x="2105" y="8171"/>
                </a:cubicBezTo>
                <a:cubicBezTo>
                  <a:pt x="2054" y="8171"/>
                  <a:pt x="2101" y="8220"/>
                  <a:pt x="2222" y="8412"/>
                </a:cubicBezTo>
                <a:lnTo>
                  <a:pt x="2222" y="8412"/>
                </a:lnTo>
                <a:cubicBezTo>
                  <a:pt x="2225" y="8409"/>
                  <a:pt x="2230" y="8408"/>
                  <a:pt x="2236" y="8408"/>
                </a:cubicBezTo>
                <a:cubicBezTo>
                  <a:pt x="2236" y="8408"/>
                  <a:pt x="2262" y="8408"/>
                  <a:pt x="2262" y="8434"/>
                </a:cubicBezTo>
                <a:cubicBezTo>
                  <a:pt x="2284" y="8456"/>
                  <a:pt x="2269" y="8460"/>
                  <a:pt x="2264" y="8476"/>
                </a:cubicBezTo>
                <a:lnTo>
                  <a:pt x="2264" y="8476"/>
                </a:lnTo>
                <a:cubicBezTo>
                  <a:pt x="2254" y="8463"/>
                  <a:pt x="2245" y="8449"/>
                  <a:pt x="2236" y="8434"/>
                </a:cubicBezTo>
                <a:cubicBezTo>
                  <a:pt x="2231" y="8426"/>
                  <a:pt x="2227" y="8419"/>
                  <a:pt x="2222" y="8412"/>
                </a:cubicBezTo>
                <a:lnTo>
                  <a:pt x="2222" y="8412"/>
                </a:lnTo>
                <a:cubicBezTo>
                  <a:pt x="2211" y="8420"/>
                  <a:pt x="2216" y="8440"/>
                  <a:pt x="2236" y="8460"/>
                </a:cubicBezTo>
                <a:cubicBezTo>
                  <a:pt x="2236" y="8487"/>
                  <a:pt x="2262" y="8487"/>
                  <a:pt x="2262" y="8487"/>
                </a:cubicBezTo>
                <a:cubicBezTo>
                  <a:pt x="2262" y="8482"/>
                  <a:pt x="2263" y="8479"/>
                  <a:pt x="2264" y="8476"/>
                </a:cubicBezTo>
                <a:lnTo>
                  <a:pt x="2264" y="8476"/>
                </a:lnTo>
                <a:cubicBezTo>
                  <a:pt x="2289" y="8510"/>
                  <a:pt x="2315" y="8536"/>
                  <a:pt x="2339" y="8552"/>
                </a:cubicBezTo>
                <a:lnTo>
                  <a:pt x="2339" y="8552"/>
                </a:lnTo>
                <a:cubicBezTo>
                  <a:pt x="2328" y="8519"/>
                  <a:pt x="2326" y="8476"/>
                  <a:pt x="2341" y="8460"/>
                </a:cubicBezTo>
                <a:cubicBezTo>
                  <a:pt x="2368" y="8460"/>
                  <a:pt x="2394" y="8460"/>
                  <a:pt x="2394" y="8539"/>
                </a:cubicBezTo>
                <a:cubicBezTo>
                  <a:pt x="2394" y="8551"/>
                  <a:pt x="2394" y="8560"/>
                  <a:pt x="2394" y="8568"/>
                </a:cubicBezTo>
                <a:lnTo>
                  <a:pt x="2394" y="8568"/>
                </a:lnTo>
                <a:cubicBezTo>
                  <a:pt x="2410" y="8563"/>
                  <a:pt x="2420" y="8545"/>
                  <a:pt x="2420" y="8513"/>
                </a:cubicBezTo>
                <a:cubicBezTo>
                  <a:pt x="2420" y="8482"/>
                  <a:pt x="2420" y="8471"/>
                  <a:pt x="2423" y="8471"/>
                </a:cubicBezTo>
                <a:cubicBezTo>
                  <a:pt x="2428" y="8471"/>
                  <a:pt x="2441" y="8497"/>
                  <a:pt x="2473" y="8513"/>
                </a:cubicBezTo>
                <a:cubicBezTo>
                  <a:pt x="2473" y="8539"/>
                  <a:pt x="2499" y="8566"/>
                  <a:pt x="2525" y="8592"/>
                </a:cubicBezTo>
                <a:cubicBezTo>
                  <a:pt x="2525" y="8605"/>
                  <a:pt x="2532" y="8612"/>
                  <a:pt x="2538" y="8612"/>
                </a:cubicBezTo>
                <a:cubicBezTo>
                  <a:pt x="2545" y="8612"/>
                  <a:pt x="2552" y="8605"/>
                  <a:pt x="2552" y="8592"/>
                </a:cubicBezTo>
                <a:cubicBezTo>
                  <a:pt x="2552" y="8592"/>
                  <a:pt x="2604" y="8592"/>
                  <a:pt x="2604" y="8618"/>
                </a:cubicBezTo>
                <a:cubicBezTo>
                  <a:pt x="2611" y="8631"/>
                  <a:pt x="2618" y="8640"/>
                  <a:pt x="2628" y="8648"/>
                </a:cubicBezTo>
                <a:lnTo>
                  <a:pt x="2628" y="8648"/>
                </a:lnTo>
                <a:cubicBezTo>
                  <a:pt x="2628" y="8647"/>
                  <a:pt x="2629" y="8646"/>
                  <a:pt x="2631" y="8644"/>
                </a:cubicBezTo>
                <a:cubicBezTo>
                  <a:pt x="2657" y="8618"/>
                  <a:pt x="2631" y="8618"/>
                  <a:pt x="2631" y="8566"/>
                </a:cubicBezTo>
                <a:cubicBezTo>
                  <a:pt x="2631" y="8543"/>
                  <a:pt x="2611" y="8481"/>
                  <a:pt x="2656" y="8481"/>
                </a:cubicBezTo>
                <a:cubicBezTo>
                  <a:pt x="2663" y="8481"/>
                  <a:pt x="2672" y="8483"/>
                  <a:pt x="2683" y="8487"/>
                </a:cubicBezTo>
                <a:lnTo>
                  <a:pt x="2657" y="8487"/>
                </a:lnTo>
                <a:cubicBezTo>
                  <a:pt x="2683" y="8487"/>
                  <a:pt x="2709" y="8513"/>
                  <a:pt x="2736" y="8513"/>
                </a:cubicBezTo>
                <a:cubicBezTo>
                  <a:pt x="2736" y="8529"/>
                  <a:pt x="2736" y="8626"/>
                  <a:pt x="2723" y="8691"/>
                </a:cubicBezTo>
                <a:lnTo>
                  <a:pt x="2723" y="8691"/>
                </a:lnTo>
                <a:cubicBezTo>
                  <a:pt x="2727" y="8693"/>
                  <a:pt x="2732" y="8695"/>
                  <a:pt x="2736" y="8697"/>
                </a:cubicBezTo>
                <a:cubicBezTo>
                  <a:pt x="2841" y="8723"/>
                  <a:pt x="2920" y="8802"/>
                  <a:pt x="2972" y="8881"/>
                </a:cubicBezTo>
                <a:cubicBezTo>
                  <a:pt x="2999" y="8907"/>
                  <a:pt x="3025" y="8934"/>
                  <a:pt x="3051" y="8934"/>
                </a:cubicBezTo>
                <a:cubicBezTo>
                  <a:pt x="3078" y="8934"/>
                  <a:pt x="3078" y="8881"/>
                  <a:pt x="3025" y="8855"/>
                </a:cubicBezTo>
                <a:cubicBezTo>
                  <a:pt x="2972" y="8802"/>
                  <a:pt x="2972" y="8776"/>
                  <a:pt x="2999" y="8776"/>
                </a:cubicBezTo>
                <a:cubicBezTo>
                  <a:pt x="3025" y="8776"/>
                  <a:pt x="3025" y="8723"/>
                  <a:pt x="3051" y="8671"/>
                </a:cubicBezTo>
                <a:cubicBezTo>
                  <a:pt x="3051" y="8644"/>
                  <a:pt x="3078" y="8592"/>
                  <a:pt x="3078" y="8592"/>
                </a:cubicBezTo>
                <a:cubicBezTo>
                  <a:pt x="3104" y="8592"/>
                  <a:pt x="3104" y="8592"/>
                  <a:pt x="3078" y="8566"/>
                </a:cubicBezTo>
                <a:cubicBezTo>
                  <a:pt x="3073" y="8561"/>
                  <a:pt x="3067" y="8559"/>
                  <a:pt x="3061" y="8559"/>
                </a:cubicBezTo>
                <a:cubicBezTo>
                  <a:pt x="3036" y="8559"/>
                  <a:pt x="3008" y="8601"/>
                  <a:pt x="3051" y="8644"/>
                </a:cubicBezTo>
                <a:cubicBezTo>
                  <a:pt x="2999" y="8644"/>
                  <a:pt x="2920" y="8566"/>
                  <a:pt x="2946" y="8539"/>
                </a:cubicBezTo>
                <a:cubicBezTo>
                  <a:pt x="2946" y="8487"/>
                  <a:pt x="2946" y="8487"/>
                  <a:pt x="2920" y="8487"/>
                </a:cubicBezTo>
                <a:cubicBezTo>
                  <a:pt x="2894" y="8487"/>
                  <a:pt x="2841" y="8460"/>
                  <a:pt x="2894" y="8434"/>
                </a:cubicBezTo>
                <a:cubicBezTo>
                  <a:pt x="2920" y="8408"/>
                  <a:pt x="2920" y="8355"/>
                  <a:pt x="2920" y="8329"/>
                </a:cubicBezTo>
                <a:cubicBezTo>
                  <a:pt x="2920" y="8298"/>
                  <a:pt x="2920" y="8285"/>
                  <a:pt x="2930" y="8285"/>
                </a:cubicBezTo>
                <a:cubicBezTo>
                  <a:pt x="2938" y="8285"/>
                  <a:pt x="2951" y="8292"/>
                  <a:pt x="2972" y="8303"/>
                </a:cubicBezTo>
                <a:cubicBezTo>
                  <a:pt x="2999" y="8329"/>
                  <a:pt x="3025" y="8355"/>
                  <a:pt x="3078" y="8408"/>
                </a:cubicBezTo>
                <a:cubicBezTo>
                  <a:pt x="3078" y="8408"/>
                  <a:pt x="3104" y="8434"/>
                  <a:pt x="3130" y="8434"/>
                </a:cubicBezTo>
                <a:cubicBezTo>
                  <a:pt x="3157" y="8434"/>
                  <a:pt x="3183" y="8434"/>
                  <a:pt x="3183" y="8460"/>
                </a:cubicBezTo>
                <a:cubicBezTo>
                  <a:pt x="3183" y="8479"/>
                  <a:pt x="3209" y="8497"/>
                  <a:pt x="3225" y="8497"/>
                </a:cubicBezTo>
                <a:cubicBezTo>
                  <a:pt x="3231" y="8497"/>
                  <a:pt x="3235" y="8494"/>
                  <a:pt x="3235" y="8487"/>
                </a:cubicBezTo>
                <a:cubicBezTo>
                  <a:pt x="3262" y="8487"/>
                  <a:pt x="3288" y="8487"/>
                  <a:pt x="3288" y="8539"/>
                </a:cubicBezTo>
                <a:cubicBezTo>
                  <a:pt x="3341" y="8644"/>
                  <a:pt x="3446" y="8723"/>
                  <a:pt x="3551" y="8750"/>
                </a:cubicBezTo>
                <a:cubicBezTo>
                  <a:pt x="3656" y="8750"/>
                  <a:pt x="3683" y="8829"/>
                  <a:pt x="3656" y="8934"/>
                </a:cubicBezTo>
                <a:cubicBezTo>
                  <a:pt x="3630" y="9065"/>
                  <a:pt x="3630" y="9039"/>
                  <a:pt x="3709" y="9092"/>
                </a:cubicBezTo>
                <a:cubicBezTo>
                  <a:pt x="3788" y="9144"/>
                  <a:pt x="3840" y="9249"/>
                  <a:pt x="3761" y="9276"/>
                </a:cubicBezTo>
                <a:cubicBezTo>
                  <a:pt x="3709" y="9302"/>
                  <a:pt x="3735" y="9302"/>
                  <a:pt x="3814" y="9355"/>
                </a:cubicBezTo>
                <a:lnTo>
                  <a:pt x="3919" y="9433"/>
                </a:lnTo>
                <a:cubicBezTo>
                  <a:pt x="3972" y="9460"/>
                  <a:pt x="3998" y="9486"/>
                  <a:pt x="4051" y="9486"/>
                </a:cubicBezTo>
                <a:lnTo>
                  <a:pt x="4103" y="9486"/>
                </a:lnTo>
                <a:cubicBezTo>
                  <a:pt x="4054" y="9461"/>
                  <a:pt x="4121" y="9273"/>
                  <a:pt x="4195" y="9273"/>
                </a:cubicBezTo>
                <a:cubicBezTo>
                  <a:pt x="4199" y="9273"/>
                  <a:pt x="4204" y="9274"/>
                  <a:pt x="4209" y="9276"/>
                </a:cubicBezTo>
                <a:cubicBezTo>
                  <a:pt x="4261" y="9302"/>
                  <a:pt x="4287" y="9328"/>
                  <a:pt x="4235" y="9355"/>
                </a:cubicBezTo>
                <a:cubicBezTo>
                  <a:pt x="4209" y="9381"/>
                  <a:pt x="4235" y="9407"/>
                  <a:pt x="4287" y="9460"/>
                </a:cubicBezTo>
                <a:cubicBezTo>
                  <a:pt x="4304" y="9492"/>
                  <a:pt x="4320" y="9515"/>
                  <a:pt x="4324" y="9515"/>
                </a:cubicBezTo>
                <a:cubicBezTo>
                  <a:pt x="4326" y="9515"/>
                  <a:pt x="4324" y="9506"/>
                  <a:pt x="4314" y="9486"/>
                </a:cubicBezTo>
                <a:cubicBezTo>
                  <a:pt x="4287" y="9381"/>
                  <a:pt x="4287" y="9328"/>
                  <a:pt x="4393" y="9328"/>
                </a:cubicBezTo>
                <a:cubicBezTo>
                  <a:pt x="4407" y="9333"/>
                  <a:pt x="4420" y="9335"/>
                  <a:pt x="4430" y="9335"/>
                </a:cubicBezTo>
                <a:cubicBezTo>
                  <a:pt x="4478" y="9335"/>
                  <a:pt x="4483" y="9292"/>
                  <a:pt x="4419" y="9249"/>
                </a:cubicBezTo>
                <a:cubicBezTo>
                  <a:pt x="4372" y="9202"/>
                  <a:pt x="4362" y="9192"/>
                  <a:pt x="4373" y="9192"/>
                </a:cubicBezTo>
                <a:cubicBezTo>
                  <a:pt x="4381" y="9192"/>
                  <a:pt x="4398" y="9197"/>
                  <a:pt x="4419" y="9197"/>
                </a:cubicBezTo>
                <a:cubicBezTo>
                  <a:pt x="4422" y="9194"/>
                  <a:pt x="4425" y="9193"/>
                  <a:pt x="4430" y="9193"/>
                </a:cubicBezTo>
                <a:cubicBezTo>
                  <a:pt x="4467" y="9193"/>
                  <a:pt x="4553" y="9287"/>
                  <a:pt x="4577" y="9381"/>
                </a:cubicBezTo>
                <a:cubicBezTo>
                  <a:pt x="4550" y="9433"/>
                  <a:pt x="4603" y="9486"/>
                  <a:pt x="4656" y="9486"/>
                </a:cubicBezTo>
                <a:cubicBezTo>
                  <a:pt x="4715" y="9545"/>
                  <a:pt x="4730" y="9575"/>
                  <a:pt x="4678" y="9575"/>
                </a:cubicBezTo>
                <a:cubicBezTo>
                  <a:pt x="4661" y="9575"/>
                  <a:pt x="4636" y="9571"/>
                  <a:pt x="4603" y="9565"/>
                </a:cubicBezTo>
                <a:cubicBezTo>
                  <a:pt x="4577" y="9552"/>
                  <a:pt x="4550" y="9545"/>
                  <a:pt x="4524" y="9545"/>
                </a:cubicBezTo>
                <a:cubicBezTo>
                  <a:pt x="4498" y="9545"/>
                  <a:pt x="4472" y="9552"/>
                  <a:pt x="4445" y="9565"/>
                </a:cubicBezTo>
                <a:cubicBezTo>
                  <a:pt x="4381" y="9586"/>
                  <a:pt x="4386" y="9625"/>
                  <a:pt x="4432" y="9625"/>
                </a:cubicBezTo>
                <a:cubicBezTo>
                  <a:pt x="4443" y="9625"/>
                  <a:pt x="4456" y="9623"/>
                  <a:pt x="4472" y="9618"/>
                </a:cubicBezTo>
                <a:cubicBezTo>
                  <a:pt x="4524" y="9618"/>
                  <a:pt x="4498" y="9618"/>
                  <a:pt x="4472" y="9591"/>
                </a:cubicBezTo>
                <a:cubicBezTo>
                  <a:pt x="4445" y="9578"/>
                  <a:pt x="4439" y="9578"/>
                  <a:pt x="4442" y="9578"/>
                </a:cubicBezTo>
                <a:cubicBezTo>
                  <a:pt x="4445" y="9578"/>
                  <a:pt x="4458" y="9578"/>
                  <a:pt x="4472" y="9565"/>
                </a:cubicBezTo>
                <a:cubicBezTo>
                  <a:pt x="4498" y="9565"/>
                  <a:pt x="4629" y="9644"/>
                  <a:pt x="4656" y="9696"/>
                </a:cubicBezTo>
                <a:cubicBezTo>
                  <a:pt x="4708" y="9749"/>
                  <a:pt x="4708" y="9881"/>
                  <a:pt x="4682" y="9907"/>
                </a:cubicBezTo>
                <a:lnTo>
                  <a:pt x="4656" y="9907"/>
                </a:lnTo>
                <a:cubicBezTo>
                  <a:pt x="4603" y="9907"/>
                  <a:pt x="4550" y="9907"/>
                  <a:pt x="4524" y="9933"/>
                </a:cubicBezTo>
                <a:cubicBezTo>
                  <a:pt x="4419" y="9986"/>
                  <a:pt x="4419" y="9986"/>
                  <a:pt x="4472" y="10012"/>
                </a:cubicBezTo>
                <a:cubicBezTo>
                  <a:pt x="4498" y="10038"/>
                  <a:pt x="4629" y="10170"/>
                  <a:pt x="4603" y="10196"/>
                </a:cubicBezTo>
                <a:cubicBezTo>
                  <a:pt x="4603" y="10222"/>
                  <a:pt x="4577" y="10249"/>
                  <a:pt x="4577" y="10275"/>
                </a:cubicBezTo>
                <a:cubicBezTo>
                  <a:pt x="4577" y="10301"/>
                  <a:pt x="4577" y="10301"/>
                  <a:pt x="4524" y="10301"/>
                </a:cubicBezTo>
                <a:cubicBezTo>
                  <a:pt x="4445" y="10301"/>
                  <a:pt x="4472" y="10301"/>
                  <a:pt x="4498" y="10328"/>
                </a:cubicBezTo>
                <a:cubicBezTo>
                  <a:pt x="4550" y="10354"/>
                  <a:pt x="4603" y="10512"/>
                  <a:pt x="4550" y="10538"/>
                </a:cubicBezTo>
                <a:cubicBezTo>
                  <a:pt x="4524" y="10538"/>
                  <a:pt x="4524" y="10564"/>
                  <a:pt x="4550" y="10564"/>
                </a:cubicBezTo>
                <a:cubicBezTo>
                  <a:pt x="4577" y="10591"/>
                  <a:pt x="4577" y="10617"/>
                  <a:pt x="4550" y="10617"/>
                </a:cubicBezTo>
                <a:cubicBezTo>
                  <a:pt x="4524" y="10617"/>
                  <a:pt x="4524" y="10643"/>
                  <a:pt x="4524" y="10670"/>
                </a:cubicBezTo>
                <a:cubicBezTo>
                  <a:pt x="4550" y="10722"/>
                  <a:pt x="4577" y="10722"/>
                  <a:pt x="4577" y="10722"/>
                </a:cubicBezTo>
                <a:cubicBezTo>
                  <a:pt x="4603" y="10709"/>
                  <a:pt x="4623" y="10702"/>
                  <a:pt x="4642" y="10702"/>
                </a:cubicBezTo>
                <a:cubicBezTo>
                  <a:pt x="4662" y="10702"/>
                  <a:pt x="4682" y="10709"/>
                  <a:pt x="4708" y="10722"/>
                </a:cubicBezTo>
                <a:cubicBezTo>
                  <a:pt x="4787" y="10722"/>
                  <a:pt x="4787" y="10722"/>
                  <a:pt x="4813" y="10643"/>
                </a:cubicBezTo>
                <a:cubicBezTo>
                  <a:pt x="4813" y="10612"/>
                  <a:pt x="4813" y="10600"/>
                  <a:pt x="4824" y="10600"/>
                </a:cubicBezTo>
                <a:cubicBezTo>
                  <a:pt x="4831" y="10600"/>
                  <a:pt x="4844" y="10606"/>
                  <a:pt x="4866" y="10617"/>
                </a:cubicBezTo>
                <a:cubicBezTo>
                  <a:pt x="4945" y="10643"/>
                  <a:pt x="5076" y="10748"/>
                  <a:pt x="5050" y="10801"/>
                </a:cubicBezTo>
                <a:cubicBezTo>
                  <a:pt x="5024" y="10880"/>
                  <a:pt x="5103" y="10933"/>
                  <a:pt x="5182" y="10933"/>
                </a:cubicBezTo>
                <a:cubicBezTo>
                  <a:pt x="5208" y="10933"/>
                  <a:pt x="5261" y="10933"/>
                  <a:pt x="5261" y="10959"/>
                </a:cubicBezTo>
                <a:cubicBezTo>
                  <a:pt x="5261" y="10959"/>
                  <a:pt x="5261" y="10985"/>
                  <a:pt x="5287" y="10985"/>
                </a:cubicBezTo>
                <a:cubicBezTo>
                  <a:pt x="5313" y="10985"/>
                  <a:pt x="5366" y="11038"/>
                  <a:pt x="5313" y="11064"/>
                </a:cubicBezTo>
                <a:cubicBezTo>
                  <a:pt x="5261" y="11090"/>
                  <a:pt x="5313" y="11169"/>
                  <a:pt x="5366" y="11222"/>
                </a:cubicBezTo>
                <a:cubicBezTo>
                  <a:pt x="5366" y="11222"/>
                  <a:pt x="5366" y="11274"/>
                  <a:pt x="5339" y="11274"/>
                </a:cubicBezTo>
                <a:cubicBezTo>
                  <a:pt x="5313" y="11301"/>
                  <a:pt x="5313" y="11301"/>
                  <a:pt x="5339" y="11327"/>
                </a:cubicBezTo>
                <a:cubicBezTo>
                  <a:pt x="5366" y="11327"/>
                  <a:pt x="5392" y="11327"/>
                  <a:pt x="5418" y="11301"/>
                </a:cubicBezTo>
                <a:lnTo>
                  <a:pt x="5418" y="11327"/>
                </a:lnTo>
                <a:cubicBezTo>
                  <a:pt x="5418" y="11353"/>
                  <a:pt x="5418" y="11380"/>
                  <a:pt x="5471" y="11380"/>
                </a:cubicBezTo>
                <a:cubicBezTo>
                  <a:pt x="5497" y="11380"/>
                  <a:pt x="5550" y="11406"/>
                  <a:pt x="5576" y="11432"/>
                </a:cubicBezTo>
                <a:cubicBezTo>
                  <a:pt x="5616" y="11459"/>
                  <a:pt x="5642" y="11472"/>
                  <a:pt x="5671" y="11472"/>
                </a:cubicBezTo>
                <a:cubicBezTo>
                  <a:pt x="5701" y="11472"/>
                  <a:pt x="5734" y="11459"/>
                  <a:pt x="5787" y="11432"/>
                </a:cubicBezTo>
                <a:cubicBezTo>
                  <a:pt x="5846" y="11373"/>
                  <a:pt x="5860" y="11343"/>
                  <a:pt x="5831" y="11343"/>
                </a:cubicBezTo>
                <a:cubicBezTo>
                  <a:pt x="5821" y="11343"/>
                  <a:pt x="5806" y="11347"/>
                  <a:pt x="5787" y="11353"/>
                </a:cubicBezTo>
                <a:cubicBezTo>
                  <a:pt x="5708" y="11353"/>
                  <a:pt x="5655" y="11327"/>
                  <a:pt x="5708" y="11301"/>
                </a:cubicBezTo>
                <a:cubicBezTo>
                  <a:pt x="5760" y="11274"/>
                  <a:pt x="5760" y="11248"/>
                  <a:pt x="5760" y="11196"/>
                </a:cubicBezTo>
                <a:cubicBezTo>
                  <a:pt x="5760" y="11169"/>
                  <a:pt x="5760" y="11156"/>
                  <a:pt x="5773" y="11156"/>
                </a:cubicBezTo>
                <a:cubicBezTo>
                  <a:pt x="5787" y="11156"/>
                  <a:pt x="5813" y="11169"/>
                  <a:pt x="5865" y="11196"/>
                </a:cubicBezTo>
                <a:cubicBezTo>
                  <a:pt x="5944" y="11274"/>
                  <a:pt x="5918" y="11301"/>
                  <a:pt x="5918" y="11353"/>
                </a:cubicBezTo>
                <a:cubicBezTo>
                  <a:pt x="5918" y="11399"/>
                  <a:pt x="5918" y="11464"/>
                  <a:pt x="5952" y="11464"/>
                </a:cubicBezTo>
                <a:cubicBezTo>
                  <a:pt x="5957" y="11464"/>
                  <a:pt x="5963" y="11462"/>
                  <a:pt x="5971" y="11459"/>
                </a:cubicBezTo>
                <a:cubicBezTo>
                  <a:pt x="5975" y="11456"/>
                  <a:pt x="5980" y="11455"/>
                  <a:pt x="5985" y="11455"/>
                </a:cubicBezTo>
                <a:cubicBezTo>
                  <a:pt x="6032" y="11455"/>
                  <a:pt x="6071" y="11566"/>
                  <a:pt x="6023" y="11590"/>
                </a:cubicBezTo>
                <a:cubicBezTo>
                  <a:pt x="6012" y="11612"/>
                  <a:pt x="5997" y="11625"/>
                  <a:pt x="5977" y="11625"/>
                </a:cubicBezTo>
                <a:cubicBezTo>
                  <a:pt x="5949" y="11625"/>
                  <a:pt x="5912" y="11599"/>
                  <a:pt x="5865" y="11537"/>
                </a:cubicBezTo>
                <a:cubicBezTo>
                  <a:pt x="5842" y="11502"/>
                  <a:pt x="5834" y="11488"/>
                  <a:pt x="5833" y="11488"/>
                </a:cubicBezTo>
                <a:cubicBezTo>
                  <a:pt x="5831" y="11488"/>
                  <a:pt x="5839" y="11509"/>
                  <a:pt x="5839" y="11537"/>
                </a:cubicBezTo>
                <a:cubicBezTo>
                  <a:pt x="5839" y="11590"/>
                  <a:pt x="5813" y="11616"/>
                  <a:pt x="5813" y="11616"/>
                </a:cubicBezTo>
                <a:cubicBezTo>
                  <a:pt x="5811" y="11615"/>
                  <a:pt x="5810" y="11614"/>
                  <a:pt x="5809" y="11614"/>
                </a:cubicBezTo>
                <a:cubicBezTo>
                  <a:pt x="5793" y="11614"/>
                  <a:pt x="5841" y="11776"/>
                  <a:pt x="5865" y="11800"/>
                </a:cubicBezTo>
                <a:cubicBezTo>
                  <a:pt x="5944" y="11879"/>
                  <a:pt x="6050" y="12037"/>
                  <a:pt x="6023" y="12063"/>
                </a:cubicBezTo>
                <a:cubicBezTo>
                  <a:pt x="5997" y="12090"/>
                  <a:pt x="5997" y="12116"/>
                  <a:pt x="6023" y="12116"/>
                </a:cubicBezTo>
                <a:cubicBezTo>
                  <a:pt x="6023" y="12142"/>
                  <a:pt x="6030" y="12155"/>
                  <a:pt x="6040" y="12155"/>
                </a:cubicBezTo>
                <a:cubicBezTo>
                  <a:pt x="6050" y="12155"/>
                  <a:pt x="6063" y="12142"/>
                  <a:pt x="6076" y="12116"/>
                </a:cubicBezTo>
                <a:lnTo>
                  <a:pt x="6155" y="12116"/>
                </a:lnTo>
                <a:cubicBezTo>
                  <a:pt x="6166" y="12127"/>
                  <a:pt x="6172" y="12133"/>
                  <a:pt x="6176" y="12133"/>
                </a:cubicBezTo>
                <a:cubicBezTo>
                  <a:pt x="6181" y="12133"/>
                  <a:pt x="6181" y="12121"/>
                  <a:pt x="6181" y="12090"/>
                </a:cubicBezTo>
                <a:cubicBezTo>
                  <a:pt x="6181" y="12063"/>
                  <a:pt x="6181" y="12050"/>
                  <a:pt x="6184" y="12050"/>
                </a:cubicBezTo>
                <a:cubicBezTo>
                  <a:pt x="6188" y="12050"/>
                  <a:pt x="6194" y="12063"/>
                  <a:pt x="6207" y="12090"/>
                </a:cubicBezTo>
                <a:cubicBezTo>
                  <a:pt x="6234" y="12142"/>
                  <a:pt x="6207" y="12169"/>
                  <a:pt x="6155" y="12195"/>
                </a:cubicBezTo>
                <a:cubicBezTo>
                  <a:pt x="6128" y="12221"/>
                  <a:pt x="6102" y="12353"/>
                  <a:pt x="6155" y="12405"/>
                </a:cubicBezTo>
                <a:cubicBezTo>
                  <a:pt x="6207" y="12458"/>
                  <a:pt x="6339" y="12589"/>
                  <a:pt x="6313" y="12616"/>
                </a:cubicBezTo>
                <a:cubicBezTo>
                  <a:pt x="6313" y="12616"/>
                  <a:pt x="6365" y="12695"/>
                  <a:pt x="6470" y="12747"/>
                </a:cubicBezTo>
                <a:cubicBezTo>
                  <a:pt x="6523" y="12774"/>
                  <a:pt x="6576" y="12826"/>
                  <a:pt x="6602" y="12879"/>
                </a:cubicBezTo>
                <a:cubicBezTo>
                  <a:pt x="6654" y="12931"/>
                  <a:pt x="6681" y="12958"/>
                  <a:pt x="6681" y="12958"/>
                </a:cubicBezTo>
                <a:cubicBezTo>
                  <a:pt x="6689" y="12949"/>
                  <a:pt x="6698" y="12946"/>
                  <a:pt x="6706" y="12946"/>
                </a:cubicBezTo>
                <a:cubicBezTo>
                  <a:pt x="6722" y="12946"/>
                  <a:pt x="6733" y="12958"/>
                  <a:pt x="6733" y="12958"/>
                </a:cubicBezTo>
                <a:cubicBezTo>
                  <a:pt x="6733" y="12958"/>
                  <a:pt x="6707" y="12984"/>
                  <a:pt x="6681" y="13010"/>
                </a:cubicBezTo>
                <a:cubicBezTo>
                  <a:pt x="6663" y="13019"/>
                  <a:pt x="6649" y="13022"/>
                  <a:pt x="6637" y="13022"/>
                </a:cubicBezTo>
                <a:cubicBezTo>
                  <a:pt x="6614" y="13022"/>
                  <a:pt x="6602" y="13010"/>
                  <a:pt x="6602" y="13010"/>
                </a:cubicBezTo>
                <a:cubicBezTo>
                  <a:pt x="6602" y="13010"/>
                  <a:pt x="6576" y="12958"/>
                  <a:pt x="6523" y="12931"/>
                </a:cubicBezTo>
                <a:cubicBezTo>
                  <a:pt x="6510" y="12931"/>
                  <a:pt x="6497" y="12925"/>
                  <a:pt x="6483" y="12925"/>
                </a:cubicBezTo>
                <a:cubicBezTo>
                  <a:pt x="6470" y="12925"/>
                  <a:pt x="6457" y="12931"/>
                  <a:pt x="6444" y="12958"/>
                </a:cubicBezTo>
                <a:cubicBezTo>
                  <a:pt x="6444" y="13010"/>
                  <a:pt x="6444" y="13037"/>
                  <a:pt x="6497" y="13063"/>
                </a:cubicBezTo>
                <a:cubicBezTo>
                  <a:pt x="6549" y="13115"/>
                  <a:pt x="6549" y="13115"/>
                  <a:pt x="6497" y="13142"/>
                </a:cubicBezTo>
                <a:cubicBezTo>
                  <a:pt x="6444" y="13194"/>
                  <a:pt x="6418" y="13247"/>
                  <a:pt x="6549" y="13300"/>
                </a:cubicBezTo>
                <a:cubicBezTo>
                  <a:pt x="6602" y="13339"/>
                  <a:pt x="6635" y="13359"/>
                  <a:pt x="6654" y="13359"/>
                </a:cubicBezTo>
                <a:cubicBezTo>
                  <a:pt x="6674" y="13359"/>
                  <a:pt x="6681" y="13339"/>
                  <a:pt x="6681" y="13300"/>
                </a:cubicBezTo>
                <a:cubicBezTo>
                  <a:pt x="6681" y="13300"/>
                  <a:pt x="6681" y="13273"/>
                  <a:pt x="6707" y="13273"/>
                </a:cubicBezTo>
                <a:cubicBezTo>
                  <a:pt x="6733" y="13273"/>
                  <a:pt x="6733" y="13273"/>
                  <a:pt x="6707" y="13300"/>
                </a:cubicBezTo>
                <a:cubicBezTo>
                  <a:pt x="6681" y="13352"/>
                  <a:pt x="6707" y="13352"/>
                  <a:pt x="6786" y="13378"/>
                </a:cubicBezTo>
                <a:cubicBezTo>
                  <a:pt x="6839" y="13405"/>
                  <a:pt x="6865" y="13431"/>
                  <a:pt x="6839" y="13457"/>
                </a:cubicBezTo>
                <a:cubicBezTo>
                  <a:pt x="6812" y="13510"/>
                  <a:pt x="6839" y="13536"/>
                  <a:pt x="6839" y="13536"/>
                </a:cubicBezTo>
                <a:cubicBezTo>
                  <a:pt x="6839" y="13536"/>
                  <a:pt x="6839" y="13615"/>
                  <a:pt x="6891" y="13615"/>
                </a:cubicBezTo>
                <a:cubicBezTo>
                  <a:pt x="6944" y="13615"/>
                  <a:pt x="6944" y="13615"/>
                  <a:pt x="6891" y="13641"/>
                </a:cubicBezTo>
                <a:cubicBezTo>
                  <a:pt x="6879" y="13653"/>
                  <a:pt x="6863" y="13658"/>
                  <a:pt x="6846" y="13658"/>
                </a:cubicBezTo>
                <a:cubicBezTo>
                  <a:pt x="6787" y="13658"/>
                  <a:pt x="6713" y="13597"/>
                  <a:pt x="6733" y="13536"/>
                </a:cubicBezTo>
                <a:cubicBezTo>
                  <a:pt x="6746" y="13510"/>
                  <a:pt x="6746" y="13503"/>
                  <a:pt x="6740" y="13503"/>
                </a:cubicBezTo>
                <a:cubicBezTo>
                  <a:pt x="6733" y="13503"/>
                  <a:pt x="6720" y="13510"/>
                  <a:pt x="6707" y="13510"/>
                </a:cubicBezTo>
                <a:cubicBezTo>
                  <a:pt x="6689" y="13501"/>
                  <a:pt x="6678" y="13498"/>
                  <a:pt x="6670" y="13498"/>
                </a:cubicBezTo>
                <a:cubicBezTo>
                  <a:pt x="6654" y="13498"/>
                  <a:pt x="6654" y="13510"/>
                  <a:pt x="6654" y="13510"/>
                </a:cubicBezTo>
                <a:lnTo>
                  <a:pt x="6628" y="13510"/>
                </a:lnTo>
                <a:cubicBezTo>
                  <a:pt x="6622" y="13503"/>
                  <a:pt x="6617" y="13500"/>
                  <a:pt x="6613" y="13500"/>
                </a:cubicBezTo>
                <a:cubicBezTo>
                  <a:pt x="6603" y="13500"/>
                  <a:pt x="6608" y="13530"/>
                  <a:pt x="6628" y="13589"/>
                </a:cubicBezTo>
                <a:cubicBezTo>
                  <a:pt x="6654" y="13668"/>
                  <a:pt x="6707" y="13668"/>
                  <a:pt x="6733" y="13668"/>
                </a:cubicBezTo>
                <a:cubicBezTo>
                  <a:pt x="6760" y="13668"/>
                  <a:pt x="6812" y="13720"/>
                  <a:pt x="6760" y="13747"/>
                </a:cubicBezTo>
                <a:cubicBezTo>
                  <a:pt x="6707" y="13747"/>
                  <a:pt x="6707" y="13773"/>
                  <a:pt x="6812" y="13799"/>
                </a:cubicBezTo>
                <a:cubicBezTo>
                  <a:pt x="6891" y="13826"/>
                  <a:pt x="6996" y="13878"/>
                  <a:pt x="7049" y="13957"/>
                </a:cubicBezTo>
                <a:cubicBezTo>
                  <a:pt x="7049" y="13970"/>
                  <a:pt x="7049" y="13977"/>
                  <a:pt x="7042" y="13977"/>
                </a:cubicBezTo>
                <a:cubicBezTo>
                  <a:pt x="7036" y="13977"/>
                  <a:pt x="7023" y="13970"/>
                  <a:pt x="6996" y="13957"/>
                </a:cubicBezTo>
                <a:cubicBezTo>
                  <a:pt x="6917" y="13931"/>
                  <a:pt x="6891" y="13904"/>
                  <a:pt x="6865" y="13904"/>
                </a:cubicBezTo>
                <a:cubicBezTo>
                  <a:pt x="6865" y="13931"/>
                  <a:pt x="6865" y="13957"/>
                  <a:pt x="6944" y="13983"/>
                </a:cubicBezTo>
                <a:cubicBezTo>
                  <a:pt x="6996" y="13983"/>
                  <a:pt x="7128" y="14167"/>
                  <a:pt x="7075" y="14167"/>
                </a:cubicBezTo>
                <a:cubicBezTo>
                  <a:pt x="7023" y="14167"/>
                  <a:pt x="7154" y="14299"/>
                  <a:pt x="7233" y="14299"/>
                </a:cubicBezTo>
                <a:cubicBezTo>
                  <a:pt x="7259" y="14299"/>
                  <a:pt x="7286" y="14299"/>
                  <a:pt x="7286" y="14325"/>
                </a:cubicBezTo>
                <a:cubicBezTo>
                  <a:pt x="7286" y="14325"/>
                  <a:pt x="7259" y="14430"/>
                  <a:pt x="7233" y="14430"/>
                </a:cubicBezTo>
                <a:lnTo>
                  <a:pt x="7154" y="14404"/>
                </a:lnTo>
                <a:cubicBezTo>
                  <a:pt x="7135" y="14394"/>
                  <a:pt x="7123" y="14388"/>
                  <a:pt x="7117" y="14388"/>
                </a:cubicBezTo>
                <a:cubicBezTo>
                  <a:pt x="7109" y="14388"/>
                  <a:pt x="7121" y="14407"/>
                  <a:pt x="7154" y="14457"/>
                </a:cubicBezTo>
                <a:cubicBezTo>
                  <a:pt x="7185" y="14488"/>
                  <a:pt x="7207" y="14500"/>
                  <a:pt x="7225" y="14500"/>
                </a:cubicBezTo>
                <a:cubicBezTo>
                  <a:pt x="7238" y="14500"/>
                  <a:pt x="7248" y="14494"/>
                  <a:pt x="7259" y="14483"/>
                </a:cubicBezTo>
                <a:lnTo>
                  <a:pt x="7312" y="14483"/>
                </a:lnTo>
                <a:cubicBezTo>
                  <a:pt x="7312" y="14509"/>
                  <a:pt x="7312" y="14536"/>
                  <a:pt x="7312" y="14562"/>
                </a:cubicBezTo>
                <a:lnTo>
                  <a:pt x="7312" y="14588"/>
                </a:lnTo>
                <a:cubicBezTo>
                  <a:pt x="7312" y="14588"/>
                  <a:pt x="7338" y="14615"/>
                  <a:pt x="7312" y="14615"/>
                </a:cubicBezTo>
                <a:cubicBezTo>
                  <a:pt x="7286" y="14641"/>
                  <a:pt x="7312" y="14641"/>
                  <a:pt x="7312" y="14667"/>
                </a:cubicBezTo>
                <a:cubicBezTo>
                  <a:pt x="7338" y="14693"/>
                  <a:pt x="7365" y="14746"/>
                  <a:pt x="7417" y="14772"/>
                </a:cubicBezTo>
                <a:cubicBezTo>
                  <a:pt x="7443" y="14825"/>
                  <a:pt x="7470" y="14825"/>
                  <a:pt x="7496" y="14825"/>
                </a:cubicBezTo>
                <a:cubicBezTo>
                  <a:pt x="7522" y="14799"/>
                  <a:pt x="7496" y="14641"/>
                  <a:pt x="7417" y="14615"/>
                </a:cubicBezTo>
                <a:cubicBezTo>
                  <a:pt x="7338" y="14615"/>
                  <a:pt x="7338" y="14536"/>
                  <a:pt x="7417" y="14483"/>
                </a:cubicBezTo>
                <a:cubicBezTo>
                  <a:pt x="7417" y="14483"/>
                  <a:pt x="7365" y="14483"/>
                  <a:pt x="7365" y="14430"/>
                </a:cubicBezTo>
                <a:cubicBezTo>
                  <a:pt x="7379" y="14387"/>
                  <a:pt x="7393" y="14367"/>
                  <a:pt x="7408" y="14367"/>
                </a:cubicBezTo>
                <a:cubicBezTo>
                  <a:pt x="7420" y="14367"/>
                  <a:pt x="7432" y="14380"/>
                  <a:pt x="7443" y="14404"/>
                </a:cubicBezTo>
                <a:lnTo>
                  <a:pt x="7417" y="14404"/>
                </a:lnTo>
                <a:cubicBezTo>
                  <a:pt x="7417" y="14430"/>
                  <a:pt x="7443" y="14457"/>
                  <a:pt x="7417" y="14483"/>
                </a:cubicBezTo>
                <a:cubicBezTo>
                  <a:pt x="7457" y="14463"/>
                  <a:pt x="7478" y="14454"/>
                  <a:pt x="7489" y="14454"/>
                </a:cubicBezTo>
                <a:cubicBezTo>
                  <a:pt x="7506" y="14454"/>
                  <a:pt x="7496" y="14477"/>
                  <a:pt x="7496" y="14509"/>
                </a:cubicBezTo>
                <a:cubicBezTo>
                  <a:pt x="7496" y="14548"/>
                  <a:pt x="7496" y="14572"/>
                  <a:pt x="7506" y="14572"/>
                </a:cubicBezTo>
                <a:cubicBezTo>
                  <a:pt x="7510" y="14572"/>
                  <a:pt x="7515" y="14569"/>
                  <a:pt x="7522" y="14562"/>
                </a:cubicBezTo>
                <a:cubicBezTo>
                  <a:pt x="7575" y="14562"/>
                  <a:pt x="7575" y="14588"/>
                  <a:pt x="7601" y="14641"/>
                </a:cubicBezTo>
                <a:cubicBezTo>
                  <a:pt x="7601" y="14693"/>
                  <a:pt x="7628" y="14720"/>
                  <a:pt x="7654" y="14746"/>
                </a:cubicBezTo>
                <a:cubicBezTo>
                  <a:pt x="7733" y="14799"/>
                  <a:pt x="7733" y="14956"/>
                  <a:pt x="7654" y="14956"/>
                </a:cubicBezTo>
                <a:cubicBezTo>
                  <a:pt x="7575" y="14956"/>
                  <a:pt x="7628" y="14983"/>
                  <a:pt x="7654" y="15009"/>
                </a:cubicBezTo>
                <a:cubicBezTo>
                  <a:pt x="7672" y="15028"/>
                  <a:pt x="7691" y="15046"/>
                  <a:pt x="7700" y="15046"/>
                </a:cubicBezTo>
                <a:cubicBezTo>
                  <a:pt x="7704" y="15046"/>
                  <a:pt x="7706" y="15043"/>
                  <a:pt x="7706" y="15035"/>
                </a:cubicBezTo>
                <a:cubicBezTo>
                  <a:pt x="7733" y="15035"/>
                  <a:pt x="7838" y="15167"/>
                  <a:pt x="7838" y="15272"/>
                </a:cubicBezTo>
                <a:cubicBezTo>
                  <a:pt x="7864" y="15377"/>
                  <a:pt x="7864" y="15377"/>
                  <a:pt x="7891" y="15377"/>
                </a:cubicBezTo>
                <a:cubicBezTo>
                  <a:pt x="7891" y="15377"/>
                  <a:pt x="7969" y="15561"/>
                  <a:pt x="7943" y="15561"/>
                </a:cubicBezTo>
                <a:cubicBezTo>
                  <a:pt x="7891" y="15561"/>
                  <a:pt x="7891" y="15535"/>
                  <a:pt x="7891" y="15509"/>
                </a:cubicBezTo>
                <a:cubicBezTo>
                  <a:pt x="7891" y="15456"/>
                  <a:pt x="7864" y="15430"/>
                  <a:pt x="7838" y="15430"/>
                </a:cubicBezTo>
                <a:lnTo>
                  <a:pt x="7812" y="15430"/>
                </a:lnTo>
                <a:cubicBezTo>
                  <a:pt x="7812" y="15430"/>
                  <a:pt x="7706" y="15246"/>
                  <a:pt x="7575" y="15193"/>
                </a:cubicBezTo>
                <a:cubicBezTo>
                  <a:pt x="7522" y="15193"/>
                  <a:pt x="7496" y="15167"/>
                  <a:pt x="7443" y="15167"/>
                </a:cubicBezTo>
                <a:cubicBezTo>
                  <a:pt x="7417" y="15167"/>
                  <a:pt x="7496" y="15246"/>
                  <a:pt x="7549" y="15246"/>
                </a:cubicBezTo>
                <a:cubicBezTo>
                  <a:pt x="7575" y="15246"/>
                  <a:pt x="7575" y="15272"/>
                  <a:pt x="7575" y="15325"/>
                </a:cubicBezTo>
                <a:cubicBezTo>
                  <a:pt x="7575" y="15338"/>
                  <a:pt x="7575" y="15344"/>
                  <a:pt x="7581" y="15344"/>
                </a:cubicBezTo>
                <a:cubicBezTo>
                  <a:pt x="7588" y="15344"/>
                  <a:pt x="7601" y="15338"/>
                  <a:pt x="7628" y="15325"/>
                </a:cubicBezTo>
                <a:cubicBezTo>
                  <a:pt x="7641" y="15298"/>
                  <a:pt x="7647" y="15279"/>
                  <a:pt x="7651" y="15279"/>
                </a:cubicBezTo>
                <a:cubicBezTo>
                  <a:pt x="7654" y="15279"/>
                  <a:pt x="7654" y="15298"/>
                  <a:pt x="7654" y="15351"/>
                </a:cubicBezTo>
                <a:cubicBezTo>
                  <a:pt x="7654" y="15430"/>
                  <a:pt x="7654" y="15430"/>
                  <a:pt x="7733" y="15456"/>
                </a:cubicBezTo>
                <a:cubicBezTo>
                  <a:pt x="7785" y="15482"/>
                  <a:pt x="7969" y="15798"/>
                  <a:pt x="7943" y="15798"/>
                </a:cubicBezTo>
                <a:cubicBezTo>
                  <a:pt x="7891" y="15798"/>
                  <a:pt x="7838" y="15877"/>
                  <a:pt x="7891" y="15930"/>
                </a:cubicBezTo>
                <a:cubicBezTo>
                  <a:pt x="7906" y="15960"/>
                  <a:pt x="7921" y="15973"/>
                  <a:pt x="7931" y="15973"/>
                </a:cubicBezTo>
                <a:cubicBezTo>
                  <a:pt x="7939" y="15973"/>
                  <a:pt x="7943" y="15967"/>
                  <a:pt x="7943" y="15956"/>
                </a:cubicBezTo>
                <a:cubicBezTo>
                  <a:pt x="7953" y="15936"/>
                  <a:pt x="7963" y="15927"/>
                  <a:pt x="7972" y="15927"/>
                </a:cubicBezTo>
                <a:cubicBezTo>
                  <a:pt x="7986" y="15927"/>
                  <a:pt x="7996" y="15950"/>
                  <a:pt x="7996" y="15982"/>
                </a:cubicBezTo>
                <a:cubicBezTo>
                  <a:pt x="7996" y="16013"/>
                  <a:pt x="7996" y="16026"/>
                  <a:pt x="8001" y="16026"/>
                </a:cubicBezTo>
                <a:cubicBezTo>
                  <a:pt x="8005" y="16026"/>
                  <a:pt x="8011" y="16019"/>
                  <a:pt x="8022" y="16008"/>
                </a:cubicBezTo>
                <a:cubicBezTo>
                  <a:pt x="8022" y="15956"/>
                  <a:pt x="8022" y="15903"/>
                  <a:pt x="8022" y="15851"/>
                </a:cubicBezTo>
                <a:cubicBezTo>
                  <a:pt x="8022" y="15791"/>
                  <a:pt x="8022" y="15762"/>
                  <a:pt x="8033" y="15762"/>
                </a:cubicBezTo>
                <a:cubicBezTo>
                  <a:pt x="8037" y="15762"/>
                  <a:pt x="8042" y="15765"/>
                  <a:pt x="8048" y="15772"/>
                </a:cubicBezTo>
                <a:lnTo>
                  <a:pt x="8101" y="15772"/>
                </a:lnTo>
                <a:cubicBezTo>
                  <a:pt x="8114" y="15759"/>
                  <a:pt x="8127" y="15752"/>
                  <a:pt x="8140" y="15752"/>
                </a:cubicBezTo>
                <a:cubicBezTo>
                  <a:pt x="8154" y="15752"/>
                  <a:pt x="8167" y="15759"/>
                  <a:pt x="8180" y="15772"/>
                </a:cubicBezTo>
                <a:cubicBezTo>
                  <a:pt x="8180" y="15772"/>
                  <a:pt x="8180" y="15798"/>
                  <a:pt x="8180" y="15824"/>
                </a:cubicBezTo>
                <a:cubicBezTo>
                  <a:pt x="8180" y="15824"/>
                  <a:pt x="8154" y="15851"/>
                  <a:pt x="8180" y="15903"/>
                </a:cubicBezTo>
                <a:cubicBezTo>
                  <a:pt x="8206" y="15930"/>
                  <a:pt x="8232" y="15956"/>
                  <a:pt x="8180" y="15956"/>
                </a:cubicBezTo>
                <a:cubicBezTo>
                  <a:pt x="8127" y="15982"/>
                  <a:pt x="8127" y="15982"/>
                  <a:pt x="8180" y="16035"/>
                </a:cubicBezTo>
                <a:cubicBezTo>
                  <a:pt x="8206" y="16061"/>
                  <a:pt x="8232" y="16114"/>
                  <a:pt x="8232" y="16166"/>
                </a:cubicBezTo>
                <a:cubicBezTo>
                  <a:pt x="8232" y="16193"/>
                  <a:pt x="8259" y="16245"/>
                  <a:pt x="8311" y="16298"/>
                </a:cubicBezTo>
                <a:cubicBezTo>
                  <a:pt x="8357" y="16343"/>
                  <a:pt x="8383" y="16408"/>
                  <a:pt x="8338" y="16408"/>
                </a:cubicBezTo>
                <a:cubicBezTo>
                  <a:pt x="8331" y="16408"/>
                  <a:pt x="8322" y="16406"/>
                  <a:pt x="8311" y="16403"/>
                </a:cubicBezTo>
                <a:cubicBezTo>
                  <a:pt x="8285" y="16403"/>
                  <a:pt x="8259" y="16403"/>
                  <a:pt x="8232" y="16429"/>
                </a:cubicBezTo>
                <a:cubicBezTo>
                  <a:pt x="8232" y="16442"/>
                  <a:pt x="8226" y="16449"/>
                  <a:pt x="8216" y="16449"/>
                </a:cubicBezTo>
                <a:cubicBezTo>
                  <a:pt x="8206" y="16449"/>
                  <a:pt x="8193" y="16442"/>
                  <a:pt x="8180" y="16429"/>
                </a:cubicBezTo>
                <a:cubicBezTo>
                  <a:pt x="8154" y="16403"/>
                  <a:pt x="8154" y="16377"/>
                  <a:pt x="8127" y="16377"/>
                </a:cubicBezTo>
                <a:cubicBezTo>
                  <a:pt x="8127" y="16377"/>
                  <a:pt x="8127" y="16429"/>
                  <a:pt x="8180" y="16482"/>
                </a:cubicBezTo>
                <a:cubicBezTo>
                  <a:pt x="8201" y="16503"/>
                  <a:pt x="8240" y="16542"/>
                  <a:pt x="8254" y="16542"/>
                </a:cubicBezTo>
                <a:cubicBezTo>
                  <a:pt x="8257" y="16542"/>
                  <a:pt x="8259" y="16539"/>
                  <a:pt x="8259" y="16534"/>
                </a:cubicBezTo>
                <a:cubicBezTo>
                  <a:pt x="8285" y="16534"/>
                  <a:pt x="8285" y="16508"/>
                  <a:pt x="8259" y="16508"/>
                </a:cubicBezTo>
                <a:cubicBezTo>
                  <a:pt x="8259" y="16508"/>
                  <a:pt x="8259" y="16482"/>
                  <a:pt x="8285" y="16482"/>
                </a:cubicBezTo>
                <a:cubicBezTo>
                  <a:pt x="8364" y="16561"/>
                  <a:pt x="8417" y="16692"/>
                  <a:pt x="8443" y="16797"/>
                </a:cubicBezTo>
                <a:cubicBezTo>
                  <a:pt x="8443" y="16797"/>
                  <a:pt x="8417" y="16850"/>
                  <a:pt x="8443" y="16850"/>
                </a:cubicBezTo>
                <a:cubicBezTo>
                  <a:pt x="8443" y="16858"/>
                  <a:pt x="8445" y="16861"/>
                  <a:pt x="8448" y="16861"/>
                </a:cubicBezTo>
                <a:cubicBezTo>
                  <a:pt x="8456" y="16861"/>
                  <a:pt x="8469" y="16842"/>
                  <a:pt x="8469" y="16824"/>
                </a:cubicBezTo>
                <a:cubicBezTo>
                  <a:pt x="8495" y="16824"/>
                  <a:pt x="8495" y="16771"/>
                  <a:pt x="8469" y="16771"/>
                </a:cubicBezTo>
                <a:cubicBezTo>
                  <a:pt x="8469" y="16745"/>
                  <a:pt x="8469" y="16719"/>
                  <a:pt x="8469" y="16719"/>
                </a:cubicBezTo>
                <a:cubicBezTo>
                  <a:pt x="8495" y="16719"/>
                  <a:pt x="8495" y="16719"/>
                  <a:pt x="8522" y="16771"/>
                </a:cubicBezTo>
                <a:cubicBezTo>
                  <a:pt x="8522" y="16797"/>
                  <a:pt x="8548" y="16850"/>
                  <a:pt x="8574" y="16876"/>
                </a:cubicBezTo>
                <a:cubicBezTo>
                  <a:pt x="8574" y="16903"/>
                  <a:pt x="8574" y="16929"/>
                  <a:pt x="8574" y="16955"/>
                </a:cubicBezTo>
                <a:cubicBezTo>
                  <a:pt x="8574" y="16948"/>
                  <a:pt x="8578" y="16945"/>
                  <a:pt x="8584" y="16945"/>
                </a:cubicBezTo>
                <a:cubicBezTo>
                  <a:pt x="8599" y="16945"/>
                  <a:pt x="8627" y="16969"/>
                  <a:pt x="8627" y="17008"/>
                </a:cubicBezTo>
                <a:cubicBezTo>
                  <a:pt x="8680" y="17087"/>
                  <a:pt x="8706" y="17192"/>
                  <a:pt x="8680" y="17297"/>
                </a:cubicBezTo>
                <a:cubicBezTo>
                  <a:pt x="8653" y="17481"/>
                  <a:pt x="8653" y="17534"/>
                  <a:pt x="8706" y="17586"/>
                </a:cubicBezTo>
                <a:cubicBezTo>
                  <a:pt x="8758" y="17613"/>
                  <a:pt x="8758" y="17613"/>
                  <a:pt x="8785" y="17613"/>
                </a:cubicBezTo>
                <a:cubicBezTo>
                  <a:pt x="8785" y="17613"/>
                  <a:pt x="8811" y="17613"/>
                  <a:pt x="8837" y="17639"/>
                </a:cubicBezTo>
                <a:cubicBezTo>
                  <a:pt x="8837" y="17639"/>
                  <a:pt x="8837" y="17665"/>
                  <a:pt x="8837" y="17692"/>
                </a:cubicBezTo>
                <a:cubicBezTo>
                  <a:pt x="8811" y="17692"/>
                  <a:pt x="8837" y="17744"/>
                  <a:pt x="8864" y="17797"/>
                </a:cubicBezTo>
                <a:cubicBezTo>
                  <a:pt x="8916" y="17823"/>
                  <a:pt x="8916" y="17876"/>
                  <a:pt x="8943" y="17902"/>
                </a:cubicBezTo>
                <a:cubicBezTo>
                  <a:pt x="8943" y="17955"/>
                  <a:pt x="8969" y="18007"/>
                  <a:pt x="9021" y="18060"/>
                </a:cubicBezTo>
                <a:cubicBezTo>
                  <a:pt x="9100" y="18165"/>
                  <a:pt x="9153" y="18297"/>
                  <a:pt x="9206" y="18428"/>
                </a:cubicBezTo>
                <a:cubicBezTo>
                  <a:pt x="9258" y="18560"/>
                  <a:pt x="9363" y="18691"/>
                  <a:pt x="9469" y="18770"/>
                </a:cubicBezTo>
                <a:cubicBezTo>
                  <a:pt x="9521" y="18770"/>
                  <a:pt x="9547" y="18875"/>
                  <a:pt x="9495" y="18901"/>
                </a:cubicBezTo>
                <a:cubicBezTo>
                  <a:pt x="9469" y="18928"/>
                  <a:pt x="9495" y="18954"/>
                  <a:pt x="9626" y="18980"/>
                </a:cubicBezTo>
                <a:cubicBezTo>
                  <a:pt x="9758" y="19007"/>
                  <a:pt x="9889" y="19086"/>
                  <a:pt x="9995" y="19191"/>
                </a:cubicBezTo>
                <a:cubicBezTo>
                  <a:pt x="10021" y="19243"/>
                  <a:pt x="10047" y="19270"/>
                  <a:pt x="10100" y="19296"/>
                </a:cubicBezTo>
                <a:cubicBezTo>
                  <a:pt x="10152" y="19322"/>
                  <a:pt x="10179" y="19375"/>
                  <a:pt x="10205" y="19427"/>
                </a:cubicBezTo>
                <a:cubicBezTo>
                  <a:pt x="10231" y="19519"/>
                  <a:pt x="10244" y="19565"/>
                  <a:pt x="10251" y="19565"/>
                </a:cubicBezTo>
                <a:cubicBezTo>
                  <a:pt x="10258" y="19565"/>
                  <a:pt x="10258" y="19519"/>
                  <a:pt x="10258" y="19427"/>
                </a:cubicBezTo>
                <a:cubicBezTo>
                  <a:pt x="10258" y="19377"/>
                  <a:pt x="10258" y="19337"/>
                  <a:pt x="10258" y="19322"/>
                </a:cubicBezTo>
                <a:cubicBezTo>
                  <a:pt x="10284" y="19322"/>
                  <a:pt x="10310" y="19349"/>
                  <a:pt x="10363" y="19375"/>
                </a:cubicBezTo>
                <a:cubicBezTo>
                  <a:pt x="10442" y="19454"/>
                  <a:pt x="10494" y="19533"/>
                  <a:pt x="10547" y="19638"/>
                </a:cubicBezTo>
                <a:cubicBezTo>
                  <a:pt x="10639" y="19822"/>
                  <a:pt x="10711" y="19906"/>
                  <a:pt x="10763" y="19906"/>
                </a:cubicBezTo>
                <a:cubicBezTo>
                  <a:pt x="10770" y="19906"/>
                  <a:pt x="10777" y="19904"/>
                  <a:pt x="10784" y="19901"/>
                </a:cubicBezTo>
                <a:cubicBezTo>
                  <a:pt x="10784" y="19848"/>
                  <a:pt x="10757" y="19796"/>
                  <a:pt x="10757" y="19769"/>
                </a:cubicBezTo>
                <a:lnTo>
                  <a:pt x="10705" y="19638"/>
                </a:lnTo>
                <a:lnTo>
                  <a:pt x="10810" y="19664"/>
                </a:lnTo>
                <a:cubicBezTo>
                  <a:pt x="10862" y="19690"/>
                  <a:pt x="10915" y="19743"/>
                  <a:pt x="10915" y="19743"/>
                </a:cubicBezTo>
                <a:cubicBezTo>
                  <a:pt x="10915" y="19752"/>
                  <a:pt x="10915" y="19755"/>
                  <a:pt x="10914" y="19755"/>
                </a:cubicBezTo>
                <a:cubicBezTo>
                  <a:pt x="10912" y="19755"/>
                  <a:pt x="10906" y="19743"/>
                  <a:pt x="10889" y="19743"/>
                </a:cubicBezTo>
                <a:cubicBezTo>
                  <a:pt x="10876" y="19743"/>
                  <a:pt x="10869" y="19736"/>
                  <a:pt x="10866" y="19736"/>
                </a:cubicBezTo>
                <a:cubicBezTo>
                  <a:pt x="10862" y="19736"/>
                  <a:pt x="10862" y="19743"/>
                  <a:pt x="10862" y="19769"/>
                </a:cubicBezTo>
                <a:cubicBezTo>
                  <a:pt x="10836" y="19822"/>
                  <a:pt x="10862" y="19875"/>
                  <a:pt x="10915" y="19901"/>
                </a:cubicBezTo>
                <a:cubicBezTo>
                  <a:pt x="10941" y="19901"/>
                  <a:pt x="10941" y="19927"/>
                  <a:pt x="10941" y="19953"/>
                </a:cubicBezTo>
                <a:cubicBezTo>
                  <a:pt x="10915" y="19953"/>
                  <a:pt x="10941" y="19980"/>
                  <a:pt x="10941" y="20006"/>
                </a:cubicBezTo>
                <a:cubicBezTo>
                  <a:pt x="10941" y="20019"/>
                  <a:pt x="10948" y="20032"/>
                  <a:pt x="10954" y="20032"/>
                </a:cubicBezTo>
                <a:cubicBezTo>
                  <a:pt x="10961" y="20032"/>
                  <a:pt x="10968" y="20019"/>
                  <a:pt x="10968" y="19980"/>
                </a:cubicBezTo>
                <a:cubicBezTo>
                  <a:pt x="10968" y="19927"/>
                  <a:pt x="10941" y="19901"/>
                  <a:pt x="10915" y="19875"/>
                </a:cubicBezTo>
                <a:cubicBezTo>
                  <a:pt x="10889" y="19848"/>
                  <a:pt x="10915" y="19822"/>
                  <a:pt x="10941" y="19796"/>
                </a:cubicBezTo>
                <a:cubicBezTo>
                  <a:pt x="10963" y="19785"/>
                  <a:pt x="10980" y="19778"/>
                  <a:pt x="10995" y="19778"/>
                </a:cubicBezTo>
                <a:cubicBezTo>
                  <a:pt x="11016" y="19778"/>
                  <a:pt x="11031" y="19791"/>
                  <a:pt x="11047" y="19822"/>
                </a:cubicBezTo>
                <a:cubicBezTo>
                  <a:pt x="11099" y="19901"/>
                  <a:pt x="11099" y="19927"/>
                  <a:pt x="11047" y="19927"/>
                </a:cubicBezTo>
                <a:cubicBezTo>
                  <a:pt x="11020" y="19953"/>
                  <a:pt x="11020" y="19953"/>
                  <a:pt x="11073" y="19953"/>
                </a:cubicBezTo>
                <a:cubicBezTo>
                  <a:pt x="11125" y="19953"/>
                  <a:pt x="11152" y="19980"/>
                  <a:pt x="11204" y="20059"/>
                </a:cubicBezTo>
                <a:lnTo>
                  <a:pt x="11257" y="20190"/>
                </a:lnTo>
                <a:lnTo>
                  <a:pt x="11231" y="20085"/>
                </a:lnTo>
                <a:cubicBezTo>
                  <a:pt x="11183" y="19920"/>
                  <a:pt x="11179" y="19818"/>
                  <a:pt x="11197" y="19818"/>
                </a:cubicBezTo>
                <a:cubicBezTo>
                  <a:pt x="11199" y="19818"/>
                  <a:pt x="11202" y="19819"/>
                  <a:pt x="11204" y="19822"/>
                </a:cubicBezTo>
                <a:cubicBezTo>
                  <a:pt x="11204" y="19822"/>
                  <a:pt x="11231" y="19901"/>
                  <a:pt x="11336" y="20164"/>
                </a:cubicBezTo>
                <a:cubicBezTo>
                  <a:pt x="11348" y="20187"/>
                  <a:pt x="11354" y="20200"/>
                  <a:pt x="11358" y="20200"/>
                </a:cubicBezTo>
                <a:cubicBezTo>
                  <a:pt x="11362" y="20200"/>
                  <a:pt x="11362" y="20181"/>
                  <a:pt x="11362" y="20138"/>
                </a:cubicBezTo>
                <a:cubicBezTo>
                  <a:pt x="11378" y="20107"/>
                  <a:pt x="11375" y="20094"/>
                  <a:pt x="11375" y="20094"/>
                </a:cubicBezTo>
                <a:lnTo>
                  <a:pt x="11375" y="20094"/>
                </a:lnTo>
                <a:cubicBezTo>
                  <a:pt x="11376" y="20094"/>
                  <a:pt x="11378" y="20100"/>
                  <a:pt x="11388" y="20111"/>
                </a:cubicBezTo>
                <a:cubicBezTo>
                  <a:pt x="11406" y="20111"/>
                  <a:pt x="11412" y="20123"/>
                  <a:pt x="11422" y="20123"/>
                </a:cubicBezTo>
                <a:cubicBezTo>
                  <a:pt x="11426" y="20123"/>
                  <a:pt x="11432" y="20120"/>
                  <a:pt x="11441" y="20111"/>
                </a:cubicBezTo>
                <a:lnTo>
                  <a:pt x="11494" y="20059"/>
                </a:lnTo>
                <a:cubicBezTo>
                  <a:pt x="11497" y="20056"/>
                  <a:pt x="11499" y="20054"/>
                  <a:pt x="11502" y="20054"/>
                </a:cubicBezTo>
                <a:cubicBezTo>
                  <a:pt x="11525" y="20054"/>
                  <a:pt x="11540" y="20140"/>
                  <a:pt x="11494" y="20164"/>
                </a:cubicBezTo>
                <a:cubicBezTo>
                  <a:pt x="11467" y="20190"/>
                  <a:pt x="11467" y="20216"/>
                  <a:pt x="11467" y="20216"/>
                </a:cubicBezTo>
                <a:lnTo>
                  <a:pt x="11520" y="20216"/>
                </a:lnTo>
                <a:cubicBezTo>
                  <a:pt x="11520" y="20216"/>
                  <a:pt x="11573" y="20243"/>
                  <a:pt x="11599" y="20322"/>
                </a:cubicBezTo>
                <a:lnTo>
                  <a:pt x="11678" y="20453"/>
                </a:lnTo>
                <a:lnTo>
                  <a:pt x="11678" y="20453"/>
                </a:lnTo>
                <a:lnTo>
                  <a:pt x="11651" y="20348"/>
                </a:lnTo>
                <a:cubicBezTo>
                  <a:pt x="11651" y="20269"/>
                  <a:pt x="11625" y="20190"/>
                  <a:pt x="11625" y="20164"/>
                </a:cubicBezTo>
                <a:cubicBezTo>
                  <a:pt x="11612" y="20151"/>
                  <a:pt x="11612" y="20138"/>
                  <a:pt x="11625" y="20138"/>
                </a:cubicBezTo>
                <a:cubicBezTo>
                  <a:pt x="11638" y="20138"/>
                  <a:pt x="11665" y="20151"/>
                  <a:pt x="11704" y="20190"/>
                </a:cubicBezTo>
                <a:cubicBezTo>
                  <a:pt x="11757" y="20260"/>
                  <a:pt x="11762" y="20272"/>
                  <a:pt x="11753" y="20272"/>
                </a:cubicBezTo>
                <a:cubicBezTo>
                  <a:pt x="11748" y="20272"/>
                  <a:pt x="11739" y="20269"/>
                  <a:pt x="11730" y="20269"/>
                </a:cubicBezTo>
                <a:cubicBezTo>
                  <a:pt x="11704" y="20269"/>
                  <a:pt x="11704" y="20295"/>
                  <a:pt x="11730" y="20348"/>
                </a:cubicBezTo>
                <a:cubicBezTo>
                  <a:pt x="11757" y="20401"/>
                  <a:pt x="11783" y="20479"/>
                  <a:pt x="11809" y="20532"/>
                </a:cubicBezTo>
                <a:cubicBezTo>
                  <a:pt x="11821" y="20591"/>
                  <a:pt x="11828" y="20618"/>
                  <a:pt x="11831" y="20618"/>
                </a:cubicBezTo>
                <a:cubicBezTo>
                  <a:pt x="11836" y="20618"/>
                  <a:pt x="11836" y="20578"/>
                  <a:pt x="11836" y="20506"/>
                </a:cubicBezTo>
                <a:cubicBezTo>
                  <a:pt x="11836" y="20405"/>
                  <a:pt x="11846" y="20357"/>
                  <a:pt x="11868" y="20357"/>
                </a:cubicBezTo>
                <a:cubicBezTo>
                  <a:pt x="11880" y="20357"/>
                  <a:pt x="11896" y="20372"/>
                  <a:pt x="11914" y="20401"/>
                </a:cubicBezTo>
                <a:cubicBezTo>
                  <a:pt x="11941" y="20440"/>
                  <a:pt x="11947" y="20453"/>
                  <a:pt x="11944" y="20453"/>
                </a:cubicBezTo>
                <a:cubicBezTo>
                  <a:pt x="11941" y="20453"/>
                  <a:pt x="11928" y="20440"/>
                  <a:pt x="11914" y="20427"/>
                </a:cubicBezTo>
                <a:cubicBezTo>
                  <a:pt x="11888" y="20427"/>
                  <a:pt x="11862" y="20427"/>
                  <a:pt x="11914" y="20558"/>
                </a:cubicBezTo>
                <a:cubicBezTo>
                  <a:pt x="11959" y="20648"/>
                  <a:pt x="11970" y="20678"/>
                  <a:pt x="11976" y="20678"/>
                </a:cubicBezTo>
                <a:cubicBezTo>
                  <a:pt x="11980" y="20678"/>
                  <a:pt x="11982" y="20660"/>
                  <a:pt x="11993" y="20637"/>
                </a:cubicBezTo>
                <a:cubicBezTo>
                  <a:pt x="11993" y="20611"/>
                  <a:pt x="11993" y="20558"/>
                  <a:pt x="11993" y="20532"/>
                </a:cubicBezTo>
                <a:cubicBezTo>
                  <a:pt x="11993" y="20532"/>
                  <a:pt x="11993" y="20479"/>
                  <a:pt x="12020" y="20453"/>
                </a:cubicBezTo>
                <a:cubicBezTo>
                  <a:pt x="12026" y="20447"/>
                  <a:pt x="12036" y="20443"/>
                  <a:pt x="12046" y="20443"/>
                </a:cubicBezTo>
                <a:cubicBezTo>
                  <a:pt x="12077" y="20443"/>
                  <a:pt x="12112" y="20473"/>
                  <a:pt x="12072" y="20532"/>
                </a:cubicBezTo>
                <a:cubicBezTo>
                  <a:pt x="12060" y="20568"/>
                  <a:pt x="12059" y="20582"/>
                  <a:pt x="12066" y="20582"/>
                </a:cubicBezTo>
                <a:cubicBezTo>
                  <a:pt x="12075" y="20582"/>
                  <a:pt x="12096" y="20561"/>
                  <a:pt x="12125" y="20532"/>
                </a:cubicBezTo>
                <a:cubicBezTo>
                  <a:pt x="12136" y="20510"/>
                  <a:pt x="12147" y="20502"/>
                  <a:pt x="12158" y="20502"/>
                </a:cubicBezTo>
                <a:cubicBezTo>
                  <a:pt x="12173" y="20502"/>
                  <a:pt x="12189" y="20517"/>
                  <a:pt x="12204" y="20532"/>
                </a:cubicBezTo>
                <a:cubicBezTo>
                  <a:pt x="12256" y="20585"/>
                  <a:pt x="12230" y="20611"/>
                  <a:pt x="12204" y="20611"/>
                </a:cubicBezTo>
                <a:cubicBezTo>
                  <a:pt x="12177" y="20611"/>
                  <a:pt x="12204" y="20637"/>
                  <a:pt x="12230" y="20690"/>
                </a:cubicBezTo>
                <a:cubicBezTo>
                  <a:pt x="12256" y="20716"/>
                  <a:pt x="12283" y="20769"/>
                  <a:pt x="12283" y="20821"/>
                </a:cubicBezTo>
                <a:cubicBezTo>
                  <a:pt x="12283" y="20927"/>
                  <a:pt x="12309" y="21005"/>
                  <a:pt x="12362" y="21111"/>
                </a:cubicBezTo>
                <a:cubicBezTo>
                  <a:pt x="12388" y="21137"/>
                  <a:pt x="12414" y="21190"/>
                  <a:pt x="12414" y="21242"/>
                </a:cubicBezTo>
                <a:cubicBezTo>
                  <a:pt x="12414" y="21347"/>
                  <a:pt x="12414" y="21347"/>
                  <a:pt x="12677" y="21400"/>
                </a:cubicBezTo>
                <a:cubicBezTo>
                  <a:pt x="12703" y="21400"/>
                  <a:pt x="12730" y="21400"/>
                  <a:pt x="12756" y="21426"/>
                </a:cubicBezTo>
                <a:lnTo>
                  <a:pt x="12809" y="21426"/>
                </a:lnTo>
                <a:cubicBezTo>
                  <a:pt x="12809" y="21426"/>
                  <a:pt x="12809" y="21374"/>
                  <a:pt x="12809" y="21374"/>
                </a:cubicBezTo>
                <a:cubicBezTo>
                  <a:pt x="12809" y="21374"/>
                  <a:pt x="12782" y="21374"/>
                  <a:pt x="12809" y="21347"/>
                </a:cubicBezTo>
                <a:cubicBezTo>
                  <a:pt x="12809" y="21295"/>
                  <a:pt x="12782" y="21242"/>
                  <a:pt x="12782" y="21190"/>
                </a:cubicBezTo>
                <a:cubicBezTo>
                  <a:pt x="12730" y="21084"/>
                  <a:pt x="12703" y="21005"/>
                  <a:pt x="12703" y="20900"/>
                </a:cubicBezTo>
                <a:cubicBezTo>
                  <a:pt x="12677" y="20821"/>
                  <a:pt x="12677" y="20742"/>
                  <a:pt x="12651" y="20664"/>
                </a:cubicBezTo>
                <a:cubicBezTo>
                  <a:pt x="12572" y="20374"/>
                  <a:pt x="12546" y="20322"/>
                  <a:pt x="12519" y="20322"/>
                </a:cubicBezTo>
                <a:cubicBezTo>
                  <a:pt x="12546" y="20322"/>
                  <a:pt x="12546" y="20269"/>
                  <a:pt x="12519" y="20216"/>
                </a:cubicBezTo>
                <a:cubicBezTo>
                  <a:pt x="12493" y="20164"/>
                  <a:pt x="12467" y="20111"/>
                  <a:pt x="12440" y="20085"/>
                </a:cubicBezTo>
                <a:cubicBezTo>
                  <a:pt x="12388" y="20059"/>
                  <a:pt x="12362" y="20032"/>
                  <a:pt x="12414" y="19980"/>
                </a:cubicBezTo>
                <a:cubicBezTo>
                  <a:pt x="12414" y="19927"/>
                  <a:pt x="12414" y="19875"/>
                  <a:pt x="12414" y="19848"/>
                </a:cubicBezTo>
                <a:cubicBezTo>
                  <a:pt x="12362" y="19769"/>
                  <a:pt x="12335" y="19612"/>
                  <a:pt x="12362" y="19585"/>
                </a:cubicBezTo>
                <a:cubicBezTo>
                  <a:pt x="12388" y="19559"/>
                  <a:pt x="12362" y="19533"/>
                  <a:pt x="12309" y="19480"/>
                </a:cubicBezTo>
                <a:cubicBezTo>
                  <a:pt x="12204" y="19322"/>
                  <a:pt x="12177" y="19296"/>
                  <a:pt x="12230" y="19270"/>
                </a:cubicBezTo>
                <a:cubicBezTo>
                  <a:pt x="12256" y="19243"/>
                  <a:pt x="12230" y="19217"/>
                  <a:pt x="12177" y="19164"/>
                </a:cubicBezTo>
                <a:cubicBezTo>
                  <a:pt x="12151" y="19086"/>
                  <a:pt x="12125" y="19059"/>
                  <a:pt x="12125" y="19033"/>
                </a:cubicBezTo>
                <a:cubicBezTo>
                  <a:pt x="12151" y="19033"/>
                  <a:pt x="12125" y="19007"/>
                  <a:pt x="12125" y="19007"/>
                </a:cubicBezTo>
                <a:cubicBezTo>
                  <a:pt x="12125" y="18980"/>
                  <a:pt x="12125" y="18954"/>
                  <a:pt x="12125" y="18901"/>
                </a:cubicBezTo>
                <a:cubicBezTo>
                  <a:pt x="12151" y="18875"/>
                  <a:pt x="12177" y="18823"/>
                  <a:pt x="12283" y="18796"/>
                </a:cubicBezTo>
                <a:cubicBezTo>
                  <a:pt x="12335" y="18770"/>
                  <a:pt x="12362" y="18770"/>
                  <a:pt x="12414" y="18744"/>
                </a:cubicBezTo>
                <a:cubicBezTo>
                  <a:pt x="12427" y="18730"/>
                  <a:pt x="12440" y="18724"/>
                  <a:pt x="12454" y="18724"/>
                </a:cubicBezTo>
                <a:cubicBezTo>
                  <a:pt x="12467" y="18724"/>
                  <a:pt x="12480" y="18730"/>
                  <a:pt x="12493" y="18744"/>
                </a:cubicBezTo>
                <a:cubicBezTo>
                  <a:pt x="12546" y="18744"/>
                  <a:pt x="12625" y="18744"/>
                  <a:pt x="12703" y="18691"/>
                </a:cubicBezTo>
                <a:lnTo>
                  <a:pt x="12756" y="18691"/>
                </a:lnTo>
                <a:cubicBezTo>
                  <a:pt x="12769" y="18704"/>
                  <a:pt x="12782" y="18711"/>
                  <a:pt x="12795" y="18711"/>
                </a:cubicBezTo>
                <a:cubicBezTo>
                  <a:pt x="12809" y="18711"/>
                  <a:pt x="12822" y="18704"/>
                  <a:pt x="12835" y="18691"/>
                </a:cubicBezTo>
                <a:lnTo>
                  <a:pt x="12888" y="18691"/>
                </a:lnTo>
                <a:cubicBezTo>
                  <a:pt x="12888" y="18700"/>
                  <a:pt x="12905" y="18703"/>
                  <a:pt x="12930" y="18703"/>
                </a:cubicBezTo>
                <a:cubicBezTo>
                  <a:pt x="12981" y="18703"/>
                  <a:pt x="13063" y="18691"/>
                  <a:pt x="13098" y="18691"/>
                </a:cubicBezTo>
                <a:cubicBezTo>
                  <a:pt x="13124" y="18691"/>
                  <a:pt x="13124" y="18665"/>
                  <a:pt x="13151" y="18638"/>
                </a:cubicBezTo>
                <a:lnTo>
                  <a:pt x="13177" y="18638"/>
                </a:lnTo>
                <a:cubicBezTo>
                  <a:pt x="13177" y="18638"/>
                  <a:pt x="13189" y="18650"/>
                  <a:pt x="13196" y="18650"/>
                </a:cubicBezTo>
                <a:cubicBezTo>
                  <a:pt x="13200" y="18650"/>
                  <a:pt x="13203" y="18647"/>
                  <a:pt x="13203" y="18638"/>
                </a:cubicBezTo>
                <a:lnTo>
                  <a:pt x="13282" y="18638"/>
                </a:lnTo>
                <a:cubicBezTo>
                  <a:pt x="13282" y="18665"/>
                  <a:pt x="13256" y="18691"/>
                  <a:pt x="13229" y="18717"/>
                </a:cubicBezTo>
                <a:cubicBezTo>
                  <a:pt x="13229" y="18717"/>
                  <a:pt x="13229" y="18744"/>
                  <a:pt x="13308" y="18770"/>
                </a:cubicBezTo>
                <a:cubicBezTo>
                  <a:pt x="13361" y="18796"/>
                  <a:pt x="13387" y="18823"/>
                  <a:pt x="13361" y="18849"/>
                </a:cubicBezTo>
                <a:cubicBezTo>
                  <a:pt x="13335" y="18875"/>
                  <a:pt x="13335" y="18875"/>
                  <a:pt x="13335" y="18901"/>
                </a:cubicBezTo>
                <a:cubicBezTo>
                  <a:pt x="13361" y="18928"/>
                  <a:pt x="13282" y="19033"/>
                  <a:pt x="13229" y="19059"/>
                </a:cubicBezTo>
                <a:cubicBezTo>
                  <a:pt x="13203" y="19086"/>
                  <a:pt x="13229" y="19086"/>
                  <a:pt x="13282" y="19086"/>
                </a:cubicBezTo>
                <a:cubicBezTo>
                  <a:pt x="13308" y="19112"/>
                  <a:pt x="13308" y="19138"/>
                  <a:pt x="13282" y="19164"/>
                </a:cubicBezTo>
                <a:cubicBezTo>
                  <a:pt x="13229" y="19191"/>
                  <a:pt x="13256" y="19191"/>
                  <a:pt x="13282" y="19191"/>
                </a:cubicBezTo>
                <a:cubicBezTo>
                  <a:pt x="13308" y="19191"/>
                  <a:pt x="13282" y="19217"/>
                  <a:pt x="13282" y="19243"/>
                </a:cubicBezTo>
                <a:cubicBezTo>
                  <a:pt x="13294" y="19219"/>
                  <a:pt x="13312" y="19200"/>
                  <a:pt x="13328" y="19200"/>
                </a:cubicBezTo>
                <a:cubicBezTo>
                  <a:pt x="13346" y="19200"/>
                  <a:pt x="13361" y="19225"/>
                  <a:pt x="13361" y="19296"/>
                </a:cubicBezTo>
                <a:cubicBezTo>
                  <a:pt x="13361" y="19375"/>
                  <a:pt x="13387" y="19401"/>
                  <a:pt x="13387" y="19427"/>
                </a:cubicBezTo>
                <a:cubicBezTo>
                  <a:pt x="13414" y="19427"/>
                  <a:pt x="13387" y="19454"/>
                  <a:pt x="13361" y="19480"/>
                </a:cubicBezTo>
                <a:cubicBezTo>
                  <a:pt x="13335" y="19533"/>
                  <a:pt x="13308" y="19559"/>
                  <a:pt x="13308" y="19612"/>
                </a:cubicBezTo>
                <a:cubicBezTo>
                  <a:pt x="13308" y="19638"/>
                  <a:pt x="13308" y="19651"/>
                  <a:pt x="13312" y="19651"/>
                </a:cubicBezTo>
                <a:cubicBezTo>
                  <a:pt x="13315" y="19651"/>
                  <a:pt x="13321" y="19638"/>
                  <a:pt x="13335" y="19612"/>
                </a:cubicBezTo>
                <a:cubicBezTo>
                  <a:pt x="13348" y="19585"/>
                  <a:pt x="13354" y="19572"/>
                  <a:pt x="13361" y="19572"/>
                </a:cubicBezTo>
                <a:cubicBezTo>
                  <a:pt x="13368" y="19572"/>
                  <a:pt x="13374" y="19585"/>
                  <a:pt x="13387" y="19612"/>
                </a:cubicBezTo>
                <a:cubicBezTo>
                  <a:pt x="13387" y="19664"/>
                  <a:pt x="13387" y="19690"/>
                  <a:pt x="13387" y="19743"/>
                </a:cubicBezTo>
                <a:cubicBezTo>
                  <a:pt x="13387" y="19769"/>
                  <a:pt x="13387" y="19796"/>
                  <a:pt x="13440" y="19822"/>
                </a:cubicBezTo>
                <a:cubicBezTo>
                  <a:pt x="13492" y="19848"/>
                  <a:pt x="13545" y="19875"/>
                  <a:pt x="13492" y="19875"/>
                </a:cubicBezTo>
                <a:cubicBezTo>
                  <a:pt x="13447" y="19897"/>
                  <a:pt x="13460" y="19959"/>
                  <a:pt x="13515" y="19959"/>
                </a:cubicBezTo>
                <a:cubicBezTo>
                  <a:pt x="13524" y="19959"/>
                  <a:pt x="13534" y="19957"/>
                  <a:pt x="13545" y="19953"/>
                </a:cubicBezTo>
                <a:cubicBezTo>
                  <a:pt x="13598" y="19953"/>
                  <a:pt x="13598" y="19953"/>
                  <a:pt x="13545" y="20059"/>
                </a:cubicBezTo>
                <a:cubicBezTo>
                  <a:pt x="13531" y="20102"/>
                  <a:pt x="13524" y="20122"/>
                  <a:pt x="13526" y="20122"/>
                </a:cubicBezTo>
                <a:cubicBezTo>
                  <a:pt x="13527" y="20122"/>
                  <a:pt x="13533" y="20109"/>
                  <a:pt x="13545" y="20085"/>
                </a:cubicBezTo>
                <a:cubicBezTo>
                  <a:pt x="13564" y="20075"/>
                  <a:pt x="13587" y="20069"/>
                  <a:pt x="13606" y="20069"/>
                </a:cubicBezTo>
                <a:cubicBezTo>
                  <a:pt x="13638" y="20069"/>
                  <a:pt x="13657" y="20087"/>
                  <a:pt x="13624" y="20138"/>
                </a:cubicBezTo>
                <a:cubicBezTo>
                  <a:pt x="13624" y="20164"/>
                  <a:pt x="13598" y="20190"/>
                  <a:pt x="13571" y="20216"/>
                </a:cubicBezTo>
                <a:cubicBezTo>
                  <a:pt x="13492" y="20322"/>
                  <a:pt x="13440" y="20348"/>
                  <a:pt x="13466" y="20374"/>
                </a:cubicBezTo>
                <a:cubicBezTo>
                  <a:pt x="13466" y="20374"/>
                  <a:pt x="13492" y="20374"/>
                  <a:pt x="13519" y="20322"/>
                </a:cubicBezTo>
                <a:cubicBezTo>
                  <a:pt x="13534" y="20291"/>
                  <a:pt x="13550" y="20278"/>
                  <a:pt x="13565" y="20278"/>
                </a:cubicBezTo>
                <a:cubicBezTo>
                  <a:pt x="13576" y="20278"/>
                  <a:pt x="13587" y="20284"/>
                  <a:pt x="13598" y="20295"/>
                </a:cubicBezTo>
                <a:cubicBezTo>
                  <a:pt x="13598" y="20322"/>
                  <a:pt x="13598" y="20348"/>
                  <a:pt x="13598" y="20374"/>
                </a:cubicBezTo>
                <a:cubicBezTo>
                  <a:pt x="13571" y="20427"/>
                  <a:pt x="13571" y="20479"/>
                  <a:pt x="13624" y="20506"/>
                </a:cubicBezTo>
                <a:cubicBezTo>
                  <a:pt x="13650" y="20558"/>
                  <a:pt x="13650" y="20611"/>
                  <a:pt x="13624" y="20664"/>
                </a:cubicBezTo>
                <a:cubicBezTo>
                  <a:pt x="13598" y="20690"/>
                  <a:pt x="13571" y="20742"/>
                  <a:pt x="13598" y="20769"/>
                </a:cubicBezTo>
                <a:cubicBezTo>
                  <a:pt x="13598" y="20769"/>
                  <a:pt x="13598" y="20769"/>
                  <a:pt x="13624" y="20742"/>
                </a:cubicBezTo>
                <a:cubicBezTo>
                  <a:pt x="13624" y="20724"/>
                  <a:pt x="13624" y="20705"/>
                  <a:pt x="13633" y="20705"/>
                </a:cubicBezTo>
                <a:cubicBezTo>
                  <a:pt x="13637" y="20705"/>
                  <a:pt x="13643" y="20708"/>
                  <a:pt x="13650" y="20716"/>
                </a:cubicBezTo>
                <a:cubicBezTo>
                  <a:pt x="13677" y="20742"/>
                  <a:pt x="13650" y="20769"/>
                  <a:pt x="13624" y="20821"/>
                </a:cubicBezTo>
                <a:cubicBezTo>
                  <a:pt x="13598" y="20848"/>
                  <a:pt x="13598" y="20900"/>
                  <a:pt x="13624" y="20953"/>
                </a:cubicBezTo>
                <a:cubicBezTo>
                  <a:pt x="13637" y="20966"/>
                  <a:pt x="13650" y="20973"/>
                  <a:pt x="13660" y="20973"/>
                </a:cubicBezTo>
                <a:cubicBezTo>
                  <a:pt x="13670" y="20973"/>
                  <a:pt x="13677" y="20966"/>
                  <a:pt x="13677" y="20953"/>
                </a:cubicBezTo>
                <a:cubicBezTo>
                  <a:pt x="13677" y="20900"/>
                  <a:pt x="13677" y="20900"/>
                  <a:pt x="13755" y="20874"/>
                </a:cubicBezTo>
                <a:cubicBezTo>
                  <a:pt x="13861" y="20874"/>
                  <a:pt x="13834" y="20874"/>
                  <a:pt x="13861" y="20821"/>
                </a:cubicBezTo>
                <a:cubicBezTo>
                  <a:pt x="13861" y="20786"/>
                  <a:pt x="13873" y="20774"/>
                  <a:pt x="13897" y="20762"/>
                </a:cubicBezTo>
                <a:lnTo>
                  <a:pt x="13897" y="20762"/>
                </a:lnTo>
                <a:cubicBezTo>
                  <a:pt x="13900" y="20728"/>
                  <a:pt x="13906" y="20694"/>
                  <a:pt x="13913" y="20664"/>
                </a:cubicBezTo>
                <a:cubicBezTo>
                  <a:pt x="13913" y="20585"/>
                  <a:pt x="13913" y="20585"/>
                  <a:pt x="13966" y="20585"/>
                </a:cubicBezTo>
                <a:lnTo>
                  <a:pt x="13966" y="20611"/>
                </a:lnTo>
                <a:cubicBezTo>
                  <a:pt x="13992" y="20611"/>
                  <a:pt x="14018" y="20611"/>
                  <a:pt x="13992" y="20637"/>
                </a:cubicBezTo>
                <a:cubicBezTo>
                  <a:pt x="13966" y="20664"/>
                  <a:pt x="13966" y="20690"/>
                  <a:pt x="13992" y="20690"/>
                </a:cubicBezTo>
                <a:cubicBezTo>
                  <a:pt x="13997" y="20700"/>
                  <a:pt x="13999" y="20714"/>
                  <a:pt x="13999" y="20731"/>
                </a:cubicBezTo>
                <a:lnTo>
                  <a:pt x="13999" y="20731"/>
                </a:lnTo>
                <a:cubicBezTo>
                  <a:pt x="13998" y="20731"/>
                  <a:pt x="13996" y="20731"/>
                  <a:pt x="13994" y="20731"/>
                </a:cubicBezTo>
                <a:cubicBezTo>
                  <a:pt x="13983" y="20731"/>
                  <a:pt x="13966" y="20734"/>
                  <a:pt x="13940" y="20742"/>
                </a:cubicBezTo>
                <a:cubicBezTo>
                  <a:pt x="13923" y="20751"/>
                  <a:pt x="13909" y="20757"/>
                  <a:pt x="13897" y="20762"/>
                </a:cubicBezTo>
                <a:lnTo>
                  <a:pt x="13897" y="20762"/>
                </a:lnTo>
                <a:cubicBezTo>
                  <a:pt x="13893" y="20801"/>
                  <a:pt x="13893" y="20839"/>
                  <a:pt x="13895" y="20868"/>
                </a:cubicBezTo>
                <a:lnTo>
                  <a:pt x="13895" y="20868"/>
                </a:lnTo>
                <a:cubicBezTo>
                  <a:pt x="13914" y="20839"/>
                  <a:pt x="13943" y="20807"/>
                  <a:pt x="13966" y="20795"/>
                </a:cubicBezTo>
                <a:lnTo>
                  <a:pt x="13992" y="20742"/>
                </a:lnTo>
                <a:cubicBezTo>
                  <a:pt x="13995" y="20742"/>
                  <a:pt x="13997" y="20742"/>
                  <a:pt x="13999" y="20742"/>
                </a:cubicBezTo>
                <a:lnTo>
                  <a:pt x="13999" y="20742"/>
                </a:lnTo>
                <a:cubicBezTo>
                  <a:pt x="13994" y="20805"/>
                  <a:pt x="13959" y="20893"/>
                  <a:pt x="13922" y="20921"/>
                </a:cubicBezTo>
                <a:lnTo>
                  <a:pt x="13922" y="20921"/>
                </a:lnTo>
                <a:cubicBezTo>
                  <a:pt x="13940" y="20931"/>
                  <a:pt x="13962" y="20959"/>
                  <a:pt x="13992" y="21005"/>
                </a:cubicBezTo>
                <a:cubicBezTo>
                  <a:pt x="14049" y="21139"/>
                  <a:pt x="14065" y="21176"/>
                  <a:pt x="14039" y="21176"/>
                </a:cubicBezTo>
                <a:cubicBezTo>
                  <a:pt x="14029" y="21176"/>
                  <a:pt x="14014" y="21170"/>
                  <a:pt x="13992" y="21163"/>
                </a:cubicBezTo>
                <a:cubicBezTo>
                  <a:pt x="13948" y="21141"/>
                  <a:pt x="13927" y="21133"/>
                  <a:pt x="13919" y="21133"/>
                </a:cubicBezTo>
                <a:cubicBezTo>
                  <a:pt x="13909" y="21133"/>
                  <a:pt x="13924" y="21148"/>
                  <a:pt x="13940" y="21163"/>
                </a:cubicBezTo>
                <a:cubicBezTo>
                  <a:pt x="13992" y="21190"/>
                  <a:pt x="13966" y="21216"/>
                  <a:pt x="13940" y="21242"/>
                </a:cubicBezTo>
                <a:cubicBezTo>
                  <a:pt x="13913" y="21268"/>
                  <a:pt x="13913" y="21295"/>
                  <a:pt x="13940" y="21347"/>
                </a:cubicBezTo>
                <a:cubicBezTo>
                  <a:pt x="13955" y="21378"/>
                  <a:pt x="13970" y="21391"/>
                  <a:pt x="13986" y="21391"/>
                </a:cubicBezTo>
                <a:cubicBezTo>
                  <a:pt x="13997" y="21391"/>
                  <a:pt x="14008" y="21384"/>
                  <a:pt x="14018" y="21374"/>
                </a:cubicBezTo>
                <a:cubicBezTo>
                  <a:pt x="14018" y="21366"/>
                  <a:pt x="14021" y="21363"/>
                  <a:pt x="14024" y="21363"/>
                </a:cubicBezTo>
                <a:cubicBezTo>
                  <a:pt x="14032" y="21363"/>
                  <a:pt x="14045" y="21381"/>
                  <a:pt x="14045" y="21400"/>
                </a:cubicBezTo>
                <a:cubicBezTo>
                  <a:pt x="14045" y="21426"/>
                  <a:pt x="14071" y="21453"/>
                  <a:pt x="14097" y="21453"/>
                </a:cubicBezTo>
                <a:cubicBezTo>
                  <a:pt x="14099" y="21451"/>
                  <a:pt x="14100" y="21450"/>
                  <a:pt x="14102" y="21450"/>
                </a:cubicBezTo>
                <a:cubicBezTo>
                  <a:pt x="14126" y="21450"/>
                  <a:pt x="14147" y="21640"/>
                  <a:pt x="14097" y="21689"/>
                </a:cubicBezTo>
                <a:cubicBezTo>
                  <a:pt x="14045" y="21742"/>
                  <a:pt x="14071" y="21742"/>
                  <a:pt x="14124" y="21847"/>
                </a:cubicBezTo>
                <a:cubicBezTo>
                  <a:pt x="14150" y="21900"/>
                  <a:pt x="14203" y="21952"/>
                  <a:pt x="14255" y="22005"/>
                </a:cubicBezTo>
                <a:cubicBezTo>
                  <a:pt x="14275" y="22025"/>
                  <a:pt x="14299" y="22033"/>
                  <a:pt x="14320" y="22033"/>
                </a:cubicBezTo>
                <a:cubicBezTo>
                  <a:pt x="14353" y="22033"/>
                  <a:pt x="14377" y="22011"/>
                  <a:pt x="14360" y="21979"/>
                </a:cubicBezTo>
                <a:cubicBezTo>
                  <a:pt x="14347" y="21952"/>
                  <a:pt x="14347" y="21946"/>
                  <a:pt x="14350" y="21946"/>
                </a:cubicBezTo>
                <a:cubicBezTo>
                  <a:pt x="14354" y="21946"/>
                  <a:pt x="14360" y="21952"/>
                  <a:pt x="14360" y="21952"/>
                </a:cubicBezTo>
                <a:cubicBezTo>
                  <a:pt x="14360" y="21952"/>
                  <a:pt x="14387" y="22005"/>
                  <a:pt x="14360" y="22031"/>
                </a:cubicBezTo>
                <a:cubicBezTo>
                  <a:pt x="14342" y="22050"/>
                  <a:pt x="14349" y="22068"/>
                  <a:pt x="14374" y="22068"/>
                </a:cubicBezTo>
                <a:cubicBezTo>
                  <a:pt x="14384" y="22068"/>
                  <a:pt x="14398" y="22065"/>
                  <a:pt x="14413" y="22057"/>
                </a:cubicBezTo>
                <a:cubicBezTo>
                  <a:pt x="14458" y="22042"/>
                  <a:pt x="14487" y="22027"/>
                  <a:pt x="14487" y="22027"/>
                </a:cubicBezTo>
                <a:lnTo>
                  <a:pt x="14487" y="22027"/>
                </a:lnTo>
                <a:cubicBezTo>
                  <a:pt x="14487" y="22027"/>
                  <a:pt x="14473" y="22035"/>
                  <a:pt x="14439" y="22057"/>
                </a:cubicBezTo>
                <a:cubicBezTo>
                  <a:pt x="14387" y="22084"/>
                  <a:pt x="14413" y="22084"/>
                  <a:pt x="14439" y="22084"/>
                </a:cubicBezTo>
                <a:cubicBezTo>
                  <a:pt x="14455" y="22076"/>
                  <a:pt x="14466" y="22073"/>
                  <a:pt x="14473" y="22073"/>
                </a:cubicBezTo>
                <a:cubicBezTo>
                  <a:pt x="14492" y="22073"/>
                  <a:pt x="14492" y="22091"/>
                  <a:pt x="14492" y="22110"/>
                </a:cubicBezTo>
                <a:cubicBezTo>
                  <a:pt x="14492" y="22136"/>
                  <a:pt x="14518" y="22136"/>
                  <a:pt x="14544" y="22136"/>
                </a:cubicBezTo>
                <a:lnTo>
                  <a:pt x="14571" y="22136"/>
                </a:lnTo>
                <a:cubicBezTo>
                  <a:pt x="14571" y="22136"/>
                  <a:pt x="14597" y="22189"/>
                  <a:pt x="14650" y="22189"/>
                </a:cubicBezTo>
                <a:lnTo>
                  <a:pt x="14729" y="22215"/>
                </a:lnTo>
                <a:lnTo>
                  <a:pt x="14781" y="22215"/>
                </a:lnTo>
                <a:cubicBezTo>
                  <a:pt x="14834" y="22268"/>
                  <a:pt x="14860" y="22294"/>
                  <a:pt x="14886" y="22347"/>
                </a:cubicBezTo>
                <a:cubicBezTo>
                  <a:pt x="14939" y="22452"/>
                  <a:pt x="14965" y="22478"/>
                  <a:pt x="15044" y="22478"/>
                </a:cubicBezTo>
                <a:cubicBezTo>
                  <a:pt x="15123" y="22478"/>
                  <a:pt x="15149" y="22478"/>
                  <a:pt x="15149" y="22505"/>
                </a:cubicBezTo>
                <a:cubicBezTo>
                  <a:pt x="15313" y="22526"/>
                  <a:pt x="15476" y="22539"/>
                  <a:pt x="15638" y="22539"/>
                </a:cubicBezTo>
                <a:cubicBezTo>
                  <a:pt x="15866" y="22539"/>
                  <a:pt x="16091" y="22514"/>
                  <a:pt x="16307" y="22452"/>
                </a:cubicBezTo>
                <a:cubicBezTo>
                  <a:pt x="16359" y="22426"/>
                  <a:pt x="16385" y="22426"/>
                  <a:pt x="16438" y="22399"/>
                </a:cubicBezTo>
                <a:cubicBezTo>
                  <a:pt x="16570" y="22373"/>
                  <a:pt x="16911" y="22242"/>
                  <a:pt x="17096" y="22136"/>
                </a:cubicBezTo>
                <a:cubicBezTo>
                  <a:pt x="17148" y="22110"/>
                  <a:pt x="17201" y="22084"/>
                  <a:pt x="17280" y="22084"/>
                </a:cubicBezTo>
                <a:cubicBezTo>
                  <a:pt x="17280" y="22084"/>
                  <a:pt x="17306" y="22084"/>
                  <a:pt x="17332" y="22057"/>
                </a:cubicBezTo>
                <a:cubicBezTo>
                  <a:pt x="17359" y="22005"/>
                  <a:pt x="17411" y="22005"/>
                  <a:pt x="17437" y="21979"/>
                </a:cubicBezTo>
                <a:cubicBezTo>
                  <a:pt x="17516" y="21979"/>
                  <a:pt x="17543" y="21952"/>
                  <a:pt x="17543" y="21926"/>
                </a:cubicBezTo>
                <a:cubicBezTo>
                  <a:pt x="17543" y="21900"/>
                  <a:pt x="17569" y="21900"/>
                  <a:pt x="17595" y="21873"/>
                </a:cubicBezTo>
                <a:cubicBezTo>
                  <a:pt x="17622" y="21873"/>
                  <a:pt x="17648" y="21847"/>
                  <a:pt x="17648" y="21847"/>
                </a:cubicBezTo>
                <a:cubicBezTo>
                  <a:pt x="17672" y="21798"/>
                  <a:pt x="17854" y="21660"/>
                  <a:pt x="17881" y="21660"/>
                </a:cubicBezTo>
                <a:cubicBezTo>
                  <a:pt x="17883" y="21660"/>
                  <a:pt x="17885" y="21661"/>
                  <a:pt x="17885" y="21663"/>
                </a:cubicBezTo>
                <a:cubicBezTo>
                  <a:pt x="17892" y="21670"/>
                  <a:pt x="17899" y="21673"/>
                  <a:pt x="17906" y="21673"/>
                </a:cubicBezTo>
                <a:cubicBezTo>
                  <a:pt x="17927" y="21673"/>
                  <a:pt x="17951" y="21649"/>
                  <a:pt x="17990" y="21610"/>
                </a:cubicBezTo>
                <a:lnTo>
                  <a:pt x="18200" y="21426"/>
                </a:lnTo>
                <a:cubicBezTo>
                  <a:pt x="18253" y="21374"/>
                  <a:pt x="18305" y="21321"/>
                  <a:pt x="18358" y="21268"/>
                </a:cubicBezTo>
                <a:cubicBezTo>
                  <a:pt x="18411" y="21216"/>
                  <a:pt x="18437" y="21190"/>
                  <a:pt x="18489" y="21163"/>
                </a:cubicBezTo>
                <a:cubicBezTo>
                  <a:pt x="18542" y="21137"/>
                  <a:pt x="18595" y="21111"/>
                  <a:pt x="18595" y="21084"/>
                </a:cubicBezTo>
                <a:cubicBezTo>
                  <a:pt x="18572" y="21084"/>
                  <a:pt x="18646" y="21026"/>
                  <a:pt x="18684" y="21026"/>
                </a:cubicBezTo>
                <a:cubicBezTo>
                  <a:pt x="18691" y="21026"/>
                  <a:pt x="18696" y="21028"/>
                  <a:pt x="18700" y="21032"/>
                </a:cubicBezTo>
                <a:cubicBezTo>
                  <a:pt x="18700" y="21032"/>
                  <a:pt x="18700" y="21005"/>
                  <a:pt x="18752" y="20979"/>
                </a:cubicBezTo>
                <a:cubicBezTo>
                  <a:pt x="18858" y="20953"/>
                  <a:pt x="18937" y="20874"/>
                  <a:pt x="19042" y="20821"/>
                </a:cubicBezTo>
                <a:lnTo>
                  <a:pt x="19305" y="20611"/>
                </a:lnTo>
                <a:cubicBezTo>
                  <a:pt x="19331" y="20585"/>
                  <a:pt x="19331" y="20558"/>
                  <a:pt x="19331" y="20532"/>
                </a:cubicBezTo>
                <a:cubicBezTo>
                  <a:pt x="19331" y="20506"/>
                  <a:pt x="19331" y="20479"/>
                  <a:pt x="19357" y="20453"/>
                </a:cubicBezTo>
                <a:cubicBezTo>
                  <a:pt x="19357" y="20453"/>
                  <a:pt x="19331" y="20401"/>
                  <a:pt x="19278" y="20374"/>
                </a:cubicBezTo>
                <a:cubicBezTo>
                  <a:pt x="19226" y="20348"/>
                  <a:pt x="19200" y="20295"/>
                  <a:pt x="19200" y="20295"/>
                </a:cubicBezTo>
                <a:cubicBezTo>
                  <a:pt x="19226" y="20295"/>
                  <a:pt x="19252" y="20269"/>
                  <a:pt x="19226" y="20269"/>
                </a:cubicBezTo>
                <a:lnTo>
                  <a:pt x="19147" y="20269"/>
                </a:lnTo>
                <a:cubicBezTo>
                  <a:pt x="19121" y="20269"/>
                  <a:pt x="19147" y="20243"/>
                  <a:pt x="19173" y="20243"/>
                </a:cubicBezTo>
                <a:cubicBezTo>
                  <a:pt x="19200" y="20243"/>
                  <a:pt x="19200" y="20243"/>
                  <a:pt x="19200" y="20216"/>
                </a:cubicBezTo>
                <a:cubicBezTo>
                  <a:pt x="19173" y="20190"/>
                  <a:pt x="19173" y="20164"/>
                  <a:pt x="19173" y="20138"/>
                </a:cubicBezTo>
                <a:cubicBezTo>
                  <a:pt x="19173" y="20099"/>
                  <a:pt x="19145" y="20075"/>
                  <a:pt x="19120" y="20075"/>
                </a:cubicBezTo>
                <a:cubicBezTo>
                  <a:pt x="19110" y="20075"/>
                  <a:pt x="19101" y="20078"/>
                  <a:pt x="19094" y="20085"/>
                </a:cubicBezTo>
                <a:cubicBezTo>
                  <a:pt x="19087" y="20093"/>
                  <a:pt x="19081" y="20096"/>
                  <a:pt x="19078" y="20096"/>
                </a:cubicBezTo>
                <a:cubicBezTo>
                  <a:pt x="19070" y="20096"/>
                  <a:pt x="19076" y="20077"/>
                  <a:pt x="19094" y="20059"/>
                </a:cubicBezTo>
                <a:cubicBezTo>
                  <a:pt x="19121" y="20032"/>
                  <a:pt x="19147" y="20006"/>
                  <a:pt x="19068" y="20006"/>
                </a:cubicBezTo>
                <a:cubicBezTo>
                  <a:pt x="19015" y="20006"/>
                  <a:pt x="19015" y="20006"/>
                  <a:pt x="19042" y="19953"/>
                </a:cubicBezTo>
                <a:cubicBezTo>
                  <a:pt x="19094" y="19927"/>
                  <a:pt x="19068" y="19901"/>
                  <a:pt x="19042" y="19901"/>
                </a:cubicBezTo>
                <a:cubicBezTo>
                  <a:pt x="19036" y="19895"/>
                  <a:pt x="19031" y="19888"/>
                  <a:pt x="19027" y="19882"/>
                </a:cubicBezTo>
                <a:lnTo>
                  <a:pt x="19027" y="19882"/>
                </a:lnTo>
                <a:cubicBezTo>
                  <a:pt x="19032" y="19884"/>
                  <a:pt x="19036" y="19885"/>
                  <a:pt x="19041" y="19885"/>
                </a:cubicBezTo>
                <a:cubicBezTo>
                  <a:pt x="19066" y="19885"/>
                  <a:pt x="19094" y="19860"/>
                  <a:pt x="19094" y="19822"/>
                </a:cubicBezTo>
                <a:cubicBezTo>
                  <a:pt x="19094" y="19796"/>
                  <a:pt x="19094" y="19796"/>
                  <a:pt x="19068" y="19796"/>
                </a:cubicBezTo>
                <a:cubicBezTo>
                  <a:pt x="19015" y="19796"/>
                  <a:pt x="19015" y="19769"/>
                  <a:pt x="19015" y="19769"/>
                </a:cubicBezTo>
                <a:cubicBezTo>
                  <a:pt x="19011" y="19773"/>
                  <a:pt x="19008" y="19777"/>
                  <a:pt x="19004" y="19781"/>
                </a:cubicBezTo>
                <a:lnTo>
                  <a:pt x="19004" y="19781"/>
                </a:lnTo>
                <a:cubicBezTo>
                  <a:pt x="18990" y="19760"/>
                  <a:pt x="18994" y="19743"/>
                  <a:pt x="19015" y="19743"/>
                </a:cubicBezTo>
                <a:cubicBezTo>
                  <a:pt x="19015" y="19717"/>
                  <a:pt x="19015" y="19690"/>
                  <a:pt x="18989" y="19690"/>
                </a:cubicBezTo>
                <a:cubicBezTo>
                  <a:pt x="18937" y="19690"/>
                  <a:pt x="18910" y="19664"/>
                  <a:pt x="18937" y="19638"/>
                </a:cubicBezTo>
                <a:cubicBezTo>
                  <a:pt x="18989" y="19638"/>
                  <a:pt x="18963" y="19612"/>
                  <a:pt x="18937" y="19559"/>
                </a:cubicBezTo>
                <a:cubicBezTo>
                  <a:pt x="18937" y="19540"/>
                  <a:pt x="18923" y="19522"/>
                  <a:pt x="18897" y="19522"/>
                </a:cubicBezTo>
                <a:cubicBezTo>
                  <a:pt x="18886" y="19522"/>
                  <a:pt x="18873" y="19525"/>
                  <a:pt x="18858" y="19533"/>
                </a:cubicBezTo>
                <a:cubicBezTo>
                  <a:pt x="18831" y="19533"/>
                  <a:pt x="18805" y="19559"/>
                  <a:pt x="18779" y="19559"/>
                </a:cubicBezTo>
                <a:cubicBezTo>
                  <a:pt x="18763" y="19551"/>
                  <a:pt x="18750" y="19548"/>
                  <a:pt x="18739" y="19548"/>
                </a:cubicBezTo>
                <a:cubicBezTo>
                  <a:pt x="18711" y="19548"/>
                  <a:pt x="18692" y="19567"/>
                  <a:pt x="18674" y="19585"/>
                </a:cubicBezTo>
                <a:cubicBezTo>
                  <a:pt x="18663" y="19596"/>
                  <a:pt x="18656" y="19602"/>
                  <a:pt x="18651" y="19602"/>
                </a:cubicBezTo>
                <a:cubicBezTo>
                  <a:pt x="18643" y="19602"/>
                  <a:pt x="18636" y="19590"/>
                  <a:pt x="18621" y="19559"/>
                </a:cubicBezTo>
                <a:cubicBezTo>
                  <a:pt x="18595" y="19506"/>
                  <a:pt x="18568" y="19506"/>
                  <a:pt x="18568" y="19506"/>
                </a:cubicBezTo>
                <a:cubicBezTo>
                  <a:pt x="18542" y="19533"/>
                  <a:pt x="18568" y="19559"/>
                  <a:pt x="18568" y="19559"/>
                </a:cubicBezTo>
                <a:cubicBezTo>
                  <a:pt x="18568" y="19612"/>
                  <a:pt x="18568" y="19664"/>
                  <a:pt x="18568" y="19717"/>
                </a:cubicBezTo>
                <a:lnTo>
                  <a:pt x="18568" y="19822"/>
                </a:lnTo>
                <a:cubicBezTo>
                  <a:pt x="18568" y="19822"/>
                  <a:pt x="18595" y="19822"/>
                  <a:pt x="18568" y="19848"/>
                </a:cubicBezTo>
                <a:cubicBezTo>
                  <a:pt x="18556" y="19856"/>
                  <a:pt x="18541" y="19860"/>
                  <a:pt x="18525" y="19860"/>
                </a:cubicBezTo>
                <a:cubicBezTo>
                  <a:pt x="18437" y="19860"/>
                  <a:pt x="18314" y="19753"/>
                  <a:pt x="18358" y="19664"/>
                </a:cubicBezTo>
                <a:cubicBezTo>
                  <a:pt x="18389" y="19617"/>
                  <a:pt x="18383" y="19607"/>
                  <a:pt x="18373" y="19607"/>
                </a:cubicBezTo>
                <a:cubicBezTo>
                  <a:pt x="18366" y="19607"/>
                  <a:pt x="18358" y="19612"/>
                  <a:pt x="18358" y="19612"/>
                </a:cubicBezTo>
                <a:cubicBezTo>
                  <a:pt x="18358" y="19612"/>
                  <a:pt x="18332" y="19585"/>
                  <a:pt x="18332" y="19533"/>
                </a:cubicBezTo>
                <a:cubicBezTo>
                  <a:pt x="18351" y="19494"/>
                  <a:pt x="18342" y="19470"/>
                  <a:pt x="18315" y="19470"/>
                </a:cubicBezTo>
                <a:cubicBezTo>
                  <a:pt x="18305" y="19470"/>
                  <a:pt x="18293" y="19473"/>
                  <a:pt x="18279" y="19480"/>
                </a:cubicBezTo>
                <a:cubicBezTo>
                  <a:pt x="18271" y="19488"/>
                  <a:pt x="18264" y="19491"/>
                  <a:pt x="18257" y="19491"/>
                </a:cubicBezTo>
                <a:cubicBezTo>
                  <a:pt x="18240" y="19491"/>
                  <a:pt x="18226" y="19472"/>
                  <a:pt x="18226" y="19454"/>
                </a:cubicBezTo>
                <a:cubicBezTo>
                  <a:pt x="18226" y="19454"/>
                  <a:pt x="18215" y="19442"/>
                  <a:pt x="18199" y="19442"/>
                </a:cubicBezTo>
                <a:cubicBezTo>
                  <a:pt x="18191" y="19442"/>
                  <a:pt x="18183" y="19445"/>
                  <a:pt x="18174" y="19454"/>
                </a:cubicBezTo>
                <a:cubicBezTo>
                  <a:pt x="18165" y="19462"/>
                  <a:pt x="18159" y="19465"/>
                  <a:pt x="18155" y="19465"/>
                </a:cubicBezTo>
                <a:cubicBezTo>
                  <a:pt x="18148" y="19465"/>
                  <a:pt x="18148" y="19454"/>
                  <a:pt x="18148" y="19454"/>
                </a:cubicBezTo>
                <a:cubicBezTo>
                  <a:pt x="18121" y="19427"/>
                  <a:pt x="18148" y="19401"/>
                  <a:pt x="18174" y="19375"/>
                </a:cubicBezTo>
                <a:cubicBezTo>
                  <a:pt x="18200" y="19375"/>
                  <a:pt x="18200" y="19349"/>
                  <a:pt x="18226" y="19322"/>
                </a:cubicBezTo>
                <a:cubicBezTo>
                  <a:pt x="18226" y="19309"/>
                  <a:pt x="18226" y="19302"/>
                  <a:pt x="18220" y="19302"/>
                </a:cubicBezTo>
                <a:cubicBezTo>
                  <a:pt x="18213" y="19302"/>
                  <a:pt x="18200" y="19309"/>
                  <a:pt x="18174" y="19322"/>
                </a:cubicBezTo>
                <a:lnTo>
                  <a:pt x="18121" y="19322"/>
                </a:lnTo>
                <a:cubicBezTo>
                  <a:pt x="18121" y="19296"/>
                  <a:pt x="18121" y="19270"/>
                  <a:pt x="18121" y="19270"/>
                </a:cubicBezTo>
                <a:cubicBezTo>
                  <a:pt x="18148" y="19270"/>
                  <a:pt x="18121" y="19243"/>
                  <a:pt x="18121" y="19243"/>
                </a:cubicBezTo>
                <a:cubicBezTo>
                  <a:pt x="18121" y="19236"/>
                  <a:pt x="18114" y="19232"/>
                  <a:pt x="18105" y="19232"/>
                </a:cubicBezTo>
                <a:cubicBezTo>
                  <a:pt x="18082" y="19232"/>
                  <a:pt x="18042" y="19251"/>
                  <a:pt x="18042" y="19270"/>
                </a:cubicBezTo>
                <a:cubicBezTo>
                  <a:pt x="18069" y="19296"/>
                  <a:pt x="18095" y="19296"/>
                  <a:pt x="18095" y="19322"/>
                </a:cubicBezTo>
                <a:cubicBezTo>
                  <a:pt x="18129" y="19374"/>
                  <a:pt x="18119" y="19414"/>
                  <a:pt x="18093" y="19414"/>
                </a:cubicBezTo>
                <a:cubicBezTo>
                  <a:pt x="18079" y="19414"/>
                  <a:pt x="18061" y="19402"/>
                  <a:pt x="18042" y="19375"/>
                </a:cubicBezTo>
                <a:cubicBezTo>
                  <a:pt x="18016" y="19349"/>
                  <a:pt x="17963" y="19322"/>
                  <a:pt x="17937" y="19322"/>
                </a:cubicBezTo>
                <a:cubicBezTo>
                  <a:pt x="17885" y="19322"/>
                  <a:pt x="17885" y="19296"/>
                  <a:pt x="17911" y="19270"/>
                </a:cubicBezTo>
                <a:cubicBezTo>
                  <a:pt x="17937" y="19243"/>
                  <a:pt x="17911" y="19217"/>
                  <a:pt x="17858" y="19217"/>
                </a:cubicBezTo>
                <a:cubicBezTo>
                  <a:pt x="17885" y="19217"/>
                  <a:pt x="17885" y="19191"/>
                  <a:pt x="17885" y="19191"/>
                </a:cubicBezTo>
                <a:cubicBezTo>
                  <a:pt x="17858" y="19164"/>
                  <a:pt x="17832" y="19164"/>
                  <a:pt x="17832" y="19164"/>
                </a:cubicBezTo>
                <a:cubicBezTo>
                  <a:pt x="17806" y="19164"/>
                  <a:pt x="17779" y="19138"/>
                  <a:pt x="17779" y="19138"/>
                </a:cubicBezTo>
                <a:cubicBezTo>
                  <a:pt x="17779" y="19112"/>
                  <a:pt x="17753" y="19086"/>
                  <a:pt x="17727" y="19086"/>
                </a:cubicBezTo>
                <a:cubicBezTo>
                  <a:pt x="17700" y="19086"/>
                  <a:pt x="17700" y="19086"/>
                  <a:pt x="17727" y="19033"/>
                </a:cubicBezTo>
                <a:cubicBezTo>
                  <a:pt x="17753" y="18954"/>
                  <a:pt x="17753" y="18954"/>
                  <a:pt x="17727" y="18954"/>
                </a:cubicBezTo>
                <a:cubicBezTo>
                  <a:pt x="17648" y="18954"/>
                  <a:pt x="17437" y="18691"/>
                  <a:pt x="17464" y="18665"/>
                </a:cubicBezTo>
                <a:cubicBezTo>
                  <a:pt x="17490" y="18612"/>
                  <a:pt x="17437" y="18533"/>
                  <a:pt x="17385" y="18428"/>
                </a:cubicBezTo>
                <a:cubicBezTo>
                  <a:pt x="17319" y="18341"/>
                  <a:pt x="17290" y="18290"/>
                  <a:pt x="17267" y="18290"/>
                </a:cubicBezTo>
                <a:cubicBezTo>
                  <a:pt x="17262" y="18290"/>
                  <a:pt x="17258" y="18292"/>
                  <a:pt x="17253" y="18297"/>
                </a:cubicBezTo>
                <a:cubicBezTo>
                  <a:pt x="17253" y="18349"/>
                  <a:pt x="17280" y="18375"/>
                  <a:pt x="17306" y="18402"/>
                </a:cubicBezTo>
                <a:cubicBezTo>
                  <a:pt x="17359" y="18454"/>
                  <a:pt x="17385" y="18507"/>
                  <a:pt x="17359" y="18533"/>
                </a:cubicBezTo>
                <a:cubicBezTo>
                  <a:pt x="17332" y="18586"/>
                  <a:pt x="17332" y="18612"/>
                  <a:pt x="17359" y="18665"/>
                </a:cubicBezTo>
                <a:cubicBezTo>
                  <a:pt x="17359" y="18717"/>
                  <a:pt x="17359" y="18770"/>
                  <a:pt x="17332" y="18796"/>
                </a:cubicBezTo>
                <a:cubicBezTo>
                  <a:pt x="17306" y="18823"/>
                  <a:pt x="17280" y="18875"/>
                  <a:pt x="17306" y="18901"/>
                </a:cubicBezTo>
                <a:cubicBezTo>
                  <a:pt x="17332" y="18954"/>
                  <a:pt x="17332" y="19033"/>
                  <a:pt x="17253" y="19059"/>
                </a:cubicBezTo>
                <a:cubicBezTo>
                  <a:pt x="17227" y="19086"/>
                  <a:pt x="17201" y="19112"/>
                  <a:pt x="17227" y="19138"/>
                </a:cubicBezTo>
                <a:cubicBezTo>
                  <a:pt x="17227" y="19138"/>
                  <a:pt x="17148" y="19243"/>
                  <a:pt x="17096" y="19243"/>
                </a:cubicBezTo>
                <a:cubicBezTo>
                  <a:pt x="17069" y="19243"/>
                  <a:pt x="17043" y="19243"/>
                  <a:pt x="17017" y="19270"/>
                </a:cubicBezTo>
                <a:cubicBezTo>
                  <a:pt x="17003" y="19283"/>
                  <a:pt x="16990" y="19289"/>
                  <a:pt x="16977" y="19289"/>
                </a:cubicBezTo>
                <a:cubicBezTo>
                  <a:pt x="16964" y="19289"/>
                  <a:pt x="16951" y="19283"/>
                  <a:pt x="16938" y="19270"/>
                </a:cubicBezTo>
                <a:lnTo>
                  <a:pt x="16859" y="19270"/>
                </a:lnTo>
                <a:cubicBezTo>
                  <a:pt x="16859" y="19270"/>
                  <a:pt x="16859" y="19322"/>
                  <a:pt x="16885" y="19322"/>
                </a:cubicBezTo>
                <a:cubicBezTo>
                  <a:pt x="16964" y="19375"/>
                  <a:pt x="17017" y="19480"/>
                  <a:pt x="16990" y="19506"/>
                </a:cubicBezTo>
                <a:cubicBezTo>
                  <a:pt x="16977" y="19519"/>
                  <a:pt x="16971" y="19526"/>
                  <a:pt x="16964" y="19526"/>
                </a:cubicBezTo>
                <a:cubicBezTo>
                  <a:pt x="16957" y="19526"/>
                  <a:pt x="16951" y="19519"/>
                  <a:pt x="16938" y="19506"/>
                </a:cubicBezTo>
                <a:lnTo>
                  <a:pt x="16911" y="19480"/>
                </a:lnTo>
                <a:cubicBezTo>
                  <a:pt x="16911" y="19480"/>
                  <a:pt x="16885" y="19480"/>
                  <a:pt x="16859" y="19506"/>
                </a:cubicBezTo>
                <a:cubicBezTo>
                  <a:pt x="16833" y="19559"/>
                  <a:pt x="16859" y="19585"/>
                  <a:pt x="16938" y="19612"/>
                </a:cubicBezTo>
                <a:cubicBezTo>
                  <a:pt x="17017" y="19664"/>
                  <a:pt x="17096" y="19717"/>
                  <a:pt x="17043" y="19743"/>
                </a:cubicBezTo>
                <a:cubicBezTo>
                  <a:pt x="17039" y="19747"/>
                  <a:pt x="17034" y="19748"/>
                  <a:pt x="17026" y="19748"/>
                </a:cubicBezTo>
                <a:cubicBezTo>
                  <a:pt x="16976" y="19748"/>
                  <a:pt x="16852" y="19680"/>
                  <a:pt x="16806" y="19612"/>
                </a:cubicBezTo>
                <a:cubicBezTo>
                  <a:pt x="16780" y="19559"/>
                  <a:pt x="16727" y="19533"/>
                  <a:pt x="16701" y="19480"/>
                </a:cubicBezTo>
                <a:lnTo>
                  <a:pt x="16622" y="19427"/>
                </a:lnTo>
                <a:lnTo>
                  <a:pt x="16570" y="19506"/>
                </a:lnTo>
                <a:cubicBezTo>
                  <a:pt x="16570" y="19559"/>
                  <a:pt x="16543" y="19585"/>
                  <a:pt x="16517" y="19585"/>
                </a:cubicBezTo>
                <a:cubicBezTo>
                  <a:pt x="16491" y="19612"/>
                  <a:pt x="16464" y="19638"/>
                  <a:pt x="16464" y="19690"/>
                </a:cubicBezTo>
                <a:cubicBezTo>
                  <a:pt x="16438" y="19743"/>
                  <a:pt x="16412" y="19743"/>
                  <a:pt x="16385" y="19769"/>
                </a:cubicBezTo>
                <a:cubicBezTo>
                  <a:pt x="16333" y="19769"/>
                  <a:pt x="16333" y="19769"/>
                  <a:pt x="16333" y="19717"/>
                </a:cubicBezTo>
                <a:cubicBezTo>
                  <a:pt x="16333" y="19694"/>
                  <a:pt x="16333" y="19686"/>
                  <a:pt x="16329" y="19686"/>
                </a:cubicBezTo>
                <a:cubicBezTo>
                  <a:pt x="16323" y="19686"/>
                  <a:pt x="16311" y="19702"/>
                  <a:pt x="16280" y="19717"/>
                </a:cubicBezTo>
                <a:cubicBezTo>
                  <a:pt x="16254" y="19743"/>
                  <a:pt x="16234" y="19750"/>
                  <a:pt x="16218" y="19750"/>
                </a:cubicBezTo>
                <a:cubicBezTo>
                  <a:pt x="16201" y="19750"/>
                  <a:pt x="16188" y="19743"/>
                  <a:pt x="16175" y="19743"/>
                </a:cubicBezTo>
                <a:cubicBezTo>
                  <a:pt x="16175" y="19733"/>
                  <a:pt x="16175" y="19726"/>
                  <a:pt x="16178" y="19721"/>
                </a:cubicBezTo>
                <a:lnTo>
                  <a:pt x="16178" y="19721"/>
                </a:lnTo>
                <a:cubicBezTo>
                  <a:pt x="16172" y="19722"/>
                  <a:pt x="16166" y="19722"/>
                  <a:pt x="16159" y="19722"/>
                </a:cubicBezTo>
                <a:cubicBezTo>
                  <a:pt x="16070" y="19722"/>
                  <a:pt x="15991" y="19654"/>
                  <a:pt x="15991" y="19585"/>
                </a:cubicBezTo>
                <a:cubicBezTo>
                  <a:pt x="16017" y="19506"/>
                  <a:pt x="15991" y="19533"/>
                  <a:pt x="15938" y="19506"/>
                </a:cubicBezTo>
                <a:cubicBezTo>
                  <a:pt x="15859" y="19506"/>
                  <a:pt x="15859" y="19506"/>
                  <a:pt x="15886" y="19480"/>
                </a:cubicBezTo>
                <a:cubicBezTo>
                  <a:pt x="15938" y="19427"/>
                  <a:pt x="15938" y="19427"/>
                  <a:pt x="15859" y="19349"/>
                </a:cubicBezTo>
                <a:cubicBezTo>
                  <a:pt x="15781" y="19296"/>
                  <a:pt x="15781" y="19270"/>
                  <a:pt x="15807" y="19243"/>
                </a:cubicBezTo>
                <a:cubicBezTo>
                  <a:pt x="15833" y="19217"/>
                  <a:pt x="15807" y="19164"/>
                  <a:pt x="15754" y="19086"/>
                </a:cubicBezTo>
                <a:cubicBezTo>
                  <a:pt x="15702" y="19033"/>
                  <a:pt x="15675" y="18980"/>
                  <a:pt x="15675" y="18954"/>
                </a:cubicBezTo>
                <a:lnTo>
                  <a:pt x="15702" y="18954"/>
                </a:lnTo>
                <a:cubicBezTo>
                  <a:pt x="15715" y="18967"/>
                  <a:pt x="15728" y="18974"/>
                  <a:pt x="15738" y="18974"/>
                </a:cubicBezTo>
                <a:cubicBezTo>
                  <a:pt x="15748" y="18974"/>
                  <a:pt x="15754" y="18967"/>
                  <a:pt x="15754" y="18954"/>
                </a:cubicBezTo>
                <a:lnTo>
                  <a:pt x="15754" y="18901"/>
                </a:lnTo>
                <a:cubicBezTo>
                  <a:pt x="15754" y="18875"/>
                  <a:pt x="15754" y="18849"/>
                  <a:pt x="15807" y="18796"/>
                </a:cubicBezTo>
                <a:cubicBezTo>
                  <a:pt x="15833" y="18770"/>
                  <a:pt x="15859" y="18770"/>
                  <a:pt x="15859" y="18770"/>
                </a:cubicBezTo>
                <a:lnTo>
                  <a:pt x="15859" y="18770"/>
                </a:lnTo>
                <a:cubicBezTo>
                  <a:pt x="15833" y="18796"/>
                  <a:pt x="15833" y="18849"/>
                  <a:pt x="15859" y="18875"/>
                </a:cubicBezTo>
                <a:cubicBezTo>
                  <a:pt x="15884" y="18899"/>
                  <a:pt x="15930" y="18901"/>
                  <a:pt x="15958" y="18901"/>
                </a:cubicBezTo>
                <a:lnTo>
                  <a:pt x="15958" y="18901"/>
                </a:lnTo>
                <a:cubicBezTo>
                  <a:pt x="15959" y="18892"/>
                  <a:pt x="15961" y="18883"/>
                  <a:pt x="15965" y="18875"/>
                </a:cubicBezTo>
                <a:cubicBezTo>
                  <a:pt x="16017" y="18796"/>
                  <a:pt x="15965" y="18823"/>
                  <a:pt x="15965" y="18796"/>
                </a:cubicBezTo>
                <a:lnTo>
                  <a:pt x="15965" y="18717"/>
                </a:lnTo>
                <a:cubicBezTo>
                  <a:pt x="15991" y="18691"/>
                  <a:pt x="15991" y="18638"/>
                  <a:pt x="15965" y="18612"/>
                </a:cubicBezTo>
                <a:cubicBezTo>
                  <a:pt x="15938" y="18612"/>
                  <a:pt x="15938" y="18586"/>
                  <a:pt x="15965" y="18560"/>
                </a:cubicBezTo>
                <a:cubicBezTo>
                  <a:pt x="15991" y="18560"/>
                  <a:pt x="15991" y="18533"/>
                  <a:pt x="15965" y="18507"/>
                </a:cubicBezTo>
                <a:cubicBezTo>
                  <a:pt x="15965" y="18507"/>
                  <a:pt x="15938" y="18507"/>
                  <a:pt x="15912" y="18533"/>
                </a:cubicBezTo>
                <a:cubicBezTo>
                  <a:pt x="15781" y="18638"/>
                  <a:pt x="15649" y="18691"/>
                  <a:pt x="15491" y="18691"/>
                </a:cubicBezTo>
                <a:lnTo>
                  <a:pt x="15386" y="18691"/>
                </a:lnTo>
                <a:lnTo>
                  <a:pt x="15439" y="18612"/>
                </a:lnTo>
                <a:cubicBezTo>
                  <a:pt x="15484" y="18567"/>
                  <a:pt x="15471" y="18502"/>
                  <a:pt x="15398" y="18502"/>
                </a:cubicBezTo>
                <a:cubicBezTo>
                  <a:pt x="15387" y="18502"/>
                  <a:pt x="15374" y="18503"/>
                  <a:pt x="15360" y="18507"/>
                </a:cubicBezTo>
                <a:cubicBezTo>
                  <a:pt x="15349" y="18510"/>
                  <a:pt x="15339" y="18512"/>
                  <a:pt x="15330" y="18512"/>
                </a:cubicBezTo>
                <a:cubicBezTo>
                  <a:pt x="15275" y="18512"/>
                  <a:pt x="15258" y="18447"/>
                  <a:pt x="15281" y="18402"/>
                </a:cubicBezTo>
                <a:cubicBezTo>
                  <a:pt x="15297" y="18369"/>
                  <a:pt x="15293" y="18347"/>
                  <a:pt x="15282" y="18347"/>
                </a:cubicBezTo>
                <a:cubicBezTo>
                  <a:pt x="15275" y="18347"/>
                  <a:pt x="15265" y="18355"/>
                  <a:pt x="15255" y="18375"/>
                </a:cubicBezTo>
                <a:lnTo>
                  <a:pt x="15202" y="18375"/>
                </a:lnTo>
                <a:cubicBezTo>
                  <a:pt x="15189" y="18362"/>
                  <a:pt x="15176" y="18356"/>
                  <a:pt x="15166" y="18356"/>
                </a:cubicBezTo>
                <a:cubicBezTo>
                  <a:pt x="15156" y="18356"/>
                  <a:pt x="15149" y="18362"/>
                  <a:pt x="15149" y="18375"/>
                </a:cubicBezTo>
                <a:cubicBezTo>
                  <a:pt x="15123" y="18375"/>
                  <a:pt x="15123" y="18375"/>
                  <a:pt x="15149" y="18323"/>
                </a:cubicBezTo>
                <a:cubicBezTo>
                  <a:pt x="15176" y="18297"/>
                  <a:pt x="15202" y="18270"/>
                  <a:pt x="15228" y="18244"/>
                </a:cubicBezTo>
                <a:cubicBezTo>
                  <a:pt x="15208" y="18244"/>
                  <a:pt x="15176" y="18224"/>
                  <a:pt x="15147" y="18197"/>
                </a:cubicBezTo>
                <a:lnTo>
                  <a:pt x="15147" y="18197"/>
                </a:lnTo>
                <a:cubicBezTo>
                  <a:pt x="15138" y="18204"/>
                  <a:pt x="15130" y="18211"/>
                  <a:pt x="15123" y="18218"/>
                </a:cubicBezTo>
                <a:cubicBezTo>
                  <a:pt x="15110" y="18231"/>
                  <a:pt x="15103" y="18237"/>
                  <a:pt x="15100" y="18237"/>
                </a:cubicBezTo>
                <a:cubicBezTo>
                  <a:pt x="15097" y="18237"/>
                  <a:pt x="15097" y="18231"/>
                  <a:pt x="15097" y="18218"/>
                </a:cubicBezTo>
                <a:cubicBezTo>
                  <a:pt x="15097" y="18195"/>
                  <a:pt x="15097" y="18187"/>
                  <a:pt x="15095" y="18187"/>
                </a:cubicBezTo>
                <a:cubicBezTo>
                  <a:pt x="15092" y="18187"/>
                  <a:pt x="15086" y="18202"/>
                  <a:pt x="15070" y="18218"/>
                </a:cubicBezTo>
                <a:cubicBezTo>
                  <a:pt x="15018" y="18218"/>
                  <a:pt x="15018" y="18244"/>
                  <a:pt x="14992" y="18244"/>
                </a:cubicBezTo>
                <a:cubicBezTo>
                  <a:pt x="14992" y="18244"/>
                  <a:pt x="14965" y="18218"/>
                  <a:pt x="14965" y="18191"/>
                </a:cubicBezTo>
                <a:cubicBezTo>
                  <a:pt x="15015" y="18191"/>
                  <a:pt x="15064" y="18168"/>
                  <a:pt x="15092" y="18122"/>
                </a:cubicBezTo>
                <a:lnTo>
                  <a:pt x="15092" y="18122"/>
                </a:lnTo>
                <a:cubicBezTo>
                  <a:pt x="15102" y="18148"/>
                  <a:pt x="15124" y="18175"/>
                  <a:pt x="15147" y="18197"/>
                </a:cubicBezTo>
                <a:lnTo>
                  <a:pt x="15147" y="18197"/>
                </a:lnTo>
                <a:cubicBezTo>
                  <a:pt x="15173" y="18178"/>
                  <a:pt x="15202" y="18158"/>
                  <a:pt x="15202" y="18139"/>
                </a:cubicBezTo>
                <a:cubicBezTo>
                  <a:pt x="15202" y="18139"/>
                  <a:pt x="15202" y="18112"/>
                  <a:pt x="15202" y="18112"/>
                </a:cubicBezTo>
                <a:cubicBezTo>
                  <a:pt x="15176" y="18086"/>
                  <a:pt x="15202" y="18086"/>
                  <a:pt x="15228" y="18060"/>
                </a:cubicBezTo>
                <a:cubicBezTo>
                  <a:pt x="15255" y="18034"/>
                  <a:pt x="15281" y="18034"/>
                  <a:pt x="15255" y="18034"/>
                </a:cubicBezTo>
                <a:cubicBezTo>
                  <a:pt x="15228" y="18047"/>
                  <a:pt x="15202" y="18060"/>
                  <a:pt x="15176" y="18073"/>
                </a:cubicBezTo>
                <a:lnTo>
                  <a:pt x="15176" y="18073"/>
                </a:lnTo>
                <a:cubicBezTo>
                  <a:pt x="15175" y="18052"/>
                  <a:pt x="15171" y="18034"/>
                  <a:pt x="15149" y="18034"/>
                </a:cubicBezTo>
                <a:cubicBezTo>
                  <a:pt x="15144" y="18039"/>
                  <a:pt x="15141" y="18041"/>
                  <a:pt x="15139" y="18041"/>
                </a:cubicBezTo>
                <a:cubicBezTo>
                  <a:pt x="15132" y="18041"/>
                  <a:pt x="15149" y="18002"/>
                  <a:pt x="15149" y="17981"/>
                </a:cubicBezTo>
                <a:lnTo>
                  <a:pt x="15202" y="17955"/>
                </a:lnTo>
                <a:lnTo>
                  <a:pt x="15255" y="17928"/>
                </a:lnTo>
                <a:lnTo>
                  <a:pt x="15307" y="17928"/>
                </a:lnTo>
                <a:lnTo>
                  <a:pt x="15412" y="17876"/>
                </a:lnTo>
                <a:cubicBezTo>
                  <a:pt x="15412" y="17902"/>
                  <a:pt x="15412" y="17915"/>
                  <a:pt x="15416" y="17915"/>
                </a:cubicBezTo>
                <a:cubicBezTo>
                  <a:pt x="15419" y="17915"/>
                  <a:pt x="15425" y="17902"/>
                  <a:pt x="15439" y="17876"/>
                </a:cubicBezTo>
                <a:cubicBezTo>
                  <a:pt x="15439" y="17876"/>
                  <a:pt x="15439" y="17849"/>
                  <a:pt x="15439" y="17849"/>
                </a:cubicBezTo>
                <a:cubicBezTo>
                  <a:pt x="15544" y="17797"/>
                  <a:pt x="15649" y="17744"/>
                  <a:pt x="15781" y="17744"/>
                </a:cubicBezTo>
                <a:cubicBezTo>
                  <a:pt x="15833" y="17718"/>
                  <a:pt x="15912" y="17665"/>
                  <a:pt x="15965" y="17639"/>
                </a:cubicBezTo>
                <a:cubicBezTo>
                  <a:pt x="16044" y="17586"/>
                  <a:pt x="16122" y="17534"/>
                  <a:pt x="16228" y="17481"/>
                </a:cubicBezTo>
                <a:lnTo>
                  <a:pt x="16254" y="17455"/>
                </a:lnTo>
                <a:lnTo>
                  <a:pt x="16280" y="17455"/>
                </a:lnTo>
                <a:cubicBezTo>
                  <a:pt x="16491" y="17376"/>
                  <a:pt x="16675" y="17297"/>
                  <a:pt x="16859" y="17192"/>
                </a:cubicBezTo>
                <a:cubicBezTo>
                  <a:pt x="16911" y="17139"/>
                  <a:pt x="16964" y="17087"/>
                  <a:pt x="17017" y="17008"/>
                </a:cubicBezTo>
                <a:cubicBezTo>
                  <a:pt x="17017" y="16982"/>
                  <a:pt x="17043" y="16955"/>
                  <a:pt x="17096" y="16955"/>
                </a:cubicBezTo>
                <a:cubicBezTo>
                  <a:pt x="17122" y="16955"/>
                  <a:pt x="17148" y="16903"/>
                  <a:pt x="17148" y="16903"/>
                </a:cubicBezTo>
                <a:cubicBezTo>
                  <a:pt x="17148" y="16876"/>
                  <a:pt x="17174" y="16850"/>
                  <a:pt x="17201" y="16824"/>
                </a:cubicBezTo>
                <a:cubicBezTo>
                  <a:pt x="17306" y="16719"/>
                  <a:pt x="17385" y="16561"/>
                  <a:pt x="17385" y="16403"/>
                </a:cubicBezTo>
                <a:lnTo>
                  <a:pt x="17385" y="16245"/>
                </a:lnTo>
                <a:cubicBezTo>
                  <a:pt x="17411" y="16140"/>
                  <a:pt x="17385" y="16035"/>
                  <a:pt x="17332" y="15982"/>
                </a:cubicBezTo>
                <a:cubicBezTo>
                  <a:pt x="17280" y="15930"/>
                  <a:pt x="17253" y="15877"/>
                  <a:pt x="17253" y="15824"/>
                </a:cubicBezTo>
                <a:cubicBezTo>
                  <a:pt x="17253" y="15772"/>
                  <a:pt x="17227" y="15719"/>
                  <a:pt x="17148" y="15614"/>
                </a:cubicBezTo>
                <a:cubicBezTo>
                  <a:pt x="17069" y="15509"/>
                  <a:pt x="17017" y="15404"/>
                  <a:pt x="16964" y="15298"/>
                </a:cubicBezTo>
                <a:cubicBezTo>
                  <a:pt x="16938" y="15193"/>
                  <a:pt x="16885" y="15114"/>
                  <a:pt x="16833" y="15035"/>
                </a:cubicBezTo>
                <a:cubicBezTo>
                  <a:pt x="16806" y="15009"/>
                  <a:pt x="16780" y="14956"/>
                  <a:pt x="16754" y="14904"/>
                </a:cubicBezTo>
                <a:cubicBezTo>
                  <a:pt x="16701" y="14799"/>
                  <a:pt x="16648" y="14693"/>
                  <a:pt x="16596" y="14588"/>
                </a:cubicBezTo>
                <a:cubicBezTo>
                  <a:pt x="16517" y="14483"/>
                  <a:pt x="16464" y="14378"/>
                  <a:pt x="16438" y="14273"/>
                </a:cubicBezTo>
                <a:cubicBezTo>
                  <a:pt x="16438" y="14220"/>
                  <a:pt x="16438" y="14194"/>
                  <a:pt x="16385" y="14194"/>
                </a:cubicBezTo>
                <a:cubicBezTo>
                  <a:pt x="16333" y="14194"/>
                  <a:pt x="16359" y="14194"/>
                  <a:pt x="16359" y="14167"/>
                </a:cubicBezTo>
                <a:cubicBezTo>
                  <a:pt x="16359" y="14141"/>
                  <a:pt x="16359" y="14089"/>
                  <a:pt x="16333" y="14062"/>
                </a:cubicBezTo>
                <a:cubicBezTo>
                  <a:pt x="16307" y="14036"/>
                  <a:pt x="16254" y="13931"/>
                  <a:pt x="16201" y="13799"/>
                </a:cubicBezTo>
                <a:lnTo>
                  <a:pt x="16017" y="13484"/>
                </a:lnTo>
                <a:cubicBezTo>
                  <a:pt x="15965" y="13405"/>
                  <a:pt x="15859" y="13221"/>
                  <a:pt x="15781" y="13063"/>
                </a:cubicBezTo>
                <a:lnTo>
                  <a:pt x="15491" y="12589"/>
                </a:lnTo>
                <a:cubicBezTo>
                  <a:pt x="15439" y="12484"/>
                  <a:pt x="15333" y="12326"/>
                  <a:pt x="15281" y="12221"/>
                </a:cubicBezTo>
                <a:cubicBezTo>
                  <a:pt x="15202" y="12063"/>
                  <a:pt x="14913" y="11564"/>
                  <a:pt x="14071" y="10222"/>
                </a:cubicBezTo>
                <a:cubicBezTo>
                  <a:pt x="13808" y="9828"/>
                  <a:pt x="13598" y="9486"/>
                  <a:pt x="13598" y="9486"/>
                </a:cubicBezTo>
                <a:cubicBezTo>
                  <a:pt x="13598" y="9486"/>
                  <a:pt x="13519" y="9355"/>
                  <a:pt x="13414" y="9197"/>
                </a:cubicBezTo>
                <a:cubicBezTo>
                  <a:pt x="13308" y="9039"/>
                  <a:pt x="12993" y="8592"/>
                  <a:pt x="12730" y="8171"/>
                </a:cubicBezTo>
                <a:cubicBezTo>
                  <a:pt x="12440" y="7777"/>
                  <a:pt x="12204" y="7435"/>
                  <a:pt x="12177" y="7408"/>
                </a:cubicBezTo>
                <a:cubicBezTo>
                  <a:pt x="12125" y="7356"/>
                  <a:pt x="12072" y="7303"/>
                  <a:pt x="12046" y="7224"/>
                </a:cubicBezTo>
                <a:cubicBezTo>
                  <a:pt x="11993" y="7119"/>
                  <a:pt x="11941" y="7093"/>
                  <a:pt x="11914" y="7093"/>
                </a:cubicBezTo>
                <a:cubicBezTo>
                  <a:pt x="11914" y="7100"/>
                  <a:pt x="11912" y="7104"/>
                  <a:pt x="11909" y="7104"/>
                </a:cubicBezTo>
                <a:cubicBezTo>
                  <a:pt x="11901" y="7104"/>
                  <a:pt x="11888" y="7085"/>
                  <a:pt x="11888" y="7066"/>
                </a:cubicBezTo>
                <a:cubicBezTo>
                  <a:pt x="11888" y="7040"/>
                  <a:pt x="11836" y="6882"/>
                  <a:pt x="11651" y="6672"/>
                </a:cubicBezTo>
                <a:cubicBezTo>
                  <a:pt x="11546" y="6567"/>
                  <a:pt x="11388" y="6356"/>
                  <a:pt x="11283" y="6199"/>
                </a:cubicBezTo>
                <a:cubicBezTo>
                  <a:pt x="11020" y="5857"/>
                  <a:pt x="10968" y="5778"/>
                  <a:pt x="10915" y="5751"/>
                </a:cubicBezTo>
                <a:cubicBezTo>
                  <a:pt x="10915" y="5751"/>
                  <a:pt x="10889" y="5725"/>
                  <a:pt x="10889" y="5699"/>
                </a:cubicBezTo>
                <a:cubicBezTo>
                  <a:pt x="10784" y="5515"/>
                  <a:pt x="10678" y="5331"/>
                  <a:pt x="10521" y="5173"/>
                </a:cubicBezTo>
                <a:cubicBezTo>
                  <a:pt x="10468" y="5120"/>
                  <a:pt x="10415" y="5068"/>
                  <a:pt x="10363" y="5015"/>
                </a:cubicBezTo>
                <a:cubicBezTo>
                  <a:pt x="10336" y="4962"/>
                  <a:pt x="10231" y="4831"/>
                  <a:pt x="10152" y="4726"/>
                </a:cubicBezTo>
                <a:cubicBezTo>
                  <a:pt x="10047" y="4621"/>
                  <a:pt x="9968" y="4515"/>
                  <a:pt x="9889" y="4410"/>
                </a:cubicBezTo>
                <a:cubicBezTo>
                  <a:pt x="9863" y="4331"/>
                  <a:pt x="9810" y="4279"/>
                  <a:pt x="9758" y="4252"/>
                </a:cubicBezTo>
                <a:cubicBezTo>
                  <a:pt x="9732" y="4200"/>
                  <a:pt x="9679" y="4147"/>
                  <a:pt x="9653" y="4095"/>
                </a:cubicBezTo>
                <a:cubicBezTo>
                  <a:pt x="9547" y="3989"/>
                  <a:pt x="9469" y="3858"/>
                  <a:pt x="9284" y="3647"/>
                </a:cubicBezTo>
                <a:cubicBezTo>
                  <a:pt x="9232" y="3595"/>
                  <a:pt x="9127" y="3463"/>
                  <a:pt x="9048" y="3358"/>
                </a:cubicBezTo>
                <a:cubicBezTo>
                  <a:pt x="8969" y="3253"/>
                  <a:pt x="8890" y="3148"/>
                  <a:pt x="8864" y="3121"/>
                </a:cubicBezTo>
                <a:cubicBezTo>
                  <a:pt x="8811" y="3069"/>
                  <a:pt x="8758" y="2990"/>
                  <a:pt x="8706" y="2911"/>
                </a:cubicBezTo>
                <a:cubicBezTo>
                  <a:pt x="8663" y="2846"/>
                  <a:pt x="8619" y="2799"/>
                  <a:pt x="8605" y="2799"/>
                </a:cubicBezTo>
                <a:cubicBezTo>
                  <a:pt x="8602" y="2799"/>
                  <a:pt x="8601" y="2801"/>
                  <a:pt x="8601" y="2806"/>
                </a:cubicBezTo>
                <a:cubicBezTo>
                  <a:pt x="8601" y="2815"/>
                  <a:pt x="8598" y="2817"/>
                  <a:pt x="8593" y="2817"/>
                </a:cubicBezTo>
                <a:cubicBezTo>
                  <a:pt x="8583" y="2817"/>
                  <a:pt x="8566" y="2806"/>
                  <a:pt x="8548" y="2806"/>
                </a:cubicBezTo>
                <a:cubicBezTo>
                  <a:pt x="8531" y="2777"/>
                  <a:pt x="8514" y="2748"/>
                  <a:pt x="8496" y="2720"/>
                </a:cubicBezTo>
                <a:lnTo>
                  <a:pt x="8496" y="2720"/>
                </a:lnTo>
                <a:cubicBezTo>
                  <a:pt x="8497" y="2720"/>
                  <a:pt x="8498" y="2720"/>
                  <a:pt x="8499" y="2720"/>
                </a:cubicBezTo>
                <a:cubicBezTo>
                  <a:pt x="8509" y="2720"/>
                  <a:pt x="8509" y="2714"/>
                  <a:pt x="8495" y="2701"/>
                </a:cubicBezTo>
                <a:cubicBezTo>
                  <a:pt x="8495" y="2701"/>
                  <a:pt x="8485" y="2691"/>
                  <a:pt x="8471" y="2683"/>
                </a:cubicBezTo>
                <a:lnTo>
                  <a:pt x="8471" y="2683"/>
                </a:lnTo>
                <a:cubicBezTo>
                  <a:pt x="8480" y="2695"/>
                  <a:pt x="8488" y="2708"/>
                  <a:pt x="8496" y="2720"/>
                </a:cubicBezTo>
                <a:lnTo>
                  <a:pt x="8496" y="2720"/>
                </a:lnTo>
                <a:cubicBezTo>
                  <a:pt x="8486" y="2719"/>
                  <a:pt x="8467" y="2713"/>
                  <a:pt x="8443" y="2701"/>
                </a:cubicBezTo>
                <a:cubicBezTo>
                  <a:pt x="8417" y="2701"/>
                  <a:pt x="8417" y="2674"/>
                  <a:pt x="8443" y="2674"/>
                </a:cubicBezTo>
                <a:cubicBezTo>
                  <a:pt x="8453" y="2674"/>
                  <a:pt x="8463" y="2678"/>
                  <a:pt x="8471" y="2683"/>
                </a:cubicBezTo>
                <a:lnTo>
                  <a:pt x="8471" y="2683"/>
                </a:lnTo>
                <a:cubicBezTo>
                  <a:pt x="8381" y="2549"/>
                  <a:pt x="8275" y="2428"/>
                  <a:pt x="8154" y="2306"/>
                </a:cubicBezTo>
                <a:cubicBezTo>
                  <a:pt x="8127" y="2306"/>
                  <a:pt x="8101" y="2280"/>
                  <a:pt x="8075" y="2254"/>
                </a:cubicBezTo>
                <a:cubicBezTo>
                  <a:pt x="8048" y="2201"/>
                  <a:pt x="8022" y="2148"/>
                  <a:pt x="7996" y="2122"/>
                </a:cubicBezTo>
                <a:cubicBezTo>
                  <a:pt x="7943" y="2069"/>
                  <a:pt x="7838" y="1964"/>
                  <a:pt x="7785" y="1885"/>
                </a:cubicBezTo>
                <a:cubicBezTo>
                  <a:pt x="7706" y="1806"/>
                  <a:pt x="7654" y="1728"/>
                  <a:pt x="7628" y="1701"/>
                </a:cubicBezTo>
                <a:lnTo>
                  <a:pt x="7496" y="1543"/>
                </a:lnTo>
                <a:cubicBezTo>
                  <a:pt x="7443" y="1491"/>
                  <a:pt x="7338" y="1386"/>
                  <a:pt x="7233" y="1280"/>
                </a:cubicBezTo>
                <a:lnTo>
                  <a:pt x="7023" y="1070"/>
                </a:lnTo>
                <a:cubicBezTo>
                  <a:pt x="6996" y="1044"/>
                  <a:pt x="6996" y="1017"/>
                  <a:pt x="6970" y="1017"/>
                </a:cubicBezTo>
                <a:cubicBezTo>
                  <a:pt x="6944" y="991"/>
                  <a:pt x="6917" y="965"/>
                  <a:pt x="6891" y="939"/>
                </a:cubicBezTo>
                <a:cubicBezTo>
                  <a:pt x="6839" y="860"/>
                  <a:pt x="6786" y="807"/>
                  <a:pt x="6733" y="781"/>
                </a:cubicBezTo>
                <a:cubicBezTo>
                  <a:pt x="6707" y="754"/>
                  <a:pt x="6681" y="702"/>
                  <a:pt x="6654" y="676"/>
                </a:cubicBezTo>
                <a:cubicBezTo>
                  <a:pt x="6602" y="649"/>
                  <a:pt x="6576" y="597"/>
                  <a:pt x="6549" y="597"/>
                </a:cubicBezTo>
                <a:cubicBezTo>
                  <a:pt x="6497" y="544"/>
                  <a:pt x="6444" y="518"/>
                  <a:pt x="6418" y="465"/>
                </a:cubicBezTo>
                <a:cubicBezTo>
                  <a:pt x="6365" y="413"/>
                  <a:pt x="6339" y="386"/>
                  <a:pt x="6286" y="360"/>
                </a:cubicBezTo>
                <a:cubicBezTo>
                  <a:pt x="6234" y="334"/>
                  <a:pt x="6181" y="281"/>
                  <a:pt x="6155" y="255"/>
                </a:cubicBezTo>
                <a:cubicBezTo>
                  <a:pt x="6083" y="183"/>
                  <a:pt x="5902" y="67"/>
                  <a:pt x="5870" y="67"/>
                </a:cubicBezTo>
                <a:cubicBezTo>
                  <a:pt x="5867" y="67"/>
                  <a:pt x="5865" y="68"/>
                  <a:pt x="5865" y="71"/>
                </a:cubicBezTo>
                <a:cubicBezTo>
                  <a:pt x="5850" y="86"/>
                  <a:pt x="5800" y="101"/>
                  <a:pt x="5760" y="101"/>
                </a:cubicBezTo>
                <a:cubicBezTo>
                  <a:pt x="5731" y="101"/>
                  <a:pt x="5708" y="93"/>
                  <a:pt x="5708" y="71"/>
                </a:cubicBezTo>
                <a:cubicBezTo>
                  <a:pt x="5688" y="51"/>
                  <a:pt x="5652" y="0"/>
                  <a:pt x="56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 rot="8449721" flipH="1">
            <a:off x="-711019" y="-862720"/>
            <a:ext cx="1119902" cy="2423058"/>
            <a:chOff x="6464200" y="4474176"/>
            <a:chExt cx="299850" cy="767974"/>
          </a:xfrm>
        </p:grpSpPr>
        <p:sp>
          <p:nvSpPr>
            <p:cNvPr id="25" name="Google Shape;25;p2"/>
            <p:cNvSpPr/>
            <p:nvPr/>
          </p:nvSpPr>
          <p:spPr>
            <a:xfrm>
              <a:off x="6464200" y="4760400"/>
              <a:ext cx="71025" cy="68850"/>
            </a:xfrm>
            <a:custGeom>
              <a:avLst/>
              <a:gdLst/>
              <a:ahLst/>
              <a:cxnLst/>
              <a:rect l="l" t="t" r="r" b="b"/>
              <a:pathLst>
                <a:path w="2841" h="2754" extrusionOk="0">
                  <a:moveTo>
                    <a:pt x="1353" y="1"/>
                  </a:moveTo>
                  <a:cubicBezTo>
                    <a:pt x="1233" y="1"/>
                    <a:pt x="1114" y="20"/>
                    <a:pt x="1000" y="61"/>
                  </a:cubicBezTo>
                  <a:cubicBezTo>
                    <a:pt x="737" y="140"/>
                    <a:pt x="500" y="271"/>
                    <a:pt x="263" y="376"/>
                  </a:cubicBezTo>
                  <a:cubicBezTo>
                    <a:pt x="79" y="508"/>
                    <a:pt x="0" y="745"/>
                    <a:pt x="53" y="981"/>
                  </a:cubicBezTo>
                  <a:cubicBezTo>
                    <a:pt x="79" y="1087"/>
                    <a:pt x="106" y="1192"/>
                    <a:pt x="132" y="1297"/>
                  </a:cubicBezTo>
                  <a:cubicBezTo>
                    <a:pt x="211" y="1770"/>
                    <a:pt x="474" y="2191"/>
                    <a:pt x="868" y="2480"/>
                  </a:cubicBezTo>
                  <a:cubicBezTo>
                    <a:pt x="1062" y="2661"/>
                    <a:pt x="1313" y="2753"/>
                    <a:pt x="1565" y="2753"/>
                  </a:cubicBezTo>
                  <a:cubicBezTo>
                    <a:pt x="1826" y="2753"/>
                    <a:pt x="2088" y="2655"/>
                    <a:pt x="2288" y="2454"/>
                  </a:cubicBezTo>
                  <a:cubicBezTo>
                    <a:pt x="2762" y="2033"/>
                    <a:pt x="2841" y="1323"/>
                    <a:pt x="2473" y="824"/>
                  </a:cubicBezTo>
                  <a:cubicBezTo>
                    <a:pt x="2394" y="718"/>
                    <a:pt x="2315" y="587"/>
                    <a:pt x="2262" y="482"/>
                  </a:cubicBezTo>
                  <a:cubicBezTo>
                    <a:pt x="2047" y="168"/>
                    <a:pt x="1700" y="1"/>
                    <a:pt x="13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59194" y="4474176"/>
              <a:ext cx="39475" cy="39525"/>
            </a:xfrm>
            <a:custGeom>
              <a:avLst/>
              <a:gdLst/>
              <a:ahLst/>
              <a:cxnLst/>
              <a:rect l="l" t="t" r="r" b="b"/>
              <a:pathLst>
                <a:path w="1579" h="1581" extrusionOk="0">
                  <a:moveTo>
                    <a:pt x="914" y="0"/>
                  </a:moveTo>
                  <a:cubicBezTo>
                    <a:pt x="814" y="0"/>
                    <a:pt x="717" y="20"/>
                    <a:pt x="631" y="56"/>
                  </a:cubicBezTo>
                  <a:cubicBezTo>
                    <a:pt x="237" y="135"/>
                    <a:pt x="0" y="530"/>
                    <a:pt x="132" y="924"/>
                  </a:cubicBezTo>
                  <a:cubicBezTo>
                    <a:pt x="200" y="1222"/>
                    <a:pt x="549" y="1580"/>
                    <a:pt x="881" y="1580"/>
                  </a:cubicBezTo>
                  <a:cubicBezTo>
                    <a:pt x="930" y="1580"/>
                    <a:pt x="979" y="1572"/>
                    <a:pt x="1026" y="1556"/>
                  </a:cubicBezTo>
                  <a:cubicBezTo>
                    <a:pt x="1236" y="1503"/>
                    <a:pt x="1420" y="1345"/>
                    <a:pt x="1499" y="1161"/>
                  </a:cubicBezTo>
                  <a:cubicBezTo>
                    <a:pt x="1578" y="951"/>
                    <a:pt x="1578" y="740"/>
                    <a:pt x="1552" y="530"/>
                  </a:cubicBezTo>
                  <a:cubicBezTo>
                    <a:pt x="1552" y="346"/>
                    <a:pt x="1447" y="162"/>
                    <a:pt x="1263" y="83"/>
                  </a:cubicBezTo>
                  <a:cubicBezTo>
                    <a:pt x="1150" y="26"/>
                    <a:pt x="1030" y="0"/>
                    <a:pt x="9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25950" y="5184675"/>
              <a:ext cx="62475" cy="57475"/>
            </a:xfrm>
            <a:custGeom>
              <a:avLst/>
              <a:gdLst/>
              <a:ahLst/>
              <a:cxnLst/>
              <a:rect l="l" t="t" r="r" b="b"/>
              <a:pathLst>
                <a:path w="2499" h="2299" extrusionOk="0">
                  <a:moveTo>
                    <a:pt x="1341" y="1"/>
                  </a:moveTo>
                  <a:cubicBezTo>
                    <a:pt x="737" y="1"/>
                    <a:pt x="0" y="842"/>
                    <a:pt x="368" y="1526"/>
                  </a:cubicBezTo>
                  <a:cubicBezTo>
                    <a:pt x="526" y="1789"/>
                    <a:pt x="763" y="2026"/>
                    <a:pt x="1026" y="2184"/>
                  </a:cubicBezTo>
                  <a:cubicBezTo>
                    <a:pt x="1165" y="2259"/>
                    <a:pt x="1322" y="2299"/>
                    <a:pt x="1477" y="2299"/>
                  </a:cubicBezTo>
                  <a:cubicBezTo>
                    <a:pt x="1645" y="2299"/>
                    <a:pt x="1810" y="2253"/>
                    <a:pt x="1946" y="2157"/>
                  </a:cubicBezTo>
                  <a:cubicBezTo>
                    <a:pt x="2315" y="1868"/>
                    <a:pt x="2499" y="1395"/>
                    <a:pt x="2393" y="921"/>
                  </a:cubicBezTo>
                  <a:cubicBezTo>
                    <a:pt x="2341" y="711"/>
                    <a:pt x="2315" y="474"/>
                    <a:pt x="2262" y="237"/>
                  </a:cubicBezTo>
                  <a:cubicBezTo>
                    <a:pt x="1973" y="106"/>
                    <a:pt x="1657" y="53"/>
                    <a:pt x="1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482855" y="4995985"/>
              <a:ext cx="61600" cy="56825"/>
            </a:xfrm>
            <a:custGeom>
              <a:avLst/>
              <a:gdLst/>
              <a:ahLst/>
              <a:cxnLst/>
              <a:rect l="l" t="t" r="r" b="b"/>
              <a:pathLst>
                <a:path w="2464" h="2273" extrusionOk="0">
                  <a:moveTo>
                    <a:pt x="1288" y="0"/>
                  </a:moveTo>
                  <a:cubicBezTo>
                    <a:pt x="534" y="0"/>
                    <a:pt x="0" y="806"/>
                    <a:pt x="359" y="1524"/>
                  </a:cubicBezTo>
                  <a:cubicBezTo>
                    <a:pt x="464" y="1787"/>
                    <a:pt x="675" y="1971"/>
                    <a:pt x="938" y="2103"/>
                  </a:cubicBezTo>
                  <a:cubicBezTo>
                    <a:pt x="1155" y="2216"/>
                    <a:pt x="1303" y="2273"/>
                    <a:pt x="1430" y="2273"/>
                  </a:cubicBezTo>
                  <a:cubicBezTo>
                    <a:pt x="1626" y="2273"/>
                    <a:pt x="1771" y="2137"/>
                    <a:pt x="2042" y="1866"/>
                  </a:cubicBezTo>
                  <a:cubicBezTo>
                    <a:pt x="2358" y="1577"/>
                    <a:pt x="2463" y="1129"/>
                    <a:pt x="2305" y="735"/>
                  </a:cubicBezTo>
                  <a:cubicBezTo>
                    <a:pt x="2305" y="735"/>
                    <a:pt x="2305" y="709"/>
                    <a:pt x="2305" y="709"/>
                  </a:cubicBezTo>
                  <a:cubicBezTo>
                    <a:pt x="2253" y="472"/>
                    <a:pt x="2148" y="288"/>
                    <a:pt x="2016" y="104"/>
                  </a:cubicBezTo>
                  <a:cubicBezTo>
                    <a:pt x="1944" y="32"/>
                    <a:pt x="1867" y="14"/>
                    <a:pt x="1789" y="14"/>
                  </a:cubicBezTo>
                  <a:cubicBezTo>
                    <a:pt x="1717" y="14"/>
                    <a:pt x="1644" y="29"/>
                    <a:pt x="1575" y="29"/>
                  </a:cubicBezTo>
                  <a:cubicBezTo>
                    <a:pt x="1555" y="29"/>
                    <a:pt x="1536" y="28"/>
                    <a:pt x="1516" y="25"/>
                  </a:cubicBezTo>
                  <a:cubicBezTo>
                    <a:pt x="1438" y="8"/>
                    <a:pt x="1362" y="0"/>
                    <a:pt x="1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20675" y="4889475"/>
              <a:ext cx="56575" cy="56550"/>
            </a:xfrm>
            <a:custGeom>
              <a:avLst/>
              <a:gdLst/>
              <a:ahLst/>
              <a:cxnLst/>
              <a:rect l="l" t="t" r="r" b="b"/>
              <a:pathLst>
                <a:path w="2263" h="2262" extrusionOk="0">
                  <a:moveTo>
                    <a:pt x="1552" y="0"/>
                  </a:moveTo>
                  <a:cubicBezTo>
                    <a:pt x="1237" y="0"/>
                    <a:pt x="948" y="53"/>
                    <a:pt x="658" y="132"/>
                  </a:cubicBezTo>
                  <a:cubicBezTo>
                    <a:pt x="264" y="316"/>
                    <a:pt x="1" y="710"/>
                    <a:pt x="1" y="1157"/>
                  </a:cubicBezTo>
                  <a:cubicBezTo>
                    <a:pt x="106" y="1788"/>
                    <a:pt x="632" y="2236"/>
                    <a:pt x="1263" y="2262"/>
                  </a:cubicBezTo>
                  <a:cubicBezTo>
                    <a:pt x="1368" y="2262"/>
                    <a:pt x="1500" y="2236"/>
                    <a:pt x="1605" y="2183"/>
                  </a:cubicBezTo>
                  <a:cubicBezTo>
                    <a:pt x="1710" y="2130"/>
                    <a:pt x="1789" y="2025"/>
                    <a:pt x="1894" y="1973"/>
                  </a:cubicBezTo>
                  <a:cubicBezTo>
                    <a:pt x="2078" y="1920"/>
                    <a:pt x="1815" y="1788"/>
                    <a:pt x="1921" y="1710"/>
                  </a:cubicBezTo>
                  <a:cubicBezTo>
                    <a:pt x="2157" y="1525"/>
                    <a:pt x="2263" y="1210"/>
                    <a:pt x="2131" y="921"/>
                  </a:cubicBezTo>
                  <a:cubicBezTo>
                    <a:pt x="2026" y="658"/>
                    <a:pt x="1921" y="421"/>
                    <a:pt x="1815" y="158"/>
                  </a:cubicBezTo>
                  <a:cubicBezTo>
                    <a:pt x="1763" y="79"/>
                    <a:pt x="1658" y="0"/>
                    <a:pt x="15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656844" y="4742398"/>
              <a:ext cx="55925" cy="56825"/>
            </a:xfrm>
            <a:custGeom>
              <a:avLst/>
              <a:gdLst/>
              <a:ahLst/>
              <a:cxnLst/>
              <a:rect l="l" t="t" r="r" b="b"/>
              <a:pathLst>
                <a:path w="2237" h="2273" extrusionOk="0">
                  <a:moveTo>
                    <a:pt x="500" y="1061"/>
                  </a:moveTo>
                  <a:lnTo>
                    <a:pt x="500" y="1272"/>
                  </a:lnTo>
                  <a:lnTo>
                    <a:pt x="448" y="1272"/>
                  </a:lnTo>
                  <a:lnTo>
                    <a:pt x="448" y="1061"/>
                  </a:lnTo>
                  <a:close/>
                  <a:moveTo>
                    <a:pt x="1122" y="0"/>
                  </a:moveTo>
                  <a:cubicBezTo>
                    <a:pt x="755" y="0"/>
                    <a:pt x="421" y="182"/>
                    <a:pt x="211" y="509"/>
                  </a:cubicBezTo>
                  <a:cubicBezTo>
                    <a:pt x="1" y="825"/>
                    <a:pt x="1" y="1245"/>
                    <a:pt x="185" y="1587"/>
                  </a:cubicBezTo>
                  <a:cubicBezTo>
                    <a:pt x="342" y="1903"/>
                    <a:pt x="658" y="2140"/>
                    <a:pt x="1000" y="2245"/>
                  </a:cubicBezTo>
                  <a:cubicBezTo>
                    <a:pt x="1065" y="2263"/>
                    <a:pt x="1134" y="2272"/>
                    <a:pt x="1203" y="2272"/>
                  </a:cubicBezTo>
                  <a:cubicBezTo>
                    <a:pt x="1330" y="2272"/>
                    <a:pt x="1460" y="2243"/>
                    <a:pt x="1579" y="2192"/>
                  </a:cubicBezTo>
                  <a:cubicBezTo>
                    <a:pt x="1999" y="1982"/>
                    <a:pt x="2236" y="1482"/>
                    <a:pt x="2157" y="1009"/>
                  </a:cubicBezTo>
                  <a:cubicBezTo>
                    <a:pt x="2105" y="640"/>
                    <a:pt x="2131" y="246"/>
                    <a:pt x="1684" y="36"/>
                  </a:cubicBezTo>
                  <a:cubicBezTo>
                    <a:pt x="1579" y="36"/>
                    <a:pt x="1421" y="9"/>
                    <a:pt x="1263" y="9"/>
                  </a:cubicBezTo>
                  <a:cubicBezTo>
                    <a:pt x="1216" y="3"/>
                    <a:pt x="1169" y="0"/>
                    <a:pt x="1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610252" y="4577764"/>
              <a:ext cx="65100" cy="57550"/>
            </a:xfrm>
            <a:custGeom>
              <a:avLst/>
              <a:gdLst/>
              <a:ahLst/>
              <a:cxnLst/>
              <a:rect l="l" t="t" r="r" b="b"/>
              <a:pathLst>
                <a:path w="2604" h="2302" extrusionOk="0">
                  <a:moveTo>
                    <a:pt x="684" y="1177"/>
                  </a:moveTo>
                  <a:cubicBezTo>
                    <a:pt x="710" y="1230"/>
                    <a:pt x="710" y="1282"/>
                    <a:pt x="710" y="1335"/>
                  </a:cubicBezTo>
                  <a:lnTo>
                    <a:pt x="632" y="1335"/>
                  </a:lnTo>
                  <a:cubicBezTo>
                    <a:pt x="632" y="1282"/>
                    <a:pt x="658" y="1230"/>
                    <a:pt x="658" y="1177"/>
                  </a:cubicBezTo>
                  <a:close/>
                  <a:moveTo>
                    <a:pt x="1591" y="0"/>
                  </a:moveTo>
                  <a:cubicBezTo>
                    <a:pt x="1499" y="0"/>
                    <a:pt x="1407" y="7"/>
                    <a:pt x="1315" y="20"/>
                  </a:cubicBezTo>
                  <a:cubicBezTo>
                    <a:pt x="500" y="20"/>
                    <a:pt x="0" y="888"/>
                    <a:pt x="395" y="1598"/>
                  </a:cubicBezTo>
                  <a:cubicBezTo>
                    <a:pt x="605" y="1940"/>
                    <a:pt x="947" y="2203"/>
                    <a:pt x="1368" y="2282"/>
                  </a:cubicBezTo>
                  <a:cubicBezTo>
                    <a:pt x="1419" y="2295"/>
                    <a:pt x="1470" y="2301"/>
                    <a:pt x="1520" y="2301"/>
                  </a:cubicBezTo>
                  <a:cubicBezTo>
                    <a:pt x="1677" y="2301"/>
                    <a:pt x="1827" y="2237"/>
                    <a:pt x="1947" y="2098"/>
                  </a:cubicBezTo>
                  <a:cubicBezTo>
                    <a:pt x="2262" y="1730"/>
                    <a:pt x="2604" y="1335"/>
                    <a:pt x="2341" y="809"/>
                  </a:cubicBezTo>
                  <a:cubicBezTo>
                    <a:pt x="2315" y="651"/>
                    <a:pt x="2262" y="493"/>
                    <a:pt x="2210" y="362"/>
                  </a:cubicBezTo>
                  <a:cubicBezTo>
                    <a:pt x="2131" y="204"/>
                    <a:pt x="1999" y="99"/>
                    <a:pt x="1868" y="20"/>
                  </a:cubicBezTo>
                  <a:cubicBezTo>
                    <a:pt x="1776" y="7"/>
                    <a:pt x="1684" y="0"/>
                    <a:pt x="1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09450" y="5042825"/>
              <a:ext cx="54600" cy="56400"/>
            </a:xfrm>
            <a:custGeom>
              <a:avLst/>
              <a:gdLst/>
              <a:ahLst/>
              <a:cxnLst/>
              <a:rect l="l" t="t" r="r" b="b"/>
              <a:pathLst>
                <a:path w="2184" h="2256" extrusionOk="0">
                  <a:moveTo>
                    <a:pt x="553" y="941"/>
                  </a:moveTo>
                  <a:cubicBezTo>
                    <a:pt x="500" y="1099"/>
                    <a:pt x="500" y="1177"/>
                    <a:pt x="447" y="1230"/>
                  </a:cubicBezTo>
                  <a:lnTo>
                    <a:pt x="395" y="1230"/>
                  </a:lnTo>
                  <a:cubicBezTo>
                    <a:pt x="395" y="1177"/>
                    <a:pt x="395" y="1125"/>
                    <a:pt x="395" y="1072"/>
                  </a:cubicBezTo>
                  <a:cubicBezTo>
                    <a:pt x="395" y="1046"/>
                    <a:pt x="447" y="1020"/>
                    <a:pt x="553" y="941"/>
                  </a:cubicBezTo>
                  <a:close/>
                  <a:moveTo>
                    <a:pt x="1223" y="0"/>
                  </a:moveTo>
                  <a:cubicBezTo>
                    <a:pt x="1079" y="0"/>
                    <a:pt x="934" y="7"/>
                    <a:pt x="789" y="20"/>
                  </a:cubicBezTo>
                  <a:cubicBezTo>
                    <a:pt x="395" y="152"/>
                    <a:pt x="79" y="494"/>
                    <a:pt x="27" y="941"/>
                  </a:cubicBezTo>
                  <a:cubicBezTo>
                    <a:pt x="0" y="1572"/>
                    <a:pt x="447" y="2124"/>
                    <a:pt x="1079" y="2256"/>
                  </a:cubicBezTo>
                  <a:cubicBezTo>
                    <a:pt x="1184" y="2256"/>
                    <a:pt x="1315" y="2256"/>
                    <a:pt x="1447" y="2203"/>
                  </a:cubicBezTo>
                  <a:cubicBezTo>
                    <a:pt x="1552" y="2177"/>
                    <a:pt x="1631" y="2124"/>
                    <a:pt x="1710" y="2072"/>
                  </a:cubicBezTo>
                  <a:cubicBezTo>
                    <a:pt x="1815" y="1914"/>
                    <a:pt x="1841" y="1809"/>
                    <a:pt x="1920" y="1756"/>
                  </a:cubicBezTo>
                  <a:cubicBezTo>
                    <a:pt x="2104" y="1625"/>
                    <a:pt x="2183" y="1440"/>
                    <a:pt x="2157" y="1230"/>
                  </a:cubicBezTo>
                  <a:cubicBezTo>
                    <a:pt x="2131" y="914"/>
                    <a:pt x="2025" y="625"/>
                    <a:pt x="1999" y="310"/>
                  </a:cubicBezTo>
                  <a:cubicBezTo>
                    <a:pt x="1973" y="152"/>
                    <a:pt x="1815" y="20"/>
                    <a:pt x="1657" y="20"/>
                  </a:cubicBezTo>
                  <a:cubicBezTo>
                    <a:pt x="1513" y="7"/>
                    <a:pt x="1368" y="0"/>
                    <a:pt x="1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1526875" y="1732050"/>
            <a:ext cx="6090300" cy="115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None/>
              <a:defRPr sz="3300">
                <a:solidFill>
                  <a:schemeClr val="lt2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None/>
              <a:defRPr sz="35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34" name="Google Shape;34;p2"/>
          <p:cNvGrpSpPr/>
          <p:nvPr/>
        </p:nvGrpSpPr>
        <p:grpSpPr>
          <a:xfrm rot="1925824">
            <a:off x="6959285" y="-458401"/>
            <a:ext cx="2224793" cy="2204449"/>
            <a:chOff x="5417537" y="-1276684"/>
            <a:chExt cx="1221235" cy="1176642"/>
          </a:xfrm>
        </p:grpSpPr>
        <p:sp>
          <p:nvSpPr>
            <p:cNvPr id="35" name="Google Shape;35;p2"/>
            <p:cNvSpPr/>
            <p:nvPr/>
          </p:nvSpPr>
          <p:spPr>
            <a:xfrm>
              <a:off x="5984215" y="-1139178"/>
              <a:ext cx="127386" cy="199964"/>
            </a:xfrm>
            <a:custGeom>
              <a:avLst/>
              <a:gdLst/>
              <a:ahLst/>
              <a:cxnLst/>
              <a:rect l="l" t="t" r="r" b="b"/>
              <a:pathLst>
                <a:path w="2631" h="4130" extrusionOk="0">
                  <a:moveTo>
                    <a:pt x="474" y="4077"/>
                  </a:moveTo>
                  <a:cubicBezTo>
                    <a:pt x="421" y="4077"/>
                    <a:pt x="369" y="4104"/>
                    <a:pt x="316" y="4130"/>
                  </a:cubicBezTo>
                  <a:cubicBezTo>
                    <a:pt x="237" y="4051"/>
                    <a:pt x="237" y="3998"/>
                    <a:pt x="211" y="3920"/>
                  </a:cubicBezTo>
                  <a:cubicBezTo>
                    <a:pt x="1" y="3394"/>
                    <a:pt x="27" y="2815"/>
                    <a:pt x="264" y="2315"/>
                  </a:cubicBezTo>
                  <a:cubicBezTo>
                    <a:pt x="448" y="1816"/>
                    <a:pt x="711" y="1447"/>
                    <a:pt x="921" y="974"/>
                  </a:cubicBezTo>
                  <a:cubicBezTo>
                    <a:pt x="1053" y="658"/>
                    <a:pt x="1158" y="290"/>
                    <a:pt x="1473" y="132"/>
                  </a:cubicBezTo>
                  <a:cubicBezTo>
                    <a:pt x="1579" y="106"/>
                    <a:pt x="1684" y="80"/>
                    <a:pt x="1789" y="53"/>
                  </a:cubicBezTo>
                  <a:cubicBezTo>
                    <a:pt x="1947" y="211"/>
                    <a:pt x="2052" y="1"/>
                    <a:pt x="2183" y="132"/>
                  </a:cubicBezTo>
                  <a:cubicBezTo>
                    <a:pt x="2210" y="80"/>
                    <a:pt x="2262" y="106"/>
                    <a:pt x="2289" y="80"/>
                  </a:cubicBezTo>
                  <a:cubicBezTo>
                    <a:pt x="2368" y="238"/>
                    <a:pt x="2473" y="395"/>
                    <a:pt x="2420" y="553"/>
                  </a:cubicBezTo>
                  <a:cubicBezTo>
                    <a:pt x="2473" y="606"/>
                    <a:pt x="2499" y="553"/>
                    <a:pt x="2552" y="579"/>
                  </a:cubicBezTo>
                  <a:cubicBezTo>
                    <a:pt x="2631" y="1000"/>
                    <a:pt x="2341" y="1316"/>
                    <a:pt x="2157" y="1684"/>
                  </a:cubicBezTo>
                  <a:cubicBezTo>
                    <a:pt x="1710" y="2578"/>
                    <a:pt x="1184" y="3472"/>
                    <a:pt x="527" y="3998"/>
                  </a:cubicBezTo>
                  <a:cubicBezTo>
                    <a:pt x="527" y="4025"/>
                    <a:pt x="500" y="4051"/>
                    <a:pt x="474" y="407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196865" y="-1216840"/>
              <a:ext cx="112135" cy="169413"/>
            </a:xfrm>
            <a:custGeom>
              <a:avLst/>
              <a:gdLst/>
              <a:ahLst/>
              <a:cxnLst/>
              <a:rect l="l" t="t" r="r" b="b"/>
              <a:pathLst>
                <a:path w="2316" h="3499" extrusionOk="0">
                  <a:moveTo>
                    <a:pt x="500" y="3498"/>
                  </a:moveTo>
                  <a:cubicBezTo>
                    <a:pt x="448" y="3472"/>
                    <a:pt x="395" y="3472"/>
                    <a:pt x="343" y="3498"/>
                  </a:cubicBezTo>
                  <a:cubicBezTo>
                    <a:pt x="264" y="3420"/>
                    <a:pt x="264" y="3367"/>
                    <a:pt x="237" y="3288"/>
                  </a:cubicBezTo>
                  <a:cubicBezTo>
                    <a:pt x="27" y="2867"/>
                    <a:pt x="1" y="2394"/>
                    <a:pt x="185" y="1947"/>
                  </a:cubicBezTo>
                  <a:cubicBezTo>
                    <a:pt x="343" y="1552"/>
                    <a:pt x="527" y="1237"/>
                    <a:pt x="658" y="842"/>
                  </a:cubicBezTo>
                  <a:cubicBezTo>
                    <a:pt x="737" y="579"/>
                    <a:pt x="790" y="290"/>
                    <a:pt x="1053" y="132"/>
                  </a:cubicBezTo>
                  <a:cubicBezTo>
                    <a:pt x="1158" y="132"/>
                    <a:pt x="1237" y="106"/>
                    <a:pt x="1342" y="53"/>
                  </a:cubicBezTo>
                  <a:cubicBezTo>
                    <a:pt x="1500" y="185"/>
                    <a:pt x="1552" y="1"/>
                    <a:pt x="1736" y="132"/>
                  </a:cubicBezTo>
                  <a:cubicBezTo>
                    <a:pt x="1736" y="79"/>
                    <a:pt x="1789" y="79"/>
                    <a:pt x="1815" y="53"/>
                  </a:cubicBezTo>
                  <a:cubicBezTo>
                    <a:pt x="1947" y="185"/>
                    <a:pt x="2052" y="342"/>
                    <a:pt x="2026" y="474"/>
                  </a:cubicBezTo>
                  <a:cubicBezTo>
                    <a:pt x="2105" y="527"/>
                    <a:pt x="2105" y="474"/>
                    <a:pt x="2157" y="500"/>
                  </a:cubicBezTo>
                  <a:cubicBezTo>
                    <a:pt x="2315" y="868"/>
                    <a:pt x="2078" y="1158"/>
                    <a:pt x="1947" y="1473"/>
                  </a:cubicBezTo>
                  <a:cubicBezTo>
                    <a:pt x="1658" y="2236"/>
                    <a:pt x="1184" y="3025"/>
                    <a:pt x="553" y="3420"/>
                  </a:cubicBezTo>
                  <a:cubicBezTo>
                    <a:pt x="553" y="3446"/>
                    <a:pt x="527" y="3472"/>
                    <a:pt x="500" y="34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12980" y="-1062776"/>
              <a:ext cx="104485" cy="127386"/>
            </a:xfrm>
            <a:custGeom>
              <a:avLst/>
              <a:gdLst/>
              <a:ahLst/>
              <a:cxnLst/>
              <a:rect l="l" t="t" r="r" b="b"/>
              <a:pathLst>
                <a:path w="2158" h="2631" extrusionOk="0">
                  <a:moveTo>
                    <a:pt x="553" y="2631"/>
                  </a:moveTo>
                  <a:cubicBezTo>
                    <a:pt x="500" y="2605"/>
                    <a:pt x="448" y="2605"/>
                    <a:pt x="395" y="2631"/>
                  </a:cubicBezTo>
                  <a:cubicBezTo>
                    <a:pt x="316" y="2578"/>
                    <a:pt x="316" y="2526"/>
                    <a:pt x="264" y="2473"/>
                  </a:cubicBezTo>
                  <a:cubicBezTo>
                    <a:pt x="27" y="2131"/>
                    <a:pt x="1" y="1710"/>
                    <a:pt x="158" y="1342"/>
                  </a:cubicBezTo>
                  <a:cubicBezTo>
                    <a:pt x="316" y="1000"/>
                    <a:pt x="500" y="790"/>
                    <a:pt x="658" y="501"/>
                  </a:cubicBezTo>
                  <a:cubicBezTo>
                    <a:pt x="763" y="290"/>
                    <a:pt x="842" y="53"/>
                    <a:pt x="1132" y="1"/>
                  </a:cubicBezTo>
                  <a:cubicBezTo>
                    <a:pt x="1210" y="27"/>
                    <a:pt x="1289" y="27"/>
                    <a:pt x="1368" y="27"/>
                  </a:cubicBezTo>
                  <a:cubicBezTo>
                    <a:pt x="1500" y="185"/>
                    <a:pt x="1579" y="80"/>
                    <a:pt x="1710" y="211"/>
                  </a:cubicBezTo>
                  <a:cubicBezTo>
                    <a:pt x="1710" y="185"/>
                    <a:pt x="1763" y="211"/>
                    <a:pt x="1789" y="211"/>
                  </a:cubicBezTo>
                  <a:cubicBezTo>
                    <a:pt x="1894" y="369"/>
                    <a:pt x="1999" y="527"/>
                    <a:pt x="1947" y="632"/>
                  </a:cubicBezTo>
                  <a:cubicBezTo>
                    <a:pt x="1999" y="685"/>
                    <a:pt x="2026" y="658"/>
                    <a:pt x="2052" y="685"/>
                  </a:cubicBezTo>
                  <a:cubicBezTo>
                    <a:pt x="2157" y="1027"/>
                    <a:pt x="1921" y="1158"/>
                    <a:pt x="1815" y="1368"/>
                  </a:cubicBezTo>
                  <a:cubicBezTo>
                    <a:pt x="1552" y="1894"/>
                    <a:pt x="1105" y="2342"/>
                    <a:pt x="579" y="2605"/>
                  </a:cubicBezTo>
                  <a:cubicBezTo>
                    <a:pt x="579" y="2605"/>
                    <a:pt x="553" y="2605"/>
                    <a:pt x="553" y="26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644228" y="-1219406"/>
              <a:ext cx="114653" cy="151595"/>
            </a:xfrm>
            <a:custGeom>
              <a:avLst/>
              <a:gdLst/>
              <a:ahLst/>
              <a:cxnLst/>
              <a:rect l="l" t="t" r="r" b="b"/>
              <a:pathLst>
                <a:path w="2368" h="3131" extrusionOk="0">
                  <a:moveTo>
                    <a:pt x="421" y="3131"/>
                  </a:moveTo>
                  <a:cubicBezTo>
                    <a:pt x="369" y="3131"/>
                    <a:pt x="290" y="3131"/>
                    <a:pt x="237" y="3131"/>
                  </a:cubicBezTo>
                  <a:cubicBezTo>
                    <a:pt x="184" y="3078"/>
                    <a:pt x="184" y="3025"/>
                    <a:pt x="158" y="2947"/>
                  </a:cubicBezTo>
                  <a:cubicBezTo>
                    <a:pt x="0" y="2526"/>
                    <a:pt x="0" y="2052"/>
                    <a:pt x="211" y="1658"/>
                  </a:cubicBezTo>
                  <a:cubicBezTo>
                    <a:pt x="395" y="1290"/>
                    <a:pt x="605" y="1027"/>
                    <a:pt x="763" y="658"/>
                  </a:cubicBezTo>
                  <a:cubicBezTo>
                    <a:pt x="868" y="448"/>
                    <a:pt x="947" y="132"/>
                    <a:pt x="1210" y="27"/>
                  </a:cubicBezTo>
                  <a:cubicBezTo>
                    <a:pt x="1289" y="27"/>
                    <a:pt x="1421" y="27"/>
                    <a:pt x="1473" y="1"/>
                  </a:cubicBezTo>
                  <a:cubicBezTo>
                    <a:pt x="1657" y="132"/>
                    <a:pt x="1710" y="1"/>
                    <a:pt x="1868" y="106"/>
                  </a:cubicBezTo>
                  <a:cubicBezTo>
                    <a:pt x="1868" y="54"/>
                    <a:pt x="1920" y="80"/>
                    <a:pt x="1947" y="54"/>
                  </a:cubicBezTo>
                  <a:cubicBezTo>
                    <a:pt x="2052" y="211"/>
                    <a:pt x="2183" y="343"/>
                    <a:pt x="2131" y="474"/>
                  </a:cubicBezTo>
                  <a:cubicBezTo>
                    <a:pt x="2210" y="527"/>
                    <a:pt x="2210" y="501"/>
                    <a:pt x="2262" y="527"/>
                  </a:cubicBezTo>
                  <a:cubicBezTo>
                    <a:pt x="2367" y="895"/>
                    <a:pt x="2131" y="1132"/>
                    <a:pt x="1973" y="1421"/>
                  </a:cubicBezTo>
                  <a:cubicBezTo>
                    <a:pt x="1631" y="2131"/>
                    <a:pt x="1105" y="2815"/>
                    <a:pt x="474" y="3104"/>
                  </a:cubicBezTo>
                  <a:cubicBezTo>
                    <a:pt x="447" y="3104"/>
                    <a:pt x="421" y="3104"/>
                    <a:pt x="421" y="31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93820" y="-1276684"/>
              <a:ext cx="119736" cy="180839"/>
            </a:xfrm>
            <a:custGeom>
              <a:avLst/>
              <a:gdLst/>
              <a:ahLst/>
              <a:cxnLst/>
              <a:rect l="l" t="t" r="r" b="b"/>
              <a:pathLst>
                <a:path w="2473" h="3735" extrusionOk="0">
                  <a:moveTo>
                    <a:pt x="2236" y="474"/>
                  </a:moveTo>
                  <a:cubicBezTo>
                    <a:pt x="2262" y="342"/>
                    <a:pt x="2157" y="211"/>
                    <a:pt x="2052" y="53"/>
                  </a:cubicBezTo>
                  <a:lnTo>
                    <a:pt x="1999" y="53"/>
                  </a:lnTo>
                  <a:cubicBezTo>
                    <a:pt x="1973" y="53"/>
                    <a:pt x="1946" y="79"/>
                    <a:pt x="1946" y="106"/>
                  </a:cubicBezTo>
                  <a:cubicBezTo>
                    <a:pt x="1815" y="0"/>
                    <a:pt x="1736" y="158"/>
                    <a:pt x="1578" y="53"/>
                  </a:cubicBezTo>
                  <a:lnTo>
                    <a:pt x="1526" y="53"/>
                  </a:lnTo>
                  <a:cubicBezTo>
                    <a:pt x="1447" y="79"/>
                    <a:pt x="1368" y="106"/>
                    <a:pt x="1263" y="106"/>
                  </a:cubicBezTo>
                  <a:cubicBezTo>
                    <a:pt x="1000" y="263"/>
                    <a:pt x="921" y="605"/>
                    <a:pt x="816" y="895"/>
                  </a:cubicBezTo>
                  <a:cubicBezTo>
                    <a:pt x="658" y="1315"/>
                    <a:pt x="421" y="1631"/>
                    <a:pt x="237" y="2078"/>
                  </a:cubicBezTo>
                  <a:cubicBezTo>
                    <a:pt x="27" y="2525"/>
                    <a:pt x="0" y="3051"/>
                    <a:pt x="184" y="3525"/>
                  </a:cubicBezTo>
                  <a:cubicBezTo>
                    <a:pt x="211" y="3604"/>
                    <a:pt x="184" y="3682"/>
                    <a:pt x="263" y="3735"/>
                  </a:cubicBezTo>
                  <a:cubicBezTo>
                    <a:pt x="316" y="3735"/>
                    <a:pt x="368" y="3735"/>
                    <a:pt x="447" y="3735"/>
                  </a:cubicBezTo>
                  <a:cubicBezTo>
                    <a:pt x="447" y="3709"/>
                    <a:pt x="474" y="3709"/>
                    <a:pt x="500" y="3656"/>
                  </a:cubicBezTo>
                  <a:cubicBezTo>
                    <a:pt x="1157" y="3235"/>
                    <a:pt x="1710" y="2420"/>
                    <a:pt x="2078" y="1578"/>
                  </a:cubicBezTo>
                  <a:cubicBezTo>
                    <a:pt x="2236" y="1237"/>
                    <a:pt x="2472" y="921"/>
                    <a:pt x="2367" y="526"/>
                  </a:cubicBezTo>
                  <a:cubicBezTo>
                    <a:pt x="2315" y="500"/>
                    <a:pt x="2315" y="526"/>
                    <a:pt x="2236" y="4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519407" y="-843735"/>
              <a:ext cx="99401" cy="126128"/>
            </a:xfrm>
            <a:custGeom>
              <a:avLst/>
              <a:gdLst/>
              <a:ahLst/>
              <a:cxnLst/>
              <a:rect l="l" t="t" r="r" b="b"/>
              <a:pathLst>
                <a:path w="2053" h="2605" extrusionOk="0">
                  <a:moveTo>
                    <a:pt x="685" y="2604"/>
                  </a:moveTo>
                  <a:cubicBezTo>
                    <a:pt x="632" y="2604"/>
                    <a:pt x="580" y="2604"/>
                    <a:pt x="527" y="2604"/>
                  </a:cubicBezTo>
                  <a:cubicBezTo>
                    <a:pt x="448" y="2552"/>
                    <a:pt x="448" y="2525"/>
                    <a:pt x="395" y="2473"/>
                  </a:cubicBezTo>
                  <a:cubicBezTo>
                    <a:pt x="106" y="2183"/>
                    <a:pt x="1" y="1763"/>
                    <a:pt x="132" y="1394"/>
                  </a:cubicBezTo>
                  <a:cubicBezTo>
                    <a:pt x="238" y="1052"/>
                    <a:pt x="422" y="816"/>
                    <a:pt x="527" y="500"/>
                  </a:cubicBezTo>
                  <a:cubicBezTo>
                    <a:pt x="606" y="316"/>
                    <a:pt x="685" y="53"/>
                    <a:pt x="921" y="0"/>
                  </a:cubicBezTo>
                  <a:cubicBezTo>
                    <a:pt x="1027" y="0"/>
                    <a:pt x="1106" y="0"/>
                    <a:pt x="1184" y="0"/>
                  </a:cubicBezTo>
                  <a:cubicBezTo>
                    <a:pt x="1342" y="158"/>
                    <a:pt x="1395" y="27"/>
                    <a:pt x="1553" y="158"/>
                  </a:cubicBezTo>
                  <a:cubicBezTo>
                    <a:pt x="1553" y="132"/>
                    <a:pt x="1605" y="158"/>
                    <a:pt x="1632" y="132"/>
                  </a:cubicBezTo>
                  <a:cubicBezTo>
                    <a:pt x="1737" y="290"/>
                    <a:pt x="1842" y="421"/>
                    <a:pt x="1816" y="526"/>
                  </a:cubicBezTo>
                  <a:cubicBezTo>
                    <a:pt x="1868" y="579"/>
                    <a:pt x="1868" y="553"/>
                    <a:pt x="1921" y="579"/>
                  </a:cubicBezTo>
                  <a:cubicBezTo>
                    <a:pt x="2052" y="921"/>
                    <a:pt x="1842" y="1052"/>
                    <a:pt x="1763" y="1263"/>
                  </a:cubicBezTo>
                  <a:cubicBezTo>
                    <a:pt x="1553" y="1789"/>
                    <a:pt x="1184" y="2236"/>
                    <a:pt x="711" y="2525"/>
                  </a:cubicBezTo>
                  <a:cubicBezTo>
                    <a:pt x="685" y="2578"/>
                    <a:pt x="685" y="2578"/>
                    <a:pt x="685" y="26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48664" y="-847560"/>
              <a:ext cx="105695" cy="146463"/>
            </a:xfrm>
            <a:custGeom>
              <a:avLst/>
              <a:gdLst/>
              <a:ahLst/>
              <a:cxnLst/>
              <a:rect l="l" t="t" r="r" b="b"/>
              <a:pathLst>
                <a:path w="2183" h="3025" extrusionOk="0">
                  <a:moveTo>
                    <a:pt x="526" y="3025"/>
                  </a:moveTo>
                  <a:cubicBezTo>
                    <a:pt x="473" y="3025"/>
                    <a:pt x="421" y="3025"/>
                    <a:pt x="368" y="3025"/>
                  </a:cubicBezTo>
                  <a:cubicBezTo>
                    <a:pt x="289" y="2972"/>
                    <a:pt x="316" y="2920"/>
                    <a:pt x="263" y="2841"/>
                  </a:cubicBezTo>
                  <a:cubicBezTo>
                    <a:pt x="53" y="2473"/>
                    <a:pt x="0" y="2026"/>
                    <a:pt x="158" y="1631"/>
                  </a:cubicBezTo>
                  <a:cubicBezTo>
                    <a:pt x="289" y="1289"/>
                    <a:pt x="473" y="1026"/>
                    <a:pt x="579" y="684"/>
                  </a:cubicBezTo>
                  <a:cubicBezTo>
                    <a:pt x="631" y="474"/>
                    <a:pt x="684" y="185"/>
                    <a:pt x="921" y="79"/>
                  </a:cubicBezTo>
                  <a:cubicBezTo>
                    <a:pt x="1026" y="79"/>
                    <a:pt x="1105" y="53"/>
                    <a:pt x="1184" y="27"/>
                  </a:cubicBezTo>
                  <a:cubicBezTo>
                    <a:pt x="1368" y="158"/>
                    <a:pt x="1420" y="1"/>
                    <a:pt x="1578" y="106"/>
                  </a:cubicBezTo>
                  <a:cubicBezTo>
                    <a:pt x="1578" y="79"/>
                    <a:pt x="1631" y="79"/>
                    <a:pt x="1657" y="53"/>
                  </a:cubicBezTo>
                  <a:cubicBezTo>
                    <a:pt x="1788" y="185"/>
                    <a:pt x="1920" y="316"/>
                    <a:pt x="1894" y="448"/>
                  </a:cubicBezTo>
                  <a:cubicBezTo>
                    <a:pt x="1973" y="500"/>
                    <a:pt x="1973" y="448"/>
                    <a:pt x="1999" y="474"/>
                  </a:cubicBezTo>
                  <a:cubicBezTo>
                    <a:pt x="2183" y="790"/>
                    <a:pt x="1973" y="1053"/>
                    <a:pt x="1867" y="1342"/>
                  </a:cubicBezTo>
                  <a:cubicBezTo>
                    <a:pt x="1631" y="2026"/>
                    <a:pt x="1184" y="2604"/>
                    <a:pt x="579" y="2972"/>
                  </a:cubicBezTo>
                  <a:cubicBezTo>
                    <a:pt x="579" y="2999"/>
                    <a:pt x="552" y="2999"/>
                    <a:pt x="526" y="3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05942" y="-631085"/>
              <a:ext cx="112087" cy="196139"/>
            </a:xfrm>
            <a:custGeom>
              <a:avLst/>
              <a:gdLst/>
              <a:ahLst/>
              <a:cxnLst/>
              <a:rect l="l" t="t" r="r" b="b"/>
              <a:pathLst>
                <a:path w="2315" h="4051" extrusionOk="0">
                  <a:moveTo>
                    <a:pt x="421" y="4024"/>
                  </a:moveTo>
                  <a:cubicBezTo>
                    <a:pt x="342" y="4024"/>
                    <a:pt x="290" y="4024"/>
                    <a:pt x="237" y="4051"/>
                  </a:cubicBezTo>
                  <a:cubicBezTo>
                    <a:pt x="158" y="3972"/>
                    <a:pt x="185" y="3893"/>
                    <a:pt x="158" y="3814"/>
                  </a:cubicBezTo>
                  <a:cubicBezTo>
                    <a:pt x="1" y="3341"/>
                    <a:pt x="1" y="2815"/>
                    <a:pt x="185" y="2341"/>
                  </a:cubicBezTo>
                  <a:cubicBezTo>
                    <a:pt x="369" y="1920"/>
                    <a:pt x="500" y="1526"/>
                    <a:pt x="632" y="1079"/>
                  </a:cubicBezTo>
                  <a:cubicBezTo>
                    <a:pt x="711" y="790"/>
                    <a:pt x="711" y="448"/>
                    <a:pt x="974" y="264"/>
                  </a:cubicBezTo>
                  <a:cubicBezTo>
                    <a:pt x="1053" y="211"/>
                    <a:pt x="1158" y="185"/>
                    <a:pt x="1237" y="106"/>
                  </a:cubicBezTo>
                  <a:cubicBezTo>
                    <a:pt x="1421" y="211"/>
                    <a:pt x="1447" y="1"/>
                    <a:pt x="1631" y="106"/>
                  </a:cubicBezTo>
                  <a:cubicBezTo>
                    <a:pt x="1631" y="53"/>
                    <a:pt x="1684" y="53"/>
                    <a:pt x="1710" y="27"/>
                  </a:cubicBezTo>
                  <a:cubicBezTo>
                    <a:pt x="1842" y="158"/>
                    <a:pt x="1999" y="264"/>
                    <a:pt x="1999" y="421"/>
                  </a:cubicBezTo>
                  <a:cubicBezTo>
                    <a:pt x="2078" y="474"/>
                    <a:pt x="2052" y="421"/>
                    <a:pt x="2105" y="421"/>
                  </a:cubicBezTo>
                  <a:cubicBezTo>
                    <a:pt x="2315" y="816"/>
                    <a:pt x="2105" y="1210"/>
                    <a:pt x="1973" y="1605"/>
                  </a:cubicBezTo>
                  <a:cubicBezTo>
                    <a:pt x="1710" y="2552"/>
                    <a:pt x="1184" y="3525"/>
                    <a:pt x="474" y="3972"/>
                  </a:cubicBezTo>
                  <a:cubicBezTo>
                    <a:pt x="474" y="3972"/>
                    <a:pt x="421" y="3998"/>
                    <a:pt x="421" y="402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00942" y="-639994"/>
              <a:ext cx="126079" cy="212698"/>
            </a:xfrm>
            <a:custGeom>
              <a:avLst/>
              <a:gdLst/>
              <a:ahLst/>
              <a:cxnLst/>
              <a:rect l="l" t="t" r="r" b="b"/>
              <a:pathLst>
                <a:path w="2604" h="4393" extrusionOk="0">
                  <a:moveTo>
                    <a:pt x="421" y="4366"/>
                  </a:moveTo>
                  <a:cubicBezTo>
                    <a:pt x="368" y="4340"/>
                    <a:pt x="289" y="4366"/>
                    <a:pt x="237" y="4393"/>
                  </a:cubicBezTo>
                  <a:cubicBezTo>
                    <a:pt x="184" y="4314"/>
                    <a:pt x="184" y="4235"/>
                    <a:pt x="158" y="4156"/>
                  </a:cubicBezTo>
                  <a:cubicBezTo>
                    <a:pt x="0" y="3630"/>
                    <a:pt x="26" y="3025"/>
                    <a:pt x="263" y="2525"/>
                  </a:cubicBezTo>
                  <a:cubicBezTo>
                    <a:pt x="474" y="2026"/>
                    <a:pt x="710" y="1605"/>
                    <a:pt x="868" y="1131"/>
                  </a:cubicBezTo>
                  <a:cubicBezTo>
                    <a:pt x="1000" y="789"/>
                    <a:pt x="1078" y="421"/>
                    <a:pt x="1368" y="211"/>
                  </a:cubicBezTo>
                  <a:cubicBezTo>
                    <a:pt x="1473" y="185"/>
                    <a:pt x="1578" y="158"/>
                    <a:pt x="1657" y="106"/>
                  </a:cubicBezTo>
                  <a:cubicBezTo>
                    <a:pt x="1841" y="237"/>
                    <a:pt x="1920" y="0"/>
                    <a:pt x="2078" y="132"/>
                  </a:cubicBezTo>
                  <a:cubicBezTo>
                    <a:pt x="2078" y="79"/>
                    <a:pt x="2131" y="79"/>
                    <a:pt x="2157" y="53"/>
                  </a:cubicBezTo>
                  <a:cubicBezTo>
                    <a:pt x="2288" y="211"/>
                    <a:pt x="2394" y="369"/>
                    <a:pt x="2367" y="526"/>
                  </a:cubicBezTo>
                  <a:cubicBezTo>
                    <a:pt x="2446" y="579"/>
                    <a:pt x="2446" y="526"/>
                    <a:pt x="2499" y="526"/>
                  </a:cubicBezTo>
                  <a:cubicBezTo>
                    <a:pt x="2604" y="947"/>
                    <a:pt x="2341" y="1342"/>
                    <a:pt x="2157" y="1736"/>
                  </a:cubicBezTo>
                  <a:cubicBezTo>
                    <a:pt x="1762" y="2736"/>
                    <a:pt x="1184" y="3709"/>
                    <a:pt x="474" y="4235"/>
                  </a:cubicBezTo>
                  <a:cubicBezTo>
                    <a:pt x="474" y="4314"/>
                    <a:pt x="447" y="4314"/>
                    <a:pt x="421" y="43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17537" y="-589059"/>
              <a:ext cx="104485" cy="146463"/>
            </a:xfrm>
            <a:custGeom>
              <a:avLst/>
              <a:gdLst/>
              <a:ahLst/>
              <a:cxnLst/>
              <a:rect l="l" t="t" r="r" b="b"/>
              <a:pathLst>
                <a:path w="2158" h="3025" extrusionOk="0">
                  <a:moveTo>
                    <a:pt x="527" y="3025"/>
                  </a:moveTo>
                  <a:cubicBezTo>
                    <a:pt x="474" y="3025"/>
                    <a:pt x="422" y="3025"/>
                    <a:pt x="369" y="3025"/>
                  </a:cubicBezTo>
                  <a:cubicBezTo>
                    <a:pt x="290" y="2972"/>
                    <a:pt x="290" y="2920"/>
                    <a:pt x="264" y="2841"/>
                  </a:cubicBezTo>
                  <a:cubicBezTo>
                    <a:pt x="27" y="2473"/>
                    <a:pt x="1" y="2026"/>
                    <a:pt x="159" y="1631"/>
                  </a:cubicBezTo>
                  <a:cubicBezTo>
                    <a:pt x="290" y="1315"/>
                    <a:pt x="448" y="1026"/>
                    <a:pt x="580" y="684"/>
                  </a:cubicBezTo>
                  <a:cubicBezTo>
                    <a:pt x="632" y="474"/>
                    <a:pt x="658" y="185"/>
                    <a:pt x="921" y="79"/>
                  </a:cubicBezTo>
                  <a:cubicBezTo>
                    <a:pt x="1000" y="79"/>
                    <a:pt x="1106" y="53"/>
                    <a:pt x="1184" y="27"/>
                  </a:cubicBezTo>
                  <a:cubicBezTo>
                    <a:pt x="1369" y="158"/>
                    <a:pt x="1421" y="0"/>
                    <a:pt x="1579" y="106"/>
                  </a:cubicBezTo>
                  <a:cubicBezTo>
                    <a:pt x="1579" y="79"/>
                    <a:pt x="1632" y="106"/>
                    <a:pt x="1658" y="79"/>
                  </a:cubicBezTo>
                  <a:cubicBezTo>
                    <a:pt x="1789" y="211"/>
                    <a:pt x="1895" y="316"/>
                    <a:pt x="1895" y="448"/>
                  </a:cubicBezTo>
                  <a:cubicBezTo>
                    <a:pt x="1947" y="500"/>
                    <a:pt x="1947" y="448"/>
                    <a:pt x="2000" y="474"/>
                  </a:cubicBezTo>
                  <a:cubicBezTo>
                    <a:pt x="2158" y="816"/>
                    <a:pt x="1947" y="1052"/>
                    <a:pt x="1842" y="1342"/>
                  </a:cubicBezTo>
                  <a:cubicBezTo>
                    <a:pt x="1632" y="2026"/>
                    <a:pt x="1184" y="2604"/>
                    <a:pt x="580" y="2999"/>
                  </a:cubicBezTo>
                  <a:cubicBezTo>
                    <a:pt x="553" y="2999"/>
                    <a:pt x="527" y="2999"/>
                    <a:pt x="527" y="30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432837" y="-246505"/>
              <a:ext cx="104485" cy="146463"/>
            </a:xfrm>
            <a:custGeom>
              <a:avLst/>
              <a:gdLst/>
              <a:ahLst/>
              <a:cxnLst/>
              <a:rect l="l" t="t" r="r" b="b"/>
              <a:pathLst>
                <a:path w="2158" h="3025" extrusionOk="0">
                  <a:moveTo>
                    <a:pt x="632" y="2998"/>
                  </a:moveTo>
                  <a:cubicBezTo>
                    <a:pt x="579" y="2998"/>
                    <a:pt x="527" y="2998"/>
                    <a:pt x="474" y="3025"/>
                  </a:cubicBezTo>
                  <a:cubicBezTo>
                    <a:pt x="395" y="2972"/>
                    <a:pt x="395" y="2919"/>
                    <a:pt x="342" y="2841"/>
                  </a:cubicBezTo>
                  <a:cubicBezTo>
                    <a:pt x="79" y="2499"/>
                    <a:pt x="1" y="2052"/>
                    <a:pt x="158" y="1631"/>
                  </a:cubicBezTo>
                  <a:cubicBezTo>
                    <a:pt x="290" y="1263"/>
                    <a:pt x="448" y="973"/>
                    <a:pt x="579" y="658"/>
                  </a:cubicBezTo>
                  <a:cubicBezTo>
                    <a:pt x="658" y="421"/>
                    <a:pt x="711" y="132"/>
                    <a:pt x="1000" y="26"/>
                  </a:cubicBezTo>
                  <a:cubicBezTo>
                    <a:pt x="1079" y="26"/>
                    <a:pt x="1184" y="26"/>
                    <a:pt x="1263" y="0"/>
                  </a:cubicBezTo>
                  <a:cubicBezTo>
                    <a:pt x="1421" y="132"/>
                    <a:pt x="1473" y="0"/>
                    <a:pt x="1631" y="105"/>
                  </a:cubicBezTo>
                  <a:cubicBezTo>
                    <a:pt x="1631" y="79"/>
                    <a:pt x="1684" y="105"/>
                    <a:pt x="1710" y="79"/>
                  </a:cubicBezTo>
                  <a:cubicBezTo>
                    <a:pt x="1842" y="211"/>
                    <a:pt x="1947" y="342"/>
                    <a:pt x="1920" y="474"/>
                  </a:cubicBezTo>
                  <a:cubicBezTo>
                    <a:pt x="1973" y="526"/>
                    <a:pt x="1999" y="500"/>
                    <a:pt x="2026" y="500"/>
                  </a:cubicBezTo>
                  <a:cubicBezTo>
                    <a:pt x="2157" y="842"/>
                    <a:pt x="1947" y="1052"/>
                    <a:pt x="1842" y="1341"/>
                  </a:cubicBezTo>
                  <a:cubicBezTo>
                    <a:pt x="1631" y="1973"/>
                    <a:pt x="1210" y="2525"/>
                    <a:pt x="684" y="2946"/>
                  </a:cubicBezTo>
                  <a:cubicBezTo>
                    <a:pt x="658" y="2972"/>
                    <a:pt x="632" y="2972"/>
                    <a:pt x="632" y="29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609851" y="-352200"/>
              <a:ext cx="127386" cy="207614"/>
            </a:xfrm>
            <a:custGeom>
              <a:avLst/>
              <a:gdLst/>
              <a:ahLst/>
              <a:cxnLst/>
              <a:rect l="l" t="t" r="r" b="b"/>
              <a:pathLst>
                <a:path w="2631" h="4288" extrusionOk="0">
                  <a:moveTo>
                    <a:pt x="447" y="4261"/>
                  </a:moveTo>
                  <a:cubicBezTo>
                    <a:pt x="368" y="4235"/>
                    <a:pt x="316" y="4261"/>
                    <a:pt x="263" y="4287"/>
                  </a:cubicBezTo>
                  <a:cubicBezTo>
                    <a:pt x="184" y="4208"/>
                    <a:pt x="211" y="4129"/>
                    <a:pt x="184" y="4050"/>
                  </a:cubicBezTo>
                  <a:cubicBezTo>
                    <a:pt x="0" y="3524"/>
                    <a:pt x="53" y="2946"/>
                    <a:pt x="290" y="2446"/>
                  </a:cubicBezTo>
                  <a:cubicBezTo>
                    <a:pt x="500" y="1946"/>
                    <a:pt x="737" y="1552"/>
                    <a:pt x="921" y="1079"/>
                  </a:cubicBezTo>
                  <a:cubicBezTo>
                    <a:pt x="1026" y="737"/>
                    <a:pt x="1105" y="395"/>
                    <a:pt x="1420" y="184"/>
                  </a:cubicBezTo>
                  <a:cubicBezTo>
                    <a:pt x="1499" y="158"/>
                    <a:pt x="1631" y="132"/>
                    <a:pt x="1710" y="79"/>
                  </a:cubicBezTo>
                  <a:cubicBezTo>
                    <a:pt x="1868" y="211"/>
                    <a:pt x="1947" y="0"/>
                    <a:pt x="2104" y="105"/>
                  </a:cubicBezTo>
                  <a:cubicBezTo>
                    <a:pt x="2104" y="53"/>
                    <a:pt x="2183" y="79"/>
                    <a:pt x="2210" y="53"/>
                  </a:cubicBezTo>
                  <a:cubicBezTo>
                    <a:pt x="2315" y="184"/>
                    <a:pt x="2446" y="342"/>
                    <a:pt x="2394" y="500"/>
                  </a:cubicBezTo>
                  <a:cubicBezTo>
                    <a:pt x="2473" y="579"/>
                    <a:pt x="2473" y="500"/>
                    <a:pt x="2525" y="526"/>
                  </a:cubicBezTo>
                  <a:cubicBezTo>
                    <a:pt x="2630" y="947"/>
                    <a:pt x="2367" y="1315"/>
                    <a:pt x="2183" y="1736"/>
                  </a:cubicBezTo>
                  <a:cubicBezTo>
                    <a:pt x="1789" y="2683"/>
                    <a:pt x="1210" y="3656"/>
                    <a:pt x="500" y="4156"/>
                  </a:cubicBezTo>
                  <a:cubicBezTo>
                    <a:pt x="500" y="4208"/>
                    <a:pt x="474" y="4208"/>
                    <a:pt x="447" y="42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04683" y="-306349"/>
              <a:ext cx="104437" cy="185923"/>
            </a:xfrm>
            <a:custGeom>
              <a:avLst/>
              <a:gdLst/>
              <a:ahLst/>
              <a:cxnLst/>
              <a:rect l="l" t="t" r="r" b="b"/>
              <a:pathLst>
                <a:path w="2157" h="3840" extrusionOk="0">
                  <a:moveTo>
                    <a:pt x="605" y="3814"/>
                  </a:moveTo>
                  <a:cubicBezTo>
                    <a:pt x="553" y="3814"/>
                    <a:pt x="500" y="3814"/>
                    <a:pt x="447" y="3840"/>
                  </a:cubicBezTo>
                  <a:cubicBezTo>
                    <a:pt x="368" y="3787"/>
                    <a:pt x="368" y="3735"/>
                    <a:pt x="316" y="3656"/>
                  </a:cubicBezTo>
                  <a:cubicBezTo>
                    <a:pt x="79" y="3235"/>
                    <a:pt x="0" y="2709"/>
                    <a:pt x="132" y="2236"/>
                  </a:cubicBezTo>
                  <a:cubicBezTo>
                    <a:pt x="263" y="1815"/>
                    <a:pt x="421" y="1447"/>
                    <a:pt x="500" y="1026"/>
                  </a:cubicBezTo>
                  <a:cubicBezTo>
                    <a:pt x="579" y="736"/>
                    <a:pt x="579" y="395"/>
                    <a:pt x="842" y="210"/>
                  </a:cubicBezTo>
                  <a:cubicBezTo>
                    <a:pt x="921" y="184"/>
                    <a:pt x="1026" y="158"/>
                    <a:pt x="1105" y="105"/>
                  </a:cubicBezTo>
                  <a:cubicBezTo>
                    <a:pt x="1289" y="210"/>
                    <a:pt x="1342" y="0"/>
                    <a:pt x="1499" y="105"/>
                  </a:cubicBezTo>
                  <a:cubicBezTo>
                    <a:pt x="1499" y="53"/>
                    <a:pt x="1552" y="53"/>
                    <a:pt x="1578" y="26"/>
                  </a:cubicBezTo>
                  <a:cubicBezTo>
                    <a:pt x="1710" y="132"/>
                    <a:pt x="1868" y="263"/>
                    <a:pt x="1841" y="421"/>
                  </a:cubicBezTo>
                  <a:cubicBezTo>
                    <a:pt x="1920" y="447"/>
                    <a:pt x="1920" y="421"/>
                    <a:pt x="1973" y="421"/>
                  </a:cubicBezTo>
                  <a:cubicBezTo>
                    <a:pt x="2157" y="763"/>
                    <a:pt x="1973" y="1105"/>
                    <a:pt x="1868" y="1473"/>
                  </a:cubicBezTo>
                  <a:cubicBezTo>
                    <a:pt x="1657" y="2341"/>
                    <a:pt x="1236" y="3209"/>
                    <a:pt x="658" y="3708"/>
                  </a:cubicBezTo>
                  <a:cubicBezTo>
                    <a:pt x="658" y="3761"/>
                    <a:pt x="605" y="3761"/>
                    <a:pt x="605" y="38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131937" y="-729131"/>
              <a:ext cx="94269" cy="133729"/>
            </a:xfrm>
            <a:custGeom>
              <a:avLst/>
              <a:gdLst/>
              <a:ahLst/>
              <a:cxnLst/>
              <a:rect l="l" t="t" r="r" b="b"/>
              <a:pathLst>
                <a:path w="1947" h="2762" extrusionOk="0">
                  <a:moveTo>
                    <a:pt x="632" y="2762"/>
                  </a:moveTo>
                  <a:cubicBezTo>
                    <a:pt x="579" y="2762"/>
                    <a:pt x="526" y="2762"/>
                    <a:pt x="474" y="2762"/>
                  </a:cubicBezTo>
                  <a:cubicBezTo>
                    <a:pt x="395" y="2709"/>
                    <a:pt x="395" y="2657"/>
                    <a:pt x="342" y="2604"/>
                  </a:cubicBezTo>
                  <a:cubicBezTo>
                    <a:pt x="79" y="2315"/>
                    <a:pt x="0" y="1920"/>
                    <a:pt x="79" y="1526"/>
                  </a:cubicBezTo>
                  <a:cubicBezTo>
                    <a:pt x="184" y="1210"/>
                    <a:pt x="316" y="974"/>
                    <a:pt x="369" y="658"/>
                  </a:cubicBezTo>
                  <a:cubicBezTo>
                    <a:pt x="421" y="448"/>
                    <a:pt x="395" y="211"/>
                    <a:pt x="632" y="106"/>
                  </a:cubicBezTo>
                  <a:cubicBezTo>
                    <a:pt x="737" y="79"/>
                    <a:pt x="816" y="79"/>
                    <a:pt x="895" y="53"/>
                  </a:cubicBezTo>
                  <a:cubicBezTo>
                    <a:pt x="1079" y="158"/>
                    <a:pt x="1105" y="0"/>
                    <a:pt x="1289" y="106"/>
                  </a:cubicBezTo>
                  <a:cubicBezTo>
                    <a:pt x="1289" y="53"/>
                    <a:pt x="1342" y="79"/>
                    <a:pt x="1342" y="53"/>
                  </a:cubicBezTo>
                  <a:cubicBezTo>
                    <a:pt x="1499" y="158"/>
                    <a:pt x="1631" y="290"/>
                    <a:pt x="1631" y="395"/>
                  </a:cubicBezTo>
                  <a:cubicBezTo>
                    <a:pt x="1710" y="421"/>
                    <a:pt x="1710" y="395"/>
                    <a:pt x="1736" y="395"/>
                  </a:cubicBezTo>
                  <a:cubicBezTo>
                    <a:pt x="1947" y="711"/>
                    <a:pt x="1789" y="921"/>
                    <a:pt x="1710" y="1184"/>
                  </a:cubicBezTo>
                  <a:cubicBezTo>
                    <a:pt x="1578" y="1815"/>
                    <a:pt x="1210" y="2367"/>
                    <a:pt x="684" y="2709"/>
                  </a:cubicBezTo>
                  <a:cubicBezTo>
                    <a:pt x="658" y="2736"/>
                    <a:pt x="632" y="2736"/>
                    <a:pt x="632" y="27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63832" y="-838651"/>
              <a:ext cx="107003" cy="155420"/>
            </a:xfrm>
            <a:custGeom>
              <a:avLst/>
              <a:gdLst/>
              <a:ahLst/>
              <a:cxnLst/>
              <a:rect l="l" t="t" r="r" b="b"/>
              <a:pathLst>
                <a:path w="2210" h="3210" extrusionOk="0">
                  <a:moveTo>
                    <a:pt x="553" y="3209"/>
                  </a:moveTo>
                  <a:cubicBezTo>
                    <a:pt x="474" y="3209"/>
                    <a:pt x="422" y="3209"/>
                    <a:pt x="369" y="3209"/>
                  </a:cubicBezTo>
                  <a:cubicBezTo>
                    <a:pt x="290" y="3157"/>
                    <a:pt x="316" y="3104"/>
                    <a:pt x="264" y="3025"/>
                  </a:cubicBezTo>
                  <a:cubicBezTo>
                    <a:pt x="53" y="2657"/>
                    <a:pt x="1" y="2184"/>
                    <a:pt x="159" y="1763"/>
                  </a:cubicBezTo>
                  <a:cubicBezTo>
                    <a:pt x="290" y="1395"/>
                    <a:pt x="474" y="1105"/>
                    <a:pt x="579" y="763"/>
                  </a:cubicBezTo>
                  <a:cubicBezTo>
                    <a:pt x="658" y="527"/>
                    <a:pt x="685" y="211"/>
                    <a:pt x="948" y="106"/>
                  </a:cubicBezTo>
                  <a:cubicBezTo>
                    <a:pt x="1053" y="80"/>
                    <a:pt x="1132" y="53"/>
                    <a:pt x="1211" y="27"/>
                  </a:cubicBezTo>
                  <a:cubicBezTo>
                    <a:pt x="1395" y="158"/>
                    <a:pt x="1447" y="1"/>
                    <a:pt x="1605" y="106"/>
                  </a:cubicBezTo>
                  <a:cubicBezTo>
                    <a:pt x="1605" y="53"/>
                    <a:pt x="1658" y="53"/>
                    <a:pt x="1684" y="53"/>
                  </a:cubicBezTo>
                  <a:cubicBezTo>
                    <a:pt x="1815" y="185"/>
                    <a:pt x="1947" y="290"/>
                    <a:pt x="1921" y="421"/>
                  </a:cubicBezTo>
                  <a:cubicBezTo>
                    <a:pt x="2000" y="474"/>
                    <a:pt x="2000" y="421"/>
                    <a:pt x="2052" y="448"/>
                  </a:cubicBezTo>
                  <a:cubicBezTo>
                    <a:pt x="2210" y="790"/>
                    <a:pt x="2000" y="1079"/>
                    <a:pt x="1894" y="1368"/>
                  </a:cubicBezTo>
                  <a:cubicBezTo>
                    <a:pt x="1658" y="2078"/>
                    <a:pt x="1211" y="2710"/>
                    <a:pt x="579" y="3130"/>
                  </a:cubicBezTo>
                  <a:cubicBezTo>
                    <a:pt x="579" y="3183"/>
                    <a:pt x="553" y="3183"/>
                    <a:pt x="553" y="32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286002" y="-1023267"/>
              <a:ext cx="117219" cy="178322"/>
            </a:xfrm>
            <a:custGeom>
              <a:avLst/>
              <a:gdLst/>
              <a:ahLst/>
              <a:cxnLst/>
              <a:rect l="l" t="t" r="r" b="b"/>
              <a:pathLst>
                <a:path w="2421" h="3683" extrusionOk="0">
                  <a:moveTo>
                    <a:pt x="527" y="3656"/>
                  </a:moveTo>
                  <a:cubicBezTo>
                    <a:pt x="474" y="3656"/>
                    <a:pt x="421" y="3656"/>
                    <a:pt x="369" y="3682"/>
                  </a:cubicBezTo>
                  <a:cubicBezTo>
                    <a:pt x="290" y="3630"/>
                    <a:pt x="290" y="3577"/>
                    <a:pt x="237" y="3498"/>
                  </a:cubicBezTo>
                  <a:cubicBezTo>
                    <a:pt x="1" y="3051"/>
                    <a:pt x="1" y="2525"/>
                    <a:pt x="211" y="2052"/>
                  </a:cubicBezTo>
                  <a:cubicBezTo>
                    <a:pt x="395" y="1631"/>
                    <a:pt x="606" y="1289"/>
                    <a:pt x="763" y="894"/>
                  </a:cubicBezTo>
                  <a:cubicBezTo>
                    <a:pt x="842" y="605"/>
                    <a:pt x="895" y="316"/>
                    <a:pt x="1158" y="158"/>
                  </a:cubicBezTo>
                  <a:cubicBezTo>
                    <a:pt x="1237" y="132"/>
                    <a:pt x="1342" y="105"/>
                    <a:pt x="1421" y="79"/>
                  </a:cubicBezTo>
                  <a:cubicBezTo>
                    <a:pt x="1605" y="184"/>
                    <a:pt x="1631" y="0"/>
                    <a:pt x="1815" y="79"/>
                  </a:cubicBezTo>
                  <a:cubicBezTo>
                    <a:pt x="1815" y="26"/>
                    <a:pt x="1868" y="53"/>
                    <a:pt x="1894" y="26"/>
                  </a:cubicBezTo>
                  <a:cubicBezTo>
                    <a:pt x="2026" y="132"/>
                    <a:pt x="2157" y="263"/>
                    <a:pt x="2131" y="421"/>
                  </a:cubicBezTo>
                  <a:cubicBezTo>
                    <a:pt x="2210" y="474"/>
                    <a:pt x="2210" y="421"/>
                    <a:pt x="2262" y="421"/>
                  </a:cubicBezTo>
                  <a:cubicBezTo>
                    <a:pt x="2420" y="815"/>
                    <a:pt x="2184" y="1184"/>
                    <a:pt x="2026" y="1526"/>
                  </a:cubicBezTo>
                  <a:cubicBezTo>
                    <a:pt x="1736" y="2315"/>
                    <a:pt x="1237" y="3025"/>
                    <a:pt x="579" y="3577"/>
                  </a:cubicBezTo>
                  <a:cubicBezTo>
                    <a:pt x="553" y="3603"/>
                    <a:pt x="527" y="3630"/>
                    <a:pt x="527" y="365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310210" y="-704922"/>
              <a:ext cx="107003" cy="166847"/>
            </a:xfrm>
            <a:custGeom>
              <a:avLst/>
              <a:gdLst/>
              <a:ahLst/>
              <a:cxnLst/>
              <a:rect l="l" t="t" r="r" b="b"/>
              <a:pathLst>
                <a:path w="2210" h="3446" extrusionOk="0">
                  <a:moveTo>
                    <a:pt x="658" y="3419"/>
                  </a:moveTo>
                  <a:cubicBezTo>
                    <a:pt x="605" y="3419"/>
                    <a:pt x="526" y="3419"/>
                    <a:pt x="500" y="3445"/>
                  </a:cubicBezTo>
                  <a:cubicBezTo>
                    <a:pt x="395" y="3419"/>
                    <a:pt x="395" y="3340"/>
                    <a:pt x="369" y="3288"/>
                  </a:cubicBezTo>
                  <a:cubicBezTo>
                    <a:pt x="79" y="2893"/>
                    <a:pt x="0" y="2420"/>
                    <a:pt x="132" y="1973"/>
                  </a:cubicBezTo>
                  <a:cubicBezTo>
                    <a:pt x="263" y="1552"/>
                    <a:pt x="447" y="1210"/>
                    <a:pt x="579" y="815"/>
                  </a:cubicBezTo>
                  <a:cubicBezTo>
                    <a:pt x="658" y="552"/>
                    <a:pt x="737" y="237"/>
                    <a:pt x="1000" y="105"/>
                  </a:cubicBezTo>
                  <a:cubicBezTo>
                    <a:pt x="1105" y="79"/>
                    <a:pt x="1184" y="79"/>
                    <a:pt x="1289" y="26"/>
                  </a:cubicBezTo>
                  <a:cubicBezTo>
                    <a:pt x="1447" y="184"/>
                    <a:pt x="1526" y="0"/>
                    <a:pt x="1684" y="132"/>
                  </a:cubicBezTo>
                  <a:cubicBezTo>
                    <a:pt x="1684" y="79"/>
                    <a:pt x="1736" y="105"/>
                    <a:pt x="1762" y="79"/>
                  </a:cubicBezTo>
                  <a:cubicBezTo>
                    <a:pt x="1868" y="211"/>
                    <a:pt x="1999" y="368"/>
                    <a:pt x="1947" y="500"/>
                  </a:cubicBezTo>
                  <a:cubicBezTo>
                    <a:pt x="2025" y="552"/>
                    <a:pt x="2025" y="500"/>
                    <a:pt x="2078" y="526"/>
                  </a:cubicBezTo>
                  <a:cubicBezTo>
                    <a:pt x="2210" y="868"/>
                    <a:pt x="1973" y="1131"/>
                    <a:pt x="1868" y="1447"/>
                  </a:cubicBezTo>
                  <a:cubicBezTo>
                    <a:pt x="1631" y="2183"/>
                    <a:pt x="1236" y="2814"/>
                    <a:pt x="684" y="3367"/>
                  </a:cubicBezTo>
                  <a:cubicBezTo>
                    <a:pt x="684" y="3367"/>
                    <a:pt x="658" y="3367"/>
                    <a:pt x="658" y="34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531769" y="-902320"/>
              <a:ext cx="107003" cy="141379"/>
            </a:xfrm>
            <a:custGeom>
              <a:avLst/>
              <a:gdLst/>
              <a:ahLst/>
              <a:cxnLst/>
              <a:rect l="l" t="t" r="r" b="b"/>
              <a:pathLst>
                <a:path w="2210" h="2920" extrusionOk="0">
                  <a:moveTo>
                    <a:pt x="632" y="2894"/>
                  </a:moveTo>
                  <a:cubicBezTo>
                    <a:pt x="579" y="2894"/>
                    <a:pt x="527" y="2894"/>
                    <a:pt x="474" y="2920"/>
                  </a:cubicBezTo>
                  <a:cubicBezTo>
                    <a:pt x="395" y="2867"/>
                    <a:pt x="395" y="2815"/>
                    <a:pt x="342" y="2762"/>
                  </a:cubicBezTo>
                  <a:cubicBezTo>
                    <a:pt x="53" y="2420"/>
                    <a:pt x="1" y="1947"/>
                    <a:pt x="158" y="1552"/>
                  </a:cubicBezTo>
                  <a:cubicBezTo>
                    <a:pt x="290" y="1184"/>
                    <a:pt x="474" y="921"/>
                    <a:pt x="658" y="553"/>
                  </a:cubicBezTo>
                  <a:cubicBezTo>
                    <a:pt x="763" y="343"/>
                    <a:pt x="868" y="53"/>
                    <a:pt x="1158" y="1"/>
                  </a:cubicBezTo>
                  <a:cubicBezTo>
                    <a:pt x="1237" y="1"/>
                    <a:pt x="1342" y="1"/>
                    <a:pt x="1421" y="1"/>
                  </a:cubicBezTo>
                  <a:cubicBezTo>
                    <a:pt x="1552" y="158"/>
                    <a:pt x="1657" y="27"/>
                    <a:pt x="1789" y="185"/>
                  </a:cubicBezTo>
                  <a:cubicBezTo>
                    <a:pt x="1789" y="132"/>
                    <a:pt x="1842" y="185"/>
                    <a:pt x="1868" y="158"/>
                  </a:cubicBezTo>
                  <a:cubicBezTo>
                    <a:pt x="1947" y="316"/>
                    <a:pt x="2052" y="474"/>
                    <a:pt x="1999" y="579"/>
                  </a:cubicBezTo>
                  <a:cubicBezTo>
                    <a:pt x="2052" y="632"/>
                    <a:pt x="2078" y="606"/>
                    <a:pt x="2105" y="632"/>
                  </a:cubicBezTo>
                  <a:cubicBezTo>
                    <a:pt x="2210" y="947"/>
                    <a:pt x="1973" y="1132"/>
                    <a:pt x="1842" y="1368"/>
                  </a:cubicBezTo>
                  <a:cubicBezTo>
                    <a:pt x="1579" y="1947"/>
                    <a:pt x="1184" y="2447"/>
                    <a:pt x="684" y="2841"/>
                  </a:cubicBezTo>
                  <a:cubicBezTo>
                    <a:pt x="684" y="2867"/>
                    <a:pt x="632" y="2867"/>
                    <a:pt x="632" y="28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3334340">
            <a:off x="7101856" y="3466688"/>
            <a:ext cx="2475776" cy="2177029"/>
            <a:chOff x="8207738" y="3875619"/>
            <a:chExt cx="935765" cy="822848"/>
          </a:xfrm>
        </p:grpSpPr>
        <p:sp>
          <p:nvSpPr>
            <p:cNvPr id="54" name="Google Shape;54;p2"/>
            <p:cNvSpPr/>
            <p:nvPr/>
          </p:nvSpPr>
          <p:spPr>
            <a:xfrm>
              <a:off x="8430067" y="4606099"/>
              <a:ext cx="100903" cy="92368"/>
            </a:xfrm>
            <a:custGeom>
              <a:avLst/>
              <a:gdLst/>
              <a:ahLst/>
              <a:cxnLst/>
              <a:rect l="l" t="t" r="r" b="b"/>
              <a:pathLst>
                <a:path w="1869" h="1711" extrusionOk="0">
                  <a:moveTo>
                    <a:pt x="632" y="1"/>
                  </a:moveTo>
                  <a:cubicBezTo>
                    <a:pt x="553" y="27"/>
                    <a:pt x="474" y="53"/>
                    <a:pt x="395" y="106"/>
                  </a:cubicBezTo>
                  <a:cubicBezTo>
                    <a:pt x="369" y="132"/>
                    <a:pt x="317" y="159"/>
                    <a:pt x="290" y="185"/>
                  </a:cubicBezTo>
                  <a:lnTo>
                    <a:pt x="264" y="185"/>
                  </a:lnTo>
                  <a:cubicBezTo>
                    <a:pt x="238" y="185"/>
                    <a:pt x="238" y="237"/>
                    <a:pt x="211" y="264"/>
                  </a:cubicBezTo>
                  <a:cubicBezTo>
                    <a:pt x="159" y="264"/>
                    <a:pt x="132" y="316"/>
                    <a:pt x="106" y="369"/>
                  </a:cubicBezTo>
                  <a:cubicBezTo>
                    <a:pt x="80" y="395"/>
                    <a:pt x="54" y="422"/>
                    <a:pt x="54" y="448"/>
                  </a:cubicBezTo>
                  <a:cubicBezTo>
                    <a:pt x="54" y="500"/>
                    <a:pt x="27" y="553"/>
                    <a:pt x="1" y="579"/>
                  </a:cubicBezTo>
                  <a:cubicBezTo>
                    <a:pt x="1" y="606"/>
                    <a:pt x="1" y="632"/>
                    <a:pt x="1" y="685"/>
                  </a:cubicBezTo>
                  <a:cubicBezTo>
                    <a:pt x="1" y="737"/>
                    <a:pt x="1" y="790"/>
                    <a:pt x="1" y="842"/>
                  </a:cubicBezTo>
                  <a:cubicBezTo>
                    <a:pt x="27" y="921"/>
                    <a:pt x="54" y="1000"/>
                    <a:pt x="106" y="1079"/>
                  </a:cubicBezTo>
                  <a:cubicBezTo>
                    <a:pt x="106" y="1132"/>
                    <a:pt x="132" y="1158"/>
                    <a:pt x="159" y="1211"/>
                  </a:cubicBezTo>
                  <a:cubicBezTo>
                    <a:pt x="185" y="1263"/>
                    <a:pt x="211" y="1342"/>
                    <a:pt x="264" y="1368"/>
                  </a:cubicBezTo>
                  <a:cubicBezTo>
                    <a:pt x="317" y="1474"/>
                    <a:pt x="422" y="1526"/>
                    <a:pt x="501" y="1605"/>
                  </a:cubicBezTo>
                  <a:cubicBezTo>
                    <a:pt x="527" y="1631"/>
                    <a:pt x="580" y="1658"/>
                    <a:pt x="632" y="1658"/>
                  </a:cubicBezTo>
                  <a:cubicBezTo>
                    <a:pt x="685" y="1684"/>
                    <a:pt x="764" y="1710"/>
                    <a:pt x="843" y="1710"/>
                  </a:cubicBezTo>
                  <a:cubicBezTo>
                    <a:pt x="948" y="1710"/>
                    <a:pt x="1079" y="1684"/>
                    <a:pt x="1184" y="1631"/>
                  </a:cubicBezTo>
                  <a:cubicBezTo>
                    <a:pt x="1211" y="1605"/>
                    <a:pt x="1263" y="1605"/>
                    <a:pt x="1316" y="1605"/>
                  </a:cubicBezTo>
                  <a:cubicBezTo>
                    <a:pt x="1447" y="1605"/>
                    <a:pt x="1553" y="1552"/>
                    <a:pt x="1632" y="1474"/>
                  </a:cubicBezTo>
                  <a:cubicBezTo>
                    <a:pt x="1684" y="1421"/>
                    <a:pt x="1710" y="1368"/>
                    <a:pt x="1763" y="1289"/>
                  </a:cubicBezTo>
                  <a:cubicBezTo>
                    <a:pt x="1816" y="1263"/>
                    <a:pt x="1842" y="1184"/>
                    <a:pt x="1842" y="1132"/>
                  </a:cubicBezTo>
                  <a:cubicBezTo>
                    <a:pt x="1868" y="1053"/>
                    <a:pt x="1868" y="974"/>
                    <a:pt x="1868" y="869"/>
                  </a:cubicBezTo>
                  <a:cubicBezTo>
                    <a:pt x="1868" y="816"/>
                    <a:pt x="1842" y="763"/>
                    <a:pt x="1816" y="711"/>
                  </a:cubicBezTo>
                  <a:cubicBezTo>
                    <a:pt x="1789" y="579"/>
                    <a:pt x="1710" y="474"/>
                    <a:pt x="1632" y="369"/>
                  </a:cubicBezTo>
                  <a:cubicBezTo>
                    <a:pt x="1553" y="290"/>
                    <a:pt x="1474" y="211"/>
                    <a:pt x="1369" y="159"/>
                  </a:cubicBezTo>
                  <a:cubicBezTo>
                    <a:pt x="1290" y="106"/>
                    <a:pt x="1211" y="53"/>
                    <a:pt x="1106" y="53"/>
                  </a:cubicBezTo>
                  <a:cubicBezTo>
                    <a:pt x="1053" y="53"/>
                    <a:pt x="1000" y="27"/>
                    <a:pt x="9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207738" y="4527758"/>
              <a:ext cx="83843" cy="78116"/>
            </a:xfrm>
            <a:custGeom>
              <a:avLst/>
              <a:gdLst/>
              <a:ahLst/>
              <a:cxnLst/>
              <a:rect l="l" t="t" r="r" b="b"/>
              <a:pathLst>
                <a:path w="1553" h="1447" extrusionOk="0">
                  <a:moveTo>
                    <a:pt x="448" y="0"/>
                  </a:moveTo>
                  <a:cubicBezTo>
                    <a:pt x="421" y="27"/>
                    <a:pt x="369" y="27"/>
                    <a:pt x="343" y="27"/>
                  </a:cubicBezTo>
                  <a:cubicBezTo>
                    <a:pt x="316" y="53"/>
                    <a:pt x="290" y="53"/>
                    <a:pt x="264" y="79"/>
                  </a:cubicBezTo>
                  <a:cubicBezTo>
                    <a:pt x="237" y="105"/>
                    <a:pt x="211" y="79"/>
                    <a:pt x="211" y="132"/>
                  </a:cubicBezTo>
                  <a:cubicBezTo>
                    <a:pt x="211" y="158"/>
                    <a:pt x="211" y="167"/>
                    <a:pt x="209" y="167"/>
                  </a:cubicBezTo>
                  <a:cubicBezTo>
                    <a:pt x="205" y="167"/>
                    <a:pt x="193" y="132"/>
                    <a:pt x="158" y="132"/>
                  </a:cubicBezTo>
                  <a:cubicBezTo>
                    <a:pt x="158" y="158"/>
                    <a:pt x="132" y="184"/>
                    <a:pt x="132" y="184"/>
                  </a:cubicBezTo>
                  <a:cubicBezTo>
                    <a:pt x="106" y="237"/>
                    <a:pt x="80" y="290"/>
                    <a:pt x="53" y="342"/>
                  </a:cubicBezTo>
                  <a:cubicBezTo>
                    <a:pt x="1" y="395"/>
                    <a:pt x="1" y="474"/>
                    <a:pt x="1" y="526"/>
                  </a:cubicBezTo>
                  <a:cubicBezTo>
                    <a:pt x="1" y="553"/>
                    <a:pt x="1" y="553"/>
                    <a:pt x="1" y="579"/>
                  </a:cubicBezTo>
                  <a:cubicBezTo>
                    <a:pt x="1" y="605"/>
                    <a:pt x="27" y="658"/>
                    <a:pt x="27" y="684"/>
                  </a:cubicBezTo>
                  <a:cubicBezTo>
                    <a:pt x="53" y="710"/>
                    <a:pt x="80" y="763"/>
                    <a:pt x="106" y="789"/>
                  </a:cubicBezTo>
                  <a:cubicBezTo>
                    <a:pt x="106" y="816"/>
                    <a:pt x="106" y="868"/>
                    <a:pt x="132" y="894"/>
                  </a:cubicBezTo>
                  <a:lnTo>
                    <a:pt x="185" y="1000"/>
                  </a:lnTo>
                  <a:cubicBezTo>
                    <a:pt x="185" y="1026"/>
                    <a:pt x="185" y="1052"/>
                    <a:pt x="211" y="1079"/>
                  </a:cubicBezTo>
                  <a:cubicBezTo>
                    <a:pt x="264" y="1157"/>
                    <a:pt x="316" y="1210"/>
                    <a:pt x="395" y="1263"/>
                  </a:cubicBezTo>
                  <a:cubicBezTo>
                    <a:pt x="421" y="1263"/>
                    <a:pt x="448" y="1289"/>
                    <a:pt x="448" y="1315"/>
                  </a:cubicBezTo>
                  <a:cubicBezTo>
                    <a:pt x="448" y="1315"/>
                    <a:pt x="500" y="1315"/>
                    <a:pt x="500" y="1342"/>
                  </a:cubicBezTo>
                  <a:cubicBezTo>
                    <a:pt x="527" y="1342"/>
                    <a:pt x="606" y="1368"/>
                    <a:pt x="658" y="1394"/>
                  </a:cubicBezTo>
                  <a:cubicBezTo>
                    <a:pt x="711" y="1394"/>
                    <a:pt x="790" y="1420"/>
                    <a:pt x="869" y="1447"/>
                  </a:cubicBezTo>
                  <a:lnTo>
                    <a:pt x="947" y="1447"/>
                  </a:lnTo>
                  <a:cubicBezTo>
                    <a:pt x="1079" y="1420"/>
                    <a:pt x="1184" y="1368"/>
                    <a:pt x="1263" y="1289"/>
                  </a:cubicBezTo>
                  <a:cubicBezTo>
                    <a:pt x="1316" y="1236"/>
                    <a:pt x="1368" y="1184"/>
                    <a:pt x="1421" y="1105"/>
                  </a:cubicBezTo>
                  <a:cubicBezTo>
                    <a:pt x="1421" y="1079"/>
                    <a:pt x="1447" y="1079"/>
                    <a:pt x="1473" y="1052"/>
                  </a:cubicBezTo>
                  <a:cubicBezTo>
                    <a:pt x="1500" y="1000"/>
                    <a:pt x="1526" y="921"/>
                    <a:pt x="1552" y="842"/>
                  </a:cubicBezTo>
                  <a:cubicBezTo>
                    <a:pt x="1552" y="816"/>
                    <a:pt x="1552" y="763"/>
                    <a:pt x="1552" y="710"/>
                  </a:cubicBezTo>
                  <a:cubicBezTo>
                    <a:pt x="1526" y="631"/>
                    <a:pt x="1500" y="553"/>
                    <a:pt x="1447" y="500"/>
                  </a:cubicBezTo>
                  <a:cubicBezTo>
                    <a:pt x="1421" y="447"/>
                    <a:pt x="1368" y="368"/>
                    <a:pt x="1342" y="316"/>
                  </a:cubicBezTo>
                  <a:cubicBezTo>
                    <a:pt x="1342" y="316"/>
                    <a:pt x="1342" y="290"/>
                    <a:pt x="1316" y="263"/>
                  </a:cubicBezTo>
                  <a:cubicBezTo>
                    <a:pt x="1289" y="263"/>
                    <a:pt x="1237" y="184"/>
                    <a:pt x="1184" y="184"/>
                  </a:cubicBezTo>
                  <a:cubicBezTo>
                    <a:pt x="1132" y="158"/>
                    <a:pt x="1079" y="132"/>
                    <a:pt x="1026" y="105"/>
                  </a:cubicBezTo>
                  <a:cubicBezTo>
                    <a:pt x="974" y="79"/>
                    <a:pt x="921" y="53"/>
                    <a:pt x="869" y="53"/>
                  </a:cubicBezTo>
                  <a:cubicBezTo>
                    <a:pt x="842" y="53"/>
                    <a:pt x="816" y="53"/>
                    <a:pt x="790" y="27"/>
                  </a:cubicBezTo>
                  <a:lnTo>
                    <a:pt x="763" y="27"/>
                  </a:lnTo>
                  <a:cubicBezTo>
                    <a:pt x="763" y="13"/>
                    <a:pt x="763" y="13"/>
                    <a:pt x="763" y="13"/>
                  </a:cubicBezTo>
                  <a:cubicBezTo>
                    <a:pt x="763" y="13"/>
                    <a:pt x="763" y="13"/>
                    <a:pt x="7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416453" y="4391607"/>
              <a:ext cx="68240" cy="71584"/>
            </a:xfrm>
            <a:custGeom>
              <a:avLst/>
              <a:gdLst/>
              <a:ahLst/>
              <a:cxnLst/>
              <a:rect l="l" t="t" r="r" b="b"/>
              <a:pathLst>
                <a:path w="1264" h="1326" extrusionOk="0">
                  <a:moveTo>
                    <a:pt x="677" y="0"/>
                  </a:moveTo>
                  <a:cubicBezTo>
                    <a:pt x="664" y="0"/>
                    <a:pt x="649" y="6"/>
                    <a:pt x="632" y="24"/>
                  </a:cubicBezTo>
                  <a:cubicBezTo>
                    <a:pt x="614" y="15"/>
                    <a:pt x="600" y="12"/>
                    <a:pt x="587" y="12"/>
                  </a:cubicBezTo>
                  <a:cubicBezTo>
                    <a:pt x="562" y="12"/>
                    <a:pt x="544" y="24"/>
                    <a:pt x="527" y="24"/>
                  </a:cubicBezTo>
                  <a:cubicBezTo>
                    <a:pt x="474" y="24"/>
                    <a:pt x="474" y="50"/>
                    <a:pt x="448" y="50"/>
                  </a:cubicBezTo>
                  <a:cubicBezTo>
                    <a:pt x="369" y="76"/>
                    <a:pt x="290" y="129"/>
                    <a:pt x="237" y="182"/>
                  </a:cubicBezTo>
                  <a:cubicBezTo>
                    <a:pt x="211" y="208"/>
                    <a:pt x="185" y="234"/>
                    <a:pt x="132" y="260"/>
                  </a:cubicBezTo>
                  <a:cubicBezTo>
                    <a:pt x="80" y="313"/>
                    <a:pt x="53" y="366"/>
                    <a:pt x="53" y="445"/>
                  </a:cubicBezTo>
                  <a:cubicBezTo>
                    <a:pt x="27" y="445"/>
                    <a:pt x="27" y="471"/>
                    <a:pt x="27" y="471"/>
                  </a:cubicBezTo>
                  <a:cubicBezTo>
                    <a:pt x="1" y="471"/>
                    <a:pt x="27" y="523"/>
                    <a:pt x="27" y="550"/>
                  </a:cubicBezTo>
                  <a:cubicBezTo>
                    <a:pt x="27" y="576"/>
                    <a:pt x="27" y="602"/>
                    <a:pt x="53" y="629"/>
                  </a:cubicBezTo>
                  <a:cubicBezTo>
                    <a:pt x="53" y="681"/>
                    <a:pt x="53" y="760"/>
                    <a:pt x="80" y="813"/>
                  </a:cubicBezTo>
                  <a:cubicBezTo>
                    <a:pt x="106" y="892"/>
                    <a:pt x="132" y="944"/>
                    <a:pt x="185" y="971"/>
                  </a:cubicBezTo>
                  <a:cubicBezTo>
                    <a:pt x="185" y="997"/>
                    <a:pt x="211" y="1023"/>
                    <a:pt x="237" y="1023"/>
                  </a:cubicBezTo>
                  <a:cubicBezTo>
                    <a:pt x="290" y="1023"/>
                    <a:pt x="290" y="1102"/>
                    <a:pt x="316" y="1128"/>
                  </a:cubicBezTo>
                  <a:lnTo>
                    <a:pt x="369" y="1155"/>
                  </a:lnTo>
                  <a:lnTo>
                    <a:pt x="500" y="1286"/>
                  </a:lnTo>
                  <a:lnTo>
                    <a:pt x="527" y="1286"/>
                  </a:lnTo>
                  <a:cubicBezTo>
                    <a:pt x="535" y="1277"/>
                    <a:pt x="541" y="1274"/>
                    <a:pt x="546" y="1274"/>
                  </a:cubicBezTo>
                  <a:cubicBezTo>
                    <a:pt x="556" y="1274"/>
                    <a:pt x="562" y="1286"/>
                    <a:pt x="579" y="1286"/>
                  </a:cubicBezTo>
                  <a:cubicBezTo>
                    <a:pt x="592" y="1312"/>
                    <a:pt x="619" y="1326"/>
                    <a:pt x="648" y="1326"/>
                  </a:cubicBezTo>
                  <a:cubicBezTo>
                    <a:pt x="678" y="1326"/>
                    <a:pt x="711" y="1312"/>
                    <a:pt x="737" y="1286"/>
                  </a:cubicBezTo>
                  <a:cubicBezTo>
                    <a:pt x="790" y="1260"/>
                    <a:pt x="842" y="1260"/>
                    <a:pt x="921" y="1234"/>
                  </a:cubicBezTo>
                  <a:cubicBezTo>
                    <a:pt x="974" y="1234"/>
                    <a:pt x="1000" y="1181"/>
                    <a:pt x="1079" y="1155"/>
                  </a:cubicBezTo>
                  <a:cubicBezTo>
                    <a:pt x="1105" y="1155"/>
                    <a:pt x="1158" y="1128"/>
                    <a:pt x="1158" y="1076"/>
                  </a:cubicBezTo>
                  <a:cubicBezTo>
                    <a:pt x="1158" y="1023"/>
                    <a:pt x="1211" y="997"/>
                    <a:pt x="1237" y="944"/>
                  </a:cubicBezTo>
                  <a:cubicBezTo>
                    <a:pt x="1250" y="918"/>
                    <a:pt x="1257" y="911"/>
                    <a:pt x="1260" y="911"/>
                  </a:cubicBezTo>
                  <a:cubicBezTo>
                    <a:pt x="1263" y="911"/>
                    <a:pt x="1263" y="918"/>
                    <a:pt x="1263" y="918"/>
                  </a:cubicBezTo>
                  <a:lnTo>
                    <a:pt x="1263" y="918"/>
                  </a:lnTo>
                  <a:cubicBezTo>
                    <a:pt x="1263" y="892"/>
                    <a:pt x="1211" y="813"/>
                    <a:pt x="1184" y="813"/>
                  </a:cubicBezTo>
                  <a:cubicBezTo>
                    <a:pt x="1175" y="804"/>
                    <a:pt x="1170" y="801"/>
                    <a:pt x="1165" y="801"/>
                  </a:cubicBezTo>
                  <a:cubicBezTo>
                    <a:pt x="1155" y="801"/>
                    <a:pt x="1149" y="813"/>
                    <a:pt x="1132" y="813"/>
                  </a:cubicBezTo>
                  <a:cubicBezTo>
                    <a:pt x="1105" y="813"/>
                    <a:pt x="1079" y="839"/>
                    <a:pt x="1079" y="839"/>
                  </a:cubicBezTo>
                  <a:cubicBezTo>
                    <a:pt x="1053" y="839"/>
                    <a:pt x="1026" y="865"/>
                    <a:pt x="1000" y="892"/>
                  </a:cubicBezTo>
                  <a:cubicBezTo>
                    <a:pt x="974" y="865"/>
                    <a:pt x="961" y="852"/>
                    <a:pt x="951" y="852"/>
                  </a:cubicBezTo>
                  <a:cubicBezTo>
                    <a:pt x="941" y="852"/>
                    <a:pt x="934" y="865"/>
                    <a:pt x="921" y="892"/>
                  </a:cubicBezTo>
                  <a:cubicBezTo>
                    <a:pt x="908" y="905"/>
                    <a:pt x="895" y="911"/>
                    <a:pt x="875" y="911"/>
                  </a:cubicBezTo>
                  <a:cubicBezTo>
                    <a:pt x="855" y="911"/>
                    <a:pt x="829" y="905"/>
                    <a:pt x="790" y="892"/>
                  </a:cubicBezTo>
                  <a:cubicBezTo>
                    <a:pt x="737" y="892"/>
                    <a:pt x="737" y="839"/>
                    <a:pt x="711" y="813"/>
                  </a:cubicBezTo>
                  <a:cubicBezTo>
                    <a:pt x="685" y="760"/>
                    <a:pt x="737" y="760"/>
                    <a:pt x="685" y="760"/>
                  </a:cubicBezTo>
                  <a:cubicBezTo>
                    <a:pt x="685" y="734"/>
                    <a:pt x="685" y="734"/>
                    <a:pt x="685" y="734"/>
                  </a:cubicBezTo>
                  <a:cubicBezTo>
                    <a:pt x="711" y="655"/>
                    <a:pt x="711" y="655"/>
                    <a:pt x="658" y="655"/>
                  </a:cubicBezTo>
                  <a:lnTo>
                    <a:pt x="632" y="655"/>
                  </a:lnTo>
                  <a:cubicBezTo>
                    <a:pt x="606" y="655"/>
                    <a:pt x="606" y="681"/>
                    <a:pt x="632" y="681"/>
                  </a:cubicBezTo>
                  <a:cubicBezTo>
                    <a:pt x="658" y="734"/>
                    <a:pt x="632" y="734"/>
                    <a:pt x="606" y="734"/>
                  </a:cubicBezTo>
                  <a:cubicBezTo>
                    <a:pt x="579" y="734"/>
                    <a:pt x="606" y="655"/>
                    <a:pt x="606" y="629"/>
                  </a:cubicBezTo>
                  <a:cubicBezTo>
                    <a:pt x="606" y="602"/>
                    <a:pt x="606" y="576"/>
                    <a:pt x="632" y="576"/>
                  </a:cubicBezTo>
                  <a:lnTo>
                    <a:pt x="711" y="550"/>
                  </a:lnTo>
                  <a:cubicBezTo>
                    <a:pt x="737" y="550"/>
                    <a:pt x="763" y="497"/>
                    <a:pt x="737" y="445"/>
                  </a:cubicBezTo>
                  <a:cubicBezTo>
                    <a:pt x="737" y="418"/>
                    <a:pt x="737" y="392"/>
                    <a:pt x="790" y="392"/>
                  </a:cubicBezTo>
                  <a:lnTo>
                    <a:pt x="842" y="392"/>
                  </a:lnTo>
                  <a:cubicBezTo>
                    <a:pt x="860" y="392"/>
                    <a:pt x="877" y="404"/>
                    <a:pt x="887" y="404"/>
                  </a:cubicBezTo>
                  <a:cubicBezTo>
                    <a:pt x="892" y="404"/>
                    <a:pt x="895" y="401"/>
                    <a:pt x="895" y="392"/>
                  </a:cubicBezTo>
                  <a:cubicBezTo>
                    <a:pt x="895" y="392"/>
                    <a:pt x="918" y="380"/>
                    <a:pt x="949" y="380"/>
                  </a:cubicBezTo>
                  <a:cubicBezTo>
                    <a:pt x="965" y="380"/>
                    <a:pt x="983" y="383"/>
                    <a:pt x="1000" y="392"/>
                  </a:cubicBezTo>
                  <a:lnTo>
                    <a:pt x="1105" y="392"/>
                  </a:lnTo>
                  <a:cubicBezTo>
                    <a:pt x="1132" y="366"/>
                    <a:pt x="1158" y="313"/>
                    <a:pt x="1105" y="287"/>
                  </a:cubicBezTo>
                  <a:cubicBezTo>
                    <a:pt x="1079" y="260"/>
                    <a:pt x="1053" y="208"/>
                    <a:pt x="1026" y="182"/>
                  </a:cubicBezTo>
                  <a:cubicBezTo>
                    <a:pt x="1000" y="182"/>
                    <a:pt x="1000" y="155"/>
                    <a:pt x="974" y="155"/>
                  </a:cubicBezTo>
                  <a:cubicBezTo>
                    <a:pt x="974" y="129"/>
                    <a:pt x="948" y="155"/>
                    <a:pt x="948" y="103"/>
                  </a:cubicBezTo>
                  <a:cubicBezTo>
                    <a:pt x="937" y="108"/>
                    <a:pt x="927" y="110"/>
                    <a:pt x="918" y="110"/>
                  </a:cubicBezTo>
                  <a:cubicBezTo>
                    <a:pt x="877" y="110"/>
                    <a:pt x="842" y="71"/>
                    <a:pt x="842" y="50"/>
                  </a:cubicBezTo>
                  <a:cubicBezTo>
                    <a:pt x="790" y="50"/>
                    <a:pt x="763" y="24"/>
                    <a:pt x="737" y="24"/>
                  </a:cubicBezTo>
                  <a:cubicBezTo>
                    <a:pt x="720" y="24"/>
                    <a:pt x="702" y="0"/>
                    <a:pt x="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609567" y="4376330"/>
              <a:ext cx="119312" cy="97497"/>
            </a:xfrm>
            <a:custGeom>
              <a:avLst/>
              <a:gdLst/>
              <a:ahLst/>
              <a:cxnLst/>
              <a:rect l="l" t="t" r="r" b="b"/>
              <a:pathLst>
                <a:path w="2210" h="1806" extrusionOk="0">
                  <a:moveTo>
                    <a:pt x="1157" y="0"/>
                  </a:moveTo>
                  <a:cubicBezTo>
                    <a:pt x="1108" y="0"/>
                    <a:pt x="1056" y="10"/>
                    <a:pt x="1000" y="44"/>
                  </a:cubicBezTo>
                  <a:cubicBezTo>
                    <a:pt x="974" y="70"/>
                    <a:pt x="921" y="70"/>
                    <a:pt x="895" y="70"/>
                  </a:cubicBezTo>
                  <a:lnTo>
                    <a:pt x="842" y="70"/>
                  </a:lnTo>
                  <a:cubicBezTo>
                    <a:pt x="737" y="70"/>
                    <a:pt x="658" y="70"/>
                    <a:pt x="553" y="96"/>
                  </a:cubicBezTo>
                  <a:cubicBezTo>
                    <a:pt x="500" y="123"/>
                    <a:pt x="448" y="175"/>
                    <a:pt x="421" y="228"/>
                  </a:cubicBezTo>
                  <a:cubicBezTo>
                    <a:pt x="421" y="254"/>
                    <a:pt x="369" y="280"/>
                    <a:pt x="369" y="333"/>
                  </a:cubicBezTo>
                  <a:cubicBezTo>
                    <a:pt x="353" y="364"/>
                    <a:pt x="356" y="377"/>
                    <a:pt x="350" y="377"/>
                  </a:cubicBezTo>
                  <a:cubicBezTo>
                    <a:pt x="346" y="377"/>
                    <a:pt x="338" y="370"/>
                    <a:pt x="316" y="359"/>
                  </a:cubicBezTo>
                  <a:cubicBezTo>
                    <a:pt x="301" y="352"/>
                    <a:pt x="292" y="348"/>
                    <a:pt x="288" y="348"/>
                  </a:cubicBezTo>
                  <a:cubicBezTo>
                    <a:pt x="279" y="348"/>
                    <a:pt x="298" y="367"/>
                    <a:pt x="316" y="386"/>
                  </a:cubicBezTo>
                  <a:cubicBezTo>
                    <a:pt x="316" y="386"/>
                    <a:pt x="290" y="438"/>
                    <a:pt x="264" y="438"/>
                  </a:cubicBezTo>
                  <a:cubicBezTo>
                    <a:pt x="211" y="438"/>
                    <a:pt x="237" y="438"/>
                    <a:pt x="237" y="465"/>
                  </a:cubicBezTo>
                  <a:cubicBezTo>
                    <a:pt x="237" y="543"/>
                    <a:pt x="158" y="570"/>
                    <a:pt x="132" y="622"/>
                  </a:cubicBezTo>
                  <a:cubicBezTo>
                    <a:pt x="106" y="649"/>
                    <a:pt x="106" y="649"/>
                    <a:pt x="79" y="675"/>
                  </a:cubicBezTo>
                  <a:cubicBezTo>
                    <a:pt x="132" y="701"/>
                    <a:pt x="79" y="728"/>
                    <a:pt x="79" y="728"/>
                  </a:cubicBezTo>
                  <a:cubicBezTo>
                    <a:pt x="79" y="754"/>
                    <a:pt x="79" y="780"/>
                    <a:pt x="79" y="806"/>
                  </a:cubicBezTo>
                  <a:cubicBezTo>
                    <a:pt x="53" y="859"/>
                    <a:pt x="53" y="912"/>
                    <a:pt x="27" y="912"/>
                  </a:cubicBezTo>
                  <a:cubicBezTo>
                    <a:pt x="53" y="912"/>
                    <a:pt x="79" y="912"/>
                    <a:pt x="53" y="964"/>
                  </a:cubicBezTo>
                  <a:cubicBezTo>
                    <a:pt x="27" y="1017"/>
                    <a:pt x="1" y="1122"/>
                    <a:pt x="1" y="1201"/>
                  </a:cubicBezTo>
                  <a:cubicBezTo>
                    <a:pt x="27" y="1254"/>
                    <a:pt x="53" y="1306"/>
                    <a:pt x="106" y="1359"/>
                  </a:cubicBezTo>
                  <a:cubicBezTo>
                    <a:pt x="158" y="1385"/>
                    <a:pt x="237" y="1411"/>
                    <a:pt x="290" y="1438"/>
                  </a:cubicBezTo>
                  <a:cubicBezTo>
                    <a:pt x="342" y="1490"/>
                    <a:pt x="421" y="1569"/>
                    <a:pt x="474" y="1622"/>
                  </a:cubicBezTo>
                  <a:cubicBezTo>
                    <a:pt x="527" y="1648"/>
                    <a:pt x="553" y="1674"/>
                    <a:pt x="605" y="1674"/>
                  </a:cubicBezTo>
                  <a:cubicBezTo>
                    <a:pt x="658" y="1701"/>
                    <a:pt x="684" y="1701"/>
                    <a:pt x="737" y="1727"/>
                  </a:cubicBezTo>
                  <a:lnTo>
                    <a:pt x="974" y="1727"/>
                  </a:lnTo>
                  <a:cubicBezTo>
                    <a:pt x="1026" y="1727"/>
                    <a:pt x="1053" y="1753"/>
                    <a:pt x="1105" y="1753"/>
                  </a:cubicBezTo>
                  <a:cubicBezTo>
                    <a:pt x="1158" y="1753"/>
                    <a:pt x="1263" y="1780"/>
                    <a:pt x="1368" y="1806"/>
                  </a:cubicBezTo>
                  <a:lnTo>
                    <a:pt x="1579" y="1806"/>
                  </a:lnTo>
                  <a:cubicBezTo>
                    <a:pt x="1657" y="1780"/>
                    <a:pt x="1736" y="1753"/>
                    <a:pt x="1815" y="1701"/>
                  </a:cubicBezTo>
                  <a:cubicBezTo>
                    <a:pt x="1868" y="1674"/>
                    <a:pt x="1920" y="1648"/>
                    <a:pt x="1973" y="1595"/>
                  </a:cubicBezTo>
                  <a:cubicBezTo>
                    <a:pt x="1999" y="1569"/>
                    <a:pt x="1999" y="1543"/>
                    <a:pt x="2026" y="1517"/>
                  </a:cubicBezTo>
                  <a:cubicBezTo>
                    <a:pt x="2026" y="1490"/>
                    <a:pt x="2078" y="1464"/>
                    <a:pt x="2078" y="1411"/>
                  </a:cubicBezTo>
                  <a:cubicBezTo>
                    <a:pt x="2105" y="1385"/>
                    <a:pt x="2131" y="1332"/>
                    <a:pt x="2157" y="1280"/>
                  </a:cubicBezTo>
                  <a:cubicBezTo>
                    <a:pt x="2183" y="1201"/>
                    <a:pt x="2210" y="1122"/>
                    <a:pt x="2210" y="1043"/>
                  </a:cubicBezTo>
                  <a:cubicBezTo>
                    <a:pt x="2210" y="964"/>
                    <a:pt x="2210" y="912"/>
                    <a:pt x="2210" y="833"/>
                  </a:cubicBezTo>
                  <a:cubicBezTo>
                    <a:pt x="2183" y="754"/>
                    <a:pt x="2157" y="675"/>
                    <a:pt x="2105" y="622"/>
                  </a:cubicBezTo>
                  <a:cubicBezTo>
                    <a:pt x="2078" y="517"/>
                    <a:pt x="2026" y="465"/>
                    <a:pt x="1973" y="386"/>
                  </a:cubicBezTo>
                  <a:cubicBezTo>
                    <a:pt x="1894" y="307"/>
                    <a:pt x="1815" y="254"/>
                    <a:pt x="1736" y="202"/>
                  </a:cubicBezTo>
                  <a:cubicBezTo>
                    <a:pt x="1710" y="202"/>
                    <a:pt x="1684" y="175"/>
                    <a:pt x="1657" y="149"/>
                  </a:cubicBezTo>
                  <a:cubicBezTo>
                    <a:pt x="1605" y="96"/>
                    <a:pt x="1552" y="70"/>
                    <a:pt x="1473" y="44"/>
                  </a:cubicBezTo>
                  <a:cubicBezTo>
                    <a:pt x="1421" y="44"/>
                    <a:pt x="1394" y="44"/>
                    <a:pt x="1342" y="17"/>
                  </a:cubicBezTo>
                  <a:cubicBezTo>
                    <a:pt x="1282" y="17"/>
                    <a:pt x="1222" y="0"/>
                    <a:pt x="11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994336" y="4351712"/>
              <a:ext cx="109379" cy="101384"/>
            </a:xfrm>
            <a:custGeom>
              <a:avLst/>
              <a:gdLst/>
              <a:ahLst/>
              <a:cxnLst/>
              <a:rect l="l" t="t" r="r" b="b"/>
              <a:pathLst>
                <a:path w="2026" h="1878" extrusionOk="0">
                  <a:moveTo>
                    <a:pt x="1000" y="0"/>
                  </a:moveTo>
                  <a:cubicBezTo>
                    <a:pt x="869" y="0"/>
                    <a:pt x="764" y="26"/>
                    <a:pt x="632" y="79"/>
                  </a:cubicBezTo>
                  <a:cubicBezTo>
                    <a:pt x="606" y="105"/>
                    <a:pt x="553" y="132"/>
                    <a:pt x="527" y="158"/>
                  </a:cubicBezTo>
                  <a:cubicBezTo>
                    <a:pt x="448" y="210"/>
                    <a:pt x="369" y="263"/>
                    <a:pt x="343" y="342"/>
                  </a:cubicBezTo>
                  <a:cubicBezTo>
                    <a:pt x="290" y="395"/>
                    <a:pt x="264" y="447"/>
                    <a:pt x="238" y="473"/>
                  </a:cubicBezTo>
                  <a:cubicBezTo>
                    <a:pt x="238" y="473"/>
                    <a:pt x="226" y="497"/>
                    <a:pt x="210" y="497"/>
                  </a:cubicBezTo>
                  <a:cubicBezTo>
                    <a:pt x="202" y="497"/>
                    <a:pt x="194" y="491"/>
                    <a:pt x="185" y="473"/>
                  </a:cubicBezTo>
                  <a:cubicBezTo>
                    <a:pt x="185" y="447"/>
                    <a:pt x="132" y="421"/>
                    <a:pt x="132" y="395"/>
                  </a:cubicBezTo>
                  <a:lnTo>
                    <a:pt x="132" y="447"/>
                  </a:lnTo>
                  <a:cubicBezTo>
                    <a:pt x="159" y="447"/>
                    <a:pt x="185" y="473"/>
                    <a:pt x="185" y="500"/>
                  </a:cubicBezTo>
                  <a:cubicBezTo>
                    <a:pt x="185" y="552"/>
                    <a:pt x="211" y="526"/>
                    <a:pt x="238" y="552"/>
                  </a:cubicBezTo>
                  <a:cubicBezTo>
                    <a:pt x="185" y="605"/>
                    <a:pt x="185" y="658"/>
                    <a:pt x="185" y="710"/>
                  </a:cubicBezTo>
                  <a:cubicBezTo>
                    <a:pt x="159" y="763"/>
                    <a:pt x="132" y="789"/>
                    <a:pt x="80" y="815"/>
                  </a:cubicBezTo>
                  <a:cubicBezTo>
                    <a:pt x="27" y="842"/>
                    <a:pt x="1" y="921"/>
                    <a:pt x="53" y="999"/>
                  </a:cubicBezTo>
                  <a:cubicBezTo>
                    <a:pt x="53" y="999"/>
                    <a:pt x="53" y="999"/>
                    <a:pt x="53" y="1026"/>
                  </a:cubicBezTo>
                  <a:cubicBezTo>
                    <a:pt x="53" y="1078"/>
                    <a:pt x="80" y="1131"/>
                    <a:pt x="80" y="1184"/>
                  </a:cubicBezTo>
                  <a:cubicBezTo>
                    <a:pt x="53" y="1262"/>
                    <a:pt x="80" y="1262"/>
                    <a:pt x="106" y="1289"/>
                  </a:cubicBezTo>
                  <a:cubicBezTo>
                    <a:pt x="132" y="1315"/>
                    <a:pt x="185" y="1341"/>
                    <a:pt x="211" y="1368"/>
                  </a:cubicBezTo>
                  <a:cubicBezTo>
                    <a:pt x="211" y="1420"/>
                    <a:pt x="264" y="1447"/>
                    <a:pt x="316" y="1499"/>
                  </a:cubicBezTo>
                  <a:cubicBezTo>
                    <a:pt x="343" y="1552"/>
                    <a:pt x="395" y="1578"/>
                    <a:pt x="448" y="1631"/>
                  </a:cubicBezTo>
                  <a:lnTo>
                    <a:pt x="527" y="1631"/>
                  </a:lnTo>
                  <a:cubicBezTo>
                    <a:pt x="632" y="1683"/>
                    <a:pt x="737" y="1736"/>
                    <a:pt x="869" y="1788"/>
                  </a:cubicBezTo>
                  <a:cubicBezTo>
                    <a:pt x="948" y="1788"/>
                    <a:pt x="1027" y="1815"/>
                    <a:pt x="1105" y="1841"/>
                  </a:cubicBezTo>
                  <a:lnTo>
                    <a:pt x="1184" y="1841"/>
                  </a:lnTo>
                  <a:lnTo>
                    <a:pt x="1316" y="1867"/>
                  </a:lnTo>
                  <a:cubicBezTo>
                    <a:pt x="1337" y="1874"/>
                    <a:pt x="1358" y="1878"/>
                    <a:pt x="1379" y="1878"/>
                  </a:cubicBezTo>
                  <a:cubicBezTo>
                    <a:pt x="1435" y="1878"/>
                    <a:pt x="1488" y="1853"/>
                    <a:pt x="1526" y="1815"/>
                  </a:cubicBezTo>
                  <a:cubicBezTo>
                    <a:pt x="1579" y="1762"/>
                    <a:pt x="1605" y="1710"/>
                    <a:pt x="1631" y="1657"/>
                  </a:cubicBezTo>
                  <a:cubicBezTo>
                    <a:pt x="1658" y="1631"/>
                    <a:pt x="1684" y="1578"/>
                    <a:pt x="1684" y="1552"/>
                  </a:cubicBezTo>
                  <a:cubicBezTo>
                    <a:pt x="1737" y="1499"/>
                    <a:pt x="1789" y="1447"/>
                    <a:pt x="1842" y="1394"/>
                  </a:cubicBezTo>
                  <a:cubicBezTo>
                    <a:pt x="1868" y="1368"/>
                    <a:pt x="1894" y="1315"/>
                    <a:pt x="1921" y="1289"/>
                  </a:cubicBezTo>
                  <a:cubicBezTo>
                    <a:pt x="1921" y="1262"/>
                    <a:pt x="1947" y="1236"/>
                    <a:pt x="1973" y="1210"/>
                  </a:cubicBezTo>
                  <a:cubicBezTo>
                    <a:pt x="2026" y="1131"/>
                    <a:pt x="2026" y="1052"/>
                    <a:pt x="2026" y="973"/>
                  </a:cubicBezTo>
                  <a:cubicBezTo>
                    <a:pt x="2026" y="894"/>
                    <a:pt x="2000" y="815"/>
                    <a:pt x="2000" y="736"/>
                  </a:cubicBezTo>
                  <a:cubicBezTo>
                    <a:pt x="1973" y="658"/>
                    <a:pt x="1947" y="605"/>
                    <a:pt x="1894" y="526"/>
                  </a:cubicBezTo>
                  <a:cubicBezTo>
                    <a:pt x="1868" y="473"/>
                    <a:pt x="1868" y="447"/>
                    <a:pt x="1842" y="395"/>
                  </a:cubicBezTo>
                  <a:cubicBezTo>
                    <a:pt x="1789" y="368"/>
                    <a:pt x="1842" y="368"/>
                    <a:pt x="1842" y="368"/>
                  </a:cubicBezTo>
                  <a:cubicBezTo>
                    <a:pt x="1763" y="368"/>
                    <a:pt x="1763" y="316"/>
                    <a:pt x="1763" y="289"/>
                  </a:cubicBezTo>
                  <a:cubicBezTo>
                    <a:pt x="1737" y="237"/>
                    <a:pt x="1710" y="210"/>
                    <a:pt x="1658" y="184"/>
                  </a:cubicBezTo>
                  <a:cubicBezTo>
                    <a:pt x="1631" y="184"/>
                    <a:pt x="1605" y="132"/>
                    <a:pt x="1553" y="105"/>
                  </a:cubicBezTo>
                  <a:lnTo>
                    <a:pt x="1395" y="26"/>
                  </a:lnTo>
                  <a:cubicBezTo>
                    <a:pt x="1368" y="0"/>
                    <a:pt x="1316" y="0"/>
                    <a:pt x="12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84402" y="4018409"/>
              <a:ext cx="102306" cy="92530"/>
            </a:xfrm>
            <a:custGeom>
              <a:avLst/>
              <a:gdLst/>
              <a:ahLst/>
              <a:cxnLst/>
              <a:rect l="l" t="t" r="r" b="b"/>
              <a:pathLst>
                <a:path w="1895" h="1714" extrusionOk="0">
                  <a:moveTo>
                    <a:pt x="885" y="0"/>
                  </a:moveTo>
                  <a:cubicBezTo>
                    <a:pt x="869" y="0"/>
                    <a:pt x="855" y="7"/>
                    <a:pt x="842" y="20"/>
                  </a:cubicBezTo>
                  <a:lnTo>
                    <a:pt x="632" y="20"/>
                  </a:lnTo>
                  <a:cubicBezTo>
                    <a:pt x="553" y="20"/>
                    <a:pt x="474" y="72"/>
                    <a:pt x="422" y="99"/>
                  </a:cubicBezTo>
                  <a:cubicBezTo>
                    <a:pt x="369" y="125"/>
                    <a:pt x="343" y="151"/>
                    <a:pt x="290" y="178"/>
                  </a:cubicBezTo>
                  <a:lnTo>
                    <a:pt x="264" y="178"/>
                  </a:lnTo>
                  <a:cubicBezTo>
                    <a:pt x="237" y="178"/>
                    <a:pt x="237" y="257"/>
                    <a:pt x="211" y="257"/>
                  </a:cubicBezTo>
                  <a:cubicBezTo>
                    <a:pt x="159" y="283"/>
                    <a:pt x="159" y="335"/>
                    <a:pt x="106" y="362"/>
                  </a:cubicBezTo>
                  <a:cubicBezTo>
                    <a:pt x="80" y="388"/>
                    <a:pt x="53" y="441"/>
                    <a:pt x="53" y="467"/>
                  </a:cubicBezTo>
                  <a:cubicBezTo>
                    <a:pt x="53" y="520"/>
                    <a:pt x="27" y="546"/>
                    <a:pt x="27" y="598"/>
                  </a:cubicBezTo>
                  <a:cubicBezTo>
                    <a:pt x="1" y="625"/>
                    <a:pt x="1" y="651"/>
                    <a:pt x="27" y="677"/>
                  </a:cubicBezTo>
                  <a:cubicBezTo>
                    <a:pt x="1" y="730"/>
                    <a:pt x="1" y="783"/>
                    <a:pt x="27" y="835"/>
                  </a:cubicBezTo>
                  <a:cubicBezTo>
                    <a:pt x="27" y="914"/>
                    <a:pt x="53" y="993"/>
                    <a:pt x="106" y="1072"/>
                  </a:cubicBezTo>
                  <a:cubicBezTo>
                    <a:pt x="132" y="1124"/>
                    <a:pt x="132" y="1177"/>
                    <a:pt x="159" y="1230"/>
                  </a:cubicBezTo>
                  <a:cubicBezTo>
                    <a:pt x="185" y="1282"/>
                    <a:pt x="211" y="1335"/>
                    <a:pt x="264" y="1387"/>
                  </a:cubicBezTo>
                  <a:cubicBezTo>
                    <a:pt x="343" y="1466"/>
                    <a:pt x="422" y="1545"/>
                    <a:pt x="500" y="1624"/>
                  </a:cubicBezTo>
                  <a:cubicBezTo>
                    <a:pt x="527" y="1650"/>
                    <a:pt x="579" y="1650"/>
                    <a:pt x="632" y="1677"/>
                  </a:cubicBezTo>
                  <a:cubicBezTo>
                    <a:pt x="711" y="1703"/>
                    <a:pt x="763" y="1703"/>
                    <a:pt x="842" y="1703"/>
                  </a:cubicBezTo>
                  <a:cubicBezTo>
                    <a:pt x="878" y="1710"/>
                    <a:pt x="911" y="1713"/>
                    <a:pt x="943" y="1713"/>
                  </a:cubicBezTo>
                  <a:cubicBezTo>
                    <a:pt x="1030" y="1713"/>
                    <a:pt x="1107" y="1689"/>
                    <a:pt x="1184" y="1650"/>
                  </a:cubicBezTo>
                  <a:cubicBezTo>
                    <a:pt x="1237" y="1624"/>
                    <a:pt x="1263" y="1598"/>
                    <a:pt x="1316" y="1598"/>
                  </a:cubicBezTo>
                  <a:cubicBezTo>
                    <a:pt x="1447" y="1598"/>
                    <a:pt x="1552" y="1572"/>
                    <a:pt x="1631" y="1466"/>
                  </a:cubicBezTo>
                  <a:cubicBezTo>
                    <a:pt x="1684" y="1414"/>
                    <a:pt x="1737" y="1361"/>
                    <a:pt x="1763" y="1309"/>
                  </a:cubicBezTo>
                  <a:cubicBezTo>
                    <a:pt x="1815" y="1256"/>
                    <a:pt x="1842" y="1203"/>
                    <a:pt x="1842" y="1151"/>
                  </a:cubicBezTo>
                  <a:cubicBezTo>
                    <a:pt x="1868" y="1046"/>
                    <a:pt x="1894" y="967"/>
                    <a:pt x="1868" y="888"/>
                  </a:cubicBezTo>
                  <a:cubicBezTo>
                    <a:pt x="1868" y="809"/>
                    <a:pt x="1842" y="756"/>
                    <a:pt x="1842" y="704"/>
                  </a:cubicBezTo>
                  <a:cubicBezTo>
                    <a:pt x="1789" y="572"/>
                    <a:pt x="1710" y="467"/>
                    <a:pt x="1631" y="388"/>
                  </a:cubicBezTo>
                  <a:cubicBezTo>
                    <a:pt x="1552" y="283"/>
                    <a:pt x="1474" y="230"/>
                    <a:pt x="1368" y="151"/>
                  </a:cubicBezTo>
                  <a:cubicBezTo>
                    <a:pt x="1289" y="99"/>
                    <a:pt x="1211" y="72"/>
                    <a:pt x="1105" y="46"/>
                  </a:cubicBezTo>
                  <a:cubicBezTo>
                    <a:pt x="1053" y="46"/>
                    <a:pt x="1000" y="46"/>
                    <a:pt x="948" y="20"/>
                  </a:cubicBezTo>
                  <a:cubicBezTo>
                    <a:pt x="921" y="7"/>
                    <a:pt x="902" y="0"/>
                    <a:pt x="8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495325" y="4212634"/>
              <a:ext cx="88108" cy="90587"/>
            </a:xfrm>
            <a:custGeom>
              <a:avLst/>
              <a:gdLst/>
              <a:ahLst/>
              <a:cxnLst/>
              <a:rect l="l" t="t" r="r" b="b"/>
              <a:pathLst>
                <a:path w="1632" h="1678" extrusionOk="0">
                  <a:moveTo>
                    <a:pt x="507" y="1578"/>
                  </a:moveTo>
                  <a:cubicBezTo>
                    <a:pt x="489" y="1582"/>
                    <a:pt x="469" y="1590"/>
                    <a:pt x="448" y="1605"/>
                  </a:cubicBezTo>
                  <a:cubicBezTo>
                    <a:pt x="488" y="1591"/>
                    <a:pt x="508" y="1585"/>
                    <a:pt x="507" y="1578"/>
                  </a:cubicBezTo>
                  <a:close/>
                  <a:moveTo>
                    <a:pt x="868" y="1"/>
                  </a:moveTo>
                  <a:cubicBezTo>
                    <a:pt x="789" y="1"/>
                    <a:pt x="711" y="1"/>
                    <a:pt x="632" y="27"/>
                  </a:cubicBezTo>
                  <a:cubicBezTo>
                    <a:pt x="632" y="27"/>
                    <a:pt x="620" y="38"/>
                    <a:pt x="604" y="38"/>
                  </a:cubicBezTo>
                  <a:cubicBezTo>
                    <a:pt x="597" y="38"/>
                    <a:pt x="588" y="36"/>
                    <a:pt x="579" y="27"/>
                  </a:cubicBezTo>
                  <a:cubicBezTo>
                    <a:pt x="570" y="18"/>
                    <a:pt x="564" y="15"/>
                    <a:pt x="561" y="15"/>
                  </a:cubicBezTo>
                  <a:cubicBezTo>
                    <a:pt x="553" y="15"/>
                    <a:pt x="553" y="27"/>
                    <a:pt x="553" y="27"/>
                  </a:cubicBezTo>
                  <a:cubicBezTo>
                    <a:pt x="553" y="27"/>
                    <a:pt x="474" y="106"/>
                    <a:pt x="421" y="132"/>
                  </a:cubicBezTo>
                  <a:cubicBezTo>
                    <a:pt x="395" y="158"/>
                    <a:pt x="369" y="185"/>
                    <a:pt x="342" y="185"/>
                  </a:cubicBezTo>
                  <a:lnTo>
                    <a:pt x="211" y="290"/>
                  </a:lnTo>
                  <a:cubicBezTo>
                    <a:pt x="211" y="316"/>
                    <a:pt x="158" y="316"/>
                    <a:pt x="132" y="342"/>
                  </a:cubicBezTo>
                  <a:cubicBezTo>
                    <a:pt x="132" y="369"/>
                    <a:pt x="106" y="395"/>
                    <a:pt x="106" y="421"/>
                  </a:cubicBezTo>
                  <a:cubicBezTo>
                    <a:pt x="106" y="448"/>
                    <a:pt x="79" y="474"/>
                    <a:pt x="79" y="500"/>
                  </a:cubicBezTo>
                  <a:cubicBezTo>
                    <a:pt x="53" y="579"/>
                    <a:pt x="27" y="632"/>
                    <a:pt x="0" y="711"/>
                  </a:cubicBezTo>
                  <a:lnTo>
                    <a:pt x="0" y="737"/>
                  </a:lnTo>
                  <a:cubicBezTo>
                    <a:pt x="0" y="737"/>
                    <a:pt x="0" y="790"/>
                    <a:pt x="0" y="790"/>
                  </a:cubicBezTo>
                  <a:cubicBezTo>
                    <a:pt x="0" y="816"/>
                    <a:pt x="0" y="842"/>
                    <a:pt x="0" y="868"/>
                  </a:cubicBezTo>
                  <a:lnTo>
                    <a:pt x="0" y="895"/>
                  </a:lnTo>
                  <a:cubicBezTo>
                    <a:pt x="0" y="921"/>
                    <a:pt x="27" y="947"/>
                    <a:pt x="27" y="947"/>
                  </a:cubicBezTo>
                  <a:cubicBezTo>
                    <a:pt x="0" y="1053"/>
                    <a:pt x="27" y="1131"/>
                    <a:pt x="53" y="1210"/>
                  </a:cubicBezTo>
                  <a:cubicBezTo>
                    <a:pt x="106" y="1342"/>
                    <a:pt x="211" y="1421"/>
                    <a:pt x="316" y="1473"/>
                  </a:cubicBezTo>
                  <a:lnTo>
                    <a:pt x="448" y="1552"/>
                  </a:lnTo>
                  <a:cubicBezTo>
                    <a:pt x="486" y="1565"/>
                    <a:pt x="505" y="1571"/>
                    <a:pt x="507" y="1578"/>
                  </a:cubicBezTo>
                  <a:lnTo>
                    <a:pt x="507" y="1578"/>
                  </a:lnTo>
                  <a:cubicBezTo>
                    <a:pt x="517" y="1575"/>
                    <a:pt x="526" y="1574"/>
                    <a:pt x="535" y="1574"/>
                  </a:cubicBezTo>
                  <a:cubicBezTo>
                    <a:pt x="571" y="1574"/>
                    <a:pt x="601" y="1590"/>
                    <a:pt x="632" y="1605"/>
                  </a:cubicBezTo>
                  <a:cubicBezTo>
                    <a:pt x="711" y="1657"/>
                    <a:pt x="711" y="1631"/>
                    <a:pt x="711" y="1657"/>
                  </a:cubicBezTo>
                  <a:cubicBezTo>
                    <a:pt x="750" y="1671"/>
                    <a:pt x="796" y="1677"/>
                    <a:pt x="842" y="1677"/>
                  </a:cubicBezTo>
                  <a:cubicBezTo>
                    <a:pt x="888" y="1677"/>
                    <a:pt x="934" y="1671"/>
                    <a:pt x="974" y="1657"/>
                  </a:cubicBezTo>
                  <a:cubicBezTo>
                    <a:pt x="1052" y="1631"/>
                    <a:pt x="1131" y="1605"/>
                    <a:pt x="1210" y="1552"/>
                  </a:cubicBezTo>
                  <a:cubicBezTo>
                    <a:pt x="1315" y="1500"/>
                    <a:pt x="1394" y="1421"/>
                    <a:pt x="1447" y="1342"/>
                  </a:cubicBezTo>
                  <a:cubicBezTo>
                    <a:pt x="1447" y="1289"/>
                    <a:pt x="1473" y="1263"/>
                    <a:pt x="1500" y="1237"/>
                  </a:cubicBezTo>
                  <a:cubicBezTo>
                    <a:pt x="1526" y="1210"/>
                    <a:pt x="1526" y="1184"/>
                    <a:pt x="1500" y="1184"/>
                  </a:cubicBezTo>
                  <a:cubicBezTo>
                    <a:pt x="1473" y="1158"/>
                    <a:pt x="1473" y="1105"/>
                    <a:pt x="1500" y="1079"/>
                  </a:cubicBezTo>
                  <a:cubicBezTo>
                    <a:pt x="1526" y="1053"/>
                    <a:pt x="1526" y="1000"/>
                    <a:pt x="1500" y="974"/>
                  </a:cubicBezTo>
                  <a:cubicBezTo>
                    <a:pt x="1500" y="947"/>
                    <a:pt x="1500" y="947"/>
                    <a:pt x="1526" y="921"/>
                  </a:cubicBezTo>
                  <a:cubicBezTo>
                    <a:pt x="1578" y="895"/>
                    <a:pt x="1605" y="868"/>
                    <a:pt x="1605" y="816"/>
                  </a:cubicBezTo>
                  <a:lnTo>
                    <a:pt x="1631" y="842"/>
                  </a:lnTo>
                  <a:cubicBezTo>
                    <a:pt x="1631" y="816"/>
                    <a:pt x="1631" y="790"/>
                    <a:pt x="1631" y="790"/>
                  </a:cubicBezTo>
                  <a:cubicBezTo>
                    <a:pt x="1631" y="790"/>
                    <a:pt x="1631" y="684"/>
                    <a:pt x="1605" y="658"/>
                  </a:cubicBezTo>
                  <a:cubicBezTo>
                    <a:pt x="1605" y="632"/>
                    <a:pt x="1605" y="632"/>
                    <a:pt x="1605" y="605"/>
                  </a:cubicBezTo>
                  <a:cubicBezTo>
                    <a:pt x="1605" y="553"/>
                    <a:pt x="1552" y="553"/>
                    <a:pt x="1552" y="527"/>
                  </a:cubicBezTo>
                  <a:cubicBezTo>
                    <a:pt x="1526" y="474"/>
                    <a:pt x="1500" y="448"/>
                    <a:pt x="1473" y="421"/>
                  </a:cubicBezTo>
                  <a:cubicBezTo>
                    <a:pt x="1447" y="395"/>
                    <a:pt x="1447" y="369"/>
                    <a:pt x="1394" y="342"/>
                  </a:cubicBezTo>
                  <a:cubicBezTo>
                    <a:pt x="1381" y="329"/>
                    <a:pt x="1381" y="329"/>
                    <a:pt x="1384" y="329"/>
                  </a:cubicBezTo>
                  <a:cubicBezTo>
                    <a:pt x="1388" y="329"/>
                    <a:pt x="1394" y="329"/>
                    <a:pt x="1394" y="316"/>
                  </a:cubicBezTo>
                  <a:cubicBezTo>
                    <a:pt x="1394" y="290"/>
                    <a:pt x="1368" y="316"/>
                    <a:pt x="1342" y="264"/>
                  </a:cubicBezTo>
                  <a:cubicBezTo>
                    <a:pt x="1315" y="237"/>
                    <a:pt x="1289" y="211"/>
                    <a:pt x="1263" y="185"/>
                  </a:cubicBezTo>
                  <a:lnTo>
                    <a:pt x="1184" y="106"/>
                  </a:lnTo>
                  <a:cubicBezTo>
                    <a:pt x="1184" y="79"/>
                    <a:pt x="1158" y="79"/>
                    <a:pt x="1131" y="79"/>
                  </a:cubicBezTo>
                  <a:cubicBezTo>
                    <a:pt x="1131" y="79"/>
                    <a:pt x="1052" y="27"/>
                    <a:pt x="1000" y="27"/>
                  </a:cubicBezTo>
                  <a:cubicBezTo>
                    <a:pt x="974" y="1"/>
                    <a:pt x="921" y="1"/>
                    <a:pt x="8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798415" y="4416980"/>
              <a:ext cx="80981" cy="88751"/>
            </a:xfrm>
            <a:custGeom>
              <a:avLst/>
              <a:gdLst/>
              <a:ahLst/>
              <a:cxnLst/>
              <a:rect l="l" t="t" r="r" b="b"/>
              <a:pathLst>
                <a:path w="1500" h="1644" extrusionOk="0">
                  <a:moveTo>
                    <a:pt x="421" y="1"/>
                  </a:moveTo>
                  <a:cubicBezTo>
                    <a:pt x="421" y="1"/>
                    <a:pt x="421" y="27"/>
                    <a:pt x="395" y="27"/>
                  </a:cubicBezTo>
                  <a:cubicBezTo>
                    <a:pt x="369" y="27"/>
                    <a:pt x="342" y="53"/>
                    <a:pt x="290" y="53"/>
                  </a:cubicBezTo>
                  <a:cubicBezTo>
                    <a:pt x="263" y="53"/>
                    <a:pt x="263" y="80"/>
                    <a:pt x="237" y="106"/>
                  </a:cubicBezTo>
                  <a:cubicBezTo>
                    <a:pt x="185" y="159"/>
                    <a:pt x="132" y="211"/>
                    <a:pt x="79" y="290"/>
                  </a:cubicBezTo>
                  <a:cubicBezTo>
                    <a:pt x="79" y="343"/>
                    <a:pt x="53" y="369"/>
                    <a:pt x="53" y="422"/>
                  </a:cubicBezTo>
                  <a:cubicBezTo>
                    <a:pt x="27" y="501"/>
                    <a:pt x="27" y="553"/>
                    <a:pt x="27" y="632"/>
                  </a:cubicBezTo>
                  <a:cubicBezTo>
                    <a:pt x="27" y="685"/>
                    <a:pt x="27" y="711"/>
                    <a:pt x="27" y="764"/>
                  </a:cubicBezTo>
                  <a:cubicBezTo>
                    <a:pt x="0" y="816"/>
                    <a:pt x="0" y="895"/>
                    <a:pt x="27" y="948"/>
                  </a:cubicBezTo>
                  <a:lnTo>
                    <a:pt x="27" y="974"/>
                  </a:lnTo>
                  <a:cubicBezTo>
                    <a:pt x="0" y="1053"/>
                    <a:pt x="0" y="1132"/>
                    <a:pt x="27" y="1184"/>
                  </a:cubicBezTo>
                  <a:cubicBezTo>
                    <a:pt x="27" y="1237"/>
                    <a:pt x="53" y="1290"/>
                    <a:pt x="106" y="1290"/>
                  </a:cubicBezTo>
                  <a:cubicBezTo>
                    <a:pt x="132" y="1316"/>
                    <a:pt x="132" y="1316"/>
                    <a:pt x="132" y="1342"/>
                  </a:cubicBezTo>
                  <a:cubicBezTo>
                    <a:pt x="149" y="1342"/>
                    <a:pt x="144" y="1330"/>
                    <a:pt x="153" y="1330"/>
                  </a:cubicBezTo>
                  <a:cubicBezTo>
                    <a:pt x="158" y="1330"/>
                    <a:pt x="167" y="1333"/>
                    <a:pt x="185" y="1342"/>
                  </a:cubicBezTo>
                  <a:cubicBezTo>
                    <a:pt x="211" y="1342"/>
                    <a:pt x="185" y="1368"/>
                    <a:pt x="185" y="1368"/>
                  </a:cubicBezTo>
                  <a:cubicBezTo>
                    <a:pt x="185" y="1374"/>
                    <a:pt x="187" y="1376"/>
                    <a:pt x="191" y="1376"/>
                  </a:cubicBezTo>
                  <a:cubicBezTo>
                    <a:pt x="202" y="1376"/>
                    <a:pt x="224" y="1361"/>
                    <a:pt x="244" y="1361"/>
                  </a:cubicBezTo>
                  <a:cubicBezTo>
                    <a:pt x="251" y="1361"/>
                    <a:pt x="258" y="1363"/>
                    <a:pt x="263" y="1368"/>
                  </a:cubicBezTo>
                  <a:cubicBezTo>
                    <a:pt x="290" y="1395"/>
                    <a:pt x="263" y="1395"/>
                    <a:pt x="263" y="1421"/>
                  </a:cubicBezTo>
                  <a:cubicBezTo>
                    <a:pt x="271" y="1413"/>
                    <a:pt x="279" y="1410"/>
                    <a:pt x="286" y="1410"/>
                  </a:cubicBezTo>
                  <a:cubicBezTo>
                    <a:pt x="303" y="1410"/>
                    <a:pt x="316" y="1429"/>
                    <a:pt x="316" y="1447"/>
                  </a:cubicBezTo>
                  <a:cubicBezTo>
                    <a:pt x="342" y="1474"/>
                    <a:pt x="369" y="1500"/>
                    <a:pt x="421" y="1526"/>
                  </a:cubicBezTo>
                  <a:cubicBezTo>
                    <a:pt x="448" y="1553"/>
                    <a:pt x="500" y="1579"/>
                    <a:pt x="526" y="1605"/>
                  </a:cubicBezTo>
                  <a:cubicBezTo>
                    <a:pt x="544" y="1614"/>
                    <a:pt x="556" y="1617"/>
                    <a:pt x="563" y="1617"/>
                  </a:cubicBezTo>
                  <a:cubicBezTo>
                    <a:pt x="579" y="1617"/>
                    <a:pt x="579" y="1605"/>
                    <a:pt x="579" y="1605"/>
                  </a:cubicBezTo>
                  <a:cubicBezTo>
                    <a:pt x="632" y="1631"/>
                    <a:pt x="684" y="1631"/>
                    <a:pt x="763" y="1631"/>
                  </a:cubicBezTo>
                  <a:cubicBezTo>
                    <a:pt x="816" y="1631"/>
                    <a:pt x="868" y="1643"/>
                    <a:pt x="921" y="1643"/>
                  </a:cubicBezTo>
                  <a:cubicBezTo>
                    <a:pt x="947" y="1643"/>
                    <a:pt x="974" y="1640"/>
                    <a:pt x="1000" y="1631"/>
                  </a:cubicBezTo>
                  <a:cubicBezTo>
                    <a:pt x="1105" y="1605"/>
                    <a:pt x="1184" y="1553"/>
                    <a:pt x="1237" y="1474"/>
                  </a:cubicBezTo>
                  <a:cubicBezTo>
                    <a:pt x="1315" y="1447"/>
                    <a:pt x="1342" y="1368"/>
                    <a:pt x="1394" y="1316"/>
                  </a:cubicBezTo>
                  <a:cubicBezTo>
                    <a:pt x="1421" y="1263"/>
                    <a:pt x="1447" y="1184"/>
                    <a:pt x="1447" y="1132"/>
                  </a:cubicBezTo>
                  <a:cubicBezTo>
                    <a:pt x="1500" y="974"/>
                    <a:pt x="1473" y="816"/>
                    <a:pt x="1394" y="685"/>
                  </a:cubicBezTo>
                  <a:cubicBezTo>
                    <a:pt x="1368" y="606"/>
                    <a:pt x="1342" y="553"/>
                    <a:pt x="1315" y="501"/>
                  </a:cubicBezTo>
                  <a:cubicBezTo>
                    <a:pt x="1289" y="474"/>
                    <a:pt x="1237" y="448"/>
                    <a:pt x="1184" y="422"/>
                  </a:cubicBezTo>
                  <a:cubicBezTo>
                    <a:pt x="1158" y="395"/>
                    <a:pt x="1105" y="369"/>
                    <a:pt x="1079" y="343"/>
                  </a:cubicBezTo>
                  <a:cubicBezTo>
                    <a:pt x="1052" y="316"/>
                    <a:pt x="1000" y="290"/>
                    <a:pt x="974" y="264"/>
                  </a:cubicBezTo>
                  <a:cubicBezTo>
                    <a:pt x="921" y="264"/>
                    <a:pt x="895" y="238"/>
                    <a:pt x="842" y="185"/>
                  </a:cubicBezTo>
                  <a:cubicBezTo>
                    <a:pt x="816" y="159"/>
                    <a:pt x="763" y="132"/>
                    <a:pt x="711" y="106"/>
                  </a:cubicBezTo>
                  <a:cubicBezTo>
                    <a:pt x="658" y="80"/>
                    <a:pt x="605" y="27"/>
                    <a:pt x="553" y="27"/>
                  </a:cubicBezTo>
                  <a:cubicBezTo>
                    <a:pt x="500" y="27"/>
                    <a:pt x="474" y="27"/>
                    <a:pt x="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8701885" y="4229598"/>
              <a:ext cx="86650" cy="84001"/>
            </a:xfrm>
            <a:custGeom>
              <a:avLst/>
              <a:gdLst/>
              <a:ahLst/>
              <a:cxnLst/>
              <a:rect l="l" t="t" r="r" b="b"/>
              <a:pathLst>
                <a:path w="1605" h="1556" extrusionOk="0">
                  <a:moveTo>
                    <a:pt x="658" y="0"/>
                  </a:moveTo>
                  <a:cubicBezTo>
                    <a:pt x="579" y="27"/>
                    <a:pt x="473" y="79"/>
                    <a:pt x="395" y="105"/>
                  </a:cubicBezTo>
                  <a:cubicBezTo>
                    <a:pt x="342" y="132"/>
                    <a:pt x="316" y="158"/>
                    <a:pt x="289" y="211"/>
                  </a:cubicBezTo>
                  <a:cubicBezTo>
                    <a:pt x="237" y="237"/>
                    <a:pt x="210" y="290"/>
                    <a:pt x="158" y="290"/>
                  </a:cubicBezTo>
                  <a:cubicBezTo>
                    <a:pt x="132" y="316"/>
                    <a:pt x="158" y="342"/>
                    <a:pt x="132" y="368"/>
                  </a:cubicBezTo>
                  <a:cubicBezTo>
                    <a:pt x="79" y="421"/>
                    <a:pt x="53" y="500"/>
                    <a:pt x="26" y="605"/>
                  </a:cubicBezTo>
                  <a:lnTo>
                    <a:pt x="26" y="658"/>
                  </a:lnTo>
                  <a:cubicBezTo>
                    <a:pt x="26" y="684"/>
                    <a:pt x="26" y="789"/>
                    <a:pt x="0" y="842"/>
                  </a:cubicBezTo>
                  <a:cubicBezTo>
                    <a:pt x="53" y="894"/>
                    <a:pt x="53" y="1000"/>
                    <a:pt x="79" y="1079"/>
                  </a:cubicBezTo>
                  <a:cubicBezTo>
                    <a:pt x="105" y="1131"/>
                    <a:pt x="132" y="1184"/>
                    <a:pt x="158" y="1236"/>
                  </a:cubicBezTo>
                  <a:cubicBezTo>
                    <a:pt x="158" y="1263"/>
                    <a:pt x="210" y="1289"/>
                    <a:pt x="184" y="1315"/>
                  </a:cubicBezTo>
                  <a:lnTo>
                    <a:pt x="368" y="1368"/>
                  </a:lnTo>
                  <a:cubicBezTo>
                    <a:pt x="395" y="1394"/>
                    <a:pt x="447" y="1394"/>
                    <a:pt x="500" y="1394"/>
                  </a:cubicBezTo>
                  <a:cubicBezTo>
                    <a:pt x="526" y="1420"/>
                    <a:pt x="552" y="1447"/>
                    <a:pt x="526" y="1499"/>
                  </a:cubicBezTo>
                  <a:cubicBezTo>
                    <a:pt x="539" y="1486"/>
                    <a:pt x="546" y="1480"/>
                    <a:pt x="556" y="1480"/>
                  </a:cubicBezTo>
                  <a:cubicBezTo>
                    <a:pt x="565" y="1480"/>
                    <a:pt x="579" y="1486"/>
                    <a:pt x="605" y="1499"/>
                  </a:cubicBezTo>
                  <a:cubicBezTo>
                    <a:pt x="614" y="1508"/>
                    <a:pt x="620" y="1511"/>
                    <a:pt x="623" y="1511"/>
                  </a:cubicBezTo>
                  <a:cubicBezTo>
                    <a:pt x="631" y="1511"/>
                    <a:pt x="631" y="1499"/>
                    <a:pt x="631" y="1499"/>
                  </a:cubicBezTo>
                  <a:cubicBezTo>
                    <a:pt x="658" y="1499"/>
                    <a:pt x="684" y="1499"/>
                    <a:pt x="710" y="1526"/>
                  </a:cubicBezTo>
                  <a:cubicBezTo>
                    <a:pt x="740" y="1541"/>
                    <a:pt x="788" y="1556"/>
                    <a:pt x="839" y="1556"/>
                  </a:cubicBezTo>
                  <a:cubicBezTo>
                    <a:pt x="875" y="1556"/>
                    <a:pt x="913" y="1548"/>
                    <a:pt x="947" y="1526"/>
                  </a:cubicBezTo>
                  <a:cubicBezTo>
                    <a:pt x="1026" y="1526"/>
                    <a:pt x="1105" y="1473"/>
                    <a:pt x="1184" y="1447"/>
                  </a:cubicBezTo>
                  <a:cubicBezTo>
                    <a:pt x="1262" y="1368"/>
                    <a:pt x="1315" y="1315"/>
                    <a:pt x="1394" y="1263"/>
                  </a:cubicBezTo>
                  <a:cubicBezTo>
                    <a:pt x="1394" y="1236"/>
                    <a:pt x="1420" y="1236"/>
                    <a:pt x="1420" y="1210"/>
                  </a:cubicBezTo>
                  <a:cubicBezTo>
                    <a:pt x="1420" y="1184"/>
                    <a:pt x="1420" y="1184"/>
                    <a:pt x="1447" y="1157"/>
                  </a:cubicBezTo>
                  <a:cubicBezTo>
                    <a:pt x="1473" y="1131"/>
                    <a:pt x="1473" y="1079"/>
                    <a:pt x="1420" y="1079"/>
                  </a:cubicBezTo>
                  <a:cubicBezTo>
                    <a:pt x="1394" y="1079"/>
                    <a:pt x="1368" y="1079"/>
                    <a:pt x="1341" y="1052"/>
                  </a:cubicBezTo>
                  <a:cubicBezTo>
                    <a:pt x="1341" y="1026"/>
                    <a:pt x="1368" y="1000"/>
                    <a:pt x="1315" y="1000"/>
                  </a:cubicBezTo>
                  <a:cubicBezTo>
                    <a:pt x="1289" y="1000"/>
                    <a:pt x="1315" y="947"/>
                    <a:pt x="1315" y="921"/>
                  </a:cubicBezTo>
                  <a:cubicBezTo>
                    <a:pt x="1315" y="894"/>
                    <a:pt x="1315" y="868"/>
                    <a:pt x="1262" y="816"/>
                  </a:cubicBezTo>
                  <a:lnTo>
                    <a:pt x="1473" y="816"/>
                  </a:lnTo>
                  <a:cubicBezTo>
                    <a:pt x="1482" y="842"/>
                    <a:pt x="1490" y="851"/>
                    <a:pt x="1498" y="851"/>
                  </a:cubicBezTo>
                  <a:cubicBezTo>
                    <a:pt x="1514" y="851"/>
                    <a:pt x="1525" y="816"/>
                    <a:pt x="1525" y="816"/>
                  </a:cubicBezTo>
                  <a:cubicBezTo>
                    <a:pt x="1543" y="816"/>
                    <a:pt x="1549" y="827"/>
                    <a:pt x="1551" y="827"/>
                  </a:cubicBezTo>
                  <a:cubicBezTo>
                    <a:pt x="1552" y="827"/>
                    <a:pt x="1552" y="824"/>
                    <a:pt x="1552" y="816"/>
                  </a:cubicBezTo>
                  <a:cubicBezTo>
                    <a:pt x="1604" y="763"/>
                    <a:pt x="1604" y="710"/>
                    <a:pt x="1578" y="631"/>
                  </a:cubicBezTo>
                  <a:cubicBezTo>
                    <a:pt x="1552" y="579"/>
                    <a:pt x="1525" y="526"/>
                    <a:pt x="1499" y="447"/>
                  </a:cubicBezTo>
                  <a:cubicBezTo>
                    <a:pt x="1473" y="421"/>
                    <a:pt x="1447" y="395"/>
                    <a:pt x="1420" y="368"/>
                  </a:cubicBezTo>
                  <a:cubicBezTo>
                    <a:pt x="1368" y="316"/>
                    <a:pt x="1289" y="263"/>
                    <a:pt x="1236" y="237"/>
                  </a:cubicBezTo>
                  <a:cubicBezTo>
                    <a:pt x="1131" y="158"/>
                    <a:pt x="999" y="105"/>
                    <a:pt x="894" y="53"/>
                  </a:cubicBezTo>
                  <a:cubicBezTo>
                    <a:pt x="842" y="0"/>
                    <a:pt x="736" y="0"/>
                    <a:pt x="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875077" y="4270735"/>
              <a:ext cx="93776" cy="84918"/>
            </a:xfrm>
            <a:custGeom>
              <a:avLst/>
              <a:gdLst/>
              <a:ahLst/>
              <a:cxnLst/>
              <a:rect l="l" t="t" r="r" b="b"/>
              <a:pathLst>
                <a:path w="1737" h="1573" extrusionOk="0">
                  <a:moveTo>
                    <a:pt x="1000" y="1"/>
                  </a:moveTo>
                  <a:cubicBezTo>
                    <a:pt x="987" y="40"/>
                    <a:pt x="961" y="40"/>
                    <a:pt x="931" y="40"/>
                  </a:cubicBezTo>
                  <a:cubicBezTo>
                    <a:pt x="901" y="40"/>
                    <a:pt x="869" y="40"/>
                    <a:pt x="842" y="80"/>
                  </a:cubicBezTo>
                  <a:cubicBezTo>
                    <a:pt x="816" y="106"/>
                    <a:pt x="803" y="113"/>
                    <a:pt x="793" y="113"/>
                  </a:cubicBezTo>
                  <a:cubicBezTo>
                    <a:pt x="783" y="113"/>
                    <a:pt x="776" y="106"/>
                    <a:pt x="763" y="106"/>
                  </a:cubicBezTo>
                  <a:lnTo>
                    <a:pt x="553" y="238"/>
                  </a:lnTo>
                  <a:cubicBezTo>
                    <a:pt x="500" y="290"/>
                    <a:pt x="448" y="369"/>
                    <a:pt x="369" y="422"/>
                  </a:cubicBezTo>
                  <a:cubicBezTo>
                    <a:pt x="316" y="448"/>
                    <a:pt x="290" y="527"/>
                    <a:pt x="237" y="553"/>
                  </a:cubicBezTo>
                  <a:cubicBezTo>
                    <a:pt x="237" y="580"/>
                    <a:pt x="211" y="606"/>
                    <a:pt x="211" y="606"/>
                  </a:cubicBezTo>
                  <a:cubicBezTo>
                    <a:pt x="132" y="632"/>
                    <a:pt x="132" y="711"/>
                    <a:pt x="80" y="737"/>
                  </a:cubicBezTo>
                  <a:cubicBezTo>
                    <a:pt x="27" y="790"/>
                    <a:pt x="80" y="764"/>
                    <a:pt x="80" y="790"/>
                  </a:cubicBezTo>
                  <a:cubicBezTo>
                    <a:pt x="80" y="790"/>
                    <a:pt x="80" y="843"/>
                    <a:pt x="27" y="843"/>
                  </a:cubicBezTo>
                  <a:cubicBezTo>
                    <a:pt x="53" y="843"/>
                    <a:pt x="80" y="843"/>
                    <a:pt x="80" y="869"/>
                  </a:cubicBezTo>
                  <a:cubicBezTo>
                    <a:pt x="68" y="891"/>
                    <a:pt x="67" y="899"/>
                    <a:pt x="66" y="899"/>
                  </a:cubicBezTo>
                  <a:cubicBezTo>
                    <a:pt x="66" y="899"/>
                    <a:pt x="68" y="884"/>
                    <a:pt x="53" y="869"/>
                  </a:cubicBezTo>
                  <a:lnTo>
                    <a:pt x="27" y="869"/>
                  </a:lnTo>
                  <a:cubicBezTo>
                    <a:pt x="1" y="869"/>
                    <a:pt x="80" y="869"/>
                    <a:pt x="27" y="895"/>
                  </a:cubicBezTo>
                  <a:cubicBezTo>
                    <a:pt x="1" y="921"/>
                    <a:pt x="27" y="948"/>
                    <a:pt x="27" y="974"/>
                  </a:cubicBezTo>
                  <a:cubicBezTo>
                    <a:pt x="1" y="974"/>
                    <a:pt x="27" y="1053"/>
                    <a:pt x="27" y="1106"/>
                  </a:cubicBezTo>
                  <a:cubicBezTo>
                    <a:pt x="27" y="1158"/>
                    <a:pt x="53" y="1211"/>
                    <a:pt x="53" y="1290"/>
                  </a:cubicBezTo>
                  <a:cubicBezTo>
                    <a:pt x="63" y="1309"/>
                    <a:pt x="65" y="1314"/>
                    <a:pt x="65" y="1314"/>
                  </a:cubicBezTo>
                  <a:cubicBezTo>
                    <a:pt x="64" y="1314"/>
                    <a:pt x="60" y="1308"/>
                    <a:pt x="56" y="1308"/>
                  </a:cubicBezTo>
                  <a:cubicBezTo>
                    <a:pt x="55" y="1308"/>
                    <a:pt x="53" y="1310"/>
                    <a:pt x="53" y="1316"/>
                  </a:cubicBezTo>
                  <a:cubicBezTo>
                    <a:pt x="53" y="1316"/>
                    <a:pt x="106" y="1342"/>
                    <a:pt x="53" y="1369"/>
                  </a:cubicBezTo>
                  <a:cubicBezTo>
                    <a:pt x="106" y="1369"/>
                    <a:pt x="80" y="1395"/>
                    <a:pt x="106" y="1395"/>
                  </a:cubicBezTo>
                  <a:cubicBezTo>
                    <a:pt x="132" y="1395"/>
                    <a:pt x="132" y="1421"/>
                    <a:pt x="132" y="1447"/>
                  </a:cubicBezTo>
                  <a:cubicBezTo>
                    <a:pt x="132" y="1447"/>
                    <a:pt x="132" y="1474"/>
                    <a:pt x="158" y="1474"/>
                  </a:cubicBezTo>
                  <a:cubicBezTo>
                    <a:pt x="237" y="1474"/>
                    <a:pt x="290" y="1526"/>
                    <a:pt x="369" y="1553"/>
                  </a:cubicBezTo>
                  <a:cubicBezTo>
                    <a:pt x="408" y="1566"/>
                    <a:pt x="454" y="1572"/>
                    <a:pt x="500" y="1572"/>
                  </a:cubicBezTo>
                  <a:cubicBezTo>
                    <a:pt x="546" y="1572"/>
                    <a:pt x="592" y="1566"/>
                    <a:pt x="632" y="1553"/>
                  </a:cubicBezTo>
                  <a:cubicBezTo>
                    <a:pt x="684" y="1553"/>
                    <a:pt x="763" y="1553"/>
                    <a:pt x="816" y="1526"/>
                  </a:cubicBezTo>
                  <a:cubicBezTo>
                    <a:pt x="842" y="1526"/>
                    <a:pt x="869" y="1500"/>
                    <a:pt x="895" y="1500"/>
                  </a:cubicBezTo>
                  <a:cubicBezTo>
                    <a:pt x="895" y="1500"/>
                    <a:pt x="907" y="1488"/>
                    <a:pt x="914" y="1488"/>
                  </a:cubicBezTo>
                  <a:cubicBezTo>
                    <a:pt x="918" y="1488"/>
                    <a:pt x="921" y="1491"/>
                    <a:pt x="921" y="1500"/>
                  </a:cubicBezTo>
                  <a:cubicBezTo>
                    <a:pt x="947" y="1447"/>
                    <a:pt x="1000" y="1395"/>
                    <a:pt x="1079" y="1369"/>
                  </a:cubicBezTo>
                  <a:cubicBezTo>
                    <a:pt x="1079" y="1369"/>
                    <a:pt x="1105" y="1342"/>
                    <a:pt x="1105" y="1342"/>
                  </a:cubicBezTo>
                  <a:lnTo>
                    <a:pt x="1210" y="1342"/>
                  </a:lnTo>
                  <a:cubicBezTo>
                    <a:pt x="1210" y="1324"/>
                    <a:pt x="1224" y="1305"/>
                    <a:pt x="1241" y="1305"/>
                  </a:cubicBezTo>
                  <a:cubicBezTo>
                    <a:pt x="1248" y="1305"/>
                    <a:pt x="1255" y="1308"/>
                    <a:pt x="1263" y="1316"/>
                  </a:cubicBezTo>
                  <a:cubicBezTo>
                    <a:pt x="1316" y="1316"/>
                    <a:pt x="1316" y="1263"/>
                    <a:pt x="1368" y="1263"/>
                  </a:cubicBezTo>
                  <a:lnTo>
                    <a:pt x="1368" y="1290"/>
                  </a:lnTo>
                  <a:lnTo>
                    <a:pt x="1421" y="1211"/>
                  </a:lnTo>
                  <a:cubicBezTo>
                    <a:pt x="1421" y="1184"/>
                    <a:pt x="1447" y="1132"/>
                    <a:pt x="1473" y="1106"/>
                  </a:cubicBezTo>
                  <a:cubicBezTo>
                    <a:pt x="1473" y="1087"/>
                    <a:pt x="1473" y="1068"/>
                    <a:pt x="1455" y="1068"/>
                  </a:cubicBezTo>
                  <a:cubicBezTo>
                    <a:pt x="1447" y="1068"/>
                    <a:pt x="1436" y="1071"/>
                    <a:pt x="1421" y="1079"/>
                  </a:cubicBezTo>
                  <a:cubicBezTo>
                    <a:pt x="1395" y="1079"/>
                    <a:pt x="1342" y="1079"/>
                    <a:pt x="1342" y="1132"/>
                  </a:cubicBezTo>
                  <a:cubicBezTo>
                    <a:pt x="1342" y="1132"/>
                    <a:pt x="1316" y="1158"/>
                    <a:pt x="1316" y="1158"/>
                  </a:cubicBezTo>
                  <a:cubicBezTo>
                    <a:pt x="1316" y="1158"/>
                    <a:pt x="1342" y="1132"/>
                    <a:pt x="1316" y="1106"/>
                  </a:cubicBezTo>
                  <a:lnTo>
                    <a:pt x="1263" y="1106"/>
                  </a:lnTo>
                  <a:cubicBezTo>
                    <a:pt x="1263" y="1106"/>
                    <a:pt x="1184" y="1106"/>
                    <a:pt x="1184" y="1158"/>
                  </a:cubicBezTo>
                  <a:cubicBezTo>
                    <a:pt x="1184" y="1180"/>
                    <a:pt x="1179" y="1188"/>
                    <a:pt x="1172" y="1188"/>
                  </a:cubicBezTo>
                  <a:cubicBezTo>
                    <a:pt x="1162" y="1188"/>
                    <a:pt x="1147" y="1173"/>
                    <a:pt x="1132" y="1158"/>
                  </a:cubicBezTo>
                  <a:cubicBezTo>
                    <a:pt x="1132" y="1132"/>
                    <a:pt x="1105" y="1132"/>
                    <a:pt x="1105" y="1106"/>
                  </a:cubicBezTo>
                  <a:lnTo>
                    <a:pt x="1053" y="1106"/>
                  </a:lnTo>
                  <a:cubicBezTo>
                    <a:pt x="1026" y="1106"/>
                    <a:pt x="1079" y="1079"/>
                    <a:pt x="1079" y="1053"/>
                  </a:cubicBezTo>
                  <a:cubicBezTo>
                    <a:pt x="1079" y="1045"/>
                    <a:pt x="1077" y="1042"/>
                    <a:pt x="1073" y="1042"/>
                  </a:cubicBezTo>
                  <a:cubicBezTo>
                    <a:pt x="1064" y="1042"/>
                    <a:pt x="1045" y="1061"/>
                    <a:pt x="1026" y="1079"/>
                  </a:cubicBezTo>
                  <a:cubicBezTo>
                    <a:pt x="1000" y="1053"/>
                    <a:pt x="974" y="1027"/>
                    <a:pt x="974" y="1000"/>
                  </a:cubicBezTo>
                  <a:cubicBezTo>
                    <a:pt x="974" y="974"/>
                    <a:pt x="974" y="948"/>
                    <a:pt x="974" y="921"/>
                  </a:cubicBezTo>
                  <a:cubicBezTo>
                    <a:pt x="968" y="916"/>
                    <a:pt x="966" y="914"/>
                    <a:pt x="967" y="914"/>
                  </a:cubicBezTo>
                  <a:lnTo>
                    <a:pt x="967" y="914"/>
                  </a:lnTo>
                  <a:cubicBezTo>
                    <a:pt x="968" y="914"/>
                    <a:pt x="988" y="929"/>
                    <a:pt x="1007" y="929"/>
                  </a:cubicBezTo>
                  <a:cubicBezTo>
                    <a:pt x="1014" y="929"/>
                    <a:pt x="1021" y="927"/>
                    <a:pt x="1026" y="921"/>
                  </a:cubicBezTo>
                  <a:cubicBezTo>
                    <a:pt x="1026" y="895"/>
                    <a:pt x="1026" y="869"/>
                    <a:pt x="1000" y="843"/>
                  </a:cubicBezTo>
                  <a:cubicBezTo>
                    <a:pt x="974" y="843"/>
                    <a:pt x="974" y="790"/>
                    <a:pt x="974" y="764"/>
                  </a:cubicBezTo>
                  <a:cubicBezTo>
                    <a:pt x="974" y="755"/>
                    <a:pt x="974" y="752"/>
                    <a:pt x="975" y="752"/>
                  </a:cubicBezTo>
                  <a:cubicBezTo>
                    <a:pt x="977" y="752"/>
                    <a:pt x="982" y="764"/>
                    <a:pt x="1000" y="764"/>
                  </a:cubicBezTo>
                  <a:lnTo>
                    <a:pt x="1026" y="764"/>
                  </a:lnTo>
                  <a:cubicBezTo>
                    <a:pt x="1053" y="737"/>
                    <a:pt x="1105" y="737"/>
                    <a:pt x="1079" y="685"/>
                  </a:cubicBezTo>
                  <a:cubicBezTo>
                    <a:pt x="1064" y="654"/>
                    <a:pt x="1075" y="641"/>
                    <a:pt x="1093" y="641"/>
                  </a:cubicBezTo>
                  <a:cubicBezTo>
                    <a:pt x="1105" y="641"/>
                    <a:pt x="1121" y="648"/>
                    <a:pt x="1132" y="658"/>
                  </a:cubicBezTo>
                  <a:lnTo>
                    <a:pt x="1289" y="658"/>
                  </a:lnTo>
                  <a:cubicBezTo>
                    <a:pt x="1304" y="636"/>
                    <a:pt x="1317" y="628"/>
                    <a:pt x="1328" y="628"/>
                  </a:cubicBezTo>
                  <a:cubicBezTo>
                    <a:pt x="1352" y="628"/>
                    <a:pt x="1369" y="663"/>
                    <a:pt x="1385" y="663"/>
                  </a:cubicBezTo>
                  <a:cubicBezTo>
                    <a:pt x="1388" y="663"/>
                    <a:pt x="1391" y="661"/>
                    <a:pt x="1395" y="658"/>
                  </a:cubicBezTo>
                  <a:cubicBezTo>
                    <a:pt x="1402" y="651"/>
                    <a:pt x="1408" y="648"/>
                    <a:pt x="1412" y="648"/>
                  </a:cubicBezTo>
                  <a:cubicBezTo>
                    <a:pt x="1421" y="648"/>
                    <a:pt x="1421" y="666"/>
                    <a:pt x="1421" y="685"/>
                  </a:cubicBezTo>
                  <a:cubicBezTo>
                    <a:pt x="1447" y="685"/>
                    <a:pt x="1473" y="685"/>
                    <a:pt x="1473" y="711"/>
                  </a:cubicBezTo>
                  <a:cubicBezTo>
                    <a:pt x="1487" y="724"/>
                    <a:pt x="1519" y="731"/>
                    <a:pt x="1556" y="731"/>
                  </a:cubicBezTo>
                  <a:cubicBezTo>
                    <a:pt x="1592" y="731"/>
                    <a:pt x="1631" y="724"/>
                    <a:pt x="1658" y="711"/>
                  </a:cubicBezTo>
                  <a:cubicBezTo>
                    <a:pt x="1710" y="685"/>
                    <a:pt x="1710" y="606"/>
                    <a:pt x="1736" y="553"/>
                  </a:cubicBezTo>
                  <a:cubicBezTo>
                    <a:pt x="1710" y="501"/>
                    <a:pt x="1736" y="422"/>
                    <a:pt x="1710" y="369"/>
                  </a:cubicBezTo>
                  <a:cubicBezTo>
                    <a:pt x="1684" y="317"/>
                    <a:pt x="1658" y="290"/>
                    <a:pt x="1605" y="238"/>
                  </a:cubicBezTo>
                  <a:cubicBezTo>
                    <a:pt x="1552" y="185"/>
                    <a:pt x="1500" y="132"/>
                    <a:pt x="1447" y="106"/>
                  </a:cubicBezTo>
                  <a:lnTo>
                    <a:pt x="1289" y="27"/>
                  </a:lnTo>
                  <a:cubicBezTo>
                    <a:pt x="1263" y="27"/>
                    <a:pt x="1210" y="27"/>
                    <a:pt x="1210" y="1"/>
                  </a:cubicBezTo>
                  <a:lnTo>
                    <a:pt x="1026" y="1"/>
                  </a:lnTo>
                  <a:cubicBezTo>
                    <a:pt x="1026" y="1"/>
                    <a:pt x="1015" y="13"/>
                    <a:pt x="1007" y="13"/>
                  </a:cubicBezTo>
                  <a:cubicBezTo>
                    <a:pt x="1003" y="13"/>
                    <a:pt x="1000" y="10"/>
                    <a:pt x="1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713223" y="4010959"/>
              <a:ext cx="83843" cy="78116"/>
            </a:xfrm>
            <a:custGeom>
              <a:avLst/>
              <a:gdLst/>
              <a:ahLst/>
              <a:cxnLst/>
              <a:rect l="l" t="t" r="r" b="b"/>
              <a:pathLst>
                <a:path w="1553" h="1447" extrusionOk="0">
                  <a:moveTo>
                    <a:pt x="553" y="0"/>
                  </a:moveTo>
                  <a:cubicBezTo>
                    <a:pt x="526" y="0"/>
                    <a:pt x="474" y="26"/>
                    <a:pt x="448" y="26"/>
                  </a:cubicBezTo>
                  <a:cubicBezTo>
                    <a:pt x="421" y="53"/>
                    <a:pt x="395" y="53"/>
                    <a:pt x="369" y="53"/>
                  </a:cubicBezTo>
                  <a:cubicBezTo>
                    <a:pt x="342" y="53"/>
                    <a:pt x="290" y="79"/>
                    <a:pt x="290" y="105"/>
                  </a:cubicBezTo>
                  <a:cubicBezTo>
                    <a:pt x="263" y="132"/>
                    <a:pt x="211" y="105"/>
                    <a:pt x="211" y="158"/>
                  </a:cubicBezTo>
                  <a:cubicBezTo>
                    <a:pt x="211" y="180"/>
                    <a:pt x="211" y="188"/>
                    <a:pt x="210" y="188"/>
                  </a:cubicBezTo>
                  <a:cubicBezTo>
                    <a:pt x="209" y="188"/>
                    <a:pt x="205" y="153"/>
                    <a:pt x="193" y="153"/>
                  </a:cubicBezTo>
                  <a:cubicBezTo>
                    <a:pt x="190" y="153"/>
                    <a:pt x="188" y="155"/>
                    <a:pt x="185" y="158"/>
                  </a:cubicBezTo>
                  <a:cubicBezTo>
                    <a:pt x="158" y="184"/>
                    <a:pt x="158" y="184"/>
                    <a:pt x="132" y="210"/>
                  </a:cubicBezTo>
                  <a:cubicBezTo>
                    <a:pt x="132" y="263"/>
                    <a:pt x="106" y="316"/>
                    <a:pt x="53" y="368"/>
                  </a:cubicBezTo>
                  <a:cubicBezTo>
                    <a:pt x="0" y="421"/>
                    <a:pt x="0" y="500"/>
                    <a:pt x="27" y="552"/>
                  </a:cubicBezTo>
                  <a:cubicBezTo>
                    <a:pt x="27" y="579"/>
                    <a:pt x="27" y="579"/>
                    <a:pt x="27" y="605"/>
                  </a:cubicBezTo>
                  <a:cubicBezTo>
                    <a:pt x="27" y="631"/>
                    <a:pt x="27" y="684"/>
                    <a:pt x="53" y="710"/>
                  </a:cubicBezTo>
                  <a:cubicBezTo>
                    <a:pt x="79" y="736"/>
                    <a:pt x="79" y="789"/>
                    <a:pt x="106" y="815"/>
                  </a:cubicBezTo>
                  <a:cubicBezTo>
                    <a:pt x="106" y="842"/>
                    <a:pt x="132" y="868"/>
                    <a:pt x="132" y="894"/>
                  </a:cubicBezTo>
                  <a:cubicBezTo>
                    <a:pt x="158" y="947"/>
                    <a:pt x="185" y="973"/>
                    <a:pt x="211" y="1026"/>
                  </a:cubicBezTo>
                  <a:cubicBezTo>
                    <a:pt x="211" y="1052"/>
                    <a:pt x="211" y="1078"/>
                    <a:pt x="237" y="1105"/>
                  </a:cubicBezTo>
                  <a:cubicBezTo>
                    <a:pt x="263" y="1184"/>
                    <a:pt x="316" y="1236"/>
                    <a:pt x="395" y="1262"/>
                  </a:cubicBezTo>
                  <a:cubicBezTo>
                    <a:pt x="421" y="1262"/>
                    <a:pt x="448" y="1289"/>
                    <a:pt x="474" y="1315"/>
                  </a:cubicBezTo>
                  <a:cubicBezTo>
                    <a:pt x="474" y="1315"/>
                    <a:pt x="500" y="1341"/>
                    <a:pt x="526" y="1341"/>
                  </a:cubicBezTo>
                  <a:cubicBezTo>
                    <a:pt x="553" y="1368"/>
                    <a:pt x="632" y="1394"/>
                    <a:pt x="658" y="1394"/>
                  </a:cubicBezTo>
                  <a:cubicBezTo>
                    <a:pt x="711" y="1394"/>
                    <a:pt x="816" y="1447"/>
                    <a:pt x="868" y="1447"/>
                  </a:cubicBezTo>
                  <a:lnTo>
                    <a:pt x="974" y="1447"/>
                  </a:lnTo>
                  <a:cubicBezTo>
                    <a:pt x="1079" y="1447"/>
                    <a:pt x="1210" y="1394"/>
                    <a:pt x="1263" y="1315"/>
                  </a:cubicBezTo>
                  <a:cubicBezTo>
                    <a:pt x="1342" y="1262"/>
                    <a:pt x="1394" y="1184"/>
                    <a:pt x="1421" y="1131"/>
                  </a:cubicBezTo>
                  <a:cubicBezTo>
                    <a:pt x="1421" y="1105"/>
                    <a:pt x="1473" y="1105"/>
                    <a:pt x="1473" y="1078"/>
                  </a:cubicBezTo>
                  <a:cubicBezTo>
                    <a:pt x="1526" y="999"/>
                    <a:pt x="1552" y="947"/>
                    <a:pt x="1552" y="868"/>
                  </a:cubicBezTo>
                  <a:cubicBezTo>
                    <a:pt x="1552" y="815"/>
                    <a:pt x="1552" y="763"/>
                    <a:pt x="1552" y="736"/>
                  </a:cubicBezTo>
                  <a:cubicBezTo>
                    <a:pt x="1526" y="658"/>
                    <a:pt x="1500" y="579"/>
                    <a:pt x="1447" y="526"/>
                  </a:cubicBezTo>
                  <a:cubicBezTo>
                    <a:pt x="1421" y="447"/>
                    <a:pt x="1394" y="395"/>
                    <a:pt x="1342" y="342"/>
                  </a:cubicBezTo>
                  <a:cubicBezTo>
                    <a:pt x="1342" y="342"/>
                    <a:pt x="1342" y="289"/>
                    <a:pt x="1315" y="289"/>
                  </a:cubicBezTo>
                  <a:cubicBezTo>
                    <a:pt x="1289" y="263"/>
                    <a:pt x="1237" y="210"/>
                    <a:pt x="1184" y="184"/>
                  </a:cubicBezTo>
                  <a:cubicBezTo>
                    <a:pt x="1131" y="184"/>
                    <a:pt x="1079" y="158"/>
                    <a:pt x="1026" y="105"/>
                  </a:cubicBezTo>
                  <a:cubicBezTo>
                    <a:pt x="1000" y="79"/>
                    <a:pt x="921" y="79"/>
                    <a:pt x="868" y="53"/>
                  </a:cubicBezTo>
                  <a:cubicBezTo>
                    <a:pt x="842" y="53"/>
                    <a:pt x="816" y="53"/>
                    <a:pt x="816" y="26"/>
                  </a:cubicBezTo>
                  <a:cubicBezTo>
                    <a:pt x="816" y="26"/>
                    <a:pt x="804" y="38"/>
                    <a:pt x="788" y="38"/>
                  </a:cubicBezTo>
                  <a:cubicBezTo>
                    <a:pt x="781" y="38"/>
                    <a:pt x="772" y="35"/>
                    <a:pt x="763" y="26"/>
                  </a:cubicBezTo>
                  <a:cubicBezTo>
                    <a:pt x="763" y="13"/>
                    <a:pt x="763" y="13"/>
                    <a:pt x="763" y="13"/>
                  </a:cubicBezTo>
                  <a:cubicBezTo>
                    <a:pt x="763" y="13"/>
                    <a:pt x="763" y="13"/>
                    <a:pt x="763" y="0"/>
                  </a:cubicBezTo>
                  <a:cubicBezTo>
                    <a:pt x="737" y="13"/>
                    <a:pt x="704" y="20"/>
                    <a:pt x="668" y="20"/>
                  </a:cubicBezTo>
                  <a:cubicBezTo>
                    <a:pt x="632" y="20"/>
                    <a:pt x="592" y="13"/>
                    <a:pt x="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652163" y="4542765"/>
              <a:ext cx="72451" cy="85350"/>
            </a:xfrm>
            <a:custGeom>
              <a:avLst/>
              <a:gdLst/>
              <a:ahLst/>
              <a:cxnLst/>
              <a:rect l="l" t="t" r="r" b="b"/>
              <a:pathLst>
                <a:path w="1342" h="1581" extrusionOk="0">
                  <a:moveTo>
                    <a:pt x="711" y="1"/>
                  </a:moveTo>
                  <a:cubicBezTo>
                    <a:pt x="664" y="1"/>
                    <a:pt x="609" y="19"/>
                    <a:pt x="553" y="38"/>
                  </a:cubicBezTo>
                  <a:cubicBezTo>
                    <a:pt x="474" y="64"/>
                    <a:pt x="395" y="117"/>
                    <a:pt x="316" y="143"/>
                  </a:cubicBezTo>
                  <a:cubicBezTo>
                    <a:pt x="290" y="169"/>
                    <a:pt x="264" y="196"/>
                    <a:pt x="264" y="248"/>
                  </a:cubicBezTo>
                  <a:cubicBezTo>
                    <a:pt x="237" y="327"/>
                    <a:pt x="211" y="406"/>
                    <a:pt x="211" y="485"/>
                  </a:cubicBezTo>
                  <a:cubicBezTo>
                    <a:pt x="211" y="511"/>
                    <a:pt x="211" y="538"/>
                    <a:pt x="185" y="538"/>
                  </a:cubicBezTo>
                  <a:cubicBezTo>
                    <a:pt x="132" y="564"/>
                    <a:pt x="132" y="616"/>
                    <a:pt x="106" y="643"/>
                  </a:cubicBezTo>
                  <a:cubicBezTo>
                    <a:pt x="79" y="669"/>
                    <a:pt x="79" y="669"/>
                    <a:pt x="79" y="669"/>
                  </a:cubicBezTo>
                  <a:cubicBezTo>
                    <a:pt x="53" y="722"/>
                    <a:pt x="53" y="774"/>
                    <a:pt x="27" y="801"/>
                  </a:cubicBezTo>
                  <a:cubicBezTo>
                    <a:pt x="1" y="827"/>
                    <a:pt x="1" y="853"/>
                    <a:pt x="27" y="906"/>
                  </a:cubicBezTo>
                  <a:cubicBezTo>
                    <a:pt x="27" y="985"/>
                    <a:pt x="53" y="1090"/>
                    <a:pt x="79" y="1169"/>
                  </a:cubicBezTo>
                  <a:cubicBezTo>
                    <a:pt x="106" y="1221"/>
                    <a:pt x="106" y="1274"/>
                    <a:pt x="132" y="1353"/>
                  </a:cubicBezTo>
                  <a:cubicBezTo>
                    <a:pt x="132" y="1379"/>
                    <a:pt x="185" y="1405"/>
                    <a:pt x="211" y="1432"/>
                  </a:cubicBezTo>
                  <a:cubicBezTo>
                    <a:pt x="237" y="1484"/>
                    <a:pt x="290" y="1511"/>
                    <a:pt x="342" y="1511"/>
                  </a:cubicBezTo>
                  <a:cubicBezTo>
                    <a:pt x="369" y="1511"/>
                    <a:pt x="369" y="1537"/>
                    <a:pt x="369" y="1537"/>
                  </a:cubicBezTo>
                  <a:cubicBezTo>
                    <a:pt x="415" y="1568"/>
                    <a:pt x="461" y="1580"/>
                    <a:pt x="513" y="1580"/>
                  </a:cubicBezTo>
                  <a:cubicBezTo>
                    <a:pt x="549" y="1580"/>
                    <a:pt x="588" y="1574"/>
                    <a:pt x="632" y="1563"/>
                  </a:cubicBezTo>
                  <a:lnTo>
                    <a:pt x="763" y="1563"/>
                  </a:lnTo>
                  <a:lnTo>
                    <a:pt x="947" y="1484"/>
                  </a:lnTo>
                  <a:cubicBezTo>
                    <a:pt x="1026" y="1458"/>
                    <a:pt x="1079" y="1432"/>
                    <a:pt x="1131" y="1379"/>
                  </a:cubicBezTo>
                  <a:cubicBezTo>
                    <a:pt x="1184" y="1327"/>
                    <a:pt x="1237" y="1274"/>
                    <a:pt x="1237" y="1221"/>
                  </a:cubicBezTo>
                  <a:cubicBezTo>
                    <a:pt x="1263" y="1221"/>
                    <a:pt x="1263" y="1195"/>
                    <a:pt x="1263" y="1195"/>
                  </a:cubicBezTo>
                  <a:cubicBezTo>
                    <a:pt x="1316" y="1116"/>
                    <a:pt x="1342" y="1011"/>
                    <a:pt x="1342" y="906"/>
                  </a:cubicBezTo>
                  <a:cubicBezTo>
                    <a:pt x="1342" y="853"/>
                    <a:pt x="1342" y="827"/>
                    <a:pt x="1342" y="774"/>
                  </a:cubicBezTo>
                  <a:cubicBezTo>
                    <a:pt x="1316" y="722"/>
                    <a:pt x="1263" y="643"/>
                    <a:pt x="1210" y="564"/>
                  </a:cubicBezTo>
                  <a:cubicBezTo>
                    <a:pt x="1237" y="538"/>
                    <a:pt x="1184" y="538"/>
                    <a:pt x="1184" y="511"/>
                  </a:cubicBezTo>
                  <a:cubicBezTo>
                    <a:pt x="1158" y="459"/>
                    <a:pt x="1158" y="406"/>
                    <a:pt x="1158" y="353"/>
                  </a:cubicBezTo>
                  <a:cubicBezTo>
                    <a:pt x="1158" y="222"/>
                    <a:pt x="1105" y="117"/>
                    <a:pt x="1000" y="64"/>
                  </a:cubicBezTo>
                  <a:cubicBezTo>
                    <a:pt x="921" y="12"/>
                    <a:pt x="842" y="12"/>
                    <a:pt x="763" y="12"/>
                  </a:cubicBezTo>
                  <a:cubicBezTo>
                    <a:pt x="748" y="4"/>
                    <a:pt x="730" y="1"/>
                    <a:pt x="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066787" y="4181336"/>
              <a:ext cx="76716" cy="88697"/>
            </a:xfrm>
            <a:custGeom>
              <a:avLst/>
              <a:gdLst/>
              <a:ahLst/>
              <a:cxnLst/>
              <a:rect l="l" t="t" r="r" b="b"/>
              <a:pathLst>
                <a:path w="1421" h="1643" extrusionOk="0">
                  <a:moveTo>
                    <a:pt x="737" y="0"/>
                  </a:moveTo>
                  <a:cubicBezTo>
                    <a:pt x="737" y="0"/>
                    <a:pt x="684" y="0"/>
                    <a:pt x="658" y="26"/>
                  </a:cubicBezTo>
                  <a:cubicBezTo>
                    <a:pt x="631" y="53"/>
                    <a:pt x="605" y="79"/>
                    <a:pt x="552" y="79"/>
                  </a:cubicBezTo>
                  <a:lnTo>
                    <a:pt x="526" y="79"/>
                  </a:lnTo>
                  <a:cubicBezTo>
                    <a:pt x="513" y="92"/>
                    <a:pt x="513" y="99"/>
                    <a:pt x="513" y="99"/>
                  </a:cubicBezTo>
                  <a:cubicBezTo>
                    <a:pt x="513" y="99"/>
                    <a:pt x="513" y="92"/>
                    <a:pt x="500" y="79"/>
                  </a:cubicBezTo>
                  <a:cubicBezTo>
                    <a:pt x="421" y="132"/>
                    <a:pt x="368" y="184"/>
                    <a:pt x="289" y="210"/>
                  </a:cubicBezTo>
                  <a:cubicBezTo>
                    <a:pt x="184" y="263"/>
                    <a:pt x="105" y="368"/>
                    <a:pt x="79" y="473"/>
                  </a:cubicBezTo>
                  <a:cubicBezTo>
                    <a:pt x="53" y="579"/>
                    <a:pt x="53" y="658"/>
                    <a:pt x="53" y="763"/>
                  </a:cubicBezTo>
                  <a:cubicBezTo>
                    <a:pt x="53" y="763"/>
                    <a:pt x="53" y="763"/>
                    <a:pt x="53" y="789"/>
                  </a:cubicBezTo>
                  <a:cubicBezTo>
                    <a:pt x="53" y="815"/>
                    <a:pt x="79" y="842"/>
                    <a:pt x="26" y="894"/>
                  </a:cubicBezTo>
                  <a:cubicBezTo>
                    <a:pt x="0" y="921"/>
                    <a:pt x="26" y="921"/>
                    <a:pt x="53" y="947"/>
                  </a:cubicBezTo>
                  <a:cubicBezTo>
                    <a:pt x="132" y="999"/>
                    <a:pt x="184" y="1105"/>
                    <a:pt x="237" y="1184"/>
                  </a:cubicBezTo>
                  <a:cubicBezTo>
                    <a:pt x="237" y="1184"/>
                    <a:pt x="237" y="1210"/>
                    <a:pt x="263" y="1236"/>
                  </a:cubicBezTo>
                  <a:cubicBezTo>
                    <a:pt x="263" y="1236"/>
                    <a:pt x="275" y="1248"/>
                    <a:pt x="267" y="1248"/>
                  </a:cubicBezTo>
                  <a:cubicBezTo>
                    <a:pt x="263" y="1248"/>
                    <a:pt x="254" y="1245"/>
                    <a:pt x="237" y="1236"/>
                  </a:cubicBezTo>
                  <a:lnTo>
                    <a:pt x="237" y="1236"/>
                  </a:lnTo>
                  <a:cubicBezTo>
                    <a:pt x="237" y="1236"/>
                    <a:pt x="263" y="1289"/>
                    <a:pt x="263" y="1315"/>
                  </a:cubicBezTo>
                  <a:cubicBezTo>
                    <a:pt x="263" y="1341"/>
                    <a:pt x="263" y="1368"/>
                    <a:pt x="263" y="1394"/>
                  </a:cubicBezTo>
                  <a:cubicBezTo>
                    <a:pt x="263" y="1432"/>
                    <a:pt x="263" y="1457"/>
                    <a:pt x="294" y="1457"/>
                  </a:cubicBezTo>
                  <a:cubicBezTo>
                    <a:pt x="305" y="1457"/>
                    <a:pt x="321" y="1454"/>
                    <a:pt x="342" y="1447"/>
                  </a:cubicBezTo>
                  <a:lnTo>
                    <a:pt x="368" y="1447"/>
                  </a:lnTo>
                  <a:cubicBezTo>
                    <a:pt x="368" y="1447"/>
                    <a:pt x="395" y="1552"/>
                    <a:pt x="368" y="1604"/>
                  </a:cubicBezTo>
                  <a:cubicBezTo>
                    <a:pt x="359" y="1624"/>
                    <a:pt x="356" y="1629"/>
                    <a:pt x="357" y="1629"/>
                  </a:cubicBezTo>
                  <a:cubicBezTo>
                    <a:pt x="357" y="1629"/>
                    <a:pt x="362" y="1623"/>
                    <a:pt x="365" y="1623"/>
                  </a:cubicBezTo>
                  <a:cubicBezTo>
                    <a:pt x="367" y="1623"/>
                    <a:pt x="368" y="1625"/>
                    <a:pt x="368" y="1631"/>
                  </a:cubicBezTo>
                  <a:cubicBezTo>
                    <a:pt x="368" y="1639"/>
                    <a:pt x="371" y="1642"/>
                    <a:pt x="375" y="1642"/>
                  </a:cubicBezTo>
                  <a:cubicBezTo>
                    <a:pt x="383" y="1642"/>
                    <a:pt x="395" y="1631"/>
                    <a:pt x="395" y="1631"/>
                  </a:cubicBezTo>
                  <a:cubicBezTo>
                    <a:pt x="395" y="1631"/>
                    <a:pt x="421" y="1552"/>
                    <a:pt x="421" y="1525"/>
                  </a:cubicBezTo>
                  <a:cubicBezTo>
                    <a:pt x="421" y="1507"/>
                    <a:pt x="421" y="1488"/>
                    <a:pt x="430" y="1488"/>
                  </a:cubicBezTo>
                  <a:cubicBezTo>
                    <a:pt x="434" y="1488"/>
                    <a:pt x="440" y="1491"/>
                    <a:pt x="447" y="1499"/>
                  </a:cubicBezTo>
                  <a:lnTo>
                    <a:pt x="526" y="1499"/>
                  </a:lnTo>
                  <a:cubicBezTo>
                    <a:pt x="552" y="1499"/>
                    <a:pt x="579" y="1499"/>
                    <a:pt x="579" y="1447"/>
                  </a:cubicBezTo>
                  <a:cubicBezTo>
                    <a:pt x="579" y="1420"/>
                    <a:pt x="579" y="1420"/>
                    <a:pt x="605" y="1394"/>
                  </a:cubicBezTo>
                  <a:lnTo>
                    <a:pt x="631" y="1394"/>
                  </a:lnTo>
                  <a:cubicBezTo>
                    <a:pt x="631" y="1394"/>
                    <a:pt x="631" y="1420"/>
                    <a:pt x="658" y="1420"/>
                  </a:cubicBezTo>
                  <a:cubicBezTo>
                    <a:pt x="658" y="1411"/>
                    <a:pt x="663" y="1409"/>
                    <a:pt x="671" y="1409"/>
                  </a:cubicBezTo>
                  <a:cubicBezTo>
                    <a:pt x="687" y="1409"/>
                    <a:pt x="710" y="1420"/>
                    <a:pt x="710" y="1420"/>
                  </a:cubicBezTo>
                  <a:lnTo>
                    <a:pt x="763" y="1473"/>
                  </a:lnTo>
                  <a:cubicBezTo>
                    <a:pt x="763" y="1486"/>
                    <a:pt x="769" y="1493"/>
                    <a:pt x="776" y="1493"/>
                  </a:cubicBezTo>
                  <a:cubicBezTo>
                    <a:pt x="783" y="1493"/>
                    <a:pt x="789" y="1486"/>
                    <a:pt x="789" y="1473"/>
                  </a:cubicBezTo>
                  <a:cubicBezTo>
                    <a:pt x="815" y="1473"/>
                    <a:pt x="842" y="1447"/>
                    <a:pt x="868" y="1420"/>
                  </a:cubicBezTo>
                  <a:cubicBezTo>
                    <a:pt x="894" y="1407"/>
                    <a:pt x="907" y="1400"/>
                    <a:pt x="917" y="1400"/>
                  </a:cubicBezTo>
                  <a:cubicBezTo>
                    <a:pt x="927" y="1400"/>
                    <a:pt x="934" y="1407"/>
                    <a:pt x="947" y="1420"/>
                  </a:cubicBezTo>
                  <a:lnTo>
                    <a:pt x="973" y="1289"/>
                  </a:lnTo>
                  <a:cubicBezTo>
                    <a:pt x="991" y="1289"/>
                    <a:pt x="1008" y="1277"/>
                    <a:pt x="1018" y="1277"/>
                  </a:cubicBezTo>
                  <a:cubicBezTo>
                    <a:pt x="1023" y="1277"/>
                    <a:pt x="1026" y="1280"/>
                    <a:pt x="1026" y="1289"/>
                  </a:cubicBezTo>
                  <a:cubicBezTo>
                    <a:pt x="1052" y="1289"/>
                    <a:pt x="1078" y="1289"/>
                    <a:pt x="1078" y="1315"/>
                  </a:cubicBezTo>
                  <a:cubicBezTo>
                    <a:pt x="1078" y="1328"/>
                    <a:pt x="1078" y="1328"/>
                    <a:pt x="1078" y="1328"/>
                  </a:cubicBezTo>
                  <a:cubicBezTo>
                    <a:pt x="1078" y="1328"/>
                    <a:pt x="1078" y="1328"/>
                    <a:pt x="1078" y="1341"/>
                  </a:cubicBezTo>
                  <a:cubicBezTo>
                    <a:pt x="1078" y="1341"/>
                    <a:pt x="1105" y="1341"/>
                    <a:pt x="1105" y="1315"/>
                  </a:cubicBezTo>
                  <a:cubicBezTo>
                    <a:pt x="1105" y="1302"/>
                    <a:pt x="1118" y="1295"/>
                    <a:pt x="1131" y="1295"/>
                  </a:cubicBezTo>
                  <a:cubicBezTo>
                    <a:pt x="1144" y="1295"/>
                    <a:pt x="1157" y="1302"/>
                    <a:pt x="1157" y="1315"/>
                  </a:cubicBezTo>
                  <a:cubicBezTo>
                    <a:pt x="1184" y="1341"/>
                    <a:pt x="1210" y="1354"/>
                    <a:pt x="1233" y="1354"/>
                  </a:cubicBezTo>
                  <a:cubicBezTo>
                    <a:pt x="1256" y="1354"/>
                    <a:pt x="1276" y="1341"/>
                    <a:pt x="1289" y="1315"/>
                  </a:cubicBezTo>
                  <a:cubicBezTo>
                    <a:pt x="1315" y="1289"/>
                    <a:pt x="1315" y="1262"/>
                    <a:pt x="1315" y="1236"/>
                  </a:cubicBezTo>
                  <a:cubicBezTo>
                    <a:pt x="1341" y="1131"/>
                    <a:pt x="1341" y="1052"/>
                    <a:pt x="1368" y="947"/>
                  </a:cubicBezTo>
                  <a:cubicBezTo>
                    <a:pt x="1394" y="894"/>
                    <a:pt x="1394" y="842"/>
                    <a:pt x="1420" y="763"/>
                  </a:cubicBezTo>
                  <a:cubicBezTo>
                    <a:pt x="1420" y="684"/>
                    <a:pt x="1420" y="605"/>
                    <a:pt x="1420" y="526"/>
                  </a:cubicBezTo>
                  <a:cubicBezTo>
                    <a:pt x="1420" y="526"/>
                    <a:pt x="1394" y="500"/>
                    <a:pt x="1368" y="473"/>
                  </a:cubicBezTo>
                  <a:cubicBezTo>
                    <a:pt x="1341" y="395"/>
                    <a:pt x="1289" y="342"/>
                    <a:pt x="1236" y="263"/>
                  </a:cubicBezTo>
                  <a:lnTo>
                    <a:pt x="1184" y="210"/>
                  </a:lnTo>
                  <a:cubicBezTo>
                    <a:pt x="1105" y="132"/>
                    <a:pt x="1026" y="105"/>
                    <a:pt x="921" y="79"/>
                  </a:cubicBezTo>
                  <a:cubicBezTo>
                    <a:pt x="868" y="79"/>
                    <a:pt x="842" y="53"/>
                    <a:pt x="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850945" y="4134801"/>
              <a:ext cx="79578" cy="80654"/>
            </a:xfrm>
            <a:custGeom>
              <a:avLst/>
              <a:gdLst/>
              <a:ahLst/>
              <a:cxnLst/>
              <a:rect l="l" t="t" r="r" b="b"/>
              <a:pathLst>
                <a:path w="1474" h="1494" extrusionOk="0">
                  <a:moveTo>
                    <a:pt x="592" y="1"/>
                  </a:moveTo>
                  <a:cubicBezTo>
                    <a:pt x="559" y="1"/>
                    <a:pt x="527" y="7"/>
                    <a:pt x="500" y="20"/>
                  </a:cubicBezTo>
                  <a:cubicBezTo>
                    <a:pt x="421" y="73"/>
                    <a:pt x="316" y="126"/>
                    <a:pt x="264" y="205"/>
                  </a:cubicBezTo>
                  <a:lnTo>
                    <a:pt x="211" y="205"/>
                  </a:lnTo>
                  <a:cubicBezTo>
                    <a:pt x="185" y="205"/>
                    <a:pt x="158" y="205"/>
                    <a:pt x="158" y="231"/>
                  </a:cubicBezTo>
                  <a:cubicBezTo>
                    <a:pt x="106" y="310"/>
                    <a:pt x="106" y="389"/>
                    <a:pt x="106" y="468"/>
                  </a:cubicBezTo>
                  <a:cubicBezTo>
                    <a:pt x="132" y="520"/>
                    <a:pt x="132" y="599"/>
                    <a:pt x="106" y="678"/>
                  </a:cubicBezTo>
                  <a:cubicBezTo>
                    <a:pt x="106" y="678"/>
                    <a:pt x="106" y="704"/>
                    <a:pt x="106" y="704"/>
                  </a:cubicBezTo>
                  <a:cubicBezTo>
                    <a:pt x="132" y="731"/>
                    <a:pt x="132" y="757"/>
                    <a:pt x="106" y="783"/>
                  </a:cubicBezTo>
                  <a:cubicBezTo>
                    <a:pt x="79" y="836"/>
                    <a:pt x="79" y="915"/>
                    <a:pt x="53" y="994"/>
                  </a:cubicBezTo>
                  <a:cubicBezTo>
                    <a:pt x="53" y="994"/>
                    <a:pt x="53" y="1020"/>
                    <a:pt x="53" y="1020"/>
                  </a:cubicBezTo>
                  <a:cubicBezTo>
                    <a:pt x="1" y="1099"/>
                    <a:pt x="1" y="1178"/>
                    <a:pt x="53" y="1257"/>
                  </a:cubicBezTo>
                  <a:cubicBezTo>
                    <a:pt x="53" y="1283"/>
                    <a:pt x="79" y="1309"/>
                    <a:pt x="79" y="1362"/>
                  </a:cubicBezTo>
                  <a:cubicBezTo>
                    <a:pt x="79" y="1362"/>
                    <a:pt x="106" y="1388"/>
                    <a:pt x="132" y="1388"/>
                  </a:cubicBezTo>
                  <a:cubicBezTo>
                    <a:pt x="132" y="1414"/>
                    <a:pt x="158" y="1441"/>
                    <a:pt x="158" y="1467"/>
                  </a:cubicBezTo>
                  <a:cubicBezTo>
                    <a:pt x="185" y="1493"/>
                    <a:pt x="211" y="1493"/>
                    <a:pt x="237" y="1493"/>
                  </a:cubicBezTo>
                  <a:cubicBezTo>
                    <a:pt x="250" y="1480"/>
                    <a:pt x="264" y="1473"/>
                    <a:pt x="277" y="1473"/>
                  </a:cubicBezTo>
                  <a:cubicBezTo>
                    <a:pt x="290" y="1473"/>
                    <a:pt x="303" y="1480"/>
                    <a:pt x="316" y="1493"/>
                  </a:cubicBezTo>
                  <a:cubicBezTo>
                    <a:pt x="395" y="1493"/>
                    <a:pt x="474" y="1467"/>
                    <a:pt x="527" y="1441"/>
                  </a:cubicBezTo>
                  <a:cubicBezTo>
                    <a:pt x="559" y="1408"/>
                    <a:pt x="612" y="1386"/>
                    <a:pt x="659" y="1386"/>
                  </a:cubicBezTo>
                  <a:cubicBezTo>
                    <a:pt x="689" y="1386"/>
                    <a:pt x="717" y="1394"/>
                    <a:pt x="737" y="1414"/>
                  </a:cubicBezTo>
                  <a:cubicBezTo>
                    <a:pt x="793" y="1433"/>
                    <a:pt x="849" y="1451"/>
                    <a:pt x="904" y="1451"/>
                  </a:cubicBezTo>
                  <a:cubicBezTo>
                    <a:pt x="927" y="1451"/>
                    <a:pt x="951" y="1448"/>
                    <a:pt x="974" y="1441"/>
                  </a:cubicBezTo>
                  <a:lnTo>
                    <a:pt x="1026" y="1441"/>
                  </a:lnTo>
                  <a:cubicBezTo>
                    <a:pt x="1105" y="1414"/>
                    <a:pt x="1158" y="1388"/>
                    <a:pt x="1184" y="1362"/>
                  </a:cubicBezTo>
                  <a:cubicBezTo>
                    <a:pt x="1263" y="1309"/>
                    <a:pt x="1316" y="1257"/>
                    <a:pt x="1368" y="1204"/>
                  </a:cubicBezTo>
                  <a:cubicBezTo>
                    <a:pt x="1394" y="1125"/>
                    <a:pt x="1421" y="1046"/>
                    <a:pt x="1447" y="941"/>
                  </a:cubicBezTo>
                  <a:cubicBezTo>
                    <a:pt x="1447" y="862"/>
                    <a:pt x="1473" y="783"/>
                    <a:pt x="1473" y="704"/>
                  </a:cubicBezTo>
                  <a:cubicBezTo>
                    <a:pt x="1473" y="652"/>
                    <a:pt x="1447" y="599"/>
                    <a:pt x="1421" y="573"/>
                  </a:cubicBezTo>
                  <a:cubicBezTo>
                    <a:pt x="1394" y="546"/>
                    <a:pt x="1368" y="520"/>
                    <a:pt x="1342" y="494"/>
                  </a:cubicBezTo>
                  <a:cubicBezTo>
                    <a:pt x="1289" y="415"/>
                    <a:pt x="1237" y="389"/>
                    <a:pt x="1210" y="310"/>
                  </a:cubicBezTo>
                  <a:cubicBezTo>
                    <a:pt x="1184" y="257"/>
                    <a:pt x="1158" y="283"/>
                    <a:pt x="1131" y="257"/>
                  </a:cubicBezTo>
                  <a:cubicBezTo>
                    <a:pt x="1105" y="231"/>
                    <a:pt x="1079" y="205"/>
                    <a:pt x="1026" y="178"/>
                  </a:cubicBezTo>
                  <a:cubicBezTo>
                    <a:pt x="974" y="126"/>
                    <a:pt x="921" y="99"/>
                    <a:pt x="868" y="73"/>
                  </a:cubicBezTo>
                  <a:cubicBezTo>
                    <a:pt x="790" y="47"/>
                    <a:pt x="737" y="20"/>
                    <a:pt x="684" y="20"/>
                  </a:cubicBezTo>
                  <a:cubicBezTo>
                    <a:pt x="658" y="7"/>
                    <a:pt x="625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8921938" y="3875619"/>
              <a:ext cx="69644" cy="70990"/>
            </a:xfrm>
            <a:custGeom>
              <a:avLst/>
              <a:gdLst/>
              <a:ahLst/>
              <a:cxnLst/>
              <a:rect l="l" t="t" r="r" b="b"/>
              <a:pathLst>
                <a:path w="1290" h="1315" extrusionOk="0">
                  <a:moveTo>
                    <a:pt x="675" y="1"/>
                  </a:moveTo>
                  <a:cubicBezTo>
                    <a:pt x="669" y="1"/>
                    <a:pt x="664" y="3"/>
                    <a:pt x="658" y="9"/>
                  </a:cubicBezTo>
                  <a:cubicBezTo>
                    <a:pt x="645" y="22"/>
                    <a:pt x="638" y="28"/>
                    <a:pt x="635" y="28"/>
                  </a:cubicBezTo>
                  <a:cubicBezTo>
                    <a:pt x="632" y="28"/>
                    <a:pt x="632" y="22"/>
                    <a:pt x="632" y="9"/>
                  </a:cubicBezTo>
                  <a:lnTo>
                    <a:pt x="527" y="9"/>
                  </a:lnTo>
                  <a:cubicBezTo>
                    <a:pt x="500" y="9"/>
                    <a:pt x="474" y="35"/>
                    <a:pt x="448" y="61"/>
                  </a:cubicBezTo>
                  <a:cubicBezTo>
                    <a:pt x="369" y="61"/>
                    <a:pt x="290" y="114"/>
                    <a:pt x="237" y="193"/>
                  </a:cubicBezTo>
                  <a:lnTo>
                    <a:pt x="158" y="272"/>
                  </a:lnTo>
                  <a:cubicBezTo>
                    <a:pt x="106" y="298"/>
                    <a:pt x="53" y="377"/>
                    <a:pt x="53" y="429"/>
                  </a:cubicBezTo>
                  <a:cubicBezTo>
                    <a:pt x="53" y="456"/>
                    <a:pt x="53" y="456"/>
                    <a:pt x="27" y="482"/>
                  </a:cubicBezTo>
                  <a:cubicBezTo>
                    <a:pt x="1" y="482"/>
                    <a:pt x="27" y="508"/>
                    <a:pt x="27" y="535"/>
                  </a:cubicBezTo>
                  <a:cubicBezTo>
                    <a:pt x="53" y="561"/>
                    <a:pt x="53" y="587"/>
                    <a:pt x="53" y="613"/>
                  </a:cubicBezTo>
                  <a:cubicBezTo>
                    <a:pt x="53" y="692"/>
                    <a:pt x="79" y="745"/>
                    <a:pt x="106" y="824"/>
                  </a:cubicBezTo>
                  <a:cubicBezTo>
                    <a:pt x="106" y="876"/>
                    <a:pt x="158" y="929"/>
                    <a:pt x="185" y="982"/>
                  </a:cubicBezTo>
                  <a:cubicBezTo>
                    <a:pt x="185" y="1008"/>
                    <a:pt x="211" y="1008"/>
                    <a:pt x="237" y="1008"/>
                  </a:cubicBezTo>
                  <a:cubicBezTo>
                    <a:pt x="290" y="1008"/>
                    <a:pt x="290" y="1087"/>
                    <a:pt x="342" y="1139"/>
                  </a:cubicBezTo>
                  <a:lnTo>
                    <a:pt x="369" y="1166"/>
                  </a:lnTo>
                  <a:lnTo>
                    <a:pt x="500" y="1271"/>
                  </a:lnTo>
                  <a:cubicBezTo>
                    <a:pt x="500" y="1271"/>
                    <a:pt x="500" y="1283"/>
                    <a:pt x="508" y="1283"/>
                  </a:cubicBezTo>
                  <a:cubicBezTo>
                    <a:pt x="512" y="1283"/>
                    <a:pt x="518" y="1280"/>
                    <a:pt x="527" y="1271"/>
                  </a:cubicBezTo>
                  <a:lnTo>
                    <a:pt x="579" y="1271"/>
                  </a:lnTo>
                  <a:cubicBezTo>
                    <a:pt x="610" y="1302"/>
                    <a:pt x="641" y="1314"/>
                    <a:pt x="672" y="1314"/>
                  </a:cubicBezTo>
                  <a:cubicBezTo>
                    <a:pt x="693" y="1314"/>
                    <a:pt x="715" y="1308"/>
                    <a:pt x="737" y="1297"/>
                  </a:cubicBezTo>
                  <a:cubicBezTo>
                    <a:pt x="790" y="1271"/>
                    <a:pt x="868" y="1245"/>
                    <a:pt x="921" y="1245"/>
                  </a:cubicBezTo>
                  <a:cubicBezTo>
                    <a:pt x="974" y="1218"/>
                    <a:pt x="1026" y="1192"/>
                    <a:pt x="1079" y="1166"/>
                  </a:cubicBezTo>
                  <a:cubicBezTo>
                    <a:pt x="1131" y="1166"/>
                    <a:pt x="1158" y="1113"/>
                    <a:pt x="1184" y="1087"/>
                  </a:cubicBezTo>
                  <a:cubicBezTo>
                    <a:pt x="1184" y="1034"/>
                    <a:pt x="1210" y="982"/>
                    <a:pt x="1237" y="955"/>
                  </a:cubicBezTo>
                  <a:cubicBezTo>
                    <a:pt x="1237" y="929"/>
                    <a:pt x="1289" y="955"/>
                    <a:pt x="1289" y="903"/>
                  </a:cubicBezTo>
                  <a:cubicBezTo>
                    <a:pt x="1289" y="876"/>
                    <a:pt x="1237" y="824"/>
                    <a:pt x="1184" y="824"/>
                  </a:cubicBezTo>
                  <a:cubicBezTo>
                    <a:pt x="1184" y="815"/>
                    <a:pt x="1181" y="812"/>
                    <a:pt x="1176" y="812"/>
                  </a:cubicBezTo>
                  <a:cubicBezTo>
                    <a:pt x="1167" y="812"/>
                    <a:pt x="1149" y="824"/>
                    <a:pt x="1131" y="824"/>
                  </a:cubicBezTo>
                  <a:lnTo>
                    <a:pt x="1079" y="824"/>
                  </a:lnTo>
                  <a:cubicBezTo>
                    <a:pt x="1053" y="850"/>
                    <a:pt x="1053" y="876"/>
                    <a:pt x="1026" y="876"/>
                  </a:cubicBezTo>
                  <a:cubicBezTo>
                    <a:pt x="1017" y="885"/>
                    <a:pt x="1015" y="888"/>
                    <a:pt x="1014" y="888"/>
                  </a:cubicBezTo>
                  <a:cubicBezTo>
                    <a:pt x="1012" y="888"/>
                    <a:pt x="1017" y="876"/>
                    <a:pt x="1000" y="876"/>
                  </a:cubicBezTo>
                  <a:cubicBezTo>
                    <a:pt x="982" y="876"/>
                    <a:pt x="977" y="865"/>
                    <a:pt x="967" y="865"/>
                  </a:cubicBezTo>
                  <a:cubicBezTo>
                    <a:pt x="962" y="865"/>
                    <a:pt x="956" y="868"/>
                    <a:pt x="947" y="876"/>
                  </a:cubicBezTo>
                  <a:cubicBezTo>
                    <a:pt x="917" y="907"/>
                    <a:pt x="895" y="920"/>
                    <a:pt x="871" y="920"/>
                  </a:cubicBezTo>
                  <a:cubicBezTo>
                    <a:pt x="855" y="920"/>
                    <a:pt x="838" y="914"/>
                    <a:pt x="816" y="903"/>
                  </a:cubicBezTo>
                  <a:cubicBezTo>
                    <a:pt x="763" y="876"/>
                    <a:pt x="737" y="850"/>
                    <a:pt x="711" y="798"/>
                  </a:cubicBezTo>
                  <a:cubicBezTo>
                    <a:pt x="711" y="798"/>
                    <a:pt x="737" y="771"/>
                    <a:pt x="711" y="745"/>
                  </a:cubicBezTo>
                  <a:lnTo>
                    <a:pt x="711" y="719"/>
                  </a:lnTo>
                  <a:cubicBezTo>
                    <a:pt x="737" y="666"/>
                    <a:pt x="737" y="666"/>
                    <a:pt x="658" y="666"/>
                  </a:cubicBezTo>
                  <a:cubicBezTo>
                    <a:pt x="641" y="657"/>
                    <a:pt x="632" y="654"/>
                    <a:pt x="628" y="654"/>
                  </a:cubicBezTo>
                  <a:cubicBezTo>
                    <a:pt x="620" y="654"/>
                    <a:pt x="632" y="666"/>
                    <a:pt x="632" y="666"/>
                  </a:cubicBezTo>
                  <a:cubicBezTo>
                    <a:pt x="632" y="666"/>
                    <a:pt x="632" y="692"/>
                    <a:pt x="632" y="692"/>
                  </a:cubicBezTo>
                  <a:cubicBezTo>
                    <a:pt x="658" y="719"/>
                    <a:pt x="632" y="745"/>
                    <a:pt x="605" y="745"/>
                  </a:cubicBezTo>
                  <a:cubicBezTo>
                    <a:pt x="579" y="745"/>
                    <a:pt x="605" y="666"/>
                    <a:pt x="605" y="640"/>
                  </a:cubicBezTo>
                  <a:cubicBezTo>
                    <a:pt x="605" y="587"/>
                    <a:pt x="632" y="587"/>
                    <a:pt x="658" y="561"/>
                  </a:cubicBezTo>
                  <a:lnTo>
                    <a:pt x="711" y="535"/>
                  </a:lnTo>
                  <a:cubicBezTo>
                    <a:pt x="737" y="535"/>
                    <a:pt x="763" y="482"/>
                    <a:pt x="763" y="456"/>
                  </a:cubicBezTo>
                  <a:cubicBezTo>
                    <a:pt x="763" y="403"/>
                    <a:pt x="763" y="403"/>
                    <a:pt x="816" y="403"/>
                  </a:cubicBezTo>
                  <a:lnTo>
                    <a:pt x="868" y="403"/>
                  </a:lnTo>
                  <a:cubicBezTo>
                    <a:pt x="868" y="403"/>
                    <a:pt x="880" y="415"/>
                    <a:pt x="888" y="415"/>
                  </a:cubicBezTo>
                  <a:cubicBezTo>
                    <a:pt x="892" y="415"/>
                    <a:pt x="895" y="412"/>
                    <a:pt x="895" y="403"/>
                  </a:cubicBezTo>
                  <a:cubicBezTo>
                    <a:pt x="906" y="409"/>
                    <a:pt x="916" y="411"/>
                    <a:pt x="925" y="411"/>
                  </a:cubicBezTo>
                  <a:cubicBezTo>
                    <a:pt x="949" y="411"/>
                    <a:pt x="967" y="395"/>
                    <a:pt x="983" y="395"/>
                  </a:cubicBezTo>
                  <a:cubicBezTo>
                    <a:pt x="989" y="395"/>
                    <a:pt x="994" y="397"/>
                    <a:pt x="1000" y="403"/>
                  </a:cubicBezTo>
                  <a:lnTo>
                    <a:pt x="1105" y="403"/>
                  </a:lnTo>
                  <a:cubicBezTo>
                    <a:pt x="1131" y="403"/>
                    <a:pt x="1158" y="324"/>
                    <a:pt x="1131" y="298"/>
                  </a:cubicBezTo>
                  <a:cubicBezTo>
                    <a:pt x="1079" y="272"/>
                    <a:pt x="1053" y="219"/>
                    <a:pt x="1026" y="193"/>
                  </a:cubicBezTo>
                  <a:cubicBezTo>
                    <a:pt x="1026" y="166"/>
                    <a:pt x="1000" y="166"/>
                    <a:pt x="1000" y="166"/>
                  </a:cubicBezTo>
                  <a:cubicBezTo>
                    <a:pt x="1000" y="166"/>
                    <a:pt x="947" y="166"/>
                    <a:pt x="947" y="114"/>
                  </a:cubicBezTo>
                  <a:cubicBezTo>
                    <a:pt x="895" y="114"/>
                    <a:pt x="868" y="87"/>
                    <a:pt x="842" y="35"/>
                  </a:cubicBezTo>
                  <a:cubicBezTo>
                    <a:pt x="837" y="40"/>
                    <a:pt x="832" y="42"/>
                    <a:pt x="826" y="42"/>
                  </a:cubicBezTo>
                  <a:cubicBezTo>
                    <a:pt x="804" y="42"/>
                    <a:pt x="779" y="9"/>
                    <a:pt x="737" y="9"/>
                  </a:cubicBezTo>
                  <a:cubicBezTo>
                    <a:pt x="731" y="14"/>
                    <a:pt x="726" y="16"/>
                    <a:pt x="720" y="16"/>
                  </a:cubicBezTo>
                  <a:cubicBezTo>
                    <a:pt x="705" y="16"/>
                    <a:pt x="690" y="1"/>
                    <a:pt x="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 rot="-6469742">
            <a:off x="2540435" y="-1061589"/>
            <a:ext cx="2250820" cy="2058627"/>
            <a:chOff x="3408038" y="-559425"/>
            <a:chExt cx="1986026" cy="1816443"/>
          </a:xfrm>
        </p:grpSpPr>
        <p:sp>
          <p:nvSpPr>
            <p:cNvPr id="70" name="Google Shape;70;p2"/>
            <p:cNvSpPr/>
            <p:nvPr/>
          </p:nvSpPr>
          <p:spPr>
            <a:xfrm rot="2700000">
              <a:off x="4272901" y="-486465"/>
              <a:ext cx="498391" cy="1832817"/>
            </a:xfrm>
            <a:custGeom>
              <a:avLst/>
              <a:gdLst/>
              <a:ahLst/>
              <a:cxnLst/>
              <a:rect l="l" t="t" r="r" b="b"/>
              <a:pathLst>
                <a:path w="11915" h="43817" extrusionOk="0">
                  <a:moveTo>
                    <a:pt x="11915" y="1"/>
                  </a:moveTo>
                  <a:cubicBezTo>
                    <a:pt x="11678" y="290"/>
                    <a:pt x="11415" y="553"/>
                    <a:pt x="11126" y="790"/>
                  </a:cubicBezTo>
                  <a:cubicBezTo>
                    <a:pt x="10863" y="1053"/>
                    <a:pt x="10679" y="1316"/>
                    <a:pt x="10389" y="1605"/>
                  </a:cubicBezTo>
                  <a:cubicBezTo>
                    <a:pt x="10310" y="1710"/>
                    <a:pt x="10573" y="1474"/>
                    <a:pt x="10495" y="1631"/>
                  </a:cubicBezTo>
                  <a:cubicBezTo>
                    <a:pt x="7628" y="4630"/>
                    <a:pt x="5392" y="8154"/>
                    <a:pt x="3920" y="12020"/>
                  </a:cubicBezTo>
                  <a:cubicBezTo>
                    <a:pt x="3315" y="13545"/>
                    <a:pt x="2841" y="15123"/>
                    <a:pt x="2447" y="16701"/>
                  </a:cubicBezTo>
                  <a:cubicBezTo>
                    <a:pt x="2105" y="18279"/>
                    <a:pt x="1868" y="19884"/>
                    <a:pt x="1763" y="21488"/>
                  </a:cubicBezTo>
                  <a:cubicBezTo>
                    <a:pt x="1658" y="23829"/>
                    <a:pt x="1842" y="26143"/>
                    <a:pt x="2341" y="28431"/>
                  </a:cubicBezTo>
                  <a:cubicBezTo>
                    <a:pt x="2815" y="30614"/>
                    <a:pt x="3499" y="32744"/>
                    <a:pt x="4419" y="34796"/>
                  </a:cubicBezTo>
                  <a:cubicBezTo>
                    <a:pt x="5340" y="36689"/>
                    <a:pt x="6365" y="38557"/>
                    <a:pt x="7549" y="40319"/>
                  </a:cubicBezTo>
                  <a:cubicBezTo>
                    <a:pt x="7707" y="40555"/>
                    <a:pt x="7891" y="40818"/>
                    <a:pt x="8022" y="41055"/>
                  </a:cubicBezTo>
                  <a:lnTo>
                    <a:pt x="8496" y="41792"/>
                  </a:lnTo>
                  <a:cubicBezTo>
                    <a:pt x="8785" y="42265"/>
                    <a:pt x="9074" y="42712"/>
                    <a:pt x="9311" y="43107"/>
                  </a:cubicBezTo>
                  <a:cubicBezTo>
                    <a:pt x="9469" y="43317"/>
                    <a:pt x="9521" y="43448"/>
                    <a:pt x="9653" y="43685"/>
                  </a:cubicBezTo>
                  <a:cubicBezTo>
                    <a:pt x="9653" y="43738"/>
                    <a:pt x="9758" y="43817"/>
                    <a:pt x="9679" y="43790"/>
                  </a:cubicBezTo>
                  <a:cubicBezTo>
                    <a:pt x="9627" y="43817"/>
                    <a:pt x="9495" y="43711"/>
                    <a:pt x="9364" y="43659"/>
                  </a:cubicBezTo>
                  <a:cubicBezTo>
                    <a:pt x="8285" y="43107"/>
                    <a:pt x="6339" y="41029"/>
                    <a:pt x="4972" y="38925"/>
                  </a:cubicBezTo>
                  <a:cubicBezTo>
                    <a:pt x="3762" y="37163"/>
                    <a:pt x="2762" y="35243"/>
                    <a:pt x="2026" y="33244"/>
                  </a:cubicBezTo>
                  <a:cubicBezTo>
                    <a:pt x="1289" y="31298"/>
                    <a:pt x="763" y="29273"/>
                    <a:pt x="448" y="27195"/>
                  </a:cubicBezTo>
                  <a:cubicBezTo>
                    <a:pt x="106" y="25091"/>
                    <a:pt x="1" y="22961"/>
                    <a:pt x="132" y="20830"/>
                  </a:cubicBezTo>
                  <a:cubicBezTo>
                    <a:pt x="237" y="18989"/>
                    <a:pt x="579" y="17148"/>
                    <a:pt x="1105" y="15360"/>
                  </a:cubicBezTo>
                  <a:cubicBezTo>
                    <a:pt x="2105" y="11757"/>
                    <a:pt x="3735" y="8022"/>
                    <a:pt x="5918" y="5392"/>
                  </a:cubicBezTo>
                  <a:cubicBezTo>
                    <a:pt x="6155" y="5077"/>
                    <a:pt x="6418" y="4787"/>
                    <a:pt x="6681" y="4498"/>
                  </a:cubicBezTo>
                  <a:cubicBezTo>
                    <a:pt x="6944" y="4183"/>
                    <a:pt x="7207" y="3893"/>
                    <a:pt x="7496" y="3630"/>
                  </a:cubicBezTo>
                  <a:cubicBezTo>
                    <a:pt x="8128" y="2973"/>
                    <a:pt x="8759" y="2263"/>
                    <a:pt x="9311" y="1763"/>
                  </a:cubicBezTo>
                  <a:cubicBezTo>
                    <a:pt x="9548" y="1579"/>
                    <a:pt x="9758" y="1474"/>
                    <a:pt x="9969" y="1237"/>
                  </a:cubicBezTo>
                  <a:cubicBezTo>
                    <a:pt x="10205" y="1027"/>
                    <a:pt x="9942" y="1316"/>
                    <a:pt x="10126" y="1211"/>
                  </a:cubicBezTo>
                  <a:cubicBezTo>
                    <a:pt x="10363" y="1000"/>
                    <a:pt x="10547" y="816"/>
                    <a:pt x="10784" y="632"/>
                  </a:cubicBezTo>
                  <a:cubicBezTo>
                    <a:pt x="11152" y="474"/>
                    <a:pt x="11678" y="53"/>
                    <a:pt x="119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2700000">
              <a:off x="4080805" y="-700168"/>
              <a:ext cx="470910" cy="2097929"/>
            </a:xfrm>
            <a:custGeom>
              <a:avLst/>
              <a:gdLst/>
              <a:ahLst/>
              <a:cxnLst/>
              <a:rect l="l" t="t" r="r" b="b"/>
              <a:pathLst>
                <a:path w="11258" h="50155" extrusionOk="0">
                  <a:moveTo>
                    <a:pt x="11257" y="27"/>
                  </a:moveTo>
                  <a:cubicBezTo>
                    <a:pt x="11021" y="238"/>
                    <a:pt x="10574" y="448"/>
                    <a:pt x="10258" y="711"/>
                  </a:cubicBezTo>
                  <a:cubicBezTo>
                    <a:pt x="9969" y="948"/>
                    <a:pt x="9706" y="1237"/>
                    <a:pt x="9364" y="1500"/>
                  </a:cubicBezTo>
                  <a:cubicBezTo>
                    <a:pt x="9259" y="1605"/>
                    <a:pt x="9574" y="1395"/>
                    <a:pt x="9443" y="1526"/>
                  </a:cubicBezTo>
                  <a:cubicBezTo>
                    <a:pt x="7865" y="3025"/>
                    <a:pt x="6602" y="4814"/>
                    <a:pt x="5682" y="6786"/>
                  </a:cubicBezTo>
                  <a:cubicBezTo>
                    <a:pt x="5156" y="7838"/>
                    <a:pt x="4709" y="8917"/>
                    <a:pt x="4340" y="10021"/>
                  </a:cubicBezTo>
                  <a:cubicBezTo>
                    <a:pt x="4130" y="10573"/>
                    <a:pt x="3972" y="11152"/>
                    <a:pt x="3788" y="11757"/>
                  </a:cubicBezTo>
                  <a:lnTo>
                    <a:pt x="3499" y="12625"/>
                  </a:lnTo>
                  <a:lnTo>
                    <a:pt x="3262" y="13545"/>
                  </a:lnTo>
                  <a:cubicBezTo>
                    <a:pt x="2342" y="17070"/>
                    <a:pt x="1816" y="20725"/>
                    <a:pt x="1737" y="24381"/>
                  </a:cubicBezTo>
                  <a:cubicBezTo>
                    <a:pt x="1684" y="27011"/>
                    <a:pt x="1895" y="29615"/>
                    <a:pt x="2394" y="32192"/>
                  </a:cubicBezTo>
                  <a:cubicBezTo>
                    <a:pt x="2815" y="34664"/>
                    <a:pt x="3473" y="37110"/>
                    <a:pt x="4314" y="39451"/>
                  </a:cubicBezTo>
                  <a:cubicBezTo>
                    <a:pt x="4709" y="40687"/>
                    <a:pt x="5261" y="41844"/>
                    <a:pt x="5682" y="42975"/>
                  </a:cubicBezTo>
                  <a:lnTo>
                    <a:pt x="6444" y="44553"/>
                  </a:lnTo>
                  <a:lnTo>
                    <a:pt x="6760" y="45289"/>
                  </a:lnTo>
                  <a:lnTo>
                    <a:pt x="7102" y="46000"/>
                  </a:lnTo>
                  <a:cubicBezTo>
                    <a:pt x="7391" y="46578"/>
                    <a:pt x="7681" y="47183"/>
                    <a:pt x="7917" y="47762"/>
                  </a:cubicBezTo>
                  <a:cubicBezTo>
                    <a:pt x="8180" y="48314"/>
                    <a:pt x="8443" y="48840"/>
                    <a:pt x="8654" y="49313"/>
                  </a:cubicBezTo>
                  <a:cubicBezTo>
                    <a:pt x="8785" y="49576"/>
                    <a:pt x="8812" y="49734"/>
                    <a:pt x="8943" y="50023"/>
                  </a:cubicBezTo>
                  <a:cubicBezTo>
                    <a:pt x="8943" y="50050"/>
                    <a:pt x="9022" y="50155"/>
                    <a:pt x="8969" y="50129"/>
                  </a:cubicBezTo>
                  <a:cubicBezTo>
                    <a:pt x="8917" y="50129"/>
                    <a:pt x="8759" y="49997"/>
                    <a:pt x="8627" y="49892"/>
                  </a:cubicBezTo>
                  <a:cubicBezTo>
                    <a:pt x="7654" y="49050"/>
                    <a:pt x="5813" y="46499"/>
                    <a:pt x="4577" y="44053"/>
                  </a:cubicBezTo>
                  <a:cubicBezTo>
                    <a:pt x="4262" y="43501"/>
                    <a:pt x="4051" y="42949"/>
                    <a:pt x="3788" y="42396"/>
                  </a:cubicBezTo>
                  <a:cubicBezTo>
                    <a:pt x="3525" y="41870"/>
                    <a:pt x="3262" y="41318"/>
                    <a:pt x="3052" y="40766"/>
                  </a:cubicBezTo>
                  <a:cubicBezTo>
                    <a:pt x="2657" y="39661"/>
                    <a:pt x="2210" y="38583"/>
                    <a:pt x="1921" y="37478"/>
                  </a:cubicBezTo>
                  <a:cubicBezTo>
                    <a:pt x="1263" y="35269"/>
                    <a:pt x="790" y="33007"/>
                    <a:pt x="474" y="30746"/>
                  </a:cubicBezTo>
                  <a:cubicBezTo>
                    <a:pt x="395" y="30141"/>
                    <a:pt x="343" y="29536"/>
                    <a:pt x="290" y="28957"/>
                  </a:cubicBezTo>
                  <a:lnTo>
                    <a:pt x="185" y="28063"/>
                  </a:lnTo>
                  <a:lnTo>
                    <a:pt x="132" y="27195"/>
                  </a:lnTo>
                  <a:cubicBezTo>
                    <a:pt x="106" y="26590"/>
                    <a:pt x="54" y="26012"/>
                    <a:pt x="27" y="25433"/>
                  </a:cubicBezTo>
                  <a:cubicBezTo>
                    <a:pt x="1" y="24854"/>
                    <a:pt x="27" y="24276"/>
                    <a:pt x="27" y="23697"/>
                  </a:cubicBezTo>
                  <a:cubicBezTo>
                    <a:pt x="80" y="21646"/>
                    <a:pt x="317" y="19621"/>
                    <a:pt x="685" y="17596"/>
                  </a:cubicBezTo>
                  <a:cubicBezTo>
                    <a:pt x="895" y="16570"/>
                    <a:pt x="1106" y="15544"/>
                    <a:pt x="1342" y="14518"/>
                  </a:cubicBezTo>
                  <a:cubicBezTo>
                    <a:pt x="1474" y="13992"/>
                    <a:pt x="1632" y="13493"/>
                    <a:pt x="1763" y="12967"/>
                  </a:cubicBezTo>
                  <a:lnTo>
                    <a:pt x="1973" y="12204"/>
                  </a:lnTo>
                  <a:lnTo>
                    <a:pt x="2210" y="11468"/>
                  </a:lnTo>
                  <a:cubicBezTo>
                    <a:pt x="2789" y="9521"/>
                    <a:pt x="3604" y="7680"/>
                    <a:pt x="4656" y="5945"/>
                  </a:cubicBezTo>
                  <a:cubicBezTo>
                    <a:pt x="5129" y="5208"/>
                    <a:pt x="5655" y="4472"/>
                    <a:pt x="6234" y="3788"/>
                  </a:cubicBezTo>
                  <a:cubicBezTo>
                    <a:pt x="6813" y="2999"/>
                    <a:pt x="7497" y="2289"/>
                    <a:pt x="8207" y="1658"/>
                  </a:cubicBezTo>
                  <a:cubicBezTo>
                    <a:pt x="8470" y="1447"/>
                    <a:pt x="8706" y="1316"/>
                    <a:pt x="8996" y="1105"/>
                  </a:cubicBezTo>
                  <a:cubicBezTo>
                    <a:pt x="9259" y="895"/>
                    <a:pt x="8943" y="1184"/>
                    <a:pt x="9153" y="1053"/>
                  </a:cubicBezTo>
                  <a:cubicBezTo>
                    <a:pt x="9416" y="869"/>
                    <a:pt x="9653" y="685"/>
                    <a:pt x="9942" y="501"/>
                  </a:cubicBezTo>
                  <a:cubicBezTo>
                    <a:pt x="10311" y="369"/>
                    <a:pt x="10994" y="1"/>
                    <a:pt x="11257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4504113" y="-249194"/>
              <a:ext cx="413213" cy="1519576"/>
            </a:xfrm>
            <a:custGeom>
              <a:avLst/>
              <a:gdLst/>
              <a:ahLst/>
              <a:cxnLst/>
              <a:rect l="l" t="t" r="r" b="b"/>
              <a:pathLst>
                <a:path w="11915" h="43817" extrusionOk="0">
                  <a:moveTo>
                    <a:pt x="11915" y="1"/>
                  </a:moveTo>
                  <a:cubicBezTo>
                    <a:pt x="11678" y="290"/>
                    <a:pt x="11415" y="553"/>
                    <a:pt x="11126" y="790"/>
                  </a:cubicBezTo>
                  <a:cubicBezTo>
                    <a:pt x="10863" y="1053"/>
                    <a:pt x="10679" y="1316"/>
                    <a:pt x="10389" y="1605"/>
                  </a:cubicBezTo>
                  <a:cubicBezTo>
                    <a:pt x="10310" y="1710"/>
                    <a:pt x="10573" y="1474"/>
                    <a:pt x="10495" y="1631"/>
                  </a:cubicBezTo>
                  <a:cubicBezTo>
                    <a:pt x="7628" y="4630"/>
                    <a:pt x="5392" y="8154"/>
                    <a:pt x="3920" y="12020"/>
                  </a:cubicBezTo>
                  <a:cubicBezTo>
                    <a:pt x="3315" y="13545"/>
                    <a:pt x="2841" y="15123"/>
                    <a:pt x="2447" y="16701"/>
                  </a:cubicBezTo>
                  <a:cubicBezTo>
                    <a:pt x="2105" y="18279"/>
                    <a:pt x="1868" y="19884"/>
                    <a:pt x="1763" y="21488"/>
                  </a:cubicBezTo>
                  <a:cubicBezTo>
                    <a:pt x="1658" y="23829"/>
                    <a:pt x="1842" y="26143"/>
                    <a:pt x="2341" y="28431"/>
                  </a:cubicBezTo>
                  <a:cubicBezTo>
                    <a:pt x="2815" y="30614"/>
                    <a:pt x="3499" y="32744"/>
                    <a:pt x="4419" y="34796"/>
                  </a:cubicBezTo>
                  <a:cubicBezTo>
                    <a:pt x="5340" y="36689"/>
                    <a:pt x="6365" y="38557"/>
                    <a:pt x="7549" y="40319"/>
                  </a:cubicBezTo>
                  <a:cubicBezTo>
                    <a:pt x="7707" y="40555"/>
                    <a:pt x="7891" y="40818"/>
                    <a:pt x="8022" y="41055"/>
                  </a:cubicBezTo>
                  <a:lnTo>
                    <a:pt x="8496" y="41792"/>
                  </a:lnTo>
                  <a:cubicBezTo>
                    <a:pt x="8785" y="42265"/>
                    <a:pt x="9074" y="42712"/>
                    <a:pt x="9311" y="43107"/>
                  </a:cubicBezTo>
                  <a:cubicBezTo>
                    <a:pt x="9469" y="43317"/>
                    <a:pt x="9521" y="43448"/>
                    <a:pt x="9653" y="43685"/>
                  </a:cubicBezTo>
                  <a:cubicBezTo>
                    <a:pt x="9653" y="43738"/>
                    <a:pt x="9758" y="43817"/>
                    <a:pt x="9679" y="43790"/>
                  </a:cubicBezTo>
                  <a:cubicBezTo>
                    <a:pt x="9627" y="43817"/>
                    <a:pt x="9495" y="43711"/>
                    <a:pt x="9364" y="43659"/>
                  </a:cubicBezTo>
                  <a:cubicBezTo>
                    <a:pt x="8285" y="43107"/>
                    <a:pt x="6339" y="41029"/>
                    <a:pt x="4972" y="38925"/>
                  </a:cubicBezTo>
                  <a:cubicBezTo>
                    <a:pt x="3762" y="37163"/>
                    <a:pt x="2762" y="35243"/>
                    <a:pt x="2026" y="33244"/>
                  </a:cubicBezTo>
                  <a:cubicBezTo>
                    <a:pt x="1289" y="31298"/>
                    <a:pt x="763" y="29273"/>
                    <a:pt x="448" y="27195"/>
                  </a:cubicBezTo>
                  <a:cubicBezTo>
                    <a:pt x="106" y="25091"/>
                    <a:pt x="1" y="22961"/>
                    <a:pt x="132" y="20830"/>
                  </a:cubicBezTo>
                  <a:cubicBezTo>
                    <a:pt x="237" y="18989"/>
                    <a:pt x="579" y="17148"/>
                    <a:pt x="1105" y="15360"/>
                  </a:cubicBezTo>
                  <a:cubicBezTo>
                    <a:pt x="2105" y="11757"/>
                    <a:pt x="3735" y="8022"/>
                    <a:pt x="5918" y="5392"/>
                  </a:cubicBezTo>
                  <a:cubicBezTo>
                    <a:pt x="6155" y="5077"/>
                    <a:pt x="6418" y="4787"/>
                    <a:pt x="6681" y="4498"/>
                  </a:cubicBezTo>
                  <a:cubicBezTo>
                    <a:pt x="6944" y="4183"/>
                    <a:pt x="7207" y="3893"/>
                    <a:pt x="7496" y="3630"/>
                  </a:cubicBezTo>
                  <a:cubicBezTo>
                    <a:pt x="8128" y="2973"/>
                    <a:pt x="8759" y="2263"/>
                    <a:pt x="9311" y="1763"/>
                  </a:cubicBezTo>
                  <a:cubicBezTo>
                    <a:pt x="9548" y="1579"/>
                    <a:pt x="9758" y="1474"/>
                    <a:pt x="9969" y="1237"/>
                  </a:cubicBezTo>
                  <a:cubicBezTo>
                    <a:pt x="10205" y="1027"/>
                    <a:pt x="9942" y="1316"/>
                    <a:pt x="10126" y="1211"/>
                  </a:cubicBezTo>
                  <a:cubicBezTo>
                    <a:pt x="10363" y="1000"/>
                    <a:pt x="10547" y="816"/>
                    <a:pt x="10784" y="632"/>
                  </a:cubicBezTo>
                  <a:cubicBezTo>
                    <a:pt x="11152" y="474"/>
                    <a:pt x="11678" y="53"/>
                    <a:pt x="119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1761150" y="554700"/>
            <a:ext cx="562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6"/>
          <p:cNvGrpSpPr/>
          <p:nvPr/>
        </p:nvGrpSpPr>
        <p:grpSpPr>
          <a:xfrm>
            <a:off x="7148976" y="-721091"/>
            <a:ext cx="2650740" cy="2539618"/>
            <a:chOff x="7148976" y="-721091"/>
            <a:chExt cx="2650740" cy="2539618"/>
          </a:xfrm>
        </p:grpSpPr>
        <p:sp>
          <p:nvSpPr>
            <p:cNvPr id="171" name="Google Shape;171;p6"/>
            <p:cNvSpPr/>
            <p:nvPr/>
          </p:nvSpPr>
          <p:spPr>
            <a:xfrm rot="-3600021">
              <a:off x="7600339" y="-477081"/>
              <a:ext cx="1748013" cy="2051599"/>
            </a:xfrm>
            <a:custGeom>
              <a:avLst/>
              <a:gdLst/>
              <a:ahLst/>
              <a:cxnLst/>
              <a:rect l="l" t="t" r="r" b="b"/>
              <a:pathLst>
                <a:path w="39977" h="46920" extrusionOk="0">
                  <a:moveTo>
                    <a:pt x="19828" y="5133"/>
                  </a:moveTo>
                  <a:cubicBezTo>
                    <a:pt x="20073" y="5133"/>
                    <a:pt x="19892" y="5307"/>
                    <a:pt x="20146" y="5366"/>
                  </a:cubicBezTo>
                  <a:cubicBezTo>
                    <a:pt x="19948" y="5397"/>
                    <a:pt x="19725" y="5420"/>
                    <a:pt x="19553" y="5420"/>
                  </a:cubicBezTo>
                  <a:cubicBezTo>
                    <a:pt x="19290" y="5420"/>
                    <a:pt x="19145" y="5367"/>
                    <a:pt x="19383" y="5208"/>
                  </a:cubicBezTo>
                  <a:cubicBezTo>
                    <a:pt x="19607" y="5154"/>
                    <a:pt x="19743" y="5133"/>
                    <a:pt x="19828" y="5133"/>
                  </a:cubicBezTo>
                  <a:close/>
                  <a:moveTo>
                    <a:pt x="18448" y="9622"/>
                  </a:moveTo>
                  <a:cubicBezTo>
                    <a:pt x="18640" y="9622"/>
                    <a:pt x="18611" y="9729"/>
                    <a:pt x="18016" y="9916"/>
                  </a:cubicBezTo>
                  <a:cubicBezTo>
                    <a:pt x="17831" y="9863"/>
                    <a:pt x="18173" y="9732"/>
                    <a:pt x="18121" y="9679"/>
                  </a:cubicBezTo>
                  <a:cubicBezTo>
                    <a:pt x="18251" y="9641"/>
                    <a:pt x="18368" y="9622"/>
                    <a:pt x="18448" y="9622"/>
                  </a:cubicBezTo>
                  <a:close/>
                  <a:moveTo>
                    <a:pt x="14745" y="10648"/>
                  </a:moveTo>
                  <a:cubicBezTo>
                    <a:pt x="14977" y="10648"/>
                    <a:pt x="14631" y="10897"/>
                    <a:pt x="14675" y="10941"/>
                  </a:cubicBezTo>
                  <a:cubicBezTo>
                    <a:pt x="14599" y="10958"/>
                    <a:pt x="14542" y="10966"/>
                    <a:pt x="14500" y="10966"/>
                  </a:cubicBezTo>
                  <a:cubicBezTo>
                    <a:pt x="14282" y="10966"/>
                    <a:pt x="14478" y="10767"/>
                    <a:pt x="14544" y="10678"/>
                  </a:cubicBezTo>
                  <a:cubicBezTo>
                    <a:pt x="14636" y="10657"/>
                    <a:pt x="14701" y="10648"/>
                    <a:pt x="14745" y="10648"/>
                  </a:cubicBezTo>
                  <a:close/>
                  <a:moveTo>
                    <a:pt x="16390" y="11290"/>
                  </a:moveTo>
                  <a:cubicBezTo>
                    <a:pt x="16328" y="11376"/>
                    <a:pt x="16200" y="11486"/>
                    <a:pt x="16358" y="11486"/>
                  </a:cubicBezTo>
                  <a:cubicBezTo>
                    <a:pt x="16394" y="11486"/>
                    <a:pt x="16446" y="11481"/>
                    <a:pt x="16516" y="11467"/>
                  </a:cubicBezTo>
                  <a:lnTo>
                    <a:pt x="16516" y="11467"/>
                  </a:lnTo>
                  <a:cubicBezTo>
                    <a:pt x="16424" y="11536"/>
                    <a:pt x="16161" y="11585"/>
                    <a:pt x="15995" y="11585"/>
                  </a:cubicBezTo>
                  <a:cubicBezTo>
                    <a:pt x="15785" y="11585"/>
                    <a:pt x="15733" y="11507"/>
                    <a:pt x="16390" y="11290"/>
                  </a:cubicBezTo>
                  <a:close/>
                  <a:moveTo>
                    <a:pt x="15078" y="11901"/>
                  </a:moveTo>
                  <a:cubicBezTo>
                    <a:pt x="15239" y="11901"/>
                    <a:pt x="15078" y="12077"/>
                    <a:pt x="15242" y="12077"/>
                  </a:cubicBezTo>
                  <a:cubicBezTo>
                    <a:pt x="15279" y="12077"/>
                    <a:pt x="15333" y="12068"/>
                    <a:pt x="15412" y="12046"/>
                  </a:cubicBezTo>
                  <a:lnTo>
                    <a:pt x="15412" y="12046"/>
                  </a:lnTo>
                  <a:cubicBezTo>
                    <a:pt x="15412" y="12158"/>
                    <a:pt x="14777" y="12252"/>
                    <a:pt x="14675" y="12309"/>
                  </a:cubicBezTo>
                  <a:lnTo>
                    <a:pt x="14675" y="12309"/>
                  </a:lnTo>
                  <a:lnTo>
                    <a:pt x="14675" y="12309"/>
                  </a:lnTo>
                  <a:cubicBezTo>
                    <a:pt x="14518" y="12283"/>
                    <a:pt x="14702" y="12099"/>
                    <a:pt x="14728" y="11993"/>
                  </a:cubicBezTo>
                  <a:cubicBezTo>
                    <a:pt x="14912" y="11926"/>
                    <a:pt x="15017" y="11901"/>
                    <a:pt x="15078" y="11901"/>
                  </a:cubicBezTo>
                  <a:close/>
                  <a:moveTo>
                    <a:pt x="17463" y="12572"/>
                  </a:moveTo>
                  <a:cubicBezTo>
                    <a:pt x="17726" y="12651"/>
                    <a:pt x="17858" y="12756"/>
                    <a:pt x="17647" y="13019"/>
                  </a:cubicBezTo>
                  <a:cubicBezTo>
                    <a:pt x="17619" y="13021"/>
                    <a:pt x="17592" y="13021"/>
                    <a:pt x="17568" y="13021"/>
                  </a:cubicBezTo>
                  <a:cubicBezTo>
                    <a:pt x="17157" y="13021"/>
                    <a:pt x="17240" y="12821"/>
                    <a:pt x="17463" y="12598"/>
                  </a:cubicBezTo>
                  <a:lnTo>
                    <a:pt x="17463" y="12572"/>
                  </a:lnTo>
                  <a:close/>
                  <a:moveTo>
                    <a:pt x="18015" y="14834"/>
                  </a:moveTo>
                  <a:cubicBezTo>
                    <a:pt x="18118" y="14834"/>
                    <a:pt x="18007" y="14939"/>
                    <a:pt x="18094" y="14939"/>
                  </a:cubicBezTo>
                  <a:cubicBezTo>
                    <a:pt x="17794" y="15071"/>
                    <a:pt x="17614" y="15121"/>
                    <a:pt x="17535" y="15121"/>
                  </a:cubicBezTo>
                  <a:cubicBezTo>
                    <a:pt x="17442" y="15121"/>
                    <a:pt x="17490" y="15051"/>
                    <a:pt x="17647" y="14965"/>
                  </a:cubicBezTo>
                  <a:lnTo>
                    <a:pt x="17647" y="14939"/>
                  </a:lnTo>
                  <a:cubicBezTo>
                    <a:pt x="17858" y="14860"/>
                    <a:pt x="17963" y="14834"/>
                    <a:pt x="18015" y="14834"/>
                  </a:cubicBezTo>
                  <a:close/>
                  <a:moveTo>
                    <a:pt x="18956" y="18522"/>
                  </a:moveTo>
                  <a:cubicBezTo>
                    <a:pt x="18647" y="18832"/>
                    <a:pt x="18647" y="18885"/>
                    <a:pt x="18752" y="19042"/>
                  </a:cubicBezTo>
                  <a:cubicBezTo>
                    <a:pt x="18630" y="19069"/>
                    <a:pt x="18538" y="19080"/>
                    <a:pt x="18469" y="19080"/>
                  </a:cubicBezTo>
                  <a:cubicBezTo>
                    <a:pt x="18136" y="19080"/>
                    <a:pt x="18326" y="18813"/>
                    <a:pt x="18173" y="18726"/>
                  </a:cubicBezTo>
                  <a:cubicBezTo>
                    <a:pt x="18609" y="18649"/>
                    <a:pt x="18570" y="18597"/>
                    <a:pt x="18956" y="18522"/>
                  </a:cubicBezTo>
                  <a:close/>
                  <a:moveTo>
                    <a:pt x="18994" y="19039"/>
                  </a:moveTo>
                  <a:cubicBezTo>
                    <a:pt x="19142" y="19039"/>
                    <a:pt x="18968" y="19197"/>
                    <a:pt x="18857" y="19252"/>
                  </a:cubicBezTo>
                  <a:cubicBezTo>
                    <a:pt x="18727" y="19289"/>
                    <a:pt x="18616" y="19307"/>
                    <a:pt x="18542" y="19307"/>
                  </a:cubicBezTo>
                  <a:cubicBezTo>
                    <a:pt x="18406" y="19307"/>
                    <a:pt x="18390" y="19249"/>
                    <a:pt x="18594" y="19147"/>
                  </a:cubicBezTo>
                  <a:cubicBezTo>
                    <a:pt x="18808" y="19068"/>
                    <a:pt x="18931" y="19039"/>
                    <a:pt x="18994" y="19039"/>
                  </a:cubicBezTo>
                  <a:close/>
                  <a:moveTo>
                    <a:pt x="17805" y="22513"/>
                  </a:moveTo>
                  <a:lnTo>
                    <a:pt x="17805" y="22513"/>
                  </a:lnTo>
                  <a:cubicBezTo>
                    <a:pt x="17910" y="22592"/>
                    <a:pt x="17516" y="22750"/>
                    <a:pt x="17726" y="22803"/>
                  </a:cubicBezTo>
                  <a:cubicBezTo>
                    <a:pt x="17524" y="22862"/>
                    <a:pt x="17370" y="22886"/>
                    <a:pt x="17264" y="22886"/>
                  </a:cubicBezTo>
                  <a:cubicBezTo>
                    <a:pt x="17040" y="22886"/>
                    <a:pt x="17030" y="22778"/>
                    <a:pt x="17227" y="22671"/>
                  </a:cubicBezTo>
                  <a:cubicBezTo>
                    <a:pt x="17542" y="22566"/>
                    <a:pt x="17568" y="22592"/>
                    <a:pt x="17805" y="22513"/>
                  </a:cubicBezTo>
                  <a:close/>
                  <a:moveTo>
                    <a:pt x="17621" y="23092"/>
                  </a:moveTo>
                  <a:cubicBezTo>
                    <a:pt x="17358" y="23276"/>
                    <a:pt x="17700" y="23223"/>
                    <a:pt x="17516" y="23381"/>
                  </a:cubicBezTo>
                  <a:cubicBezTo>
                    <a:pt x="17360" y="23425"/>
                    <a:pt x="17242" y="23443"/>
                    <a:pt x="17164" y="23443"/>
                  </a:cubicBezTo>
                  <a:cubicBezTo>
                    <a:pt x="16911" y="23443"/>
                    <a:pt x="17059" y="23252"/>
                    <a:pt x="17621" y="23092"/>
                  </a:cubicBezTo>
                  <a:close/>
                  <a:moveTo>
                    <a:pt x="17411" y="24858"/>
                  </a:moveTo>
                  <a:cubicBezTo>
                    <a:pt x="17526" y="24858"/>
                    <a:pt x="17499" y="24925"/>
                    <a:pt x="17516" y="24959"/>
                  </a:cubicBezTo>
                  <a:cubicBezTo>
                    <a:pt x="17263" y="25043"/>
                    <a:pt x="17091" y="25077"/>
                    <a:pt x="16995" y="25077"/>
                  </a:cubicBezTo>
                  <a:cubicBezTo>
                    <a:pt x="16851" y="25077"/>
                    <a:pt x="16879" y="25001"/>
                    <a:pt x="17069" y="24907"/>
                  </a:cubicBezTo>
                  <a:lnTo>
                    <a:pt x="17069" y="24933"/>
                  </a:lnTo>
                  <a:cubicBezTo>
                    <a:pt x="17244" y="24877"/>
                    <a:pt x="17348" y="24858"/>
                    <a:pt x="17411" y="24858"/>
                  </a:cubicBezTo>
                  <a:close/>
                  <a:moveTo>
                    <a:pt x="16303" y="24908"/>
                  </a:moveTo>
                  <a:cubicBezTo>
                    <a:pt x="16417" y="24908"/>
                    <a:pt x="16065" y="25095"/>
                    <a:pt x="16043" y="25117"/>
                  </a:cubicBezTo>
                  <a:cubicBezTo>
                    <a:pt x="15832" y="25173"/>
                    <a:pt x="15720" y="25196"/>
                    <a:pt x="15677" y="25196"/>
                  </a:cubicBezTo>
                  <a:cubicBezTo>
                    <a:pt x="15558" y="25196"/>
                    <a:pt x="15944" y="25029"/>
                    <a:pt x="16175" y="24933"/>
                  </a:cubicBezTo>
                  <a:cubicBezTo>
                    <a:pt x="16240" y="24916"/>
                    <a:pt x="16281" y="24908"/>
                    <a:pt x="16303" y="24908"/>
                  </a:cubicBezTo>
                  <a:close/>
                  <a:moveTo>
                    <a:pt x="17542" y="24986"/>
                  </a:moveTo>
                  <a:lnTo>
                    <a:pt x="17542" y="24986"/>
                  </a:lnTo>
                  <a:cubicBezTo>
                    <a:pt x="17523" y="25023"/>
                    <a:pt x="17565" y="25030"/>
                    <a:pt x="17621" y="25030"/>
                  </a:cubicBezTo>
                  <a:cubicBezTo>
                    <a:pt x="17658" y="25030"/>
                    <a:pt x="17702" y="25027"/>
                    <a:pt x="17739" y="25027"/>
                  </a:cubicBezTo>
                  <a:cubicBezTo>
                    <a:pt x="17803" y="25027"/>
                    <a:pt x="17848" y="25037"/>
                    <a:pt x="17805" y="25091"/>
                  </a:cubicBezTo>
                  <a:lnTo>
                    <a:pt x="17779" y="25091"/>
                  </a:lnTo>
                  <a:cubicBezTo>
                    <a:pt x="17647" y="25117"/>
                    <a:pt x="17542" y="25170"/>
                    <a:pt x="17411" y="25249"/>
                  </a:cubicBezTo>
                  <a:cubicBezTo>
                    <a:pt x="17230" y="25306"/>
                    <a:pt x="17139" y="25318"/>
                    <a:pt x="17072" y="25318"/>
                  </a:cubicBezTo>
                  <a:cubicBezTo>
                    <a:pt x="17021" y="25318"/>
                    <a:pt x="16985" y="25311"/>
                    <a:pt x="16934" y="25311"/>
                  </a:cubicBezTo>
                  <a:cubicBezTo>
                    <a:pt x="16867" y="25311"/>
                    <a:pt x="16776" y="25323"/>
                    <a:pt x="16595" y="25380"/>
                  </a:cubicBezTo>
                  <a:cubicBezTo>
                    <a:pt x="16634" y="25341"/>
                    <a:pt x="16686" y="25317"/>
                    <a:pt x="16733" y="25317"/>
                  </a:cubicBezTo>
                  <a:cubicBezTo>
                    <a:pt x="16749" y="25317"/>
                    <a:pt x="16765" y="25320"/>
                    <a:pt x="16779" y="25327"/>
                  </a:cubicBezTo>
                  <a:cubicBezTo>
                    <a:pt x="17305" y="25170"/>
                    <a:pt x="16885" y="25170"/>
                    <a:pt x="17542" y="24986"/>
                  </a:cubicBezTo>
                  <a:close/>
                  <a:moveTo>
                    <a:pt x="13664" y="25347"/>
                  </a:moveTo>
                  <a:cubicBezTo>
                    <a:pt x="13891" y="25347"/>
                    <a:pt x="13890" y="25398"/>
                    <a:pt x="13781" y="25485"/>
                  </a:cubicBezTo>
                  <a:cubicBezTo>
                    <a:pt x="13576" y="25540"/>
                    <a:pt x="13472" y="25561"/>
                    <a:pt x="13427" y="25561"/>
                  </a:cubicBezTo>
                  <a:cubicBezTo>
                    <a:pt x="13300" y="25561"/>
                    <a:pt x="13648" y="25393"/>
                    <a:pt x="13492" y="25354"/>
                  </a:cubicBezTo>
                  <a:cubicBezTo>
                    <a:pt x="13560" y="25349"/>
                    <a:pt x="13617" y="25347"/>
                    <a:pt x="13664" y="25347"/>
                  </a:cubicBezTo>
                  <a:close/>
                  <a:moveTo>
                    <a:pt x="17516" y="25485"/>
                  </a:moveTo>
                  <a:cubicBezTo>
                    <a:pt x="17279" y="25590"/>
                    <a:pt x="17016" y="25696"/>
                    <a:pt x="16753" y="25748"/>
                  </a:cubicBezTo>
                  <a:lnTo>
                    <a:pt x="16753" y="25775"/>
                  </a:lnTo>
                  <a:cubicBezTo>
                    <a:pt x="16569" y="25775"/>
                    <a:pt x="16464" y="25775"/>
                    <a:pt x="16490" y="25669"/>
                  </a:cubicBezTo>
                  <a:cubicBezTo>
                    <a:pt x="16832" y="25590"/>
                    <a:pt x="17174" y="25512"/>
                    <a:pt x="17516" y="25485"/>
                  </a:cubicBezTo>
                  <a:close/>
                  <a:moveTo>
                    <a:pt x="13499" y="25683"/>
                  </a:moveTo>
                  <a:cubicBezTo>
                    <a:pt x="13631" y="25683"/>
                    <a:pt x="13676" y="25723"/>
                    <a:pt x="13676" y="25775"/>
                  </a:cubicBezTo>
                  <a:cubicBezTo>
                    <a:pt x="13450" y="25825"/>
                    <a:pt x="13248" y="25857"/>
                    <a:pt x="13142" y="25857"/>
                  </a:cubicBezTo>
                  <a:cubicBezTo>
                    <a:pt x="13025" y="25857"/>
                    <a:pt x="13023" y="25818"/>
                    <a:pt x="13229" y="25722"/>
                  </a:cubicBezTo>
                  <a:lnTo>
                    <a:pt x="13203" y="25722"/>
                  </a:lnTo>
                  <a:cubicBezTo>
                    <a:pt x="13331" y="25694"/>
                    <a:pt x="13427" y="25683"/>
                    <a:pt x="13499" y="25683"/>
                  </a:cubicBezTo>
                  <a:close/>
                  <a:moveTo>
                    <a:pt x="12924" y="26759"/>
                  </a:moveTo>
                  <a:cubicBezTo>
                    <a:pt x="13080" y="26759"/>
                    <a:pt x="12984" y="26851"/>
                    <a:pt x="12440" y="27011"/>
                  </a:cubicBezTo>
                  <a:lnTo>
                    <a:pt x="12414" y="27011"/>
                  </a:lnTo>
                  <a:cubicBezTo>
                    <a:pt x="12373" y="27015"/>
                    <a:pt x="12338" y="27017"/>
                    <a:pt x="12309" y="27017"/>
                  </a:cubicBezTo>
                  <a:cubicBezTo>
                    <a:pt x="12167" y="27017"/>
                    <a:pt x="12165" y="26966"/>
                    <a:pt x="12361" y="26879"/>
                  </a:cubicBezTo>
                  <a:cubicBezTo>
                    <a:pt x="12618" y="26797"/>
                    <a:pt x="12824" y="26759"/>
                    <a:pt x="12924" y="26759"/>
                  </a:cubicBezTo>
                  <a:close/>
                  <a:moveTo>
                    <a:pt x="15138" y="26889"/>
                  </a:moveTo>
                  <a:cubicBezTo>
                    <a:pt x="15251" y="26889"/>
                    <a:pt x="14691" y="27063"/>
                    <a:pt x="15096" y="27063"/>
                  </a:cubicBezTo>
                  <a:cubicBezTo>
                    <a:pt x="14754" y="27142"/>
                    <a:pt x="14728" y="27195"/>
                    <a:pt x="14728" y="27221"/>
                  </a:cubicBezTo>
                  <a:cubicBezTo>
                    <a:pt x="14661" y="27234"/>
                    <a:pt x="14620" y="27240"/>
                    <a:pt x="14598" y="27240"/>
                  </a:cubicBezTo>
                  <a:cubicBezTo>
                    <a:pt x="14460" y="27240"/>
                    <a:pt x="15023" y="27026"/>
                    <a:pt x="14782" y="27026"/>
                  </a:cubicBezTo>
                  <a:cubicBezTo>
                    <a:pt x="14752" y="27026"/>
                    <a:pt x="14709" y="27029"/>
                    <a:pt x="14649" y="27037"/>
                  </a:cubicBezTo>
                  <a:cubicBezTo>
                    <a:pt x="14781" y="27011"/>
                    <a:pt x="14912" y="26958"/>
                    <a:pt x="15017" y="26905"/>
                  </a:cubicBezTo>
                  <a:cubicBezTo>
                    <a:pt x="15081" y="26894"/>
                    <a:pt x="15119" y="26889"/>
                    <a:pt x="15138" y="26889"/>
                  </a:cubicBezTo>
                  <a:close/>
                  <a:moveTo>
                    <a:pt x="17305" y="29299"/>
                  </a:moveTo>
                  <a:cubicBezTo>
                    <a:pt x="17411" y="29299"/>
                    <a:pt x="17411" y="29351"/>
                    <a:pt x="17384" y="29404"/>
                  </a:cubicBezTo>
                  <a:cubicBezTo>
                    <a:pt x="17378" y="29391"/>
                    <a:pt x="17338" y="29387"/>
                    <a:pt x="17291" y="29387"/>
                  </a:cubicBezTo>
                  <a:cubicBezTo>
                    <a:pt x="17243" y="29387"/>
                    <a:pt x="17187" y="29391"/>
                    <a:pt x="17148" y="29391"/>
                  </a:cubicBezTo>
                  <a:cubicBezTo>
                    <a:pt x="17069" y="29391"/>
                    <a:pt x="17056" y="29378"/>
                    <a:pt x="17305" y="29299"/>
                  </a:cubicBezTo>
                  <a:close/>
                  <a:moveTo>
                    <a:pt x="17384" y="29404"/>
                  </a:moveTo>
                  <a:lnTo>
                    <a:pt x="17384" y="29404"/>
                  </a:lnTo>
                  <a:cubicBezTo>
                    <a:pt x="17371" y="29430"/>
                    <a:pt x="17371" y="29437"/>
                    <a:pt x="17371" y="29437"/>
                  </a:cubicBezTo>
                  <a:cubicBezTo>
                    <a:pt x="17371" y="29437"/>
                    <a:pt x="17371" y="29430"/>
                    <a:pt x="17358" y="29430"/>
                  </a:cubicBezTo>
                  <a:lnTo>
                    <a:pt x="17384" y="29404"/>
                  </a:lnTo>
                  <a:close/>
                  <a:moveTo>
                    <a:pt x="17884" y="29588"/>
                  </a:moveTo>
                  <a:lnTo>
                    <a:pt x="17884" y="29588"/>
                  </a:lnTo>
                  <a:cubicBezTo>
                    <a:pt x="17647" y="29746"/>
                    <a:pt x="17384" y="29851"/>
                    <a:pt x="17121" y="29904"/>
                  </a:cubicBezTo>
                  <a:cubicBezTo>
                    <a:pt x="17170" y="29831"/>
                    <a:pt x="17754" y="29691"/>
                    <a:pt x="17702" y="29629"/>
                  </a:cubicBezTo>
                  <a:lnTo>
                    <a:pt x="17702" y="29629"/>
                  </a:lnTo>
                  <a:lnTo>
                    <a:pt x="17884" y="29588"/>
                  </a:lnTo>
                  <a:close/>
                  <a:moveTo>
                    <a:pt x="17529" y="30270"/>
                  </a:moveTo>
                  <a:cubicBezTo>
                    <a:pt x="17875" y="30270"/>
                    <a:pt x="17982" y="30469"/>
                    <a:pt x="16990" y="30693"/>
                  </a:cubicBezTo>
                  <a:cubicBezTo>
                    <a:pt x="17490" y="30456"/>
                    <a:pt x="17384" y="30430"/>
                    <a:pt x="17490" y="30272"/>
                  </a:cubicBezTo>
                  <a:lnTo>
                    <a:pt x="17463" y="30272"/>
                  </a:lnTo>
                  <a:cubicBezTo>
                    <a:pt x="17486" y="30270"/>
                    <a:pt x="17508" y="30270"/>
                    <a:pt x="17529" y="30270"/>
                  </a:cubicBezTo>
                  <a:close/>
                  <a:moveTo>
                    <a:pt x="8854" y="31562"/>
                  </a:moveTo>
                  <a:cubicBezTo>
                    <a:pt x="9033" y="31562"/>
                    <a:pt x="9102" y="31608"/>
                    <a:pt x="8863" y="31718"/>
                  </a:cubicBezTo>
                  <a:cubicBezTo>
                    <a:pt x="8767" y="31747"/>
                    <a:pt x="8706" y="31758"/>
                    <a:pt x="8668" y="31758"/>
                  </a:cubicBezTo>
                  <a:cubicBezTo>
                    <a:pt x="8530" y="31758"/>
                    <a:pt x="8698" y="31607"/>
                    <a:pt x="8574" y="31587"/>
                  </a:cubicBezTo>
                  <a:cubicBezTo>
                    <a:pt x="8677" y="31571"/>
                    <a:pt x="8776" y="31562"/>
                    <a:pt x="8854" y="31562"/>
                  </a:cubicBezTo>
                  <a:close/>
                  <a:moveTo>
                    <a:pt x="14886" y="31455"/>
                  </a:moveTo>
                  <a:cubicBezTo>
                    <a:pt x="15386" y="31455"/>
                    <a:pt x="14807" y="31718"/>
                    <a:pt x="14623" y="31929"/>
                  </a:cubicBezTo>
                  <a:cubicBezTo>
                    <a:pt x="14600" y="31930"/>
                    <a:pt x="14579" y="31930"/>
                    <a:pt x="14561" y="31930"/>
                  </a:cubicBezTo>
                  <a:cubicBezTo>
                    <a:pt x="14150" y="31930"/>
                    <a:pt x="14710" y="31665"/>
                    <a:pt x="14307" y="31639"/>
                  </a:cubicBezTo>
                  <a:lnTo>
                    <a:pt x="14886" y="31455"/>
                  </a:lnTo>
                  <a:close/>
                  <a:moveTo>
                    <a:pt x="13282" y="31850"/>
                  </a:moveTo>
                  <a:cubicBezTo>
                    <a:pt x="13492" y="31902"/>
                    <a:pt x="12782" y="32034"/>
                    <a:pt x="12940" y="32087"/>
                  </a:cubicBezTo>
                  <a:cubicBezTo>
                    <a:pt x="12783" y="32128"/>
                    <a:pt x="12683" y="32143"/>
                    <a:pt x="12619" y="32143"/>
                  </a:cubicBezTo>
                  <a:cubicBezTo>
                    <a:pt x="12479" y="32143"/>
                    <a:pt x="12511" y="32070"/>
                    <a:pt x="12493" y="32034"/>
                  </a:cubicBezTo>
                  <a:cubicBezTo>
                    <a:pt x="12756" y="31981"/>
                    <a:pt x="13019" y="31929"/>
                    <a:pt x="13282" y="31850"/>
                  </a:cubicBezTo>
                  <a:close/>
                  <a:moveTo>
                    <a:pt x="14860" y="31876"/>
                  </a:moveTo>
                  <a:lnTo>
                    <a:pt x="14860" y="31876"/>
                  </a:lnTo>
                  <a:cubicBezTo>
                    <a:pt x="15543" y="31955"/>
                    <a:pt x="14439" y="32455"/>
                    <a:pt x="15123" y="32586"/>
                  </a:cubicBezTo>
                  <a:cubicBezTo>
                    <a:pt x="14623" y="32665"/>
                    <a:pt x="14675" y="32665"/>
                    <a:pt x="13939" y="32876"/>
                  </a:cubicBezTo>
                  <a:cubicBezTo>
                    <a:pt x="14415" y="32638"/>
                    <a:pt x="14695" y="32329"/>
                    <a:pt x="14312" y="32329"/>
                  </a:cubicBezTo>
                  <a:cubicBezTo>
                    <a:pt x="14229" y="32329"/>
                    <a:pt x="14115" y="32343"/>
                    <a:pt x="13965" y="32376"/>
                  </a:cubicBezTo>
                  <a:cubicBezTo>
                    <a:pt x="14176" y="32244"/>
                    <a:pt x="14439" y="32139"/>
                    <a:pt x="14728" y="32113"/>
                  </a:cubicBezTo>
                  <a:cubicBezTo>
                    <a:pt x="14701" y="32109"/>
                    <a:pt x="14675" y="32108"/>
                    <a:pt x="14651" y="32108"/>
                  </a:cubicBezTo>
                  <a:cubicBezTo>
                    <a:pt x="14484" y="32108"/>
                    <a:pt x="14348" y="32182"/>
                    <a:pt x="13913" y="32297"/>
                  </a:cubicBezTo>
                  <a:cubicBezTo>
                    <a:pt x="13992" y="32192"/>
                    <a:pt x="14754" y="32008"/>
                    <a:pt x="14860" y="31876"/>
                  </a:cubicBezTo>
                  <a:close/>
                  <a:moveTo>
                    <a:pt x="14728" y="32788"/>
                  </a:moveTo>
                  <a:cubicBezTo>
                    <a:pt x="14903" y="32788"/>
                    <a:pt x="14928" y="32854"/>
                    <a:pt x="14991" y="32902"/>
                  </a:cubicBezTo>
                  <a:cubicBezTo>
                    <a:pt x="14649" y="33007"/>
                    <a:pt x="14597" y="32981"/>
                    <a:pt x="14202" y="33086"/>
                  </a:cubicBezTo>
                  <a:cubicBezTo>
                    <a:pt x="14623" y="32902"/>
                    <a:pt x="14097" y="33007"/>
                    <a:pt x="14123" y="32902"/>
                  </a:cubicBezTo>
                  <a:cubicBezTo>
                    <a:pt x="14428" y="32818"/>
                    <a:pt x="14611" y="32788"/>
                    <a:pt x="14728" y="32788"/>
                  </a:cubicBezTo>
                  <a:close/>
                  <a:moveTo>
                    <a:pt x="2185" y="33241"/>
                  </a:moveTo>
                  <a:cubicBezTo>
                    <a:pt x="2154" y="33241"/>
                    <a:pt x="2113" y="33255"/>
                    <a:pt x="2051" y="33296"/>
                  </a:cubicBezTo>
                  <a:cubicBezTo>
                    <a:pt x="2160" y="33296"/>
                    <a:pt x="2251" y="33299"/>
                    <a:pt x="2326" y="33304"/>
                  </a:cubicBezTo>
                  <a:lnTo>
                    <a:pt x="2326" y="33304"/>
                  </a:lnTo>
                  <a:cubicBezTo>
                    <a:pt x="2264" y="33284"/>
                    <a:pt x="2239" y="33241"/>
                    <a:pt x="2185" y="33241"/>
                  </a:cubicBezTo>
                  <a:close/>
                  <a:moveTo>
                    <a:pt x="2326" y="33304"/>
                  </a:moveTo>
                  <a:cubicBezTo>
                    <a:pt x="2344" y="33309"/>
                    <a:pt x="2365" y="33313"/>
                    <a:pt x="2391" y="33313"/>
                  </a:cubicBezTo>
                  <a:cubicBezTo>
                    <a:pt x="2399" y="33313"/>
                    <a:pt x="2409" y="33312"/>
                    <a:pt x="2419" y="33312"/>
                  </a:cubicBezTo>
                  <a:lnTo>
                    <a:pt x="2419" y="33312"/>
                  </a:lnTo>
                  <a:cubicBezTo>
                    <a:pt x="2391" y="33308"/>
                    <a:pt x="2360" y="33306"/>
                    <a:pt x="2326" y="33304"/>
                  </a:cubicBezTo>
                  <a:close/>
                  <a:moveTo>
                    <a:pt x="4686" y="33818"/>
                  </a:moveTo>
                  <a:cubicBezTo>
                    <a:pt x="4846" y="33818"/>
                    <a:pt x="4880" y="33862"/>
                    <a:pt x="4734" y="33928"/>
                  </a:cubicBezTo>
                  <a:cubicBezTo>
                    <a:pt x="4589" y="33959"/>
                    <a:pt x="4485" y="33973"/>
                    <a:pt x="4411" y="33973"/>
                  </a:cubicBezTo>
                  <a:cubicBezTo>
                    <a:pt x="4299" y="33973"/>
                    <a:pt x="4261" y="33939"/>
                    <a:pt x="4261" y="33875"/>
                  </a:cubicBezTo>
                  <a:cubicBezTo>
                    <a:pt x="4441" y="33835"/>
                    <a:pt x="4588" y="33818"/>
                    <a:pt x="4686" y="33818"/>
                  </a:cubicBezTo>
                  <a:close/>
                  <a:moveTo>
                    <a:pt x="3474" y="34222"/>
                  </a:moveTo>
                  <a:cubicBezTo>
                    <a:pt x="3606" y="34222"/>
                    <a:pt x="3447" y="34323"/>
                    <a:pt x="2972" y="34454"/>
                  </a:cubicBezTo>
                  <a:cubicBezTo>
                    <a:pt x="2972" y="34401"/>
                    <a:pt x="2946" y="34375"/>
                    <a:pt x="2919" y="34348"/>
                  </a:cubicBezTo>
                  <a:cubicBezTo>
                    <a:pt x="3207" y="34259"/>
                    <a:pt x="3394" y="34222"/>
                    <a:pt x="3474" y="34222"/>
                  </a:cubicBezTo>
                  <a:close/>
                  <a:moveTo>
                    <a:pt x="4918" y="33945"/>
                  </a:moveTo>
                  <a:cubicBezTo>
                    <a:pt x="5580" y="33945"/>
                    <a:pt x="4814" y="34378"/>
                    <a:pt x="5155" y="34427"/>
                  </a:cubicBezTo>
                  <a:cubicBezTo>
                    <a:pt x="4734" y="34480"/>
                    <a:pt x="4340" y="34559"/>
                    <a:pt x="3945" y="34690"/>
                  </a:cubicBezTo>
                  <a:cubicBezTo>
                    <a:pt x="3919" y="34532"/>
                    <a:pt x="4603" y="34243"/>
                    <a:pt x="4182" y="34217"/>
                  </a:cubicBezTo>
                  <a:cubicBezTo>
                    <a:pt x="4471" y="34112"/>
                    <a:pt x="4944" y="34006"/>
                    <a:pt x="4734" y="33954"/>
                  </a:cubicBezTo>
                  <a:cubicBezTo>
                    <a:pt x="4805" y="33948"/>
                    <a:pt x="4866" y="33945"/>
                    <a:pt x="4918" y="33945"/>
                  </a:cubicBezTo>
                  <a:close/>
                  <a:moveTo>
                    <a:pt x="3284" y="40681"/>
                  </a:moveTo>
                  <a:cubicBezTo>
                    <a:pt x="3549" y="40681"/>
                    <a:pt x="2893" y="40915"/>
                    <a:pt x="2893" y="41002"/>
                  </a:cubicBezTo>
                  <a:cubicBezTo>
                    <a:pt x="2785" y="41033"/>
                    <a:pt x="2723" y="41045"/>
                    <a:pt x="2689" y="41045"/>
                  </a:cubicBezTo>
                  <a:cubicBezTo>
                    <a:pt x="2586" y="41045"/>
                    <a:pt x="2753" y="40933"/>
                    <a:pt x="2650" y="40933"/>
                  </a:cubicBezTo>
                  <a:cubicBezTo>
                    <a:pt x="2616" y="40933"/>
                    <a:pt x="2554" y="40945"/>
                    <a:pt x="2446" y="40976"/>
                  </a:cubicBezTo>
                  <a:cubicBezTo>
                    <a:pt x="2367" y="40923"/>
                    <a:pt x="3209" y="40766"/>
                    <a:pt x="2998" y="40713"/>
                  </a:cubicBezTo>
                  <a:cubicBezTo>
                    <a:pt x="3139" y="40691"/>
                    <a:pt x="3230" y="40681"/>
                    <a:pt x="3284" y="40681"/>
                  </a:cubicBezTo>
                  <a:close/>
                  <a:moveTo>
                    <a:pt x="18384" y="40739"/>
                  </a:moveTo>
                  <a:lnTo>
                    <a:pt x="18384" y="40739"/>
                  </a:lnTo>
                  <a:cubicBezTo>
                    <a:pt x="18670" y="40895"/>
                    <a:pt x="16306" y="41540"/>
                    <a:pt x="15440" y="41580"/>
                  </a:cubicBezTo>
                  <a:lnTo>
                    <a:pt x="15440" y="41580"/>
                  </a:lnTo>
                  <a:cubicBezTo>
                    <a:pt x="16018" y="41212"/>
                    <a:pt x="16649" y="40949"/>
                    <a:pt x="17332" y="40818"/>
                  </a:cubicBezTo>
                  <a:cubicBezTo>
                    <a:pt x="17469" y="40860"/>
                    <a:pt x="17610" y="40881"/>
                    <a:pt x="17751" y="40881"/>
                  </a:cubicBezTo>
                  <a:cubicBezTo>
                    <a:pt x="17964" y="40881"/>
                    <a:pt x="18179" y="40834"/>
                    <a:pt x="18384" y="40739"/>
                  </a:cubicBezTo>
                  <a:close/>
                  <a:moveTo>
                    <a:pt x="5681" y="40976"/>
                  </a:moveTo>
                  <a:lnTo>
                    <a:pt x="5681" y="40976"/>
                  </a:lnTo>
                  <a:cubicBezTo>
                    <a:pt x="5999" y="41049"/>
                    <a:pt x="5408" y="41350"/>
                    <a:pt x="6061" y="41350"/>
                  </a:cubicBezTo>
                  <a:cubicBezTo>
                    <a:pt x="6111" y="41350"/>
                    <a:pt x="6168" y="41348"/>
                    <a:pt x="6233" y="41344"/>
                  </a:cubicBezTo>
                  <a:lnTo>
                    <a:pt x="6233" y="41344"/>
                  </a:lnTo>
                  <a:cubicBezTo>
                    <a:pt x="6338" y="41423"/>
                    <a:pt x="5365" y="41607"/>
                    <a:pt x="5523" y="41686"/>
                  </a:cubicBezTo>
                  <a:cubicBezTo>
                    <a:pt x="5155" y="41818"/>
                    <a:pt x="4813" y="41791"/>
                    <a:pt x="4734" y="41896"/>
                  </a:cubicBezTo>
                  <a:cubicBezTo>
                    <a:pt x="4155" y="41896"/>
                    <a:pt x="4155" y="41791"/>
                    <a:pt x="3998" y="41660"/>
                  </a:cubicBezTo>
                  <a:cubicBezTo>
                    <a:pt x="4313" y="41555"/>
                    <a:pt x="4629" y="41476"/>
                    <a:pt x="4971" y="41423"/>
                  </a:cubicBezTo>
                  <a:cubicBezTo>
                    <a:pt x="5181" y="41239"/>
                    <a:pt x="5418" y="41081"/>
                    <a:pt x="5681" y="40976"/>
                  </a:cubicBezTo>
                  <a:close/>
                  <a:moveTo>
                    <a:pt x="15885" y="42870"/>
                  </a:moveTo>
                  <a:lnTo>
                    <a:pt x="15885" y="42870"/>
                  </a:lnTo>
                  <a:cubicBezTo>
                    <a:pt x="15543" y="43080"/>
                    <a:pt x="16727" y="42975"/>
                    <a:pt x="15806" y="43238"/>
                  </a:cubicBezTo>
                  <a:cubicBezTo>
                    <a:pt x="15491" y="43238"/>
                    <a:pt x="14860" y="43133"/>
                    <a:pt x="15885" y="42870"/>
                  </a:cubicBezTo>
                  <a:close/>
                  <a:moveTo>
                    <a:pt x="24380" y="42528"/>
                  </a:moveTo>
                  <a:lnTo>
                    <a:pt x="24380" y="42528"/>
                  </a:lnTo>
                  <a:cubicBezTo>
                    <a:pt x="24485" y="42607"/>
                    <a:pt x="24012" y="42738"/>
                    <a:pt x="23828" y="42870"/>
                  </a:cubicBezTo>
                  <a:lnTo>
                    <a:pt x="23854" y="42870"/>
                  </a:lnTo>
                  <a:cubicBezTo>
                    <a:pt x="22145" y="43290"/>
                    <a:pt x="22145" y="43264"/>
                    <a:pt x="20646" y="43527"/>
                  </a:cubicBezTo>
                  <a:cubicBezTo>
                    <a:pt x="20509" y="43510"/>
                    <a:pt x="20561" y="43416"/>
                    <a:pt x="20371" y="43416"/>
                  </a:cubicBezTo>
                  <a:cubicBezTo>
                    <a:pt x="20267" y="43416"/>
                    <a:pt x="20093" y="43444"/>
                    <a:pt x="19778" y="43527"/>
                  </a:cubicBezTo>
                  <a:cubicBezTo>
                    <a:pt x="19962" y="43448"/>
                    <a:pt x="19935" y="43369"/>
                    <a:pt x="20120" y="43290"/>
                  </a:cubicBezTo>
                  <a:cubicBezTo>
                    <a:pt x="20553" y="43185"/>
                    <a:pt x="20773" y="43158"/>
                    <a:pt x="20918" y="43158"/>
                  </a:cubicBezTo>
                  <a:cubicBezTo>
                    <a:pt x="21071" y="43158"/>
                    <a:pt x="21142" y="43188"/>
                    <a:pt x="21294" y="43188"/>
                  </a:cubicBezTo>
                  <a:cubicBezTo>
                    <a:pt x="21321" y="43188"/>
                    <a:pt x="21350" y="43187"/>
                    <a:pt x="21382" y="43185"/>
                  </a:cubicBezTo>
                  <a:cubicBezTo>
                    <a:pt x="22960" y="42843"/>
                    <a:pt x="23354" y="42633"/>
                    <a:pt x="24380" y="42528"/>
                  </a:cubicBezTo>
                  <a:close/>
                  <a:moveTo>
                    <a:pt x="22723" y="43290"/>
                  </a:moveTo>
                  <a:cubicBezTo>
                    <a:pt x="22723" y="43317"/>
                    <a:pt x="22487" y="43396"/>
                    <a:pt x="22539" y="43448"/>
                  </a:cubicBezTo>
                  <a:cubicBezTo>
                    <a:pt x="21987" y="43580"/>
                    <a:pt x="22013" y="43527"/>
                    <a:pt x="21540" y="43632"/>
                  </a:cubicBezTo>
                  <a:cubicBezTo>
                    <a:pt x="21934" y="43474"/>
                    <a:pt x="22302" y="43369"/>
                    <a:pt x="22723" y="43290"/>
                  </a:cubicBezTo>
                  <a:close/>
                  <a:moveTo>
                    <a:pt x="39976" y="1"/>
                  </a:moveTo>
                  <a:cubicBezTo>
                    <a:pt x="35295" y="1"/>
                    <a:pt x="30602" y="24"/>
                    <a:pt x="25905" y="24"/>
                  </a:cubicBezTo>
                  <a:cubicBezTo>
                    <a:pt x="23556" y="24"/>
                    <a:pt x="21207" y="18"/>
                    <a:pt x="18857" y="1"/>
                  </a:cubicBezTo>
                  <a:lnTo>
                    <a:pt x="18857" y="1"/>
                  </a:lnTo>
                  <a:cubicBezTo>
                    <a:pt x="18910" y="158"/>
                    <a:pt x="18989" y="290"/>
                    <a:pt x="19068" y="421"/>
                  </a:cubicBezTo>
                  <a:cubicBezTo>
                    <a:pt x="19120" y="369"/>
                    <a:pt x="19068" y="369"/>
                    <a:pt x="19252" y="290"/>
                  </a:cubicBezTo>
                  <a:lnTo>
                    <a:pt x="19252" y="290"/>
                  </a:lnTo>
                  <a:cubicBezTo>
                    <a:pt x="19173" y="763"/>
                    <a:pt x="18699" y="1105"/>
                    <a:pt x="19278" y="1263"/>
                  </a:cubicBezTo>
                  <a:cubicBezTo>
                    <a:pt x="19094" y="1684"/>
                    <a:pt x="19567" y="2105"/>
                    <a:pt x="19541" y="2289"/>
                  </a:cubicBezTo>
                  <a:cubicBezTo>
                    <a:pt x="19646" y="2236"/>
                    <a:pt x="19883" y="1999"/>
                    <a:pt x="20067" y="1999"/>
                  </a:cubicBezTo>
                  <a:cubicBezTo>
                    <a:pt x="18989" y="2762"/>
                    <a:pt x="19146" y="2999"/>
                    <a:pt x="19409" y="3393"/>
                  </a:cubicBezTo>
                  <a:cubicBezTo>
                    <a:pt x="18785" y="3650"/>
                    <a:pt x="18648" y="3882"/>
                    <a:pt x="18944" y="3882"/>
                  </a:cubicBezTo>
                  <a:cubicBezTo>
                    <a:pt x="19072" y="3882"/>
                    <a:pt x="19281" y="3838"/>
                    <a:pt x="19567" y="3735"/>
                  </a:cubicBezTo>
                  <a:cubicBezTo>
                    <a:pt x="19609" y="3666"/>
                    <a:pt x="19570" y="3633"/>
                    <a:pt x="19474" y="3633"/>
                  </a:cubicBezTo>
                  <a:cubicBezTo>
                    <a:pt x="19387" y="3633"/>
                    <a:pt x="19255" y="3659"/>
                    <a:pt x="19094" y="3709"/>
                  </a:cubicBezTo>
                  <a:cubicBezTo>
                    <a:pt x="19357" y="3577"/>
                    <a:pt x="19041" y="3551"/>
                    <a:pt x="19804" y="3314"/>
                  </a:cubicBezTo>
                  <a:lnTo>
                    <a:pt x="19804" y="3314"/>
                  </a:lnTo>
                  <a:cubicBezTo>
                    <a:pt x="19883" y="3446"/>
                    <a:pt x="20304" y="3840"/>
                    <a:pt x="19409" y="3893"/>
                  </a:cubicBezTo>
                  <a:cubicBezTo>
                    <a:pt x="20330" y="4077"/>
                    <a:pt x="18962" y="4708"/>
                    <a:pt x="19699" y="4892"/>
                  </a:cubicBezTo>
                  <a:cubicBezTo>
                    <a:pt x="17858" y="5655"/>
                    <a:pt x="19646" y="5602"/>
                    <a:pt x="18620" y="5944"/>
                  </a:cubicBezTo>
                  <a:cubicBezTo>
                    <a:pt x="18695" y="5933"/>
                    <a:pt x="18758" y="5928"/>
                    <a:pt x="18810" y="5928"/>
                  </a:cubicBezTo>
                  <a:cubicBezTo>
                    <a:pt x="19126" y="5928"/>
                    <a:pt x="19020" y="6128"/>
                    <a:pt x="18410" y="6444"/>
                  </a:cubicBezTo>
                  <a:cubicBezTo>
                    <a:pt x="17829" y="6393"/>
                    <a:pt x="18049" y="6101"/>
                    <a:pt x="17625" y="6101"/>
                  </a:cubicBezTo>
                  <a:cubicBezTo>
                    <a:pt x="17607" y="6101"/>
                    <a:pt x="17588" y="6101"/>
                    <a:pt x="17568" y="6102"/>
                  </a:cubicBezTo>
                  <a:cubicBezTo>
                    <a:pt x="17674" y="6155"/>
                    <a:pt x="17674" y="6260"/>
                    <a:pt x="17279" y="6418"/>
                  </a:cubicBezTo>
                  <a:cubicBezTo>
                    <a:pt x="17422" y="6396"/>
                    <a:pt x="17534" y="6385"/>
                    <a:pt x="17617" y="6385"/>
                  </a:cubicBezTo>
                  <a:cubicBezTo>
                    <a:pt x="17931" y="6385"/>
                    <a:pt x="17832" y="6536"/>
                    <a:pt x="17437" y="6786"/>
                  </a:cubicBezTo>
                  <a:cubicBezTo>
                    <a:pt x="17680" y="6697"/>
                    <a:pt x="17802" y="6665"/>
                    <a:pt x="17848" y="6665"/>
                  </a:cubicBezTo>
                  <a:cubicBezTo>
                    <a:pt x="17967" y="6665"/>
                    <a:pt x="17592" y="6880"/>
                    <a:pt x="17516" y="6917"/>
                  </a:cubicBezTo>
                  <a:cubicBezTo>
                    <a:pt x="18173" y="6733"/>
                    <a:pt x="17621" y="6786"/>
                    <a:pt x="18252" y="6602"/>
                  </a:cubicBezTo>
                  <a:lnTo>
                    <a:pt x="18252" y="6602"/>
                  </a:lnTo>
                  <a:cubicBezTo>
                    <a:pt x="18647" y="6654"/>
                    <a:pt x="18463" y="6996"/>
                    <a:pt x="17937" y="7391"/>
                  </a:cubicBezTo>
                  <a:cubicBezTo>
                    <a:pt x="17913" y="7367"/>
                    <a:pt x="17879" y="7354"/>
                    <a:pt x="17824" y="7354"/>
                  </a:cubicBezTo>
                  <a:cubicBezTo>
                    <a:pt x="17758" y="7354"/>
                    <a:pt x="17661" y="7374"/>
                    <a:pt x="17516" y="7417"/>
                  </a:cubicBezTo>
                  <a:cubicBezTo>
                    <a:pt x="17769" y="7456"/>
                    <a:pt x="17316" y="7769"/>
                    <a:pt x="17533" y="7769"/>
                  </a:cubicBezTo>
                  <a:cubicBezTo>
                    <a:pt x="17609" y="7769"/>
                    <a:pt x="17767" y="7730"/>
                    <a:pt x="18068" y="7628"/>
                  </a:cubicBezTo>
                  <a:cubicBezTo>
                    <a:pt x="18147" y="7549"/>
                    <a:pt x="17726" y="7549"/>
                    <a:pt x="18173" y="7365"/>
                  </a:cubicBezTo>
                  <a:lnTo>
                    <a:pt x="18173" y="7365"/>
                  </a:lnTo>
                  <a:cubicBezTo>
                    <a:pt x="18594" y="7470"/>
                    <a:pt x="18436" y="7706"/>
                    <a:pt x="18016" y="7996"/>
                  </a:cubicBezTo>
                  <a:cubicBezTo>
                    <a:pt x="18016" y="7960"/>
                    <a:pt x="17979" y="7875"/>
                    <a:pt x="17897" y="7875"/>
                  </a:cubicBezTo>
                  <a:cubicBezTo>
                    <a:pt x="17859" y="7875"/>
                    <a:pt x="17811" y="7893"/>
                    <a:pt x="17753" y="7943"/>
                  </a:cubicBezTo>
                  <a:cubicBezTo>
                    <a:pt x="17687" y="8035"/>
                    <a:pt x="17772" y="8055"/>
                    <a:pt x="17894" y="8055"/>
                  </a:cubicBezTo>
                  <a:cubicBezTo>
                    <a:pt x="17985" y="8055"/>
                    <a:pt x="18097" y="8044"/>
                    <a:pt x="18180" y="8044"/>
                  </a:cubicBezTo>
                  <a:cubicBezTo>
                    <a:pt x="18208" y="8044"/>
                    <a:pt x="18233" y="8045"/>
                    <a:pt x="18252" y="8048"/>
                  </a:cubicBezTo>
                  <a:cubicBezTo>
                    <a:pt x="16990" y="8837"/>
                    <a:pt x="17568" y="8864"/>
                    <a:pt x="17279" y="9311"/>
                  </a:cubicBezTo>
                  <a:cubicBezTo>
                    <a:pt x="17485" y="9250"/>
                    <a:pt x="17622" y="9226"/>
                    <a:pt x="17716" y="9226"/>
                  </a:cubicBezTo>
                  <a:cubicBezTo>
                    <a:pt x="17948" y="9226"/>
                    <a:pt x="17922" y="9367"/>
                    <a:pt x="18016" y="9442"/>
                  </a:cubicBezTo>
                  <a:cubicBezTo>
                    <a:pt x="17805" y="9495"/>
                    <a:pt x="17621" y="9574"/>
                    <a:pt x="17437" y="9679"/>
                  </a:cubicBezTo>
                  <a:cubicBezTo>
                    <a:pt x="17264" y="9743"/>
                    <a:pt x="17189" y="9756"/>
                    <a:pt x="17138" y="9756"/>
                  </a:cubicBezTo>
                  <a:cubicBezTo>
                    <a:pt x="17102" y="9756"/>
                    <a:pt x="17078" y="9749"/>
                    <a:pt x="17040" y="9749"/>
                  </a:cubicBezTo>
                  <a:cubicBezTo>
                    <a:pt x="16977" y="9749"/>
                    <a:pt x="16877" y="9767"/>
                    <a:pt x="16622" y="9863"/>
                  </a:cubicBezTo>
                  <a:cubicBezTo>
                    <a:pt x="16622" y="9995"/>
                    <a:pt x="17069" y="10126"/>
                    <a:pt x="16306" y="10573"/>
                  </a:cubicBezTo>
                  <a:cubicBezTo>
                    <a:pt x="16353" y="10567"/>
                    <a:pt x="16401" y="10564"/>
                    <a:pt x="16450" y="10564"/>
                  </a:cubicBezTo>
                  <a:cubicBezTo>
                    <a:pt x="16838" y="10564"/>
                    <a:pt x="17198" y="10754"/>
                    <a:pt x="16122" y="11152"/>
                  </a:cubicBezTo>
                  <a:cubicBezTo>
                    <a:pt x="15859" y="11020"/>
                    <a:pt x="15570" y="10941"/>
                    <a:pt x="15912" y="10678"/>
                  </a:cubicBezTo>
                  <a:lnTo>
                    <a:pt x="15912" y="10678"/>
                  </a:lnTo>
                  <a:cubicBezTo>
                    <a:pt x="15840" y="10701"/>
                    <a:pt x="15786" y="10711"/>
                    <a:pt x="15744" y="10711"/>
                  </a:cubicBezTo>
                  <a:cubicBezTo>
                    <a:pt x="15477" y="10711"/>
                    <a:pt x="15710" y="10315"/>
                    <a:pt x="15371" y="10315"/>
                  </a:cubicBezTo>
                  <a:cubicBezTo>
                    <a:pt x="15270" y="10315"/>
                    <a:pt x="15118" y="10350"/>
                    <a:pt x="14886" y="10442"/>
                  </a:cubicBezTo>
                  <a:cubicBezTo>
                    <a:pt x="15149" y="10310"/>
                    <a:pt x="15491" y="10179"/>
                    <a:pt x="15412" y="10100"/>
                  </a:cubicBezTo>
                  <a:lnTo>
                    <a:pt x="15412" y="10100"/>
                  </a:lnTo>
                  <a:cubicBezTo>
                    <a:pt x="15096" y="10179"/>
                    <a:pt x="14781" y="10179"/>
                    <a:pt x="14176" y="10310"/>
                  </a:cubicBezTo>
                  <a:cubicBezTo>
                    <a:pt x="14670" y="10139"/>
                    <a:pt x="14711" y="10102"/>
                    <a:pt x="14619" y="10102"/>
                  </a:cubicBezTo>
                  <a:cubicBezTo>
                    <a:pt x="14548" y="10102"/>
                    <a:pt x="14399" y="10124"/>
                    <a:pt x="14316" y="10124"/>
                  </a:cubicBezTo>
                  <a:cubicBezTo>
                    <a:pt x="14208" y="10124"/>
                    <a:pt x="14212" y="10087"/>
                    <a:pt x="14649" y="9916"/>
                  </a:cubicBezTo>
                  <a:cubicBezTo>
                    <a:pt x="14676" y="9889"/>
                    <a:pt x="14670" y="9879"/>
                    <a:pt x="14643" y="9879"/>
                  </a:cubicBezTo>
                  <a:cubicBezTo>
                    <a:pt x="14544" y="9879"/>
                    <a:pt x="14153" y="10023"/>
                    <a:pt x="14037" y="10023"/>
                  </a:cubicBezTo>
                  <a:cubicBezTo>
                    <a:pt x="14029" y="10023"/>
                    <a:pt x="14023" y="10022"/>
                    <a:pt x="14018" y="10021"/>
                  </a:cubicBezTo>
                  <a:cubicBezTo>
                    <a:pt x="14176" y="9863"/>
                    <a:pt x="14649" y="9679"/>
                    <a:pt x="14702" y="9547"/>
                  </a:cubicBezTo>
                  <a:cubicBezTo>
                    <a:pt x="12940" y="9442"/>
                    <a:pt x="14334" y="8127"/>
                    <a:pt x="13597" y="7680"/>
                  </a:cubicBezTo>
                  <a:lnTo>
                    <a:pt x="13597" y="7680"/>
                  </a:lnTo>
                  <a:cubicBezTo>
                    <a:pt x="13466" y="7864"/>
                    <a:pt x="13623" y="8022"/>
                    <a:pt x="12992" y="8338"/>
                  </a:cubicBezTo>
                  <a:cubicBezTo>
                    <a:pt x="12951" y="8296"/>
                    <a:pt x="13286" y="8107"/>
                    <a:pt x="13157" y="8107"/>
                  </a:cubicBezTo>
                  <a:cubicBezTo>
                    <a:pt x="13123" y="8107"/>
                    <a:pt x="13056" y="8120"/>
                    <a:pt x="12940" y="8154"/>
                  </a:cubicBezTo>
                  <a:cubicBezTo>
                    <a:pt x="12782" y="8285"/>
                    <a:pt x="12940" y="8311"/>
                    <a:pt x="12624" y="8469"/>
                  </a:cubicBezTo>
                  <a:cubicBezTo>
                    <a:pt x="12250" y="8444"/>
                    <a:pt x="13104" y="8018"/>
                    <a:pt x="12904" y="8018"/>
                  </a:cubicBezTo>
                  <a:cubicBezTo>
                    <a:pt x="12893" y="8018"/>
                    <a:pt x="12879" y="8019"/>
                    <a:pt x="12861" y="8022"/>
                  </a:cubicBezTo>
                  <a:cubicBezTo>
                    <a:pt x="12834" y="8206"/>
                    <a:pt x="12124" y="8285"/>
                    <a:pt x="12098" y="8311"/>
                  </a:cubicBezTo>
                  <a:cubicBezTo>
                    <a:pt x="11782" y="8469"/>
                    <a:pt x="12361" y="8364"/>
                    <a:pt x="11625" y="8732"/>
                  </a:cubicBezTo>
                  <a:cubicBezTo>
                    <a:pt x="11993" y="8601"/>
                    <a:pt x="12019" y="8548"/>
                    <a:pt x="12387" y="8417"/>
                  </a:cubicBezTo>
                  <a:lnTo>
                    <a:pt x="12387" y="8417"/>
                  </a:lnTo>
                  <a:cubicBezTo>
                    <a:pt x="12335" y="8495"/>
                    <a:pt x="11888" y="8680"/>
                    <a:pt x="11861" y="8758"/>
                  </a:cubicBezTo>
                  <a:cubicBezTo>
                    <a:pt x="12115" y="8718"/>
                    <a:pt x="12316" y="8700"/>
                    <a:pt x="12476" y="8700"/>
                  </a:cubicBezTo>
                  <a:cubicBezTo>
                    <a:pt x="13662" y="8700"/>
                    <a:pt x="12587" y="9688"/>
                    <a:pt x="13676" y="9758"/>
                  </a:cubicBezTo>
                  <a:cubicBezTo>
                    <a:pt x="13178" y="9946"/>
                    <a:pt x="13080" y="10018"/>
                    <a:pt x="13166" y="10018"/>
                  </a:cubicBezTo>
                  <a:cubicBezTo>
                    <a:pt x="13248" y="10018"/>
                    <a:pt x="13498" y="9953"/>
                    <a:pt x="13729" y="9863"/>
                  </a:cubicBezTo>
                  <a:lnTo>
                    <a:pt x="13729" y="9863"/>
                  </a:lnTo>
                  <a:cubicBezTo>
                    <a:pt x="13413" y="10126"/>
                    <a:pt x="13045" y="10336"/>
                    <a:pt x="12650" y="10468"/>
                  </a:cubicBezTo>
                  <a:cubicBezTo>
                    <a:pt x="12876" y="10416"/>
                    <a:pt x="13030" y="10395"/>
                    <a:pt x="13134" y="10395"/>
                  </a:cubicBezTo>
                  <a:cubicBezTo>
                    <a:pt x="13606" y="10395"/>
                    <a:pt x="13062" y="10830"/>
                    <a:pt x="13517" y="10830"/>
                  </a:cubicBezTo>
                  <a:cubicBezTo>
                    <a:pt x="13572" y="10830"/>
                    <a:pt x="13641" y="10824"/>
                    <a:pt x="13729" y="10810"/>
                  </a:cubicBezTo>
                  <a:lnTo>
                    <a:pt x="13729" y="10810"/>
                  </a:lnTo>
                  <a:cubicBezTo>
                    <a:pt x="12624" y="11362"/>
                    <a:pt x="14149" y="11283"/>
                    <a:pt x="14071" y="11546"/>
                  </a:cubicBezTo>
                  <a:cubicBezTo>
                    <a:pt x="14176" y="11467"/>
                    <a:pt x="14307" y="11415"/>
                    <a:pt x="14439" y="11388"/>
                  </a:cubicBezTo>
                  <a:lnTo>
                    <a:pt x="14439" y="11388"/>
                  </a:lnTo>
                  <a:cubicBezTo>
                    <a:pt x="14570" y="11441"/>
                    <a:pt x="14807" y="11441"/>
                    <a:pt x="14360" y="11651"/>
                  </a:cubicBezTo>
                  <a:cubicBezTo>
                    <a:pt x="14271" y="11670"/>
                    <a:pt x="14222" y="11678"/>
                    <a:pt x="14201" y="11678"/>
                  </a:cubicBezTo>
                  <a:cubicBezTo>
                    <a:pt x="14104" y="11678"/>
                    <a:pt x="14599" y="11511"/>
                    <a:pt x="14491" y="11467"/>
                  </a:cubicBezTo>
                  <a:lnTo>
                    <a:pt x="14491" y="11467"/>
                  </a:lnTo>
                  <a:cubicBezTo>
                    <a:pt x="13203" y="12125"/>
                    <a:pt x="14412" y="12072"/>
                    <a:pt x="14071" y="12519"/>
                  </a:cubicBezTo>
                  <a:cubicBezTo>
                    <a:pt x="14238" y="12501"/>
                    <a:pt x="14392" y="12482"/>
                    <a:pt x="14543" y="12482"/>
                  </a:cubicBezTo>
                  <a:cubicBezTo>
                    <a:pt x="14605" y="12482"/>
                    <a:pt x="14666" y="12485"/>
                    <a:pt x="14728" y="12493"/>
                  </a:cubicBezTo>
                  <a:cubicBezTo>
                    <a:pt x="14228" y="12730"/>
                    <a:pt x="14465" y="12809"/>
                    <a:pt x="14491" y="12940"/>
                  </a:cubicBezTo>
                  <a:cubicBezTo>
                    <a:pt x="14834" y="12847"/>
                    <a:pt x="15121" y="12781"/>
                    <a:pt x="15271" y="12781"/>
                  </a:cubicBezTo>
                  <a:cubicBezTo>
                    <a:pt x="15375" y="12781"/>
                    <a:pt x="15413" y="12812"/>
                    <a:pt x="15359" y="12888"/>
                  </a:cubicBezTo>
                  <a:cubicBezTo>
                    <a:pt x="16622" y="12283"/>
                    <a:pt x="16175" y="12151"/>
                    <a:pt x="15859" y="12046"/>
                  </a:cubicBezTo>
                  <a:cubicBezTo>
                    <a:pt x="16648" y="11888"/>
                    <a:pt x="16701" y="11678"/>
                    <a:pt x="17253" y="11625"/>
                  </a:cubicBezTo>
                  <a:lnTo>
                    <a:pt x="17253" y="11625"/>
                  </a:lnTo>
                  <a:cubicBezTo>
                    <a:pt x="16280" y="12046"/>
                    <a:pt x="17042" y="12230"/>
                    <a:pt x="16990" y="12414"/>
                  </a:cubicBezTo>
                  <a:cubicBezTo>
                    <a:pt x="17016" y="12362"/>
                    <a:pt x="17069" y="12283"/>
                    <a:pt x="17490" y="12151"/>
                  </a:cubicBezTo>
                  <a:cubicBezTo>
                    <a:pt x="17542" y="12230"/>
                    <a:pt x="18121" y="12230"/>
                    <a:pt x="17621" y="12467"/>
                  </a:cubicBezTo>
                  <a:cubicBezTo>
                    <a:pt x="17642" y="12419"/>
                    <a:pt x="17601" y="12405"/>
                    <a:pt x="17542" y="12405"/>
                  </a:cubicBezTo>
                  <a:cubicBezTo>
                    <a:pt x="17460" y="12405"/>
                    <a:pt x="17342" y="12431"/>
                    <a:pt x="17300" y="12431"/>
                  </a:cubicBezTo>
                  <a:cubicBezTo>
                    <a:pt x="17256" y="12431"/>
                    <a:pt x="17294" y="12402"/>
                    <a:pt x="17542" y="12283"/>
                  </a:cubicBezTo>
                  <a:lnTo>
                    <a:pt x="17542" y="12283"/>
                  </a:lnTo>
                  <a:cubicBezTo>
                    <a:pt x="17095" y="12440"/>
                    <a:pt x="16674" y="12677"/>
                    <a:pt x="16280" y="12966"/>
                  </a:cubicBezTo>
                  <a:cubicBezTo>
                    <a:pt x="16885" y="12782"/>
                    <a:pt x="16464" y="12782"/>
                    <a:pt x="17227" y="12572"/>
                  </a:cubicBezTo>
                  <a:cubicBezTo>
                    <a:pt x="17227" y="12577"/>
                    <a:pt x="17234" y="12579"/>
                    <a:pt x="17245" y="12579"/>
                  </a:cubicBezTo>
                  <a:cubicBezTo>
                    <a:pt x="17277" y="12579"/>
                    <a:pt x="17343" y="12564"/>
                    <a:pt x="17392" y="12564"/>
                  </a:cubicBezTo>
                  <a:cubicBezTo>
                    <a:pt x="17410" y="12564"/>
                    <a:pt x="17426" y="12566"/>
                    <a:pt x="17437" y="12572"/>
                  </a:cubicBezTo>
                  <a:cubicBezTo>
                    <a:pt x="16911" y="12782"/>
                    <a:pt x="17358" y="12940"/>
                    <a:pt x="16569" y="13124"/>
                  </a:cubicBezTo>
                  <a:cubicBezTo>
                    <a:pt x="16990" y="13203"/>
                    <a:pt x="16964" y="13571"/>
                    <a:pt x="15885" y="14018"/>
                  </a:cubicBezTo>
                  <a:cubicBezTo>
                    <a:pt x="16464" y="14203"/>
                    <a:pt x="17148" y="14281"/>
                    <a:pt x="16885" y="14781"/>
                  </a:cubicBezTo>
                  <a:cubicBezTo>
                    <a:pt x="16622" y="14860"/>
                    <a:pt x="16359" y="14939"/>
                    <a:pt x="16122" y="15070"/>
                  </a:cubicBezTo>
                  <a:cubicBezTo>
                    <a:pt x="16385" y="14992"/>
                    <a:pt x="16674" y="14965"/>
                    <a:pt x="16964" y="14939"/>
                  </a:cubicBezTo>
                  <a:lnTo>
                    <a:pt x="16964" y="14939"/>
                  </a:lnTo>
                  <a:cubicBezTo>
                    <a:pt x="16306" y="15176"/>
                    <a:pt x="17016" y="15018"/>
                    <a:pt x="16595" y="15149"/>
                  </a:cubicBezTo>
                  <a:cubicBezTo>
                    <a:pt x="16411" y="15176"/>
                    <a:pt x="16201" y="15228"/>
                    <a:pt x="15990" y="15281"/>
                  </a:cubicBezTo>
                  <a:cubicBezTo>
                    <a:pt x="16096" y="15333"/>
                    <a:pt x="16017" y="15412"/>
                    <a:pt x="15859" y="15491"/>
                  </a:cubicBezTo>
                  <a:cubicBezTo>
                    <a:pt x="16464" y="15307"/>
                    <a:pt x="16069" y="15307"/>
                    <a:pt x="16806" y="15123"/>
                  </a:cubicBezTo>
                  <a:cubicBezTo>
                    <a:pt x="16806" y="15149"/>
                    <a:pt x="16844" y="15158"/>
                    <a:pt x="16898" y="15158"/>
                  </a:cubicBezTo>
                  <a:cubicBezTo>
                    <a:pt x="17007" y="15158"/>
                    <a:pt x="17183" y="15123"/>
                    <a:pt x="17253" y="15123"/>
                  </a:cubicBezTo>
                  <a:cubicBezTo>
                    <a:pt x="16595" y="15465"/>
                    <a:pt x="17910" y="15202"/>
                    <a:pt x="17279" y="15649"/>
                  </a:cubicBezTo>
                  <a:cubicBezTo>
                    <a:pt x="17016" y="15702"/>
                    <a:pt x="16753" y="15781"/>
                    <a:pt x="16490" y="15886"/>
                  </a:cubicBezTo>
                  <a:cubicBezTo>
                    <a:pt x="16504" y="15896"/>
                    <a:pt x="16530" y="15901"/>
                    <a:pt x="16566" y="15901"/>
                  </a:cubicBezTo>
                  <a:cubicBezTo>
                    <a:pt x="16774" y="15901"/>
                    <a:pt x="17299" y="15747"/>
                    <a:pt x="17489" y="15747"/>
                  </a:cubicBezTo>
                  <a:cubicBezTo>
                    <a:pt x="17512" y="15747"/>
                    <a:pt x="17530" y="15749"/>
                    <a:pt x="17542" y="15754"/>
                  </a:cubicBezTo>
                  <a:cubicBezTo>
                    <a:pt x="17279" y="15833"/>
                    <a:pt x="17200" y="15807"/>
                    <a:pt x="16937" y="15886"/>
                  </a:cubicBezTo>
                  <a:cubicBezTo>
                    <a:pt x="17168" y="15836"/>
                    <a:pt x="17327" y="15815"/>
                    <a:pt x="17432" y="15815"/>
                  </a:cubicBezTo>
                  <a:cubicBezTo>
                    <a:pt x="18001" y="15815"/>
                    <a:pt x="16990" y="16428"/>
                    <a:pt x="16990" y="16517"/>
                  </a:cubicBezTo>
                  <a:cubicBezTo>
                    <a:pt x="17095" y="16412"/>
                    <a:pt x="17227" y="16359"/>
                    <a:pt x="17384" y="16359"/>
                  </a:cubicBezTo>
                  <a:cubicBezTo>
                    <a:pt x="17200" y="16938"/>
                    <a:pt x="17779" y="17174"/>
                    <a:pt x="17910" y="17622"/>
                  </a:cubicBezTo>
                  <a:cubicBezTo>
                    <a:pt x="17700" y="17674"/>
                    <a:pt x="17595" y="17674"/>
                    <a:pt x="17542" y="17727"/>
                  </a:cubicBezTo>
                  <a:cubicBezTo>
                    <a:pt x="17779" y="17858"/>
                    <a:pt x="20383" y="18148"/>
                    <a:pt x="17963" y="18726"/>
                  </a:cubicBezTo>
                  <a:cubicBezTo>
                    <a:pt x="17937" y="18752"/>
                    <a:pt x="17963" y="18779"/>
                    <a:pt x="17779" y="18831"/>
                  </a:cubicBezTo>
                  <a:cubicBezTo>
                    <a:pt x="17761" y="18813"/>
                    <a:pt x="17768" y="18782"/>
                    <a:pt x="17696" y="18782"/>
                  </a:cubicBezTo>
                  <a:cubicBezTo>
                    <a:pt x="17664" y="18782"/>
                    <a:pt x="17616" y="18789"/>
                    <a:pt x="17542" y="18805"/>
                  </a:cubicBezTo>
                  <a:cubicBezTo>
                    <a:pt x="17279" y="18989"/>
                    <a:pt x="17937" y="18963"/>
                    <a:pt x="18094" y="19068"/>
                  </a:cubicBezTo>
                  <a:cubicBezTo>
                    <a:pt x="17858" y="19173"/>
                    <a:pt x="17542" y="19278"/>
                    <a:pt x="17358" y="19384"/>
                  </a:cubicBezTo>
                  <a:cubicBezTo>
                    <a:pt x="17528" y="19359"/>
                    <a:pt x="17649" y="19348"/>
                    <a:pt x="17733" y="19348"/>
                  </a:cubicBezTo>
                  <a:cubicBezTo>
                    <a:pt x="18361" y="19348"/>
                    <a:pt x="16830" y="19968"/>
                    <a:pt x="17411" y="20015"/>
                  </a:cubicBezTo>
                  <a:cubicBezTo>
                    <a:pt x="17262" y="20062"/>
                    <a:pt x="17183" y="20074"/>
                    <a:pt x="17130" y="20074"/>
                  </a:cubicBezTo>
                  <a:cubicBezTo>
                    <a:pt x="17074" y="20074"/>
                    <a:pt x="17046" y="20060"/>
                    <a:pt x="16994" y="20060"/>
                  </a:cubicBezTo>
                  <a:cubicBezTo>
                    <a:pt x="16930" y="20060"/>
                    <a:pt x="16830" y="20081"/>
                    <a:pt x="16595" y="20173"/>
                  </a:cubicBezTo>
                  <a:cubicBezTo>
                    <a:pt x="16773" y="20151"/>
                    <a:pt x="16920" y="20141"/>
                    <a:pt x="17041" y="20141"/>
                  </a:cubicBezTo>
                  <a:cubicBezTo>
                    <a:pt x="18085" y="20141"/>
                    <a:pt x="17224" y="20881"/>
                    <a:pt x="17884" y="21093"/>
                  </a:cubicBezTo>
                  <a:cubicBezTo>
                    <a:pt x="17784" y="21123"/>
                    <a:pt x="17725" y="21134"/>
                    <a:pt x="17692" y="21134"/>
                  </a:cubicBezTo>
                  <a:cubicBezTo>
                    <a:pt x="17603" y="21134"/>
                    <a:pt x="17687" y="21057"/>
                    <a:pt x="17615" y="21057"/>
                  </a:cubicBezTo>
                  <a:cubicBezTo>
                    <a:pt x="17573" y="21057"/>
                    <a:pt x="17475" y="21085"/>
                    <a:pt x="17253" y="21172"/>
                  </a:cubicBezTo>
                  <a:cubicBezTo>
                    <a:pt x="17910" y="21277"/>
                    <a:pt x="17463" y="22040"/>
                    <a:pt x="18147" y="22250"/>
                  </a:cubicBezTo>
                  <a:cubicBezTo>
                    <a:pt x="17516" y="22329"/>
                    <a:pt x="17910" y="22434"/>
                    <a:pt x="17411" y="22592"/>
                  </a:cubicBezTo>
                  <a:cubicBezTo>
                    <a:pt x="17253" y="22610"/>
                    <a:pt x="17126" y="22618"/>
                    <a:pt x="17023" y="22618"/>
                  </a:cubicBezTo>
                  <a:cubicBezTo>
                    <a:pt x="16202" y="22618"/>
                    <a:pt x="16937" y="22119"/>
                    <a:pt x="15885" y="22119"/>
                  </a:cubicBezTo>
                  <a:cubicBezTo>
                    <a:pt x="15596" y="22224"/>
                    <a:pt x="14860" y="22408"/>
                    <a:pt x="14912" y="22434"/>
                  </a:cubicBezTo>
                  <a:cubicBezTo>
                    <a:pt x="15381" y="22322"/>
                    <a:pt x="15673" y="22279"/>
                    <a:pt x="15858" y="22279"/>
                  </a:cubicBezTo>
                  <a:cubicBezTo>
                    <a:pt x="16410" y="22279"/>
                    <a:pt x="16018" y="22658"/>
                    <a:pt x="16569" y="22697"/>
                  </a:cubicBezTo>
                  <a:cubicBezTo>
                    <a:pt x="16332" y="22829"/>
                    <a:pt x="16069" y="22934"/>
                    <a:pt x="15806" y="22987"/>
                  </a:cubicBezTo>
                  <a:cubicBezTo>
                    <a:pt x="15937" y="22973"/>
                    <a:pt x="16052" y="22966"/>
                    <a:pt x="16154" y="22966"/>
                  </a:cubicBezTo>
                  <a:cubicBezTo>
                    <a:pt x="17016" y="22966"/>
                    <a:pt x="16882" y="23437"/>
                    <a:pt x="16411" y="23907"/>
                  </a:cubicBezTo>
                  <a:cubicBezTo>
                    <a:pt x="16551" y="23878"/>
                    <a:pt x="16646" y="23866"/>
                    <a:pt x="16710" y="23866"/>
                  </a:cubicBezTo>
                  <a:cubicBezTo>
                    <a:pt x="17045" y="23866"/>
                    <a:pt x="16514" y="24198"/>
                    <a:pt x="16946" y="24198"/>
                  </a:cubicBezTo>
                  <a:cubicBezTo>
                    <a:pt x="16960" y="24198"/>
                    <a:pt x="16974" y="24197"/>
                    <a:pt x="16990" y="24197"/>
                  </a:cubicBezTo>
                  <a:lnTo>
                    <a:pt x="16990" y="24197"/>
                  </a:lnTo>
                  <a:cubicBezTo>
                    <a:pt x="16692" y="24219"/>
                    <a:pt x="16036" y="24422"/>
                    <a:pt x="15819" y="24422"/>
                  </a:cubicBezTo>
                  <a:cubicBezTo>
                    <a:pt x="15787" y="24422"/>
                    <a:pt x="15764" y="24417"/>
                    <a:pt x="15754" y="24407"/>
                  </a:cubicBezTo>
                  <a:cubicBezTo>
                    <a:pt x="16253" y="24223"/>
                    <a:pt x="16622" y="24249"/>
                    <a:pt x="16516" y="24144"/>
                  </a:cubicBezTo>
                  <a:lnTo>
                    <a:pt x="16516" y="24144"/>
                  </a:lnTo>
                  <a:cubicBezTo>
                    <a:pt x="16178" y="24236"/>
                    <a:pt x="15963" y="24271"/>
                    <a:pt x="15826" y="24271"/>
                  </a:cubicBezTo>
                  <a:cubicBezTo>
                    <a:pt x="15412" y="24271"/>
                    <a:pt x="15709" y="23953"/>
                    <a:pt x="15438" y="23953"/>
                  </a:cubicBezTo>
                  <a:cubicBezTo>
                    <a:pt x="15415" y="23953"/>
                    <a:pt x="15390" y="23955"/>
                    <a:pt x="15359" y="23960"/>
                  </a:cubicBezTo>
                  <a:cubicBezTo>
                    <a:pt x="15333" y="24065"/>
                    <a:pt x="14991" y="24039"/>
                    <a:pt x="14570" y="24197"/>
                  </a:cubicBezTo>
                  <a:cubicBezTo>
                    <a:pt x="14596" y="24195"/>
                    <a:pt x="14619" y="24195"/>
                    <a:pt x="14640" y="24195"/>
                  </a:cubicBezTo>
                  <a:cubicBezTo>
                    <a:pt x="15030" y="24195"/>
                    <a:pt x="14775" y="24377"/>
                    <a:pt x="15051" y="24377"/>
                  </a:cubicBezTo>
                  <a:cubicBezTo>
                    <a:pt x="15105" y="24377"/>
                    <a:pt x="15179" y="24371"/>
                    <a:pt x="15280" y="24354"/>
                  </a:cubicBezTo>
                  <a:lnTo>
                    <a:pt x="15280" y="24354"/>
                  </a:lnTo>
                  <a:cubicBezTo>
                    <a:pt x="14915" y="24528"/>
                    <a:pt x="14573" y="24760"/>
                    <a:pt x="14710" y="24760"/>
                  </a:cubicBezTo>
                  <a:cubicBezTo>
                    <a:pt x="14765" y="24760"/>
                    <a:pt x="14899" y="24722"/>
                    <a:pt x="15141" y="24627"/>
                  </a:cubicBezTo>
                  <a:lnTo>
                    <a:pt x="15141" y="24627"/>
                  </a:lnTo>
                  <a:cubicBezTo>
                    <a:pt x="14397" y="24954"/>
                    <a:pt x="15186" y="24937"/>
                    <a:pt x="14360" y="25301"/>
                  </a:cubicBezTo>
                  <a:cubicBezTo>
                    <a:pt x="14412" y="24959"/>
                    <a:pt x="13466" y="25117"/>
                    <a:pt x="13334" y="24907"/>
                  </a:cubicBezTo>
                  <a:cubicBezTo>
                    <a:pt x="12703" y="25222"/>
                    <a:pt x="13097" y="25196"/>
                    <a:pt x="13071" y="25354"/>
                  </a:cubicBezTo>
                  <a:cubicBezTo>
                    <a:pt x="12887" y="25406"/>
                    <a:pt x="12677" y="25459"/>
                    <a:pt x="12466" y="25485"/>
                  </a:cubicBezTo>
                  <a:cubicBezTo>
                    <a:pt x="12545" y="25932"/>
                    <a:pt x="12834" y="26116"/>
                    <a:pt x="11704" y="26800"/>
                  </a:cubicBezTo>
                  <a:cubicBezTo>
                    <a:pt x="11888" y="26748"/>
                    <a:pt x="12098" y="26695"/>
                    <a:pt x="12308" y="26669"/>
                  </a:cubicBezTo>
                  <a:lnTo>
                    <a:pt x="12308" y="26669"/>
                  </a:lnTo>
                  <a:cubicBezTo>
                    <a:pt x="11572" y="27063"/>
                    <a:pt x="12045" y="27300"/>
                    <a:pt x="12203" y="27458"/>
                  </a:cubicBezTo>
                  <a:cubicBezTo>
                    <a:pt x="12203" y="27431"/>
                    <a:pt x="12230" y="27379"/>
                    <a:pt x="12571" y="27300"/>
                  </a:cubicBezTo>
                  <a:lnTo>
                    <a:pt x="12571" y="27300"/>
                  </a:lnTo>
                  <a:cubicBezTo>
                    <a:pt x="12624" y="27405"/>
                    <a:pt x="12861" y="27510"/>
                    <a:pt x="12098" y="27747"/>
                  </a:cubicBezTo>
                  <a:cubicBezTo>
                    <a:pt x="12102" y="27748"/>
                    <a:pt x="12107" y="27749"/>
                    <a:pt x="12114" y="27749"/>
                  </a:cubicBezTo>
                  <a:cubicBezTo>
                    <a:pt x="12227" y="27749"/>
                    <a:pt x="12730" y="27591"/>
                    <a:pt x="12876" y="27591"/>
                  </a:cubicBezTo>
                  <a:cubicBezTo>
                    <a:pt x="12907" y="27591"/>
                    <a:pt x="12922" y="27598"/>
                    <a:pt x="12913" y="27616"/>
                  </a:cubicBezTo>
                  <a:cubicBezTo>
                    <a:pt x="12519" y="27826"/>
                    <a:pt x="11756" y="28089"/>
                    <a:pt x="11441" y="28299"/>
                  </a:cubicBezTo>
                  <a:cubicBezTo>
                    <a:pt x="11651" y="28209"/>
                    <a:pt x="11848" y="28173"/>
                    <a:pt x="11990" y="28173"/>
                  </a:cubicBezTo>
                  <a:cubicBezTo>
                    <a:pt x="12344" y="28173"/>
                    <a:pt x="12350" y="28401"/>
                    <a:pt x="11335" y="28589"/>
                  </a:cubicBezTo>
                  <a:cubicBezTo>
                    <a:pt x="11283" y="28799"/>
                    <a:pt x="11888" y="28720"/>
                    <a:pt x="10915" y="29141"/>
                  </a:cubicBezTo>
                  <a:cubicBezTo>
                    <a:pt x="11256" y="29088"/>
                    <a:pt x="11598" y="29036"/>
                    <a:pt x="11967" y="29036"/>
                  </a:cubicBezTo>
                  <a:cubicBezTo>
                    <a:pt x="13834" y="28483"/>
                    <a:pt x="14071" y="28457"/>
                    <a:pt x="15491" y="28036"/>
                  </a:cubicBezTo>
                  <a:cubicBezTo>
                    <a:pt x="15017" y="28010"/>
                    <a:pt x="14728" y="27984"/>
                    <a:pt x="15964" y="27563"/>
                  </a:cubicBezTo>
                  <a:lnTo>
                    <a:pt x="15964" y="27563"/>
                  </a:lnTo>
                  <a:cubicBezTo>
                    <a:pt x="15853" y="27589"/>
                    <a:pt x="15762" y="27601"/>
                    <a:pt x="15691" y="27601"/>
                  </a:cubicBezTo>
                  <a:cubicBezTo>
                    <a:pt x="15412" y="27601"/>
                    <a:pt x="15455" y="27421"/>
                    <a:pt x="15833" y="27274"/>
                  </a:cubicBezTo>
                  <a:lnTo>
                    <a:pt x="15833" y="27274"/>
                  </a:lnTo>
                  <a:cubicBezTo>
                    <a:pt x="15707" y="27289"/>
                    <a:pt x="15608" y="27296"/>
                    <a:pt x="15531" y="27296"/>
                  </a:cubicBezTo>
                  <a:cubicBezTo>
                    <a:pt x="14801" y="27296"/>
                    <a:pt x="16061" y="26672"/>
                    <a:pt x="15727" y="26458"/>
                  </a:cubicBezTo>
                  <a:cubicBezTo>
                    <a:pt x="16674" y="26195"/>
                    <a:pt x="15938" y="26301"/>
                    <a:pt x="16648" y="26038"/>
                  </a:cubicBezTo>
                  <a:lnTo>
                    <a:pt x="16648" y="26038"/>
                  </a:lnTo>
                  <a:cubicBezTo>
                    <a:pt x="16806" y="26116"/>
                    <a:pt x="16990" y="26169"/>
                    <a:pt x="17148" y="26195"/>
                  </a:cubicBezTo>
                  <a:cubicBezTo>
                    <a:pt x="16753" y="26274"/>
                    <a:pt x="16359" y="26406"/>
                    <a:pt x="16017" y="26590"/>
                  </a:cubicBezTo>
                  <a:cubicBezTo>
                    <a:pt x="16153" y="26559"/>
                    <a:pt x="16253" y="26545"/>
                    <a:pt x="16321" y="26545"/>
                  </a:cubicBezTo>
                  <a:cubicBezTo>
                    <a:pt x="16539" y="26545"/>
                    <a:pt x="16417" y="26686"/>
                    <a:pt x="16096" y="26827"/>
                  </a:cubicBezTo>
                  <a:cubicBezTo>
                    <a:pt x="16937" y="26616"/>
                    <a:pt x="16411" y="26590"/>
                    <a:pt x="16832" y="26458"/>
                  </a:cubicBezTo>
                  <a:lnTo>
                    <a:pt x="16832" y="26458"/>
                  </a:lnTo>
                  <a:cubicBezTo>
                    <a:pt x="17121" y="26511"/>
                    <a:pt x="17437" y="26537"/>
                    <a:pt x="17753" y="26564"/>
                  </a:cubicBezTo>
                  <a:cubicBezTo>
                    <a:pt x="16674" y="26932"/>
                    <a:pt x="16806" y="27116"/>
                    <a:pt x="17305" y="27116"/>
                  </a:cubicBezTo>
                  <a:cubicBezTo>
                    <a:pt x="16990" y="27274"/>
                    <a:pt x="16674" y="27379"/>
                    <a:pt x="16332" y="27405"/>
                  </a:cubicBezTo>
                  <a:cubicBezTo>
                    <a:pt x="17279" y="27405"/>
                    <a:pt x="17148" y="27800"/>
                    <a:pt x="16438" y="28220"/>
                  </a:cubicBezTo>
                  <a:cubicBezTo>
                    <a:pt x="16704" y="28157"/>
                    <a:pt x="16861" y="28132"/>
                    <a:pt x="16942" y="28132"/>
                  </a:cubicBezTo>
                  <a:cubicBezTo>
                    <a:pt x="17288" y="28132"/>
                    <a:pt x="16277" y="28591"/>
                    <a:pt x="16553" y="28591"/>
                  </a:cubicBezTo>
                  <a:cubicBezTo>
                    <a:pt x="16564" y="28591"/>
                    <a:pt x="16579" y="28590"/>
                    <a:pt x="16595" y="28589"/>
                  </a:cubicBezTo>
                  <a:cubicBezTo>
                    <a:pt x="16753" y="28483"/>
                    <a:pt x="16937" y="28405"/>
                    <a:pt x="17148" y="28352"/>
                  </a:cubicBezTo>
                  <a:lnTo>
                    <a:pt x="17148" y="28352"/>
                  </a:lnTo>
                  <a:cubicBezTo>
                    <a:pt x="17105" y="28406"/>
                    <a:pt x="17158" y="28415"/>
                    <a:pt x="17230" y="28415"/>
                  </a:cubicBezTo>
                  <a:cubicBezTo>
                    <a:pt x="17271" y="28415"/>
                    <a:pt x="17318" y="28412"/>
                    <a:pt x="17355" y="28412"/>
                  </a:cubicBezTo>
                  <a:cubicBezTo>
                    <a:pt x="17412" y="28412"/>
                    <a:pt x="17448" y="28420"/>
                    <a:pt x="17411" y="28457"/>
                  </a:cubicBezTo>
                  <a:cubicBezTo>
                    <a:pt x="17069" y="28510"/>
                    <a:pt x="16753" y="28668"/>
                    <a:pt x="16490" y="28904"/>
                  </a:cubicBezTo>
                  <a:cubicBezTo>
                    <a:pt x="16814" y="28835"/>
                    <a:pt x="17056" y="28684"/>
                    <a:pt x="17217" y="28684"/>
                  </a:cubicBezTo>
                  <a:cubicBezTo>
                    <a:pt x="17239" y="28684"/>
                    <a:pt x="17260" y="28687"/>
                    <a:pt x="17279" y="28694"/>
                  </a:cubicBezTo>
                  <a:cubicBezTo>
                    <a:pt x="17148" y="28983"/>
                    <a:pt x="17042" y="29115"/>
                    <a:pt x="17674" y="29141"/>
                  </a:cubicBezTo>
                  <a:cubicBezTo>
                    <a:pt x="17042" y="29325"/>
                    <a:pt x="16464" y="29457"/>
                    <a:pt x="16569" y="29641"/>
                  </a:cubicBezTo>
                  <a:cubicBezTo>
                    <a:pt x="16832" y="29562"/>
                    <a:pt x="17095" y="29483"/>
                    <a:pt x="17358" y="29430"/>
                  </a:cubicBezTo>
                  <a:lnTo>
                    <a:pt x="17358" y="29430"/>
                  </a:lnTo>
                  <a:cubicBezTo>
                    <a:pt x="17275" y="29534"/>
                    <a:pt x="17076" y="29672"/>
                    <a:pt x="17324" y="29672"/>
                  </a:cubicBezTo>
                  <a:cubicBezTo>
                    <a:pt x="17372" y="29672"/>
                    <a:pt x="17436" y="29667"/>
                    <a:pt x="17520" y="29656"/>
                  </a:cubicBezTo>
                  <a:lnTo>
                    <a:pt x="17520" y="29656"/>
                  </a:lnTo>
                  <a:cubicBezTo>
                    <a:pt x="17193" y="29758"/>
                    <a:pt x="16994" y="29793"/>
                    <a:pt x="16866" y="29793"/>
                  </a:cubicBezTo>
                  <a:cubicBezTo>
                    <a:pt x="16700" y="29793"/>
                    <a:pt x="16652" y="29735"/>
                    <a:pt x="16595" y="29693"/>
                  </a:cubicBezTo>
                  <a:cubicBezTo>
                    <a:pt x="16595" y="29864"/>
                    <a:pt x="15228" y="30363"/>
                    <a:pt x="15470" y="30363"/>
                  </a:cubicBezTo>
                  <a:cubicBezTo>
                    <a:pt x="15526" y="30363"/>
                    <a:pt x="15670" y="30336"/>
                    <a:pt x="15938" y="30272"/>
                  </a:cubicBezTo>
                  <a:lnTo>
                    <a:pt x="15938" y="30272"/>
                  </a:lnTo>
                  <a:cubicBezTo>
                    <a:pt x="15570" y="30693"/>
                    <a:pt x="14860" y="31087"/>
                    <a:pt x="14281" y="31561"/>
                  </a:cubicBezTo>
                  <a:cubicBezTo>
                    <a:pt x="13992" y="31639"/>
                    <a:pt x="13939" y="31613"/>
                    <a:pt x="13676" y="31692"/>
                  </a:cubicBezTo>
                  <a:cubicBezTo>
                    <a:pt x="13525" y="31789"/>
                    <a:pt x="13679" y="31798"/>
                    <a:pt x="13831" y="31798"/>
                  </a:cubicBezTo>
                  <a:cubicBezTo>
                    <a:pt x="13865" y="31798"/>
                    <a:pt x="13899" y="31797"/>
                    <a:pt x="13929" y="31797"/>
                  </a:cubicBezTo>
                  <a:cubicBezTo>
                    <a:pt x="14097" y="31797"/>
                    <a:pt x="14163" y="31810"/>
                    <a:pt x="13571" y="31981"/>
                  </a:cubicBezTo>
                  <a:cubicBezTo>
                    <a:pt x="13507" y="31875"/>
                    <a:pt x="13564" y="31716"/>
                    <a:pt x="13293" y="31716"/>
                  </a:cubicBezTo>
                  <a:cubicBezTo>
                    <a:pt x="13230" y="31716"/>
                    <a:pt x="13149" y="31725"/>
                    <a:pt x="13045" y="31745"/>
                  </a:cubicBezTo>
                  <a:cubicBezTo>
                    <a:pt x="13045" y="31797"/>
                    <a:pt x="12940" y="31850"/>
                    <a:pt x="12677" y="31955"/>
                  </a:cubicBezTo>
                  <a:cubicBezTo>
                    <a:pt x="12782" y="31889"/>
                    <a:pt x="12787" y="31868"/>
                    <a:pt x="12740" y="31868"/>
                  </a:cubicBezTo>
                  <a:cubicBezTo>
                    <a:pt x="12652" y="31868"/>
                    <a:pt x="12384" y="31942"/>
                    <a:pt x="12244" y="31942"/>
                  </a:cubicBezTo>
                  <a:cubicBezTo>
                    <a:pt x="12158" y="31942"/>
                    <a:pt x="12121" y="31914"/>
                    <a:pt x="12203" y="31824"/>
                  </a:cubicBezTo>
                  <a:lnTo>
                    <a:pt x="12203" y="31824"/>
                  </a:lnTo>
                  <a:cubicBezTo>
                    <a:pt x="11441" y="32034"/>
                    <a:pt x="11546" y="31902"/>
                    <a:pt x="10967" y="32060"/>
                  </a:cubicBezTo>
                  <a:cubicBezTo>
                    <a:pt x="10704" y="32218"/>
                    <a:pt x="10783" y="32323"/>
                    <a:pt x="10283" y="32507"/>
                  </a:cubicBezTo>
                  <a:cubicBezTo>
                    <a:pt x="9626" y="32455"/>
                    <a:pt x="9705" y="32271"/>
                    <a:pt x="10494" y="31929"/>
                  </a:cubicBezTo>
                  <a:cubicBezTo>
                    <a:pt x="10574" y="31929"/>
                    <a:pt x="10425" y="32051"/>
                    <a:pt x="10536" y="32051"/>
                  </a:cubicBezTo>
                  <a:cubicBezTo>
                    <a:pt x="10570" y="32051"/>
                    <a:pt x="10630" y="32039"/>
                    <a:pt x="10730" y="32008"/>
                  </a:cubicBezTo>
                  <a:cubicBezTo>
                    <a:pt x="10573" y="31876"/>
                    <a:pt x="11467" y="31902"/>
                    <a:pt x="11309" y="31797"/>
                  </a:cubicBezTo>
                  <a:lnTo>
                    <a:pt x="11309" y="31797"/>
                  </a:lnTo>
                  <a:cubicBezTo>
                    <a:pt x="11037" y="31848"/>
                    <a:pt x="10755" y="31877"/>
                    <a:pt x="10475" y="31877"/>
                  </a:cubicBezTo>
                  <a:cubicBezTo>
                    <a:pt x="10322" y="31877"/>
                    <a:pt x="10169" y="31868"/>
                    <a:pt x="10020" y="31850"/>
                  </a:cubicBezTo>
                  <a:cubicBezTo>
                    <a:pt x="10836" y="31666"/>
                    <a:pt x="9442" y="31876"/>
                    <a:pt x="10546" y="31508"/>
                  </a:cubicBezTo>
                  <a:cubicBezTo>
                    <a:pt x="10336" y="31508"/>
                    <a:pt x="9863" y="31639"/>
                    <a:pt x="9705" y="31639"/>
                  </a:cubicBezTo>
                  <a:cubicBezTo>
                    <a:pt x="10888" y="31061"/>
                    <a:pt x="10546" y="30693"/>
                    <a:pt x="10730" y="30403"/>
                  </a:cubicBezTo>
                  <a:lnTo>
                    <a:pt x="10730" y="30403"/>
                  </a:lnTo>
                  <a:cubicBezTo>
                    <a:pt x="10520" y="30561"/>
                    <a:pt x="10283" y="30666"/>
                    <a:pt x="9994" y="30719"/>
                  </a:cubicBezTo>
                  <a:cubicBezTo>
                    <a:pt x="9994" y="30710"/>
                    <a:pt x="9977" y="30707"/>
                    <a:pt x="9951" y="30707"/>
                  </a:cubicBezTo>
                  <a:cubicBezTo>
                    <a:pt x="9901" y="30707"/>
                    <a:pt x="9819" y="30719"/>
                    <a:pt x="9784" y="30719"/>
                  </a:cubicBezTo>
                  <a:cubicBezTo>
                    <a:pt x="10625" y="30403"/>
                    <a:pt x="9573" y="30482"/>
                    <a:pt x="10652" y="30140"/>
                  </a:cubicBezTo>
                  <a:cubicBezTo>
                    <a:pt x="10573" y="30009"/>
                    <a:pt x="10389" y="30061"/>
                    <a:pt x="10757" y="29877"/>
                  </a:cubicBezTo>
                  <a:lnTo>
                    <a:pt x="10757" y="29877"/>
                  </a:lnTo>
                  <a:cubicBezTo>
                    <a:pt x="10459" y="29947"/>
                    <a:pt x="10149" y="30041"/>
                    <a:pt x="9999" y="30041"/>
                  </a:cubicBezTo>
                  <a:cubicBezTo>
                    <a:pt x="9924" y="30041"/>
                    <a:pt x="9889" y="30018"/>
                    <a:pt x="9915" y="29956"/>
                  </a:cubicBezTo>
                  <a:cubicBezTo>
                    <a:pt x="10310" y="29851"/>
                    <a:pt x="10336" y="29930"/>
                    <a:pt x="10730" y="29825"/>
                  </a:cubicBezTo>
                  <a:cubicBezTo>
                    <a:pt x="10730" y="29588"/>
                    <a:pt x="9836" y="29404"/>
                    <a:pt x="10836" y="28957"/>
                  </a:cubicBezTo>
                  <a:lnTo>
                    <a:pt x="10836" y="28957"/>
                  </a:lnTo>
                  <a:cubicBezTo>
                    <a:pt x="10426" y="29025"/>
                    <a:pt x="10136" y="29054"/>
                    <a:pt x="9938" y="29054"/>
                  </a:cubicBezTo>
                  <a:cubicBezTo>
                    <a:pt x="8756" y="29054"/>
                    <a:pt x="10823" y="28012"/>
                    <a:pt x="9862" y="28012"/>
                  </a:cubicBezTo>
                  <a:cubicBezTo>
                    <a:pt x="9744" y="28012"/>
                    <a:pt x="9582" y="28028"/>
                    <a:pt x="9363" y="28063"/>
                  </a:cubicBezTo>
                  <a:cubicBezTo>
                    <a:pt x="9626" y="27984"/>
                    <a:pt x="9521" y="27957"/>
                    <a:pt x="9731" y="27879"/>
                  </a:cubicBezTo>
                  <a:lnTo>
                    <a:pt x="9731" y="27879"/>
                  </a:lnTo>
                  <a:cubicBezTo>
                    <a:pt x="9700" y="27921"/>
                    <a:pt x="9714" y="27942"/>
                    <a:pt x="9775" y="27942"/>
                  </a:cubicBezTo>
                  <a:cubicBezTo>
                    <a:pt x="9867" y="27942"/>
                    <a:pt x="10062" y="27894"/>
                    <a:pt x="10362" y="27800"/>
                  </a:cubicBezTo>
                  <a:cubicBezTo>
                    <a:pt x="10231" y="27668"/>
                    <a:pt x="10310" y="27642"/>
                    <a:pt x="10599" y="27353"/>
                  </a:cubicBezTo>
                  <a:lnTo>
                    <a:pt x="10599" y="27353"/>
                  </a:lnTo>
                  <a:cubicBezTo>
                    <a:pt x="9547" y="27721"/>
                    <a:pt x="9784" y="27879"/>
                    <a:pt x="8968" y="28194"/>
                  </a:cubicBezTo>
                  <a:cubicBezTo>
                    <a:pt x="8928" y="28200"/>
                    <a:pt x="8894" y="28202"/>
                    <a:pt x="8866" y="28202"/>
                  </a:cubicBezTo>
                  <a:cubicBezTo>
                    <a:pt x="8631" y="28202"/>
                    <a:pt x="8747" y="28028"/>
                    <a:pt x="8653" y="27957"/>
                  </a:cubicBezTo>
                  <a:lnTo>
                    <a:pt x="8653" y="27957"/>
                  </a:lnTo>
                  <a:cubicBezTo>
                    <a:pt x="8100" y="28168"/>
                    <a:pt x="8179" y="28405"/>
                    <a:pt x="8206" y="28483"/>
                  </a:cubicBezTo>
                  <a:lnTo>
                    <a:pt x="8548" y="28405"/>
                  </a:lnTo>
                  <a:cubicBezTo>
                    <a:pt x="8663" y="28366"/>
                    <a:pt x="8765" y="28342"/>
                    <a:pt x="8811" y="28342"/>
                  </a:cubicBezTo>
                  <a:cubicBezTo>
                    <a:pt x="8827" y="28342"/>
                    <a:pt x="8837" y="28345"/>
                    <a:pt x="8837" y="28352"/>
                  </a:cubicBezTo>
                  <a:cubicBezTo>
                    <a:pt x="8811" y="28378"/>
                    <a:pt x="8311" y="28589"/>
                    <a:pt x="8285" y="28641"/>
                  </a:cubicBezTo>
                  <a:cubicBezTo>
                    <a:pt x="8179" y="28878"/>
                    <a:pt x="9284" y="28852"/>
                    <a:pt x="8127" y="29299"/>
                  </a:cubicBezTo>
                  <a:cubicBezTo>
                    <a:pt x="8150" y="29241"/>
                    <a:pt x="8107" y="29219"/>
                    <a:pt x="8015" y="29219"/>
                  </a:cubicBezTo>
                  <a:cubicBezTo>
                    <a:pt x="7899" y="29219"/>
                    <a:pt x="7705" y="29255"/>
                    <a:pt x="7469" y="29299"/>
                  </a:cubicBezTo>
                  <a:cubicBezTo>
                    <a:pt x="8074" y="29641"/>
                    <a:pt x="7601" y="30061"/>
                    <a:pt x="7969" y="30535"/>
                  </a:cubicBezTo>
                  <a:cubicBezTo>
                    <a:pt x="7759" y="30587"/>
                    <a:pt x="7706" y="30587"/>
                    <a:pt x="7548" y="30640"/>
                  </a:cubicBezTo>
                  <a:cubicBezTo>
                    <a:pt x="8043" y="30665"/>
                    <a:pt x="7490" y="31039"/>
                    <a:pt x="8235" y="31039"/>
                  </a:cubicBezTo>
                  <a:cubicBezTo>
                    <a:pt x="8281" y="31039"/>
                    <a:pt x="8333" y="31038"/>
                    <a:pt x="8390" y="31035"/>
                  </a:cubicBezTo>
                  <a:lnTo>
                    <a:pt x="8390" y="31035"/>
                  </a:lnTo>
                  <a:cubicBezTo>
                    <a:pt x="8100" y="31113"/>
                    <a:pt x="8022" y="31087"/>
                    <a:pt x="7759" y="31140"/>
                  </a:cubicBezTo>
                  <a:cubicBezTo>
                    <a:pt x="8074" y="31219"/>
                    <a:pt x="8363" y="31245"/>
                    <a:pt x="8679" y="31245"/>
                  </a:cubicBezTo>
                  <a:cubicBezTo>
                    <a:pt x="8179" y="31298"/>
                    <a:pt x="8048" y="31508"/>
                    <a:pt x="7548" y="31666"/>
                  </a:cubicBezTo>
                  <a:cubicBezTo>
                    <a:pt x="7829" y="31596"/>
                    <a:pt x="8016" y="31549"/>
                    <a:pt x="8101" y="31549"/>
                  </a:cubicBezTo>
                  <a:cubicBezTo>
                    <a:pt x="8144" y="31549"/>
                    <a:pt x="8162" y="31561"/>
                    <a:pt x="8153" y="31587"/>
                  </a:cubicBezTo>
                  <a:cubicBezTo>
                    <a:pt x="7890" y="31718"/>
                    <a:pt x="7653" y="31692"/>
                    <a:pt x="7574" y="31771"/>
                  </a:cubicBezTo>
                  <a:cubicBezTo>
                    <a:pt x="7849" y="31885"/>
                    <a:pt x="8124" y="31960"/>
                    <a:pt x="8399" y="31960"/>
                  </a:cubicBezTo>
                  <a:cubicBezTo>
                    <a:pt x="8440" y="31960"/>
                    <a:pt x="8481" y="31958"/>
                    <a:pt x="8521" y="31955"/>
                  </a:cubicBezTo>
                  <a:lnTo>
                    <a:pt x="8521" y="31955"/>
                  </a:lnTo>
                  <a:cubicBezTo>
                    <a:pt x="8179" y="32060"/>
                    <a:pt x="7811" y="32008"/>
                    <a:pt x="7522" y="32192"/>
                  </a:cubicBezTo>
                  <a:cubicBezTo>
                    <a:pt x="7597" y="32183"/>
                    <a:pt x="7661" y="32178"/>
                    <a:pt x="7715" y="32178"/>
                  </a:cubicBezTo>
                  <a:cubicBezTo>
                    <a:pt x="8433" y="32178"/>
                    <a:pt x="7357" y="32943"/>
                    <a:pt x="7259" y="33139"/>
                  </a:cubicBezTo>
                  <a:cubicBezTo>
                    <a:pt x="7347" y="33072"/>
                    <a:pt x="7477" y="33043"/>
                    <a:pt x="7567" y="33043"/>
                  </a:cubicBezTo>
                  <a:cubicBezTo>
                    <a:pt x="7692" y="33043"/>
                    <a:pt x="7740" y="33099"/>
                    <a:pt x="7496" y="33191"/>
                  </a:cubicBezTo>
                  <a:cubicBezTo>
                    <a:pt x="7963" y="33093"/>
                    <a:pt x="8062" y="32926"/>
                    <a:pt x="8223" y="32926"/>
                  </a:cubicBezTo>
                  <a:cubicBezTo>
                    <a:pt x="8235" y="32926"/>
                    <a:pt x="8246" y="32926"/>
                    <a:pt x="8258" y="32928"/>
                  </a:cubicBezTo>
                  <a:cubicBezTo>
                    <a:pt x="7522" y="33191"/>
                    <a:pt x="8153" y="33217"/>
                    <a:pt x="7785" y="33349"/>
                  </a:cubicBezTo>
                  <a:cubicBezTo>
                    <a:pt x="7571" y="33423"/>
                    <a:pt x="7475" y="33446"/>
                    <a:pt x="7430" y="33446"/>
                  </a:cubicBezTo>
                  <a:cubicBezTo>
                    <a:pt x="7361" y="33446"/>
                    <a:pt x="7414" y="33392"/>
                    <a:pt x="7337" y="33392"/>
                  </a:cubicBezTo>
                  <a:cubicBezTo>
                    <a:pt x="7304" y="33392"/>
                    <a:pt x="7249" y="33401"/>
                    <a:pt x="7154" y="33428"/>
                  </a:cubicBezTo>
                  <a:cubicBezTo>
                    <a:pt x="6838" y="33586"/>
                    <a:pt x="6549" y="33822"/>
                    <a:pt x="6312" y="34085"/>
                  </a:cubicBezTo>
                  <a:cubicBezTo>
                    <a:pt x="5403" y="34085"/>
                    <a:pt x="6603" y="33213"/>
                    <a:pt x="5281" y="33213"/>
                  </a:cubicBezTo>
                  <a:cubicBezTo>
                    <a:pt x="5226" y="33213"/>
                    <a:pt x="5166" y="33214"/>
                    <a:pt x="5102" y="33217"/>
                  </a:cubicBezTo>
                  <a:cubicBezTo>
                    <a:pt x="4629" y="33349"/>
                    <a:pt x="5313" y="33270"/>
                    <a:pt x="5365" y="33323"/>
                  </a:cubicBezTo>
                  <a:cubicBezTo>
                    <a:pt x="4077" y="33691"/>
                    <a:pt x="5286" y="33428"/>
                    <a:pt x="4839" y="33638"/>
                  </a:cubicBezTo>
                  <a:cubicBezTo>
                    <a:pt x="4483" y="33724"/>
                    <a:pt x="4283" y="33758"/>
                    <a:pt x="4181" y="33758"/>
                  </a:cubicBezTo>
                  <a:cubicBezTo>
                    <a:pt x="3824" y="33758"/>
                    <a:pt x="4672" y="33348"/>
                    <a:pt x="4290" y="33348"/>
                  </a:cubicBezTo>
                  <a:cubicBezTo>
                    <a:pt x="4281" y="33348"/>
                    <a:pt x="4271" y="33348"/>
                    <a:pt x="4261" y="33349"/>
                  </a:cubicBezTo>
                  <a:cubicBezTo>
                    <a:pt x="4261" y="33402"/>
                    <a:pt x="4234" y="33428"/>
                    <a:pt x="3892" y="33507"/>
                  </a:cubicBezTo>
                  <a:cubicBezTo>
                    <a:pt x="3892" y="33498"/>
                    <a:pt x="3875" y="33495"/>
                    <a:pt x="3850" y="33495"/>
                  </a:cubicBezTo>
                  <a:cubicBezTo>
                    <a:pt x="3799" y="33495"/>
                    <a:pt x="3717" y="33507"/>
                    <a:pt x="3682" y="33507"/>
                  </a:cubicBezTo>
                  <a:cubicBezTo>
                    <a:pt x="3724" y="33360"/>
                    <a:pt x="4119" y="33011"/>
                    <a:pt x="3739" y="33011"/>
                  </a:cubicBezTo>
                  <a:cubicBezTo>
                    <a:pt x="3643" y="33011"/>
                    <a:pt x="3499" y="33033"/>
                    <a:pt x="3288" y="33086"/>
                  </a:cubicBezTo>
                  <a:cubicBezTo>
                    <a:pt x="3339" y="32932"/>
                    <a:pt x="4560" y="32480"/>
                    <a:pt x="4166" y="32480"/>
                  </a:cubicBezTo>
                  <a:cubicBezTo>
                    <a:pt x="4155" y="32480"/>
                    <a:pt x="4143" y="32480"/>
                    <a:pt x="4129" y="32481"/>
                  </a:cubicBezTo>
                  <a:cubicBezTo>
                    <a:pt x="3629" y="32849"/>
                    <a:pt x="3077" y="33112"/>
                    <a:pt x="2499" y="33296"/>
                  </a:cubicBezTo>
                  <a:cubicBezTo>
                    <a:pt x="2468" y="33305"/>
                    <a:pt x="2442" y="33309"/>
                    <a:pt x="2419" y="33312"/>
                  </a:cubicBezTo>
                  <a:lnTo>
                    <a:pt x="2419" y="33312"/>
                  </a:lnTo>
                  <a:cubicBezTo>
                    <a:pt x="2737" y="33347"/>
                    <a:pt x="2712" y="33442"/>
                    <a:pt x="2814" y="33586"/>
                  </a:cubicBezTo>
                  <a:cubicBezTo>
                    <a:pt x="3130" y="33480"/>
                    <a:pt x="2735" y="33454"/>
                    <a:pt x="3366" y="33296"/>
                  </a:cubicBezTo>
                  <a:lnTo>
                    <a:pt x="3366" y="33296"/>
                  </a:lnTo>
                  <a:cubicBezTo>
                    <a:pt x="3340" y="33402"/>
                    <a:pt x="3682" y="33454"/>
                    <a:pt x="3077" y="33638"/>
                  </a:cubicBezTo>
                  <a:cubicBezTo>
                    <a:pt x="2762" y="33638"/>
                    <a:pt x="2233" y="33870"/>
                    <a:pt x="2371" y="33870"/>
                  </a:cubicBezTo>
                  <a:cubicBezTo>
                    <a:pt x="2393" y="33870"/>
                    <a:pt x="2435" y="33864"/>
                    <a:pt x="2499" y="33849"/>
                  </a:cubicBezTo>
                  <a:cubicBezTo>
                    <a:pt x="2762" y="33743"/>
                    <a:pt x="3025" y="33691"/>
                    <a:pt x="3314" y="33691"/>
                  </a:cubicBezTo>
                  <a:cubicBezTo>
                    <a:pt x="3025" y="33770"/>
                    <a:pt x="3156" y="33796"/>
                    <a:pt x="3156" y="33849"/>
                  </a:cubicBezTo>
                  <a:cubicBezTo>
                    <a:pt x="2893" y="33901"/>
                    <a:pt x="2630" y="34006"/>
                    <a:pt x="2367" y="34085"/>
                  </a:cubicBezTo>
                  <a:cubicBezTo>
                    <a:pt x="2367" y="34191"/>
                    <a:pt x="2683" y="34138"/>
                    <a:pt x="2840" y="34164"/>
                  </a:cubicBezTo>
                  <a:cubicBezTo>
                    <a:pt x="1920" y="34795"/>
                    <a:pt x="4155" y="34690"/>
                    <a:pt x="3708" y="35190"/>
                  </a:cubicBezTo>
                  <a:cubicBezTo>
                    <a:pt x="3783" y="35179"/>
                    <a:pt x="3840" y="35175"/>
                    <a:pt x="3883" y="35175"/>
                  </a:cubicBezTo>
                  <a:cubicBezTo>
                    <a:pt x="4082" y="35175"/>
                    <a:pt x="3996" y="35268"/>
                    <a:pt x="4114" y="35268"/>
                  </a:cubicBezTo>
                  <a:cubicBezTo>
                    <a:pt x="4159" y="35268"/>
                    <a:pt x="4234" y="35254"/>
                    <a:pt x="4366" y="35216"/>
                  </a:cubicBezTo>
                  <a:lnTo>
                    <a:pt x="4366" y="35216"/>
                  </a:lnTo>
                  <a:cubicBezTo>
                    <a:pt x="4207" y="35307"/>
                    <a:pt x="3990" y="35495"/>
                    <a:pt x="4135" y="35495"/>
                  </a:cubicBezTo>
                  <a:cubicBezTo>
                    <a:pt x="4158" y="35495"/>
                    <a:pt x="4191" y="35490"/>
                    <a:pt x="4234" y="35479"/>
                  </a:cubicBezTo>
                  <a:cubicBezTo>
                    <a:pt x="4550" y="35374"/>
                    <a:pt x="4182" y="35348"/>
                    <a:pt x="4576" y="35216"/>
                  </a:cubicBezTo>
                  <a:cubicBezTo>
                    <a:pt x="4708" y="35190"/>
                    <a:pt x="4839" y="35164"/>
                    <a:pt x="4971" y="35164"/>
                  </a:cubicBezTo>
                  <a:cubicBezTo>
                    <a:pt x="4671" y="35306"/>
                    <a:pt x="4646" y="35334"/>
                    <a:pt x="4742" y="35334"/>
                  </a:cubicBezTo>
                  <a:cubicBezTo>
                    <a:pt x="4806" y="35334"/>
                    <a:pt x="4923" y="35321"/>
                    <a:pt x="5050" y="35321"/>
                  </a:cubicBezTo>
                  <a:lnTo>
                    <a:pt x="4471" y="35584"/>
                  </a:lnTo>
                  <a:cubicBezTo>
                    <a:pt x="4839" y="35663"/>
                    <a:pt x="4813" y="35742"/>
                    <a:pt x="5023" y="35874"/>
                  </a:cubicBezTo>
                  <a:cubicBezTo>
                    <a:pt x="4839" y="35926"/>
                    <a:pt x="4629" y="35979"/>
                    <a:pt x="4418" y="36005"/>
                  </a:cubicBezTo>
                  <a:cubicBezTo>
                    <a:pt x="4655" y="36032"/>
                    <a:pt x="4681" y="36084"/>
                    <a:pt x="4313" y="36242"/>
                  </a:cubicBezTo>
                  <a:cubicBezTo>
                    <a:pt x="3945" y="36242"/>
                    <a:pt x="3603" y="36268"/>
                    <a:pt x="3261" y="36321"/>
                  </a:cubicBezTo>
                  <a:cubicBezTo>
                    <a:pt x="3507" y="36340"/>
                    <a:pt x="3508" y="36481"/>
                    <a:pt x="3821" y="36481"/>
                  </a:cubicBezTo>
                  <a:cubicBezTo>
                    <a:pt x="3943" y="36481"/>
                    <a:pt x="4114" y="36459"/>
                    <a:pt x="4366" y="36400"/>
                  </a:cubicBezTo>
                  <a:cubicBezTo>
                    <a:pt x="4397" y="36376"/>
                    <a:pt x="4356" y="36371"/>
                    <a:pt x="4297" y="36371"/>
                  </a:cubicBezTo>
                  <a:cubicBezTo>
                    <a:pt x="4257" y="36371"/>
                    <a:pt x="4210" y="36373"/>
                    <a:pt x="4172" y="36373"/>
                  </a:cubicBezTo>
                  <a:cubicBezTo>
                    <a:pt x="4077" y="36373"/>
                    <a:pt x="4037" y="36360"/>
                    <a:pt x="4313" y="36268"/>
                  </a:cubicBezTo>
                  <a:cubicBezTo>
                    <a:pt x="4458" y="36281"/>
                    <a:pt x="4603" y="36288"/>
                    <a:pt x="4747" y="36288"/>
                  </a:cubicBezTo>
                  <a:cubicBezTo>
                    <a:pt x="4892" y="36288"/>
                    <a:pt x="5037" y="36281"/>
                    <a:pt x="5181" y="36268"/>
                  </a:cubicBezTo>
                  <a:lnTo>
                    <a:pt x="5181" y="36268"/>
                  </a:lnTo>
                  <a:cubicBezTo>
                    <a:pt x="4839" y="36373"/>
                    <a:pt x="4734" y="36426"/>
                    <a:pt x="4813" y="36452"/>
                  </a:cubicBezTo>
                  <a:cubicBezTo>
                    <a:pt x="4366" y="36531"/>
                    <a:pt x="3892" y="36689"/>
                    <a:pt x="3472" y="36899"/>
                  </a:cubicBezTo>
                  <a:cubicBezTo>
                    <a:pt x="4208" y="36742"/>
                    <a:pt x="4208" y="36636"/>
                    <a:pt x="4839" y="36479"/>
                  </a:cubicBezTo>
                  <a:lnTo>
                    <a:pt x="4839" y="36479"/>
                  </a:lnTo>
                  <a:cubicBezTo>
                    <a:pt x="4802" y="36531"/>
                    <a:pt x="4811" y="36549"/>
                    <a:pt x="4846" y="36549"/>
                  </a:cubicBezTo>
                  <a:cubicBezTo>
                    <a:pt x="4928" y="36549"/>
                    <a:pt x="5148" y="36450"/>
                    <a:pt x="5240" y="36450"/>
                  </a:cubicBezTo>
                  <a:cubicBezTo>
                    <a:pt x="5248" y="36450"/>
                    <a:pt x="5254" y="36451"/>
                    <a:pt x="5260" y="36452"/>
                  </a:cubicBezTo>
                  <a:cubicBezTo>
                    <a:pt x="5392" y="36584"/>
                    <a:pt x="4603" y="36794"/>
                    <a:pt x="4576" y="36926"/>
                  </a:cubicBezTo>
                  <a:cubicBezTo>
                    <a:pt x="3945" y="37084"/>
                    <a:pt x="3840" y="36978"/>
                    <a:pt x="3314" y="37057"/>
                  </a:cubicBezTo>
                  <a:cubicBezTo>
                    <a:pt x="3296" y="37119"/>
                    <a:pt x="3381" y="37136"/>
                    <a:pt x="3506" y="37136"/>
                  </a:cubicBezTo>
                  <a:cubicBezTo>
                    <a:pt x="3672" y="37136"/>
                    <a:pt x="3909" y="37105"/>
                    <a:pt x="4070" y="37105"/>
                  </a:cubicBezTo>
                  <a:cubicBezTo>
                    <a:pt x="4150" y="37105"/>
                    <a:pt x="4211" y="37113"/>
                    <a:pt x="4234" y="37136"/>
                  </a:cubicBezTo>
                  <a:cubicBezTo>
                    <a:pt x="3735" y="37268"/>
                    <a:pt x="3577" y="37268"/>
                    <a:pt x="3445" y="37399"/>
                  </a:cubicBezTo>
                  <a:cubicBezTo>
                    <a:pt x="3634" y="37376"/>
                    <a:pt x="3789" y="37366"/>
                    <a:pt x="3918" y="37366"/>
                  </a:cubicBezTo>
                  <a:cubicBezTo>
                    <a:pt x="4668" y="37366"/>
                    <a:pt x="4506" y="37711"/>
                    <a:pt x="4708" y="37846"/>
                  </a:cubicBezTo>
                  <a:cubicBezTo>
                    <a:pt x="4944" y="37767"/>
                    <a:pt x="4852" y="37767"/>
                    <a:pt x="4767" y="37767"/>
                  </a:cubicBezTo>
                  <a:cubicBezTo>
                    <a:pt x="4681" y="37767"/>
                    <a:pt x="4603" y="37767"/>
                    <a:pt x="4866" y="37688"/>
                  </a:cubicBezTo>
                  <a:cubicBezTo>
                    <a:pt x="4968" y="37660"/>
                    <a:pt x="5031" y="37652"/>
                    <a:pt x="5077" y="37652"/>
                  </a:cubicBezTo>
                  <a:cubicBezTo>
                    <a:pt x="5140" y="37652"/>
                    <a:pt x="5169" y="37668"/>
                    <a:pt x="5224" y="37668"/>
                  </a:cubicBezTo>
                  <a:cubicBezTo>
                    <a:pt x="5242" y="37668"/>
                    <a:pt x="5262" y="37666"/>
                    <a:pt x="5286" y="37662"/>
                  </a:cubicBezTo>
                  <a:lnTo>
                    <a:pt x="5286" y="37662"/>
                  </a:lnTo>
                  <a:cubicBezTo>
                    <a:pt x="4918" y="37820"/>
                    <a:pt x="4524" y="37951"/>
                    <a:pt x="4155" y="38057"/>
                  </a:cubicBezTo>
                  <a:cubicBezTo>
                    <a:pt x="4186" y="38056"/>
                    <a:pt x="4214" y="38055"/>
                    <a:pt x="4240" y="38055"/>
                  </a:cubicBezTo>
                  <a:cubicBezTo>
                    <a:pt x="4876" y="38055"/>
                    <a:pt x="4380" y="38350"/>
                    <a:pt x="4734" y="38451"/>
                  </a:cubicBezTo>
                  <a:cubicBezTo>
                    <a:pt x="4483" y="38543"/>
                    <a:pt x="3575" y="38813"/>
                    <a:pt x="3809" y="38813"/>
                  </a:cubicBezTo>
                  <a:cubicBezTo>
                    <a:pt x="3844" y="38813"/>
                    <a:pt x="3905" y="38807"/>
                    <a:pt x="3998" y="38793"/>
                  </a:cubicBezTo>
                  <a:cubicBezTo>
                    <a:pt x="3998" y="38740"/>
                    <a:pt x="4024" y="38714"/>
                    <a:pt x="4366" y="38635"/>
                  </a:cubicBezTo>
                  <a:cubicBezTo>
                    <a:pt x="4603" y="38688"/>
                    <a:pt x="4629" y="38767"/>
                    <a:pt x="4708" y="38951"/>
                  </a:cubicBezTo>
                  <a:cubicBezTo>
                    <a:pt x="3314" y="39345"/>
                    <a:pt x="3524" y="39529"/>
                    <a:pt x="2867" y="39819"/>
                  </a:cubicBezTo>
                  <a:cubicBezTo>
                    <a:pt x="3134" y="39819"/>
                    <a:pt x="3289" y="39684"/>
                    <a:pt x="3435" y="39684"/>
                  </a:cubicBezTo>
                  <a:cubicBezTo>
                    <a:pt x="3447" y="39684"/>
                    <a:pt x="3460" y="39685"/>
                    <a:pt x="3472" y="39687"/>
                  </a:cubicBezTo>
                  <a:cubicBezTo>
                    <a:pt x="2604" y="40213"/>
                    <a:pt x="2735" y="40345"/>
                    <a:pt x="2367" y="40844"/>
                  </a:cubicBezTo>
                  <a:cubicBezTo>
                    <a:pt x="2326" y="40836"/>
                    <a:pt x="2292" y="40832"/>
                    <a:pt x="2263" y="40832"/>
                  </a:cubicBezTo>
                  <a:cubicBezTo>
                    <a:pt x="2025" y="40832"/>
                    <a:pt x="2096" y="41084"/>
                    <a:pt x="1604" y="41107"/>
                  </a:cubicBezTo>
                  <a:cubicBezTo>
                    <a:pt x="2025" y="41107"/>
                    <a:pt x="2393" y="41213"/>
                    <a:pt x="2209" y="41370"/>
                  </a:cubicBezTo>
                  <a:cubicBezTo>
                    <a:pt x="2391" y="41302"/>
                    <a:pt x="2865" y="41176"/>
                    <a:pt x="2942" y="41176"/>
                  </a:cubicBezTo>
                  <a:cubicBezTo>
                    <a:pt x="2954" y="41176"/>
                    <a:pt x="2957" y="41179"/>
                    <a:pt x="2946" y="41186"/>
                  </a:cubicBezTo>
                  <a:cubicBezTo>
                    <a:pt x="2604" y="41344"/>
                    <a:pt x="2209" y="41397"/>
                    <a:pt x="2577" y="41397"/>
                  </a:cubicBezTo>
                  <a:cubicBezTo>
                    <a:pt x="1867" y="41581"/>
                    <a:pt x="1473" y="41686"/>
                    <a:pt x="1420" y="41791"/>
                  </a:cubicBezTo>
                  <a:cubicBezTo>
                    <a:pt x="1543" y="41791"/>
                    <a:pt x="2101" y="41631"/>
                    <a:pt x="2218" y="41631"/>
                  </a:cubicBezTo>
                  <a:cubicBezTo>
                    <a:pt x="2226" y="41631"/>
                    <a:pt x="2232" y="41632"/>
                    <a:pt x="2236" y="41633"/>
                  </a:cubicBezTo>
                  <a:cubicBezTo>
                    <a:pt x="1946" y="41791"/>
                    <a:pt x="2104" y="41791"/>
                    <a:pt x="1920" y="41896"/>
                  </a:cubicBezTo>
                  <a:cubicBezTo>
                    <a:pt x="1710" y="41896"/>
                    <a:pt x="1499" y="41923"/>
                    <a:pt x="1289" y="41975"/>
                  </a:cubicBezTo>
                  <a:cubicBezTo>
                    <a:pt x="1447" y="42028"/>
                    <a:pt x="894" y="42107"/>
                    <a:pt x="710" y="42133"/>
                  </a:cubicBezTo>
                  <a:cubicBezTo>
                    <a:pt x="500" y="42317"/>
                    <a:pt x="263" y="42449"/>
                    <a:pt x="0" y="42554"/>
                  </a:cubicBezTo>
                  <a:cubicBezTo>
                    <a:pt x="973" y="42317"/>
                    <a:pt x="1420" y="42107"/>
                    <a:pt x="2157" y="42002"/>
                  </a:cubicBezTo>
                  <a:cubicBezTo>
                    <a:pt x="2236" y="41896"/>
                    <a:pt x="3051" y="41712"/>
                    <a:pt x="3524" y="41555"/>
                  </a:cubicBezTo>
                  <a:lnTo>
                    <a:pt x="3524" y="41555"/>
                  </a:lnTo>
                  <a:cubicBezTo>
                    <a:pt x="3761" y="41923"/>
                    <a:pt x="3182" y="42633"/>
                    <a:pt x="1815" y="43343"/>
                  </a:cubicBezTo>
                  <a:cubicBezTo>
                    <a:pt x="1210" y="43422"/>
                    <a:pt x="605" y="43580"/>
                    <a:pt x="26" y="43816"/>
                  </a:cubicBezTo>
                  <a:cubicBezTo>
                    <a:pt x="780" y="43666"/>
                    <a:pt x="1223" y="43605"/>
                    <a:pt x="1463" y="43605"/>
                  </a:cubicBezTo>
                  <a:cubicBezTo>
                    <a:pt x="2425" y="43605"/>
                    <a:pt x="93" y="44579"/>
                    <a:pt x="1353" y="44579"/>
                  </a:cubicBezTo>
                  <a:cubicBezTo>
                    <a:pt x="1366" y="44579"/>
                    <a:pt x="1380" y="44579"/>
                    <a:pt x="1394" y="44579"/>
                  </a:cubicBezTo>
                  <a:cubicBezTo>
                    <a:pt x="2499" y="44342"/>
                    <a:pt x="2604" y="44237"/>
                    <a:pt x="3761" y="43974"/>
                  </a:cubicBezTo>
                  <a:lnTo>
                    <a:pt x="3761" y="43974"/>
                  </a:lnTo>
                  <a:cubicBezTo>
                    <a:pt x="3725" y="44054"/>
                    <a:pt x="3823" y="44083"/>
                    <a:pt x="3997" y="44083"/>
                  </a:cubicBezTo>
                  <a:cubicBezTo>
                    <a:pt x="4336" y="44083"/>
                    <a:pt x="4966" y="43974"/>
                    <a:pt x="5470" y="43922"/>
                  </a:cubicBezTo>
                  <a:cubicBezTo>
                    <a:pt x="5891" y="44000"/>
                    <a:pt x="5707" y="44106"/>
                    <a:pt x="6023" y="44237"/>
                  </a:cubicBezTo>
                  <a:cubicBezTo>
                    <a:pt x="5760" y="44290"/>
                    <a:pt x="5549" y="44369"/>
                    <a:pt x="5628" y="44395"/>
                  </a:cubicBezTo>
                  <a:cubicBezTo>
                    <a:pt x="5642" y="44397"/>
                    <a:pt x="5655" y="44397"/>
                    <a:pt x="5669" y="44397"/>
                  </a:cubicBezTo>
                  <a:cubicBezTo>
                    <a:pt x="5858" y="44397"/>
                    <a:pt x="6013" y="44230"/>
                    <a:pt x="6628" y="44132"/>
                  </a:cubicBezTo>
                  <a:cubicBezTo>
                    <a:pt x="6655" y="44152"/>
                    <a:pt x="6722" y="44160"/>
                    <a:pt x="6815" y="44160"/>
                  </a:cubicBezTo>
                  <a:cubicBezTo>
                    <a:pt x="7177" y="44160"/>
                    <a:pt x="7929" y="44039"/>
                    <a:pt x="8255" y="44039"/>
                  </a:cubicBezTo>
                  <a:cubicBezTo>
                    <a:pt x="8400" y="44039"/>
                    <a:pt x="8460" y="44063"/>
                    <a:pt x="8363" y="44132"/>
                  </a:cubicBezTo>
                  <a:cubicBezTo>
                    <a:pt x="9074" y="43922"/>
                    <a:pt x="9810" y="43764"/>
                    <a:pt x="10546" y="43659"/>
                  </a:cubicBezTo>
                  <a:lnTo>
                    <a:pt x="10546" y="43659"/>
                  </a:lnTo>
                  <a:cubicBezTo>
                    <a:pt x="10344" y="43699"/>
                    <a:pt x="10313" y="43755"/>
                    <a:pt x="10428" y="43755"/>
                  </a:cubicBezTo>
                  <a:cubicBezTo>
                    <a:pt x="10463" y="43755"/>
                    <a:pt x="10512" y="43750"/>
                    <a:pt x="10573" y="43737"/>
                  </a:cubicBezTo>
                  <a:cubicBezTo>
                    <a:pt x="10602" y="43709"/>
                    <a:pt x="10686" y="43688"/>
                    <a:pt x="10743" y="43688"/>
                  </a:cubicBezTo>
                  <a:cubicBezTo>
                    <a:pt x="10790" y="43688"/>
                    <a:pt x="10819" y="43702"/>
                    <a:pt x="10783" y="43737"/>
                  </a:cubicBezTo>
                  <a:cubicBezTo>
                    <a:pt x="10525" y="43759"/>
                    <a:pt x="9719" y="44080"/>
                    <a:pt x="9942" y="44080"/>
                  </a:cubicBezTo>
                  <a:cubicBezTo>
                    <a:pt x="9991" y="44080"/>
                    <a:pt x="10091" y="44065"/>
                    <a:pt x="10257" y="44027"/>
                  </a:cubicBezTo>
                  <a:cubicBezTo>
                    <a:pt x="10783" y="43711"/>
                    <a:pt x="11362" y="43501"/>
                    <a:pt x="11967" y="43422"/>
                  </a:cubicBezTo>
                  <a:cubicBezTo>
                    <a:pt x="11835" y="43343"/>
                    <a:pt x="12098" y="43238"/>
                    <a:pt x="12519" y="43106"/>
                  </a:cubicBezTo>
                  <a:cubicBezTo>
                    <a:pt x="12834" y="43080"/>
                    <a:pt x="13097" y="43054"/>
                    <a:pt x="13360" y="43027"/>
                  </a:cubicBezTo>
                  <a:cubicBezTo>
                    <a:pt x="13755" y="42922"/>
                    <a:pt x="13965" y="42817"/>
                    <a:pt x="14307" y="42685"/>
                  </a:cubicBezTo>
                  <a:cubicBezTo>
                    <a:pt x="14348" y="42684"/>
                    <a:pt x="14389" y="42683"/>
                    <a:pt x="14429" y="42683"/>
                  </a:cubicBezTo>
                  <a:cubicBezTo>
                    <a:pt x="15039" y="42683"/>
                    <a:pt x="15541" y="42872"/>
                    <a:pt x="14307" y="43317"/>
                  </a:cubicBezTo>
                  <a:cubicBezTo>
                    <a:pt x="14333" y="43321"/>
                    <a:pt x="14371" y="43323"/>
                    <a:pt x="14417" y="43323"/>
                  </a:cubicBezTo>
                  <a:cubicBezTo>
                    <a:pt x="14662" y="43323"/>
                    <a:pt x="15148" y="43268"/>
                    <a:pt x="15387" y="43268"/>
                  </a:cubicBezTo>
                  <a:cubicBezTo>
                    <a:pt x="15610" y="43268"/>
                    <a:pt x="15618" y="43316"/>
                    <a:pt x="15017" y="43501"/>
                  </a:cubicBezTo>
                  <a:cubicBezTo>
                    <a:pt x="14925" y="43494"/>
                    <a:pt x="14835" y="43491"/>
                    <a:pt x="14746" y="43491"/>
                  </a:cubicBezTo>
                  <a:cubicBezTo>
                    <a:pt x="14478" y="43491"/>
                    <a:pt x="14222" y="43520"/>
                    <a:pt x="13965" y="43580"/>
                  </a:cubicBezTo>
                  <a:cubicBezTo>
                    <a:pt x="13992" y="43685"/>
                    <a:pt x="15280" y="43527"/>
                    <a:pt x="14281" y="43869"/>
                  </a:cubicBezTo>
                  <a:cubicBezTo>
                    <a:pt x="14076" y="43881"/>
                    <a:pt x="13882" y="43887"/>
                    <a:pt x="13702" y="43887"/>
                  </a:cubicBezTo>
                  <a:cubicBezTo>
                    <a:pt x="12680" y="43887"/>
                    <a:pt x="12097" y="43697"/>
                    <a:pt x="12387" y="43317"/>
                  </a:cubicBezTo>
                  <a:lnTo>
                    <a:pt x="12387" y="43317"/>
                  </a:lnTo>
                  <a:cubicBezTo>
                    <a:pt x="11335" y="43790"/>
                    <a:pt x="12361" y="43948"/>
                    <a:pt x="13282" y="44053"/>
                  </a:cubicBezTo>
                  <a:cubicBezTo>
                    <a:pt x="12861" y="44263"/>
                    <a:pt x="13176" y="44474"/>
                    <a:pt x="13860" y="44474"/>
                  </a:cubicBezTo>
                  <a:cubicBezTo>
                    <a:pt x="13755" y="44579"/>
                    <a:pt x="13229" y="44711"/>
                    <a:pt x="13124" y="44816"/>
                  </a:cubicBezTo>
                  <a:cubicBezTo>
                    <a:pt x="13255" y="45000"/>
                    <a:pt x="15280" y="45052"/>
                    <a:pt x="12940" y="45552"/>
                  </a:cubicBezTo>
                  <a:cubicBezTo>
                    <a:pt x="12878" y="45595"/>
                    <a:pt x="12883" y="45611"/>
                    <a:pt x="12925" y="45611"/>
                  </a:cubicBezTo>
                  <a:cubicBezTo>
                    <a:pt x="13042" y="45611"/>
                    <a:pt x="13456" y="45487"/>
                    <a:pt x="13553" y="45487"/>
                  </a:cubicBezTo>
                  <a:cubicBezTo>
                    <a:pt x="13570" y="45487"/>
                    <a:pt x="13577" y="45490"/>
                    <a:pt x="13571" y="45500"/>
                  </a:cubicBezTo>
                  <a:cubicBezTo>
                    <a:pt x="13282" y="45657"/>
                    <a:pt x="12940" y="45789"/>
                    <a:pt x="12598" y="45841"/>
                  </a:cubicBezTo>
                  <a:cubicBezTo>
                    <a:pt x="11975" y="45885"/>
                    <a:pt x="11441" y="45897"/>
                    <a:pt x="10940" y="45897"/>
                  </a:cubicBezTo>
                  <a:cubicBezTo>
                    <a:pt x="10368" y="45897"/>
                    <a:pt x="9840" y="45882"/>
                    <a:pt x="9277" y="45882"/>
                  </a:cubicBezTo>
                  <a:cubicBezTo>
                    <a:pt x="8855" y="45882"/>
                    <a:pt x="8412" y="45890"/>
                    <a:pt x="7916" y="45920"/>
                  </a:cubicBezTo>
                  <a:cubicBezTo>
                    <a:pt x="7364" y="46183"/>
                    <a:pt x="6785" y="46394"/>
                    <a:pt x="6181" y="46525"/>
                  </a:cubicBezTo>
                  <a:cubicBezTo>
                    <a:pt x="6227" y="46702"/>
                    <a:pt x="6675" y="46753"/>
                    <a:pt x="7288" y="46753"/>
                  </a:cubicBezTo>
                  <a:cubicBezTo>
                    <a:pt x="8122" y="46753"/>
                    <a:pt x="9261" y="46659"/>
                    <a:pt x="10104" y="46659"/>
                  </a:cubicBezTo>
                  <a:cubicBezTo>
                    <a:pt x="10762" y="46659"/>
                    <a:pt x="11240" y="46716"/>
                    <a:pt x="11256" y="46920"/>
                  </a:cubicBezTo>
                  <a:cubicBezTo>
                    <a:pt x="13097" y="46394"/>
                    <a:pt x="13992" y="46473"/>
                    <a:pt x="15649" y="45947"/>
                  </a:cubicBezTo>
                  <a:cubicBezTo>
                    <a:pt x="15649" y="45999"/>
                    <a:pt x="15727" y="46026"/>
                    <a:pt x="15885" y="46026"/>
                  </a:cubicBezTo>
                  <a:cubicBezTo>
                    <a:pt x="17121" y="45657"/>
                    <a:pt x="18410" y="45394"/>
                    <a:pt x="19672" y="45210"/>
                  </a:cubicBezTo>
                  <a:cubicBezTo>
                    <a:pt x="20014" y="45131"/>
                    <a:pt x="19778" y="45105"/>
                    <a:pt x="20067" y="45026"/>
                  </a:cubicBezTo>
                  <a:cubicBezTo>
                    <a:pt x="20073" y="45048"/>
                    <a:pt x="20113" y="45058"/>
                    <a:pt x="20176" y="45058"/>
                  </a:cubicBezTo>
                  <a:cubicBezTo>
                    <a:pt x="20411" y="45058"/>
                    <a:pt x="20966" y="44930"/>
                    <a:pt x="21277" y="44868"/>
                  </a:cubicBezTo>
                  <a:cubicBezTo>
                    <a:pt x="21566" y="44789"/>
                    <a:pt x="21277" y="44763"/>
                    <a:pt x="21645" y="44684"/>
                  </a:cubicBezTo>
                  <a:cubicBezTo>
                    <a:pt x="26011" y="43553"/>
                    <a:pt x="28194" y="42870"/>
                    <a:pt x="32823" y="41528"/>
                  </a:cubicBezTo>
                  <a:cubicBezTo>
                    <a:pt x="33690" y="41055"/>
                    <a:pt x="35505" y="40529"/>
                    <a:pt x="36399" y="40082"/>
                  </a:cubicBezTo>
                  <a:cubicBezTo>
                    <a:pt x="37241" y="39977"/>
                    <a:pt x="38056" y="39529"/>
                    <a:pt x="38977" y="39424"/>
                  </a:cubicBezTo>
                  <a:cubicBezTo>
                    <a:pt x="38898" y="39372"/>
                    <a:pt x="38977" y="39293"/>
                    <a:pt x="39319" y="39214"/>
                  </a:cubicBezTo>
                  <a:lnTo>
                    <a:pt x="39319" y="39214"/>
                  </a:lnTo>
                  <a:cubicBezTo>
                    <a:pt x="39303" y="39260"/>
                    <a:pt x="39341" y="39288"/>
                    <a:pt x="39443" y="39288"/>
                  </a:cubicBezTo>
                  <a:cubicBezTo>
                    <a:pt x="39516" y="39288"/>
                    <a:pt x="39623" y="39273"/>
                    <a:pt x="39766" y="39240"/>
                  </a:cubicBezTo>
                  <a:cubicBezTo>
                    <a:pt x="39713" y="39214"/>
                    <a:pt x="39766" y="39161"/>
                    <a:pt x="39845" y="39135"/>
                  </a:cubicBezTo>
                  <a:lnTo>
                    <a:pt x="39845" y="25801"/>
                  </a:lnTo>
                  <a:cubicBezTo>
                    <a:pt x="39845" y="20146"/>
                    <a:pt x="39845" y="14466"/>
                    <a:pt x="39897" y="8811"/>
                  </a:cubicBezTo>
                  <a:lnTo>
                    <a:pt x="39976" y="658"/>
                  </a:lnTo>
                  <a:lnTo>
                    <a:pt x="39976" y="1"/>
                  </a:lnTo>
                  <a:close/>
                </a:path>
              </a:pathLst>
            </a:custGeom>
            <a:solidFill>
              <a:srgbClr val="FDA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6"/>
            <p:cNvGrpSpPr/>
            <p:nvPr/>
          </p:nvGrpSpPr>
          <p:grpSpPr>
            <a:xfrm>
              <a:off x="7727029" y="142297"/>
              <a:ext cx="680452" cy="823886"/>
              <a:chOff x="4196925" y="3580075"/>
              <a:chExt cx="184125" cy="2229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4196925" y="3602175"/>
                <a:ext cx="50000" cy="47925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1917" extrusionOk="0">
                    <a:moveTo>
                      <a:pt x="674" y="1"/>
                    </a:moveTo>
                    <a:cubicBezTo>
                      <a:pt x="618" y="1"/>
                      <a:pt x="565" y="25"/>
                      <a:pt x="527" y="64"/>
                    </a:cubicBezTo>
                    <a:cubicBezTo>
                      <a:pt x="474" y="90"/>
                      <a:pt x="448" y="142"/>
                      <a:pt x="395" y="221"/>
                    </a:cubicBezTo>
                    <a:cubicBezTo>
                      <a:pt x="395" y="248"/>
                      <a:pt x="369" y="274"/>
                      <a:pt x="342" y="327"/>
                    </a:cubicBezTo>
                    <a:cubicBezTo>
                      <a:pt x="316" y="379"/>
                      <a:pt x="264" y="432"/>
                      <a:pt x="211" y="484"/>
                    </a:cubicBezTo>
                    <a:cubicBezTo>
                      <a:pt x="185" y="511"/>
                      <a:pt x="158" y="537"/>
                      <a:pt x="132" y="590"/>
                    </a:cubicBezTo>
                    <a:cubicBezTo>
                      <a:pt x="106" y="616"/>
                      <a:pt x="79" y="642"/>
                      <a:pt x="53" y="668"/>
                    </a:cubicBezTo>
                    <a:cubicBezTo>
                      <a:pt x="27" y="721"/>
                      <a:pt x="1" y="800"/>
                      <a:pt x="1" y="879"/>
                    </a:cubicBezTo>
                    <a:cubicBezTo>
                      <a:pt x="1" y="958"/>
                      <a:pt x="27" y="1037"/>
                      <a:pt x="27" y="1116"/>
                    </a:cubicBezTo>
                    <a:cubicBezTo>
                      <a:pt x="53" y="1194"/>
                      <a:pt x="79" y="1273"/>
                      <a:pt x="106" y="1326"/>
                    </a:cubicBezTo>
                    <a:cubicBezTo>
                      <a:pt x="132" y="1379"/>
                      <a:pt x="158" y="1431"/>
                      <a:pt x="185" y="1457"/>
                    </a:cubicBezTo>
                    <a:cubicBezTo>
                      <a:pt x="211" y="1484"/>
                      <a:pt x="185" y="1484"/>
                      <a:pt x="185" y="1510"/>
                    </a:cubicBezTo>
                    <a:cubicBezTo>
                      <a:pt x="237" y="1510"/>
                      <a:pt x="237" y="1563"/>
                      <a:pt x="264" y="1589"/>
                    </a:cubicBezTo>
                    <a:cubicBezTo>
                      <a:pt x="290" y="1615"/>
                      <a:pt x="316" y="1668"/>
                      <a:pt x="342" y="1668"/>
                    </a:cubicBezTo>
                    <a:cubicBezTo>
                      <a:pt x="395" y="1694"/>
                      <a:pt x="421" y="1747"/>
                      <a:pt x="448" y="1773"/>
                    </a:cubicBezTo>
                    <a:lnTo>
                      <a:pt x="605" y="1852"/>
                    </a:lnTo>
                    <a:cubicBezTo>
                      <a:pt x="632" y="1878"/>
                      <a:pt x="684" y="1878"/>
                      <a:pt x="737" y="1878"/>
                    </a:cubicBezTo>
                    <a:cubicBezTo>
                      <a:pt x="763" y="1878"/>
                      <a:pt x="763" y="1878"/>
                      <a:pt x="790" y="1905"/>
                    </a:cubicBezTo>
                    <a:lnTo>
                      <a:pt x="868" y="1905"/>
                    </a:lnTo>
                    <a:cubicBezTo>
                      <a:pt x="877" y="1896"/>
                      <a:pt x="886" y="1893"/>
                      <a:pt x="895" y="1893"/>
                    </a:cubicBezTo>
                    <a:cubicBezTo>
                      <a:pt x="912" y="1893"/>
                      <a:pt x="930" y="1905"/>
                      <a:pt x="947" y="1905"/>
                    </a:cubicBezTo>
                    <a:cubicBezTo>
                      <a:pt x="947" y="1913"/>
                      <a:pt x="950" y="1916"/>
                      <a:pt x="955" y="1916"/>
                    </a:cubicBezTo>
                    <a:cubicBezTo>
                      <a:pt x="965" y="1916"/>
                      <a:pt x="982" y="1905"/>
                      <a:pt x="1000" y="1905"/>
                    </a:cubicBezTo>
                    <a:cubicBezTo>
                      <a:pt x="1131" y="1905"/>
                      <a:pt x="1263" y="1878"/>
                      <a:pt x="1368" y="1852"/>
                    </a:cubicBezTo>
                    <a:cubicBezTo>
                      <a:pt x="1421" y="1826"/>
                      <a:pt x="1447" y="1799"/>
                      <a:pt x="1500" y="1773"/>
                    </a:cubicBezTo>
                    <a:cubicBezTo>
                      <a:pt x="1579" y="1720"/>
                      <a:pt x="1631" y="1668"/>
                      <a:pt x="1684" y="1589"/>
                    </a:cubicBezTo>
                    <a:cubicBezTo>
                      <a:pt x="1710" y="1536"/>
                      <a:pt x="1736" y="1484"/>
                      <a:pt x="1789" y="1457"/>
                    </a:cubicBezTo>
                    <a:cubicBezTo>
                      <a:pt x="1789" y="1457"/>
                      <a:pt x="1801" y="1434"/>
                      <a:pt x="1816" y="1434"/>
                    </a:cubicBezTo>
                    <a:cubicBezTo>
                      <a:pt x="1824" y="1434"/>
                      <a:pt x="1833" y="1440"/>
                      <a:pt x="1842" y="1457"/>
                    </a:cubicBezTo>
                    <a:cubicBezTo>
                      <a:pt x="1842" y="1484"/>
                      <a:pt x="1868" y="1510"/>
                      <a:pt x="1868" y="1536"/>
                    </a:cubicBezTo>
                    <a:lnTo>
                      <a:pt x="1868" y="1484"/>
                    </a:lnTo>
                    <a:cubicBezTo>
                      <a:pt x="1868" y="1484"/>
                      <a:pt x="1842" y="1457"/>
                      <a:pt x="1842" y="1431"/>
                    </a:cubicBezTo>
                    <a:cubicBezTo>
                      <a:pt x="1842" y="1379"/>
                      <a:pt x="1815" y="1405"/>
                      <a:pt x="1789" y="1379"/>
                    </a:cubicBezTo>
                    <a:cubicBezTo>
                      <a:pt x="1842" y="1326"/>
                      <a:pt x="1842" y="1273"/>
                      <a:pt x="1842" y="1221"/>
                    </a:cubicBezTo>
                    <a:cubicBezTo>
                      <a:pt x="1868" y="1168"/>
                      <a:pt x="1894" y="1142"/>
                      <a:pt x="1947" y="1116"/>
                    </a:cubicBezTo>
                    <a:cubicBezTo>
                      <a:pt x="1999" y="1089"/>
                      <a:pt x="1999" y="1010"/>
                      <a:pt x="1973" y="958"/>
                    </a:cubicBezTo>
                    <a:cubicBezTo>
                      <a:pt x="1973" y="931"/>
                      <a:pt x="1973" y="931"/>
                      <a:pt x="1973" y="905"/>
                    </a:cubicBezTo>
                    <a:cubicBezTo>
                      <a:pt x="1973" y="853"/>
                      <a:pt x="1947" y="800"/>
                      <a:pt x="1973" y="747"/>
                    </a:cubicBezTo>
                    <a:cubicBezTo>
                      <a:pt x="1973" y="695"/>
                      <a:pt x="1947" y="668"/>
                      <a:pt x="1920" y="642"/>
                    </a:cubicBezTo>
                    <a:cubicBezTo>
                      <a:pt x="1894" y="616"/>
                      <a:pt x="1842" y="590"/>
                      <a:pt x="1842" y="563"/>
                    </a:cubicBezTo>
                    <a:cubicBezTo>
                      <a:pt x="1815" y="511"/>
                      <a:pt x="1763" y="458"/>
                      <a:pt x="1736" y="432"/>
                    </a:cubicBezTo>
                    <a:cubicBezTo>
                      <a:pt x="1684" y="379"/>
                      <a:pt x="1631" y="353"/>
                      <a:pt x="1579" y="300"/>
                    </a:cubicBezTo>
                    <a:cubicBezTo>
                      <a:pt x="1552" y="274"/>
                      <a:pt x="1526" y="274"/>
                      <a:pt x="1500" y="274"/>
                    </a:cubicBezTo>
                    <a:cubicBezTo>
                      <a:pt x="1421" y="195"/>
                      <a:pt x="1316" y="142"/>
                      <a:pt x="1184" y="90"/>
                    </a:cubicBezTo>
                    <a:cubicBezTo>
                      <a:pt x="1105" y="90"/>
                      <a:pt x="1026" y="64"/>
                      <a:pt x="921" y="37"/>
                    </a:cubicBezTo>
                    <a:cubicBezTo>
                      <a:pt x="921" y="37"/>
                      <a:pt x="909" y="49"/>
                      <a:pt x="894" y="49"/>
                    </a:cubicBezTo>
                    <a:cubicBezTo>
                      <a:pt x="886" y="49"/>
                      <a:pt x="877" y="46"/>
                      <a:pt x="868" y="37"/>
                    </a:cubicBezTo>
                    <a:cubicBezTo>
                      <a:pt x="842" y="37"/>
                      <a:pt x="763" y="11"/>
                      <a:pt x="737" y="11"/>
                    </a:cubicBezTo>
                    <a:cubicBezTo>
                      <a:pt x="716" y="4"/>
                      <a:pt x="695" y="1"/>
                      <a:pt x="6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4200875" y="3760625"/>
                <a:ext cx="46700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695" extrusionOk="0">
                    <a:moveTo>
                      <a:pt x="964" y="1"/>
                    </a:moveTo>
                    <a:cubicBezTo>
                      <a:pt x="880" y="1"/>
                      <a:pt x="795" y="25"/>
                      <a:pt x="737" y="64"/>
                    </a:cubicBezTo>
                    <a:cubicBezTo>
                      <a:pt x="684" y="90"/>
                      <a:pt x="632" y="116"/>
                      <a:pt x="579" y="116"/>
                    </a:cubicBezTo>
                    <a:cubicBezTo>
                      <a:pt x="561" y="112"/>
                      <a:pt x="542" y="110"/>
                      <a:pt x="523" y="110"/>
                    </a:cubicBezTo>
                    <a:cubicBezTo>
                      <a:pt x="430" y="110"/>
                      <a:pt x="329" y="161"/>
                      <a:pt x="263" y="248"/>
                    </a:cubicBezTo>
                    <a:lnTo>
                      <a:pt x="132" y="406"/>
                    </a:lnTo>
                    <a:cubicBezTo>
                      <a:pt x="79" y="432"/>
                      <a:pt x="53" y="485"/>
                      <a:pt x="27" y="564"/>
                    </a:cubicBezTo>
                    <a:cubicBezTo>
                      <a:pt x="0" y="642"/>
                      <a:pt x="0" y="721"/>
                      <a:pt x="0" y="827"/>
                    </a:cubicBezTo>
                    <a:cubicBezTo>
                      <a:pt x="0" y="879"/>
                      <a:pt x="27" y="932"/>
                      <a:pt x="53" y="984"/>
                    </a:cubicBezTo>
                    <a:cubicBezTo>
                      <a:pt x="79" y="1116"/>
                      <a:pt x="158" y="1221"/>
                      <a:pt x="237" y="1326"/>
                    </a:cubicBezTo>
                    <a:cubicBezTo>
                      <a:pt x="316" y="1405"/>
                      <a:pt x="395" y="1484"/>
                      <a:pt x="500" y="1537"/>
                    </a:cubicBezTo>
                    <a:cubicBezTo>
                      <a:pt x="553" y="1589"/>
                      <a:pt x="658" y="1642"/>
                      <a:pt x="763" y="1668"/>
                    </a:cubicBezTo>
                    <a:cubicBezTo>
                      <a:pt x="816" y="1668"/>
                      <a:pt x="868" y="1668"/>
                      <a:pt x="921" y="1694"/>
                    </a:cubicBezTo>
                    <a:lnTo>
                      <a:pt x="1210" y="1694"/>
                    </a:lnTo>
                    <a:cubicBezTo>
                      <a:pt x="1289" y="1694"/>
                      <a:pt x="1368" y="1642"/>
                      <a:pt x="1447" y="1616"/>
                    </a:cubicBezTo>
                    <a:cubicBezTo>
                      <a:pt x="1499" y="1589"/>
                      <a:pt x="1526" y="1563"/>
                      <a:pt x="1578" y="1537"/>
                    </a:cubicBezTo>
                    <a:lnTo>
                      <a:pt x="1605" y="1537"/>
                    </a:lnTo>
                    <a:cubicBezTo>
                      <a:pt x="1631" y="1537"/>
                      <a:pt x="1631" y="1484"/>
                      <a:pt x="1657" y="1484"/>
                    </a:cubicBezTo>
                    <a:cubicBezTo>
                      <a:pt x="1710" y="1458"/>
                      <a:pt x="1736" y="1405"/>
                      <a:pt x="1789" y="1379"/>
                    </a:cubicBezTo>
                    <a:cubicBezTo>
                      <a:pt x="1815" y="1353"/>
                      <a:pt x="1815" y="1300"/>
                      <a:pt x="1841" y="1274"/>
                    </a:cubicBezTo>
                    <a:cubicBezTo>
                      <a:pt x="1841" y="1221"/>
                      <a:pt x="1841" y="1195"/>
                      <a:pt x="1868" y="1142"/>
                    </a:cubicBezTo>
                    <a:cubicBezTo>
                      <a:pt x="1868" y="1116"/>
                      <a:pt x="1868" y="1090"/>
                      <a:pt x="1868" y="1063"/>
                    </a:cubicBezTo>
                    <a:cubicBezTo>
                      <a:pt x="1868" y="1011"/>
                      <a:pt x="1868" y="958"/>
                      <a:pt x="1868" y="905"/>
                    </a:cubicBezTo>
                    <a:cubicBezTo>
                      <a:pt x="1841" y="800"/>
                      <a:pt x="1815" y="721"/>
                      <a:pt x="1789" y="669"/>
                    </a:cubicBezTo>
                    <a:cubicBezTo>
                      <a:pt x="1762" y="616"/>
                      <a:pt x="1762" y="564"/>
                      <a:pt x="1736" y="511"/>
                    </a:cubicBezTo>
                    <a:cubicBezTo>
                      <a:pt x="1710" y="458"/>
                      <a:pt x="1684" y="406"/>
                      <a:pt x="1657" y="353"/>
                    </a:cubicBezTo>
                    <a:cubicBezTo>
                      <a:pt x="1578" y="274"/>
                      <a:pt x="1499" y="195"/>
                      <a:pt x="1421" y="116"/>
                    </a:cubicBezTo>
                    <a:cubicBezTo>
                      <a:pt x="1368" y="90"/>
                      <a:pt x="1315" y="64"/>
                      <a:pt x="1263" y="64"/>
                    </a:cubicBezTo>
                    <a:cubicBezTo>
                      <a:pt x="1210" y="38"/>
                      <a:pt x="1131" y="11"/>
                      <a:pt x="1052" y="11"/>
                    </a:cubicBezTo>
                    <a:cubicBezTo>
                      <a:pt x="1024" y="4"/>
                      <a:pt x="994" y="1"/>
                      <a:pt x="9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4301475" y="3580075"/>
                <a:ext cx="36850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658" extrusionOk="0">
                    <a:moveTo>
                      <a:pt x="500" y="1"/>
                    </a:moveTo>
                    <a:cubicBezTo>
                      <a:pt x="395" y="27"/>
                      <a:pt x="316" y="80"/>
                      <a:pt x="263" y="159"/>
                    </a:cubicBezTo>
                    <a:cubicBezTo>
                      <a:pt x="184" y="185"/>
                      <a:pt x="158" y="237"/>
                      <a:pt x="105" y="316"/>
                    </a:cubicBezTo>
                    <a:cubicBezTo>
                      <a:pt x="79" y="369"/>
                      <a:pt x="53" y="448"/>
                      <a:pt x="53" y="500"/>
                    </a:cubicBezTo>
                    <a:cubicBezTo>
                      <a:pt x="0" y="658"/>
                      <a:pt x="0" y="816"/>
                      <a:pt x="79" y="948"/>
                    </a:cubicBezTo>
                    <a:cubicBezTo>
                      <a:pt x="105" y="1026"/>
                      <a:pt x="132" y="1079"/>
                      <a:pt x="158" y="1105"/>
                    </a:cubicBezTo>
                    <a:cubicBezTo>
                      <a:pt x="211" y="1158"/>
                      <a:pt x="237" y="1184"/>
                      <a:pt x="290" y="1211"/>
                    </a:cubicBezTo>
                    <a:cubicBezTo>
                      <a:pt x="316" y="1237"/>
                      <a:pt x="368" y="1263"/>
                      <a:pt x="395" y="1289"/>
                    </a:cubicBezTo>
                    <a:cubicBezTo>
                      <a:pt x="421" y="1316"/>
                      <a:pt x="474" y="1342"/>
                      <a:pt x="500" y="1368"/>
                    </a:cubicBezTo>
                    <a:cubicBezTo>
                      <a:pt x="553" y="1395"/>
                      <a:pt x="579" y="1421"/>
                      <a:pt x="631" y="1447"/>
                    </a:cubicBezTo>
                    <a:cubicBezTo>
                      <a:pt x="658" y="1474"/>
                      <a:pt x="710" y="1526"/>
                      <a:pt x="763" y="1552"/>
                    </a:cubicBezTo>
                    <a:cubicBezTo>
                      <a:pt x="816" y="1579"/>
                      <a:pt x="868" y="1631"/>
                      <a:pt x="921" y="1631"/>
                    </a:cubicBezTo>
                    <a:cubicBezTo>
                      <a:pt x="973" y="1631"/>
                      <a:pt x="1000" y="1631"/>
                      <a:pt x="1026" y="1658"/>
                    </a:cubicBezTo>
                    <a:cubicBezTo>
                      <a:pt x="1052" y="1658"/>
                      <a:pt x="1052" y="1631"/>
                      <a:pt x="1079" y="1631"/>
                    </a:cubicBezTo>
                    <a:cubicBezTo>
                      <a:pt x="1105" y="1631"/>
                      <a:pt x="1131" y="1605"/>
                      <a:pt x="1157" y="1605"/>
                    </a:cubicBezTo>
                    <a:cubicBezTo>
                      <a:pt x="1210" y="1605"/>
                      <a:pt x="1210" y="1579"/>
                      <a:pt x="1236" y="1552"/>
                    </a:cubicBezTo>
                    <a:cubicBezTo>
                      <a:pt x="1289" y="1500"/>
                      <a:pt x="1342" y="1421"/>
                      <a:pt x="1394" y="1342"/>
                    </a:cubicBezTo>
                    <a:cubicBezTo>
                      <a:pt x="1394" y="1316"/>
                      <a:pt x="1420" y="1289"/>
                      <a:pt x="1447" y="1237"/>
                    </a:cubicBezTo>
                    <a:cubicBezTo>
                      <a:pt x="1447" y="1158"/>
                      <a:pt x="1447" y="1105"/>
                      <a:pt x="1447" y="1026"/>
                    </a:cubicBezTo>
                    <a:cubicBezTo>
                      <a:pt x="1447" y="974"/>
                      <a:pt x="1447" y="948"/>
                      <a:pt x="1447" y="895"/>
                    </a:cubicBezTo>
                    <a:cubicBezTo>
                      <a:pt x="1473" y="842"/>
                      <a:pt x="1473" y="763"/>
                      <a:pt x="1447" y="711"/>
                    </a:cubicBezTo>
                    <a:cubicBezTo>
                      <a:pt x="1447" y="711"/>
                      <a:pt x="1447" y="711"/>
                      <a:pt x="1447" y="685"/>
                    </a:cubicBezTo>
                    <a:cubicBezTo>
                      <a:pt x="1473" y="606"/>
                      <a:pt x="1473" y="527"/>
                      <a:pt x="1447" y="448"/>
                    </a:cubicBezTo>
                    <a:cubicBezTo>
                      <a:pt x="1447" y="422"/>
                      <a:pt x="1420" y="369"/>
                      <a:pt x="1394" y="343"/>
                    </a:cubicBezTo>
                    <a:cubicBezTo>
                      <a:pt x="1342" y="316"/>
                      <a:pt x="1368" y="343"/>
                      <a:pt x="1368" y="290"/>
                    </a:cubicBezTo>
                    <a:cubicBezTo>
                      <a:pt x="1347" y="290"/>
                      <a:pt x="1343" y="324"/>
                      <a:pt x="1328" y="324"/>
                    </a:cubicBezTo>
                    <a:cubicBezTo>
                      <a:pt x="1325" y="324"/>
                      <a:pt x="1321" y="322"/>
                      <a:pt x="1315" y="316"/>
                    </a:cubicBezTo>
                    <a:cubicBezTo>
                      <a:pt x="1289" y="290"/>
                      <a:pt x="1315" y="290"/>
                      <a:pt x="1315" y="264"/>
                    </a:cubicBezTo>
                    <a:lnTo>
                      <a:pt x="1315" y="264"/>
                    </a:lnTo>
                    <a:cubicBezTo>
                      <a:pt x="1315" y="264"/>
                      <a:pt x="1292" y="275"/>
                      <a:pt x="1269" y="275"/>
                    </a:cubicBezTo>
                    <a:cubicBezTo>
                      <a:pt x="1257" y="275"/>
                      <a:pt x="1245" y="272"/>
                      <a:pt x="1236" y="264"/>
                    </a:cubicBezTo>
                    <a:cubicBezTo>
                      <a:pt x="1210" y="237"/>
                      <a:pt x="1236" y="237"/>
                      <a:pt x="1236" y="237"/>
                    </a:cubicBezTo>
                    <a:cubicBezTo>
                      <a:pt x="1210" y="237"/>
                      <a:pt x="1184" y="211"/>
                      <a:pt x="1184" y="211"/>
                    </a:cubicBezTo>
                    <a:cubicBezTo>
                      <a:pt x="1157" y="159"/>
                      <a:pt x="1131" y="132"/>
                      <a:pt x="1079" y="106"/>
                    </a:cubicBezTo>
                    <a:cubicBezTo>
                      <a:pt x="1052" y="80"/>
                      <a:pt x="1000" y="53"/>
                      <a:pt x="973" y="27"/>
                    </a:cubicBezTo>
                    <a:cubicBezTo>
                      <a:pt x="956" y="18"/>
                      <a:pt x="944" y="15"/>
                      <a:pt x="936" y="15"/>
                    </a:cubicBezTo>
                    <a:cubicBezTo>
                      <a:pt x="921" y="15"/>
                      <a:pt x="921" y="27"/>
                      <a:pt x="921" y="27"/>
                    </a:cubicBezTo>
                    <a:cubicBezTo>
                      <a:pt x="868" y="1"/>
                      <a:pt x="816" y="1"/>
                      <a:pt x="7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6"/>
              <p:cNvSpPr/>
              <p:nvPr/>
            </p:nvSpPr>
            <p:spPr>
              <a:xfrm>
                <a:off x="4340925" y="3669875"/>
                <a:ext cx="40125" cy="388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555" extrusionOk="0">
                    <a:moveTo>
                      <a:pt x="758" y="1"/>
                    </a:moveTo>
                    <a:cubicBezTo>
                      <a:pt x="733" y="1"/>
                      <a:pt x="707" y="4"/>
                      <a:pt x="684" y="12"/>
                    </a:cubicBezTo>
                    <a:cubicBezTo>
                      <a:pt x="605" y="38"/>
                      <a:pt x="526" y="64"/>
                      <a:pt x="447" y="117"/>
                    </a:cubicBezTo>
                    <a:cubicBezTo>
                      <a:pt x="368" y="170"/>
                      <a:pt x="316" y="222"/>
                      <a:pt x="237" y="301"/>
                    </a:cubicBezTo>
                    <a:cubicBezTo>
                      <a:pt x="237" y="301"/>
                      <a:pt x="211" y="327"/>
                      <a:pt x="211" y="327"/>
                    </a:cubicBezTo>
                    <a:cubicBezTo>
                      <a:pt x="211" y="354"/>
                      <a:pt x="211" y="380"/>
                      <a:pt x="184" y="380"/>
                    </a:cubicBezTo>
                    <a:cubicBezTo>
                      <a:pt x="158" y="433"/>
                      <a:pt x="158" y="459"/>
                      <a:pt x="211" y="459"/>
                    </a:cubicBezTo>
                    <a:cubicBezTo>
                      <a:pt x="237" y="459"/>
                      <a:pt x="263" y="485"/>
                      <a:pt x="290" y="512"/>
                    </a:cubicBezTo>
                    <a:cubicBezTo>
                      <a:pt x="290" y="538"/>
                      <a:pt x="263" y="538"/>
                      <a:pt x="290" y="564"/>
                    </a:cubicBezTo>
                    <a:cubicBezTo>
                      <a:pt x="342" y="564"/>
                      <a:pt x="290" y="590"/>
                      <a:pt x="290" y="617"/>
                    </a:cubicBezTo>
                    <a:cubicBezTo>
                      <a:pt x="290" y="669"/>
                      <a:pt x="316" y="722"/>
                      <a:pt x="342" y="748"/>
                    </a:cubicBezTo>
                    <a:cubicBezTo>
                      <a:pt x="342" y="748"/>
                      <a:pt x="316" y="722"/>
                      <a:pt x="316" y="722"/>
                    </a:cubicBezTo>
                    <a:lnTo>
                      <a:pt x="158" y="722"/>
                    </a:lnTo>
                    <a:cubicBezTo>
                      <a:pt x="149" y="696"/>
                      <a:pt x="141" y="687"/>
                      <a:pt x="132" y="687"/>
                    </a:cubicBezTo>
                    <a:cubicBezTo>
                      <a:pt x="114" y="687"/>
                      <a:pt x="97" y="722"/>
                      <a:pt x="79" y="722"/>
                    </a:cubicBezTo>
                    <a:lnTo>
                      <a:pt x="53" y="722"/>
                    </a:lnTo>
                    <a:cubicBezTo>
                      <a:pt x="27" y="775"/>
                      <a:pt x="0" y="853"/>
                      <a:pt x="27" y="906"/>
                    </a:cubicBezTo>
                    <a:cubicBezTo>
                      <a:pt x="53" y="959"/>
                      <a:pt x="79" y="1038"/>
                      <a:pt x="105" y="1090"/>
                    </a:cubicBezTo>
                    <a:cubicBezTo>
                      <a:pt x="105" y="1116"/>
                      <a:pt x="158" y="1143"/>
                      <a:pt x="184" y="1169"/>
                    </a:cubicBezTo>
                    <a:cubicBezTo>
                      <a:pt x="237" y="1222"/>
                      <a:pt x="316" y="1274"/>
                      <a:pt x="368" y="1327"/>
                    </a:cubicBezTo>
                    <a:cubicBezTo>
                      <a:pt x="474" y="1379"/>
                      <a:pt x="579" y="1432"/>
                      <a:pt x="710" y="1511"/>
                    </a:cubicBezTo>
                    <a:cubicBezTo>
                      <a:pt x="741" y="1542"/>
                      <a:pt x="781" y="1554"/>
                      <a:pt x="825" y="1554"/>
                    </a:cubicBezTo>
                    <a:cubicBezTo>
                      <a:pt x="855" y="1554"/>
                      <a:pt x="888" y="1548"/>
                      <a:pt x="921" y="1537"/>
                    </a:cubicBezTo>
                    <a:cubicBezTo>
                      <a:pt x="1026" y="1537"/>
                      <a:pt x="1105" y="1511"/>
                      <a:pt x="1210" y="1458"/>
                    </a:cubicBezTo>
                    <a:cubicBezTo>
                      <a:pt x="1236" y="1432"/>
                      <a:pt x="1289" y="1406"/>
                      <a:pt x="1315" y="1379"/>
                    </a:cubicBezTo>
                    <a:cubicBezTo>
                      <a:pt x="1368" y="1327"/>
                      <a:pt x="1394" y="1301"/>
                      <a:pt x="1447" y="1274"/>
                    </a:cubicBezTo>
                    <a:cubicBezTo>
                      <a:pt x="1499" y="1274"/>
                      <a:pt x="1447" y="1222"/>
                      <a:pt x="1473" y="1222"/>
                    </a:cubicBezTo>
                    <a:cubicBezTo>
                      <a:pt x="1526" y="1143"/>
                      <a:pt x="1552" y="1064"/>
                      <a:pt x="1578" y="985"/>
                    </a:cubicBezTo>
                    <a:lnTo>
                      <a:pt x="1578" y="906"/>
                    </a:lnTo>
                    <a:cubicBezTo>
                      <a:pt x="1578" y="880"/>
                      <a:pt x="1578" y="801"/>
                      <a:pt x="1605" y="748"/>
                    </a:cubicBezTo>
                    <a:cubicBezTo>
                      <a:pt x="1578" y="669"/>
                      <a:pt x="1578" y="564"/>
                      <a:pt x="1552" y="485"/>
                    </a:cubicBezTo>
                    <a:cubicBezTo>
                      <a:pt x="1526" y="433"/>
                      <a:pt x="1499" y="380"/>
                      <a:pt x="1473" y="327"/>
                    </a:cubicBezTo>
                    <a:cubicBezTo>
                      <a:pt x="1473" y="301"/>
                      <a:pt x="1420" y="301"/>
                      <a:pt x="1447" y="249"/>
                    </a:cubicBezTo>
                    <a:cubicBezTo>
                      <a:pt x="1394" y="222"/>
                      <a:pt x="1315" y="222"/>
                      <a:pt x="1263" y="196"/>
                    </a:cubicBezTo>
                    <a:cubicBezTo>
                      <a:pt x="1236" y="196"/>
                      <a:pt x="1184" y="170"/>
                      <a:pt x="1131" y="170"/>
                    </a:cubicBezTo>
                    <a:cubicBezTo>
                      <a:pt x="1105" y="143"/>
                      <a:pt x="1079" y="117"/>
                      <a:pt x="1105" y="91"/>
                    </a:cubicBezTo>
                    <a:lnTo>
                      <a:pt x="1105" y="91"/>
                    </a:lnTo>
                    <a:cubicBezTo>
                      <a:pt x="1092" y="104"/>
                      <a:pt x="1085" y="110"/>
                      <a:pt x="1075" y="110"/>
                    </a:cubicBezTo>
                    <a:cubicBezTo>
                      <a:pt x="1065" y="110"/>
                      <a:pt x="1052" y="104"/>
                      <a:pt x="1026" y="91"/>
                    </a:cubicBezTo>
                    <a:cubicBezTo>
                      <a:pt x="1017" y="82"/>
                      <a:pt x="1011" y="79"/>
                      <a:pt x="1007" y="79"/>
                    </a:cubicBezTo>
                    <a:cubicBezTo>
                      <a:pt x="1000" y="79"/>
                      <a:pt x="1000" y="91"/>
                      <a:pt x="1000" y="91"/>
                    </a:cubicBezTo>
                    <a:cubicBezTo>
                      <a:pt x="1000" y="91"/>
                      <a:pt x="947" y="64"/>
                      <a:pt x="921" y="38"/>
                    </a:cubicBezTo>
                    <a:cubicBezTo>
                      <a:pt x="884" y="20"/>
                      <a:pt x="820" y="1"/>
                      <a:pt x="7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6"/>
              <p:cNvSpPr/>
              <p:nvPr/>
            </p:nvSpPr>
            <p:spPr>
              <a:xfrm>
                <a:off x="4258075" y="3649950"/>
                <a:ext cx="44075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546" extrusionOk="0">
                    <a:moveTo>
                      <a:pt x="1263" y="0"/>
                    </a:moveTo>
                    <a:cubicBezTo>
                      <a:pt x="1217" y="0"/>
                      <a:pt x="1171" y="7"/>
                      <a:pt x="1131" y="20"/>
                    </a:cubicBezTo>
                    <a:lnTo>
                      <a:pt x="947" y="20"/>
                    </a:lnTo>
                    <a:cubicBezTo>
                      <a:pt x="921" y="20"/>
                      <a:pt x="895" y="46"/>
                      <a:pt x="868" y="72"/>
                    </a:cubicBezTo>
                    <a:cubicBezTo>
                      <a:pt x="868" y="72"/>
                      <a:pt x="857" y="84"/>
                      <a:pt x="849" y="84"/>
                    </a:cubicBezTo>
                    <a:cubicBezTo>
                      <a:pt x="845" y="84"/>
                      <a:pt x="842" y="81"/>
                      <a:pt x="842" y="72"/>
                    </a:cubicBezTo>
                    <a:cubicBezTo>
                      <a:pt x="816" y="99"/>
                      <a:pt x="763" y="151"/>
                      <a:pt x="711" y="178"/>
                    </a:cubicBezTo>
                    <a:cubicBezTo>
                      <a:pt x="684" y="178"/>
                      <a:pt x="658" y="204"/>
                      <a:pt x="658" y="230"/>
                    </a:cubicBezTo>
                    <a:lnTo>
                      <a:pt x="632" y="230"/>
                    </a:lnTo>
                    <a:cubicBezTo>
                      <a:pt x="619" y="217"/>
                      <a:pt x="605" y="210"/>
                      <a:pt x="592" y="210"/>
                    </a:cubicBezTo>
                    <a:cubicBezTo>
                      <a:pt x="579" y="210"/>
                      <a:pt x="566" y="217"/>
                      <a:pt x="553" y="230"/>
                    </a:cubicBezTo>
                    <a:cubicBezTo>
                      <a:pt x="553" y="230"/>
                      <a:pt x="541" y="242"/>
                      <a:pt x="526" y="242"/>
                    </a:cubicBezTo>
                    <a:cubicBezTo>
                      <a:pt x="518" y="242"/>
                      <a:pt x="509" y="239"/>
                      <a:pt x="500" y="230"/>
                    </a:cubicBezTo>
                    <a:cubicBezTo>
                      <a:pt x="448" y="230"/>
                      <a:pt x="448" y="283"/>
                      <a:pt x="395" y="283"/>
                    </a:cubicBezTo>
                    <a:lnTo>
                      <a:pt x="395" y="257"/>
                    </a:lnTo>
                    <a:cubicBezTo>
                      <a:pt x="395" y="283"/>
                      <a:pt x="369" y="309"/>
                      <a:pt x="342" y="335"/>
                    </a:cubicBezTo>
                    <a:cubicBezTo>
                      <a:pt x="342" y="362"/>
                      <a:pt x="316" y="388"/>
                      <a:pt x="290" y="414"/>
                    </a:cubicBezTo>
                    <a:cubicBezTo>
                      <a:pt x="290" y="453"/>
                      <a:pt x="290" y="477"/>
                      <a:pt x="310" y="477"/>
                    </a:cubicBezTo>
                    <a:cubicBezTo>
                      <a:pt x="318" y="477"/>
                      <a:pt x="328" y="474"/>
                      <a:pt x="342" y="467"/>
                    </a:cubicBezTo>
                    <a:cubicBezTo>
                      <a:pt x="369" y="467"/>
                      <a:pt x="421" y="467"/>
                      <a:pt x="421" y="414"/>
                    </a:cubicBezTo>
                    <a:cubicBezTo>
                      <a:pt x="421" y="414"/>
                      <a:pt x="447" y="388"/>
                      <a:pt x="448" y="388"/>
                    </a:cubicBezTo>
                    <a:lnTo>
                      <a:pt x="448" y="388"/>
                    </a:lnTo>
                    <a:cubicBezTo>
                      <a:pt x="447" y="388"/>
                      <a:pt x="421" y="414"/>
                      <a:pt x="448" y="441"/>
                    </a:cubicBezTo>
                    <a:lnTo>
                      <a:pt x="500" y="441"/>
                    </a:lnTo>
                    <a:cubicBezTo>
                      <a:pt x="500" y="441"/>
                      <a:pt x="579" y="441"/>
                      <a:pt x="579" y="388"/>
                    </a:cubicBezTo>
                    <a:cubicBezTo>
                      <a:pt x="579" y="375"/>
                      <a:pt x="586" y="368"/>
                      <a:pt x="596" y="368"/>
                    </a:cubicBezTo>
                    <a:cubicBezTo>
                      <a:pt x="605" y="368"/>
                      <a:pt x="619" y="375"/>
                      <a:pt x="632" y="388"/>
                    </a:cubicBezTo>
                    <a:cubicBezTo>
                      <a:pt x="632" y="388"/>
                      <a:pt x="658" y="414"/>
                      <a:pt x="658" y="414"/>
                    </a:cubicBezTo>
                    <a:lnTo>
                      <a:pt x="711" y="414"/>
                    </a:lnTo>
                    <a:cubicBezTo>
                      <a:pt x="711" y="414"/>
                      <a:pt x="658" y="441"/>
                      <a:pt x="684" y="467"/>
                    </a:cubicBezTo>
                    <a:cubicBezTo>
                      <a:pt x="684" y="475"/>
                      <a:pt x="687" y="478"/>
                      <a:pt x="690" y="478"/>
                    </a:cubicBezTo>
                    <a:cubicBezTo>
                      <a:pt x="697" y="478"/>
                      <a:pt x="711" y="459"/>
                      <a:pt x="711" y="441"/>
                    </a:cubicBezTo>
                    <a:cubicBezTo>
                      <a:pt x="737" y="467"/>
                      <a:pt x="763" y="493"/>
                      <a:pt x="763" y="520"/>
                    </a:cubicBezTo>
                    <a:cubicBezTo>
                      <a:pt x="763" y="546"/>
                      <a:pt x="763" y="572"/>
                      <a:pt x="789" y="598"/>
                    </a:cubicBezTo>
                    <a:cubicBezTo>
                      <a:pt x="789" y="604"/>
                      <a:pt x="787" y="606"/>
                      <a:pt x="783" y="606"/>
                    </a:cubicBezTo>
                    <a:cubicBezTo>
                      <a:pt x="773" y="606"/>
                      <a:pt x="753" y="591"/>
                      <a:pt x="743" y="591"/>
                    </a:cubicBezTo>
                    <a:cubicBezTo>
                      <a:pt x="739" y="591"/>
                      <a:pt x="737" y="593"/>
                      <a:pt x="737" y="598"/>
                    </a:cubicBezTo>
                    <a:cubicBezTo>
                      <a:pt x="737" y="625"/>
                      <a:pt x="737" y="651"/>
                      <a:pt x="737" y="677"/>
                    </a:cubicBezTo>
                    <a:cubicBezTo>
                      <a:pt x="763" y="704"/>
                      <a:pt x="763" y="730"/>
                      <a:pt x="763" y="756"/>
                    </a:cubicBezTo>
                    <a:lnTo>
                      <a:pt x="737" y="756"/>
                    </a:lnTo>
                    <a:cubicBezTo>
                      <a:pt x="684" y="783"/>
                      <a:pt x="658" y="783"/>
                      <a:pt x="684" y="835"/>
                    </a:cubicBezTo>
                    <a:cubicBezTo>
                      <a:pt x="684" y="861"/>
                      <a:pt x="671" y="868"/>
                      <a:pt x="655" y="868"/>
                    </a:cubicBezTo>
                    <a:cubicBezTo>
                      <a:pt x="638" y="868"/>
                      <a:pt x="619" y="861"/>
                      <a:pt x="605" y="861"/>
                    </a:cubicBezTo>
                    <a:lnTo>
                      <a:pt x="448" y="861"/>
                    </a:lnTo>
                    <a:cubicBezTo>
                      <a:pt x="440" y="884"/>
                      <a:pt x="433" y="891"/>
                      <a:pt x="425" y="891"/>
                    </a:cubicBezTo>
                    <a:cubicBezTo>
                      <a:pt x="409" y="891"/>
                      <a:pt x="394" y="857"/>
                      <a:pt x="378" y="857"/>
                    </a:cubicBezTo>
                    <a:cubicBezTo>
                      <a:pt x="375" y="857"/>
                      <a:pt x="372" y="858"/>
                      <a:pt x="369" y="861"/>
                    </a:cubicBezTo>
                    <a:cubicBezTo>
                      <a:pt x="353" y="869"/>
                      <a:pt x="345" y="872"/>
                      <a:pt x="340" y="872"/>
                    </a:cubicBezTo>
                    <a:cubicBezTo>
                      <a:pt x="329" y="872"/>
                      <a:pt x="342" y="854"/>
                      <a:pt x="342" y="835"/>
                    </a:cubicBezTo>
                    <a:cubicBezTo>
                      <a:pt x="316" y="835"/>
                      <a:pt x="290" y="835"/>
                      <a:pt x="290" y="809"/>
                    </a:cubicBezTo>
                    <a:cubicBezTo>
                      <a:pt x="263" y="796"/>
                      <a:pt x="231" y="789"/>
                      <a:pt x="198" y="789"/>
                    </a:cubicBezTo>
                    <a:cubicBezTo>
                      <a:pt x="165" y="789"/>
                      <a:pt x="132" y="796"/>
                      <a:pt x="106" y="809"/>
                    </a:cubicBezTo>
                    <a:cubicBezTo>
                      <a:pt x="53" y="835"/>
                      <a:pt x="53" y="914"/>
                      <a:pt x="0" y="940"/>
                    </a:cubicBezTo>
                    <a:cubicBezTo>
                      <a:pt x="27" y="1019"/>
                      <a:pt x="0" y="1072"/>
                      <a:pt x="53" y="1151"/>
                    </a:cubicBezTo>
                    <a:cubicBezTo>
                      <a:pt x="79" y="1177"/>
                      <a:pt x="106" y="1230"/>
                      <a:pt x="132" y="1282"/>
                    </a:cubicBezTo>
                    <a:cubicBezTo>
                      <a:pt x="185" y="1335"/>
                      <a:pt x="237" y="1387"/>
                      <a:pt x="316" y="1414"/>
                    </a:cubicBezTo>
                    <a:cubicBezTo>
                      <a:pt x="369" y="1440"/>
                      <a:pt x="421" y="1466"/>
                      <a:pt x="474" y="1493"/>
                    </a:cubicBezTo>
                    <a:cubicBezTo>
                      <a:pt x="474" y="1493"/>
                      <a:pt x="526" y="1493"/>
                      <a:pt x="553" y="1519"/>
                    </a:cubicBezTo>
                    <a:lnTo>
                      <a:pt x="711" y="1519"/>
                    </a:lnTo>
                    <a:cubicBezTo>
                      <a:pt x="711" y="1519"/>
                      <a:pt x="717" y="1512"/>
                      <a:pt x="724" y="1512"/>
                    </a:cubicBezTo>
                    <a:cubicBezTo>
                      <a:pt x="730" y="1512"/>
                      <a:pt x="737" y="1519"/>
                      <a:pt x="737" y="1545"/>
                    </a:cubicBezTo>
                    <a:cubicBezTo>
                      <a:pt x="750" y="1506"/>
                      <a:pt x="776" y="1506"/>
                      <a:pt x="806" y="1506"/>
                    </a:cubicBezTo>
                    <a:cubicBezTo>
                      <a:pt x="836" y="1506"/>
                      <a:pt x="868" y="1506"/>
                      <a:pt x="895" y="1466"/>
                    </a:cubicBezTo>
                    <a:cubicBezTo>
                      <a:pt x="914" y="1447"/>
                      <a:pt x="926" y="1442"/>
                      <a:pt x="935" y="1442"/>
                    </a:cubicBezTo>
                    <a:cubicBezTo>
                      <a:pt x="945" y="1442"/>
                      <a:pt x="951" y="1448"/>
                      <a:pt x="959" y="1448"/>
                    </a:cubicBezTo>
                    <a:cubicBezTo>
                      <a:pt x="963" y="1448"/>
                      <a:pt x="968" y="1446"/>
                      <a:pt x="974" y="1440"/>
                    </a:cubicBezTo>
                    <a:cubicBezTo>
                      <a:pt x="1026" y="1414"/>
                      <a:pt x="1105" y="1335"/>
                      <a:pt x="1184" y="1309"/>
                    </a:cubicBezTo>
                    <a:cubicBezTo>
                      <a:pt x="1237" y="1256"/>
                      <a:pt x="1289" y="1177"/>
                      <a:pt x="1368" y="1151"/>
                    </a:cubicBezTo>
                    <a:cubicBezTo>
                      <a:pt x="1447" y="1098"/>
                      <a:pt x="1447" y="1046"/>
                      <a:pt x="1500" y="1019"/>
                    </a:cubicBezTo>
                    <a:cubicBezTo>
                      <a:pt x="1500" y="967"/>
                      <a:pt x="1526" y="940"/>
                      <a:pt x="1552" y="940"/>
                    </a:cubicBezTo>
                    <a:cubicBezTo>
                      <a:pt x="1631" y="914"/>
                      <a:pt x="1605" y="835"/>
                      <a:pt x="1657" y="809"/>
                    </a:cubicBezTo>
                    <a:cubicBezTo>
                      <a:pt x="1710" y="783"/>
                      <a:pt x="1657" y="783"/>
                      <a:pt x="1657" y="783"/>
                    </a:cubicBezTo>
                    <a:cubicBezTo>
                      <a:pt x="1657" y="783"/>
                      <a:pt x="1657" y="730"/>
                      <a:pt x="1736" y="730"/>
                    </a:cubicBezTo>
                    <a:cubicBezTo>
                      <a:pt x="1710" y="730"/>
                      <a:pt x="1657" y="730"/>
                      <a:pt x="1684" y="677"/>
                    </a:cubicBezTo>
                    <a:cubicBezTo>
                      <a:pt x="1697" y="664"/>
                      <a:pt x="1697" y="658"/>
                      <a:pt x="1697" y="658"/>
                    </a:cubicBezTo>
                    <a:cubicBezTo>
                      <a:pt x="1697" y="658"/>
                      <a:pt x="1697" y="664"/>
                      <a:pt x="1710" y="677"/>
                    </a:cubicBezTo>
                    <a:cubicBezTo>
                      <a:pt x="1719" y="686"/>
                      <a:pt x="1725" y="689"/>
                      <a:pt x="1728" y="689"/>
                    </a:cubicBezTo>
                    <a:cubicBezTo>
                      <a:pt x="1736" y="689"/>
                      <a:pt x="1736" y="677"/>
                      <a:pt x="1736" y="677"/>
                    </a:cubicBezTo>
                    <a:cubicBezTo>
                      <a:pt x="1763" y="677"/>
                      <a:pt x="1684" y="677"/>
                      <a:pt x="1736" y="651"/>
                    </a:cubicBezTo>
                    <a:cubicBezTo>
                      <a:pt x="1763" y="625"/>
                      <a:pt x="1736" y="625"/>
                      <a:pt x="1736" y="598"/>
                    </a:cubicBezTo>
                    <a:cubicBezTo>
                      <a:pt x="1763" y="572"/>
                      <a:pt x="1736" y="493"/>
                      <a:pt x="1736" y="467"/>
                    </a:cubicBezTo>
                    <a:cubicBezTo>
                      <a:pt x="1736" y="414"/>
                      <a:pt x="1710" y="335"/>
                      <a:pt x="1710" y="283"/>
                    </a:cubicBezTo>
                    <a:cubicBezTo>
                      <a:pt x="1710" y="283"/>
                      <a:pt x="1710" y="257"/>
                      <a:pt x="1710" y="257"/>
                    </a:cubicBezTo>
                    <a:cubicBezTo>
                      <a:pt x="1710" y="257"/>
                      <a:pt x="1657" y="230"/>
                      <a:pt x="1710" y="204"/>
                    </a:cubicBezTo>
                    <a:lnTo>
                      <a:pt x="1710" y="204"/>
                    </a:lnTo>
                    <a:cubicBezTo>
                      <a:pt x="1700" y="209"/>
                      <a:pt x="1693" y="211"/>
                      <a:pt x="1688" y="211"/>
                    </a:cubicBezTo>
                    <a:cubicBezTo>
                      <a:pt x="1666" y="211"/>
                      <a:pt x="1679" y="173"/>
                      <a:pt x="1657" y="151"/>
                    </a:cubicBezTo>
                    <a:cubicBezTo>
                      <a:pt x="1631" y="151"/>
                      <a:pt x="1631" y="125"/>
                      <a:pt x="1631" y="125"/>
                    </a:cubicBezTo>
                    <a:cubicBezTo>
                      <a:pt x="1631" y="125"/>
                      <a:pt x="1631" y="99"/>
                      <a:pt x="1605" y="99"/>
                    </a:cubicBezTo>
                    <a:cubicBezTo>
                      <a:pt x="1526" y="99"/>
                      <a:pt x="1473" y="20"/>
                      <a:pt x="1394" y="20"/>
                    </a:cubicBezTo>
                    <a:cubicBezTo>
                      <a:pt x="1355" y="7"/>
                      <a:pt x="1309" y="0"/>
                      <a:pt x="126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4274500" y="3714200"/>
                <a:ext cx="36850" cy="36850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474" extrusionOk="0">
                    <a:moveTo>
                      <a:pt x="1158" y="1"/>
                    </a:moveTo>
                    <a:cubicBezTo>
                      <a:pt x="1079" y="1"/>
                      <a:pt x="1000" y="1"/>
                      <a:pt x="948" y="54"/>
                    </a:cubicBezTo>
                    <a:cubicBezTo>
                      <a:pt x="902" y="84"/>
                      <a:pt x="855" y="97"/>
                      <a:pt x="814" y="97"/>
                    </a:cubicBezTo>
                    <a:cubicBezTo>
                      <a:pt x="785" y="97"/>
                      <a:pt x="759" y="91"/>
                      <a:pt x="737" y="80"/>
                    </a:cubicBezTo>
                    <a:cubicBezTo>
                      <a:pt x="691" y="49"/>
                      <a:pt x="645" y="36"/>
                      <a:pt x="599" y="36"/>
                    </a:cubicBezTo>
                    <a:cubicBezTo>
                      <a:pt x="566" y="36"/>
                      <a:pt x="533" y="43"/>
                      <a:pt x="501" y="54"/>
                    </a:cubicBezTo>
                    <a:lnTo>
                      <a:pt x="422" y="54"/>
                    </a:lnTo>
                    <a:cubicBezTo>
                      <a:pt x="395" y="54"/>
                      <a:pt x="343" y="80"/>
                      <a:pt x="290" y="106"/>
                    </a:cubicBezTo>
                    <a:cubicBezTo>
                      <a:pt x="238" y="159"/>
                      <a:pt x="159" y="211"/>
                      <a:pt x="106" y="290"/>
                    </a:cubicBezTo>
                    <a:cubicBezTo>
                      <a:pt x="80" y="343"/>
                      <a:pt x="54" y="422"/>
                      <a:pt x="27" y="527"/>
                    </a:cubicBezTo>
                    <a:cubicBezTo>
                      <a:pt x="27" y="606"/>
                      <a:pt x="1" y="685"/>
                      <a:pt x="1" y="764"/>
                    </a:cubicBezTo>
                    <a:cubicBezTo>
                      <a:pt x="1" y="816"/>
                      <a:pt x="1" y="869"/>
                      <a:pt x="54" y="895"/>
                    </a:cubicBezTo>
                    <a:cubicBezTo>
                      <a:pt x="80" y="921"/>
                      <a:pt x="106" y="948"/>
                      <a:pt x="132" y="974"/>
                    </a:cubicBezTo>
                    <a:cubicBezTo>
                      <a:pt x="159" y="1027"/>
                      <a:pt x="211" y="1106"/>
                      <a:pt x="238" y="1158"/>
                    </a:cubicBezTo>
                    <a:cubicBezTo>
                      <a:pt x="238" y="1184"/>
                      <a:pt x="290" y="1184"/>
                      <a:pt x="317" y="1211"/>
                    </a:cubicBezTo>
                    <a:cubicBezTo>
                      <a:pt x="369" y="1237"/>
                      <a:pt x="395" y="1290"/>
                      <a:pt x="422" y="1316"/>
                    </a:cubicBezTo>
                    <a:cubicBezTo>
                      <a:pt x="474" y="1342"/>
                      <a:pt x="553" y="1369"/>
                      <a:pt x="606" y="1395"/>
                    </a:cubicBezTo>
                    <a:cubicBezTo>
                      <a:pt x="658" y="1421"/>
                      <a:pt x="711" y="1447"/>
                      <a:pt x="764" y="1474"/>
                    </a:cubicBezTo>
                    <a:cubicBezTo>
                      <a:pt x="843" y="1474"/>
                      <a:pt x="895" y="1474"/>
                      <a:pt x="948" y="1447"/>
                    </a:cubicBezTo>
                    <a:cubicBezTo>
                      <a:pt x="1053" y="1421"/>
                      <a:pt x="1132" y="1369"/>
                      <a:pt x="1211" y="1290"/>
                    </a:cubicBezTo>
                    <a:cubicBezTo>
                      <a:pt x="1211" y="1290"/>
                      <a:pt x="1237" y="1290"/>
                      <a:pt x="1237" y="1263"/>
                    </a:cubicBezTo>
                    <a:lnTo>
                      <a:pt x="1316" y="1263"/>
                    </a:lnTo>
                    <a:cubicBezTo>
                      <a:pt x="1316" y="1184"/>
                      <a:pt x="1369" y="1132"/>
                      <a:pt x="1342" y="1027"/>
                    </a:cubicBezTo>
                    <a:cubicBezTo>
                      <a:pt x="1342" y="974"/>
                      <a:pt x="1342" y="895"/>
                      <a:pt x="1342" y="816"/>
                    </a:cubicBezTo>
                    <a:cubicBezTo>
                      <a:pt x="1342" y="816"/>
                      <a:pt x="1342" y="790"/>
                      <a:pt x="1342" y="790"/>
                    </a:cubicBezTo>
                    <a:cubicBezTo>
                      <a:pt x="1342" y="764"/>
                      <a:pt x="1342" y="737"/>
                      <a:pt x="1342" y="711"/>
                    </a:cubicBezTo>
                    <a:cubicBezTo>
                      <a:pt x="1395" y="658"/>
                      <a:pt x="1369" y="580"/>
                      <a:pt x="1395" y="501"/>
                    </a:cubicBezTo>
                    <a:lnTo>
                      <a:pt x="1395" y="474"/>
                    </a:lnTo>
                    <a:cubicBezTo>
                      <a:pt x="1474" y="395"/>
                      <a:pt x="1447" y="317"/>
                      <a:pt x="1421" y="238"/>
                    </a:cubicBezTo>
                    <a:cubicBezTo>
                      <a:pt x="1395" y="159"/>
                      <a:pt x="1395" y="185"/>
                      <a:pt x="1395" y="159"/>
                    </a:cubicBezTo>
                    <a:cubicBezTo>
                      <a:pt x="1395" y="132"/>
                      <a:pt x="1369" y="106"/>
                      <a:pt x="1342" y="106"/>
                    </a:cubicBezTo>
                    <a:cubicBezTo>
                      <a:pt x="1342" y="106"/>
                      <a:pt x="1316" y="54"/>
                      <a:pt x="1316" y="54"/>
                    </a:cubicBezTo>
                    <a:cubicBezTo>
                      <a:pt x="1290" y="1"/>
                      <a:pt x="1263" y="1"/>
                      <a:pt x="1237" y="1"/>
                    </a:cubicBezTo>
                    <a:cubicBezTo>
                      <a:pt x="1224" y="14"/>
                      <a:pt x="1211" y="21"/>
                      <a:pt x="1198" y="21"/>
                    </a:cubicBezTo>
                    <a:cubicBezTo>
                      <a:pt x="1184" y="21"/>
                      <a:pt x="1171" y="14"/>
                      <a:pt x="1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6"/>
          <p:cNvGrpSpPr/>
          <p:nvPr/>
        </p:nvGrpSpPr>
        <p:grpSpPr>
          <a:xfrm>
            <a:off x="-2500980" y="-3281170"/>
            <a:ext cx="5456110" cy="4718793"/>
            <a:chOff x="-2500980" y="-3281170"/>
            <a:chExt cx="5456110" cy="4718793"/>
          </a:xfrm>
        </p:grpSpPr>
        <p:sp>
          <p:nvSpPr>
            <p:cNvPr id="180" name="Google Shape;180;p6"/>
            <p:cNvSpPr/>
            <p:nvPr/>
          </p:nvSpPr>
          <p:spPr>
            <a:xfrm rot="1507299" flipH="1">
              <a:off x="-257516" y="-755825"/>
              <a:ext cx="1973292" cy="1862688"/>
            </a:xfrm>
            <a:custGeom>
              <a:avLst/>
              <a:gdLst/>
              <a:ahLst/>
              <a:cxnLst/>
              <a:rect l="l" t="t" r="r" b="b"/>
              <a:pathLst>
                <a:path w="66356" h="65987" extrusionOk="0">
                  <a:moveTo>
                    <a:pt x="41932" y="4691"/>
                  </a:moveTo>
                  <a:cubicBezTo>
                    <a:pt x="41969" y="4691"/>
                    <a:pt x="42036" y="4722"/>
                    <a:pt x="42160" y="4813"/>
                  </a:cubicBezTo>
                  <a:cubicBezTo>
                    <a:pt x="42248" y="4945"/>
                    <a:pt x="42205" y="5036"/>
                    <a:pt x="42109" y="5036"/>
                  </a:cubicBezTo>
                  <a:cubicBezTo>
                    <a:pt x="42033" y="5036"/>
                    <a:pt x="41923" y="4979"/>
                    <a:pt x="41818" y="4839"/>
                  </a:cubicBezTo>
                  <a:cubicBezTo>
                    <a:pt x="41908" y="4839"/>
                    <a:pt x="41850" y="4691"/>
                    <a:pt x="41932" y="4691"/>
                  </a:cubicBezTo>
                  <a:close/>
                  <a:moveTo>
                    <a:pt x="38408" y="7730"/>
                  </a:moveTo>
                  <a:cubicBezTo>
                    <a:pt x="38413" y="7730"/>
                    <a:pt x="38418" y="7731"/>
                    <a:pt x="38425" y="7732"/>
                  </a:cubicBezTo>
                  <a:cubicBezTo>
                    <a:pt x="38470" y="7813"/>
                    <a:pt x="38497" y="7833"/>
                    <a:pt x="38523" y="7833"/>
                  </a:cubicBezTo>
                  <a:cubicBezTo>
                    <a:pt x="38547" y="7833"/>
                    <a:pt x="38570" y="7816"/>
                    <a:pt x="38607" y="7816"/>
                  </a:cubicBezTo>
                  <a:cubicBezTo>
                    <a:pt x="38648" y="7816"/>
                    <a:pt x="38704" y="7836"/>
                    <a:pt x="38794" y="7917"/>
                  </a:cubicBezTo>
                  <a:cubicBezTo>
                    <a:pt x="38874" y="8031"/>
                    <a:pt x="38844" y="8081"/>
                    <a:pt x="38772" y="8081"/>
                  </a:cubicBezTo>
                  <a:cubicBezTo>
                    <a:pt x="38679" y="8081"/>
                    <a:pt x="38514" y="7997"/>
                    <a:pt x="38425" y="7864"/>
                  </a:cubicBezTo>
                  <a:lnTo>
                    <a:pt x="38425" y="7864"/>
                  </a:lnTo>
                  <a:cubicBezTo>
                    <a:pt x="38448" y="7875"/>
                    <a:pt x="38462" y="7880"/>
                    <a:pt x="38468" y="7880"/>
                  </a:cubicBezTo>
                  <a:cubicBezTo>
                    <a:pt x="38506" y="7880"/>
                    <a:pt x="38336" y="7730"/>
                    <a:pt x="38408" y="7730"/>
                  </a:cubicBezTo>
                  <a:close/>
                  <a:moveTo>
                    <a:pt x="36139" y="9711"/>
                  </a:moveTo>
                  <a:cubicBezTo>
                    <a:pt x="36167" y="9711"/>
                    <a:pt x="36201" y="9717"/>
                    <a:pt x="36242" y="9731"/>
                  </a:cubicBezTo>
                  <a:cubicBezTo>
                    <a:pt x="36663" y="10257"/>
                    <a:pt x="36427" y="10336"/>
                    <a:pt x="36216" y="10362"/>
                  </a:cubicBezTo>
                  <a:cubicBezTo>
                    <a:pt x="36056" y="9997"/>
                    <a:pt x="35956" y="9711"/>
                    <a:pt x="36139" y="9711"/>
                  </a:cubicBezTo>
                  <a:close/>
                  <a:moveTo>
                    <a:pt x="37820" y="10047"/>
                  </a:moveTo>
                  <a:lnTo>
                    <a:pt x="37820" y="10047"/>
                  </a:lnTo>
                  <a:cubicBezTo>
                    <a:pt x="37952" y="10152"/>
                    <a:pt x="38083" y="10257"/>
                    <a:pt x="38241" y="10336"/>
                  </a:cubicBezTo>
                  <a:cubicBezTo>
                    <a:pt x="38336" y="10584"/>
                    <a:pt x="38376" y="10762"/>
                    <a:pt x="38222" y="10762"/>
                  </a:cubicBezTo>
                  <a:cubicBezTo>
                    <a:pt x="38163" y="10762"/>
                    <a:pt x="38075" y="10736"/>
                    <a:pt x="37952" y="10678"/>
                  </a:cubicBezTo>
                  <a:cubicBezTo>
                    <a:pt x="38057" y="10468"/>
                    <a:pt x="38005" y="10205"/>
                    <a:pt x="37820" y="10047"/>
                  </a:cubicBezTo>
                  <a:close/>
                  <a:moveTo>
                    <a:pt x="35801" y="10621"/>
                  </a:moveTo>
                  <a:cubicBezTo>
                    <a:pt x="35878" y="10621"/>
                    <a:pt x="35986" y="10674"/>
                    <a:pt x="36111" y="10810"/>
                  </a:cubicBezTo>
                  <a:cubicBezTo>
                    <a:pt x="36084" y="10800"/>
                    <a:pt x="36062" y="10797"/>
                    <a:pt x="36045" y="10797"/>
                  </a:cubicBezTo>
                  <a:cubicBezTo>
                    <a:pt x="35941" y="10797"/>
                    <a:pt x="35982" y="10933"/>
                    <a:pt x="35869" y="10933"/>
                  </a:cubicBezTo>
                  <a:cubicBezTo>
                    <a:pt x="35835" y="10933"/>
                    <a:pt x="35787" y="10921"/>
                    <a:pt x="35716" y="10888"/>
                  </a:cubicBezTo>
                  <a:cubicBezTo>
                    <a:pt x="35637" y="10745"/>
                    <a:pt x="35682" y="10621"/>
                    <a:pt x="35801" y="10621"/>
                  </a:cubicBezTo>
                  <a:close/>
                  <a:moveTo>
                    <a:pt x="36900" y="10547"/>
                  </a:moveTo>
                  <a:lnTo>
                    <a:pt x="36900" y="10547"/>
                  </a:lnTo>
                  <a:cubicBezTo>
                    <a:pt x="37064" y="10944"/>
                    <a:pt x="36936" y="11051"/>
                    <a:pt x="36702" y="11051"/>
                  </a:cubicBezTo>
                  <a:cubicBezTo>
                    <a:pt x="36673" y="11051"/>
                    <a:pt x="36642" y="11049"/>
                    <a:pt x="36611" y="11046"/>
                  </a:cubicBezTo>
                  <a:cubicBezTo>
                    <a:pt x="36453" y="10599"/>
                    <a:pt x="36900" y="10783"/>
                    <a:pt x="36900" y="10547"/>
                  </a:cubicBezTo>
                  <a:close/>
                  <a:moveTo>
                    <a:pt x="35110" y="10557"/>
                  </a:moveTo>
                  <a:cubicBezTo>
                    <a:pt x="35131" y="10557"/>
                    <a:pt x="35158" y="10562"/>
                    <a:pt x="35190" y="10573"/>
                  </a:cubicBezTo>
                  <a:cubicBezTo>
                    <a:pt x="35453" y="10967"/>
                    <a:pt x="35138" y="10783"/>
                    <a:pt x="35112" y="10915"/>
                  </a:cubicBezTo>
                  <a:cubicBezTo>
                    <a:pt x="35190" y="10967"/>
                    <a:pt x="35296" y="10994"/>
                    <a:pt x="35348" y="11099"/>
                  </a:cubicBezTo>
                  <a:cubicBezTo>
                    <a:pt x="35217" y="11046"/>
                    <a:pt x="35112" y="10967"/>
                    <a:pt x="35033" y="10862"/>
                  </a:cubicBezTo>
                  <a:cubicBezTo>
                    <a:pt x="35033" y="10749"/>
                    <a:pt x="34974" y="10557"/>
                    <a:pt x="35110" y="10557"/>
                  </a:cubicBezTo>
                  <a:close/>
                  <a:moveTo>
                    <a:pt x="36190" y="10836"/>
                  </a:moveTo>
                  <a:lnTo>
                    <a:pt x="36190" y="10836"/>
                  </a:lnTo>
                  <a:cubicBezTo>
                    <a:pt x="36400" y="10915"/>
                    <a:pt x="36558" y="11020"/>
                    <a:pt x="36663" y="11204"/>
                  </a:cubicBezTo>
                  <a:cubicBezTo>
                    <a:pt x="36636" y="11193"/>
                    <a:pt x="36616" y="11189"/>
                    <a:pt x="36600" y="11189"/>
                  </a:cubicBezTo>
                  <a:cubicBezTo>
                    <a:pt x="36546" y="11189"/>
                    <a:pt x="36538" y="11235"/>
                    <a:pt x="36484" y="11235"/>
                  </a:cubicBezTo>
                  <a:cubicBezTo>
                    <a:pt x="36475" y="11235"/>
                    <a:pt x="36465" y="11233"/>
                    <a:pt x="36453" y="11230"/>
                  </a:cubicBezTo>
                  <a:cubicBezTo>
                    <a:pt x="36427" y="11125"/>
                    <a:pt x="36269" y="11073"/>
                    <a:pt x="36190" y="10967"/>
                  </a:cubicBezTo>
                  <a:cubicBezTo>
                    <a:pt x="36269" y="10967"/>
                    <a:pt x="36269" y="10967"/>
                    <a:pt x="36190" y="10836"/>
                  </a:cubicBezTo>
                  <a:close/>
                  <a:moveTo>
                    <a:pt x="32876" y="11309"/>
                  </a:moveTo>
                  <a:cubicBezTo>
                    <a:pt x="32876" y="11310"/>
                    <a:pt x="32875" y="11310"/>
                    <a:pt x="32875" y="11311"/>
                  </a:cubicBezTo>
                  <a:lnTo>
                    <a:pt x="32875" y="11311"/>
                  </a:lnTo>
                  <a:cubicBezTo>
                    <a:pt x="32875" y="11310"/>
                    <a:pt x="32876" y="11310"/>
                    <a:pt x="32876" y="11309"/>
                  </a:cubicBezTo>
                  <a:close/>
                  <a:moveTo>
                    <a:pt x="33612" y="11283"/>
                  </a:moveTo>
                  <a:cubicBezTo>
                    <a:pt x="33770" y="11309"/>
                    <a:pt x="33875" y="11467"/>
                    <a:pt x="34033" y="11546"/>
                  </a:cubicBezTo>
                  <a:cubicBezTo>
                    <a:pt x="33981" y="11441"/>
                    <a:pt x="33902" y="11388"/>
                    <a:pt x="33849" y="11309"/>
                  </a:cubicBezTo>
                  <a:lnTo>
                    <a:pt x="33849" y="11309"/>
                  </a:lnTo>
                  <a:cubicBezTo>
                    <a:pt x="34138" y="11362"/>
                    <a:pt x="34217" y="11572"/>
                    <a:pt x="34296" y="11809"/>
                  </a:cubicBezTo>
                  <a:cubicBezTo>
                    <a:pt x="34224" y="11773"/>
                    <a:pt x="34126" y="11711"/>
                    <a:pt x="34081" y="11711"/>
                  </a:cubicBezTo>
                  <a:cubicBezTo>
                    <a:pt x="34061" y="11711"/>
                    <a:pt x="34051" y="11724"/>
                    <a:pt x="34060" y="11756"/>
                  </a:cubicBezTo>
                  <a:cubicBezTo>
                    <a:pt x="34165" y="11835"/>
                    <a:pt x="34244" y="11940"/>
                    <a:pt x="34296" y="12072"/>
                  </a:cubicBezTo>
                  <a:lnTo>
                    <a:pt x="34007" y="11940"/>
                  </a:lnTo>
                  <a:cubicBezTo>
                    <a:pt x="33928" y="11677"/>
                    <a:pt x="33797" y="11467"/>
                    <a:pt x="33612" y="11283"/>
                  </a:cubicBezTo>
                  <a:close/>
                  <a:moveTo>
                    <a:pt x="35243" y="11651"/>
                  </a:moveTo>
                  <a:cubicBezTo>
                    <a:pt x="35408" y="11916"/>
                    <a:pt x="35418" y="12097"/>
                    <a:pt x="35297" y="12097"/>
                  </a:cubicBezTo>
                  <a:cubicBezTo>
                    <a:pt x="35226" y="12097"/>
                    <a:pt x="35110" y="12034"/>
                    <a:pt x="34954" y="11888"/>
                  </a:cubicBezTo>
                  <a:cubicBezTo>
                    <a:pt x="34875" y="11625"/>
                    <a:pt x="35138" y="11730"/>
                    <a:pt x="35217" y="11651"/>
                  </a:cubicBezTo>
                  <a:close/>
                  <a:moveTo>
                    <a:pt x="33323" y="11967"/>
                  </a:moveTo>
                  <a:lnTo>
                    <a:pt x="33323" y="11993"/>
                  </a:lnTo>
                  <a:cubicBezTo>
                    <a:pt x="33402" y="12072"/>
                    <a:pt x="33481" y="12125"/>
                    <a:pt x="33560" y="12177"/>
                  </a:cubicBezTo>
                  <a:cubicBezTo>
                    <a:pt x="33541" y="12103"/>
                    <a:pt x="33523" y="12028"/>
                    <a:pt x="33578" y="12028"/>
                  </a:cubicBezTo>
                  <a:cubicBezTo>
                    <a:pt x="33602" y="12028"/>
                    <a:pt x="33637" y="12041"/>
                    <a:pt x="33691" y="12072"/>
                  </a:cubicBezTo>
                  <a:cubicBezTo>
                    <a:pt x="33621" y="12260"/>
                    <a:pt x="33592" y="12448"/>
                    <a:pt x="33342" y="12448"/>
                  </a:cubicBezTo>
                  <a:cubicBezTo>
                    <a:pt x="33313" y="12448"/>
                    <a:pt x="33280" y="12446"/>
                    <a:pt x="33244" y="12440"/>
                  </a:cubicBezTo>
                  <a:cubicBezTo>
                    <a:pt x="33323" y="12230"/>
                    <a:pt x="33244" y="12072"/>
                    <a:pt x="33323" y="11967"/>
                  </a:cubicBezTo>
                  <a:close/>
                  <a:moveTo>
                    <a:pt x="34094" y="12142"/>
                  </a:moveTo>
                  <a:cubicBezTo>
                    <a:pt x="34115" y="12142"/>
                    <a:pt x="34138" y="12145"/>
                    <a:pt x="34165" y="12151"/>
                  </a:cubicBezTo>
                  <a:cubicBezTo>
                    <a:pt x="34270" y="12282"/>
                    <a:pt x="34428" y="12361"/>
                    <a:pt x="34559" y="12466"/>
                  </a:cubicBezTo>
                  <a:cubicBezTo>
                    <a:pt x="34673" y="12831"/>
                    <a:pt x="34531" y="12919"/>
                    <a:pt x="34285" y="12919"/>
                  </a:cubicBezTo>
                  <a:cubicBezTo>
                    <a:pt x="34247" y="12919"/>
                    <a:pt x="34207" y="12917"/>
                    <a:pt x="34165" y="12914"/>
                  </a:cubicBezTo>
                  <a:cubicBezTo>
                    <a:pt x="34060" y="12651"/>
                    <a:pt x="33823" y="12545"/>
                    <a:pt x="33718" y="12282"/>
                  </a:cubicBezTo>
                  <a:lnTo>
                    <a:pt x="33718" y="12282"/>
                  </a:lnTo>
                  <a:cubicBezTo>
                    <a:pt x="33730" y="12284"/>
                    <a:pt x="33742" y="12285"/>
                    <a:pt x="33753" y="12285"/>
                  </a:cubicBezTo>
                  <a:cubicBezTo>
                    <a:pt x="33908" y="12285"/>
                    <a:pt x="33937" y="12142"/>
                    <a:pt x="34094" y="12142"/>
                  </a:cubicBezTo>
                  <a:close/>
                  <a:moveTo>
                    <a:pt x="33534" y="12572"/>
                  </a:moveTo>
                  <a:lnTo>
                    <a:pt x="33534" y="12572"/>
                  </a:lnTo>
                  <a:cubicBezTo>
                    <a:pt x="33928" y="12756"/>
                    <a:pt x="34270" y="13019"/>
                    <a:pt x="34533" y="13387"/>
                  </a:cubicBezTo>
                  <a:cubicBezTo>
                    <a:pt x="34474" y="13328"/>
                    <a:pt x="34400" y="13298"/>
                    <a:pt x="34333" y="13298"/>
                  </a:cubicBezTo>
                  <a:cubicBezTo>
                    <a:pt x="34311" y="13298"/>
                    <a:pt x="34290" y="13301"/>
                    <a:pt x="34270" y="13308"/>
                  </a:cubicBezTo>
                  <a:lnTo>
                    <a:pt x="34270" y="13334"/>
                  </a:lnTo>
                  <a:cubicBezTo>
                    <a:pt x="34086" y="13045"/>
                    <a:pt x="33665" y="12940"/>
                    <a:pt x="33534" y="12572"/>
                  </a:cubicBezTo>
                  <a:close/>
                  <a:moveTo>
                    <a:pt x="29194" y="13413"/>
                  </a:moveTo>
                  <a:cubicBezTo>
                    <a:pt x="29204" y="13420"/>
                    <a:pt x="29213" y="13426"/>
                    <a:pt x="29223" y="13432"/>
                  </a:cubicBezTo>
                  <a:lnTo>
                    <a:pt x="29223" y="13432"/>
                  </a:lnTo>
                  <a:cubicBezTo>
                    <a:pt x="29214" y="13426"/>
                    <a:pt x="29204" y="13420"/>
                    <a:pt x="29194" y="13413"/>
                  </a:cubicBezTo>
                  <a:close/>
                  <a:moveTo>
                    <a:pt x="33004" y="12463"/>
                  </a:moveTo>
                  <a:cubicBezTo>
                    <a:pt x="33058" y="12463"/>
                    <a:pt x="33125" y="12492"/>
                    <a:pt x="33218" y="12572"/>
                  </a:cubicBezTo>
                  <a:cubicBezTo>
                    <a:pt x="33210" y="12570"/>
                    <a:pt x="33202" y="12570"/>
                    <a:pt x="33195" y="12570"/>
                  </a:cubicBezTo>
                  <a:cubicBezTo>
                    <a:pt x="33068" y="12570"/>
                    <a:pt x="33135" y="12785"/>
                    <a:pt x="33060" y="12835"/>
                  </a:cubicBezTo>
                  <a:cubicBezTo>
                    <a:pt x="33134" y="12877"/>
                    <a:pt x="33174" y="12885"/>
                    <a:pt x="33205" y="12885"/>
                  </a:cubicBezTo>
                  <a:cubicBezTo>
                    <a:pt x="33226" y="12885"/>
                    <a:pt x="33244" y="12881"/>
                    <a:pt x="33265" y="12881"/>
                  </a:cubicBezTo>
                  <a:cubicBezTo>
                    <a:pt x="33291" y="12881"/>
                    <a:pt x="33323" y="12887"/>
                    <a:pt x="33376" y="12914"/>
                  </a:cubicBezTo>
                  <a:cubicBezTo>
                    <a:pt x="33402" y="13177"/>
                    <a:pt x="33507" y="13387"/>
                    <a:pt x="33665" y="13545"/>
                  </a:cubicBezTo>
                  <a:cubicBezTo>
                    <a:pt x="33297" y="13282"/>
                    <a:pt x="32955" y="13019"/>
                    <a:pt x="32613" y="12703"/>
                  </a:cubicBezTo>
                  <a:lnTo>
                    <a:pt x="32613" y="12703"/>
                  </a:lnTo>
                  <a:cubicBezTo>
                    <a:pt x="32620" y="12704"/>
                    <a:pt x="32627" y="12704"/>
                    <a:pt x="32634" y="12704"/>
                  </a:cubicBezTo>
                  <a:cubicBezTo>
                    <a:pt x="32813" y="12704"/>
                    <a:pt x="32850" y="12463"/>
                    <a:pt x="33004" y="12463"/>
                  </a:cubicBezTo>
                  <a:close/>
                  <a:moveTo>
                    <a:pt x="32566" y="13836"/>
                  </a:moveTo>
                  <a:cubicBezTo>
                    <a:pt x="32616" y="13836"/>
                    <a:pt x="32690" y="13859"/>
                    <a:pt x="32797" y="13913"/>
                  </a:cubicBezTo>
                  <a:cubicBezTo>
                    <a:pt x="32926" y="14149"/>
                    <a:pt x="32862" y="14210"/>
                    <a:pt x="32734" y="14210"/>
                  </a:cubicBezTo>
                  <a:cubicBezTo>
                    <a:pt x="32705" y="14210"/>
                    <a:pt x="32673" y="14207"/>
                    <a:pt x="32639" y="14202"/>
                  </a:cubicBezTo>
                  <a:cubicBezTo>
                    <a:pt x="32613" y="14123"/>
                    <a:pt x="32560" y="14071"/>
                    <a:pt x="32482" y="14044"/>
                  </a:cubicBezTo>
                  <a:cubicBezTo>
                    <a:pt x="32464" y="13923"/>
                    <a:pt x="32470" y="13836"/>
                    <a:pt x="32566" y="13836"/>
                  </a:cubicBezTo>
                  <a:close/>
                  <a:moveTo>
                    <a:pt x="28909" y="14105"/>
                  </a:moveTo>
                  <a:cubicBezTo>
                    <a:pt x="29104" y="14160"/>
                    <a:pt x="29252" y="14264"/>
                    <a:pt x="29352" y="14439"/>
                  </a:cubicBezTo>
                  <a:cubicBezTo>
                    <a:pt x="29279" y="14402"/>
                    <a:pt x="29167" y="14353"/>
                    <a:pt x="29124" y="14353"/>
                  </a:cubicBezTo>
                  <a:cubicBezTo>
                    <a:pt x="29105" y="14353"/>
                    <a:pt x="29099" y="14362"/>
                    <a:pt x="29115" y="14386"/>
                  </a:cubicBezTo>
                  <a:cubicBezTo>
                    <a:pt x="29136" y="14468"/>
                    <a:pt x="29172" y="14535"/>
                    <a:pt x="29150" y="14535"/>
                  </a:cubicBezTo>
                  <a:cubicBezTo>
                    <a:pt x="29143" y="14535"/>
                    <a:pt x="29132" y="14529"/>
                    <a:pt x="29115" y="14518"/>
                  </a:cubicBezTo>
                  <a:cubicBezTo>
                    <a:pt x="29046" y="14380"/>
                    <a:pt x="28978" y="14243"/>
                    <a:pt x="28909" y="14105"/>
                  </a:cubicBezTo>
                  <a:close/>
                  <a:moveTo>
                    <a:pt x="31593" y="14069"/>
                  </a:moveTo>
                  <a:cubicBezTo>
                    <a:pt x="31748" y="14069"/>
                    <a:pt x="32050" y="14334"/>
                    <a:pt x="32219" y="14649"/>
                  </a:cubicBezTo>
                  <a:cubicBezTo>
                    <a:pt x="32022" y="14698"/>
                    <a:pt x="31963" y="14862"/>
                    <a:pt x="31699" y="14862"/>
                  </a:cubicBezTo>
                  <a:cubicBezTo>
                    <a:pt x="31680" y="14862"/>
                    <a:pt x="31661" y="14861"/>
                    <a:pt x="31640" y="14860"/>
                  </a:cubicBezTo>
                  <a:lnTo>
                    <a:pt x="31666" y="14860"/>
                  </a:lnTo>
                  <a:cubicBezTo>
                    <a:pt x="31614" y="14649"/>
                    <a:pt x="31456" y="14413"/>
                    <a:pt x="31508" y="14386"/>
                  </a:cubicBezTo>
                  <a:lnTo>
                    <a:pt x="31508" y="14386"/>
                  </a:lnTo>
                  <a:cubicBezTo>
                    <a:pt x="31554" y="14444"/>
                    <a:pt x="31610" y="14456"/>
                    <a:pt x="31663" y="14456"/>
                  </a:cubicBezTo>
                  <a:cubicBezTo>
                    <a:pt x="31703" y="14456"/>
                    <a:pt x="31741" y="14449"/>
                    <a:pt x="31771" y="14449"/>
                  </a:cubicBezTo>
                  <a:cubicBezTo>
                    <a:pt x="31793" y="14449"/>
                    <a:pt x="31812" y="14453"/>
                    <a:pt x="31824" y="14465"/>
                  </a:cubicBezTo>
                  <a:cubicBezTo>
                    <a:pt x="31745" y="14334"/>
                    <a:pt x="31587" y="14255"/>
                    <a:pt x="31508" y="14123"/>
                  </a:cubicBezTo>
                  <a:cubicBezTo>
                    <a:pt x="31524" y="14086"/>
                    <a:pt x="31554" y="14069"/>
                    <a:pt x="31593" y="14069"/>
                  </a:cubicBezTo>
                  <a:close/>
                  <a:moveTo>
                    <a:pt x="30853" y="15259"/>
                  </a:moveTo>
                  <a:cubicBezTo>
                    <a:pt x="30886" y="15259"/>
                    <a:pt x="30947" y="15285"/>
                    <a:pt x="31061" y="15359"/>
                  </a:cubicBezTo>
                  <a:lnTo>
                    <a:pt x="31035" y="15386"/>
                  </a:lnTo>
                  <a:cubicBezTo>
                    <a:pt x="31077" y="15498"/>
                    <a:pt x="31022" y="15581"/>
                    <a:pt x="30929" y="15581"/>
                  </a:cubicBezTo>
                  <a:cubicBezTo>
                    <a:pt x="30848" y="15581"/>
                    <a:pt x="30738" y="15518"/>
                    <a:pt x="30641" y="15359"/>
                  </a:cubicBezTo>
                  <a:lnTo>
                    <a:pt x="30641" y="15359"/>
                  </a:lnTo>
                  <a:cubicBezTo>
                    <a:pt x="30695" y="15384"/>
                    <a:pt x="30731" y="15394"/>
                    <a:pt x="30756" y="15394"/>
                  </a:cubicBezTo>
                  <a:cubicBezTo>
                    <a:pt x="30847" y="15394"/>
                    <a:pt x="30777" y="15259"/>
                    <a:pt x="30853" y="15259"/>
                  </a:cubicBezTo>
                  <a:close/>
                  <a:moveTo>
                    <a:pt x="29352" y="15070"/>
                  </a:moveTo>
                  <a:lnTo>
                    <a:pt x="29352" y="15070"/>
                  </a:lnTo>
                  <a:cubicBezTo>
                    <a:pt x="29510" y="15123"/>
                    <a:pt x="29694" y="15149"/>
                    <a:pt x="29799" y="15307"/>
                  </a:cubicBezTo>
                  <a:lnTo>
                    <a:pt x="29773" y="15333"/>
                  </a:lnTo>
                  <a:cubicBezTo>
                    <a:pt x="29697" y="15310"/>
                    <a:pt x="29639" y="15298"/>
                    <a:pt x="29598" y="15298"/>
                  </a:cubicBezTo>
                  <a:cubicBezTo>
                    <a:pt x="29455" y="15298"/>
                    <a:pt x="29521" y="15441"/>
                    <a:pt x="29746" y="15728"/>
                  </a:cubicBezTo>
                  <a:cubicBezTo>
                    <a:pt x="29273" y="15438"/>
                    <a:pt x="29378" y="15281"/>
                    <a:pt x="29352" y="15070"/>
                  </a:cubicBezTo>
                  <a:close/>
                  <a:moveTo>
                    <a:pt x="29049" y="15708"/>
                  </a:moveTo>
                  <a:cubicBezTo>
                    <a:pt x="29082" y="15708"/>
                    <a:pt x="29121" y="15714"/>
                    <a:pt x="29168" y="15728"/>
                  </a:cubicBezTo>
                  <a:lnTo>
                    <a:pt x="29141" y="15728"/>
                  </a:lnTo>
                  <a:cubicBezTo>
                    <a:pt x="29247" y="15938"/>
                    <a:pt x="29168" y="16175"/>
                    <a:pt x="28957" y="16280"/>
                  </a:cubicBezTo>
                  <a:cubicBezTo>
                    <a:pt x="28888" y="16004"/>
                    <a:pt x="28819" y="15708"/>
                    <a:pt x="29049" y="15708"/>
                  </a:cubicBezTo>
                  <a:close/>
                  <a:moveTo>
                    <a:pt x="29773" y="16701"/>
                  </a:moveTo>
                  <a:cubicBezTo>
                    <a:pt x="29776" y="16705"/>
                    <a:pt x="29780" y="16709"/>
                    <a:pt x="29783" y="16713"/>
                  </a:cubicBezTo>
                  <a:lnTo>
                    <a:pt x="29783" y="16713"/>
                  </a:lnTo>
                  <a:cubicBezTo>
                    <a:pt x="29788" y="16708"/>
                    <a:pt x="29793" y="16704"/>
                    <a:pt x="29799" y="16701"/>
                  </a:cubicBezTo>
                  <a:close/>
                  <a:moveTo>
                    <a:pt x="29168" y="15438"/>
                  </a:moveTo>
                  <a:cubicBezTo>
                    <a:pt x="29615" y="15622"/>
                    <a:pt x="29641" y="16148"/>
                    <a:pt x="30062" y="16333"/>
                  </a:cubicBezTo>
                  <a:cubicBezTo>
                    <a:pt x="29957" y="16201"/>
                    <a:pt x="29852" y="16070"/>
                    <a:pt x="29799" y="15912"/>
                  </a:cubicBezTo>
                  <a:cubicBezTo>
                    <a:pt x="30009" y="15912"/>
                    <a:pt x="30246" y="16017"/>
                    <a:pt x="30378" y="16175"/>
                  </a:cubicBezTo>
                  <a:cubicBezTo>
                    <a:pt x="30368" y="16173"/>
                    <a:pt x="30360" y="16172"/>
                    <a:pt x="30352" y="16172"/>
                  </a:cubicBezTo>
                  <a:cubicBezTo>
                    <a:pt x="30100" y="16172"/>
                    <a:pt x="30421" y="17063"/>
                    <a:pt x="30206" y="17063"/>
                  </a:cubicBezTo>
                  <a:cubicBezTo>
                    <a:pt x="30136" y="17063"/>
                    <a:pt x="30008" y="16967"/>
                    <a:pt x="29783" y="16713"/>
                  </a:cubicBezTo>
                  <a:lnTo>
                    <a:pt x="29783" y="16713"/>
                  </a:lnTo>
                  <a:cubicBezTo>
                    <a:pt x="29705" y="16789"/>
                    <a:pt x="29709" y="17035"/>
                    <a:pt x="29555" y="17035"/>
                  </a:cubicBezTo>
                  <a:cubicBezTo>
                    <a:pt x="29493" y="17035"/>
                    <a:pt x="29404" y="16994"/>
                    <a:pt x="29273" y="16885"/>
                  </a:cubicBezTo>
                  <a:cubicBezTo>
                    <a:pt x="29119" y="16653"/>
                    <a:pt x="29191" y="16407"/>
                    <a:pt x="29407" y="16407"/>
                  </a:cubicBezTo>
                  <a:cubicBezTo>
                    <a:pt x="29485" y="16407"/>
                    <a:pt x="29582" y="16440"/>
                    <a:pt x="29694" y="16517"/>
                  </a:cubicBezTo>
                  <a:cubicBezTo>
                    <a:pt x="29503" y="16284"/>
                    <a:pt x="29487" y="16217"/>
                    <a:pt x="29542" y="16217"/>
                  </a:cubicBezTo>
                  <a:cubicBezTo>
                    <a:pt x="29614" y="16217"/>
                    <a:pt x="29813" y="16337"/>
                    <a:pt x="29886" y="16337"/>
                  </a:cubicBezTo>
                  <a:cubicBezTo>
                    <a:pt x="29893" y="16337"/>
                    <a:pt x="29900" y="16336"/>
                    <a:pt x="29904" y="16333"/>
                  </a:cubicBezTo>
                  <a:cubicBezTo>
                    <a:pt x="29615" y="16096"/>
                    <a:pt x="29352" y="15780"/>
                    <a:pt x="29168" y="15438"/>
                  </a:cubicBezTo>
                  <a:close/>
                  <a:moveTo>
                    <a:pt x="29368" y="17266"/>
                  </a:moveTo>
                  <a:cubicBezTo>
                    <a:pt x="29438" y="17266"/>
                    <a:pt x="29542" y="17299"/>
                    <a:pt x="29641" y="17332"/>
                  </a:cubicBezTo>
                  <a:cubicBezTo>
                    <a:pt x="29697" y="17500"/>
                    <a:pt x="29661" y="17588"/>
                    <a:pt x="29550" y="17588"/>
                  </a:cubicBezTo>
                  <a:cubicBezTo>
                    <a:pt x="29505" y="17588"/>
                    <a:pt x="29447" y="17573"/>
                    <a:pt x="29378" y="17542"/>
                  </a:cubicBezTo>
                  <a:cubicBezTo>
                    <a:pt x="29241" y="17329"/>
                    <a:pt x="29272" y="17266"/>
                    <a:pt x="29368" y="17266"/>
                  </a:cubicBezTo>
                  <a:close/>
                  <a:moveTo>
                    <a:pt x="24858" y="22040"/>
                  </a:moveTo>
                  <a:cubicBezTo>
                    <a:pt x="24891" y="22040"/>
                    <a:pt x="24941" y="22056"/>
                    <a:pt x="25012" y="22092"/>
                  </a:cubicBezTo>
                  <a:lnTo>
                    <a:pt x="25012" y="22119"/>
                  </a:lnTo>
                  <a:cubicBezTo>
                    <a:pt x="25123" y="22285"/>
                    <a:pt x="25156" y="22386"/>
                    <a:pt x="25075" y="22386"/>
                  </a:cubicBezTo>
                  <a:cubicBezTo>
                    <a:pt x="25040" y="22386"/>
                    <a:pt x="24985" y="22368"/>
                    <a:pt x="24907" y="22329"/>
                  </a:cubicBezTo>
                  <a:cubicBezTo>
                    <a:pt x="24811" y="22157"/>
                    <a:pt x="24771" y="22040"/>
                    <a:pt x="24858" y="22040"/>
                  </a:cubicBezTo>
                  <a:close/>
                  <a:moveTo>
                    <a:pt x="23701" y="22373"/>
                  </a:moveTo>
                  <a:cubicBezTo>
                    <a:pt x="23737" y="22373"/>
                    <a:pt x="23799" y="22396"/>
                    <a:pt x="23908" y="22460"/>
                  </a:cubicBezTo>
                  <a:lnTo>
                    <a:pt x="23881" y="22487"/>
                  </a:lnTo>
                  <a:cubicBezTo>
                    <a:pt x="23987" y="22622"/>
                    <a:pt x="23946" y="22715"/>
                    <a:pt x="23842" y="22715"/>
                  </a:cubicBezTo>
                  <a:cubicBezTo>
                    <a:pt x="23764" y="22715"/>
                    <a:pt x="23652" y="22663"/>
                    <a:pt x="23540" y="22539"/>
                  </a:cubicBezTo>
                  <a:lnTo>
                    <a:pt x="23540" y="22539"/>
                  </a:lnTo>
                  <a:cubicBezTo>
                    <a:pt x="23563" y="22546"/>
                    <a:pt x="23581" y="22549"/>
                    <a:pt x="23596" y="22549"/>
                  </a:cubicBezTo>
                  <a:cubicBezTo>
                    <a:pt x="23708" y="22549"/>
                    <a:pt x="23604" y="22373"/>
                    <a:pt x="23701" y="22373"/>
                  </a:cubicBezTo>
                  <a:close/>
                  <a:moveTo>
                    <a:pt x="23503" y="21483"/>
                  </a:moveTo>
                  <a:cubicBezTo>
                    <a:pt x="23521" y="21483"/>
                    <a:pt x="23542" y="21484"/>
                    <a:pt x="23566" y="21487"/>
                  </a:cubicBezTo>
                  <a:lnTo>
                    <a:pt x="23540" y="21514"/>
                  </a:lnTo>
                  <a:cubicBezTo>
                    <a:pt x="23697" y="21750"/>
                    <a:pt x="23881" y="21961"/>
                    <a:pt x="24118" y="22171"/>
                  </a:cubicBezTo>
                  <a:cubicBezTo>
                    <a:pt x="24086" y="22085"/>
                    <a:pt x="24107" y="22052"/>
                    <a:pt x="24159" y="22052"/>
                  </a:cubicBezTo>
                  <a:cubicBezTo>
                    <a:pt x="24234" y="22052"/>
                    <a:pt x="24373" y="22120"/>
                    <a:pt x="24513" y="22197"/>
                  </a:cubicBezTo>
                  <a:cubicBezTo>
                    <a:pt x="24559" y="22454"/>
                    <a:pt x="24813" y="22877"/>
                    <a:pt x="24594" y="22877"/>
                  </a:cubicBezTo>
                  <a:cubicBezTo>
                    <a:pt x="24566" y="22877"/>
                    <a:pt x="24531" y="22870"/>
                    <a:pt x="24486" y="22855"/>
                  </a:cubicBezTo>
                  <a:cubicBezTo>
                    <a:pt x="24335" y="22375"/>
                    <a:pt x="23067" y="21483"/>
                    <a:pt x="23503" y="21483"/>
                  </a:cubicBezTo>
                  <a:close/>
                  <a:moveTo>
                    <a:pt x="24172" y="22664"/>
                  </a:moveTo>
                  <a:cubicBezTo>
                    <a:pt x="24187" y="22664"/>
                    <a:pt x="24204" y="22666"/>
                    <a:pt x="24223" y="22671"/>
                  </a:cubicBezTo>
                  <a:cubicBezTo>
                    <a:pt x="24539" y="23092"/>
                    <a:pt x="24223" y="22960"/>
                    <a:pt x="24118" y="23039"/>
                  </a:cubicBezTo>
                  <a:cubicBezTo>
                    <a:pt x="24118" y="22918"/>
                    <a:pt x="24007" y="22664"/>
                    <a:pt x="24172" y="22664"/>
                  </a:cubicBezTo>
                  <a:close/>
                  <a:moveTo>
                    <a:pt x="35401" y="22566"/>
                  </a:moveTo>
                  <a:cubicBezTo>
                    <a:pt x="35841" y="22746"/>
                    <a:pt x="36023" y="23276"/>
                    <a:pt x="35829" y="23276"/>
                  </a:cubicBezTo>
                  <a:cubicBezTo>
                    <a:pt x="35768" y="23276"/>
                    <a:pt x="35671" y="23224"/>
                    <a:pt x="35532" y="23092"/>
                  </a:cubicBezTo>
                  <a:lnTo>
                    <a:pt x="35532" y="23092"/>
                  </a:lnTo>
                  <a:cubicBezTo>
                    <a:pt x="35555" y="23098"/>
                    <a:pt x="35574" y="23101"/>
                    <a:pt x="35587" y="23101"/>
                  </a:cubicBezTo>
                  <a:cubicBezTo>
                    <a:pt x="35745" y="23101"/>
                    <a:pt x="35328" y="22711"/>
                    <a:pt x="35401" y="22566"/>
                  </a:cubicBezTo>
                  <a:close/>
                  <a:moveTo>
                    <a:pt x="25065" y="22829"/>
                  </a:moveTo>
                  <a:lnTo>
                    <a:pt x="25065" y="22829"/>
                  </a:lnTo>
                  <a:cubicBezTo>
                    <a:pt x="25196" y="22986"/>
                    <a:pt x="25433" y="23013"/>
                    <a:pt x="25565" y="23144"/>
                  </a:cubicBezTo>
                  <a:lnTo>
                    <a:pt x="25565" y="23171"/>
                  </a:lnTo>
                  <a:cubicBezTo>
                    <a:pt x="25657" y="23337"/>
                    <a:pt x="25697" y="23438"/>
                    <a:pt x="25622" y="23438"/>
                  </a:cubicBezTo>
                  <a:cubicBezTo>
                    <a:pt x="25590" y="23438"/>
                    <a:pt x="25538" y="23420"/>
                    <a:pt x="25459" y="23381"/>
                  </a:cubicBezTo>
                  <a:cubicBezTo>
                    <a:pt x="25407" y="23197"/>
                    <a:pt x="24828" y="22855"/>
                    <a:pt x="25065" y="22829"/>
                  </a:cubicBezTo>
                  <a:close/>
                  <a:moveTo>
                    <a:pt x="32850" y="23907"/>
                  </a:moveTo>
                  <a:lnTo>
                    <a:pt x="32850" y="23907"/>
                  </a:lnTo>
                  <a:cubicBezTo>
                    <a:pt x="33232" y="24034"/>
                    <a:pt x="33343" y="24335"/>
                    <a:pt x="33517" y="24664"/>
                  </a:cubicBezTo>
                  <a:lnTo>
                    <a:pt x="33517" y="24664"/>
                  </a:lnTo>
                  <a:cubicBezTo>
                    <a:pt x="33512" y="24663"/>
                    <a:pt x="33508" y="24663"/>
                    <a:pt x="33504" y="24663"/>
                  </a:cubicBezTo>
                  <a:cubicBezTo>
                    <a:pt x="33451" y="24663"/>
                    <a:pt x="33509" y="24773"/>
                    <a:pt x="33456" y="24773"/>
                  </a:cubicBezTo>
                  <a:cubicBezTo>
                    <a:pt x="33438" y="24773"/>
                    <a:pt x="33405" y="24760"/>
                    <a:pt x="33349" y="24722"/>
                  </a:cubicBezTo>
                  <a:cubicBezTo>
                    <a:pt x="32955" y="24223"/>
                    <a:pt x="33297" y="24433"/>
                    <a:pt x="32850" y="23907"/>
                  </a:cubicBezTo>
                  <a:close/>
                  <a:moveTo>
                    <a:pt x="19384" y="24059"/>
                  </a:moveTo>
                  <a:cubicBezTo>
                    <a:pt x="19441" y="24059"/>
                    <a:pt x="19517" y="24076"/>
                    <a:pt x="19621" y="24117"/>
                  </a:cubicBezTo>
                  <a:cubicBezTo>
                    <a:pt x="19568" y="24301"/>
                    <a:pt x="20068" y="24670"/>
                    <a:pt x="19989" y="24827"/>
                  </a:cubicBezTo>
                  <a:cubicBezTo>
                    <a:pt x="19738" y="24827"/>
                    <a:pt x="19427" y="24372"/>
                    <a:pt x="19333" y="24372"/>
                  </a:cubicBezTo>
                  <a:cubicBezTo>
                    <a:pt x="19318" y="24372"/>
                    <a:pt x="19309" y="24382"/>
                    <a:pt x="19305" y="24407"/>
                  </a:cubicBezTo>
                  <a:cubicBezTo>
                    <a:pt x="19437" y="24591"/>
                    <a:pt x="19673" y="24670"/>
                    <a:pt x="19726" y="24906"/>
                  </a:cubicBezTo>
                  <a:cubicBezTo>
                    <a:pt x="19489" y="24801"/>
                    <a:pt x="19253" y="24617"/>
                    <a:pt x="19069" y="24380"/>
                  </a:cubicBezTo>
                  <a:cubicBezTo>
                    <a:pt x="19237" y="24338"/>
                    <a:pt x="19152" y="24059"/>
                    <a:pt x="19384" y="24059"/>
                  </a:cubicBezTo>
                  <a:close/>
                  <a:moveTo>
                    <a:pt x="34931" y="24778"/>
                  </a:moveTo>
                  <a:cubicBezTo>
                    <a:pt x="34972" y="24778"/>
                    <a:pt x="35032" y="24796"/>
                    <a:pt x="35112" y="24827"/>
                  </a:cubicBezTo>
                  <a:lnTo>
                    <a:pt x="35138" y="24827"/>
                  </a:lnTo>
                  <a:cubicBezTo>
                    <a:pt x="35178" y="24969"/>
                    <a:pt x="35234" y="25142"/>
                    <a:pt x="35114" y="25142"/>
                  </a:cubicBezTo>
                  <a:cubicBezTo>
                    <a:pt x="35078" y="25142"/>
                    <a:pt x="35026" y="25127"/>
                    <a:pt x="34954" y="25090"/>
                  </a:cubicBezTo>
                  <a:cubicBezTo>
                    <a:pt x="34844" y="24870"/>
                    <a:pt x="34836" y="24778"/>
                    <a:pt x="34931" y="24778"/>
                  </a:cubicBezTo>
                  <a:close/>
                  <a:moveTo>
                    <a:pt x="20699" y="24696"/>
                  </a:moveTo>
                  <a:cubicBezTo>
                    <a:pt x="20857" y="24827"/>
                    <a:pt x="20962" y="24985"/>
                    <a:pt x="21041" y="25169"/>
                  </a:cubicBezTo>
                  <a:cubicBezTo>
                    <a:pt x="20917" y="25099"/>
                    <a:pt x="20850" y="25078"/>
                    <a:pt x="20809" y="25078"/>
                  </a:cubicBezTo>
                  <a:cubicBezTo>
                    <a:pt x="20742" y="25078"/>
                    <a:pt x="20746" y="25137"/>
                    <a:pt x="20682" y="25137"/>
                  </a:cubicBezTo>
                  <a:cubicBezTo>
                    <a:pt x="20653" y="25137"/>
                    <a:pt x="20610" y="25125"/>
                    <a:pt x="20541" y="25090"/>
                  </a:cubicBezTo>
                  <a:lnTo>
                    <a:pt x="20436" y="24933"/>
                  </a:lnTo>
                  <a:lnTo>
                    <a:pt x="20436" y="24933"/>
                  </a:lnTo>
                  <a:cubicBezTo>
                    <a:pt x="20509" y="24969"/>
                    <a:pt x="20556" y="24984"/>
                    <a:pt x="20586" y="24984"/>
                  </a:cubicBezTo>
                  <a:cubicBezTo>
                    <a:pt x="20709" y="24984"/>
                    <a:pt x="20551" y="24738"/>
                    <a:pt x="20699" y="24696"/>
                  </a:cubicBezTo>
                  <a:close/>
                  <a:moveTo>
                    <a:pt x="33034" y="24591"/>
                  </a:moveTo>
                  <a:lnTo>
                    <a:pt x="33034" y="24591"/>
                  </a:lnTo>
                  <a:cubicBezTo>
                    <a:pt x="33532" y="24817"/>
                    <a:pt x="33582" y="25259"/>
                    <a:pt x="33334" y="25259"/>
                  </a:cubicBezTo>
                  <a:cubicBezTo>
                    <a:pt x="33294" y="25259"/>
                    <a:pt x="33246" y="25247"/>
                    <a:pt x="33192" y="25222"/>
                  </a:cubicBezTo>
                  <a:cubicBezTo>
                    <a:pt x="33113" y="25090"/>
                    <a:pt x="32955" y="25012"/>
                    <a:pt x="32876" y="24880"/>
                  </a:cubicBezTo>
                  <a:cubicBezTo>
                    <a:pt x="32898" y="24849"/>
                    <a:pt x="32930" y="24838"/>
                    <a:pt x="32966" y="24838"/>
                  </a:cubicBezTo>
                  <a:cubicBezTo>
                    <a:pt x="33059" y="24838"/>
                    <a:pt x="33178" y="24912"/>
                    <a:pt x="33219" y="24912"/>
                  </a:cubicBezTo>
                  <a:cubicBezTo>
                    <a:pt x="33258" y="24912"/>
                    <a:pt x="33226" y="24846"/>
                    <a:pt x="33034" y="24591"/>
                  </a:cubicBezTo>
                  <a:close/>
                  <a:moveTo>
                    <a:pt x="20331" y="25012"/>
                  </a:moveTo>
                  <a:lnTo>
                    <a:pt x="20331" y="25012"/>
                  </a:lnTo>
                  <a:cubicBezTo>
                    <a:pt x="20512" y="25305"/>
                    <a:pt x="20440" y="25386"/>
                    <a:pt x="20299" y="25386"/>
                  </a:cubicBezTo>
                  <a:cubicBezTo>
                    <a:pt x="20276" y="25386"/>
                    <a:pt x="20252" y="25383"/>
                    <a:pt x="20226" y="25380"/>
                  </a:cubicBezTo>
                  <a:cubicBezTo>
                    <a:pt x="20226" y="25264"/>
                    <a:pt x="20123" y="25024"/>
                    <a:pt x="20262" y="25024"/>
                  </a:cubicBezTo>
                  <a:cubicBezTo>
                    <a:pt x="20281" y="25024"/>
                    <a:pt x="20303" y="25029"/>
                    <a:pt x="20331" y="25038"/>
                  </a:cubicBezTo>
                  <a:lnTo>
                    <a:pt x="20331" y="25012"/>
                  </a:lnTo>
                  <a:close/>
                  <a:moveTo>
                    <a:pt x="32219" y="24301"/>
                  </a:moveTo>
                  <a:lnTo>
                    <a:pt x="32613" y="24486"/>
                  </a:lnTo>
                  <a:cubicBezTo>
                    <a:pt x="32797" y="24775"/>
                    <a:pt x="32560" y="24670"/>
                    <a:pt x="32823" y="24906"/>
                  </a:cubicBezTo>
                  <a:cubicBezTo>
                    <a:pt x="32789" y="24903"/>
                    <a:pt x="32757" y="24902"/>
                    <a:pt x="32727" y="24902"/>
                  </a:cubicBezTo>
                  <a:cubicBezTo>
                    <a:pt x="32491" y="24902"/>
                    <a:pt x="32452" y="25008"/>
                    <a:pt x="32850" y="25406"/>
                  </a:cubicBezTo>
                  <a:cubicBezTo>
                    <a:pt x="32587" y="25380"/>
                    <a:pt x="32534" y="25169"/>
                    <a:pt x="32376" y="25064"/>
                  </a:cubicBezTo>
                  <a:lnTo>
                    <a:pt x="32376" y="25064"/>
                  </a:lnTo>
                  <a:lnTo>
                    <a:pt x="32587" y="25511"/>
                  </a:lnTo>
                  <a:cubicBezTo>
                    <a:pt x="32132" y="25284"/>
                    <a:pt x="32011" y="25017"/>
                    <a:pt x="31783" y="25017"/>
                  </a:cubicBezTo>
                  <a:cubicBezTo>
                    <a:pt x="31747" y="25017"/>
                    <a:pt x="31709" y="25024"/>
                    <a:pt x="31666" y="25038"/>
                  </a:cubicBezTo>
                  <a:cubicBezTo>
                    <a:pt x="31702" y="24913"/>
                    <a:pt x="31774" y="24740"/>
                    <a:pt x="31948" y="24740"/>
                  </a:cubicBezTo>
                  <a:cubicBezTo>
                    <a:pt x="32030" y="24740"/>
                    <a:pt x="32136" y="24779"/>
                    <a:pt x="32271" y="24880"/>
                  </a:cubicBezTo>
                  <a:cubicBezTo>
                    <a:pt x="32140" y="24591"/>
                    <a:pt x="32718" y="24775"/>
                    <a:pt x="32219" y="24301"/>
                  </a:cubicBezTo>
                  <a:close/>
                  <a:moveTo>
                    <a:pt x="19547" y="25284"/>
                  </a:moveTo>
                  <a:cubicBezTo>
                    <a:pt x="19566" y="25284"/>
                    <a:pt x="19590" y="25289"/>
                    <a:pt x="19621" y="25301"/>
                  </a:cubicBezTo>
                  <a:cubicBezTo>
                    <a:pt x="19700" y="25432"/>
                    <a:pt x="19910" y="25459"/>
                    <a:pt x="20015" y="25590"/>
                  </a:cubicBezTo>
                  <a:cubicBezTo>
                    <a:pt x="19988" y="25581"/>
                    <a:pt x="19967" y="25577"/>
                    <a:pt x="19950" y="25577"/>
                  </a:cubicBezTo>
                  <a:cubicBezTo>
                    <a:pt x="19850" y="25577"/>
                    <a:pt x="19903" y="25714"/>
                    <a:pt x="19797" y="25714"/>
                  </a:cubicBezTo>
                  <a:cubicBezTo>
                    <a:pt x="19764" y="25714"/>
                    <a:pt x="19717" y="25701"/>
                    <a:pt x="19647" y="25669"/>
                  </a:cubicBezTo>
                  <a:lnTo>
                    <a:pt x="19647" y="25643"/>
                  </a:lnTo>
                  <a:cubicBezTo>
                    <a:pt x="19535" y="25463"/>
                    <a:pt x="19442" y="25284"/>
                    <a:pt x="19547" y="25284"/>
                  </a:cubicBezTo>
                  <a:close/>
                  <a:moveTo>
                    <a:pt x="19464" y="25609"/>
                  </a:moveTo>
                  <a:cubicBezTo>
                    <a:pt x="19487" y="25609"/>
                    <a:pt x="19513" y="25612"/>
                    <a:pt x="19542" y="25616"/>
                  </a:cubicBezTo>
                  <a:cubicBezTo>
                    <a:pt x="19568" y="25906"/>
                    <a:pt x="19226" y="25906"/>
                    <a:pt x="19069" y="26064"/>
                  </a:cubicBezTo>
                  <a:lnTo>
                    <a:pt x="19069" y="26037"/>
                  </a:lnTo>
                  <a:lnTo>
                    <a:pt x="18937" y="25774"/>
                  </a:lnTo>
                  <a:lnTo>
                    <a:pt x="18937" y="25774"/>
                  </a:lnTo>
                  <a:cubicBezTo>
                    <a:pt x="18968" y="25779"/>
                    <a:pt x="18996" y="25781"/>
                    <a:pt x="19022" y="25781"/>
                  </a:cubicBezTo>
                  <a:cubicBezTo>
                    <a:pt x="19247" y="25781"/>
                    <a:pt x="19256" y="25609"/>
                    <a:pt x="19464" y="25609"/>
                  </a:cubicBezTo>
                  <a:close/>
                  <a:moveTo>
                    <a:pt x="18733" y="25915"/>
                  </a:moveTo>
                  <a:cubicBezTo>
                    <a:pt x="18767" y="25915"/>
                    <a:pt x="18815" y="25928"/>
                    <a:pt x="18884" y="25958"/>
                  </a:cubicBezTo>
                  <a:cubicBezTo>
                    <a:pt x="18937" y="26064"/>
                    <a:pt x="19016" y="26169"/>
                    <a:pt x="19121" y="26248"/>
                  </a:cubicBezTo>
                  <a:cubicBezTo>
                    <a:pt x="19110" y="26246"/>
                    <a:pt x="19099" y="26246"/>
                    <a:pt x="19088" y="26246"/>
                  </a:cubicBezTo>
                  <a:cubicBezTo>
                    <a:pt x="18972" y="26246"/>
                    <a:pt x="18886" y="26320"/>
                    <a:pt x="18773" y="26320"/>
                  </a:cubicBezTo>
                  <a:cubicBezTo>
                    <a:pt x="18703" y="26320"/>
                    <a:pt x="18622" y="26291"/>
                    <a:pt x="18516" y="26195"/>
                  </a:cubicBezTo>
                  <a:lnTo>
                    <a:pt x="18516" y="26142"/>
                  </a:lnTo>
                  <a:cubicBezTo>
                    <a:pt x="18548" y="26153"/>
                    <a:pt x="18573" y="26158"/>
                    <a:pt x="18593" y="26158"/>
                  </a:cubicBezTo>
                  <a:cubicBezTo>
                    <a:pt x="18733" y="26158"/>
                    <a:pt x="18587" y="25915"/>
                    <a:pt x="18733" y="25915"/>
                  </a:cubicBezTo>
                  <a:close/>
                  <a:moveTo>
                    <a:pt x="31162" y="25822"/>
                  </a:moveTo>
                  <a:cubicBezTo>
                    <a:pt x="31207" y="25822"/>
                    <a:pt x="31277" y="25847"/>
                    <a:pt x="31377" y="25906"/>
                  </a:cubicBezTo>
                  <a:cubicBezTo>
                    <a:pt x="31561" y="26248"/>
                    <a:pt x="31508" y="26327"/>
                    <a:pt x="31324" y="26327"/>
                  </a:cubicBezTo>
                  <a:lnTo>
                    <a:pt x="31351" y="26300"/>
                  </a:lnTo>
                  <a:cubicBezTo>
                    <a:pt x="31147" y="26117"/>
                    <a:pt x="31006" y="25822"/>
                    <a:pt x="31162" y="25822"/>
                  </a:cubicBezTo>
                  <a:close/>
                  <a:moveTo>
                    <a:pt x="33379" y="26100"/>
                  </a:moveTo>
                  <a:cubicBezTo>
                    <a:pt x="33405" y="26100"/>
                    <a:pt x="33452" y="26119"/>
                    <a:pt x="33534" y="26169"/>
                  </a:cubicBezTo>
                  <a:cubicBezTo>
                    <a:pt x="33681" y="26361"/>
                    <a:pt x="33655" y="26462"/>
                    <a:pt x="33566" y="26462"/>
                  </a:cubicBezTo>
                  <a:cubicBezTo>
                    <a:pt x="33496" y="26462"/>
                    <a:pt x="33389" y="26401"/>
                    <a:pt x="33297" y="26274"/>
                  </a:cubicBezTo>
                  <a:lnTo>
                    <a:pt x="33297" y="26274"/>
                  </a:lnTo>
                  <a:cubicBezTo>
                    <a:pt x="33303" y="26275"/>
                    <a:pt x="33308" y="26275"/>
                    <a:pt x="33313" y="26275"/>
                  </a:cubicBezTo>
                  <a:cubicBezTo>
                    <a:pt x="33405" y="26275"/>
                    <a:pt x="33297" y="26100"/>
                    <a:pt x="33379" y="26100"/>
                  </a:cubicBezTo>
                  <a:close/>
                  <a:moveTo>
                    <a:pt x="17980" y="25691"/>
                  </a:moveTo>
                  <a:cubicBezTo>
                    <a:pt x="17999" y="25691"/>
                    <a:pt x="18020" y="25692"/>
                    <a:pt x="18043" y="25695"/>
                  </a:cubicBezTo>
                  <a:cubicBezTo>
                    <a:pt x="18253" y="25985"/>
                    <a:pt x="18017" y="25879"/>
                    <a:pt x="18227" y="26169"/>
                  </a:cubicBezTo>
                  <a:cubicBezTo>
                    <a:pt x="18464" y="26274"/>
                    <a:pt x="18437" y="26142"/>
                    <a:pt x="18674" y="26405"/>
                  </a:cubicBezTo>
                  <a:cubicBezTo>
                    <a:pt x="18554" y="26423"/>
                    <a:pt x="18489" y="26575"/>
                    <a:pt x="18341" y="26575"/>
                  </a:cubicBezTo>
                  <a:cubicBezTo>
                    <a:pt x="18263" y="26575"/>
                    <a:pt x="18162" y="26533"/>
                    <a:pt x="18017" y="26405"/>
                  </a:cubicBezTo>
                  <a:lnTo>
                    <a:pt x="18017" y="26379"/>
                  </a:lnTo>
                  <a:cubicBezTo>
                    <a:pt x="17917" y="26106"/>
                    <a:pt x="17653" y="25691"/>
                    <a:pt x="17980" y="25691"/>
                  </a:cubicBezTo>
                  <a:close/>
                  <a:moveTo>
                    <a:pt x="30368" y="26049"/>
                  </a:moveTo>
                  <a:cubicBezTo>
                    <a:pt x="30391" y="26049"/>
                    <a:pt x="30420" y="26054"/>
                    <a:pt x="30456" y="26064"/>
                  </a:cubicBezTo>
                  <a:cubicBezTo>
                    <a:pt x="30562" y="26432"/>
                    <a:pt x="30562" y="26300"/>
                    <a:pt x="30825" y="26642"/>
                  </a:cubicBezTo>
                  <a:cubicBezTo>
                    <a:pt x="30794" y="26688"/>
                    <a:pt x="30746" y="26796"/>
                    <a:pt x="30644" y="26796"/>
                  </a:cubicBezTo>
                  <a:cubicBezTo>
                    <a:pt x="30570" y="26796"/>
                    <a:pt x="30468" y="26740"/>
                    <a:pt x="30325" y="26563"/>
                  </a:cubicBezTo>
                  <a:lnTo>
                    <a:pt x="30351" y="26563"/>
                  </a:lnTo>
                  <a:cubicBezTo>
                    <a:pt x="30410" y="26587"/>
                    <a:pt x="30451" y="26597"/>
                    <a:pt x="30478" y="26597"/>
                  </a:cubicBezTo>
                  <a:cubicBezTo>
                    <a:pt x="30671" y="26597"/>
                    <a:pt x="30118" y="26049"/>
                    <a:pt x="30368" y="26049"/>
                  </a:cubicBezTo>
                  <a:close/>
                  <a:moveTo>
                    <a:pt x="17438" y="26011"/>
                  </a:moveTo>
                  <a:lnTo>
                    <a:pt x="17438" y="26011"/>
                  </a:lnTo>
                  <a:cubicBezTo>
                    <a:pt x="17911" y="26221"/>
                    <a:pt x="17701" y="26353"/>
                    <a:pt x="18043" y="26747"/>
                  </a:cubicBezTo>
                  <a:cubicBezTo>
                    <a:pt x="17969" y="26708"/>
                    <a:pt x="17925" y="26691"/>
                    <a:pt x="17901" y="26691"/>
                  </a:cubicBezTo>
                  <a:cubicBezTo>
                    <a:pt x="17821" y="26691"/>
                    <a:pt x="17975" y="26881"/>
                    <a:pt x="18031" y="27007"/>
                  </a:cubicBezTo>
                  <a:lnTo>
                    <a:pt x="18031" y="27007"/>
                  </a:lnTo>
                  <a:cubicBezTo>
                    <a:pt x="17827" y="26954"/>
                    <a:pt x="17672" y="26849"/>
                    <a:pt x="17543" y="26668"/>
                  </a:cubicBezTo>
                  <a:lnTo>
                    <a:pt x="17543" y="26668"/>
                  </a:lnTo>
                  <a:cubicBezTo>
                    <a:pt x="17582" y="26680"/>
                    <a:pt x="17613" y="26685"/>
                    <a:pt x="17637" y="26685"/>
                  </a:cubicBezTo>
                  <a:cubicBezTo>
                    <a:pt x="17890" y="26685"/>
                    <a:pt x="17390" y="26107"/>
                    <a:pt x="17438" y="26011"/>
                  </a:cubicBezTo>
                  <a:close/>
                  <a:moveTo>
                    <a:pt x="28909" y="26792"/>
                  </a:moveTo>
                  <a:cubicBezTo>
                    <a:pt x="28968" y="26792"/>
                    <a:pt x="29042" y="26816"/>
                    <a:pt x="29141" y="26879"/>
                  </a:cubicBezTo>
                  <a:cubicBezTo>
                    <a:pt x="28896" y="26879"/>
                    <a:pt x="28908" y="27314"/>
                    <a:pt x="28661" y="27314"/>
                  </a:cubicBezTo>
                  <a:cubicBezTo>
                    <a:pt x="28564" y="27314"/>
                    <a:pt x="28428" y="27248"/>
                    <a:pt x="28221" y="27063"/>
                  </a:cubicBezTo>
                  <a:lnTo>
                    <a:pt x="28247" y="27063"/>
                  </a:lnTo>
                  <a:cubicBezTo>
                    <a:pt x="28305" y="27080"/>
                    <a:pt x="28355" y="27088"/>
                    <a:pt x="28399" y="27088"/>
                  </a:cubicBezTo>
                  <a:cubicBezTo>
                    <a:pt x="28673" y="27088"/>
                    <a:pt x="28701" y="26792"/>
                    <a:pt x="28909" y="26792"/>
                  </a:cubicBezTo>
                  <a:close/>
                  <a:moveTo>
                    <a:pt x="19606" y="26816"/>
                  </a:moveTo>
                  <a:cubicBezTo>
                    <a:pt x="19616" y="26816"/>
                    <a:pt x="19629" y="26820"/>
                    <a:pt x="19647" y="26826"/>
                  </a:cubicBezTo>
                  <a:cubicBezTo>
                    <a:pt x="19835" y="26967"/>
                    <a:pt x="20043" y="27316"/>
                    <a:pt x="19900" y="27316"/>
                  </a:cubicBezTo>
                  <a:cubicBezTo>
                    <a:pt x="19883" y="27316"/>
                    <a:pt x="19860" y="27311"/>
                    <a:pt x="19831" y="27300"/>
                  </a:cubicBezTo>
                  <a:cubicBezTo>
                    <a:pt x="19807" y="27179"/>
                    <a:pt x="19497" y="26816"/>
                    <a:pt x="19606" y="26816"/>
                  </a:cubicBezTo>
                  <a:close/>
                  <a:moveTo>
                    <a:pt x="31285" y="26787"/>
                  </a:moveTo>
                  <a:cubicBezTo>
                    <a:pt x="31310" y="26787"/>
                    <a:pt x="31341" y="26791"/>
                    <a:pt x="31377" y="26800"/>
                  </a:cubicBezTo>
                  <a:cubicBezTo>
                    <a:pt x="31719" y="27273"/>
                    <a:pt x="31061" y="27194"/>
                    <a:pt x="30904" y="27352"/>
                  </a:cubicBezTo>
                  <a:cubicBezTo>
                    <a:pt x="30825" y="27168"/>
                    <a:pt x="30614" y="27089"/>
                    <a:pt x="30562" y="26879"/>
                  </a:cubicBezTo>
                  <a:lnTo>
                    <a:pt x="30562" y="26879"/>
                  </a:lnTo>
                  <a:cubicBezTo>
                    <a:pt x="30760" y="26982"/>
                    <a:pt x="30882" y="27018"/>
                    <a:pt x="30961" y="27018"/>
                  </a:cubicBezTo>
                  <a:cubicBezTo>
                    <a:pt x="31160" y="27018"/>
                    <a:pt x="31089" y="26787"/>
                    <a:pt x="31285" y="26787"/>
                  </a:cubicBezTo>
                  <a:close/>
                  <a:moveTo>
                    <a:pt x="64129" y="26667"/>
                  </a:moveTo>
                  <a:cubicBezTo>
                    <a:pt x="64134" y="26667"/>
                    <a:pt x="64140" y="26668"/>
                    <a:pt x="64147" y="26668"/>
                  </a:cubicBezTo>
                  <a:cubicBezTo>
                    <a:pt x="64226" y="26958"/>
                    <a:pt x="64384" y="27194"/>
                    <a:pt x="64620" y="27405"/>
                  </a:cubicBezTo>
                  <a:cubicBezTo>
                    <a:pt x="64563" y="27370"/>
                    <a:pt x="64524" y="27357"/>
                    <a:pt x="64497" y="27357"/>
                  </a:cubicBezTo>
                  <a:cubicBezTo>
                    <a:pt x="64410" y="27357"/>
                    <a:pt x="64440" y="27490"/>
                    <a:pt x="64345" y="27490"/>
                  </a:cubicBezTo>
                  <a:cubicBezTo>
                    <a:pt x="64334" y="27490"/>
                    <a:pt x="64320" y="27488"/>
                    <a:pt x="64305" y="27484"/>
                  </a:cubicBezTo>
                  <a:lnTo>
                    <a:pt x="64305" y="27510"/>
                  </a:lnTo>
                  <a:cubicBezTo>
                    <a:pt x="64015" y="26958"/>
                    <a:pt x="63989" y="27300"/>
                    <a:pt x="63779" y="26958"/>
                  </a:cubicBezTo>
                  <a:lnTo>
                    <a:pt x="63779" y="26958"/>
                  </a:lnTo>
                  <a:cubicBezTo>
                    <a:pt x="63831" y="26980"/>
                    <a:pt x="63872" y="26990"/>
                    <a:pt x="63903" y="26990"/>
                  </a:cubicBezTo>
                  <a:cubicBezTo>
                    <a:pt x="64083" y="26990"/>
                    <a:pt x="63953" y="26667"/>
                    <a:pt x="64129" y="26667"/>
                  </a:cubicBezTo>
                  <a:close/>
                  <a:moveTo>
                    <a:pt x="22356" y="27320"/>
                  </a:moveTo>
                  <a:cubicBezTo>
                    <a:pt x="22403" y="27320"/>
                    <a:pt x="22463" y="27345"/>
                    <a:pt x="22540" y="27405"/>
                  </a:cubicBezTo>
                  <a:lnTo>
                    <a:pt x="22540" y="27431"/>
                  </a:lnTo>
                  <a:cubicBezTo>
                    <a:pt x="22540" y="27615"/>
                    <a:pt x="22382" y="27668"/>
                    <a:pt x="22356" y="27826"/>
                  </a:cubicBezTo>
                  <a:cubicBezTo>
                    <a:pt x="22210" y="27680"/>
                    <a:pt x="22180" y="27320"/>
                    <a:pt x="22356" y="27320"/>
                  </a:cubicBezTo>
                  <a:close/>
                  <a:moveTo>
                    <a:pt x="27839" y="27250"/>
                  </a:moveTo>
                  <a:cubicBezTo>
                    <a:pt x="27870" y="27250"/>
                    <a:pt x="27908" y="27257"/>
                    <a:pt x="27958" y="27273"/>
                  </a:cubicBezTo>
                  <a:lnTo>
                    <a:pt x="27958" y="27300"/>
                  </a:lnTo>
                  <a:cubicBezTo>
                    <a:pt x="27860" y="27378"/>
                    <a:pt x="28024" y="27891"/>
                    <a:pt x="27856" y="27891"/>
                  </a:cubicBezTo>
                  <a:cubicBezTo>
                    <a:pt x="27797" y="27891"/>
                    <a:pt x="27699" y="27830"/>
                    <a:pt x="27537" y="27668"/>
                  </a:cubicBezTo>
                  <a:lnTo>
                    <a:pt x="27537" y="27668"/>
                  </a:lnTo>
                  <a:cubicBezTo>
                    <a:pt x="27577" y="27679"/>
                    <a:pt x="27609" y="27685"/>
                    <a:pt x="27635" y="27685"/>
                  </a:cubicBezTo>
                  <a:cubicBezTo>
                    <a:pt x="27873" y="27685"/>
                    <a:pt x="27604" y="27250"/>
                    <a:pt x="27839" y="27250"/>
                  </a:cubicBezTo>
                  <a:close/>
                  <a:moveTo>
                    <a:pt x="63793" y="27573"/>
                  </a:moveTo>
                  <a:cubicBezTo>
                    <a:pt x="63828" y="27573"/>
                    <a:pt x="63883" y="27594"/>
                    <a:pt x="63963" y="27642"/>
                  </a:cubicBezTo>
                  <a:cubicBezTo>
                    <a:pt x="64051" y="27801"/>
                    <a:pt x="64080" y="27901"/>
                    <a:pt x="64009" y="27901"/>
                  </a:cubicBezTo>
                  <a:cubicBezTo>
                    <a:pt x="63975" y="27901"/>
                    <a:pt x="63917" y="27877"/>
                    <a:pt x="63831" y="27826"/>
                  </a:cubicBezTo>
                  <a:lnTo>
                    <a:pt x="63831" y="27852"/>
                  </a:lnTo>
                  <a:cubicBezTo>
                    <a:pt x="63739" y="27687"/>
                    <a:pt x="63712" y="27573"/>
                    <a:pt x="63793" y="27573"/>
                  </a:cubicBezTo>
                  <a:close/>
                  <a:moveTo>
                    <a:pt x="29747" y="27567"/>
                  </a:moveTo>
                  <a:cubicBezTo>
                    <a:pt x="29785" y="27567"/>
                    <a:pt x="29837" y="27582"/>
                    <a:pt x="29904" y="27615"/>
                  </a:cubicBezTo>
                  <a:cubicBezTo>
                    <a:pt x="29957" y="27799"/>
                    <a:pt x="29983" y="27931"/>
                    <a:pt x="29825" y="27931"/>
                  </a:cubicBezTo>
                  <a:cubicBezTo>
                    <a:pt x="29660" y="27765"/>
                    <a:pt x="29608" y="27567"/>
                    <a:pt x="29747" y="27567"/>
                  </a:cubicBezTo>
                  <a:close/>
                  <a:moveTo>
                    <a:pt x="31724" y="27649"/>
                  </a:moveTo>
                  <a:cubicBezTo>
                    <a:pt x="31752" y="27649"/>
                    <a:pt x="31786" y="27655"/>
                    <a:pt x="31824" y="27668"/>
                  </a:cubicBezTo>
                  <a:cubicBezTo>
                    <a:pt x="32008" y="27983"/>
                    <a:pt x="31877" y="27983"/>
                    <a:pt x="31745" y="27983"/>
                  </a:cubicBezTo>
                  <a:cubicBezTo>
                    <a:pt x="31569" y="27807"/>
                    <a:pt x="31577" y="27649"/>
                    <a:pt x="31724" y="27649"/>
                  </a:cubicBezTo>
                  <a:close/>
                  <a:moveTo>
                    <a:pt x="63315" y="27443"/>
                  </a:moveTo>
                  <a:cubicBezTo>
                    <a:pt x="63332" y="27443"/>
                    <a:pt x="63354" y="27448"/>
                    <a:pt x="63384" y="27457"/>
                  </a:cubicBezTo>
                  <a:lnTo>
                    <a:pt x="63384" y="27484"/>
                  </a:lnTo>
                  <a:cubicBezTo>
                    <a:pt x="63542" y="27642"/>
                    <a:pt x="63647" y="27826"/>
                    <a:pt x="63779" y="28010"/>
                  </a:cubicBezTo>
                  <a:cubicBezTo>
                    <a:pt x="63540" y="27867"/>
                    <a:pt x="63151" y="27443"/>
                    <a:pt x="63315" y="27443"/>
                  </a:cubicBezTo>
                  <a:close/>
                  <a:moveTo>
                    <a:pt x="26943" y="27740"/>
                  </a:moveTo>
                  <a:cubicBezTo>
                    <a:pt x="27054" y="27740"/>
                    <a:pt x="27312" y="27895"/>
                    <a:pt x="27590" y="28010"/>
                  </a:cubicBezTo>
                  <a:cubicBezTo>
                    <a:pt x="27669" y="28168"/>
                    <a:pt x="27748" y="28299"/>
                    <a:pt x="27879" y="28404"/>
                  </a:cubicBezTo>
                  <a:lnTo>
                    <a:pt x="27669" y="28325"/>
                  </a:lnTo>
                  <a:cubicBezTo>
                    <a:pt x="27429" y="28020"/>
                    <a:pt x="27243" y="27950"/>
                    <a:pt x="27051" y="27950"/>
                  </a:cubicBezTo>
                  <a:cubicBezTo>
                    <a:pt x="27012" y="27950"/>
                    <a:pt x="26973" y="27953"/>
                    <a:pt x="26932" y="27957"/>
                  </a:cubicBezTo>
                  <a:cubicBezTo>
                    <a:pt x="26863" y="27798"/>
                    <a:pt x="26876" y="27740"/>
                    <a:pt x="26943" y="27740"/>
                  </a:cubicBezTo>
                  <a:close/>
                  <a:moveTo>
                    <a:pt x="63077" y="27870"/>
                  </a:moveTo>
                  <a:cubicBezTo>
                    <a:pt x="63116" y="27870"/>
                    <a:pt x="63167" y="27883"/>
                    <a:pt x="63253" y="27931"/>
                  </a:cubicBezTo>
                  <a:cubicBezTo>
                    <a:pt x="63302" y="28029"/>
                    <a:pt x="63695" y="28357"/>
                    <a:pt x="63554" y="28357"/>
                  </a:cubicBezTo>
                  <a:cubicBezTo>
                    <a:pt x="63544" y="28357"/>
                    <a:pt x="63531" y="28355"/>
                    <a:pt x="63516" y="28352"/>
                  </a:cubicBezTo>
                  <a:cubicBezTo>
                    <a:pt x="63430" y="28198"/>
                    <a:pt x="63312" y="28100"/>
                    <a:pt x="63254" y="28100"/>
                  </a:cubicBezTo>
                  <a:cubicBezTo>
                    <a:pt x="63222" y="28100"/>
                    <a:pt x="63208" y="28129"/>
                    <a:pt x="63226" y="28194"/>
                  </a:cubicBezTo>
                  <a:cubicBezTo>
                    <a:pt x="63384" y="28299"/>
                    <a:pt x="63516" y="28457"/>
                    <a:pt x="63647" y="28615"/>
                  </a:cubicBezTo>
                  <a:cubicBezTo>
                    <a:pt x="63610" y="28588"/>
                    <a:pt x="63588" y="28579"/>
                    <a:pt x="63574" y="28579"/>
                  </a:cubicBezTo>
                  <a:cubicBezTo>
                    <a:pt x="63538" y="28579"/>
                    <a:pt x="63554" y="28641"/>
                    <a:pt x="63509" y="28641"/>
                  </a:cubicBezTo>
                  <a:cubicBezTo>
                    <a:pt x="63484" y="28641"/>
                    <a:pt x="63440" y="28622"/>
                    <a:pt x="63358" y="28562"/>
                  </a:cubicBezTo>
                  <a:lnTo>
                    <a:pt x="63358" y="28588"/>
                  </a:lnTo>
                  <a:cubicBezTo>
                    <a:pt x="63279" y="28273"/>
                    <a:pt x="62937" y="28168"/>
                    <a:pt x="62858" y="27878"/>
                  </a:cubicBezTo>
                  <a:lnTo>
                    <a:pt x="62858" y="27878"/>
                  </a:lnTo>
                  <a:cubicBezTo>
                    <a:pt x="62892" y="27888"/>
                    <a:pt x="62919" y="27891"/>
                    <a:pt x="62941" y="27891"/>
                  </a:cubicBezTo>
                  <a:cubicBezTo>
                    <a:pt x="62997" y="27891"/>
                    <a:pt x="63028" y="27870"/>
                    <a:pt x="63077" y="27870"/>
                  </a:cubicBezTo>
                  <a:close/>
                  <a:moveTo>
                    <a:pt x="28442" y="28674"/>
                  </a:moveTo>
                  <a:cubicBezTo>
                    <a:pt x="28476" y="28674"/>
                    <a:pt x="28515" y="28680"/>
                    <a:pt x="28563" y="28694"/>
                  </a:cubicBezTo>
                  <a:cubicBezTo>
                    <a:pt x="28675" y="28994"/>
                    <a:pt x="28480" y="29120"/>
                    <a:pt x="28254" y="29120"/>
                  </a:cubicBezTo>
                  <a:cubicBezTo>
                    <a:pt x="28163" y="29120"/>
                    <a:pt x="28067" y="29099"/>
                    <a:pt x="27984" y="29062"/>
                  </a:cubicBezTo>
                  <a:lnTo>
                    <a:pt x="28011" y="29062"/>
                  </a:lnTo>
                  <a:cubicBezTo>
                    <a:pt x="28025" y="29067"/>
                    <a:pt x="28035" y="29070"/>
                    <a:pt x="28043" y="29070"/>
                  </a:cubicBezTo>
                  <a:cubicBezTo>
                    <a:pt x="28103" y="29070"/>
                    <a:pt x="27947" y="28893"/>
                    <a:pt x="27853" y="28799"/>
                  </a:cubicBezTo>
                  <a:lnTo>
                    <a:pt x="27853" y="28799"/>
                  </a:lnTo>
                  <a:cubicBezTo>
                    <a:pt x="27934" y="28827"/>
                    <a:pt x="27997" y="28839"/>
                    <a:pt x="28047" y="28839"/>
                  </a:cubicBezTo>
                  <a:cubicBezTo>
                    <a:pt x="28241" y="28839"/>
                    <a:pt x="28260" y="28674"/>
                    <a:pt x="28442" y="28674"/>
                  </a:cubicBezTo>
                  <a:close/>
                  <a:moveTo>
                    <a:pt x="26701" y="28139"/>
                  </a:moveTo>
                  <a:cubicBezTo>
                    <a:pt x="26716" y="28139"/>
                    <a:pt x="26732" y="28140"/>
                    <a:pt x="26748" y="28141"/>
                  </a:cubicBezTo>
                  <a:cubicBezTo>
                    <a:pt x="26801" y="28483"/>
                    <a:pt x="26538" y="28720"/>
                    <a:pt x="26406" y="28957"/>
                  </a:cubicBezTo>
                  <a:cubicBezTo>
                    <a:pt x="26617" y="29062"/>
                    <a:pt x="26853" y="29167"/>
                    <a:pt x="26932" y="29377"/>
                  </a:cubicBezTo>
                  <a:cubicBezTo>
                    <a:pt x="26693" y="29195"/>
                    <a:pt x="26593" y="29142"/>
                    <a:pt x="26541" y="29142"/>
                  </a:cubicBezTo>
                  <a:cubicBezTo>
                    <a:pt x="26469" y="29142"/>
                    <a:pt x="26489" y="29244"/>
                    <a:pt x="26359" y="29244"/>
                  </a:cubicBezTo>
                  <a:cubicBezTo>
                    <a:pt x="26325" y="29244"/>
                    <a:pt x="26281" y="29237"/>
                    <a:pt x="26222" y="29220"/>
                  </a:cubicBezTo>
                  <a:cubicBezTo>
                    <a:pt x="26117" y="28904"/>
                    <a:pt x="25880" y="28615"/>
                    <a:pt x="25565" y="28404"/>
                  </a:cubicBezTo>
                  <a:lnTo>
                    <a:pt x="25565" y="28404"/>
                  </a:lnTo>
                  <a:cubicBezTo>
                    <a:pt x="25808" y="28539"/>
                    <a:pt x="25970" y="28589"/>
                    <a:pt x="26084" y="28589"/>
                  </a:cubicBezTo>
                  <a:cubicBezTo>
                    <a:pt x="26425" y="28589"/>
                    <a:pt x="26338" y="28139"/>
                    <a:pt x="26701" y="28139"/>
                  </a:cubicBezTo>
                  <a:close/>
                  <a:moveTo>
                    <a:pt x="24986" y="29062"/>
                  </a:moveTo>
                  <a:lnTo>
                    <a:pt x="24960" y="29088"/>
                  </a:lnTo>
                  <a:cubicBezTo>
                    <a:pt x="25039" y="29272"/>
                    <a:pt x="25039" y="29404"/>
                    <a:pt x="24960" y="29483"/>
                  </a:cubicBezTo>
                  <a:cubicBezTo>
                    <a:pt x="24948" y="29453"/>
                    <a:pt x="24928" y="29444"/>
                    <a:pt x="24901" y="29444"/>
                  </a:cubicBezTo>
                  <a:cubicBezTo>
                    <a:pt x="24868" y="29444"/>
                    <a:pt x="24826" y="29456"/>
                    <a:pt x="24776" y="29456"/>
                  </a:cubicBezTo>
                  <a:cubicBezTo>
                    <a:pt x="24684" y="29456"/>
                    <a:pt x="24565" y="29417"/>
                    <a:pt x="24434" y="29193"/>
                  </a:cubicBezTo>
                  <a:cubicBezTo>
                    <a:pt x="24618" y="29167"/>
                    <a:pt x="24802" y="29141"/>
                    <a:pt x="24986" y="29062"/>
                  </a:cubicBezTo>
                  <a:close/>
                  <a:moveTo>
                    <a:pt x="26008" y="29139"/>
                  </a:moveTo>
                  <a:cubicBezTo>
                    <a:pt x="26031" y="29139"/>
                    <a:pt x="26077" y="29173"/>
                    <a:pt x="26170" y="29272"/>
                  </a:cubicBezTo>
                  <a:cubicBezTo>
                    <a:pt x="26170" y="29351"/>
                    <a:pt x="26160" y="29486"/>
                    <a:pt x="26074" y="29486"/>
                  </a:cubicBezTo>
                  <a:cubicBezTo>
                    <a:pt x="26016" y="29486"/>
                    <a:pt x="25923" y="29425"/>
                    <a:pt x="25775" y="29246"/>
                  </a:cubicBezTo>
                  <a:lnTo>
                    <a:pt x="25775" y="29246"/>
                  </a:lnTo>
                  <a:cubicBezTo>
                    <a:pt x="25847" y="29294"/>
                    <a:pt x="25894" y="29312"/>
                    <a:pt x="25924" y="29312"/>
                  </a:cubicBezTo>
                  <a:cubicBezTo>
                    <a:pt x="26018" y="29312"/>
                    <a:pt x="25955" y="29139"/>
                    <a:pt x="26008" y="29139"/>
                  </a:cubicBezTo>
                  <a:close/>
                  <a:moveTo>
                    <a:pt x="18993" y="29325"/>
                  </a:moveTo>
                  <a:cubicBezTo>
                    <a:pt x="19026" y="29325"/>
                    <a:pt x="19076" y="29342"/>
                    <a:pt x="19147" y="29377"/>
                  </a:cubicBezTo>
                  <a:cubicBezTo>
                    <a:pt x="19262" y="29550"/>
                    <a:pt x="19307" y="29666"/>
                    <a:pt x="19212" y="29666"/>
                  </a:cubicBezTo>
                  <a:cubicBezTo>
                    <a:pt x="19176" y="29666"/>
                    <a:pt x="19121" y="29650"/>
                    <a:pt x="19042" y="29614"/>
                  </a:cubicBezTo>
                  <a:cubicBezTo>
                    <a:pt x="18947" y="29442"/>
                    <a:pt x="18907" y="29325"/>
                    <a:pt x="18993" y="29325"/>
                  </a:cubicBezTo>
                  <a:close/>
                  <a:moveTo>
                    <a:pt x="62437" y="29460"/>
                  </a:moveTo>
                  <a:cubicBezTo>
                    <a:pt x="62529" y="29460"/>
                    <a:pt x="62763" y="29637"/>
                    <a:pt x="62832" y="29824"/>
                  </a:cubicBezTo>
                  <a:lnTo>
                    <a:pt x="62464" y="29640"/>
                  </a:lnTo>
                  <a:cubicBezTo>
                    <a:pt x="62381" y="29511"/>
                    <a:pt x="62388" y="29460"/>
                    <a:pt x="62437" y="29460"/>
                  </a:cubicBezTo>
                  <a:close/>
                  <a:moveTo>
                    <a:pt x="61669" y="29586"/>
                  </a:moveTo>
                  <a:cubicBezTo>
                    <a:pt x="61704" y="29586"/>
                    <a:pt x="61757" y="29603"/>
                    <a:pt x="61832" y="29640"/>
                  </a:cubicBezTo>
                  <a:cubicBezTo>
                    <a:pt x="61938" y="29746"/>
                    <a:pt x="62016" y="29877"/>
                    <a:pt x="62095" y="30035"/>
                  </a:cubicBezTo>
                  <a:cubicBezTo>
                    <a:pt x="61966" y="29945"/>
                    <a:pt x="61901" y="29920"/>
                    <a:pt x="61861" y="29920"/>
                  </a:cubicBezTo>
                  <a:cubicBezTo>
                    <a:pt x="61808" y="29920"/>
                    <a:pt x="61800" y="29965"/>
                    <a:pt x="61747" y="29965"/>
                  </a:cubicBezTo>
                  <a:cubicBezTo>
                    <a:pt x="61735" y="29965"/>
                    <a:pt x="61720" y="29962"/>
                    <a:pt x="61701" y="29956"/>
                  </a:cubicBezTo>
                  <a:cubicBezTo>
                    <a:pt x="61621" y="29756"/>
                    <a:pt x="61556" y="29586"/>
                    <a:pt x="61669" y="29586"/>
                  </a:cubicBezTo>
                  <a:close/>
                  <a:moveTo>
                    <a:pt x="29249" y="29679"/>
                  </a:moveTo>
                  <a:cubicBezTo>
                    <a:pt x="29316" y="29679"/>
                    <a:pt x="29413" y="29724"/>
                    <a:pt x="29562" y="29851"/>
                  </a:cubicBezTo>
                  <a:cubicBezTo>
                    <a:pt x="29456" y="29886"/>
                    <a:pt x="29373" y="30053"/>
                    <a:pt x="29202" y="30053"/>
                  </a:cubicBezTo>
                  <a:cubicBezTo>
                    <a:pt x="29119" y="30053"/>
                    <a:pt x="29015" y="30015"/>
                    <a:pt x="28878" y="29903"/>
                  </a:cubicBezTo>
                  <a:lnTo>
                    <a:pt x="28905" y="29903"/>
                  </a:lnTo>
                  <a:cubicBezTo>
                    <a:pt x="28922" y="29908"/>
                    <a:pt x="28937" y="29911"/>
                    <a:pt x="28952" y="29911"/>
                  </a:cubicBezTo>
                  <a:cubicBezTo>
                    <a:pt x="29092" y="29911"/>
                    <a:pt x="29095" y="29679"/>
                    <a:pt x="29249" y="29679"/>
                  </a:cubicBezTo>
                  <a:close/>
                  <a:moveTo>
                    <a:pt x="17438" y="29956"/>
                  </a:moveTo>
                  <a:cubicBezTo>
                    <a:pt x="17609" y="30105"/>
                    <a:pt x="17676" y="30307"/>
                    <a:pt x="17526" y="30307"/>
                  </a:cubicBezTo>
                  <a:cubicBezTo>
                    <a:pt x="17491" y="30307"/>
                    <a:pt x="17445" y="30296"/>
                    <a:pt x="17385" y="30272"/>
                  </a:cubicBezTo>
                  <a:lnTo>
                    <a:pt x="17385" y="30298"/>
                  </a:lnTo>
                  <a:cubicBezTo>
                    <a:pt x="17175" y="30009"/>
                    <a:pt x="17306" y="29982"/>
                    <a:pt x="17438" y="29956"/>
                  </a:cubicBezTo>
                  <a:close/>
                  <a:moveTo>
                    <a:pt x="23383" y="29813"/>
                  </a:moveTo>
                  <a:cubicBezTo>
                    <a:pt x="23514" y="29881"/>
                    <a:pt x="23703" y="29912"/>
                    <a:pt x="23776" y="30035"/>
                  </a:cubicBezTo>
                  <a:cubicBezTo>
                    <a:pt x="23591" y="30035"/>
                    <a:pt x="23728" y="30325"/>
                    <a:pt x="23531" y="30325"/>
                  </a:cubicBezTo>
                  <a:cubicBezTo>
                    <a:pt x="23477" y="30325"/>
                    <a:pt x="23397" y="30302"/>
                    <a:pt x="23277" y="30245"/>
                  </a:cubicBezTo>
                  <a:cubicBezTo>
                    <a:pt x="23201" y="29918"/>
                    <a:pt x="23559" y="30096"/>
                    <a:pt x="23383" y="29813"/>
                  </a:cubicBezTo>
                  <a:close/>
                  <a:moveTo>
                    <a:pt x="25392" y="29257"/>
                  </a:moveTo>
                  <a:cubicBezTo>
                    <a:pt x="25431" y="29257"/>
                    <a:pt x="25481" y="29270"/>
                    <a:pt x="25538" y="29298"/>
                  </a:cubicBezTo>
                  <a:cubicBezTo>
                    <a:pt x="25801" y="29509"/>
                    <a:pt x="25617" y="29561"/>
                    <a:pt x="25880" y="29903"/>
                  </a:cubicBezTo>
                  <a:cubicBezTo>
                    <a:pt x="25644" y="30009"/>
                    <a:pt x="25407" y="29824"/>
                    <a:pt x="25775" y="30272"/>
                  </a:cubicBezTo>
                  <a:cubicBezTo>
                    <a:pt x="25760" y="30291"/>
                    <a:pt x="25739" y="30300"/>
                    <a:pt x="25712" y="30300"/>
                  </a:cubicBezTo>
                  <a:cubicBezTo>
                    <a:pt x="25593" y="30300"/>
                    <a:pt x="25378" y="30132"/>
                    <a:pt x="25249" y="29982"/>
                  </a:cubicBezTo>
                  <a:lnTo>
                    <a:pt x="25249" y="29982"/>
                  </a:lnTo>
                  <a:cubicBezTo>
                    <a:pt x="25345" y="30271"/>
                    <a:pt x="25207" y="30442"/>
                    <a:pt x="24934" y="30442"/>
                  </a:cubicBezTo>
                  <a:cubicBezTo>
                    <a:pt x="24760" y="30442"/>
                    <a:pt x="24532" y="30373"/>
                    <a:pt x="24276" y="30219"/>
                  </a:cubicBezTo>
                  <a:lnTo>
                    <a:pt x="24276" y="30219"/>
                  </a:lnTo>
                  <a:cubicBezTo>
                    <a:pt x="24322" y="30225"/>
                    <a:pt x="24364" y="30229"/>
                    <a:pt x="24403" y="30229"/>
                  </a:cubicBezTo>
                  <a:cubicBezTo>
                    <a:pt x="24836" y="30229"/>
                    <a:pt x="24870" y="29847"/>
                    <a:pt x="24749" y="29509"/>
                  </a:cubicBezTo>
                  <a:lnTo>
                    <a:pt x="24749" y="29509"/>
                  </a:lnTo>
                  <a:cubicBezTo>
                    <a:pt x="24933" y="29719"/>
                    <a:pt x="25144" y="29877"/>
                    <a:pt x="25381" y="29982"/>
                  </a:cubicBezTo>
                  <a:cubicBezTo>
                    <a:pt x="25091" y="29693"/>
                    <a:pt x="25065" y="29667"/>
                    <a:pt x="25170" y="29535"/>
                  </a:cubicBezTo>
                  <a:lnTo>
                    <a:pt x="25170" y="29535"/>
                  </a:lnTo>
                  <a:cubicBezTo>
                    <a:pt x="25328" y="29588"/>
                    <a:pt x="25407" y="29746"/>
                    <a:pt x="25538" y="29851"/>
                  </a:cubicBezTo>
                  <a:cubicBezTo>
                    <a:pt x="25349" y="29614"/>
                    <a:pt x="25368" y="29595"/>
                    <a:pt x="25425" y="29595"/>
                  </a:cubicBezTo>
                  <a:cubicBezTo>
                    <a:pt x="25436" y="29595"/>
                    <a:pt x="25448" y="29596"/>
                    <a:pt x="25460" y="29596"/>
                  </a:cubicBezTo>
                  <a:cubicBezTo>
                    <a:pt x="25491" y="29596"/>
                    <a:pt x="25523" y="29591"/>
                    <a:pt x="25538" y="29561"/>
                  </a:cubicBezTo>
                  <a:cubicBezTo>
                    <a:pt x="25250" y="29417"/>
                    <a:pt x="25252" y="29257"/>
                    <a:pt x="25392" y="29257"/>
                  </a:cubicBezTo>
                  <a:close/>
                  <a:moveTo>
                    <a:pt x="17280" y="30245"/>
                  </a:moveTo>
                  <a:lnTo>
                    <a:pt x="17280" y="30245"/>
                  </a:lnTo>
                  <a:cubicBezTo>
                    <a:pt x="17299" y="30417"/>
                    <a:pt x="17277" y="30657"/>
                    <a:pt x="17094" y="30657"/>
                  </a:cubicBezTo>
                  <a:cubicBezTo>
                    <a:pt x="17024" y="30657"/>
                    <a:pt x="16932" y="30622"/>
                    <a:pt x="16810" y="30537"/>
                  </a:cubicBezTo>
                  <a:lnTo>
                    <a:pt x="16810" y="30537"/>
                  </a:lnTo>
                  <a:cubicBezTo>
                    <a:pt x="16847" y="30344"/>
                    <a:pt x="17027" y="30270"/>
                    <a:pt x="17280" y="30245"/>
                  </a:cubicBezTo>
                  <a:close/>
                  <a:moveTo>
                    <a:pt x="22724" y="30219"/>
                  </a:moveTo>
                  <a:lnTo>
                    <a:pt x="22724" y="30245"/>
                  </a:lnTo>
                  <a:cubicBezTo>
                    <a:pt x="22779" y="30316"/>
                    <a:pt x="22818" y="30338"/>
                    <a:pt x="22852" y="30338"/>
                  </a:cubicBezTo>
                  <a:cubicBezTo>
                    <a:pt x="22904" y="30338"/>
                    <a:pt x="22945" y="30290"/>
                    <a:pt x="23016" y="30290"/>
                  </a:cubicBezTo>
                  <a:cubicBezTo>
                    <a:pt x="23056" y="30290"/>
                    <a:pt x="23106" y="30304"/>
                    <a:pt x="23171" y="30350"/>
                  </a:cubicBezTo>
                  <a:cubicBezTo>
                    <a:pt x="23329" y="30666"/>
                    <a:pt x="23066" y="30666"/>
                    <a:pt x="22908" y="30719"/>
                  </a:cubicBezTo>
                  <a:cubicBezTo>
                    <a:pt x="22751" y="30561"/>
                    <a:pt x="22672" y="30298"/>
                    <a:pt x="22724" y="30219"/>
                  </a:cubicBezTo>
                  <a:close/>
                  <a:moveTo>
                    <a:pt x="23987" y="30377"/>
                  </a:moveTo>
                  <a:cubicBezTo>
                    <a:pt x="24139" y="30655"/>
                    <a:pt x="24413" y="30885"/>
                    <a:pt x="24221" y="30925"/>
                  </a:cubicBezTo>
                  <a:lnTo>
                    <a:pt x="24221" y="30925"/>
                  </a:lnTo>
                  <a:cubicBezTo>
                    <a:pt x="24114" y="30771"/>
                    <a:pt x="23855" y="30743"/>
                    <a:pt x="23776" y="30561"/>
                  </a:cubicBezTo>
                  <a:cubicBezTo>
                    <a:pt x="23881" y="30535"/>
                    <a:pt x="23881" y="30403"/>
                    <a:pt x="23987" y="30377"/>
                  </a:cubicBezTo>
                  <a:close/>
                  <a:moveTo>
                    <a:pt x="60880" y="30382"/>
                  </a:moveTo>
                  <a:cubicBezTo>
                    <a:pt x="60925" y="30382"/>
                    <a:pt x="60999" y="30424"/>
                    <a:pt x="61122" y="30535"/>
                  </a:cubicBezTo>
                  <a:cubicBezTo>
                    <a:pt x="61008" y="30573"/>
                    <a:pt x="61115" y="30943"/>
                    <a:pt x="60972" y="30943"/>
                  </a:cubicBezTo>
                  <a:cubicBezTo>
                    <a:pt x="60921" y="30943"/>
                    <a:pt x="60841" y="30897"/>
                    <a:pt x="60709" y="30777"/>
                  </a:cubicBezTo>
                  <a:lnTo>
                    <a:pt x="60709" y="30777"/>
                  </a:lnTo>
                  <a:cubicBezTo>
                    <a:pt x="60710" y="30777"/>
                    <a:pt x="60712" y="30777"/>
                    <a:pt x="60713" y="30777"/>
                  </a:cubicBezTo>
                  <a:cubicBezTo>
                    <a:pt x="60877" y="30777"/>
                    <a:pt x="60742" y="30382"/>
                    <a:pt x="60880" y="30382"/>
                  </a:cubicBezTo>
                  <a:close/>
                  <a:moveTo>
                    <a:pt x="16587" y="30413"/>
                  </a:moveTo>
                  <a:cubicBezTo>
                    <a:pt x="16609" y="30413"/>
                    <a:pt x="16638" y="30418"/>
                    <a:pt x="16675" y="30429"/>
                  </a:cubicBezTo>
                  <a:cubicBezTo>
                    <a:pt x="16790" y="30659"/>
                    <a:pt x="16985" y="30949"/>
                    <a:pt x="16805" y="30949"/>
                  </a:cubicBezTo>
                  <a:cubicBezTo>
                    <a:pt x="16779" y="30949"/>
                    <a:pt x="16745" y="30942"/>
                    <a:pt x="16702" y="30929"/>
                  </a:cubicBezTo>
                  <a:cubicBezTo>
                    <a:pt x="16678" y="30765"/>
                    <a:pt x="16404" y="30413"/>
                    <a:pt x="16587" y="30413"/>
                  </a:cubicBezTo>
                  <a:close/>
                  <a:moveTo>
                    <a:pt x="21799" y="30825"/>
                  </a:moveTo>
                  <a:cubicBezTo>
                    <a:pt x="21825" y="30825"/>
                    <a:pt x="21861" y="30833"/>
                    <a:pt x="21909" y="30850"/>
                  </a:cubicBezTo>
                  <a:lnTo>
                    <a:pt x="21909" y="30876"/>
                  </a:lnTo>
                  <a:cubicBezTo>
                    <a:pt x="21909" y="30951"/>
                    <a:pt x="21949" y="31171"/>
                    <a:pt x="21841" y="31171"/>
                  </a:cubicBezTo>
                  <a:cubicBezTo>
                    <a:pt x="21796" y="31171"/>
                    <a:pt x="21727" y="31134"/>
                    <a:pt x="21620" y="31034"/>
                  </a:cubicBezTo>
                  <a:cubicBezTo>
                    <a:pt x="21751" y="31012"/>
                    <a:pt x="21663" y="30825"/>
                    <a:pt x="21799" y="30825"/>
                  </a:cubicBezTo>
                  <a:close/>
                  <a:moveTo>
                    <a:pt x="16132" y="30694"/>
                  </a:moveTo>
                  <a:cubicBezTo>
                    <a:pt x="16161" y="30694"/>
                    <a:pt x="16207" y="30708"/>
                    <a:pt x="16281" y="30745"/>
                  </a:cubicBezTo>
                  <a:cubicBezTo>
                    <a:pt x="16386" y="30955"/>
                    <a:pt x="16333" y="31192"/>
                    <a:pt x="16149" y="31324"/>
                  </a:cubicBezTo>
                  <a:lnTo>
                    <a:pt x="16123" y="31297"/>
                  </a:lnTo>
                  <a:lnTo>
                    <a:pt x="15834" y="30798"/>
                  </a:lnTo>
                  <a:lnTo>
                    <a:pt x="15834" y="30798"/>
                  </a:lnTo>
                  <a:cubicBezTo>
                    <a:pt x="15938" y="30852"/>
                    <a:pt x="16000" y="30873"/>
                    <a:pt x="16036" y="30873"/>
                  </a:cubicBezTo>
                  <a:cubicBezTo>
                    <a:pt x="16144" y="30873"/>
                    <a:pt x="16030" y="30694"/>
                    <a:pt x="16132" y="30694"/>
                  </a:cubicBezTo>
                  <a:close/>
                  <a:moveTo>
                    <a:pt x="24960" y="30613"/>
                  </a:moveTo>
                  <a:lnTo>
                    <a:pt x="24960" y="30613"/>
                  </a:lnTo>
                  <a:cubicBezTo>
                    <a:pt x="25098" y="30673"/>
                    <a:pt x="25206" y="30702"/>
                    <a:pt x="25263" y="30702"/>
                  </a:cubicBezTo>
                  <a:cubicBezTo>
                    <a:pt x="25282" y="30702"/>
                    <a:pt x="25295" y="30699"/>
                    <a:pt x="25302" y="30692"/>
                  </a:cubicBezTo>
                  <a:lnTo>
                    <a:pt x="25381" y="30876"/>
                  </a:lnTo>
                  <a:cubicBezTo>
                    <a:pt x="25459" y="30876"/>
                    <a:pt x="25512" y="30929"/>
                    <a:pt x="25538" y="30982"/>
                  </a:cubicBezTo>
                  <a:cubicBezTo>
                    <a:pt x="25479" y="30965"/>
                    <a:pt x="25439" y="30958"/>
                    <a:pt x="25415" y="30958"/>
                  </a:cubicBezTo>
                  <a:cubicBezTo>
                    <a:pt x="25245" y="30958"/>
                    <a:pt x="25831" y="31317"/>
                    <a:pt x="25854" y="31455"/>
                  </a:cubicBezTo>
                  <a:cubicBezTo>
                    <a:pt x="25846" y="31453"/>
                    <a:pt x="25839" y="31453"/>
                    <a:pt x="25833" y="31453"/>
                  </a:cubicBezTo>
                  <a:cubicBezTo>
                    <a:pt x="25768" y="31453"/>
                    <a:pt x="25790" y="31531"/>
                    <a:pt x="25707" y="31531"/>
                  </a:cubicBezTo>
                  <a:cubicBezTo>
                    <a:pt x="25666" y="31531"/>
                    <a:pt x="25600" y="31512"/>
                    <a:pt x="25486" y="31455"/>
                  </a:cubicBezTo>
                  <a:cubicBezTo>
                    <a:pt x="25328" y="31166"/>
                    <a:pt x="25170" y="30876"/>
                    <a:pt x="24960" y="30613"/>
                  </a:cubicBezTo>
                  <a:close/>
                  <a:moveTo>
                    <a:pt x="21098" y="31447"/>
                  </a:moveTo>
                  <a:cubicBezTo>
                    <a:pt x="21112" y="31447"/>
                    <a:pt x="21128" y="31450"/>
                    <a:pt x="21146" y="31455"/>
                  </a:cubicBezTo>
                  <a:cubicBezTo>
                    <a:pt x="21232" y="31610"/>
                    <a:pt x="21228" y="31777"/>
                    <a:pt x="21111" y="31777"/>
                  </a:cubicBezTo>
                  <a:cubicBezTo>
                    <a:pt x="21050" y="31777"/>
                    <a:pt x="20957" y="31731"/>
                    <a:pt x="20831" y="31613"/>
                  </a:cubicBezTo>
                  <a:lnTo>
                    <a:pt x="20831" y="31613"/>
                  </a:lnTo>
                  <a:cubicBezTo>
                    <a:pt x="20842" y="31614"/>
                    <a:pt x="20852" y="31615"/>
                    <a:pt x="20862" y="31615"/>
                  </a:cubicBezTo>
                  <a:cubicBezTo>
                    <a:pt x="21015" y="31615"/>
                    <a:pt x="20982" y="31447"/>
                    <a:pt x="21098" y="31447"/>
                  </a:cubicBezTo>
                  <a:close/>
                  <a:moveTo>
                    <a:pt x="20083" y="31508"/>
                  </a:moveTo>
                  <a:cubicBezTo>
                    <a:pt x="20175" y="31508"/>
                    <a:pt x="20363" y="31601"/>
                    <a:pt x="20436" y="31718"/>
                  </a:cubicBezTo>
                  <a:cubicBezTo>
                    <a:pt x="20430" y="31717"/>
                    <a:pt x="20424" y="31716"/>
                    <a:pt x="20419" y="31716"/>
                  </a:cubicBezTo>
                  <a:cubicBezTo>
                    <a:pt x="20353" y="31716"/>
                    <a:pt x="20416" y="31827"/>
                    <a:pt x="20344" y="31827"/>
                  </a:cubicBezTo>
                  <a:cubicBezTo>
                    <a:pt x="20312" y="31827"/>
                    <a:pt x="20254" y="31805"/>
                    <a:pt x="20147" y="31744"/>
                  </a:cubicBezTo>
                  <a:lnTo>
                    <a:pt x="20147" y="31718"/>
                  </a:lnTo>
                  <a:cubicBezTo>
                    <a:pt x="19995" y="31567"/>
                    <a:pt x="20009" y="31508"/>
                    <a:pt x="20083" y="31508"/>
                  </a:cubicBezTo>
                  <a:close/>
                  <a:moveTo>
                    <a:pt x="14482" y="31649"/>
                  </a:moveTo>
                  <a:cubicBezTo>
                    <a:pt x="14512" y="31649"/>
                    <a:pt x="14556" y="31660"/>
                    <a:pt x="14624" y="31692"/>
                  </a:cubicBezTo>
                  <a:cubicBezTo>
                    <a:pt x="14703" y="31902"/>
                    <a:pt x="14729" y="32034"/>
                    <a:pt x="14545" y="32034"/>
                  </a:cubicBezTo>
                  <a:cubicBezTo>
                    <a:pt x="14440" y="31902"/>
                    <a:pt x="14308" y="31823"/>
                    <a:pt x="14203" y="31692"/>
                  </a:cubicBezTo>
                  <a:lnTo>
                    <a:pt x="14203" y="31692"/>
                  </a:lnTo>
                  <a:cubicBezTo>
                    <a:pt x="14280" y="31733"/>
                    <a:pt x="14326" y="31748"/>
                    <a:pt x="14355" y="31748"/>
                  </a:cubicBezTo>
                  <a:cubicBezTo>
                    <a:pt x="14431" y="31748"/>
                    <a:pt x="14396" y="31649"/>
                    <a:pt x="14482" y="31649"/>
                  </a:cubicBezTo>
                  <a:close/>
                  <a:moveTo>
                    <a:pt x="19645" y="32208"/>
                  </a:moveTo>
                  <a:cubicBezTo>
                    <a:pt x="19688" y="32208"/>
                    <a:pt x="19741" y="32218"/>
                    <a:pt x="19779" y="32218"/>
                  </a:cubicBezTo>
                  <a:lnTo>
                    <a:pt x="19963" y="32533"/>
                  </a:lnTo>
                  <a:lnTo>
                    <a:pt x="19673" y="32428"/>
                  </a:lnTo>
                  <a:cubicBezTo>
                    <a:pt x="19520" y="32241"/>
                    <a:pt x="19565" y="32208"/>
                    <a:pt x="19645" y="32208"/>
                  </a:cubicBezTo>
                  <a:close/>
                  <a:moveTo>
                    <a:pt x="21268" y="32049"/>
                  </a:moveTo>
                  <a:cubicBezTo>
                    <a:pt x="21293" y="32049"/>
                    <a:pt x="21322" y="32053"/>
                    <a:pt x="21357" y="32060"/>
                  </a:cubicBezTo>
                  <a:cubicBezTo>
                    <a:pt x="21567" y="32376"/>
                    <a:pt x="21909" y="32507"/>
                    <a:pt x="21883" y="32744"/>
                  </a:cubicBezTo>
                  <a:cubicBezTo>
                    <a:pt x="21541" y="32691"/>
                    <a:pt x="21436" y="32428"/>
                    <a:pt x="21225" y="32297"/>
                  </a:cubicBezTo>
                  <a:cubicBezTo>
                    <a:pt x="21225" y="32428"/>
                    <a:pt x="21067" y="32428"/>
                    <a:pt x="21225" y="32691"/>
                  </a:cubicBezTo>
                  <a:cubicBezTo>
                    <a:pt x="20962" y="32612"/>
                    <a:pt x="20778" y="32402"/>
                    <a:pt x="20699" y="32139"/>
                  </a:cubicBezTo>
                  <a:lnTo>
                    <a:pt x="20699" y="32139"/>
                  </a:lnTo>
                  <a:cubicBezTo>
                    <a:pt x="20823" y="32195"/>
                    <a:pt x="20905" y="32215"/>
                    <a:pt x="20962" y="32215"/>
                  </a:cubicBezTo>
                  <a:cubicBezTo>
                    <a:pt x="21124" y="32215"/>
                    <a:pt x="21089" y="32049"/>
                    <a:pt x="21268" y="32049"/>
                  </a:cubicBezTo>
                  <a:close/>
                  <a:moveTo>
                    <a:pt x="22451" y="30283"/>
                  </a:moveTo>
                  <a:cubicBezTo>
                    <a:pt x="22497" y="30283"/>
                    <a:pt x="22565" y="30315"/>
                    <a:pt x="22672" y="30403"/>
                  </a:cubicBezTo>
                  <a:cubicBezTo>
                    <a:pt x="22660" y="30401"/>
                    <a:pt x="22648" y="30400"/>
                    <a:pt x="22638" y="30400"/>
                  </a:cubicBezTo>
                  <a:cubicBezTo>
                    <a:pt x="22384" y="30400"/>
                    <a:pt x="22742" y="31016"/>
                    <a:pt x="23198" y="31218"/>
                  </a:cubicBezTo>
                  <a:cubicBezTo>
                    <a:pt x="22878" y="30916"/>
                    <a:pt x="23021" y="30785"/>
                    <a:pt x="23227" y="30785"/>
                  </a:cubicBezTo>
                  <a:cubicBezTo>
                    <a:pt x="23344" y="30785"/>
                    <a:pt x="23480" y="30827"/>
                    <a:pt x="23566" y="30903"/>
                  </a:cubicBezTo>
                  <a:cubicBezTo>
                    <a:pt x="23461" y="30982"/>
                    <a:pt x="22961" y="31034"/>
                    <a:pt x="23540" y="31429"/>
                  </a:cubicBezTo>
                  <a:cubicBezTo>
                    <a:pt x="23540" y="31377"/>
                    <a:pt x="23551" y="31337"/>
                    <a:pt x="23609" y="31337"/>
                  </a:cubicBezTo>
                  <a:cubicBezTo>
                    <a:pt x="23641" y="31337"/>
                    <a:pt x="23686" y="31349"/>
                    <a:pt x="23750" y="31376"/>
                  </a:cubicBezTo>
                  <a:cubicBezTo>
                    <a:pt x="23804" y="31498"/>
                    <a:pt x="23776" y="31543"/>
                    <a:pt x="23702" y="31543"/>
                  </a:cubicBezTo>
                  <a:cubicBezTo>
                    <a:pt x="23487" y="31543"/>
                    <a:pt x="22881" y="31166"/>
                    <a:pt x="22724" y="31166"/>
                  </a:cubicBezTo>
                  <a:lnTo>
                    <a:pt x="22961" y="31587"/>
                  </a:lnTo>
                  <a:cubicBezTo>
                    <a:pt x="22815" y="31544"/>
                    <a:pt x="22696" y="31525"/>
                    <a:pt x="22598" y="31525"/>
                  </a:cubicBezTo>
                  <a:cubicBezTo>
                    <a:pt x="22273" y="31525"/>
                    <a:pt x="22186" y="31732"/>
                    <a:pt x="22146" y="31955"/>
                  </a:cubicBezTo>
                  <a:cubicBezTo>
                    <a:pt x="22382" y="32165"/>
                    <a:pt x="22593" y="32428"/>
                    <a:pt x="22724" y="32717"/>
                  </a:cubicBezTo>
                  <a:cubicBezTo>
                    <a:pt x="22579" y="32598"/>
                    <a:pt x="22513" y="32556"/>
                    <a:pt x="22489" y="32556"/>
                  </a:cubicBezTo>
                  <a:cubicBezTo>
                    <a:pt x="22429" y="32556"/>
                    <a:pt x="22634" y="32827"/>
                    <a:pt x="22496" y="32827"/>
                  </a:cubicBezTo>
                  <a:cubicBezTo>
                    <a:pt x="22470" y="32827"/>
                    <a:pt x="22434" y="32818"/>
                    <a:pt x="22382" y="32796"/>
                  </a:cubicBezTo>
                  <a:cubicBezTo>
                    <a:pt x="22198" y="32323"/>
                    <a:pt x="21962" y="31902"/>
                    <a:pt x="21646" y="31508"/>
                  </a:cubicBezTo>
                  <a:lnTo>
                    <a:pt x="21646" y="31508"/>
                  </a:lnTo>
                  <a:cubicBezTo>
                    <a:pt x="21790" y="31577"/>
                    <a:pt x="21895" y="31607"/>
                    <a:pt x="21972" y="31607"/>
                  </a:cubicBezTo>
                  <a:cubicBezTo>
                    <a:pt x="22330" y="31607"/>
                    <a:pt x="22064" y="30962"/>
                    <a:pt x="22172" y="30745"/>
                  </a:cubicBezTo>
                  <a:lnTo>
                    <a:pt x="22172" y="30745"/>
                  </a:lnTo>
                  <a:cubicBezTo>
                    <a:pt x="22303" y="30903"/>
                    <a:pt x="22303" y="31166"/>
                    <a:pt x="22514" y="31218"/>
                  </a:cubicBezTo>
                  <a:cubicBezTo>
                    <a:pt x="22382" y="30955"/>
                    <a:pt x="22566" y="30929"/>
                    <a:pt x="22435" y="30640"/>
                  </a:cubicBezTo>
                  <a:cubicBezTo>
                    <a:pt x="22418" y="30636"/>
                    <a:pt x="22404" y="30635"/>
                    <a:pt x="22390" y="30635"/>
                  </a:cubicBezTo>
                  <a:cubicBezTo>
                    <a:pt x="22349" y="30635"/>
                    <a:pt x="22319" y="30646"/>
                    <a:pt x="22287" y="30646"/>
                  </a:cubicBezTo>
                  <a:cubicBezTo>
                    <a:pt x="22244" y="30646"/>
                    <a:pt x="22198" y="30627"/>
                    <a:pt x="22119" y="30535"/>
                  </a:cubicBezTo>
                  <a:lnTo>
                    <a:pt x="22119" y="30535"/>
                  </a:lnTo>
                  <a:cubicBezTo>
                    <a:pt x="22147" y="30543"/>
                    <a:pt x="22172" y="30547"/>
                    <a:pt x="22192" y="30547"/>
                  </a:cubicBezTo>
                  <a:cubicBezTo>
                    <a:pt x="22366" y="30547"/>
                    <a:pt x="22320" y="30283"/>
                    <a:pt x="22451" y="30283"/>
                  </a:cubicBezTo>
                  <a:close/>
                  <a:moveTo>
                    <a:pt x="13169" y="32331"/>
                  </a:moveTo>
                  <a:cubicBezTo>
                    <a:pt x="13280" y="32331"/>
                    <a:pt x="13439" y="32406"/>
                    <a:pt x="13677" y="32612"/>
                  </a:cubicBezTo>
                  <a:cubicBezTo>
                    <a:pt x="13585" y="32576"/>
                    <a:pt x="13514" y="32560"/>
                    <a:pt x="13458" y="32560"/>
                  </a:cubicBezTo>
                  <a:cubicBezTo>
                    <a:pt x="13184" y="32560"/>
                    <a:pt x="13259" y="32917"/>
                    <a:pt x="13041" y="32917"/>
                  </a:cubicBezTo>
                  <a:cubicBezTo>
                    <a:pt x="12981" y="32917"/>
                    <a:pt x="12899" y="32891"/>
                    <a:pt x="12783" y="32823"/>
                  </a:cubicBezTo>
                  <a:cubicBezTo>
                    <a:pt x="12911" y="32731"/>
                    <a:pt x="12912" y="32331"/>
                    <a:pt x="13169" y="32331"/>
                  </a:cubicBezTo>
                  <a:close/>
                  <a:moveTo>
                    <a:pt x="21676" y="32841"/>
                  </a:moveTo>
                  <a:cubicBezTo>
                    <a:pt x="21767" y="32841"/>
                    <a:pt x="22034" y="33021"/>
                    <a:pt x="22188" y="33021"/>
                  </a:cubicBezTo>
                  <a:cubicBezTo>
                    <a:pt x="22212" y="33021"/>
                    <a:pt x="22233" y="33017"/>
                    <a:pt x="22251" y="33007"/>
                  </a:cubicBezTo>
                  <a:lnTo>
                    <a:pt x="22251" y="33007"/>
                  </a:lnTo>
                  <a:cubicBezTo>
                    <a:pt x="22279" y="33104"/>
                    <a:pt x="22203" y="33165"/>
                    <a:pt x="22082" y="33165"/>
                  </a:cubicBezTo>
                  <a:cubicBezTo>
                    <a:pt x="21976" y="33165"/>
                    <a:pt x="21834" y="33118"/>
                    <a:pt x="21699" y="33007"/>
                  </a:cubicBezTo>
                  <a:cubicBezTo>
                    <a:pt x="21629" y="32883"/>
                    <a:pt x="21632" y="32841"/>
                    <a:pt x="21676" y="32841"/>
                  </a:cubicBezTo>
                  <a:close/>
                  <a:moveTo>
                    <a:pt x="13519" y="32744"/>
                  </a:moveTo>
                  <a:cubicBezTo>
                    <a:pt x="13624" y="32928"/>
                    <a:pt x="13861" y="32954"/>
                    <a:pt x="13914" y="33165"/>
                  </a:cubicBezTo>
                  <a:cubicBezTo>
                    <a:pt x="13856" y="33165"/>
                    <a:pt x="13830" y="33188"/>
                    <a:pt x="13784" y="33188"/>
                  </a:cubicBezTo>
                  <a:cubicBezTo>
                    <a:pt x="13746" y="33188"/>
                    <a:pt x="13694" y="33172"/>
                    <a:pt x="13598" y="33112"/>
                  </a:cubicBezTo>
                  <a:lnTo>
                    <a:pt x="13572" y="33112"/>
                  </a:lnTo>
                  <a:cubicBezTo>
                    <a:pt x="13572" y="32902"/>
                    <a:pt x="13283" y="32744"/>
                    <a:pt x="13519" y="32744"/>
                  </a:cubicBezTo>
                  <a:close/>
                  <a:moveTo>
                    <a:pt x="20357" y="32691"/>
                  </a:moveTo>
                  <a:lnTo>
                    <a:pt x="20357" y="32691"/>
                  </a:lnTo>
                  <a:cubicBezTo>
                    <a:pt x="20676" y="32740"/>
                    <a:pt x="21064" y="33225"/>
                    <a:pt x="20858" y="33225"/>
                  </a:cubicBezTo>
                  <a:cubicBezTo>
                    <a:pt x="20843" y="33225"/>
                    <a:pt x="20825" y="33222"/>
                    <a:pt x="20804" y="33217"/>
                  </a:cubicBezTo>
                  <a:lnTo>
                    <a:pt x="20804" y="33191"/>
                  </a:lnTo>
                  <a:cubicBezTo>
                    <a:pt x="20647" y="33059"/>
                    <a:pt x="20436" y="32928"/>
                    <a:pt x="20357" y="32691"/>
                  </a:cubicBezTo>
                  <a:close/>
                  <a:moveTo>
                    <a:pt x="12231" y="32691"/>
                  </a:moveTo>
                  <a:lnTo>
                    <a:pt x="12231" y="32691"/>
                  </a:lnTo>
                  <a:cubicBezTo>
                    <a:pt x="12349" y="32742"/>
                    <a:pt x="12435" y="32771"/>
                    <a:pt x="12496" y="32771"/>
                  </a:cubicBezTo>
                  <a:cubicBezTo>
                    <a:pt x="12529" y="32771"/>
                    <a:pt x="12554" y="32762"/>
                    <a:pt x="12572" y="32744"/>
                  </a:cubicBezTo>
                  <a:lnTo>
                    <a:pt x="12572" y="32744"/>
                  </a:lnTo>
                  <a:cubicBezTo>
                    <a:pt x="12625" y="33007"/>
                    <a:pt x="12309" y="32796"/>
                    <a:pt x="12730" y="33270"/>
                  </a:cubicBezTo>
                  <a:cubicBezTo>
                    <a:pt x="12580" y="33175"/>
                    <a:pt x="12501" y="33144"/>
                    <a:pt x="12453" y="33144"/>
                  </a:cubicBezTo>
                  <a:cubicBezTo>
                    <a:pt x="12367" y="33144"/>
                    <a:pt x="12384" y="33245"/>
                    <a:pt x="12263" y="33245"/>
                  </a:cubicBezTo>
                  <a:cubicBezTo>
                    <a:pt x="12230" y="33245"/>
                    <a:pt x="12185" y="33237"/>
                    <a:pt x="12125" y="33217"/>
                  </a:cubicBezTo>
                  <a:lnTo>
                    <a:pt x="12125" y="33191"/>
                  </a:lnTo>
                  <a:cubicBezTo>
                    <a:pt x="11941" y="32875"/>
                    <a:pt x="12415" y="33059"/>
                    <a:pt x="12231" y="32691"/>
                  </a:cubicBezTo>
                  <a:close/>
                  <a:moveTo>
                    <a:pt x="59778" y="32910"/>
                  </a:moveTo>
                  <a:cubicBezTo>
                    <a:pt x="59863" y="32910"/>
                    <a:pt x="59990" y="32979"/>
                    <a:pt x="60097" y="33138"/>
                  </a:cubicBezTo>
                  <a:cubicBezTo>
                    <a:pt x="59984" y="33138"/>
                    <a:pt x="60064" y="33312"/>
                    <a:pt x="59957" y="33312"/>
                  </a:cubicBezTo>
                  <a:cubicBezTo>
                    <a:pt x="59939" y="33312"/>
                    <a:pt x="59916" y="33307"/>
                    <a:pt x="59886" y="33296"/>
                  </a:cubicBezTo>
                  <a:cubicBezTo>
                    <a:pt x="59620" y="33061"/>
                    <a:pt x="59652" y="32910"/>
                    <a:pt x="59778" y="32910"/>
                  </a:cubicBezTo>
                  <a:close/>
                  <a:moveTo>
                    <a:pt x="36558" y="32533"/>
                  </a:moveTo>
                  <a:lnTo>
                    <a:pt x="36558" y="32533"/>
                  </a:lnTo>
                  <a:cubicBezTo>
                    <a:pt x="37073" y="32803"/>
                    <a:pt x="37336" y="33438"/>
                    <a:pt x="37050" y="33438"/>
                  </a:cubicBezTo>
                  <a:cubicBezTo>
                    <a:pt x="37029" y="33438"/>
                    <a:pt x="37006" y="33435"/>
                    <a:pt x="36979" y="33428"/>
                  </a:cubicBezTo>
                  <a:cubicBezTo>
                    <a:pt x="36874" y="33112"/>
                    <a:pt x="36690" y="32849"/>
                    <a:pt x="36427" y="32665"/>
                  </a:cubicBezTo>
                  <a:lnTo>
                    <a:pt x="36427" y="32665"/>
                  </a:lnTo>
                  <a:cubicBezTo>
                    <a:pt x="36528" y="32725"/>
                    <a:pt x="36598" y="32755"/>
                    <a:pt x="36635" y="32755"/>
                  </a:cubicBezTo>
                  <a:cubicBezTo>
                    <a:pt x="36695" y="32755"/>
                    <a:pt x="36671" y="32679"/>
                    <a:pt x="36558" y="32533"/>
                  </a:cubicBezTo>
                  <a:close/>
                  <a:moveTo>
                    <a:pt x="20331" y="32875"/>
                  </a:moveTo>
                  <a:cubicBezTo>
                    <a:pt x="20515" y="33059"/>
                    <a:pt x="20725" y="33191"/>
                    <a:pt x="20962" y="33322"/>
                  </a:cubicBezTo>
                  <a:cubicBezTo>
                    <a:pt x="21045" y="33446"/>
                    <a:pt x="21019" y="33484"/>
                    <a:pt x="20950" y="33484"/>
                  </a:cubicBezTo>
                  <a:cubicBezTo>
                    <a:pt x="20887" y="33484"/>
                    <a:pt x="20787" y="33453"/>
                    <a:pt x="20699" y="33428"/>
                  </a:cubicBezTo>
                  <a:cubicBezTo>
                    <a:pt x="20625" y="33279"/>
                    <a:pt x="20177" y="32897"/>
                    <a:pt x="20279" y="32897"/>
                  </a:cubicBezTo>
                  <a:cubicBezTo>
                    <a:pt x="20286" y="32897"/>
                    <a:pt x="20294" y="32898"/>
                    <a:pt x="20305" y="32902"/>
                  </a:cubicBezTo>
                  <a:lnTo>
                    <a:pt x="20331" y="32875"/>
                  </a:lnTo>
                  <a:close/>
                  <a:moveTo>
                    <a:pt x="22409" y="33007"/>
                  </a:moveTo>
                  <a:lnTo>
                    <a:pt x="22803" y="33165"/>
                  </a:lnTo>
                  <a:cubicBezTo>
                    <a:pt x="22942" y="33338"/>
                    <a:pt x="22955" y="33511"/>
                    <a:pt x="22850" y="33511"/>
                  </a:cubicBezTo>
                  <a:cubicBezTo>
                    <a:pt x="22795" y="33511"/>
                    <a:pt x="22709" y="33465"/>
                    <a:pt x="22593" y="33349"/>
                  </a:cubicBezTo>
                  <a:lnTo>
                    <a:pt x="22593" y="33349"/>
                  </a:lnTo>
                  <a:cubicBezTo>
                    <a:pt x="22615" y="33356"/>
                    <a:pt x="22633" y="33360"/>
                    <a:pt x="22645" y="33360"/>
                  </a:cubicBezTo>
                  <a:cubicBezTo>
                    <a:pt x="22762" y="33360"/>
                    <a:pt x="22456" y="33054"/>
                    <a:pt x="22409" y="33007"/>
                  </a:cubicBezTo>
                  <a:close/>
                  <a:moveTo>
                    <a:pt x="9102" y="33334"/>
                  </a:moveTo>
                  <a:cubicBezTo>
                    <a:pt x="9165" y="33334"/>
                    <a:pt x="9242" y="33347"/>
                    <a:pt x="9337" y="33375"/>
                  </a:cubicBezTo>
                  <a:cubicBezTo>
                    <a:pt x="9364" y="33638"/>
                    <a:pt x="9048" y="33612"/>
                    <a:pt x="8890" y="33717"/>
                  </a:cubicBezTo>
                  <a:lnTo>
                    <a:pt x="8890" y="33691"/>
                  </a:lnTo>
                  <a:cubicBezTo>
                    <a:pt x="8849" y="33504"/>
                    <a:pt x="8873" y="33334"/>
                    <a:pt x="9102" y="33334"/>
                  </a:cubicBezTo>
                  <a:close/>
                  <a:moveTo>
                    <a:pt x="11862" y="33191"/>
                  </a:moveTo>
                  <a:cubicBezTo>
                    <a:pt x="12178" y="33322"/>
                    <a:pt x="12467" y="33585"/>
                    <a:pt x="12651" y="33875"/>
                  </a:cubicBezTo>
                  <a:cubicBezTo>
                    <a:pt x="12283" y="33769"/>
                    <a:pt x="11810" y="33322"/>
                    <a:pt x="11862" y="33191"/>
                  </a:cubicBezTo>
                  <a:close/>
                  <a:moveTo>
                    <a:pt x="21274" y="33486"/>
                  </a:moveTo>
                  <a:cubicBezTo>
                    <a:pt x="21304" y="33486"/>
                    <a:pt x="21346" y="33506"/>
                    <a:pt x="21409" y="33559"/>
                  </a:cubicBezTo>
                  <a:cubicBezTo>
                    <a:pt x="21357" y="33646"/>
                    <a:pt x="21374" y="33904"/>
                    <a:pt x="21240" y="33904"/>
                  </a:cubicBezTo>
                  <a:cubicBezTo>
                    <a:pt x="21171" y="33904"/>
                    <a:pt x="21062" y="33835"/>
                    <a:pt x="20883" y="33638"/>
                  </a:cubicBezTo>
                  <a:lnTo>
                    <a:pt x="20910" y="33638"/>
                  </a:lnTo>
                  <a:cubicBezTo>
                    <a:pt x="20975" y="33673"/>
                    <a:pt x="21024" y="33687"/>
                    <a:pt x="21062" y="33687"/>
                  </a:cubicBezTo>
                  <a:cubicBezTo>
                    <a:pt x="21204" y="33687"/>
                    <a:pt x="21179" y="33486"/>
                    <a:pt x="21274" y="33486"/>
                  </a:cubicBezTo>
                  <a:close/>
                  <a:moveTo>
                    <a:pt x="24380" y="33586"/>
                  </a:moveTo>
                  <a:cubicBezTo>
                    <a:pt x="24415" y="33586"/>
                    <a:pt x="24467" y="33602"/>
                    <a:pt x="24539" y="33638"/>
                  </a:cubicBezTo>
                  <a:lnTo>
                    <a:pt x="24723" y="33954"/>
                  </a:lnTo>
                  <a:lnTo>
                    <a:pt x="24434" y="33875"/>
                  </a:lnTo>
                  <a:cubicBezTo>
                    <a:pt x="24319" y="33702"/>
                    <a:pt x="24288" y="33586"/>
                    <a:pt x="24380" y="33586"/>
                  </a:cubicBezTo>
                  <a:close/>
                  <a:moveTo>
                    <a:pt x="10442" y="33217"/>
                  </a:moveTo>
                  <a:cubicBezTo>
                    <a:pt x="10784" y="33217"/>
                    <a:pt x="10705" y="33612"/>
                    <a:pt x="10942" y="33664"/>
                  </a:cubicBezTo>
                  <a:cubicBezTo>
                    <a:pt x="10963" y="33671"/>
                    <a:pt x="10981" y="33674"/>
                    <a:pt x="10994" y="33674"/>
                  </a:cubicBezTo>
                  <a:cubicBezTo>
                    <a:pt x="11113" y="33674"/>
                    <a:pt x="10921" y="33435"/>
                    <a:pt x="11024" y="33435"/>
                  </a:cubicBezTo>
                  <a:cubicBezTo>
                    <a:pt x="11048" y="33435"/>
                    <a:pt x="11088" y="33448"/>
                    <a:pt x="11152" y="33480"/>
                  </a:cubicBezTo>
                  <a:cubicBezTo>
                    <a:pt x="11389" y="33901"/>
                    <a:pt x="11100" y="33901"/>
                    <a:pt x="10916" y="34006"/>
                  </a:cubicBezTo>
                  <a:lnTo>
                    <a:pt x="10889" y="34006"/>
                  </a:lnTo>
                  <a:cubicBezTo>
                    <a:pt x="10600" y="33691"/>
                    <a:pt x="10889" y="33664"/>
                    <a:pt x="10442" y="33217"/>
                  </a:cubicBezTo>
                  <a:close/>
                  <a:moveTo>
                    <a:pt x="59161" y="34005"/>
                  </a:moveTo>
                  <a:cubicBezTo>
                    <a:pt x="59158" y="34005"/>
                    <a:pt x="59156" y="34005"/>
                    <a:pt x="59154" y="34005"/>
                  </a:cubicBezTo>
                  <a:lnTo>
                    <a:pt x="59154" y="34005"/>
                  </a:lnTo>
                  <a:cubicBezTo>
                    <a:pt x="59194" y="34018"/>
                    <a:pt x="59235" y="34033"/>
                    <a:pt x="59278" y="34050"/>
                  </a:cubicBezTo>
                  <a:lnTo>
                    <a:pt x="59278" y="34050"/>
                  </a:lnTo>
                  <a:cubicBezTo>
                    <a:pt x="59230" y="34019"/>
                    <a:pt x="59191" y="34005"/>
                    <a:pt x="59161" y="34005"/>
                  </a:cubicBezTo>
                  <a:close/>
                  <a:moveTo>
                    <a:pt x="59568" y="33403"/>
                  </a:moveTo>
                  <a:cubicBezTo>
                    <a:pt x="59654" y="33403"/>
                    <a:pt x="59780" y="33460"/>
                    <a:pt x="59965" y="33612"/>
                  </a:cubicBezTo>
                  <a:cubicBezTo>
                    <a:pt x="59944" y="33609"/>
                    <a:pt x="59925" y="33607"/>
                    <a:pt x="59910" y="33607"/>
                  </a:cubicBezTo>
                  <a:cubicBezTo>
                    <a:pt x="59641" y="33607"/>
                    <a:pt x="60235" y="34020"/>
                    <a:pt x="60360" y="34269"/>
                  </a:cubicBezTo>
                  <a:cubicBezTo>
                    <a:pt x="60044" y="34085"/>
                    <a:pt x="59781" y="33848"/>
                    <a:pt x="59544" y="33585"/>
                  </a:cubicBezTo>
                  <a:lnTo>
                    <a:pt x="59518" y="33585"/>
                  </a:lnTo>
                  <a:cubicBezTo>
                    <a:pt x="59686" y="33837"/>
                    <a:pt x="59747" y="34025"/>
                    <a:pt x="59666" y="34025"/>
                  </a:cubicBezTo>
                  <a:cubicBezTo>
                    <a:pt x="59620" y="34025"/>
                    <a:pt x="59529" y="33965"/>
                    <a:pt x="59386" y="33822"/>
                  </a:cubicBezTo>
                  <a:cubicBezTo>
                    <a:pt x="59386" y="33661"/>
                    <a:pt x="59386" y="33403"/>
                    <a:pt x="59568" y="33403"/>
                  </a:cubicBezTo>
                  <a:close/>
                  <a:moveTo>
                    <a:pt x="14019" y="34164"/>
                  </a:moveTo>
                  <a:cubicBezTo>
                    <a:pt x="14256" y="34217"/>
                    <a:pt x="14361" y="34427"/>
                    <a:pt x="14492" y="34611"/>
                  </a:cubicBezTo>
                  <a:cubicBezTo>
                    <a:pt x="14469" y="34600"/>
                    <a:pt x="14454" y="34596"/>
                    <a:pt x="14442" y="34596"/>
                  </a:cubicBezTo>
                  <a:cubicBezTo>
                    <a:pt x="14415" y="34596"/>
                    <a:pt x="14405" y="34615"/>
                    <a:pt x="14367" y="34615"/>
                  </a:cubicBezTo>
                  <a:cubicBezTo>
                    <a:pt x="14344" y="34615"/>
                    <a:pt x="14310" y="34608"/>
                    <a:pt x="14256" y="34585"/>
                  </a:cubicBezTo>
                  <a:lnTo>
                    <a:pt x="14019" y="34164"/>
                  </a:lnTo>
                  <a:close/>
                  <a:moveTo>
                    <a:pt x="12295" y="34443"/>
                  </a:moveTo>
                  <a:cubicBezTo>
                    <a:pt x="12304" y="34443"/>
                    <a:pt x="12318" y="34446"/>
                    <a:pt x="12336" y="34453"/>
                  </a:cubicBezTo>
                  <a:cubicBezTo>
                    <a:pt x="12530" y="34599"/>
                    <a:pt x="12860" y="34880"/>
                    <a:pt x="12659" y="34880"/>
                  </a:cubicBezTo>
                  <a:cubicBezTo>
                    <a:pt x="12642" y="34880"/>
                    <a:pt x="12623" y="34878"/>
                    <a:pt x="12599" y="34874"/>
                  </a:cubicBezTo>
                  <a:cubicBezTo>
                    <a:pt x="12527" y="34802"/>
                    <a:pt x="12190" y="34443"/>
                    <a:pt x="12295" y="34443"/>
                  </a:cubicBezTo>
                  <a:close/>
                  <a:moveTo>
                    <a:pt x="34780" y="34147"/>
                  </a:moveTo>
                  <a:cubicBezTo>
                    <a:pt x="34851" y="34147"/>
                    <a:pt x="34955" y="34173"/>
                    <a:pt x="35085" y="34217"/>
                  </a:cubicBezTo>
                  <a:cubicBezTo>
                    <a:pt x="35248" y="34495"/>
                    <a:pt x="35697" y="34897"/>
                    <a:pt x="35475" y="34897"/>
                  </a:cubicBezTo>
                  <a:cubicBezTo>
                    <a:pt x="35445" y="34897"/>
                    <a:pt x="35404" y="34889"/>
                    <a:pt x="35348" y="34874"/>
                  </a:cubicBezTo>
                  <a:cubicBezTo>
                    <a:pt x="35148" y="34573"/>
                    <a:pt x="34971" y="34320"/>
                    <a:pt x="34727" y="34320"/>
                  </a:cubicBezTo>
                  <a:cubicBezTo>
                    <a:pt x="34715" y="34320"/>
                    <a:pt x="34703" y="34320"/>
                    <a:pt x="34691" y="34322"/>
                  </a:cubicBezTo>
                  <a:cubicBezTo>
                    <a:pt x="34645" y="34198"/>
                    <a:pt x="34680" y="34147"/>
                    <a:pt x="34780" y="34147"/>
                  </a:cubicBezTo>
                  <a:close/>
                  <a:moveTo>
                    <a:pt x="10319" y="34765"/>
                  </a:moveTo>
                  <a:cubicBezTo>
                    <a:pt x="10358" y="34765"/>
                    <a:pt x="10408" y="34775"/>
                    <a:pt x="10468" y="34795"/>
                  </a:cubicBezTo>
                  <a:cubicBezTo>
                    <a:pt x="10547" y="34927"/>
                    <a:pt x="10626" y="35006"/>
                    <a:pt x="10731" y="35084"/>
                  </a:cubicBezTo>
                  <a:cubicBezTo>
                    <a:pt x="10705" y="35102"/>
                    <a:pt x="10673" y="35111"/>
                    <a:pt x="10633" y="35111"/>
                  </a:cubicBezTo>
                  <a:cubicBezTo>
                    <a:pt x="10553" y="35111"/>
                    <a:pt x="10442" y="35076"/>
                    <a:pt x="10284" y="35006"/>
                  </a:cubicBezTo>
                  <a:cubicBezTo>
                    <a:pt x="10186" y="34849"/>
                    <a:pt x="10205" y="34765"/>
                    <a:pt x="10319" y="34765"/>
                  </a:cubicBezTo>
                  <a:close/>
                  <a:moveTo>
                    <a:pt x="11395" y="35116"/>
                  </a:moveTo>
                  <a:cubicBezTo>
                    <a:pt x="11483" y="35116"/>
                    <a:pt x="11653" y="35190"/>
                    <a:pt x="11731" y="35190"/>
                  </a:cubicBezTo>
                  <a:cubicBezTo>
                    <a:pt x="11879" y="35349"/>
                    <a:pt x="11884" y="35400"/>
                    <a:pt x="11820" y="35400"/>
                  </a:cubicBezTo>
                  <a:cubicBezTo>
                    <a:pt x="11738" y="35400"/>
                    <a:pt x="11538" y="35313"/>
                    <a:pt x="11389" y="35269"/>
                  </a:cubicBezTo>
                  <a:cubicBezTo>
                    <a:pt x="11314" y="35151"/>
                    <a:pt x="11335" y="35116"/>
                    <a:pt x="11395" y="35116"/>
                  </a:cubicBezTo>
                  <a:close/>
                  <a:moveTo>
                    <a:pt x="7923" y="35186"/>
                  </a:moveTo>
                  <a:cubicBezTo>
                    <a:pt x="7937" y="35186"/>
                    <a:pt x="7952" y="35187"/>
                    <a:pt x="7970" y="35190"/>
                  </a:cubicBezTo>
                  <a:cubicBezTo>
                    <a:pt x="8154" y="35479"/>
                    <a:pt x="7681" y="35242"/>
                    <a:pt x="7812" y="35479"/>
                  </a:cubicBezTo>
                  <a:cubicBezTo>
                    <a:pt x="7681" y="35426"/>
                    <a:pt x="7628" y="35295"/>
                    <a:pt x="7575" y="35190"/>
                  </a:cubicBezTo>
                  <a:lnTo>
                    <a:pt x="7575" y="35190"/>
                  </a:lnTo>
                  <a:cubicBezTo>
                    <a:pt x="7645" y="35221"/>
                    <a:pt x="7692" y="35231"/>
                    <a:pt x="7728" y="35231"/>
                  </a:cubicBezTo>
                  <a:cubicBezTo>
                    <a:pt x="7803" y="35231"/>
                    <a:pt x="7832" y="35186"/>
                    <a:pt x="7923" y="35186"/>
                  </a:cubicBezTo>
                  <a:close/>
                  <a:moveTo>
                    <a:pt x="17646" y="35361"/>
                  </a:moveTo>
                  <a:cubicBezTo>
                    <a:pt x="17767" y="35361"/>
                    <a:pt x="18020" y="35472"/>
                    <a:pt x="18148" y="35584"/>
                  </a:cubicBezTo>
                  <a:cubicBezTo>
                    <a:pt x="18228" y="35717"/>
                    <a:pt x="18236" y="35763"/>
                    <a:pt x="18198" y="35763"/>
                  </a:cubicBezTo>
                  <a:cubicBezTo>
                    <a:pt x="18125" y="35763"/>
                    <a:pt x="17875" y="35584"/>
                    <a:pt x="17648" y="35532"/>
                  </a:cubicBezTo>
                  <a:cubicBezTo>
                    <a:pt x="17545" y="35407"/>
                    <a:pt x="17568" y="35361"/>
                    <a:pt x="17646" y="35361"/>
                  </a:cubicBezTo>
                  <a:close/>
                  <a:moveTo>
                    <a:pt x="8056" y="35525"/>
                  </a:moveTo>
                  <a:cubicBezTo>
                    <a:pt x="8196" y="35525"/>
                    <a:pt x="8437" y="35615"/>
                    <a:pt x="8496" y="35689"/>
                  </a:cubicBezTo>
                  <a:cubicBezTo>
                    <a:pt x="8480" y="35753"/>
                    <a:pt x="8416" y="35788"/>
                    <a:pt x="8309" y="35788"/>
                  </a:cubicBezTo>
                  <a:cubicBezTo>
                    <a:pt x="8240" y="35788"/>
                    <a:pt x="8153" y="35773"/>
                    <a:pt x="8049" y="35742"/>
                  </a:cubicBezTo>
                  <a:cubicBezTo>
                    <a:pt x="7899" y="35580"/>
                    <a:pt x="7946" y="35525"/>
                    <a:pt x="8056" y="35525"/>
                  </a:cubicBezTo>
                  <a:close/>
                  <a:moveTo>
                    <a:pt x="9717" y="35001"/>
                  </a:moveTo>
                  <a:cubicBezTo>
                    <a:pt x="9793" y="35001"/>
                    <a:pt x="9894" y="35035"/>
                    <a:pt x="10021" y="35111"/>
                  </a:cubicBezTo>
                  <a:cubicBezTo>
                    <a:pt x="9863" y="35111"/>
                    <a:pt x="10100" y="35242"/>
                    <a:pt x="10179" y="35374"/>
                  </a:cubicBezTo>
                  <a:cubicBezTo>
                    <a:pt x="10165" y="35378"/>
                    <a:pt x="10150" y="35379"/>
                    <a:pt x="10134" y="35379"/>
                  </a:cubicBezTo>
                  <a:cubicBezTo>
                    <a:pt x="10018" y="35379"/>
                    <a:pt x="9846" y="35292"/>
                    <a:pt x="9759" y="35292"/>
                  </a:cubicBezTo>
                  <a:cubicBezTo>
                    <a:pt x="9694" y="35292"/>
                    <a:pt x="9676" y="35340"/>
                    <a:pt x="9758" y="35505"/>
                  </a:cubicBezTo>
                  <a:cubicBezTo>
                    <a:pt x="10021" y="35716"/>
                    <a:pt x="10100" y="35505"/>
                    <a:pt x="10363" y="35847"/>
                  </a:cubicBezTo>
                  <a:cubicBezTo>
                    <a:pt x="10335" y="35894"/>
                    <a:pt x="10290" y="35918"/>
                    <a:pt x="10227" y="35918"/>
                  </a:cubicBezTo>
                  <a:cubicBezTo>
                    <a:pt x="10114" y="35918"/>
                    <a:pt x="9942" y="35841"/>
                    <a:pt x="9706" y="35689"/>
                  </a:cubicBezTo>
                  <a:cubicBezTo>
                    <a:pt x="9486" y="35330"/>
                    <a:pt x="9479" y="35001"/>
                    <a:pt x="9717" y="35001"/>
                  </a:cubicBezTo>
                  <a:close/>
                  <a:moveTo>
                    <a:pt x="7181" y="35374"/>
                  </a:moveTo>
                  <a:lnTo>
                    <a:pt x="7181" y="35374"/>
                  </a:lnTo>
                  <a:cubicBezTo>
                    <a:pt x="7496" y="35426"/>
                    <a:pt x="7654" y="35637"/>
                    <a:pt x="7944" y="35716"/>
                  </a:cubicBezTo>
                  <a:cubicBezTo>
                    <a:pt x="8049" y="35926"/>
                    <a:pt x="7944" y="35952"/>
                    <a:pt x="7891" y="36031"/>
                  </a:cubicBezTo>
                  <a:cubicBezTo>
                    <a:pt x="7681" y="35795"/>
                    <a:pt x="7365" y="35663"/>
                    <a:pt x="7181" y="35374"/>
                  </a:cubicBezTo>
                  <a:close/>
                  <a:moveTo>
                    <a:pt x="33681" y="35539"/>
                  </a:moveTo>
                  <a:cubicBezTo>
                    <a:pt x="33703" y="35539"/>
                    <a:pt x="33733" y="35545"/>
                    <a:pt x="33770" y="35558"/>
                  </a:cubicBezTo>
                  <a:cubicBezTo>
                    <a:pt x="34112" y="35821"/>
                    <a:pt x="33875" y="35847"/>
                    <a:pt x="34138" y="36242"/>
                  </a:cubicBezTo>
                  <a:lnTo>
                    <a:pt x="33849" y="36110"/>
                  </a:lnTo>
                  <a:cubicBezTo>
                    <a:pt x="33733" y="35855"/>
                    <a:pt x="33516" y="35539"/>
                    <a:pt x="33681" y="35539"/>
                  </a:cubicBezTo>
                  <a:close/>
                  <a:moveTo>
                    <a:pt x="7034" y="35461"/>
                  </a:moveTo>
                  <a:cubicBezTo>
                    <a:pt x="7081" y="35461"/>
                    <a:pt x="7160" y="35490"/>
                    <a:pt x="7286" y="35558"/>
                  </a:cubicBezTo>
                  <a:cubicBezTo>
                    <a:pt x="7260" y="35795"/>
                    <a:pt x="7602" y="36031"/>
                    <a:pt x="7838" y="36347"/>
                  </a:cubicBezTo>
                  <a:cubicBezTo>
                    <a:pt x="7667" y="36244"/>
                    <a:pt x="7590" y="36221"/>
                    <a:pt x="7529" y="36221"/>
                  </a:cubicBezTo>
                  <a:cubicBezTo>
                    <a:pt x="7479" y="36221"/>
                    <a:pt x="7441" y="36237"/>
                    <a:pt x="7369" y="36237"/>
                  </a:cubicBezTo>
                  <a:cubicBezTo>
                    <a:pt x="7328" y="36237"/>
                    <a:pt x="7277" y="36231"/>
                    <a:pt x="7207" y="36215"/>
                  </a:cubicBezTo>
                  <a:lnTo>
                    <a:pt x="7181" y="36215"/>
                  </a:lnTo>
                  <a:cubicBezTo>
                    <a:pt x="7267" y="36022"/>
                    <a:pt x="6827" y="35461"/>
                    <a:pt x="7034" y="35461"/>
                  </a:cubicBezTo>
                  <a:close/>
                  <a:moveTo>
                    <a:pt x="33486" y="35848"/>
                  </a:moveTo>
                  <a:cubicBezTo>
                    <a:pt x="33504" y="35848"/>
                    <a:pt x="33528" y="35856"/>
                    <a:pt x="33560" y="35873"/>
                  </a:cubicBezTo>
                  <a:cubicBezTo>
                    <a:pt x="33875" y="36163"/>
                    <a:pt x="33455" y="36031"/>
                    <a:pt x="33954" y="36426"/>
                  </a:cubicBezTo>
                  <a:cubicBezTo>
                    <a:pt x="33650" y="36356"/>
                    <a:pt x="33346" y="35848"/>
                    <a:pt x="33486" y="35848"/>
                  </a:cubicBezTo>
                  <a:close/>
                  <a:moveTo>
                    <a:pt x="18439" y="36019"/>
                  </a:moveTo>
                  <a:cubicBezTo>
                    <a:pt x="18464" y="36019"/>
                    <a:pt x="18512" y="36038"/>
                    <a:pt x="18595" y="36084"/>
                  </a:cubicBezTo>
                  <a:cubicBezTo>
                    <a:pt x="18674" y="36242"/>
                    <a:pt x="18753" y="36373"/>
                    <a:pt x="18858" y="36505"/>
                  </a:cubicBezTo>
                  <a:cubicBezTo>
                    <a:pt x="18727" y="36452"/>
                    <a:pt x="18569" y="36426"/>
                    <a:pt x="18490" y="36321"/>
                  </a:cubicBezTo>
                  <a:lnTo>
                    <a:pt x="18490" y="36321"/>
                  </a:lnTo>
                  <a:cubicBezTo>
                    <a:pt x="18518" y="36333"/>
                    <a:pt x="18537" y="36339"/>
                    <a:pt x="18549" y="36339"/>
                  </a:cubicBezTo>
                  <a:cubicBezTo>
                    <a:pt x="18641" y="36339"/>
                    <a:pt x="18337" y="36019"/>
                    <a:pt x="18439" y="36019"/>
                  </a:cubicBezTo>
                  <a:close/>
                  <a:moveTo>
                    <a:pt x="8359" y="36005"/>
                  </a:moveTo>
                  <a:cubicBezTo>
                    <a:pt x="8424" y="36005"/>
                    <a:pt x="8516" y="36027"/>
                    <a:pt x="8654" y="36084"/>
                  </a:cubicBezTo>
                  <a:cubicBezTo>
                    <a:pt x="8733" y="36215"/>
                    <a:pt x="8864" y="36321"/>
                    <a:pt x="9048" y="36347"/>
                  </a:cubicBezTo>
                  <a:cubicBezTo>
                    <a:pt x="9180" y="36610"/>
                    <a:pt x="9127" y="36715"/>
                    <a:pt x="8969" y="36741"/>
                  </a:cubicBezTo>
                  <a:lnTo>
                    <a:pt x="8943" y="36741"/>
                  </a:lnTo>
                  <a:cubicBezTo>
                    <a:pt x="8838" y="36557"/>
                    <a:pt x="8969" y="36399"/>
                    <a:pt x="8654" y="36215"/>
                  </a:cubicBezTo>
                  <a:cubicBezTo>
                    <a:pt x="8600" y="36186"/>
                    <a:pt x="8560" y="36175"/>
                    <a:pt x="8529" y="36175"/>
                  </a:cubicBezTo>
                  <a:cubicBezTo>
                    <a:pt x="8417" y="36175"/>
                    <a:pt x="8427" y="36323"/>
                    <a:pt x="8349" y="36323"/>
                  </a:cubicBezTo>
                  <a:cubicBezTo>
                    <a:pt x="8312" y="36323"/>
                    <a:pt x="8254" y="36289"/>
                    <a:pt x="8154" y="36189"/>
                  </a:cubicBezTo>
                  <a:cubicBezTo>
                    <a:pt x="8209" y="36116"/>
                    <a:pt x="8213" y="36005"/>
                    <a:pt x="8359" y="36005"/>
                  </a:cubicBezTo>
                  <a:close/>
                  <a:moveTo>
                    <a:pt x="16993" y="35893"/>
                  </a:moveTo>
                  <a:cubicBezTo>
                    <a:pt x="17128" y="35893"/>
                    <a:pt x="17331" y="35971"/>
                    <a:pt x="17543" y="36031"/>
                  </a:cubicBezTo>
                  <a:cubicBezTo>
                    <a:pt x="17648" y="36163"/>
                    <a:pt x="17780" y="36268"/>
                    <a:pt x="17832" y="36426"/>
                  </a:cubicBezTo>
                  <a:cubicBezTo>
                    <a:pt x="17569" y="36373"/>
                    <a:pt x="17464" y="36163"/>
                    <a:pt x="17254" y="36058"/>
                  </a:cubicBezTo>
                  <a:lnTo>
                    <a:pt x="17254" y="36058"/>
                  </a:lnTo>
                  <a:cubicBezTo>
                    <a:pt x="17333" y="36373"/>
                    <a:pt x="17517" y="36662"/>
                    <a:pt x="17780" y="36873"/>
                  </a:cubicBezTo>
                  <a:cubicBezTo>
                    <a:pt x="17766" y="36891"/>
                    <a:pt x="17748" y="36899"/>
                    <a:pt x="17725" y="36899"/>
                  </a:cubicBezTo>
                  <a:cubicBezTo>
                    <a:pt x="17619" y="36899"/>
                    <a:pt x="17423" y="36718"/>
                    <a:pt x="17228" y="36610"/>
                  </a:cubicBezTo>
                  <a:cubicBezTo>
                    <a:pt x="17043" y="36321"/>
                    <a:pt x="17201" y="36321"/>
                    <a:pt x="17149" y="36189"/>
                  </a:cubicBezTo>
                  <a:lnTo>
                    <a:pt x="17149" y="36163"/>
                  </a:lnTo>
                  <a:cubicBezTo>
                    <a:pt x="17132" y="36159"/>
                    <a:pt x="17117" y="36158"/>
                    <a:pt x="17104" y="36158"/>
                  </a:cubicBezTo>
                  <a:cubicBezTo>
                    <a:pt x="17063" y="36158"/>
                    <a:pt x="17033" y="36169"/>
                    <a:pt x="17001" y="36169"/>
                  </a:cubicBezTo>
                  <a:cubicBezTo>
                    <a:pt x="16958" y="36169"/>
                    <a:pt x="16912" y="36150"/>
                    <a:pt x="16833" y="36058"/>
                  </a:cubicBezTo>
                  <a:cubicBezTo>
                    <a:pt x="16833" y="35935"/>
                    <a:pt x="16894" y="35893"/>
                    <a:pt x="16993" y="35893"/>
                  </a:cubicBezTo>
                  <a:close/>
                  <a:moveTo>
                    <a:pt x="18276" y="36368"/>
                  </a:moveTo>
                  <a:cubicBezTo>
                    <a:pt x="18331" y="36368"/>
                    <a:pt x="18385" y="36370"/>
                    <a:pt x="18437" y="36373"/>
                  </a:cubicBezTo>
                  <a:cubicBezTo>
                    <a:pt x="18569" y="36794"/>
                    <a:pt x="18358" y="36899"/>
                    <a:pt x="18095" y="36978"/>
                  </a:cubicBezTo>
                  <a:lnTo>
                    <a:pt x="18069" y="36978"/>
                  </a:lnTo>
                  <a:cubicBezTo>
                    <a:pt x="17493" y="36471"/>
                    <a:pt x="17886" y="36368"/>
                    <a:pt x="18276" y="36368"/>
                  </a:cubicBezTo>
                  <a:close/>
                  <a:moveTo>
                    <a:pt x="17357" y="36803"/>
                  </a:moveTo>
                  <a:cubicBezTo>
                    <a:pt x="17404" y="36803"/>
                    <a:pt x="17466" y="36817"/>
                    <a:pt x="17543" y="36847"/>
                  </a:cubicBezTo>
                  <a:cubicBezTo>
                    <a:pt x="17780" y="37162"/>
                    <a:pt x="17491" y="37057"/>
                    <a:pt x="17491" y="37188"/>
                  </a:cubicBezTo>
                  <a:cubicBezTo>
                    <a:pt x="17226" y="36964"/>
                    <a:pt x="17198" y="36803"/>
                    <a:pt x="17357" y="36803"/>
                  </a:cubicBezTo>
                  <a:close/>
                  <a:moveTo>
                    <a:pt x="19588" y="36654"/>
                  </a:moveTo>
                  <a:cubicBezTo>
                    <a:pt x="19789" y="36654"/>
                    <a:pt x="20233" y="36916"/>
                    <a:pt x="20489" y="37188"/>
                  </a:cubicBezTo>
                  <a:cubicBezTo>
                    <a:pt x="20152" y="37044"/>
                    <a:pt x="20014" y="36922"/>
                    <a:pt x="19651" y="36922"/>
                  </a:cubicBezTo>
                  <a:cubicBezTo>
                    <a:pt x="19617" y="36922"/>
                    <a:pt x="19581" y="36923"/>
                    <a:pt x="19542" y="36925"/>
                  </a:cubicBezTo>
                  <a:cubicBezTo>
                    <a:pt x="19440" y="36731"/>
                    <a:pt x="19478" y="36654"/>
                    <a:pt x="19588" y="36654"/>
                  </a:cubicBezTo>
                  <a:close/>
                  <a:moveTo>
                    <a:pt x="16886" y="36952"/>
                  </a:moveTo>
                  <a:cubicBezTo>
                    <a:pt x="16863" y="37041"/>
                    <a:pt x="17147" y="37380"/>
                    <a:pt x="17003" y="37380"/>
                  </a:cubicBezTo>
                  <a:cubicBezTo>
                    <a:pt x="16978" y="37380"/>
                    <a:pt x="16940" y="37369"/>
                    <a:pt x="16886" y="37346"/>
                  </a:cubicBezTo>
                  <a:cubicBezTo>
                    <a:pt x="16728" y="37110"/>
                    <a:pt x="16728" y="36952"/>
                    <a:pt x="16886" y="36952"/>
                  </a:cubicBezTo>
                  <a:close/>
                  <a:moveTo>
                    <a:pt x="7925" y="36821"/>
                  </a:moveTo>
                  <a:cubicBezTo>
                    <a:pt x="7955" y="36821"/>
                    <a:pt x="7995" y="36829"/>
                    <a:pt x="8049" y="36847"/>
                  </a:cubicBezTo>
                  <a:cubicBezTo>
                    <a:pt x="8233" y="37136"/>
                    <a:pt x="8364" y="37399"/>
                    <a:pt x="8154" y="37425"/>
                  </a:cubicBezTo>
                  <a:cubicBezTo>
                    <a:pt x="7995" y="37152"/>
                    <a:pt x="7737" y="36821"/>
                    <a:pt x="7925" y="36821"/>
                  </a:cubicBezTo>
                  <a:close/>
                  <a:moveTo>
                    <a:pt x="33060" y="35900"/>
                  </a:moveTo>
                  <a:cubicBezTo>
                    <a:pt x="33215" y="36103"/>
                    <a:pt x="33192" y="36149"/>
                    <a:pt x="33116" y="36149"/>
                  </a:cubicBezTo>
                  <a:cubicBezTo>
                    <a:pt x="33053" y="36149"/>
                    <a:pt x="32951" y="36116"/>
                    <a:pt x="32888" y="36116"/>
                  </a:cubicBezTo>
                  <a:cubicBezTo>
                    <a:pt x="32824" y="36116"/>
                    <a:pt x="32801" y="36151"/>
                    <a:pt x="32902" y="36294"/>
                  </a:cubicBezTo>
                  <a:cubicBezTo>
                    <a:pt x="33139" y="36373"/>
                    <a:pt x="33113" y="36242"/>
                    <a:pt x="33323" y="36531"/>
                  </a:cubicBezTo>
                  <a:cubicBezTo>
                    <a:pt x="33308" y="36546"/>
                    <a:pt x="33290" y="36552"/>
                    <a:pt x="33269" y="36552"/>
                  </a:cubicBezTo>
                  <a:cubicBezTo>
                    <a:pt x="33143" y="36552"/>
                    <a:pt x="32910" y="36313"/>
                    <a:pt x="32639" y="36268"/>
                  </a:cubicBezTo>
                  <a:lnTo>
                    <a:pt x="32639" y="36268"/>
                  </a:lnTo>
                  <a:cubicBezTo>
                    <a:pt x="32902" y="36662"/>
                    <a:pt x="32245" y="36294"/>
                    <a:pt x="32534" y="36741"/>
                  </a:cubicBezTo>
                  <a:cubicBezTo>
                    <a:pt x="32607" y="36741"/>
                    <a:pt x="32632" y="36701"/>
                    <a:pt x="32706" y="36701"/>
                  </a:cubicBezTo>
                  <a:cubicBezTo>
                    <a:pt x="32766" y="36701"/>
                    <a:pt x="32859" y="36727"/>
                    <a:pt x="33034" y="36820"/>
                  </a:cubicBezTo>
                  <a:cubicBezTo>
                    <a:pt x="33192" y="37031"/>
                    <a:pt x="32955" y="36925"/>
                    <a:pt x="33165" y="37188"/>
                  </a:cubicBezTo>
                  <a:cubicBezTo>
                    <a:pt x="33016" y="37188"/>
                    <a:pt x="32747" y="36862"/>
                    <a:pt x="32664" y="36862"/>
                  </a:cubicBezTo>
                  <a:cubicBezTo>
                    <a:pt x="32644" y="36862"/>
                    <a:pt x="32634" y="36880"/>
                    <a:pt x="32639" y="36925"/>
                  </a:cubicBezTo>
                  <a:cubicBezTo>
                    <a:pt x="32718" y="37136"/>
                    <a:pt x="33060" y="37136"/>
                    <a:pt x="33113" y="37373"/>
                  </a:cubicBezTo>
                  <a:cubicBezTo>
                    <a:pt x="33113" y="37425"/>
                    <a:pt x="33086" y="37445"/>
                    <a:pt x="33037" y="37445"/>
                  </a:cubicBezTo>
                  <a:cubicBezTo>
                    <a:pt x="32988" y="37445"/>
                    <a:pt x="32915" y="37425"/>
                    <a:pt x="32823" y="37399"/>
                  </a:cubicBezTo>
                  <a:cubicBezTo>
                    <a:pt x="32613" y="37188"/>
                    <a:pt x="32482" y="36899"/>
                    <a:pt x="32245" y="36741"/>
                  </a:cubicBezTo>
                  <a:cubicBezTo>
                    <a:pt x="32245" y="36776"/>
                    <a:pt x="32219" y="36788"/>
                    <a:pt x="32178" y="36788"/>
                  </a:cubicBezTo>
                  <a:cubicBezTo>
                    <a:pt x="32096" y="36788"/>
                    <a:pt x="31956" y="36741"/>
                    <a:pt x="31850" y="36741"/>
                  </a:cubicBezTo>
                  <a:cubicBezTo>
                    <a:pt x="31956" y="36531"/>
                    <a:pt x="32113" y="36321"/>
                    <a:pt x="32297" y="36163"/>
                  </a:cubicBezTo>
                  <a:cubicBezTo>
                    <a:pt x="32508" y="36005"/>
                    <a:pt x="32771" y="35900"/>
                    <a:pt x="33060" y="35900"/>
                  </a:cubicBezTo>
                  <a:close/>
                  <a:moveTo>
                    <a:pt x="16319" y="37306"/>
                  </a:moveTo>
                  <a:cubicBezTo>
                    <a:pt x="16401" y="37306"/>
                    <a:pt x="16520" y="37334"/>
                    <a:pt x="16702" y="37425"/>
                  </a:cubicBezTo>
                  <a:cubicBezTo>
                    <a:pt x="16804" y="37558"/>
                    <a:pt x="16779" y="37612"/>
                    <a:pt x="16700" y="37612"/>
                  </a:cubicBezTo>
                  <a:cubicBezTo>
                    <a:pt x="16578" y="37612"/>
                    <a:pt x="16324" y="37480"/>
                    <a:pt x="16228" y="37320"/>
                  </a:cubicBezTo>
                  <a:cubicBezTo>
                    <a:pt x="16252" y="37312"/>
                    <a:pt x="16282" y="37306"/>
                    <a:pt x="16319" y="37306"/>
                  </a:cubicBezTo>
                  <a:close/>
                  <a:moveTo>
                    <a:pt x="18627" y="37206"/>
                  </a:moveTo>
                  <a:cubicBezTo>
                    <a:pt x="18686" y="37206"/>
                    <a:pt x="18772" y="37227"/>
                    <a:pt x="18884" y="37267"/>
                  </a:cubicBezTo>
                  <a:cubicBezTo>
                    <a:pt x="19147" y="37662"/>
                    <a:pt x="18674" y="37346"/>
                    <a:pt x="19069" y="37741"/>
                  </a:cubicBezTo>
                  <a:cubicBezTo>
                    <a:pt x="18911" y="37688"/>
                    <a:pt x="18753" y="37609"/>
                    <a:pt x="18621" y="37530"/>
                  </a:cubicBezTo>
                  <a:lnTo>
                    <a:pt x="18621" y="37530"/>
                  </a:lnTo>
                  <a:cubicBezTo>
                    <a:pt x="18832" y="37771"/>
                    <a:pt x="18785" y="37891"/>
                    <a:pt x="18632" y="37891"/>
                  </a:cubicBezTo>
                  <a:cubicBezTo>
                    <a:pt x="18517" y="37891"/>
                    <a:pt x="18343" y="37823"/>
                    <a:pt x="18174" y="37688"/>
                  </a:cubicBezTo>
                  <a:lnTo>
                    <a:pt x="18174" y="37688"/>
                  </a:lnTo>
                  <a:cubicBezTo>
                    <a:pt x="18224" y="37707"/>
                    <a:pt x="18261" y="37715"/>
                    <a:pt x="18288" y="37715"/>
                  </a:cubicBezTo>
                  <a:cubicBezTo>
                    <a:pt x="18441" y="37715"/>
                    <a:pt x="18265" y="37451"/>
                    <a:pt x="18404" y="37451"/>
                  </a:cubicBezTo>
                  <a:cubicBezTo>
                    <a:pt x="18445" y="37451"/>
                    <a:pt x="18512" y="37473"/>
                    <a:pt x="18621" y="37530"/>
                  </a:cubicBezTo>
                  <a:cubicBezTo>
                    <a:pt x="18494" y="37311"/>
                    <a:pt x="18493" y="37206"/>
                    <a:pt x="18627" y="37206"/>
                  </a:cubicBezTo>
                  <a:close/>
                  <a:moveTo>
                    <a:pt x="31761" y="37702"/>
                  </a:moveTo>
                  <a:lnTo>
                    <a:pt x="31761" y="37702"/>
                  </a:lnTo>
                  <a:cubicBezTo>
                    <a:pt x="31849" y="37920"/>
                    <a:pt x="31905" y="37901"/>
                    <a:pt x="31980" y="37909"/>
                  </a:cubicBezTo>
                  <a:lnTo>
                    <a:pt x="31980" y="37909"/>
                  </a:lnTo>
                  <a:cubicBezTo>
                    <a:pt x="31928" y="37834"/>
                    <a:pt x="31851" y="37756"/>
                    <a:pt x="31761" y="37702"/>
                  </a:cubicBezTo>
                  <a:close/>
                  <a:moveTo>
                    <a:pt x="14374" y="37993"/>
                  </a:moveTo>
                  <a:cubicBezTo>
                    <a:pt x="14383" y="38012"/>
                    <a:pt x="14396" y="38033"/>
                    <a:pt x="14413" y="38056"/>
                  </a:cubicBezTo>
                  <a:lnTo>
                    <a:pt x="14429" y="38040"/>
                  </a:lnTo>
                  <a:lnTo>
                    <a:pt x="14429" y="38040"/>
                  </a:lnTo>
                  <a:cubicBezTo>
                    <a:pt x="14412" y="38025"/>
                    <a:pt x="14394" y="38009"/>
                    <a:pt x="14374" y="37993"/>
                  </a:cubicBezTo>
                  <a:close/>
                  <a:moveTo>
                    <a:pt x="5080" y="37974"/>
                  </a:moveTo>
                  <a:cubicBezTo>
                    <a:pt x="5225" y="37974"/>
                    <a:pt x="5476" y="38061"/>
                    <a:pt x="5629" y="38214"/>
                  </a:cubicBezTo>
                  <a:cubicBezTo>
                    <a:pt x="5603" y="38205"/>
                    <a:pt x="5575" y="38202"/>
                    <a:pt x="5546" y="38202"/>
                  </a:cubicBezTo>
                  <a:cubicBezTo>
                    <a:pt x="5487" y="38202"/>
                    <a:pt x="5422" y="38214"/>
                    <a:pt x="5350" y="38214"/>
                  </a:cubicBezTo>
                  <a:cubicBezTo>
                    <a:pt x="5241" y="38214"/>
                    <a:pt x="5116" y="38188"/>
                    <a:pt x="4972" y="38056"/>
                  </a:cubicBezTo>
                  <a:cubicBezTo>
                    <a:pt x="4953" y="38000"/>
                    <a:pt x="5000" y="37974"/>
                    <a:pt x="5080" y="37974"/>
                  </a:cubicBezTo>
                  <a:close/>
                  <a:moveTo>
                    <a:pt x="13989" y="37818"/>
                  </a:moveTo>
                  <a:cubicBezTo>
                    <a:pt x="14107" y="37818"/>
                    <a:pt x="14259" y="37901"/>
                    <a:pt x="14374" y="37993"/>
                  </a:cubicBezTo>
                  <a:lnTo>
                    <a:pt x="14374" y="37993"/>
                  </a:lnTo>
                  <a:cubicBezTo>
                    <a:pt x="14332" y="37898"/>
                    <a:pt x="14395" y="37846"/>
                    <a:pt x="14491" y="37846"/>
                  </a:cubicBezTo>
                  <a:cubicBezTo>
                    <a:pt x="14578" y="37846"/>
                    <a:pt x="14692" y="37887"/>
                    <a:pt x="14782" y="37977"/>
                  </a:cubicBezTo>
                  <a:cubicBezTo>
                    <a:pt x="14755" y="37968"/>
                    <a:pt x="14736" y="37963"/>
                    <a:pt x="14721" y="37963"/>
                  </a:cubicBezTo>
                  <a:cubicBezTo>
                    <a:pt x="14642" y="37963"/>
                    <a:pt x="14691" y="38078"/>
                    <a:pt x="14596" y="38078"/>
                  </a:cubicBezTo>
                  <a:cubicBezTo>
                    <a:pt x="14564" y="38078"/>
                    <a:pt x="14515" y="38065"/>
                    <a:pt x="14440" y="38030"/>
                  </a:cubicBezTo>
                  <a:lnTo>
                    <a:pt x="14429" y="38040"/>
                  </a:lnTo>
                  <a:lnTo>
                    <a:pt x="14429" y="38040"/>
                  </a:lnTo>
                  <a:cubicBezTo>
                    <a:pt x="14539" y="38142"/>
                    <a:pt x="14591" y="38240"/>
                    <a:pt x="14492" y="38240"/>
                  </a:cubicBezTo>
                  <a:lnTo>
                    <a:pt x="14466" y="38267"/>
                  </a:lnTo>
                  <a:cubicBezTo>
                    <a:pt x="14361" y="38056"/>
                    <a:pt x="14045" y="38083"/>
                    <a:pt x="13966" y="37820"/>
                  </a:cubicBezTo>
                  <a:cubicBezTo>
                    <a:pt x="13974" y="37819"/>
                    <a:pt x="13982" y="37818"/>
                    <a:pt x="13989" y="37818"/>
                  </a:cubicBezTo>
                  <a:close/>
                  <a:moveTo>
                    <a:pt x="4648" y="38199"/>
                  </a:moveTo>
                  <a:cubicBezTo>
                    <a:pt x="4712" y="38199"/>
                    <a:pt x="4791" y="38225"/>
                    <a:pt x="4893" y="38293"/>
                  </a:cubicBezTo>
                  <a:cubicBezTo>
                    <a:pt x="4814" y="38391"/>
                    <a:pt x="4751" y="38489"/>
                    <a:pt x="4560" y="38489"/>
                  </a:cubicBezTo>
                  <a:cubicBezTo>
                    <a:pt x="4495" y="38489"/>
                    <a:pt x="4415" y="38478"/>
                    <a:pt x="4314" y="38451"/>
                  </a:cubicBezTo>
                  <a:cubicBezTo>
                    <a:pt x="4412" y="38412"/>
                    <a:pt x="4466" y="38199"/>
                    <a:pt x="4648" y="38199"/>
                  </a:cubicBezTo>
                  <a:close/>
                  <a:moveTo>
                    <a:pt x="3893" y="38556"/>
                  </a:moveTo>
                  <a:cubicBezTo>
                    <a:pt x="3882" y="38562"/>
                    <a:pt x="3873" y="38568"/>
                    <a:pt x="3866" y="38576"/>
                  </a:cubicBezTo>
                  <a:lnTo>
                    <a:pt x="3866" y="38576"/>
                  </a:lnTo>
                  <a:cubicBezTo>
                    <a:pt x="3880" y="38571"/>
                    <a:pt x="3889" y="38565"/>
                    <a:pt x="3893" y="38556"/>
                  </a:cubicBezTo>
                  <a:close/>
                  <a:moveTo>
                    <a:pt x="13519" y="38688"/>
                  </a:moveTo>
                  <a:cubicBezTo>
                    <a:pt x="13619" y="38867"/>
                    <a:pt x="13673" y="39032"/>
                    <a:pt x="13521" y="39032"/>
                  </a:cubicBezTo>
                  <a:cubicBezTo>
                    <a:pt x="13473" y="39032"/>
                    <a:pt x="13404" y="39015"/>
                    <a:pt x="13309" y="38977"/>
                  </a:cubicBezTo>
                  <a:lnTo>
                    <a:pt x="13309" y="39003"/>
                  </a:lnTo>
                  <a:cubicBezTo>
                    <a:pt x="13177" y="38740"/>
                    <a:pt x="13388" y="38740"/>
                    <a:pt x="13519" y="38688"/>
                  </a:cubicBezTo>
                  <a:close/>
                  <a:moveTo>
                    <a:pt x="16386" y="38372"/>
                  </a:moveTo>
                  <a:lnTo>
                    <a:pt x="16386" y="38372"/>
                  </a:lnTo>
                  <a:cubicBezTo>
                    <a:pt x="16543" y="38462"/>
                    <a:pt x="16628" y="38489"/>
                    <a:pt x="16687" y="38489"/>
                  </a:cubicBezTo>
                  <a:cubicBezTo>
                    <a:pt x="16765" y="38489"/>
                    <a:pt x="16795" y="38440"/>
                    <a:pt x="16886" y="38425"/>
                  </a:cubicBezTo>
                  <a:cubicBezTo>
                    <a:pt x="16912" y="38661"/>
                    <a:pt x="16965" y="38609"/>
                    <a:pt x="17175" y="38924"/>
                  </a:cubicBezTo>
                  <a:cubicBezTo>
                    <a:pt x="17016" y="38839"/>
                    <a:pt x="16897" y="38782"/>
                    <a:pt x="16839" y="38782"/>
                  </a:cubicBezTo>
                  <a:cubicBezTo>
                    <a:pt x="16771" y="38782"/>
                    <a:pt x="16785" y="38858"/>
                    <a:pt x="16912" y="39056"/>
                  </a:cubicBezTo>
                  <a:cubicBezTo>
                    <a:pt x="16754" y="39003"/>
                    <a:pt x="16596" y="38924"/>
                    <a:pt x="16465" y="38819"/>
                  </a:cubicBezTo>
                  <a:cubicBezTo>
                    <a:pt x="16254" y="38530"/>
                    <a:pt x="16412" y="38530"/>
                    <a:pt x="16386" y="38372"/>
                  </a:cubicBezTo>
                  <a:close/>
                  <a:moveTo>
                    <a:pt x="15913" y="38740"/>
                  </a:moveTo>
                  <a:lnTo>
                    <a:pt x="15913" y="38740"/>
                  </a:lnTo>
                  <a:cubicBezTo>
                    <a:pt x="16386" y="39214"/>
                    <a:pt x="16018" y="39187"/>
                    <a:pt x="15886" y="39424"/>
                  </a:cubicBezTo>
                  <a:lnTo>
                    <a:pt x="15860" y="39450"/>
                  </a:lnTo>
                  <a:cubicBezTo>
                    <a:pt x="15938" y="39528"/>
                    <a:pt x="16045" y="39620"/>
                    <a:pt x="15988" y="39620"/>
                  </a:cubicBezTo>
                  <a:cubicBezTo>
                    <a:pt x="15968" y="39620"/>
                    <a:pt x="15928" y="39609"/>
                    <a:pt x="15860" y="39582"/>
                  </a:cubicBezTo>
                  <a:cubicBezTo>
                    <a:pt x="15728" y="39450"/>
                    <a:pt x="15597" y="39292"/>
                    <a:pt x="15518" y="39135"/>
                  </a:cubicBezTo>
                  <a:lnTo>
                    <a:pt x="15518" y="39135"/>
                  </a:lnTo>
                  <a:cubicBezTo>
                    <a:pt x="15563" y="39145"/>
                    <a:pt x="15600" y="39150"/>
                    <a:pt x="15631" y="39150"/>
                  </a:cubicBezTo>
                  <a:cubicBezTo>
                    <a:pt x="15913" y="39150"/>
                    <a:pt x="15699" y="38764"/>
                    <a:pt x="15913" y="38740"/>
                  </a:cubicBezTo>
                  <a:close/>
                  <a:moveTo>
                    <a:pt x="2105" y="39371"/>
                  </a:moveTo>
                  <a:lnTo>
                    <a:pt x="2105" y="39371"/>
                  </a:lnTo>
                  <a:cubicBezTo>
                    <a:pt x="2315" y="39450"/>
                    <a:pt x="2499" y="39582"/>
                    <a:pt x="2657" y="39766"/>
                  </a:cubicBezTo>
                  <a:cubicBezTo>
                    <a:pt x="2473" y="39818"/>
                    <a:pt x="2710" y="39950"/>
                    <a:pt x="2394" y="40029"/>
                  </a:cubicBezTo>
                  <a:cubicBezTo>
                    <a:pt x="2210" y="39792"/>
                    <a:pt x="2052" y="39608"/>
                    <a:pt x="2105" y="39503"/>
                  </a:cubicBezTo>
                  <a:lnTo>
                    <a:pt x="2105" y="39503"/>
                  </a:lnTo>
                  <a:cubicBezTo>
                    <a:pt x="2196" y="39602"/>
                    <a:pt x="2253" y="39639"/>
                    <a:pt x="2281" y="39639"/>
                  </a:cubicBezTo>
                  <a:cubicBezTo>
                    <a:pt x="2343" y="39639"/>
                    <a:pt x="2267" y="39462"/>
                    <a:pt x="2105" y="39371"/>
                  </a:cubicBezTo>
                  <a:close/>
                  <a:moveTo>
                    <a:pt x="11968" y="39424"/>
                  </a:moveTo>
                  <a:cubicBezTo>
                    <a:pt x="12142" y="39502"/>
                    <a:pt x="12238" y="39522"/>
                    <a:pt x="12307" y="39522"/>
                  </a:cubicBezTo>
                  <a:cubicBezTo>
                    <a:pt x="12382" y="39522"/>
                    <a:pt x="12425" y="39498"/>
                    <a:pt x="12502" y="39498"/>
                  </a:cubicBezTo>
                  <a:cubicBezTo>
                    <a:pt x="12546" y="39498"/>
                    <a:pt x="12600" y="39505"/>
                    <a:pt x="12678" y="39529"/>
                  </a:cubicBezTo>
                  <a:cubicBezTo>
                    <a:pt x="12862" y="39818"/>
                    <a:pt x="12336" y="39582"/>
                    <a:pt x="12783" y="40108"/>
                  </a:cubicBezTo>
                  <a:cubicBezTo>
                    <a:pt x="12698" y="40057"/>
                    <a:pt x="12655" y="40044"/>
                    <a:pt x="12623" y="40044"/>
                  </a:cubicBezTo>
                  <a:cubicBezTo>
                    <a:pt x="12591" y="40044"/>
                    <a:pt x="12571" y="40057"/>
                    <a:pt x="12534" y="40057"/>
                  </a:cubicBezTo>
                  <a:cubicBezTo>
                    <a:pt x="12495" y="40057"/>
                    <a:pt x="12437" y="40043"/>
                    <a:pt x="12327" y="39986"/>
                  </a:cubicBezTo>
                  <a:lnTo>
                    <a:pt x="12327" y="39986"/>
                  </a:lnTo>
                  <a:cubicBezTo>
                    <a:pt x="12225" y="39781"/>
                    <a:pt x="12121" y="39578"/>
                    <a:pt x="11968" y="39424"/>
                  </a:cubicBezTo>
                  <a:close/>
                  <a:moveTo>
                    <a:pt x="53548" y="40318"/>
                  </a:moveTo>
                  <a:cubicBezTo>
                    <a:pt x="53548" y="40331"/>
                    <a:pt x="53555" y="40345"/>
                    <a:pt x="53568" y="40360"/>
                  </a:cubicBezTo>
                  <a:lnTo>
                    <a:pt x="53568" y="40360"/>
                  </a:lnTo>
                  <a:cubicBezTo>
                    <a:pt x="53562" y="40347"/>
                    <a:pt x="53555" y="40333"/>
                    <a:pt x="53548" y="40318"/>
                  </a:cubicBezTo>
                  <a:close/>
                  <a:moveTo>
                    <a:pt x="16843" y="40109"/>
                  </a:moveTo>
                  <a:cubicBezTo>
                    <a:pt x="16898" y="40109"/>
                    <a:pt x="16995" y="40140"/>
                    <a:pt x="17122" y="40187"/>
                  </a:cubicBezTo>
                  <a:cubicBezTo>
                    <a:pt x="17217" y="40329"/>
                    <a:pt x="17208" y="40385"/>
                    <a:pt x="17128" y="40385"/>
                  </a:cubicBezTo>
                  <a:cubicBezTo>
                    <a:pt x="17075" y="40385"/>
                    <a:pt x="16991" y="40360"/>
                    <a:pt x="16886" y="40318"/>
                  </a:cubicBezTo>
                  <a:lnTo>
                    <a:pt x="16859" y="40292"/>
                  </a:lnTo>
                  <a:cubicBezTo>
                    <a:pt x="16771" y="40159"/>
                    <a:pt x="16773" y="40109"/>
                    <a:pt x="16843" y="40109"/>
                  </a:cubicBezTo>
                  <a:close/>
                  <a:moveTo>
                    <a:pt x="53749" y="40615"/>
                  </a:moveTo>
                  <a:cubicBezTo>
                    <a:pt x="53791" y="40615"/>
                    <a:pt x="53853" y="40650"/>
                    <a:pt x="53942" y="40739"/>
                  </a:cubicBezTo>
                  <a:cubicBezTo>
                    <a:pt x="53936" y="40738"/>
                    <a:pt x="53931" y="40738"/>
                    <a:pt x="53926" y="40738"/>
                  </a:cubicBezTo>
                  <a:cubicBezTo>
                    <a:pt x="53787" y="40738"/>
                    <a:pt x="53976" y="41006"/>
                    <a:pt x="53844" y="41006"/>
                  </a:cubicBezTo>
                  <a:cubicBezTo>
                    <a:pt x="53812" y="41006"/>
                    <a:pt x="53760" y="40990"/>
                    <a:pt x="53679" y="40949"/>
                  </a:cubicBezTo>
                  <a:lnTo>
                    <a:pt x="53706" y="40949"/>
                  </a:lnTo>
                  <a:cubicBezTo>
                    <a:pt x="53668" y="40836"/>
                    <a:pt x="53644" y="40615"/>
                    <a:pt x="53749" y="40615"/>
                  </a:cubicBezTo>
                  <a:close/>
                  <a:moveTo>
                    <a:pt x="25010" y="40515"/>
                  </a:moveTo>
                  <a:cubicBezTo>
                    <a:pt x="25055" y="40515"/>
                    <a:pt x="25123" y="40534"/>
                    <a:pt x="25223" y="40581"/>
                  </a:cubicBezTo>
                  <a:cubicBezTo>
                    <a:pt x="25433" y="40897"/>
                    <a:pt x="25223" y="40897"/>
                    <a:pt x="25328" y="41133"/>
                  </a:cubicBezTo>
                  <a:cubicBezTo>
                    <a:pt x="25118" y="41107"/>
                    <a:pt x="24960" y="40976"/>
                    <a:pt x="24828" y="40818"/>
                  </a:cubicBezTo>
                  <a:cubicBezTo>
                    <a:pt x="24997" y="40818"/>
                    <a:pt x="24828" y="40515"/>
                    <a:pt x="25010" y="40515"/>
                  </a:cubicBezTo>
                  <a:close/>
                  <a:moveTo>
                    <a:pt x="23040" y="41370"/>
                  </a:moveTo>
                  <a:cubicBezTo>
                    <a:pt x="23056" y="41418"/>
                    <a:pt x="23076" y="41461"/>
                    <a:pt x="23100" y="41500"/>
                  </a:cubicBezTo>
                  <a:lnTo>
                    <a:pt x="23100" y="41500"/>
                  </a:lnTo>
                  <a:cubicBezTo>
                    <a:pt x="23090" y="41463"/>
                    <a:pt x="23075" y="41423"/>
                    <a:pt x="23055" y="41378"/>
                  </a:cubicBezTo>
                  <a:lnTo>
                    <a:pt x="23055" y="41378"/>
                  </a:lnTo>
                  <a:cubicBezTo>
                    <a:pt x="23050" y="41376"/>
                    <a:pt x="23045" y="41373"/>
                    <a:pt x="23040" y="41370"/>
                  </a:cubicBezTo>
                  <a:close/>
                  <a:moveTo>
                    <a:pt x="5340" y="41922"/>
                  </a:moveTo>
                  <a:cubicBezTo>
                    <a:pt x="5471" y="42080"/>
                    <a:pt x="5734" y="42080"/>
                    <a:pt x="5813" y="42264"/>
                  </a:cubicBezTo>
                  <a:cubicBezTo>
                    <a:pt x="5809" y="42293"/>
                    <a:pt x="5789" y="42305"/>
                    <a:pt x="5760" y="42305"/>
                  </a:cubicBezTo>
                  <a:cubicBezTo>
                    <a:pt x="5597" y="42305"/>
                    <a:pt x="5140" y="41945"/>
                    <a:pt x="5340" y="41922"/>
                  </a:cubicBezTo>
                  <a:close/>
                  <a:moveTo>
                    <a:pt x="7643" y="42242"/>
                  </a:moveTo>
                  <a:cubicBezTo>
                    <a:pt x="7781" y="42242"/>
                    <a:pt x="8074" y="42368"/>
                    <a:pt x="8180" y="42580"/>
                  </a:cubicBezTo>
                  <a:cubicBezTo>
                    <a:pt x="7944" y="42554"/>
                    <a:pt x="7733" y="42422"/>
                    <a:pt x="7575" y="42264"/>
                  </a:cubicBezTo>
                  <a:cubicBezTo>
                    <a:pt x="7586" y="42249"/>
                    <a:pt x="7610" y="42242"/>
                    <a:pt x="7643" y="42242"/>
                  </a:cubicBezTo>
                  <a:close/>
                  <a:moveTo>
                    <a:pt x="28125" y="42312"/>
                  </a:moveTo>
                  <a:cubicBezTo>
                    <a:pt x="28154" y="42312"/>
                    <a:pt x="28186" y="42314"/>
                    <a:pt x="28221" y="42317"/>
                  </a:cubicBezTo>
                  <a:cubicBezTo>
                    <a:pt x="28308" y="42514"/>
                    <a:pt x="28250" y="42619"/>
                    <a:pt x="28062" y="42619"/>
                  </a:cubicBezTo>
                  <a:cubicBezTo>
                    <a:pt x="28024" y="42619"/>
                    <a:pt x="27981" y="42615"/>
                    <a:pt x="27932" y="42606"/>
                  </a:cubicBezTo>
                  <a:cubicBezTo>
                    <a:pt x="27862" y="42398"/>
                    <a:pt x="27915" y="42312"/>
                    <a:pt x="28125" y="42312"/>
                  </a:cubicBezTo>
                  <a:close/>
                  <a:moveTo>
                    <a:pt x="52417" y="42159"/>
                  </a:moveTo>
                  <a:lnTo>
                    <a:pt x="52417" y="42159"/>
                  </a:lnTo>
                  <a:cubicBezTo>
                    <a:pt x="52654" y="42264"/>
                    <a:pt x="52838" y="42448"/>
                    <a:pt x="52943" y="42711"/>
                  </a:cubicBezTo>
                  <a:cubicBezTo>
                    <a:pt x="52885" y="42673"/>
                    <a:pt x="52813" y="42648"/>
                    <a:pt x="52748" y="42648"/>
                  </a:cubicBezTo>
                  <a:cubicBezTo>
                    <a:pt x="52724" y="42648"/>
                    <a:pt x="52701" y="42652"/>
                    <a:pt x="52680" y="42659"/>
                  </a:cubicBezTo>
                  <a:cubicBezTo>
                    <a:pt x="52496" y="42501"/>
                    <a:pt x="52338" y="42212"/>
                    <a:pt x="52417" y="42159"/>
                  </a:cubicBezTo>
                  <a:close/>
                  <a:moveTo>
                    <a:pt x="21988" y="43290"/>
                  </a:moveTo>
                  <a:cubicBezTo>
                    <a:pt x="22033" y="43324"/>
                    <a:pt x="22068" y="43344"/>
                    <a:pt x="22094" y="43354"/>
                  </a:cubicBezTo>
                  <a:lnTo>
                    <a:pt x="22094" y="43354"/>
                  </a:lnTo>
                  <a:cubicBezTo>
                    <a:pt x="22060" y="43335"/>
                    <a:pt x="22025" y="43314"/>
                    <a:pt x="21988" y="43290"/>
                  </a:cubicBezTo>
                  <a:close/>
                  <a:moveTo>
                    <a:pt x="5931" y="41775"/>
                  </a:moveTo>
                  <a:cubicBezTo>
                    <a:pt x="5983" y="41775"/>
                    <a:pt x="6067" y="41799"/>
                    <a:pt x="6208" y="41870"/>
                  </a:cubicBezTo>
                  <a:cubicBezTo>
                    <a:pt x="6339" y="42028"/>
                    <a:pt x="6181" y="42028"/>
                    <a:pt x="6366" y="42133"/>
                  </a:cubicBezTo>
                  <a:cubicBezTo>
                    <a:pt x="6471" y="42028"/>
                    <a:pt x="6629" y="41975"/>
                    <a:pt x="6760" y="41975"/>
                  </a:cubicBezTo>
                  <a:cubicBezTo>
                    <a:pt x="6840" y="42124"/>
                    <a:pt x="6870" y="42158"/>
                    <a:pt x="6901" y="42158"/>
                  </a:cubicBezTo>
                  <a:cubicBezTo>
                    <a:pt x="6927" y="42158"/>
                    <a:pt x="6953" y="42132"/>
                    <a:pt x="7011" y="42132"/>
                  </a:cubicBezTo>
                  <a:cubicBezTo>
                    <a:pt x="7040" y="42132"/>
                    <a:pt x="7078" y="42139"/>
                    <a:pt x="7128" y="42159"/>
                  </a:cubicBezTo>
                  <a:cubicBezTo>
                    <a:pt x="7223" y="42285"/>
                    <a:pt x="7200" y="42311"/>
                    <a:pt x="7148" y="42311"/>
                  </a:cubicBezTo>
                  <a:cubicBezTo>
                    <a:pt x="7114" y="42311"/>
                    <a:pt x="7066" y="42299"/>
                    <a:pt x="7033" y="42299"/>
                  </a:cubicBezTo>
                  <a:cubicBezTo>
                    <a:pt x="6991" y="42299"/>
                    <a:pt x="6970" y="42317"/>
                    <a:pt x="7023" y="42396"/>
                  </a:cubicBezTo>
                  <a:cubicBezTo>
                    <a:pt x="7218" y="42488"/>
                    <a:pt x="7325" y="42512"/>
                    <a:pt x="7400" y="42512"/>
                  </a:cubicBezTo>
                  <a:cubicBezTo>
                    <a:pt x="7483" y="42512"/>
                    <a:pt x="7528" y="42482"/>
                    <a:pt x="7610" y="42482"/>
                  </a:cubicBezTo>
                  <a:cubicBezTo>
                    <a:pt x="7643" y="42482"/>
                    <a:pt x="7682" y="42487"/>
                    <a:pt x="7733" y="42501"/>
                  </a:cubicBezTo>
                  <a:cubicBezTo>
                    <a:pt x="7891" y="42580"/>
                    <a:pt x="8496" y="42896"/>
                    <a:pt x="8233" y="42948"/>
                  </a:cubicBezTo>
                  <a:cubicBezTo>
                    <a:pt x="8147" y="42844"/>
                    <a:pt x="8100" y="42818"/>
                    <a:pt x="8059" y="42818"/>
                  </a:cubicBezTo>
                  <a:cubicBezTo>
                    <a:pt x="8019" y="42818"/>
                    <a:pt x="7986" y="42842"/>
                    <a:pt x="7931" y="42842"/>
                  </a:cubicBezTo>
                  <a:cubicBezTo>
                    <a:pt x="7886" y="42842"/>
                    <a:pt x="7825" y="42825"/>
                    <a:pt x="7733" y="42764"/>
                  </a:cubicBezTo>
                  <a:lnTo>
                    <a:pt x="7733" y="42764"/>
                  </a:lnTo>
                  <a:cubicBezTo>
                    <a:pt x="8101" y="43237"/>
                    <a:pt x="7470" y="42922"/>
                    <a:pt x="7575" y="43185"/>
                  </a:cubicBezTo>
                  <a:cubicBezTo>
                    <a:pt x="7315" y="43077"/>
                    <a:pt x="7161" y="43024"/>
                    <a:pt x="7052" y="43024"/>
                  </a:cubicBezTo>
                  <a:cubicBezTo>
                    <a:pt x="6975" y="43024"/>
                    <a:pt x="6920" y="43051"/>
                    <a:pt x="6865" y="43106"/>
                  </a:cubicBezTo>
                  <a:cubicBezTo>
                    <a:pt x="6970" y="43237"/>
                    <a:pt x="7181" y="43237"/>
                    <a:pt x="7286" y="43369"/>
                  </a:cubicBezTo>
                  <a:cubicBezTo>
                    <a:pt x="6666" y="43266"/>
                    <a:pt x="6452" y="42908"/>
                    <a:pt x="5945" y="42322"/>
                  </a:cubicBezTo>
                  <a:lnTo>
                    <a:pt x="5945" y="42322"/>
                  </a:lnTo>
                  <a:cubicBezTo>
                    <a:pt x="6111" y="42356"/>
                    <a:pt x="6188" y="42480"/>
                    <a:pt x="6313" y="42580"/>
                  </a:cubicBezTo>
                  <a:cubicBezTo>
                    <a:pt x="6287" y="42536"/>
                    <a:pt x="6307" y="42524"/>
                    <a:pt x="6344" y="42524"/>
                  </a:cubicBezTo>
                  <a:cubicBezTo>
                    <a:pt x="6386" y="42524"/>
                    <a:pt x="6450" y="42540"/>
                    <a:pt x="6491" y="42540"/>
                  </a:cubicBezTo>
                  <a:cubicBezTo>
                    <a:pt x="6521" y="42540"/>
                    <a:pt x="6538" y="42531"/>
                    <a:pt x="6523" y="42501"/>
                  </a:cubicBezTo>
                  <a:cubicBezTo>
                    <a:pt x="6366" y="42448"/>
                    <a:pt x="6208" y="42396"/>
                    <a:pt x="6076" y="42291"/>
                  </a:cubicBezTo>
                  <a:cubicBezTo>
                    <a:pt x="5918" y="42001"/>
                    <a:pt x="6234" y="42133"/>
                    <a:pt x="5813" y="41870"/>
                  </a:cubicBezTo>
                  <a:cubicBezTo>
                    <a:pt x="5846" y="41837"/>
                    <a:pt x="5848" y="41775"/>
                    <a:pt x="5931" y="41775"/>
                  </a:cubicBezTo>
                  <a:close/>
                  <a:moveTo>
                    <a:pt x="20085" y="43488"/>
                  </a:moveTo>
                  <a:cubicBezTo>
                    <a:pt x="20203" y="43488"/>
                    <a:pt x="20363" y="43539"/>
                    <a:pt x="20541" y="43658"/>
                  </a:cubicBezTo>
                  <a:cubicBezTo>
                    <a:pt x="20443" y="43621"/>
                    <a:pt x="20375" y="43605"/>
                    <a:pt x="20329" y="43605"/>
                  </a:cubicBezTo>
                  <a:cubicBezTo>
                    <a:pt x="20113" y="43605"/>
                    <a:pt x="20365" y="43945"/>
                    <a:pt x="20278" y="44053"/>
                  </a:cubicBezTo>
                  <a:cubicBezTo>
                    <a:pt x="20215" y="43969"/>
                    <a:pt x="20190" y="43956"/>
                    <a:pt x="20166" y="43956"/>
                  </a:cubicBezTo>
                  <a:cubicBezTo>
                    <a:pt x="20155" y="43956"/>
                    <a:pt x="20145" y="43958"/>
                    <a:pt x="20132" y="43958"/>
                  </a:cubicBezTo>
                  <a:cubicBezTo>
                    <a:pt x="20099" y="43958"/>
                    <a:pt x="20049" y="43944"/>
                    <a:pt x="19936" y="43842"/>
                  </a:cubicBezTo>
                  <a:cubicBezTo>
                    <a:pt x="19805" y="43629"/>
                    <a:pt x="19889" y="43488"/>
                    <a:pt x="20085" y="43488"/>
                  </a:cubicBezTo>
                  <a:close/>
                  <a:moveTo>
                    <a:pt x="21409" y="44132"/>
                  </a:moveTo>
                  <a:lnTo>
                    <a:pt x="21409" y="44132"/>
                  </a:lnTo>
                  <a:cubicBezTo>
                    <a:pt x="21416" y="44136"/>
                    <a:pt x="21423" y="44139"/>
                    <a:pt x="21430" y="44142"/>
                  </a:cubicBezTo>
                  <a:lnTo>
                    <a:pt x="21430" y="44142"/>
                  </a:lnTo>
                  <a:cubicBezTo>
                    <a:pt x="21423" y="44139"/>
                    <a:pt x="21416" y="44135"/>
                    <a:pt x="21409" y="44132"/>
                  </a:cubicBezTo>
                  <a:close/>
                  <a:moveTo>
                    <a:pt x="18868" y="43885"/>
                  </a:moveTo>
                  <a:cubicBezTo>
                    <a:pt x="18920" y="43885"/>
                    <a:pt x="19009" y="43918"/>
                    <a:pt x="19121" y="43974"/>
                  </a:cubicBezTo>
                  <a:cubicBezTo>
                    <a:pt x="19224" y="44106"/>
                    <a:pt x="19220" y="44156"/>
                    <a:pt x="19150" y="44156"/>
                  </a:cubicBezTo>
                  <a:cubicBezTo>
                    <a:pt x="19096" y="44156"/>
                    <a:pt x="19000" y="44125"/>
                    <a:pt x="18884" y="44079"/>
                  </a:cubicBezTo>
                  <a:cubicBezTo>
                    <a:pt x="18794" y="43943"/>
                    <a:pt x="18799" y="43885"/>
                    <a:pt x="18868" y="43885"/>
                  </a:cubicBezTo>
                  <a:close/>
                  <a:moveTo>
                    <a:pt x="11519" y="43499"/>
                  </a:moveTo>
                  <a:cubicBezTo>
                    <a:pt x="11528" y="43499"/>
                    <a:pt x="11537" y="43500"/>
                    <a:pt x="11547" y="43500"/>
                  </a:cubicBezTo>
                  <a:lnTo>
                    <a:pt x="11941" y="44184"/>
                  </a:lnTo>
                  <a:cubicBezTo>
                    <a:pt x="11910" y="44169"/>
                    <a:pt x="11893" y="44165"/>
                    <a:pt x="11879" y="44165"/>
                  </a:cubicBezTo>
                  <a:cubicBezTo>
                    <a:pt x="11864" y="44165"/>
                    <a:pt x="11854" y="44169"/>
                    <a:pt x="11835" y="44169"/>
                  </a:cubicBezTo>
                  <a:cubicBezTo>
                    <a:pt x="11812" y="44169"/>
                    <a:pt x="11776" y="44162"/>
                    <a:pt x="11705" y="44132"/>
                  </a:cubicBezTo>
                  <a:lnTo>
                    <a:pt x="11705" y="44158"/>
                  </a:lnTo>
                  <a:cubicBezTo>
                    <a:pt x="11347" y="43928"/>
                    <a:pt x="11212" y="43499"/>
                    <a:pt x="11519" y="43499"/>
                  </a:cubicBezTo>
                  <a:close/>
                  <a:moveTo>
                    <a:pt x="26109" y="44268"/>
                  </a:moveTo>
                  <a:lnTo>
                    <a:pt x="26109" y="44268"/>
                  </a:lnTo>
                  <a:cubicBezTo>
                    <a:pt x="26134" y="44280"/>
                    <a:pt x="26160" y="44290"/>
                    <a:pt x="26189" y="44297"/>
                  </a:cubicBezTo>
                  <a:lnTo>
                    <a:pt x="26189" y="44297"/>
                  </a:lnTo>
                  <a:cubicBezTo>
                    <a:pt x="26163" y="44286"/>
                    <a:pt x="26136" y="44277"/>
                    <a:pt x="26109" y="44268"/>
                  </a:cubicBezTo>
                  <a:close/>
                  <a:moveTo>
                    <a:pt x="10497" y="42789"/>
                  </a:moveTo>
                  <a:cubicBezTo>
                    <a:pt x="10504" y="42789"/>
                    <a:pt x="10512" y="42789"/>
                    <a:pt x="10521" y="42790"/>
                  </a:cubicBezTo>
                  <a:cubicBezTo>
                    <a:pt x="10625" y="42927"/>
                    <a:pt x="10678" y="42968"/>
                    <a:pt x="10715" y="42968"/>
                  </a:cubicBezTo>
                  <a:cubicBezTo>
                    <a:pt x="10770" y="42968"/>
                    <a:pt x="10788" y="42875"/>
                    <a:pt x="10888" y="42875"/>
                  </a:cubicBezTo>
                  <a:cubicBezTo>
                    <a:pt x="10940" y="42875"/>
                    <a:pt x="11014" y="42900"/>
                    <a:pt x="11126" y="42974"/>
                  </a:cubicBezTo>
                  <a:cubicBezTo>
                    <a:pt x="11205" y="43211"/>
                    <a:pt x="10758" y="43053"/>
                    <a:pt x="10731" y="43237"/>
                  </a:cubicBezTo>
                  <a:cubicBezTo>
                    <a:pt x="10994" y="43790"/>
                    <a:pt x="11915" y="44421"/>
                    <a:pt x="11468" y="44421"/>
                  </a:cubicBezTo>
                  <a:cubicBezTo>
                    <a:pt x="11340" y="44063"/>
                    <a:pt x="10641" y="43209"/>
                    <a:pt x="10143" y="43209"/>
                  </a:cubicBezTo>
                  <a:cubicBezTo>
                    <a:pt x="10129" y="43209"/>
                    <a:pt x="10114" y="43210"/>
                    <a:pt x="10100" y="43211"/>
                  </a:cubicBezTo>
                  <a:lnTo>
                    <a:pt x="10074" y="43237"/>
                  </a:lnTo>
                  <a:cubicBezTo>
                    <a:pt x="9811" y="43027"/>
                    <a:pt x="9969" y="43001"/>
                    <a:pt x="9942" y="42843"/>
                  </a:cubicBezTo>
                  <a:lnTo>
                    <a:pt x="9942" y="42843"/>
                  </a:lnTo>
                  <a:cubicBezTo>
                    <a:pt x="10079" y="42934"/>
                    <a:pt x="10163" y="42966"/>
                    <a:pt x="10220" y="42966"/>
                  </a:cubicBezTo>
                  <a:cubicBezTo>
                    <a:pt x="10353" y="42966"/>
                    <a:pt x="10336" y="42789"/>
                    <a:pt x="10497" y="42789"/>
                  </a:cubicBezTo>
                  <a:close/>
                  <a:moveTo>
                    <a:pt x="31212" y="43883"/>
                  </a:moveTo>
                  <a:cubicBezTo>
                    <a:pt x="31236" y="43883"/>
                    <a:pt x="31265" y="43887"/>
                    <a:pt x="31298" y="43895"/>
                  </a:cubicBezTo>
                  <a:lnTo>
                    <a:pt x="31298" y="43921"/>
                  </a:lnTo>
                  <a:cubicBezTo>
                    <a:pt x="31561" y="44237"/>
                    <a:pt x="31298" y="44237"/>
                    <a:pt x="31614" y="44500"/>
                  </a:cubicBezTo>
                  <a:lnTo>
                    <a:pt x="31430" y="44421"/>
                  </a:lnTo>
                  <a:lnTo>
                    <a:pt x="31430" y="44421"/>
                  </a:lnTo>
                  <a:cubicBezTo>
                    <a:pt x="31448" y="44458"/>
                    <a:pt x="31454" y="44495"/>
                    <a:pt x="31427" y="44495"/>
                  </a:cubicBezTo>
                  <a:cubicBezTo>
                    <a:pt x="31416" y="44495"/>
                    <a:pt x="31400" y="44489"/>
                    <a:pt x="31377" y="44474"/>
                  </a:cubicBezTo>
                  <a:cubicBezTo>
                    <a:pt x="31118" y="44168"/>
                    <a:pt x="31007" y="43883"/>
                    <a:pt x="31212" y="43883"/>
                  </a:cubicBezTo>
                  <a:close/>
                  <a:moveTo>
                    <a:pt x="7104" y="43998"/>
                  </a:moveTo>
                  <a:cubicBezTo>
                    <a:pt x="7221" y="43998"/>
                    <a:pt x="7417" y="44267"/>
                    <a:pt x="7707" y="44289"/>
                  </a:cubicBezTo>
                  <a:cubicBezTo>
                    <a:pt x="7786" y="44447"/>
                    <a:pt x="7891" y="44579"/>
                    <a:pt x="7970" y="44710"/>
                  </a:cubicBezTo>
                  <a:cubicBezTo>
                    <a:pt x="7920" y="44685"/>
                    <a:pt x="7879" y="44678"/>
                    <a:pt x="7842" y="44678"/>
                  </a:cubicBezTo>
                  <a:cubicBezTo>
                    <a:pt x="7791" y="44678"/>
                    <a:pt x="7748" y="44692"/>
                    <a:pt x="7699" y="44692"/>
                  </a:cubicBezTo>
                  <a:cubicBezTo>
                    <a:pt x="7633" y="44692"/>
                    <a:pt x="7559" y="44667"/>
                    <a:pt x="7444" y="44552"/>
                  </a:cubicBezTo>
                  <a:cubicBezTo>
                    <a:pt x="7444" y="44447"/>
                    <a:pt x="7681" y="44526"/>
                    <a:pt x="7707" y="44447"/>
                  </a:cubicBezTo>
                  <a:cubicBezTo>
                    <a:pt x="7523" y="44237"/>
                    <a:pt x="7128" y="44289"/>
                    <a:pt x="7049" y="44026"/>
                  </a:cubicBezTo>
                  <a:cubicBezTo>
                    <a:pt x="7065" y="44007"/>
                    <a:pt x="7083" y="43998"/>
                    <a:pt x="7104" y="43998"/>
                  </a:cubicBezTo>
                  <a:close/>
                  <a:moveTo>
                    <a:pt x="5813" y="45026"/>
                  </a:moveTo>
                  <a:cubicBezTo>
                    <a:pt x="5805" y="45029"/>
                    <a:pt x="5798" y="45033"/>
                    <a:pt x="5792" y="45037"/>
                  </a:cubicBezTo>
                  <a:lnTo>
                    <a:pt x="5792" y="45037"/>
                  </a:lnTo>
                  <a:cubicBezTo>
                    <a:pt x="5799" y="45042"/>
                    <a:pt x="5806" y="45047"/>
                    <a:pt x="5813" y="45052"/>
                  </a:cubicBezTo>
                  <a:lnTo>
                    <a:pt x="5813" y="45026"/>
                  </a:lnTo>
                  <a:close/>
                  <a:moveTo>
                    <a:pt x="9120" y="44649"/>
                  </a:moveTo>
                  <a:cubicBezTo>
                    <a:pt x="9145" y="44649"/>
                    <a:pt x="9173" y="44651"/>
                    <a:pt x="9206" y="44658"/>
                  </a:cubicBezTo>
                  <a:cubicBezTo>
                    <a:pt x="9038" y="44730"/>
                    <a:pt x="9374" y="45197"/>
                    <a:pt x="9073" y="45197"/>
                  </a:cubicBezTo>
                  <a:cubicBezTo>
                    <a:pt x="9044" y="45197"/>
                    <a:pt x="9010" y="45193"/>
                    <a:pt x="8969" y="45184"/>
                  </a:cubicBezTo>
                  <a:lnTo>
                    <a:pt x="8943" y="45184"/>
                  </a:lnTo>
                  <a:cubicBezTo>
                    <a:pt x="8890" y="45078"/>
                    <a:pt x="8733" y="45052"/>
                    <a:pt x="8654" y="44947"/>
                  </a:cubicBezTo>
                  <a:lnTo>
                    <a:pt x="8654" y="44947"/>
                  </a:lnTo>
                  <a:cubicBezTo>
                    <a:pt x="8696" y="44958"/>
                    <a:pt x="8731" y="44962"/>
                    <a:pt x="8761" y="44962"/>
                  </a:cubicBezTo>
                  <a:cubicBezTo>
                    <a:pt x="9001" y="44962"/>
                    <a:pt x="8858" y="44649"/>
                    <a:pt x="9120" y="44649"/>
                  </a:cubicBezTo>
                  <a:close/>
                  <a:moveTo>
                    <a:pt x="7549" y="44868"/>
                  </a:moveTo>
                  <a:lnTo>
                    <a:pt x="7549" y="44868"/>
                  </a:lnTo>
                  <a:cubicBezTo>
                    <a:pt x="7733" y="44921"/>
                    <a:pt x="7838" y="45026"/>
                    <a:pt x="7996" y="45078"/>
                  </a:cubicBezTo>
                  <a:cubicBezTo>
                    <a:pt x="8104" y="45202"/>
                    <a:pt x="8104" y="45253"/>
                    <a:pt x="8032" y="45253"/>
                  </a:cubicBezTo>
                  <a:cubicBezTo>
                    <a:pt x="7981" y="45253"/>
                    <a:pt x="7895" y="45227"/>
                    <a:pt x="7786" y="45184"/>
                  </a:cubicBezTo>
                  <a:lnTo>
                    <a:pt x="7759" y="45210"/>
                  </a:lnTo>
                  <a:cubicBezTo>
                    <a:pt x="7681" y="45105"/>
                    <a:pt x="7628" y="44973"/>
                    <a:pt x="7549" y="44868"/>
                  </a:cubicBezTo>
                  <a:close/>
                  <a:moveTo>
                    <a:pt x="6076" y="44184"/>
                  </a:moveTo>
                  <a:lnTo>
                    <a:pt x="6076" y="44184"/>
                  </a:lnTo>
                  <a:cubicBezTo>
                    <a:pt x="6391" y="44335"/>
                    <a:pt x="6555" y="44372"/>
                    <a:pt x="6684" y="44372"/>
                  </a:cubicBezTo>
                  <a:cubicBezTo>
                    <a:pt x="6805" y="44372"/>
                    <a:pt x="6895" y="44339"/>
                    <a:pt x="7050" y="44339"/>
                  </a:cubicBezTo>
                  <a:cubicBezTo>
                    <a:pt x="7074" y="44339"/>
                    <a:pt x="7100" y="44340"/>
                    <a:pt x="7128" y="44342"/>
                  </a:cubicBezTo>
                  <a:cubicBezTo>
                    <a:pt x="7470" y="44710"/>
                    <a:pt x="6892" y="44763"/>
                    <a:pt x="6655" y="44842"/>
                  </a:cubicBezTo>
                  <a:cubicBezTo>
                    <a:pt x="6813" y="44894"/>
                    <a:pt x="6944" y="45000"/>
                    <a:pt x="7049" y="45105"/>
                  </a:cubicBezTo>
                  <a:cubicBezTo>
                    <a:pt x="7000" y="45164"/>
                    <a:pt x="6943" y="45193"/>
                    <a:pt x="6882" y="45193"/>
                  </a:cubicBezTo>
                  <a:cubicBezTo>
                    <a:pt x="6780" y="45193"/>
                    <a:pt x="6665" y="45111"/>
                    <a:pt x="6550" y="44947"/>
                  </a:cubicBezTo>
                  <a:cubicBezTo>
                    <a:pt x="6530" y="45082"/>
                    <a:pt x="6497" y="45428"/>
                    <a:pt x="6139" y="45428"/>
                  </a:cubicBezTo>
                  <a:cubicBezTo>
                    <a:pt x="6009" y="45428"/>
                    <a:pt x="5835" y="45382"/>
                    <a:pt x="5603" y="45263"/>
                  </a:cubicBezTo>
                  <a:cubicBezTo>
                    <a:pt x="5930" y="45263"/>
                    <a:pt x="5655" y="45118"/>
                    <a:pt x="5792" y="45037"/>
                  </a:cubicBezTo>
                  <a:lnTo>
                    <a:pt x="5792" y="45037"/>
                  </a:lnTo>
                  <a:cubicBezTo>
                    <a:pt x="5617" y="44906"/>
                    <a:pt x="5467" y="44729"/>
                    <a:pt x="5366" y="44552"/>
                  </a:cubicBezTo>
                  <a:cubicBezTo>
                    <a:pt x="5366" y="44447"/>
                    <a:pt x="5419" y="44368"/>
                    <a:pt x="5550" y="44368"/>
                  </a:cubicBezTo>
                  <a:cubicBezTo>
                    <a:pt x="5787" y="44526"/>
                    <a:pt x="5997" y="44710"/>
                    <a:pt x="6208" y="44894"/>
                  </a:cubicBezTo>
                  <a:cubicBezTo>
                    <a:pt x="5761" y="44368"/>
                    <a:pt x="6050" y="44368"/>
                    <a:pt x="6076" y="44184"/>
                  </a:cubicBezTo>
                  <a:close/>
                  <a:moveTo>
                    <a:pt x="11836" y="45105"/>
                  </a:moveTo>
                  <a:lnTo>
                    <a:pt x="11810" y="45157"/>
                  </a:lnTo>
                  <a:cubicBezTo>
                    <a:pt x="11757" y="45263"/>
                    <a:pt x="11810" y="45473"/>
                    <a:pt x="11626" y="45473"/>
                  </a:cubicBezTo>
                  <a:cubicBezTo>
                    <a:pt x="11363" y="45078"/>
                    <a:pt x="11678" y="45157"/>
                    <a:pt x="11836" y="45105"/>
                  </a:cubicBezTo>
                  <a:close/>
                  <a:moveTo>
                    <a:pt x="25081" y="45495"/>
                  </a:moveTo>
                  <a:cubicBezTo>
                    <a:pt x="25074" y="45495"/>
                    <a:pt x="25067" y="45495"/>
                    <a:pt x="25061" y="45496"/>
                  </a:cubicBezTo>
                  <a:lnTo>
                    <a:pt x="25061" y="45496"/>
                  </a:lnTo>
                  <a:cubicBezTo>
                    <a:pt x="25062" y="45497"/>
                    <a:pt x="25064" y="45498"/>
                    <a:pt x="25065" y="45499"/>
                  </a:cubicBezTo>
                  <a:cubicBezTo>
                    <a:pt x="25082" y="45499"/>
                    <a:pt x="25096" y="45498"/>
                    <a:pt x="25108" y="45496"/>
                  </a:cubicBezTo>
                  <a:lnTo>
                    <a:pt x="25108" y="45496"/>
                  </a:lnTo>
                  <a:cubicBezTo>
                    <a:pt x="25099" y="45495"/>
                    <a:pt x="25090" y="45495"/>
                    <a:pt x="25081" y="45495"/>
                  </a:cubicBezTo>
                  <a:close/>
                  <a:moveTo>
                    <a:pt x="7310" y="45338"/>
                  </a:moveTo>
                  <a:cubicBezTo>
                    <a:pt x="7347" y="45338"/>
                    <a:pt x="7396" y="45345"/>
                    <a:pt x="7470" y="45368"/>
                  </a:cubicBezTo>
                  <a:cubicBezTo>
                    <a:pt x="7582" y="45508"/>
                    <a:pt x="7538" y="45595"/>
                    <a:pt x="7432" y="45595"/>
                  </a:cubicBezTo>
                  <a:cubicBezTo>
                    <a:pt x="7339" y="45595"/>
                    <a:pt x="7199" y="45528"/>
                    <a:pt x="7076" y="45368"/>
                  </a:cubicBezTo>
                  <a:lnTo>
                    <a:pt x="7076" y="45368"/>
                  </a:lnTo>
                  <a:cubicBezTo>
                    <a:pt x="7097" y="45371"/>
                    <a:pt x="7115" y="45372"/>
                    <a:pt x="7131" y="45372"/>
                  </a:cubicBezTo>
                  <a:cubicBezTo>
                    <a:pt x="7213" y="45372"/>
                    <a:pt x="7233" y="45338"/>
                    <a:pt x="7310" y="45338"/>
                  </a:cubicBezTo>
                  <a:close/>
                  <a:moveTo>
                    <a:pt x="10731" y="45315"/>
                  </a:moveTo>
                  <a:lnTo>
                    <a:pt x="10731" y="45315"/>
                  </a:lnTo>
                  <a:cubicBezTo>
                    <a:pt x="10942" y="45394"/>
                    <a:pt x="11152" y="45499"/>
                    <a:pt x="11336" y="45657"/>
                  </a:cubicBezTo>
                  <a:cubicBezTo>
                    <a:pt x="11250" y="45604"/>
                    <a:pt x="11204" y="45586"/>
                    <a:pt x="11178" y="45586"/>
                  </a:cubicBezTo>
                  <a:cubicBezTo>
                    <a:pt x="11124" y="45586"/>
                    <a:pt x="11154" y="45661"/>
                    <a:pt x="11092" y="45661"/>
                  </a:cubicBezTo>
                  <a:cubicBezTo>
                    <a:pt x="11065" y="45661"/>
                    <a:pt x="11020" y="45646"/>
                    <a:pt x="10942" y="45604"/>
                  </a:cubicBezTo>
                  <a:lnTo>
                    <a:pt x="10916" y="45657"/>
                  </a:lnTo>
                  <a:cubicBezTo>
                    <a:pt x="10863" y="45526"/>
                    <a:pt x="10784" y="45420"/>
                    <a:pt x="10731" y="45315"/>
                  </a:cubicBezTo>
                  <a:close/>
                  <a:moveTo>
                    <a:pt x="13699" y="45425"/>
                  </a:moveTo>
                  <a:cubicBezTo>
                    <a:pt x="13815" y="45425"/>
                    <a:pt x="13966" y="45470"/>
                    <a:pt x="14072" y="45552"/>
                  </a:cubicBezTo>
                  <a:cubicBezTo>
                    <a:pt x="13931" y="45552"/>
                    <a:pt x="13944" y="45674"/>
                    <a:pt x="13795" y="45674"/>
                  </a:cubicBezTo>
                  <a:cubicBezTo>
                    <a:pt x="13748" y="45674"/>
                    <a:pt x="13686" y="45662"/>
                    <a:pt x="13598" y="45631"/>
                  </a:cubicBezTo>
                  <a:lnTo>
                    <a:pt x="13598" y="45657"/>
                  </a:lnTo>
                  <a:cubicBezTo>
                    <a:pt x="13466" y="45496"/>
                    <a:pt x="13554" y="45425"/>
                    <a:pt x="13699" y="45425"/>
                  </a:cubicBezTo>
                  <a:close/>
                  <a:moveTo>
                    <a:pt x="8312" y="45184"/>
                  </a:moveTo>
                  <a:cubicBezTo>
                    <a:pt x="8575" y="45184"/>
                    <a:pt x="8548" y="45473"/>
                    <a:pt x="8811" y="45473"/>
                  </a:cubicBezTo>
                  <a:cubicBezTo>
                    <a:pt x="8909" y="45609"/>
                    <a:pt x="8905" y="45687"/>
                    <a:pt x="8791" y="45687"/>
                  </a:cubicBezTo>
                  <a:cubicBezTo>
                    <a:pt x="8751" y="45687"/>
                    <a:pt x="8696" y="45678"/>
                    <a:pt x="8627" y="45657"/>
                  </a:cubicBezTo>
                  <a:lnTo>
                    <a:pt x="8627" y="45683"/>
                  </a:lnTo>
                  <a:cubicBezTo>
                    <a:pt x="8417" y="45526"/>
                    <a:pt x="8233" y="45236"/>
                    <a:pt x="8312" y="45184"/>
                  </a:cubicBezTo>
                  <a:close/>
                  <a:moveTo>
                    <a:pt x="17464" y="45368"/>
                  </a:moveTo>
                  <a:lnTo>
                    <a:pt x="17464" y="45368"/>
                  </a:lnTo>
                  <a:cubicBezTo>
                    <a:pt x="17919" y="45511"/>
                    <a:pt x="17960" y="45851"/>
                    <a:pt x="17745" y="45851"/>
                  </a:cubicBezTo>
                  <a:cubicBezTo>
                    <a:pt x="17724" y="45851"/>
                    <a:pt x="17700" y="45848"/>
                    <a:pt x="17675" y="45841"/>
                  </a:cubicBezTo>
                  <a:cubicBezTo>
                    <a:pt x="17438" y="45552"/>
                    <a:pt x="17701" y="45657"/>
                    <a:pt x="17464" y="45368"/>
                  </a:cubicBezTo>
                  <a:close/>
                  <a:moveTo>
                    <a:pt x="8087" y="45931"/>
                  </a:moveTo>
                  <a:cubicBezTo>
                    <a:pt x="8188" y="45931"/>
                    <a:pt x="8342" y="45986"/>
                    <a:pt x="8496" y="46104"/>
                  </a:cubicBezTo>
                  <a:cubicBezTo>
                    <a:pt x="8465" y="46097"/>
                    <a:pt x="8440" y="46094"/>
                    <a:pt x="8419" y="46094"/>
                  </a:cubicBezTo>
                  <a:cubicBezTo>
                    <a:pt x="8304" y="46094"/>
                    <a:pt x="8297" y="46177"/>
                    <a:pt x="8174" y="46177"/>
                  </a:cubicBezTo>
                  <a:cubicBezTo>
                    <a:pt x="8142" y="46177"/>
                    <a:pt x="8101" y="46171"/>
                    <a:pt x="8049" y="46157"/>
                  </a:cubicBezTo>
                  <a:cubicBezTo>
                    <a:pt x="7919" y="46012"/>
                    <a:pt x="7963" y="45931"/>
                    <a:pt x="8087" y="45931"/>
                  </a:cubicBezTo>
                  <a:close/>
                  <a:moveTo>
                    <a:pt x="7786" y="45867"/>
                  </a:moveTo>
                  <a:cubicBezTo>
                    <a:pt x="8022" y="46209"/>
                    <a:pt x="7865" y="46236"/>
                    <a:pt x="7707" y="46393"/>
                  </a:cubicBezTo>
                  <a:cubicBezTo>
                    <a:pt x="7602" y="46288"/>
                    <a:pt x="7470" y="46236"/>
                    <a:pt x="7339" y="46209"/>
                  </a:cubicBezTo>
                  <a:cubicBezTo>
                    <a:pt x="7286" y="45946"/>
                    <a:pt x="7865" y="46157"/>
                    <a:pt x="7786" y="45867"/>
                  </a:cubicBezTo>
                  <a:close/>
                  <a:moveTo>
                    <a:pt x="6541" y="46023"/>
                  </a:moveTo>
                  <a:cubicBezTo>
                    <a:pt x="6565" y="46023"/>
                    <a:pt x="6607" y="46037"/>
                    <a:pt x="6681" y="46078"/>
                  </a:cubicBezTo>
                  <a:cubicBezTo>
                    <a:pt x="6821" y="46308"/>
                    <a:pt x="6920" y="46363"/>
                    <a:pt x="7008" y="46363"/>
                  </a:cubicBezTo>
                  <a:cubicBezTo>
                    <a:pt x="7088" y="46363"/>
                    <a:pt x="7160" y="46318"/>
                    <a:pt x="7248" y="46318"/>
                  </a:cubicBezTo>
                  <a:cubicBezTo>
                    <a:pt x="7317" y="46318"/>
                    <a:pt x="7396" y="46346"/>
                    <a:pt x="7496" y="46446"/>
                  </a:cubicBezTo>
                  <a:cubicBezTo>
                    <a:pt x="7483" y="46444"/>
                    <a:pt x="7471" y="46443"/>
                    <a:pt x="7460" y="46443"/>
                  </a:cubicBezTo>
                  <a:cubicBezTo>
                    <a:pt x="7273" y="46443"/>
                    <a:pt x="7350" y="46727"/>
                    <a:pt x="7183" y="46727"/>
                  </a:cubicBezTo>
                  <a:cubicBezTo>
                    <a:pt x="7125" y="46727"/>
                    <a:pt x="7036" y="46693"/>
                    <a:pt x="6897" y="46599"/>
                  </a:cubicBezTo>
                  <a:lnTo>
                    <a:pt x="6897" y="46599"/>
                  </a:lnTo>
                  <a:lnTo>
                    <a:pt x="7049" y="46656"/>
                  </a:lnTo>
                  <a:cubicBezTo>
                    <a:pt x="6839" y="46446"/>
                    <a:pt x="6629" y="46262"/>
                    <a:pt x="6392" y="46104"/>
                  </a:cubicBezTo>
                  <a:lnTo>
                    <a:pt x="6392" y="46104"/>
                  </a:lnTo>
                  <a:cubicBezTo>
                    <a:pt x="6414" y="46110"/>
                    <a:pt x="6431" y="46112"/>
                    <a:pt x="6445" y="46112"/>
                  </a:cubicBezTo>
                  <a:cubicBezTo>
                    <a:pt x="6530" y="46112"/>
                    <a:pt x="6482" y="46023"/>
                    <a:pt x="6541" y="46023"/>
                  </a:cubicBezTo>
                  <a:close/>
                  <a:moveTo>
                    <a:pt x="10705" y="46393"/>
                  </a:moveTo>
                  <a:lnTo>
                    <a:pt x="10679" y="46420"/>
                  </a:lnTo>
                  <a:cubicBezTo>
                    <a:pt x="11026" y="46742"/>
                    <a:pt x="11186" y="46948"/>
                    <a:pt x="10916" y="46948"/>
                  </a:cubicBezTo>
                  <a:cubicBezTo>
                    <a:pt x="10900" y="46948"/>
                    <a:pt x="10882" y="46947"/>
                    <a:pt x="10863" y="46946"/>
                  </a:cubicBezTo>
                  <a:cubicBezTo>
                    <a:pt x="11047" y="46762"/>
                    <a:pt x="10468" y="46525"/>
                    <a:pt x="10705" y="46393"/>
                  </a:cubicBezTo>
                  <a:close/>
                  <a:moveTo>
                    <a:pt x="6977" y="46772"/>
                  </a:moveTo>
                  <a:cubicBezTo>
                    <a:pt x="7010" y="46772"/>
                    <a:pt x="7065" y="46784"/>
                    <a:pt x="7155" y="46814"/>
                  </a:cubicBezTo>
                  <a:cubicBezTo>
                    <a:pt x="7233" y="46919"/>
                    <a:pt x="7286" y="47051"/>
                    <a:pt x="7365" y="47156"/>
                  </a:cubicBezTo>
                  <a:cubicBezTo>
                    <a:pt x="7263" y="47079"/>
                    <a:pt x="7110" y="47052"/>
                    <a:pt x="7029" y="46954"/>
                  </a:cubicBezTo>
                  <a:lnTo>
                    <a:pt x="7029" y="46954"/>
                  </a:lnTo>
                  <a:cubicBezTo>
                    <a:pt x="7015" y="46903"/>
                    <a:pt x="6870" y="46772"/>
                    <a:pt x="6977" y="46772"/>
                  </a:cubicBezTo>
                  <a:close/>
                  <a:moveTo>
                    <a:pt x="23180" y="46808"/>
                  </a:moveTo>
                  <a:cubicBezTo>
                    <a:pt x="23236" y="46808"/>
                    <a:pt x="23320" y="46847"/>
                    <a:pt x="23434" y="46946"/>
                  </a:cubicBezTo>
                  <a:cubicBezTo>
                    <a:pt x="23396" y="46931"/>
                    <a:pt x="23367" y="46924"/>
                    <a:pt x="23347" y="46924"/>
                  </a:cubicBezTo>
                  <a:cubicBezTo>
                    <a:pt x="23212" y="46924"/>
                    <a:pt x="23435" y="47212"/>
                    <a:pt x="23304" y="47212"/>
                  </a:cubicBezTo>
                  <a:cubicBezTo>
                    <a:pt x="23280" y="47212"/>
                    <a:pt x="23246" y="47203"/>
                    <a:pt x="23198" y="47182"/>
                  </a:cubicBezTo>
                  <a:cubicBezTo>
                    <a:pt x="23071" y="47001"/>
                    <a:pt x="23056" y="46808"/>
                    <a:pt x="23180" y="46808"/>
                  </a:cubicBezTo>
                  <a:close/>
                  <a:moveTo>
                    <a:pt x="27826" y="47077"/>
                  </a:moveTo>
                  <a:cubicBezTo>
                    <a:pt x="28107" y="47142"/>
                    <a:pt x="28352" y="47473"/>
                    <a:pt x="28198" y="47473"/>
                  </a:cubicBezTo>
                  <a:cubicBezTo>
                    <a:pt x="28165" y="47473"/>
                    <a:pt x="28112" y="47457"/>
                    <a:pt x="28037" y="47419"/>
                  </a:cubicBezTo>
                  <a:cubicBezTo>
                    <a:pt x="27905" y="47182"/>
                    <a:pt x="27774" y="47182"/>
                    <a:pt x="27826" y="47077"/>
                  </a:cubicBezTo>
                  <a:close/>
                  <a:moveTo>
                    <a:pt x="15465" y="47025"/>
                  </a:moveTo>
                  <a:lnTo>
                    <a:pt x="15465" y="47025"/>
                  </a:lnTo>
                  <a:cubicBezTo>
                    <a:pt x="15623" y="47077"/>
                    <a:pt x="15781" y="47156"/>
                    <a:pt x="15913" y="47235"/>
                  </a:cubicBezTo>
                  <a:cubicBezTo>
                    <a:pt x="15893" y="47355"/>
                    <a:pt x="15948" y="47535"/>
                    <a:pt x="15770" y="47535"/>
                  </a:cubicBezTo>
                  <a:cubicBezTo>
                    <a:pt x="15713" y="47535"/>
                    <a:pt x="15633" y="47516"/>
                    <a:pt x="15518" y="47472"/>
                  </a:cubicBezTo>
                  <a:lnTo>
                    <a:pt x="15518" y="47498"/>
                  </a:lnTo>
                  <a:cubicBezTo>
                    <a:pt x="15255" y="47156"/>
                    <a:pt x="15755" y="47393"/>
                    <a:pt x="15465" y="47025"/>
                  </a:cubicBezTo>
                  <a:close/>
                  <a:moveTo>
                    <a:pt x="3703" y="47035"/>
                  </a:moveTo>
                  <a:cubicBezTo>
                    <a:pt x="3859" y="47035"/>
                    <a:pt x="4276" y="47273"/>
                    <a:pt x="4466" y="47273"/>
                  </a:cubicBezTo>
                  <a:cubicBezTo>
                    <a:pt x="4489" y="47273"/>
                    <a:pt x="4509" y="47269"/>
                    <a:pt x="4525" y="47261"/>
                  </a:cubicBezTo>
                  <a:cubicBezTo>
                    <a:pt x="4605" y="47357"/>
                    <a:pt x="4590" y="47383"/>
                    <a:pt x="4541" y="47383"/>
                  </a:cubicBezTo>
                  <a:cubicBezTo>
                    <a:pt x="4485" y="47383"/>
                    <a:pt x="4387" y="47351"/>
                    <a:pt x="4331" y="47351"/>
                  </a:cubicBezTo>
                  <a:cubicBezTo>
                    <a:pt x="4274" y="47351"/>
                    <a:pt x="4263" y="47385"/>
                    <a:pt x="4393" y="47524"/>
                  </a:cubicBezTo>
                  <a:lnTo>
                    <a:pt x="4393" y="47551"/>
                  </a:lnTo>
                  <a:cubicBezTo>
                    <a:pt x="4135" y="47486"/>
                    <a:pt x="3930" y="47247"/>
                    <a:pt x="3807" y="47247"/>
                  </a:cubicBezTo>
                  <a:cubicBezTo>
                    <a:pt x="3779" y="47247"/>
                    <a:pt x="3755" y="47259"/>
                    <a:pt x="3736" y="47288"/>
                  </a:cubicBezTo>
                  <a:cubicBezTo>
                    <a:pt x="3612" y="47097"/>
                    <a:pt x="3623" y="47035"/>
                    <a:pt x="3703" y="47035"/>
                  </a:cubicBezTo>
                  <a:close/>
                  <a:moveTo>
                    <a:pt x="10622" y="47125"/>
                  </a:moveTo>
                  <a:cubicBezTo>
                    <a:pt x="10763" y="47125"/>
                    <a:pt x="11022" y="47250"/>
                    <a:pt x="11257" y="47498"/>
                  </a:cubicBezTo>
                  <a:cubicBezTo>
                    <a:pt x="11090" y="47376"/>
                    <a:pt x="11006" y="47334"/>
                    <a:pt x="10964" y="47334"/>
                  </a:cubicBezTo>
                  <a:cubicBezTo>
                    <a:pt x="10868" y="47334"/>
                    <a:pt x="10989" y="47554"/>
                    <a:pt x="10825" y="47554"/>
                  </a:cubicBezTo>
                  <a:cubicBezTo>
                    <a:pt x="10813" y="47554"/>
                    <a:pt x="10799" y="47553"/>
                    <a:pt x="10784" y="47551"/>
                  </a:cubicBezTo>
                  <a:lnTo>
                    <a:pt x="10784" y="47603"/>
                  </a:lnTo>
                  <a:cubicBezTo>
                    <a:pt x="10450" y="47283"/>
                    <a:pt x="10462" y="47125"/>
                    <a:pt x="10622" y="47125"/>
                  </a:cubicBezTo>
                  <a:close/>
                  <a:moveTo>
                    <a:pt x="2565" y="47369"/>
                  </a:moveTo>
                  <a:cubicBezTo>
                    <a:pt x="2685" y="47369"/>
                    <a:pt x="2854" y="47450"/>
                    <a:pt x="2973" y="47656"/>
                  </a:cubicBezTo>
                  <a:cubicBezTo>
                    <a:pt x="2815" y="47555"/>
                    <a:pt x="2739" y="47519"/>
                    <a:pt x="2707" y="47519"/>
                  </a:cubicBezTo>
                  <a:cubicBezTo>
                    <a:pt x="2627" y="47519"/>
                    <a:pt x="2812" y="47739"/>
                    <a:pt x="2669" y="47739"/>
                  </a:cubicBezTo>
                  <a:cubicBezTo>
                    <a:pt x="2658" y="47739"/>
                    <a:pt x="2646" y="47737"/>
                    <a:pt x="2631" y="47735"/>
                  </a:cubicBezTo>
                  <a:cubicBezTo>
                    <a:pt x="2322" y="47534"/>
                    <a:pt x="2394" y="47369"/>
                    <a:pt x="2565" y="47369"/>
                  </a:cubicBezTo>
                  <a:close/>
                  <a:moveTo>
                    <a:pt x="9758" y="47130"/>
                  </a:moveTo>
                  <a:lnTo>
                    <a:pt x="9758" y="47130"/>
                  </a:lnTo>
                  <a:cubicBezTo>
                    <a:pt x="9863" y="47261"/>
                    <a:pt x="10021" y="47367"/>
                    <a:pt x="10179" y="47367"/>
                  </a:cubicBezTo>
                  <a:lnTo>
                    <a:pt x="10179" y="47393"/>
                  </a:lnTo>
                  <a:cubicBezTo>
                    <a:pt x="10258" y="47524"/>
                    <a:pt x="10337" y="47682"/>
                    <a:pt x="10442" y="47814"/>
                  </a:cubicBezTo>
                  <a:cubicBezTo>
                    <a:pt x="10232" y="47814"/>
                    <a:pt x="10021" y="47787"/>
                    <a:pt x="9837" y="47761"/>
                  </a:cubicBezTo>
                  <a:cubicBezTo>
                    <a:pt x="9890" y="47603"/>
                    <a:pt x="9758" y="47314"/>
                    <a:pt x="9758" y="47130"/>
                  </a:cubicBezTo>
                  <a:close/>
                  <a:moveTo>
                    <a:pt x="5948" y="47040"/>
                  </a:moveTo>
                  <a:cubicBezTo>
                    <a:pt x="5970" y="47040"/>
                    <a:pt x="5995" y="47043"/>
                    <a:pt x="6024" y="47051"/>
                  </a:cubicBezTo>
                  <a:cubicBezTo>
                    <a:pt x="6313" y="47288"/>
                    <a:pt x="6444" y="47498"/>
                    <a:pt x="6444" y="47603"/>
                  </a:cubicBezTo>
                  <a:cubicBezTo>
                    <a:pt x="6327" y="47509"/>
                    <a:pt x="6258" y="47471"/>
                    <a:pt x="6226" y="47471"/>
                  </a:cubicBezTo>
                  <a:cubicBezTo>
                    <a:pt x="6151" y="47471"/>
                    <a:pt x="6278" y="47682"/>
                    <a:pt x="6444" y="47866"/>
                  </a:cubicBezTo>
                  <a:cubicBezTo>
                    <a:pt x="5957" y="47622"/>
                    <a:pt x="5673" y="47040"/>
                    <a:pt x="5948" y="47040"/>
                  </a:cubicBezTo>
                  <a:close/>
                  <a:moveTo>
                    <a:pt x="2159" y="47881"/>
                  </a:moveTo>
                  <a:cubicBezTo>
                    <a:pt x="2196" y="47922"/>
                    <a:pt x="2233" y="47962"/>
                    <a:pt x="2283" y="47990"/>
                  </a:cubicBezTo>
                  <a:lnTo>
                    <a:pt x="2283" y="47990"/>
                  </a:lnTo>
                  <a:cubicBezTo>
                    <a:pt x="2260" y="47958"/>
                    <a:pt x="2236" y="47925"/>
                    <a:pt x="2210" y="47893"/>
                  </a:cubicBezTo>
                  <a:cubicBezTo>
                    <a:pt x="2191" y="47887"/>
                    <a:pt x="2174" y="47883"/>
                    <a:pt x="2159" y="47881"/>
                  </a:cubicBezTo>
                  <a:close/>
                  <a:moveTo>
                    <a:pt x="11494" y="47104"/>
                  </a:moveTo>
                  <a:lnTo>
                    <a:pt x="11915" y="47235"/>
                  </a:lnTo>
                  <a:cubicBezTo>
                    <a:pt x="11994" y="47367"/>
                    <a:pt x="12073" y="47524"/>
                    <a:pt x="12257" y="47551"/>
                  </a:cubicBezTo>
                  <a:cubicBezTo>
                    <a:pt x="12396" y="47713"/>
                    <a:pt x="12515" y="47875"/>
                    <a:pt x="12396" y="47875"/>
                  </a:cubicBezTo>
                  <a:cubicBezTo>
                    <a:pt x="12381" y="47875"/>
                    <a:pt x="12361" y="47872"/>
                    <a:pt x="12336" y="47866"/>
                  </a:cubicBezTo>
                  <a:lnTo>
                    <a:pt x="12336" y="47893"/>
                  </a:lnTo>
                  <a:cubicBezTo>
                    <a:pt x="12257" y="47787"/>
                    <a:pt x="12152" y="47682"/>
                    <a:pt x="12020" y="47656"/>
                  </a:cubicBezTo>
                  <a:lnTo>
                    <a:pt x="12020" y="47656"/>
                  </a:lnTo>
                  <a:cubicBezTo>
                    <a:pt x="12073" y="47866"/>
                    <a:pt x="12283" y="47919"/>
                    <a:pt x="12388" y="48129"/>
                  </a:cubicBezTo>
                  <a:cubicBezTo>
                    <a:pt x="11994" y="48024"/>
                    <a:pt x="11862" y="47630"/>
                    <a:pt x="11626" y="47393"/>
                  </a:cubicBezTo>
                  <a:cubicBezTo>
                    <a:pt x="11630" y="47392"/>
                    <a:pt x="11635" y="47391"/>
                    <a:pt x="11640" y="47391"/>
                  </a:cubicBezTo>
                  <a:cubicBezTo>
                    <a:pt x="11749" y="47391"/>
                    <a:pt x="11975" y="47590"/>
                    <a:pt x="12028" y="47590"/>
                  </a:cubicBezTo>
                  <a:cubicBezTo>
                    <a:pt x="12043" y="47590"/>
                    <a:pt x="12044" y="47571"/>
                    <a:pt x="12020" y="47524"/>
                  </a:cubicBezTo>
                  <a:cubicBezTo>
                    <a:pt x="11915" y="47340"/>
                    <a:pt x="11626" y="47288"/>
                    <a:pt x="11494" y="47104"/>
                  </a:cubicBezTo>
                  <a:close/>
                  <a:moveTo>
                    <a:pt x="25144" y="47971"/>
                  </a:moveTo>
                  <a:cubicBezTo>
                    <a:pt x="25279" y="48196"/>
                    <a:pt x="25279" y="48325"/>
                    <a:pt x="25129" y="48325"/>
                  </a:cubicBezTo>
                  <a:cubicBezTo>
                    <a:pt x="25103" y="48325"/>
                    <a:pt x="25073" y="48321"/>
                    <a:pt x="25039" y="48313"/>
                  </a:cubicBezTo>
                  <a:cubicBezTo>
                    <a:pt x="24989" y="48214"/>
                    <a:pt x="24846" y="48022"/>
                    <a:pt x="24918" y="48022"/>
                  </a:cubicBezTo>
                  <a:cubicBezTo>
                    <a:pt x="24922" y="48022"/>
                    <a:pt x="24927" y="48022"/>
                    <a:pt x="24933" y="48024"/>
                  </a:cubicBezTo>
                  <a:cubicBezTo>
                    <a:pt x="24960" y="48077"/>
                    <a:pt x="25012" y="48129"/>
                    <a:pt x="25091" y="48156"/>
                  </a:cubicBezTo>
                  <a:cubicBezTo>
                    <a:pt x="24986" y="47998"/>
                    <a:pt x="25039" y="47971"/>
                    <a:pt x="25144" y="47971"/>
                  </a:cubicBezTo>
                  <a:close/>
                  <a:moveTo>
                    <a:pt x="14053" y="48175"/>
                  </a:moveTo>
                  <a:cubicBezTo>
                    <a:pt x="14119" y="48175"/>
                    <a:pt x="14196" y="48187"/>
                    <a:pt x="14282" y="48208"/>
                  </a:cubicBezTo>
                  <a:cubicBezTo>
                    <a:pt x="14422" y="48419"/>
                    <a:pt x="14422" y="48535"/>
                    <a:pt x="14259" y="48535"/>
                  </a:cubicBezTo>
                  <a:cubicBezTo>
                    <a:pt x="14177" y="48535"/>
                    <a:pt x="14054" y="48506"/>
                    <a:pt x="13887" y="48445"/>
                  </a:cubicBezTo>
                  <a:lnTo>
                    <a:pt x="13887" y="48471"/>
                  </a:lnTo>
                  <a:cubicBezTo>
                    <a:pt x="13792" y="48260"/>
                    <a:pt x="13877" y="48175"/>
                    <a:pt x="14053" y="48175"/>
                  </a:cubicBezTo>
                  <a:close/>
                  <a:moveTo>
                    <a:pt x="25249" y="48524"/>
                  </a:moveTo>
                  <a:cubicBezTo>
                    <a:pt x="25486" y="48603"/>
                    <a:pt x="25459" y="48471"/>
                    <a:pt x="25696" y="48760"/>
                  </a:cubicBezTo>
                  <a:cubicBezTo>
                    <a:pt x="25664" y="48749"/>
                    <a:pt x="25642" y="48744"/>
                    <a:pt x="25627" y="48744"/>
                  </a:cubicBezTo>
                  <a:cubicBezTo>
                    <a:pt x="25565" y="48744"/>
                    <a:pt x="25601" y="48816"/>
                    <a:pt x="25548" y="48816"/>
                  </a:cubicBezTo>
                  <a:cubicBezTo>
                    <a:pt x="25524" y="48816"/>
                    <a:pt x="25483" y="48802"/>
                    <a:pt x="25407" y="48760"/>
                  </a:cubicBezTo>
                  <a:lnTo>
                    <a:pt x="25407" y="48787"/>
                  </a:lnTo>
                  <a:lnTo>
                    <a:pt x="25249" y="48524"/>
                  </a:lnTo>
                  <a:close/>
                  <a:moveTo>
                    <a:pt x="24907" y="48603"/>
                  </a:moveTo>
                  <a:cubicBezTo>
                    <a:pt x="25151" y="48847"/>
                    <a:pt x="25169" y="49000"/>
                    <a:pt x="24960" y="49000"/>
                  </a:cubicBezTo>
                  <a:cubicBezTo>
                    <a:pt x="24944" y="49000"/>
                    <a:pt x="24926" y="48999"/>
                    <a:pt x="24907" y="48997"/>
                  </a:cubicBezTo>
                  <a:cubicBezTo>
                    <a:pt x="24855" y="48866"/>
                    <a:pt x="24855" y="48734"/>
                    <a:pt x="24907" y="48603"/>
                  </a:cubicBezTo>
                  <a:close/>
                  <a:moveTo>
                    <a:pt x="9954" y="48255"/>
                  </a:moveTo>
                  <a:cubicBezTo>
                    <a:pt x="9977" y="48255"/>
                    <a:pt x="10021" y="48271"/>
                    <a:pt x="10100" y="48313"/>
                  </a:cubicBezTo>
                  <a:cubicBezTo>
                    <a:pt x="10284" y="48576"/>
                    <a:pt x="10547" y="48734"/>
                    <a:pt x="10731" y="49023"/>
                  </a:cubicBezTo>
                  <a:lnTo>
                    <a:pt x="10416" y="48945"/>
                  </a:lnTo>
                  <a:lnTo>
                    <a:pt x="10258" y="48682"/>
                  </a:lnTo>
                  <a:cubicBezTo>
                    <a:pt x="10153" y="48524"/>
                    <a:pt x="9890" y="48524"/>
                    <a:pt x="9811" y="48340"/>
                  </a:cubicBezTo>
                  <a:lnTo>
                    <a:pt x="9811" y="48340"/>
                  </a:lnTo>
                  <a:cubicBezTo>
                    <a:pt x="9885" y="48382"/>
                    <a:pt x="9925" y="48397"/>
                    <a:pt x="9945" y="48397"/>
                  </a:cubicBezTo>
                  <a:cubicBezTo>
                    <a:pt x="10004" y="48397"/>
                    <a:pt x="9885" y="48255"/>
                    <a:pt x="9954" y="48255"/>
                  </a:cubicBezTo>
                  <a:close/>
                  <a:moveTo>
                    <a:pt x="24802" y="48971"/>
                  </a:moveTo>
                  <a:cubicBezTo>
                    <a:pt x="24953" y="49189"/>
                    <a:pt x="24933" y="49418"/>
                    <a:pt x="24761" y="49418"/>
                  </a:cubicBezTo>
                  <a:cubicBezTo>
                    <a:pt x="24665" y="49418"/>
                    <a:pt x="24522" y="49347"/>
                    <a:pt x="24336" y="49162"/>
                  </a:cubicBezTo>
                  <a:lnTo>
                    <a:pt x="24336" y="49162"/>
                  </a:lnTo>
                  <a:cubicBezTo>
                    <a:pt x="24401" y="49023"/>
                    <a:pt x="24625" y="49021"/>
                    <a:pt x="24802" y="48971"/>
                  </a:cubicBezTo>
                  <a:close/>
                  <a:moveTo>
                    <a:pt x="10221" y="49016"/>
                  </a:moveTo>
                  <a:cubicBezTo>
                    <a:pt x="10245" y="49016"/>
                    <a:pt x="10283" y="49026"/>
                    <a:pt x="10337" y="49050"/>
                  </a:cubicBezTo>
                  <a:cubicBezTo>
                    <a:pt x="10465" y="49220"/>
                    <a:pt x="10645" y="49461"/>
                    <a:pt x="10511" y="49461"/>
                  </a:cubicBezTo>
                  <a:cubicBezTo>
                    <a:pt x="10480" y="49461"/>
                    <a:pt x="10433" y="49448"/>
                    <a:pt x="10363" y="49418"/>
                  </a:cubicBezTo>
                  <a:lnTo>
                    <a:pt x="10337" y="49444"/>
                  </a:lnTo>
                  <a:cubicBezTo>
                    <a:pt x="10382" y="49355"/>
                    <a:pt x="10083" y="49016"/>
                    <a:pt x="10221" y="49016"/>
                  </a:cubicBezTo>
                  <a:close/>
                  <a:moveTo>
                    <a:pt x="6346" y="49649"/>
                  </a:moveTo>
                  <a:lnTo>
                    <a:pt x="6346" y="49649"/>
                  </a:lnTo>
                  <a:cubicBezTo>
                    <a:pt x="6357" y="49675"/>
                    <a:pt x="6373" y="49703"/>
                    <a:pt x="6392" y="49734"/>
                  </a:cubicBezTo>
                  <a:cubicBezTo>
                    <a:pt x="6378" y="49705"/>
                    <a:pt x="6362" y="49677"/>
                    <a:pt x="6346" y="49649"/>
                  </a:cubicBezTo>
                  <a:close/>
                  <a:moveTo>
                    <a:pt x="9127" y="49576"/>
                  </a:moveTo>
                  <a:lnTo>
                    <a:pt x="9337" y="49918"/>
                  </a:lnTo>
                  <a:lnTo>
                    <a:pt x="9048" y="49812"/>
                  </a:lnTo>
                  <a:cubicBezTo>
                    <a:pt x="8785" y="49523"/>
                    <a:pt x="9048" y="49602"/>
                    <a:pt x="9127" y="49576"/>
                  </a:cubicBezTo>
                  <a:close/>
                  <a:moveTo>
                    <a:pt x="23545" y="49547"/>
                  </a:moveTo>
                  <a:cubicBezTo>
                    <a:pt x="23595" y="49547"/>
                    <a:pt x="23680" y="49593"/>
                    <a:pt x="23803" y="49707"/>
                  </a:cubicBezTo>
                  <a:cubicBezTo>
                    <a:pt x="23785" y="49704"/>
                    <a:pt x="23771" y="49702"/>
                    <a:pt x="23759" y="49702"/>
                  </a:cubicBezTo>
                  <a:cubicBezTo>
                    <a:pt x="23614" y="49702"/>
                    <a:pt x="23958" y="49975"/>
                    <a:pt x="23734" y="49975"/>
                  </a:cubicBezTo>
                  <a:cubicBezTo>
                    <a:pt x="23716" y="49975"/>
                    <a:pt x="23696" y="49974"/>
                    <a:pt x="23671" y="49970"/>
                  </a:cubicBezTo>
                  <a:cubicBezTo>
                    <a:pt x="23490" y="49771"/>
                    <a:pt x="23434" y="49547"/>
                    <a:pt x="23545" y="49547"/>
                  </a:cubicBezTo>
                  <a:close/>
                  <a:moveTo>
                    <a:pt x="45050" y="49724"/>
                  </a:moveTo>
                  <a:cubicBezTo>
                    <a:pt x="45078" y="49724"/>
                    <a:pt x="45128" y="49749"/>
                    <a:pt x="45237" y="49839"/>
                  </a:cubicBezTo>
                  <a:cubicBezTo>
                    <a:pt x="45335" y="49969"/>
                    <a:pt x="45320" y="50023"/>
                    <a:pt x="45259" y="50023"/>
                  </a:cubicBezTo>
                  <a:cubicBezTo>
                    <a:pt x="45171" y="50023"/>
                    <a:pt x="44988" y="49914"/>
                    <a:pt x="44895" y="49760"/>
                  </a:cubicBezTo>
                  <a:lnTo>
                    <a:pt x="44895" y="49760"/>
                  </a:lnTo>
                  <a:cubicBezTo>
                    <a:pt x="44917" y="49766"/>
                    <a:pt x="44935" y="49769"/>
                    <a:pt x="44949" y="49769"/>
                  </a:cubicBezTo>
                  <a:cubicBezTo>
                    <a:pt x="45009" y="49769"/>
                    <a:pt x="45011" y="49724"/>
                    <a:pt x="45050" y="49724"/>
                  </a:cubicBezTo>
                  <a:close/>
                  <a:moveTo>
                    <a:pt x="20015" y="49734"/>
                  </a:moveTo>
                  <a:lnTo>
                    <a:pt x="20015" y="49734"/>
                  </a:lnTo>
                  <a:cubicBezTo>
                    <a:pt x="20157" y="49899"/>
                    <a:pt x="20362" y="49979"/>
                    <a:pt x="20346" y="50070"/>
                  </a:cubicBezTo>
                  <a:lnTo>
                    <a:pt x="20346" y="50070"/>
                  </a:lnTo>
                  <a:cubicBezTo>
                    <a:pt x="20342" y="50069"/>
                    <a:pt x="20338" y="50069"/>
                    <a:pt x="20335" y="50069"/>
                  </a:cubicBezTo>
                  <a:cubicBezTo>
                    <a:pt x="20318" y="50069"/>
                    <a:pt x="20302" y="50072"/>
                    <a:pt x="20288" y="50076"/>
                  </a:cubicBezTo>
                  <a:lnTo>
                    <a:pt x="20288" y="50076"/>
                  </a:lnTo>
                  <a:cubicBezTo>
                    <a:pt x="20301" y="50085"/>
                    <a:pt x="20316" y="50094"/>
                    <a:pt x="20331" y="50102"/>
                  </a:cubicBezTo>
                  <a:cubicBezTo>
                    <a:pt x="20339" y="50091"/>
                    <a:pt x="20344" y="50080"/>
                    <a:pt x="20346" y="50070"/>
                  </a:cubicBezTo>
                  <a:lnTo>
                    <a:pt x="20346" y="50070"/>
                  </a:lnTo>
                  <a:cubicBezTo>
                    <a:pt x="20391" y="50072"/>
                    <a:pt x="20446" y="50090"/>
                    <a:pt x="20514" y="50132"/>
                  </a:cubicBezTo>
                  <a:lnTo>
                    <a:pt x="20514" y="50132"/>
                  </a:lnTo>
                  <a:cubicBezTo>
                    <a:pt x="20316" y="49963"/>
                    <a:pt x="20731" y="50020"/>
                    <a:pt x="20357" y="49786"/>
                  </a:cubicBezTo>
                  <a:cubicBezTo>
                    <a:pt x="20300" y="49762"/>
                    <a:pt x="20266" y="49755"/>
                    <a:pt x="20239" y="49755"/>
                  </a:cubicBezTo>
                  <a:cubicBezTo>
                    <a:pt x="20207" y="49755"/>
                    <a:pt x="20186" y="49765"/>
                    <a:pt x="20150" y="49765"/>
                  </a:cubicBezTo>
                  <a:cubicBezTo>
                    <a:pt x="20121" y="49765"/>
                    <a:pt x="20081" y="49758"/>
                    <a:pt x="20015" y="49734"/>
                  </a:cubicBezTo>
                  <a:close/>
                  <a:moveTo>
                    <a:pt x="20514" y="50132"/>
                  </a:moveTo>
                  <a:cubicBezTo>
                    <a:pt x="20539" y="50153"/>
                    <a:pt x="20573" y="50178"/>
                    <a:pt x="20620" y="50207"/>
                  </a:cubicBezTo>
                  <a:cubicBezTo>
                    <a:pt x="20582" y="50176"/>
                    <a:pt x="20546" y="50151"/>
                    <a:pt x="20514" y="50132"/>
                  </a:cubicBezTo>
                  <a:close/>
                  <a:moveTo>
                    <a:pt x="6948" y="50429"/>
                  </a:moveTo>
                  <a:cubicBezTo>
                    <a:pt x="7000" y="50429"/>
                    <a:pt x="7082" y="50476"/>
                    <a:pt x="7233" y="50628"/>
                  </a:cubicBezTo>
                  <a:cubicBezTo>
                    <a:pt x="7189" y="50601"/>
                    <a:pt x="7157" y="50591"/>
                    <a:pt x="7133" y="50591"/>
                  </a:cubicBezTo>
                  <a:cubicBezTo>
                    <a:pt x="7060" y="50591"/>
                    <a:pt x="7063" y="50687"/>
                    <a:pt x="6998" y="50687"/>
                  </a:cubicBezTo>
                  <a:cubicBezTo>
                    <a:pt x="6960" y="50687"/>
                    <a:pt x="6899" y="50654"/>
                    <a:pt x="6786" y="50549"/>
                  </a:cubicBezTo>
                  <a:lnTo>
                    <a:pt x="6760" y="50549"/>
                  </a:lnTo>
                  <a:cubicBezTo>
                    <a:pt x="6857" y="50549"/>
                    <a:pt x="6865" y="50429"/>
                    <a:pt x="6948" y="50429"/>
                  </a:cubicBezTo>
                  <a:close/>
                  <a:moveTo>
                    <a:pt x="7549" y="50286"/>
                  </a:moveTo>
                  <a:cubicBezTo>
                    <a:pt x="7628" y="50417"/>
                    <a:pt x="7865" y="50417"/>
                    <a:pt x="7970" y="50549"/>
                  </a:cubicBezTo>
                  <a:cubicBezTo>
                    <a:pt x="7951" y="50560"/>
                    <a:pt x="7929" y="50565"/>
                    <a:pt x="7907" y="50565"/>
                  </a:cubicBezTo>
                  <a:cubicBezTo>
                    <a:pt x="7845" y="50565"/>
                    <a:pt x="7778" y="50531"/>
                    <a:pt x="7743" y="50531"/>
                  </a:cubicBezTo>
                  <a:cubicBezTo>
                    <a:pt x="7705" y="50531"/>
                    <a:pt x="7704" y="50570"/>
                    <a:pt x="7786" y="50733"/>
                  </a:cubicBezTo>
                  <a:lnTo>
                    <a:pt x="7470" y="50654"/>
                  </a:lnTo>
                  <a:cubicBezTo>
                    <a:pt x="7365" y="50523"/>
                    <a:pt x="7233" y="50444"/>
                    <a:pt x="7155" y="50286"/>
                  </a:cubicBezTo>
                  <a:lnTo>
                    <a:pt x="7155" y="50286"/>
                  </a:lnTo>
                  <a:cubicBezTo>
                    <a:pt x="7312" y="50382"/>
                    <a:pt x="7383" y="50414"/>
                    <a:pt x="7415" y="50414"/>
                  </a:cubicBezTo>
                  <a:cubicBezTo>
                    <a:pt x="7479" y="50414"/>
                    <a:pt x="7391" y="50286"/>
                    <a:pt x="7549" y="50286"/>
                  </a:cubicBezTo>
                  <a:close/>
                  <a:moveTo>
                    <a:pt x="22691" y="50509"/>
                  </a:moveTo>
                  <a:cubicBezTo>
                    <a:pt x="22765" y="50509"/>
                    <a:pt x="22860" y="50526"/>
                    <a:pt x="22935" y="50526"/>
                  </a:cubicBezTo>
                  <a:cubicBezTo>
                    <a:pt x="22954" y="50526"/>
                    <a:pt x="22971" y="50525"/>
                    <a:pt x="22987" y="50523"/>
                  </a:cubicBezTo>
                  <a:lnTo>
                    <a:pt x="22987" y="50523"/>
                  </a:lnTo>
                  <a:cubicBezTo>
                    <a:pt x="23078" y="50673"/>
                    <a:pt x="23064" y="50746"/>
                    <a:pt x="22962" y="50746"/>
                  </a:cubicBezTo>
                  <a:cubicBezTo>
                    <a:pt x="22886" y="50746"/>
                    <a:pt x="22761" y="50706"/>
                    <a:pt x="22593" y="50628"/>
                  </a:cubicBezTo>
                  <a:lnTo>
                    <a:pt x="22593" y="50654"/>
                  </a:lnTo>
                  <a:cubicBezTo>
                    <a:pt x="22540" y="50536"/>
                    <a:pt x="22599" y="50509"/>
                    <a:pt x="22691" y="50509"/>
                  </a:cubicBezTo>
                  <a:close/>
                  <a:moveTo>
                    <a:pt x="8308" y="50469"/>
                  </a:moveTo>
                  <a:cubicBezTo>
                    <a:pt x="8378" y="50469"/>
                    <a:pt x="8490" y="50500"/>
                    <a:pt x="8627" y="50549"/>
                  </a:cubicBezTo>
                  <a:cubicBezTo>
                    <a:pt x="8607" y="50632"/>
                    <a:pt x="8735" y="50832"/>
                    <a:pt x="8578" y="50832"/>
                  </a:cubicBezTo>
                  <a:cubicBezTo>
                    <a:pt x="8538" y="50832"/>
                    <a:pt x="8478" y="50818"/>
                    <a:pt x="8391" y="50786"/>
                  </a:cubicBezTo>
                  <a:cubicBezTo>
                    <a:pt x="8193" y="50555"/>
                    <a:pt x="8191" y="50469"/>
                    <a:pt x="8308" y="50469"/>
                  </a:cubicBezTo>
                  <a:close/>
                  <a:moveTo>
                    <a:pt x="23171" y="49681"/>
                  </a:moveTo>
                  <a:lnTo>
                    <a:pt x="23171" y="49681"/>
                  </a:lnTo>
                  <a:cubicBezTo>
                    <a:pt x="23277" y="49839"/>
                    <a:pt x="23487" y="49865"/>
                    <a:pt x="23566" y="50075"/>
                  </a:cubicBezTo>
                  <a:cubicBezTo>
                    <a:pt x="23486" y="50049"/>
                    <a:pt x="23426" y="50037"/>
                    <a:pt x="23380" y="50037"/>
                  </a:cubicBezTo>
                  <a:cubicBezTo>
                    <a:pt x="23201" y="50037"/>
                    <a:pt x="23256" y="50218"/>
                    <a:pt x="23277" y="50365"/>
                  </a:cubicBezTo>
                  <a:cubicBezTo>
                    <a:pt x="23566" y="50496"/>
                    <a:pt x="23829" y="50733"/>
                    <a:pt x="23987" y="50996"/>
                  </a:cubicBezTo>
                  <a:cubicBezTo>
                    <a:pt x="23934" y="51002"/>
                    <a:pt x="23883" y="51006"/>
                    <a:pt x="23833" y="51006"/>
                  </a:cubicBezTo>
                  <a:cubicBezTo>
                    <a:pt x="23684" y="51006"/>
                    <a:pt x="23546" y="50976"/>
                    <a:pt x="23408" y="50917"/>
                  </a:cubicBezTo>
                  <a:cubicBezTo>
                    <a:pt x="23224" y="50654"/>
                    <a:pt x="23487" y="50733"/>
                    <a:pt x="23224" y="50417"/>
                  </a:cubicBezTo>
                  <a:cubicBezTo>
                    <a:pt x="23129" y="50359"/>
                    <a:pt x="23061" y="50341"/>
                    <a:pt x="23004" y="50341"/>
                  </a:cubicBezTo>
                  <a:cubicBezTo>
                    <a:pt x="22913" y="50341"/>
                    <a:pt x="22851" y="50388"/>
                    <a:pt x="22760" y="50388"/>
                  </a:cubicBezTo>
                  <a:cubicBezTo>
                    <a:pt x="22703" y="50388"/>
                    <a:pt x="22635" y="50370"/>
                    <a:pt x="22540" y="50312"/>
                  </a:cubicBezTo>
                  <a:cubicBezTo>
                    <a:pt x="22645" y="50312"/>
                    <a:pt x="22672" y="50260"/>
                    <a:pt x="22593" y="50128"/>
                  </a:cubicBezTo>
                  <a:lnTo>
                    <a:pt x="22593" y="50128"/>
                  </a:lnTo>
                  <a:lnTo>
                    <a:pt x="23092" y="50286"/>
                  </a:lnTo>
                  <a:cubicBezTo>
                    <a:pt x="22882" y="49839"/>
                    <a:pt x="23250" y="50049"/>
                    <a:pt x="23171" y="49681"/>
                  </a:cubicBezTo>
                  <a:close/>
                  <a:moveTo>
                    <a:pt x="22225" y="50628"/>
                  </a:moveTo>
                  <a:lnTo>
                    <a:pt x="22409" y="50970"/>
                  </a:lnTo>
                  <a:cubicBezTo>
                    <a:pt x="22268" y="50899"/>
                    <a:pt x="22170" y="50864"/>
                    <a:pt x="22117" y="50864"/>
                  </a:cubicBezTo>
                  <a:cubicBezTo>
                    <a:pt x="22030" y="50864"/>
                    <a:pt x="22062" y="50958"/>
                    <a:pt x="22225" y="51154"/>
                  </a:cubicBezTo>
                  <a:lnTo>
                    <a:pt x="21935" y="51049"/>
                  </a:lnTo>
                  <a:cubicBezTo>
                    <a:pt x="21777" y="50733"/>
                    <a:pt x="22067" y="50733"/>
                    <a:pt x="22198" y="50628"/>
                  </a:cubicBezTo>
                  <a:close/>
                  <a:moveTo>
                    <a:pt x="9101" y="51154"/>
                  </a:moveTo>
                  <a:lnTo>
                    <a:pt x="9101" y="51154"/>
                  </a:lnTo>
                  <a:cubicBezTo>
                    <a:pt x="9308" y="51506"/>
                    <a:pt x="9123" y="51695"/>
                    <a:pt x="8856" y="51695"/>
                  </a:cubicBezTo>
                  <a:cubicBezTo>
                    <a:pt x="8784" y="51695"/>
                    <a:pt x="8705" y="51681"/>
                    <a:pt x="8627" y="51653"/>
                  </a:cubicBezTo>
                  <a:lnTo>
                    <a:pt x="8601" y="51653"/>
                  </a:lnTo>
                  <a:cubicBezTo>
                    <a:pt x="8811" y="51522"/>
                    <a:pt x="8733" y="51180"/>
                    <a:pt x="9101" y="51154"/>
                  </a:cubicBezTo>
                  <a:close/>
                  <a:moveTo>
                    <a:pt x="43091" y="51778"/>
                  </a:moveTo>
                  <a:cubicBezTo>
                    <a:pt x="43158" y="51778"/>
                    <a:pt x="43257" y="51818"/>
                    <a:pt x="43396" y="51916"/>
                  </a:cubicBezTo>
                  <a:cubicBezTo>
                    <a:pt x="43376" y="52057"/>
                    <a:pt x="43371" y="52198"/>
                    <a:pt x="43206" y="52198"/>
                  </a:cubicBezTo>
                  <a:cubicBezTo>
                    <a:pt x="43155" y="52198"/>
                    <a:pt x="43089" y="52184"/>
                    <a:pt x="43002" y="52153"/>
                  </a:cubicBezTo>
                  <a:cubicBezTo>
                    <a:pt x="42947" y="51972"/>
                    <a:pt x="42943" y="51778"/>
                    <a:pt x="43091" y="51778"/>
                  </a:cubicBezTo>
                  <a:close/>
                  <a:moveTo>
                    <a:pt x="18148" y="52153"/>
                  </a:moveTo>
                  <a:lnTo>
                    <a:pt x="18543" y="52285"/>
                  </a:lnTo>
                  <a:cubicBezTo>
                    <a:pt x="18673" y="52459"/>
                    <a:pt x="18714" y="52561"/>
                    <a:pt x="18619" y="52561"/>
                  </a:cubicBezTo>
                  <a:cubicBezTo>
                    <a:pt x="18599" y="52561"/>
                    <a:pt x="18574" y="52557"/>
                    <a:pt x="18543" y="52548"/>
                  </a:cubicBezTo>
                  <a:cubicBezTo>
                    <a:pt x="18490" y="52337"/>
                    <a:pt x="18174" y="52390"/>
                    <a:pt x="18148" y="52153"/>
                  </a:cubicBezTo>
                  <a:close/>
                  <a:moveTo>
                    <a:pt x="17631" y="52187"/>
                  </a:moveTo>
                  <a:cubicBezTo>
                    <a:pt x="17649" y="52187"/>
                    <a:pt x="17672" y="52193"/>
                    <a:pt x="17701" y="52206"/>
                  </a:cubicBezTo>
                  <a:cubicBezTo>
                    <a:pt x="17789" y="52294"/>
                    <a:pt x="18137" y="52642"/>
                    <a:pt x="17997" y="52642"/>
                  </a:cubicBezTo>
                  <a:cubicBezTo>
                    <a:pt x="17970" y="52642"/>
                    <a:pt x="17926" y="52630"/>
                    <a:pt x="17859" y="52600"/>
                  </a:cubicBezTo>
                  <a:cubicBezTo>
                    <a:pt x="17651" y="52485"/>
                    <a:pt x="17504" y="52187"/>
                    <a:pt x="17631" y="52187"/>
                  </a:cubicBezTo>
                  <a:close/>
                  <a:moveTo>
                    <a:pt x="21287" y="50989"/>
                  </a:moveTo>
                  <a:cubicBezTo>
                    <a:pt x="21321" y="50989"/>
                    <a:pt x="21370" y="50999"/>
                    <a:pt x="21436" y="51022"/>
                  </a:cubicBezTo>
                  <a:cubicBezTo>
                    <a:pt x="21856" y="51417"/>
                    <a:pt x="21725" y="51732"/>
                    <a:pt x="21488" y="51759"/>
                  </a:cubicBezTo>
                  <a:cubicBezTo>
                    <a:pt x="21620" y="51811"/>
                    <a:pt x="21620" y="51864"/>
                    <a:pt x="21593" y="51916"/>
                  </a:cubicBezTo>
                  <a:cubicBezTo>
                    <a:pt x="21609" y="51908"/>
                    <a:pt x="21632" y="51905"/>
                    <a:pt x="21658" y="51905"/>
                  </a:cubicBezTo>
                  <a:cubicBezTo>
                    <a:pt x="21763" y="51905"/>
                    <a:pt x="21935" y="51953"/>
                    <a:pt x="22045" y="51953"/>
                  </a:cubicBezTo>
                  <a:cubicBezTo>
                    <a:pt x="22095" y="51953"/>
                    <a:pt x="22132" y="51944"/>
                    <a:pt x="22146" y="51916"/>
                  </a:cubicBezTo>
                  <a:cubicBezTo>
                    <a:pt x="21859" y="51541"/>
                    <a:pt x="21683" y="51222"/>
                    <a:pt x="21929" y="51222"/>
                  </a:cubicBezTo>
                  <a:cubicBezTo>
                    <a:pt x="21976" y="51222"/>
                    <a:pt x="22039" y="51233"/>
                    <a:pt x="22119" y="51259"/>
                  </a:cubicBezTo>
                  <a:cubicBezTo>
                    <a:pt x="21935" y="51443"/>
                    <a:pt x="22303" y="51653"/>
                    <a:pt x="22461" y="51890"/>
                  </a:cubicBezTo>
                  <a:cubicBezTo>
                    <a:pt x="22345" y="51805"/>
                    <a:pt x="22276" y="51770"/>
                    <a:pt x="22244" y="51770"/>
                  </a:cubicBezTo>
                  <a:cubicBezTo>
                    <a:pt x="22167" y="51770"/>
                    <a:pt x="22295" y="51968"/>
                    <a:pt x="22461" y="52153"/>
                  </a:cubicBezTo>
                  <a:cubicBezTo>
                    <a:pt x="22439" y="52159"/>
                    <a:pt x="22416" y="52162"/>
                    <a:pt x="22393" y="52162"/>
                  </a:cubicBezTo>
                  <a:cubicBezTo>
                    <a:pt x="22307" y="52162"/>
                    <a:pt x="22211" y="52119"/>
                    <a:pt x="22067" y="51995"/>
                  </a:cubicBezTo>
                  <a:lnTo>
                    <a:pt x="22040" y="52022"/>
                  </a:lnTo>
                  <a:cubicBezTo>
                    <a:pt x="22251" y="52469"/>
                    <a:pt x="21541" y="52206"/>
                    <a:pt x="21777" y="52705"/>
                  </a:cubicBezTo>
                  <a:cubicBezTo>
                    <a:pt x="21600" y="52652"/>
                    <a:pt x="21362" y="52431"/>
                    <a:pt x="21324" y="52431"/>
                  </a:cubicBezTo>
                  <a:cubicBezTo>
                    <a:pt x="21306" y="52431"/>
                    <a:pt x="21333" y="52482"/>
                    <a:pt x="21436" y="52627"/>
                  </a:cubicBezTo>
                  <a:cubicBezTo>
                    <a:pt x="21136" y="52552"/>
                    <a:pt x="20578" y="52123"/>
                    <a:pt x="20811" y="52123"/>
                  </a:cubicBezTo>
                  <a:cubicBezTo>
                    <a:pt x="20824" y="52123"/>
                    <a:pt x="20839" y="52124"/>
                    <a:pt x="20857" y="52127"/>
                  </a:cubicBezTo>
                  <a:cubicBezTo>
                    <a:pt x="20936" y="52232"/>
                    <a:pt x="21041" y="52311"/>
                    <a:pt x="21173" y="52364"/>
                  </a:cubicBezTo>
                  <a:cubicBezTo>
                    <a:pt x="20331" y="51680"/>
                    <a:pt x="20857" y="51601"/>
                    <a:pt x="20778" y="51259"/>
                  </a:cubicBezTo>
                  <a:lnTo>
                    <a:pt x="20778" y="51259"/>
                  </a:lnTo>
                  <a:lnTo>
                    <a:pt x="21278" y="51417"/>
                  </a:lnTo>
                  <a:cubicBezTo>
                    <a:pt x="21345" y="51327"/>
                    <a:pt x="21087" y="50989"/>
                    <a:pt x="21287" y="50989"/>
                  </a:cubicBezTo>
                  <a:close/>
                  <a:moveTo>
                    <a:pt x="41543" y="52644"/>
                  </a:moveTo>
                  <a:cubicBezTo>
                    <a:pt x="41592" y="52644"/>
                    <a:pt x="41676" y="52674"/>
                    <a:pt x="41792" y="52732"/>
                  </a:cubicBezTo>
                  <a:cubicBezTo>
                    <a:pt x="41914" y="52884"/>
                    <a:pt x="41859" y="52904"/>
                    <a:pt x="41776" y="52904"/>
                  </a:cubicBezTo>
                  <a:cubicBezTo>
                    <a:pt x="41747" y="52904"/>
                    <a:pt x="41714" y="52902"/>
                    <a:pt x="41684" y="52902"/>
                  </a:cubicBezTo>
                  <a:cubicBezTo>
                    <a:pt x="41653" y="52902"/>
                    <a:pt x="41625" y="52904"/>
                    <a:pt x="41608" y="52916"/>
                  </a:cubicBezTo>
                  <a:cubicBezTo>
                    <a:pt x="41474" y="52733"/>
                    <a:pt x="41457" y="52644"/>
                    <a:pt x="41543" y="52644"/>
                  </a:cubicBezTo>
                  <a:close/>
                  <a:moveTo>
                    <a:pt x="40383" y="53113"/>
                  </a:moveTo>
                  <a:cubicBezTo>
                    <a:pt x="40341" y="53113"/>
                    <a:pt x="40322" y="53133"/>
                    <a:pt x="40313" y="53160"/>
                  </a:cubicBezTo>
                  <a:lnTo>
                    <a:pt x="40313" y="53160"/>
                  </a:lnTo>
                  <a:cubicBezTo>
                    <a:pt x="40343" y="53146"/>
                    <a:pt x="40372" y="53131"/>
                    <a:pt x="40400" y="53114"/>
                  </a:cubicBezTo>
                  <a:lnTo>
                    <a:pt x="40400" y="53114"/>
                  </a:lnTo>
                  <a:cubicBezTo>
                    <a:pt x="40394" y="53114"/>
                    <a:pt x="40388" y="53113"/>
                    <a:pt x="40383" y="53113"/>
                  </a:cubicBezTo>
                  <a:close/>
                  <a:moveTo>
                    <a:pt x="20345" y="51791"/>
                  </a:moveTo>
                  <a:cubicBezTo>
                    <a:pt x="20387" y="51791"/>
                    <a:pt x="20436" y="51798"/>
                    <a:pt x="20489" y="51811"/>
                  </a:cubicBezTo>
                  <a:cubicBezTo>
                    <a:pt x="20357" y="52101"/>
                    <a:pt x="20936" y="52495"/>
                    <a:pt x="21067" y="52968"/>
                  </a:cubicBezTo>
                  <a:cubicBezTo>
                    <a:pt x="20859" y="52848"/>
                    <a:pt x="20778" y="52814"/>
                    <a:pt x="20749" y="52814"/>
                  </a:cubicBezTo>
                  <a:cubicBezTo>
                    <a:pt x="20709" y="52814"/>
                    <a:pt x="20769" y="52880"/>
                    <a:pt x="20734" y="52880"/>
                  </a:cubicBezTo>
                  <a:cubicBezTo>
                    <a:pt x="20711" y="52880"/>
                    <a:pt x="20648" y="52852"/>
                    <a:pt x="20489" y="52758"/>
                  </a:cubicBezTo>
                  <a:lnTo>
                    <a:pt x="20489" y="52758"/>
                  </a:lnTo>
                  <a:cubicBezTo>
                    <a:pt x="20489" y="52928"/>
                    <a:pt x="20557" y="53303"/>
                    <a:pt x="20362" y="53303"/>
                  </a:cubicBezTo>
                  <a:cubicBezTo>
                    <a:pt x="20316" y="53303"/>
                    <a:pt x="20254" y="53282"/>
                    <a:pt x="20173" y="53231"/>
                  </a:cubicBezTo>
                  <a:cubicBezTo>
                    <a:pt x="20226" y="53231"/>
                    <a:pt x="20305" y="53074"/>
                    <a:pt x="20121" y="53021"/>
                  </a:cubicBezTo>
                  <a:cubicBezTo>
                    <a:pt x="20121" y="53130"/>
                    <a:pt x="20058" y="53189"/>
                    <a:pt x="19932" y="53189"/>
                  </a:cubicBezTo>
                  <a:cubicBezTo>
                    <a:pt x="19876" y="53189"/>
                    <a:pt x="19807" y="53177"/>
                    <a:pt x="19726" y="53153"/>
                  </a:cubicBezTo>
                  <a:cubicBezTo>
                    <a:pt x="19621" y="53021"/>
                    <a:pt x="19627" y="52975"/>
                    <a:pt x="19696" y="52975"/>
                  </a:cubicBezTo>
                  <a:cubicBezTo>
                    <a:pt x="19765" y="52975"/>
                    <a:pt x="19897" y="53021"/>
                    <a:pt x="20042" y="53074"/>
                  </a:cubicBezTo>
                  <a:cubicBezTo>
                    <a:pt x="19884" y="52811"/>
                    <a:pt x="20147" y="52758"/>
                    <a:pt x="19726" y="52442"/>
                  </a:cubicBezTo>
                  <a:lnTo>
                    <a:pt x="19726" y="52442"/>
                  </a:lnTo>
                  <a:cubicBezTo>
                    <a:pt x="19757" y="52449"/>
                    <a:pt x="19784" y="52452"/>
                    <a:pt x="19807" y="52452"/>
                  </a:cubicBezTo>
                  <a:cubicBezTo>
                    <a:pt x="20049" y="52452"/>
                    <a:pt x="19873" y="52102"/>
                    <a:pt x="20078" y="52102"/>
                  </a:cubicBezTo>
                  <a:cubicBezTo>
                    <a:pt x="20149" y="52102"/>
                    <a:pt x="20266" y="52144"/>
                    <a:pt x="20462" y="52258"/>
                  </a:cubicBezTo>
                  <a:cubicBezTo>
                    <a:pt x="20091" y="51952"/>
                    <a:pt x="20137" y="51791"/>
                    <a:pt x="20345" y="51791"/>
                  </a:cubicBezTo>
                  <a:close/>
                  <a:moveTo>
                    <a:pt x="19358" y="52837"/>
                  </a:moveTo>
                  <a:cubicBezTo>
                    <a:pt x="19489" y="53126"/>
                    <a:pt x="20305" y="53626"/>
                    <a:pt x="19936" y="53626"/>
                  </a:cubicBezTo>
                  <a:cubicBezTo>
                    <a:pt x="19542" y="53389"/>
                    <a:pt x="19700" y="53205"/>
                    <a:pt x="19358" y="53100"/>
                  </a:cubicBezTo>
                  <a:cubicBezTo>
                    <a:pt x="19279" y="52942"/>
                    <a:pt x="19253" y="52837"/>
                    <a:pt x="19358" y="52837"/>
                  </a:cubicBezTo>
                  <a:close/>
                  <a:moveTo>
                    <a:pt x="39688" y="53679"/>
                  </a:moveTo>
                  <a:lnTo>
                    <a:pt x="39688" y="53679"/>
                  </a:lnTo>
                  <a:cubicBezTo>
                    <a:pt x="39769" y="53709"/>
                    <a:pt x="39811" y="53716"/>
                    <a:pt x="39843" y="53716"/>
                  </a:cubicBezTo>
                  <a:cubicBezTo>
                    <a:pt x="39869" y="53716"/>
                    <a:pt x="39888" y="53711"/>
                    <a:pt x="39915" y="53711"/>
                  </a:cubicBezTo>
                  <a:cubicBezTo>
                    <a:pt x="39941" y="53711"/>
                    <a:pt x="39975" y="53715"/>
                    <a:pt x="40030" y="53731"/>
                  </a:cubicBezTo>
                  <a:cubicBezTo>
                    <a:pt x="40503" y="54257"/>
                    <a:pt x="40556" y="54468"/>
                    <a:pt x="40976" y="54941"/>
                  </a:cubicBezTo>
                  <a:cubicBezTo>
                    <a:pt x="40677" y="54756"/>
                    <a:pt x="40357" y="54673"/>
                    <a:pt x="40016" y="54673"/>
                  </a:cubicBezTo>
                  <a:cubicBezTo>
                    <a:pt x="39969" y="54673"/>
                    <a:pt x="39920" y="54675"/>
                    <a:pt x="39872" y="54678"/>
                  </a:cubicBezTo>
                  <a:cubicBezTo>
                    <a:pt x="39714" y="54362"/>
                    <a:pt x="39530" y="53994"/>
                    <a:pt x="39740" y="53889"/>
                  </a:cubicBezTo>
                  <a:lnTo>
                    <a:pt x="39740" y="53889"/>
                  </a:lnTo>
                  <a:cubicBezTo>
                    <a:pt x="39951" y="53994"/>
                    <a:pt x="39977" y="54283"/>
                    <a:pt x="40240" y="54336"/>
                  </a:cubicBezTo>
                  <a:cubicBezTo>
                    <a:pt x="40161" y="54020"/>
                    <a:pt x="39872" y="53889"/>
                    <a:pt x="39688" y="53679"/>
                  </a:cubicBezTo>
                  <a:close/>
                  <a:moveTo>
                    <a:pt x="39158" y="54907"/>
                  </a:moveTo>
                  <a:cubicBezTo>
                    <a:pt x="39205" y="54907"/>
                    <a:pt x="39284" y="54933"/>
                    <a:pt x="39398" y="54994"/>
                  </a:cubicBezTo>
                  <a:cubicBezTo>
                    <a:pt x="39440" y="55119"/>
                    <a:pt x="39532" y="55261"/>
                    <a:pt x="39436" y="55261"/>
                  </a:cubicBezTo>
                  <a:cubicBezTo>
                    <a:pt x="39411" y="55261"/>
                    <a:pt x="39373" y="55252"/>
                    <a:pt x="39320" y="55230"/>
                  </a:cubicBezTo>
                  <a:cubicBezTo>
                    <a:pt x="39114" y="55062"/>
                    <a:pt x="39041" y="54907"/>
                    <a:pt x="39158" y="54907"/>
                  </a:cubicBezTo>
                  <a:close/>
                  <a:moveTo>
                    <a:pt x="34709" y="55003"/>
                  </a:moveTo>
                  <a:cubicBezTo>
                    <a:pt x="34800" y="55003"/>
                    <a:pt x="34899" y="55012"/>
                    <a:pt x="34980" y="55020"/>
                  </a:cubicBezTo>
                  <a:cubicBezTo>
                    <a:pt x="35059" y="55283"/>
                    <a:pt x="34586" y="55151"/>
                    <a:pt x="34612" y="55362"/>
                  </a:cubicBezTo>
                  <a:lnTo>
                    <a:pt x="34612" y="55388"/>
                  </a:lnTo>
                  <a:cubicBezTo>
                    <a:pt x="34290" y="55066"/>
                    <a:pt x="34473" y="55003"/>
                    <a:pt x="34709" y="55003"/>
                  </a:cubicBezTo>
                  <a:close/>
                  <a:moveTo>
                    <a:pt x="22914" y="55624"/>
                  </a:moveTo>
                  <a:lnTo>
                    <a:pt x="22914" y="55624"/>
                  </a:lnTo>
                  <a:cubicBezTo>
                    <a:pt x="22901" y="55626"/>
                    <a:pt x="22889" y="55631"/>
                    <a:pt x="22879" y="55638"/>
                  </a:cubicBezTo>
                  <a:lnTo>
                    <a:pt x="22879" y="55638"/>
                  </a:lnTo>
                  <a:cubicBezTo>
                    <a:pt x="22891" y="55633"/>
                    <a:pt x="22903" y="55629"/>
                    <a:pt x="22914" y="55624"/>
                  </a:cubicBezTo>
                  <a:close/>
                  <a:moveTo>
                    <a:pt x="38031" y="55651"/>
                  </a:moveTo>
                  <a:cubicBezTo>
                    <a:pt x="38117" y="55823"/>
                    <a:pt x="38220" y="55995"/>
                    <a:pt x="38098" y="55995"/>
                  </a:cubicBezTo>
                  <a:cubicBezTo>
                    <a:pt x="38070" y="55995"/>
                    <a:pt x="38031" y="55986"/>
                    <a:pt x="37978" y="55967"/>
                  </a:cubicBezTo>
                  <a:cubicBezTo>
                    <a:pt x="37768" y="55677"/>
                    <a:pt x="37899" y="55677"/>
                    <a:pt x="38031" y="55651"/>
                  </a:cubicBezTo>
                  <a:close/>
                  <a:moveTo>
                    <a:pt x="33197" y="55735"/>
                  </a:moveTo>
                  <a:cubicBezTo>
                    <a:pt x="33228" y="55735"/>
                    <a:pt x="33276" y="55749"/>
                    <a:pt x="33349" y="55783"/>
                  </a:cubicBezTo>
                  <a:cubicBezTo>
                    <a:pt x="33558" y="55991"/>
                    <a:pt x="33496" y="56052"/>
                    <a:pt x="33374" y="56052"/>
                  </a:cubicBezTo>
                  <a:cubicBezTo>
                    <a:pt x="33220" y="56052"/>
                    <a:pt x="32972" y="55955"/>
                    <a:pt x="33060" y="55940"/>
                  </a:cubicBezTo>
                  <a:lnTo>
                    <a:pt x="33060" y="55914"/>
                  </a:lnTo>
                  <a:cubicBezTo>
                    <a:pt x="33184" y="55914"/>
                    <a:pt x="33081" y="55735"/>
                    <a:pt x="33197" y="55735"/>
                  </a:cubicBezTo>
                  <a:close/>
                  <a:moveTo>
                    <a:pt x="31406" y="56879"/>
                  </a:moveTo>
                  <a:cubicBezTo>
                    <a:pt x="31429" y="56879"/>
                    <a:pt x="31455" y="56882"/>
                    <a:pt x="31482" y="56887"/>
                  </a:cubicBezTo>
                  <a:cubicBezTo>
                    <a:pt x="31850" y="57176"/>
                    <a:pt x="31614" y="57229"/>
                    <a:pt x="31482" y="57255"/>
                  </a:cubicBezTo>
                  <a:lnTo>
                    <a:pt x="31482" y="57282"/>
                  </a:lnTo>
                  <a:cubicBezTo>
                    <a:pt x="31200" y="57070"/>
                    <a:pt x="31212" y="56879"/>
                    <a:pt x="31406" y="56879"/>
                  </a:cubicBezTo>
                  <a:close/>
                  <a:moveTo>
                    <a:pt x="30871" y="57844"/>
                  </a:moveTo>
                  <a:cubicBezTo>
                    <a:pt x="30947" y="57844"/>
                    <a:pt x="31047" y="57863"/>
                    <a:pt x="31122" y="57863"/>
                  </a:cubicBezTo>
                  <a:cubicBezTo>
                    <a:pt x="31138" y="57863"/>
                    <a:pt x="31153" y="57862"/>
                    <a:pt x="31167" y="57860"/>
                  </a:cubicBezTo>
                  <a:lnTo>
                    <a:pt x="31167" y="57860"/>
                  </a:lnTo>
                  <a:cubicBezTo>
                    <a:pt x="31268" y="58029"/>
                    <a:pt x="31217" y="58079"/>
                    <a:pt x="31092" y="58079"/>
                  </a:cubicBezTo>
                  <a:cubicBezTo>
                    <a:pt x="31022" y="58079"/>
                    <a:pt x="30928" y="58063"/>
                    <a:pt x="30825" y="58044"/>
                  </a:cubicBezTo>
                  <a:cubicBezTo>
                    <a:pt x="30714" y="57879"/>
                    <a:pt x="30770" y="57844"/>
                    <a:pt x="30871" y="57844"/>
                  </a:cubicBezTo>
                  <a:close/>
                  <a:moveTo>
                    <a:pt x="29129" y="58471"/>
                  </a:moveTo>
                  <a:cubicBezTo>
                    <a:pt x="29185" y="58471"/>
                    <a:pt x="29270" y="58490"/>
                    <a:pt x="29404" y="58544"/>
                  </a:cubicBezTo>
                  <a:cubicBezTo>
                    <a:pt x="29465" y="58664"/>
                    <a:pt x="29379" y="58759"/>
                    <a:pt x="29225" y="58759"/>
                  </a:cubicBezTo>
                  <a:cubicBezTo>
                    <a:pt x="29120" y="58759"/>
                    <a:pt x="28982" y="58714"/>
                    <a:pt x="28838" y="58601"/>
                  </a:cubicBezTo>
                  <a:lnTo>
                    <a:pt x="28838" y="58601"/>
                  </a:lnTo>
                  <a:cubicBezTo>
                    <a:pt x="28847" y="58602"/>
                    <a:pt x="28856" y="58603"/>
                    <a:pt x="28865" y="58603"/>
                  </a:cubicBezTo>
                  <a:cubicBezTo>
                    <a:pt x="29022" y="58603"/>
                    <a:pt x="28981" y="58471"/>
                    <a:pt x="29129" y="58471"/>
                  </a:cubicBezTo>
                  <a:close/>
                  <a:moveTo>
                    <a:pt x="39299" y="58589"/>
                  </a:moveTo>
                  <a:cubicBezTo>
                    <a:pt x="39324" y="58589"/>
                    <a:pt x="39371" y="58607"/>
                    <a:pt x="39451" y="58649"/>
                  </a:cubicBezTo>
                  <a:cubicBezTo>
                    <a:pt x="39656" y="58772"/>
                    <a:pt x="39781" y="59039"/>
                    <a:pt x="39665" y="59039"/>
                  </a:cubicBezTo>
                  <a:cubicBezTo>
                    <a:pt x="39632" y="59039"/>
                    <a:pt x="39579" y="59017"/>
                    <a:pt x="39504" y="58965"/>
                  </a:cubicBezTo>
                  <a:lnTo>
                    <a:pt x="39504" y="58991"/>
                  </a:lnTo>
                  <a:cubicBezTo>
                    <a:pt x="39462" y="58865"/>
                    <a:pt x="39202" y="58589"/>
                    <a:pt x="39299" y="58589"/>
                  </a:cubicBezTo>
                  <a:close/>
                  <a:moveTo>
                    <a:pt x="28406" y="59147"/>
                  </a:moveTo>
                  <a:cubicBezTo>
                    <a:pt x="28471" y="59147"/>
                    <a:pt x="28560" y="59165"/>
                    <a:pt x="28642" y="59175"/>
                  </a:cubicBezTo>
                  <a:cubicBezTo>
                    <a:pt x="28849" y="59326"/>
                    <a:pt x="28827" y="59450"/>
                    <a:pt x="28662" y="59450"/>
                  </a:cubicBezTo>
                  <a:cubicBezTo>
                    <a:pt x="28597" y="59450"/>
                    <a:pt x="28509" y="59430"/>
                    <a:pt x="28405" y="59386"/>
                  </a:cubicBezTo>
                  <a:cubicBezTo>
                    <a:pt x="28260" y="59192"/>
                    <a:pt x="28303" y="59147"/>
                    <a:pt x="28406" y="59147"/>
                  </a:cubicBezTo>
                  <a:close/>
                  <a:moveTo>
                    <a:pt x="22783" y="60543"/>
                  </a:moveTo>
                  <a:cubicBezTo>
                    <a:pt x="22862" y="60543"/>
                    <a:pt x="22987" y="60595"/>
                    <a:pt x="23014" y="60595"/>
                  </a:cubicBezTo>
                  <a:cubicBezTo>
                    <a:pt x="22973" y="60657"/>
                    <a:pt x="23090" y="60829"/>
                    <a:pt x="22985" y="60829"/>
                  </a:cubicBezTo>
                  <a:cubicBezTo>
                    <a:pt x="22955" y="60829"/>
                    <a:pt x="22906" y="60815"/>
                    <a:pt x="22829" y="60780"/>
                  </a:cubicBezTo>
                  <a:lnTo>
                    <a:pt x="22829" y="60806"/>
                  </a:lnTo>
                  <a:cubicBezTo>
                    <a:pt x="22672" y="60595"/>
                    <a:pt x="22704" y="60543"/>
                    <a:pt x="22783" y="60543"/>
                  </a:cubicBezTo>
                  <a:close/>
                  <a:moveTo>
                    <a:pt x="36353" y="60475"/>
                  </a:moveTo>
                  <a:cubicBezTo>
                    <a:pt x="36413" y="60475"/>
                    <a:pt x="36495" y="60492"/>
                    <a:pt x="36584" y="60517"/>
                  </a:cubicBezTo>
                  <a:cubicBezTo>
                    <a:pt x="36842" y="60715"/>
                    <a:pt x="36816" y="60853"/>
                    <a:pt x="36641" y="60853"/>
                  </a:cubicBezTo>
                  <a:cubicBezTo>
                    <a:pt x="36584" y="60853"/>
                    <a:pt x="36511" y="60838"/>
                    <a:pt x="36427" y="60806"/>
                  </a:cubicBezTo>
                  <a:lnTo>
                    <a:pt x="36427" y="60832"/>
                  </a:lnTo>
                  <a:cubicBezTo>
                    <a:pt x="36190" y="60560"/>
                    <a:pt x="36218" y="60475"/>
                    <a:pt x="36353" y="60475"/>
                  </a:cubicBezTo>
                  <a:close/>
                  <a:moveTo>
                    <a:pt x="17700" y="62553"/>
                  </a:moveTo>
                  <a:cubicBezTo>
                    <a:pt x="17744" y="62568"/>
                    <a:pt x="17789" y="62590"/>
                    <a:pt x="17832" y="62621"/>
                  </a:cubicBezTo>
                  <a:cubicBezTo>
                    <a:pt x="17821" y="62618"/>
                    <a:pt x="17812" y="62617"/>
                    <a:pt x="17806" y="62617"/>
                  </a:cubicBezTo>
                  <a:cubicBezTo>
                    <a:pt x="17741" y="62617"/>
                    <a:pt x="17944" y="62737"/>
                    <a:pt x="18017" y="62857"/>
                  </a:cubicBezTo>
                  <a:cubicBezTo>
                    <a:pt x="17904" y="62801"/>
                    <a:pt x="17839" y="62779"/>
                    <a:pt x="17803" y="62779"/>
                  </a:cubicBezTo>
                  <a:cubicBezTo>
                    <a:pt x="17693" y="62779"/>
                    <a:pt x="17871" y="62988"/>
                    <a:pt x="17770" y="62988"/>
                  </a:cubicBezTo>
                  <a:cubicBezTo>
                    <a:pt x="17738" y="62988"/>
                    <a:pt x="17677" y="62966"/>
                    <a:pt x="17569" y="62910"/>
                  </a:cubicBezTo>
                  <a:cubicBezTo>
                    <a:pt x="17412" y="62740"/>
                    <a:pt x="17400" y="62626"/>
                    <a:pt x="17458" y="62571"/>
                  </a:cubicBezTo>
                  <a:lnTo>
                    <a:pt x="17458" y="62571"/>
                  </a:lnTo>
                  <a:cubicBezTo>
                    <a:pt x="17464" y="62571"/>
                    <a:pt x="17469" y="62571"/>
                    <a:pt x="17475" y="62571"/>
                  </a:cubicBezTo>
                  <a:cubicBezTo>
                    <a:pt x="17575" y="62571"/>
                    <a:pt x="17637" y="62558"/>
                    <a:pt x="17700" y="62553"/>
                  </a:cubicBezTo>
                  <a:close/>
                  <a:moveTo>
                    <a:pt x="46789" y="0"/>
                  </a:moveTo>
                  <a:cubicBezTo>
                    <a:pt x="46822" y="66"/>
                    <a:pt x="46841" y="77"/>
                    <a:pt x="46865" y="77"/>
                  </a:cubicBezTo>
                  <a:cubicBezTo>
                    <a:pt x="46878" y="77"/>
                    <a:pt x="46891" y="74"/>
                    <a:pt x="46909" y="74"/>
                  </a:cubicBezTo>
                  <a:cubicBezTo>
                    <a:pt x="46940" y="74"/>
                    <a:pt x="46983" y="83"/>
                    <a:pt x="47052" y="132"/>
                  </a:cubicBezTo>
                  <a:cubicBezTo>
                    <a:pt x="47183" y="368"/>
                    <a:pt x="46947" y="237"/>
                    <a:pt x="46920" y="342"/>
                  </a:cubicBezTo>
                  <a:cubicBezTo>
                    <a:pt x="46657" y="184"/>
                    <a:pt x="46605" y="105"/>
                    <a:pt x="46526" y="27"/>
                  </a:cubicBezTo>
                  <a:lnTo>
                    <a:pt x="46342" y="27"/>
                  </a:lnTo>
                  <a:cubicBezTo>
                    <a:pt x="46418" y="233"/>
                    <a:pt x="46390" y="302"/>
                    <a:pt x="46310" y="302"/>
                  </a:cubicBezTo>
                  <a:cubicBezTo>
                    <a:pt x="46151" y="302"/>
                    <a:pt x="45786" y="30"/>
                    <a:pt x="45626" y="30"/>
                  </a:cubicBezTo>
                  <a:cubicBezTo>
                    <a:pt x="45589" y="30"/>
                    <a:pt x="45563" y="44"/>
                    <a:pt x="45553" y="79"/>
                  </a:cubicBezTo>
                  <a:cubicBezTo>
                    <a:pt x="45842" y="368"/>
                    <a:pt x="46342" y="526"/>
                    <a:pt x="46605" y="842"/>
                  </a:cubicBezTo>
                  <a:cubicBezTo>
                    <a:pt x="46263" y="631"/>
                    <a:pt x="46131" y="842"/>
                    <a:pt x="45737" y="526"/>
                  </a:cubicBezTo>
                  <a:lnTo>
                    <a:pt x="45737" y="526"/>
                  </a:lnTo>
                  <a:cubicBezTo>
                    <a:pt x="45947" y="894"/>
                    <a:pt x="46236" y="1184"/>
                    <a:pt x="46447" y="1552"/>
                  </a:cubicBezTo>
                  <a:cubicBezTo>
                    <a:pt x="46000" y="1026"/>
                    <a:pt x="45895" y="1184"/>
                    <a:pt x="45579" y="1026"/>
                  </a:cubicBezTo>
                  <a:cubicBezTo>
                    <a:pt x="45342" y="894"/>
                    <a:pt x="45342" y="553"/>
                    <a:pt x="45053" y="474"/>
                  </a:cubicBezTo>
                  <a:lnTo>
                    <a:pt x="45053" y="474"/>
                  </a:lnTo>
                  <a:cubicBezTo>
                    <a:pt x="45158" y="684"/>
                    <a:pt x="45316" y="894"/>
                    <a:pt x="45500" y="1079"/>
                  </a:cubicBezTo>
                  <a:cubicBezTo>
                    <a:pt x="45491" y="1088"/>
                    <a:pt x="45473" y="1090"/>
                    <a:pt x="45452" y="1090"/>
                  </a:cubicBezTo>
                  <a:cubicBezTo>
                    <a:pt x="45419" y="1090"/>
                    <a:pt x="45379" y="1084"/>
                    <a:pt x="45352" y="1084"/>
                  </a:cubicBezTo>
                  <a:cubicBezTo>
                    <a:pt x="45294" y="1084"/>
                    <a:pt x="45291" y="1112"/>
                    <a:pt x="45526" y="1289"/>
                  </a:cubicBezTo>
                  <a:cubicBezTo>
                    <a:pt x="45510" y="1306"/>
                    <a:pt x="45484" y="1313"/>
                    <a:pt x="45453" y="1313"/>
                  </a:cubicBezTo>
                  <a:cubicBezTo>
                    <a:pt x="45337" y="1313"/>
                    <a:pt x="45134" y="1214"/>
                    <a:pt x="44948" y="1131"/>
                  </a:cubicBezTo>
                  <a:cubicBezTo>
                    <a:pt x="44737" y="921"/>
                    <a:pt x="45184" y="921"/>
                    <a:pt x="44685" y="474"/>
                  </a:cubicBezTo>
                  <a:lnTo>
                    <a:pt x="44685" y="474"/>
                  </a:lnTo>
                  <a:cubicBezTo>
                    <a:pt x="44742" y="741"/>
                    <a:pt x="44730" y="1426"/>
                    <a:pt x="44456" y="1426"/>
                  </a:cubicBezTo>
                  <a:cubicBezTo>
                    <a:pt x="44353" y="1426"/>
                    <a:pt x="44214" y="1330"/>
                    <a:pt x="44027" y="1079"/>
                  </a:cubicBezTo>
                  <a:lnTo>
                    <a:pt x="44027" y="1079"/>
                  </a:lnTo>
                  <a:cubicBezTo>
                    <a:pt x="43942" y="1121"/>
                    <a:pt x="44082" y="1390"/>
                    <a:pt x="43968" y="1390"/>
                  </a:cubicBezTo>
                  <a:cubicBezTo>
                    <a:pt x="43942" y="1390"/>
                    <a:pt x="43902" y="1376"/>
                    <a:pt x="43843" y="1342"/>
                  </a:cubicBezTo>
                  <a:lnTo>
                    <a:pt x="43843" y="1342"/>
                  </a:lnTo>
                  <a:cubicBezTo>
                    <a:pt x="44369" y="2104"/>
                    <a:pt x="43580" y="1841"/>
                    <a:pt x="44001" y="2657"/>
                  </a:cubicBezTo>
                  <a:cubicBezTo>
                    <a:pt x="43779" y="2472"/>
                    <a:pt x="43684" y="2466"/>
                    <a:pt x="43614" y="2466"/>
                  </a:cubicBezTo>
                  <a:cubicBezTo>
                    <a:pt x="43609" y="2466"/>
                    <a:pt x="43604" y="2466"/>
                    <a:pt x="43600" y="2466"/>
                  </a:cubicBezTo>
                  <a:cubicBezTo>
                    <a:pt x="43528" y="2466"/>
                    <a:pt x="43475" y="2459"/>
                    <a:pt x="43317" y="2236"/>
                  </a:cubicBezTo>
                  <a:cubicBezTo>
                    <a:pt x="43311" y="2235"/>
                    <a:pt x="43306" y="2235"/>
                    <a:pt x="43301" y="2235"/>
                  </a:cubicBezTo>
                  <a:cubicBezTo>
                    <a:pt x="43133" y="2235"/>
                    <a:pt x="43580" y="2662"/>
                    <a:pt x="43580" y="2867"/>
                  </a:cubicBezTo>
                  <a:cubicBezTo>
                    <a:pt x="43343" y="3025"/>
                    <a:pt x="42923" y="2998"/>
                    <a:pt x="43133" y="3577"/>
                  </a:cubicBezTo>
                  <a:cubicBezTo>
                    <a:pt x="42995" y="3448"/>
                    <a:pt x="42895" y="3396"/>
                    <a:pt x="42835" y="3396"/>
                  </a:cubicBezTo>
                  <a:cubicBezTo>
                    <a:pt x="42722" y="3396"/>
                    <a:pt x="42743" y="3573"/>
                    <a:pt x="42896" y="3761"/>
                  </a:cubicBezTo>
                  <a:cubicBezTo>
                    <a:pt x="42741" y="3645"/>
                    <a:pt x="42661" y="3614"/>
                    <a:pt x="42607" y="3614"/>
                  </a:cubicBezTo>
                  <a:cubicBezTo>
                    <a:pt x="42548" y="3614"/>
                    <a:pt x="42521" y="3651"/>
                    <a:pt x="42461" y="3651"/>
                  </a:cubicBezTo>
                  <a:cubicBezTo>
                    <a:pt x="42427" y="3651"/>
                    <a:pt x="42383" y="3639"/>
                    <a:pt x="42318" y="3603"/>
                  </a:cubicBezTo>
                  <a:lnTo>
                    <a:pt x="42318" y="3603"/>
                  </a:lnTo>
                  <a:cubicBezTo>
                    <a:pt x="42554" y="3814"/>
                    <a:pt x="42607" y="3761"/>
                    <a:pt x="42975" y="4077"/>
                  </a:cubicBezTo>
                  <a:cubicBezTo>
                    <a:pt x="42956" y="4108"/>
                    <a:pt x="42921" y="4122"/>
                    <a:pt x="42875" y="4122"/>
                  </a:cubicBezTo>
                  <a:cubicBezTo>
                    <a:pt x="42728" y="4122"/>
                    <a:pt x="42472" y="3986"/>
                    <a:pt x="42291" y="3866"/>
                  </a:cubicBezTo>
                  <a:lnTo>
                    <a:pt x="42291" y="3866"/>
                  </a:lnTo>
                  <a:cubicBezTo>
                    <a:pt x="42130" y="3907"/>
                    <a:pt x="42401" y="4162"/>
                    <a:pt x="42265" y="4162"/>
                  </a:cubicBezTo>
                  <a:cubicBezTo>
                    <a:pt x="42224" y="4162"/>
                    <a:pt x="42144" y="4138"/>
                    <a:pt x="42002" y="4077"/>
                  </a:cubicBezTo>
                  <a:lnTo>
                    <a:pt x="42002" y="4077"/>
                  </a:lnTo>
                  <a:cubicBezTo>
                    <a:pt x="42107" y="4208"/>
                    <a:pt x="42265" y="4287"/>
                    <a:pt x="42318" y="4445"/>
                  </a:cubicBezTo>
                  <a:cubicBezTo>
                    <a:pt x="42333" y="4340"/>
                    <a:pt x="42407" y="4295"/>
                    <a:pt x="42527" y="4295"/>
                  </a:cubicBezTo>
                  <a:cubicBezTo>
                    <a:pt x="42618" y="4295"/>
                    <a:pt x="42734" y="4321"/>
                    <a:pt x="42870" y="4366"/>
                  </a:cubicBezTo>
                  <a:cubicBezTo>
                    <a:pt x="42660" y="4524"/>
                    <a:pt x="42449" y="4682"/>
                    <a:pt x="42265" y="4839"/>
                  </a:cubicBezTo>
                  <a:cubicBezTo>
                    <a:pt x="42186" y="4787"/>
                    <a:pt x="42134" y="4708"/>
                    <a:pt x="42028" y="4655"/>
                  </a:cubicBezTo>
                  <a:cubicBezTo>
                    <a:pt x="42002" y="4471"/>
                    <a:pt x="42449" y="4603"/>
                    <a:pt x="42028" y="4182"/>
                  </a:cubicBezTo>
                  <a:cubicBezTo>
                    <a:pt x="42003" y="4174"/>
                    <a:pt x="41981" y="4170"/>
                    <a:pt x="41963" y="4170"/>
                  </a:cubicBezTo>
                  <a:cubicBezTo>
                    <a:pt x="41784" y="4170"/>
                    <a:pt x="41962" y="4534"/>
                    <a:pt x="41715" y="4534"/>
                  </a:cubicBezTo>
                  <a:cubicBezTo>
                    <a:pt x="41659" y="4534"/>
                    <a:pt x="41583" y="4516"/>
                    <a:pt x="41476" y="4471"/>
                  </a:cubicBezTo>
                  <a:lnTo>
                    <a:pt x="41476" y="4471"/>
                  </a:lnTo>
                  <a:cubicBezTo>
                    <a:pt x="41543" y="4582"/>
                    <a:pt x="41591" y="4693"/>
                    <a:pt x="41540" y="4693"/>
                  </a:cubicBezTo>
                  <a:cubicBezTo>
                    <a:pt x="41531" y="4693"/>
                    <a:pt x="41519" y="4690"/>
                    <a:pt x="41502" y="4682"/>
                  </a:cubicBezTo>
                  <a:lnTo>
                    <a:pt x="41502" y="4682"/>
                  </a:lnTo>
                  <a:cubicBezTo>
                    <a:pt x="41581" y="4839"/>
                    <a:pt x="41713" y="4945"/>
                    <a:pt x="41871" y="5024"/>
                  </a:cubicBezTo>
                  <a:cubicBezTo>
                    <a:pt x="41976" y="5339"/>
                    <a:pt x="41608" y="5208"/>
                    <a:pt x="41713" y="5497"/>
                  </a:cubicBezTo>
                  <a:cubicBezTo>
                    <a:pt x="41476" y="5444"/>
                    <a:pt x="41397" y="5260"/>
                    <a:pt x="41187" y="5181"/>
                  </a:cubicBezTo>
                  <a:lnTo>
                    <a:pt x="41187" y="5181"/>
                  </a:lnTo>
                  <a:cubicBezTo>
                    <a:pt x="41239" y="5444"/>
                    <a:pt x="41581" y="5471"/>
                    <a:pt x="41424" y="5576"/>
                  </a:cubicBezTo>
                  <a:cubicBezTo>
                    <a:pt x="41200" y="5509"/>
                    <a:pt x="41167" y="5290"/>
                    <a:pt x="41081" y="5290"/>
                  </a:cubicBezTo>
                  <a:cubicBezTo>
                    <a:pt x="41066" y="5290"/>
                    <a:pt x="41049" y="5297"/>
                    <a:pt x="41029" y="5313"/>
                  </a:cubicBezTo>
                  <a:cubicBezTo>
                    <a:pt x="41055" y="5471"/>
                    <a:pt x="41266" y="5523"/>
                    <a:pt x="41318" y="5681"/>
                  </a:cubicBezTo>
                  <a:cubicBezTo>
                    <a:pt x="41122" y="5606"/>
                    <a:pt x="40965" y="5574"/>
                    <a:pt x="40836" y="5574"/>
                  </a:cubicBezTo>
                  <a:cubicBezTo>
                    <a:pt x="40189" y="5574"/>
                    <a:pt x="40275" y="6371"/>
                    <a:pt x="39769" y="6371"/>
                  </a:cubicBezTo>
                  <a:cubicBezTo>
                    <a:pt x="39743" y="6371"/>
                    <a:pt x="39716" y="6369"/>
                    <a:pt x="39688" y="6365"/>
                  </a:cubicBezTo>
                  <a:cubicBezTo>
                    <a:pt x="39504" y="6260"/>
                    <a:pt x="39477" y="6023"/>
                    <a:pt x="39320" y="5918"/>
                  </a:cubicBezTo>
                  <a:cubicBezTo>
                    <a:pt x="39118" y="5918"/>
                    <a:pt x="39334" y="6351"/>
                    <a:pt x="39125" y="6351"/>
                  </a:cubicBezTo>
                  <a:cubicBezTo>
                    <a:pt x="39062" y="6351"/>
                    <a:pt x="38959" y="6311"/>
                    <a:pt x="38794" y="6207"/>
                  </a:cubicBezTo>
                  <a:lnTo>
                    <a:pt x="38794" y="6207"/>
                  </a:lnTo>
                  <a:cubicBezTo>
                    <a:pt x="38872" y="6365"/>
                    <a:pt x="39004" y="6470"/>
                    <a:pt x="39162" y="6549"/>
                  </a:cubicBezTo>
                  <a:cubicBezTo>
                    <a:pt x="39346" y="6838"/>
                    <a:pt x="39135" y="6707"/>
                    <a:pt x="39267" y="6943"/>
                  </a:cubicBezTo>
                  <a:cubicBezTo>
                    <a:pt x="39083" y="6891"/>
                    <a:pt x="39030" y="6733"/>
                    <a:pt x="38951" y="6602"/>
                  </a:cubicBezTo>
                  <a:cubicBezTo>
                    <a:pt x="38902" y="6577"/>
                    <a:pt x="38867" y="6567"/>
                    <a:pt x="38840" y="6567"/>
                  </a:cubicBezTo>
                  <a:cubicBezTo>
                    <a:pt x="38732" y="6567"/>
                    <a:pt x="38775" y="6735"/>
                    <a:pt x="38635" y="6735"/>
                  </a:cubicBezTo>
                  <a:cubicBezTo>
                    <a:pt x="38627" y="6735"/>
                    <a:pt x="38619" y="6734"/>
                    <a:pt x="38609" y="6733"/>
                  </a:cubicBezTo>
                  <a:lnTo>
                    <a:pt x="38609" y="6733"/>
                  </a:lnTo>
                  <a:cubicBezTo>
                    <a:pt x="38688" y="6838"/>
                    <a:pt x="38820" y="6891"/>
                    <a:pt x="38951" y="6943"/>
                  </a:cubicBezTo>
                  <a:cubicBezTo>
                    <a:pt x="39135" y="7233"/>
                    <a:pt x="38846" y="7049"/>
                    <a:pt x="38925" y="7206"/>
                  </a:cubicBezTo>
                  <a:cubicBezTo>
                    <a:pt x="38794" y="7101"/>
                    <a:pt x="38715" y="6970"/>
                    <a:pt x="38557" y="6891"/>
                  </a:cubicBezTo>
                  <a:lnTo>
                    <a:pt x="38557" y="6891"/>
                  </a:lnTo>
                  <a:lnTo>
                    <a:pt x="38715" y="7259"/>
                  </a:lnTo>
                  <a:cubicBezTo>
                    <a:pt x="38504" y="7180"/>
                    <a:pt x="38425" y="6996"/>
                    <a:pt x="38189" y="6917"/>
                  </a:cubicBezTo>
                  <a:cubicBezTo>
                    <a:pt x="38083" y="7259"/>
                    <a:pt x="37873" y="7548"/>
                    <a:pt x="37584" y="7759"/>
                  </a:cubicBezTo>
                  <a:lnTo>
                    <a:pt x="37873" y="7917"/>
                  </a:lnTo>
                  <a:cubicBezTo>
                    <a:pt x="37804" y="7963"/>
                    <a:pt x="37977" y="8251"/>
                    <a:pt x="37862" y="8251"/>
                  </a:cubicBezTo>
                  <a:cubicBezTo>
                    <a:pt x="37846" y="8251"/>
                    <a:pt x="37823" y="8245"/>
                    <a:pt x="37794" y="8232"/>
                  </a:cubicBezTo>
                  <a:cubicBezTo>
                    <a:pt x="37610" y="8180"/>
                    <a:pt x="37557" y="8022"/>
                    <a:pt x="37452" y="7864"/>
                  </a:cubicBezTo>
                  <a:cubicBezTo>
                    <a:pt x="37446" y="7863"/>
                    <a:pt x="37439" y="7863"/>
                    <a:pt x="37433" y="7863"/>
                  </a:cubicBezTo>
                  <a:cubicBezTo>
                    <a:pt x="37140" y="7863"/>
                    <a:pt x="37217" y="8446"/>
                    <a:pt x="37268" y="8627"/>
                  </a:cubicBezTo>
                  <a:cubicBezTo>
                    <a:pt x="37118" y="8514"/>
                    <a:pt x="37010" y="8455"/>
                    <a:pt x="36949" y="8455"/>
                  </a:cubicBezTo>
                  <a:cubicBezTo>
                    <a:pt x="36881" y="8455"/>
                    <a:pt x="36871" y="8527"/>
                    <a:pt x="36926" y="8679"/>
                  </a:cubicBezTo>
                  <a:cubicBezTo>
                    <a:pt x="37321" y="8811"/>
                    <a:pt x="37189" y="8942"/>
                    <a:pt x="37268" y="9126"/>
                  </a:cubicBezTo>
                  <a:cubicBezTo>
                    <a:pt x="37373" y="8784"/>
                    <a:pt x="37873" y="9074"/>
                    <a:pt x="37978" y="8679"/>
                  </a:cubicBezTo>
                  <a:cubicBezTo>
                    <a:pt x="37935" y="8614"/>
                    <a:pt x="37914" y="8598"/>
                    <a:pt x="37897" y="8598"/>
                  </a:cubicBezTo>
                  <a:cubicBezTo>
                    <a:pt x="37880" y="8598"/>
                    <a:pt x="37867" y="8614"/>
                    <a:pt x="37841" y="8614"/>
                  </a:cubicBezTo>
                  <a:cubicBezTo>
                    <a:pt x="37829" y="8614"/>
                    <a:pt x="37814" y="8610"/>
                    <a:pt x="37794" y="8600"/>
                  </a:cubicBezTo>
                  <a:cubicBezTo>
                    <a:pt x="37704" y="8473"/>
                    <a:pt x="37707" y="8443"/>
                    <a:pt x="37740" y="8443"/>
                  </a:cubicBezTo>
                  <a:cubicBezTo>
                    <a:pt x="37770" y="8443"/>
                    <a:pt x="37824" y="8468"/>
                    <a:pt x="37857" y="8468"/>
                  </a:cubicBezTo>
                  <a:cubicBezTo>
                    <a:pt x="37893" y="8468"/>
                    <a:pt x="37902" y="8438"/>
                    <a:pt x="37820" y="8311"/>
                  </a:cubicBezTo>
                  <a:lnTo>
                    <a:pt x="37820" y="8311"/>
                  </a:lnTo>
                  <a:cubicBezTo>
                    <a:pt x="38057" y="8469"/>
                    <a:pt x="38320" y="8600"/>
                    <a:pt x="38583" y="8706"/>
                  </a:cubicBezTo>
                  <a:cubicBezTo>
                    <a:pt x="38575" y="8705"/>
                    <a:pt x="38566" y="8705"/>
                    <a:pt x="38558" y="8705"/>
                  </a:cubicBezTo>
                  <a:cubicBezTo>
                    <a:pt x="38049" y="8705"/>
                    <a:pt x="38103" y="9402"/>
                    <a:pt x="37656" y="9402"/>
                  </a:cubicBezTo>
                  <a:cubicBezTo>
                    <a:pt x="37597" y="9402"/>
                    <a:pt x="37530" y="9390"/>
                    <a:pt x="37452" y="9363"/>
                  </a:cubicBezTo>
                  <a:lnTo>
                    <a:pt x="37452" y="9363"/>
                  </a:lnTo>
                  <a:cubicBezTo>
                    <a:pt x="37505" y="9442"/>
                    <a:pt x="37584" y="9495"/>
                    <a:pt x="37610" y="9573"/>
                  </a:cubicBezTo>
                  <a:cubicBezTo>
                    <a:pt x="37620" y="9619"/>
                    <a:pt x="37618" y="9637"/>
                    <a:pt x="37606" y="9637"/>
                  </a:cubicBezTo>
                  <a:cubicBezTo>
                    <a:pt x="37556" y="9637"/>
                    <a:pt x="37338" y="9310"/>
                    <a:pt x="37189" y="9310"/>
                  </a:cubicBezTo>
                  <a:cubicBezTo>
                    <a:pt x="37461" y="9781"/>
                    <a:pt x="37309" y="9840"/>
                    <a:pt x="37102" y="9840"/>
                  </a:cubicBezTo>
                  <a:cubicBezTo>
                    <a:pt x="37032" y="9840"/>
                    <a:pt x="36955" y="9834"/>
                    <a:pt x="36887" y="9834"/>
                  </a:cubicBezTo>
                  <a:cubicBezTo>
                    <a:pt x="36864" y="9834"/>
                    <a:pt x="36842" y="9834"/>
                    <a:pt x="36821" y="9836"/>
                  </a:cubicBezTo>
                  <a:cubicBezTo>
                    <a:pt x="37163" y="10257"/>
                    <a:pt x="37031" y="10310"/>
                    <a:pt x="36821" y="10336"/>
                  </a:cubicBezTo>
                  <a:cubicBezTo>
                    <a:pt x="36637" y="9994"/>
                    <a:pt x="36374" y="9705"/>
                    <a:pt x="36058" y="9468"/>
                  </a:cubicBezTo>
                  <a:cubicBezTo>
                    <a:pt x="36058" y="9337"/>
                    <a:pt x="36295" y="9310"/>
                    <a:pt x="36006" y="9021"/>
                  </a:cubicBezTo>
                  <a:cubicBezTo>
                    <a:pt x="35986" y="9069"/>
                    <a:pt x="35967" y="9093"/>
                    <a:pt x="35935" y="9093"/>
                  </a:cubicBezTo>
                  <a:cubicBezTo>
                    <a:pt x="35879" y="9093"/>
                    <a:pt x="35785" y="9023"/>
                    <a:pt x="35585" y="8890"/>
                  </a:cubicBezTo>
                  <a:lnTo>
                    <a:pt x="35585" y="8890"/>
                  </a:lnTo>
                  <a:cubicBezTo>
                    <a:pt x="35848" y="9205"/>
                    <a:pt x="35690" y="9205"/>
                    <a:pt x="35901" y="9468"/>
                  </a:cubicBezTo>
                  <a:cubicBezTo>
                    <a:pt x="35927" y="9652"/>
                    <a:pt x="35585" y="9468"/>
                    <a:pt x="35769" y="9836"/>
                  </a:cubicBezTo>
                  <a:cubicBezTo>
                    <a:pt x="35607" y="9731"/>
                    <a:pt x="35491" y="9688"/>
                    <a:pt x="35407" y="9688"/>
                  </a:cubicBezTo>
                  <a:cubicBezTo>
                    <a:pt x="35178" y="9688"/>
                    <a:pt x="35197" y="10014"/>
                    <a:pt x="35217" y="10284"/>
                  </a:cubicBezTo>
                  <a:cubicBezTo>
                    <a:pt x="35027" y="10105"/>
                    <a:pt x="34909" y="10026"/>
                    <a:pt x="34847" y="10026"/>
                  </a:cubicBezTo>
                  <a:cubicBezTo>
                    <a:pt x="34763" y="10026"/>
                    <a:pt x="34784" y="10172"/>
                    <a:pt x="34875" y="10415"/>
                  </a:cubicBezTo>
                  <a:cubicBezTo>
                    <a:pt x="34743" y="10336"/>
                    <a:pt x="34638" y="10205"/>
                    <a:pt x="34559" y="10047"/>
                  </a:cubicBezTo>
                  <a:cubicBezTo>
                    <a:pt x="34551" y="10046"/>
                    <a:pt x="34543" y="10046"/>
                    <a:pt x="34535" y="10046"/>
                  </a:cubicBezTo>
                  <a:cubicBezTo>
                    <a:pt x="34177" y="10046"/>
                    <a:pt x="34447" y="10626"/>
                    <a:pt x="34138" y="10652"/>
                  </a:cubicBezTo>
                  <a:cubicBezTo>
                    <a:pt x="34217" y="10810"/>
                    <a:pt x="34480" y="10836"/>
                    <a:pt x="34559" y="11046"/>
                  </a:cubicBezTo>
                  <a:cubicBezTo>
                    <a:pt x="34587" y="11096"/>
                    <a:pt x="34582" y="11113"/>
                    <a:pt x="34560" y="11113"/>
                  </a:cubicBezTo>
                  <a:cubicBezTo>
                    <a:pt x="34510" y="11113"/>
                    <a:pt x="34368" y="11020"/>
                    <a:pt x="34323" y="11020"/>
                  </a:cubicBezTo>
                  <a:cubicBezTo>
                    <a:pt x="34294" y="11020"/>
                    <a:pt x="34305" y="11057"/>
                    <a:pt x="34401" y="11178"/>
                  </a:cubicBezTo>
                  <a:cubicBezTo>
                    <a:pt x="34244" y="11099"/>
                    <a:pt x="34112" y="10994"/>
                    <a:pt x="34007" y="10836"/>
                  </a:cubicBezTo>
                  <a:cubicBezTo>
                    <a:pt x="33880" y="10836"/>
                    <a:pt x="34366" y="11179"/>
                    <a:pt x="34116" y="11179"/>
                  </a:cubicBezTo>
                  <a:cubicBezTo>
                    <a:pt x="34107" y="11179"/>
                    <a:pt x="34097" y="11179"/>
                    <a:pt x="34086" y="11178"/>
                  </a:cubicBezTo>
                  <a:cubicBezTo>
                    <a:pt x="33902" y="11125"/>
                    <a:pt x="33718" y="10994"/>
                    <a:pt x="33612" y="10810"/>
                  </a:cubicBezTo>
                  <a:lnTo>
                    <a:pt x="33612" y="10810"/>
                  </a:lnTo>
                  <a:cubicBezTo>
                    <a:pt x="33691" y="11125"/>
                    <a:pt x="33060" y="10994"/>
                    <a:pt x="33455" y="11441"/>
                  </a:cubicBezTo>
                  <a:cubicBezTo>
                    <a:pt x="33244" y="11388"/>
                    <a:pt x="33165" y="11178"/>
                    <a:pt x="32929" y="11151"/>
                  </a:cubicBezTo>
                  <a:lnTo>
                    <a:pt x="32929" y="11151"/>
                  </a:lnTo>
                  <a:cubicBezTo>
                    <a:pt x="33127" y="11337"/>
                    <a:pt x="33121" y="11389"/>
                    <a:pt x="33062" y="11389"/>
                  </a:cubicBezTo>
                  <a:cubicBezTo>
                    <a:pt x="32998" y="11389"/>
                    <a:pt x="32872" y="11328"/>
                    <a:pt x="32875" y="11311"/>
                  </a:cubicBezTo>
                  <a:lnTo>
                    <a:pt x="32875" y="11311"/>
                  </a:lnTo>
                  <a:cubicBezTo>
                    <a:pt x="32766" y="11513"/>
                    <a:pt x="33089" y="11959"/>
                    <a:pt x="32817" y="11959"/>
                  </a:cubicBezTo>
                  <a:cubicBezTo>
                    <a:pt x="32770" y="11959"/>
                    <a:pt x="32703" y="11946"/>
                    <a:pt x="32613" y="11914"/>
                  </a:cubicBezTo>
                  <a:lnTo>
                    <a:pt x="32613" y="11914"/>
                  </a:lnTo>
                  <a:cubicBezTo>
                    <a:pt x="32981" y="12335"/>
                    <a:pt x="32560" y="12335"/>
                    <a:pt x="32508" y="12493"/>
                  </a:cubicBezTo>
                  <a:cubicBezTo>
                    <a:pt x="32376" y="12388"/>
                    <a:pt x="32297" y="12230"/>
                    <a:pt x="32113" y="12177"/>
                  </a:cubicBezTo>
                  <a:lnTo>
                    <a:pt x="32113" y="12177"/>
                  </a:lnTo>
                  <a:cubicBezTo>
                    <a:pt x="32508" y="12703"/>
                    <a:pt x="31929" y="12388"/>
                    <a:pt x="32245" y="12940"/>
                  </a:cubicBezTo>
                  <a:cubicBezTo>
                    <a:pt x="32370" y="13102"/>
                    <a:pt x="32495" y="13164"/>
                    <a:pt x="32580" y="13164"/>
                  </a:cubicBezTo>
                  <a:cubicBezTo>
                    <a:pt x="32675" y="13164"/>
                    <a:pt x="32721" y="13089"/>
                    <a:pt x="32666" y="12992"/>
                  </a:cubicBezTo>
                  <a:lnTo>
                    <a:pt x="32666" y="12992"/>
                  </a:lnTo>
                  <a:cubicBezTo>
                    <a:pt x="32771" y="12992"/>
                    <a:pt x="32850" y="13387"/>
                    <a:pt x="32771" y="13387"/>
                  </a:cubicBezTo>
                  <a:cubicBezTo>
                    <a:pt x="32864" y="13505"/>
                    <a:pt x="32919" y="13545"/>
                    <a:pt x="32953" y="13545"/>
                  </a:cubicBezTo>
                  <a:cubicBezTo>
                    <a:pt x="33022" y="13545"/>
                    <a:pt x="33008" y="13386"/>
                    <a:pt x="33053" y="13386"/>
                  </a:cubicBezTo>
                  <a:cubicBezTo>
                    <a:pt x="33055" y="13386"/>
                    <a:pt x="33058" y="13386"/>
                    <a:pt x="33060" y="13387"/>
                  </a:cubicBezTo>
                  <a:cubicBezTo>
                    <a:pt x="33218" y="13466"/>
                    <a:pt x="33244" y="13650"/>
                    <a:pt x="33323" y="13781"/>
                  </a:cubicBezTo>
                  <a:cubicBezTo>
                    <a:pt x="33323" y="13790"/>
                    <a:pt x="33317" y="13793"/>
                    <a:pt x="33306" y="13793"/>
                  </a:cubicBezTo>
                  <a:cubicBezTo>
                    <a:pt x="33258" y="13793"/>
                    <a:pt x="33121" y="13729"/>
                    <a:pt x="33036" y="13729"/>
                  </a:cubicBezTo>
                  <a:cubicBezTo>
                    <a:pt x="32955" y="13729"/>
                    <a:pt x="32922" y="13788"/>
                    <a:pt x="33060" y="14018"/>
                  </a:cubicBezTo>
                  <a:cubicBezTo>
                    <a:pt x="32823" y="13939"/>
                    <a:pt x="32639" y="13808"/>
                    <a:pt x="32482" y="13624"/>
                  </a:cubicBezTo>
                  <a:cubicBezTo>
                    <a:pt x="32432" y="13599"/>
                    <a:pt x="32397" y="13589"/>
                    <a:pt x="32371" y="13589"/>
                  </a:cubicBezTo>
                  <a:cubicBezTo>
                    <a:pt x="32267" y="13589"/>
                    <a:pt x="32311" y="13747"/>
                    <a:pt x="32186" y="13747"/>
                  </a:cubicBezTo>
                  <a:cubicBezTo>
                    <a:pt x="32143" y="13747"/>
                    <a:pt x="32079" y="13728"/>
                    <a:pt x="31982" y="13676"/>
                  </a:cubicBezTo>
                  <a:lnTo>
                    <a:pt x="31982" y="13676"/>
                  </a:lnTo>
                  <a:cubicBezTo>
                    <a:pt x="32140" y="13860"/>
                    <a:pt x="32403" y="14071"/>
                    <a:pt x="32297" y="14150"/>
                  </a:cubicBezTo>
                  <a:cubicBezTo>
                    <a:pt x="31929" y="13729"/>
                    <a:pt x="31666" y="13203"/>
                    <a:pt x="31587" y="12651"/>
                  </a:cubicBezTo>
                  <a:cubicBezTo>
                    <a:pt x="31403" y="12651"/>
                    <a:pt x="31219" y="12624"/>
                    <a:pt x="31035" y="12598"/>
                  </a:cubicBezTo>
                  <a:lnTo>
                    <a:pt x="31035" y="12598"/>
                  </a:lnTo>
                  <a:cubicBezTo>
                    <a:pt x="31102" y="12732"/>
                    <a:pt x="31322" y="12962"/>
                    <a:pt x="31191" y="12962"/>
                  </a:cubicBezTo>
                  <a:cubicBezTo>
                    <a:pt x="31168" y="12962"/>
                    <a:pt x="31134" y="12955"/>
                    <a:pt x="31088" y="12940"/>
                  </a:cubicBezTo>
                  <a:lnTo>
                    <a:pt x="31088" y="12940"/>
                  </a:lnTo>
                  <a:cubicBezTo>
                    <a:pt x="31193" y="13071"/>
                    <a:pt x="31324" y="13150"/>
                    <a:pt x="31430" y="13282"/>
                  </a:cubicBezTo>
                  <a:cubicBezTo>
                    <a:pt x="31444" y="13361"/>
                    <a:pt x="31433" y="13391"/>
                    <a:pt x="31402" y="13391"/>
                  </a:cubicBezTo>
                  <a:cubicBezTo>
                    <a:pt x="31322" y="13391"/>
                    <a:pt x="31106" y="13181"/>
                    <a:pt x="30877" y="13124"/>
                  </a:cubicBezTo>
                  <a:lnTo>
                    <a:pt x="30877" y="13124"/>
                  </a:lnTo>
                  <a:cubicBezTo>
                    <a:pt x="31300" y="13492"/>
                    <a:pt x="31247" y="13847"/>
                    <a:pt x="30943" y="13847"/>
                  </a:cubicBezTo>
                  <a:cubicBezTo>
                    <a:pt x="30812" y="13847"/>
                    <a:pt x="30636" y="13782"/>
                    <a:pt x="30430" y="13624"/>
                  </a:cubicBezTo>
                  <a:lnTo>
                    <a:pt x="30430" y="13624"/>
                  </a:lnTo>
                  <a:cubicBezTo>
                    <a:pt x="30772" y="13939"/>
                    <a:pt x="30325" y="13703"/>
                    <a:pt x="30588" y="14097"/>
                  </a:cubicBezTo>
                  <a:cubicBezTo>
                    <a:pt x="30647" y="14124"/>
                    <a:pt x="30688" y="14135"/>
                    <a:pt x="30717" y="14135"/>
                  </a:cubicBezTo>
                  <a:cubicBezTo>
                    <a:pt x="30828" y="14135"/>
                    <a:pt x="30769" y="13980"/>
                    <a:pt x="30880" y="13980"/>
                  </a:cubicBezTo>
                  <a:cubicBezTo>
                    <a:pt x="30909" y="13980"/>
                    <a:pt x="30950" y="13991"/>
                    <a:pt x="31009" y="14018"/>
                  </a:cubicBezTo>
                  <a:cubicBezTo>
                    <a:pt x="31272" y="14255"/>
                    <a:pt x="30772" y="14229"/>
                    <a:pt x="30667" y="14281"/>
                  </a:cubicBezTo>
                  <a:cubicBezTo>
                    <a:pt x="30825" y="14413"/>
                    <a:pt x="30930" y="14597"/>
                    <a:pt x="30982" y="14781"/>
                  </a:cubicBezTo>
                  <a:cubicBezTo>
                    <a:pt x="31004" y="14819"/>
                    <a:pt x="31005" y="14834"/>
                    <a:pt x="30992" y="14834"/>
                  </a:cubicBezTo>
                  <a:cubicBezTo>
                    <a:pt x="30942" y="14834"/>
                    <a:pt x="30693" y="14601"/>
                    <a:pt x="30693" y="14518"/>
                  </a:cubicBezTo>
                  <a:cubicBezTo>
                    <a:pt x="30688" y="14517"/>
                    <a:pt x="30683" y="14517"/>
                    <a:pt x="30679" y="14517"/>
                  </a:cubicBezTo>
                  <a:cubicBezTo>
                    <a:pt x="30536" y="14517"/>
                    <a:pt x="30988" y="14940"/>
                    <a:pt x="31167" y="14991"/>
                  </a:cubicBezTo>
                  <a:cubicBezTo>
                    <a:pt x="31114" y="14833"/>
                    <a:pt x="31377" y="14965"/>
                    <a:pt x="31167" y="14623"/>
                  </a:cubicBezTo>
                  <a:lnTo>
                    <a:pt x="31167" y="14623"/>
                  </a:lnTo>
                  <a:cubicBezTo>
                    <a:pt x="31324" y="14755"/>
                    <a:pt x="31482" y="14886"/>
                    <a:pt x="31640" y="14991"/>
                  </a:cubicBezTo>
                  <a:cubicBezTo>
                    <a:pt x="31719" y="15281"/>
                    <a:pt x="31167" y="14991"/>
                    <a:pt x="31245" y="15307"/>
                  </a:cubicBezTo>
                  <a:cubicBezTo>
                    <a:pt x="30977" y="15087"/>
                    <a:pt x="30687" y="14506"/>
                    <a:pt x="30457" y="14506"/>
                  </a:cubicBezTo>
                  <a:cubicBezTo>
                    <a:pt x="30439" y="14506"/>
                    <a:pt x="30421" y="14510"/>
                    <a:pt x="30404" y="14518"/>
                  </a:cubicBezTo>
                  <a:cubicBezTo>
                    <a:pt x="30825" y="14860"/>
                    <a:pt x="30562" y="14728"/>
                    <a:pt x="30641" y="14965"/>
                  </a:cubicBezTo>
                  <a:cubicBezTo>
                    <a:pt x="30193" y="14597"/>
                    <a:pt x="30535" y="14702"/>
                    <a:pt x="30088" y="14649"/>
                  </a:cubicBezTo>
                  <a:lnTo>
                    <a:pt x="30088" y="14649"/>
                  </a:lnTo>
                  <a:cubicBezTo>
                    <a:pt x="30351" y="14912"/>
                    <a:pt x="30430" y="15018"/>
                    <a:pt x="30456" y="15228"/>
                  </a:cubicBezTo>
                  <a:cubicBezTo>
                    <a:pt x="30322" y="15124"/>
                    <a:pt x="30250" y="15087"/>
                    <a:pt x="30211" y="15087"/>
                  </a:cubicBezTo>
                  <a:cubicBezTo>
                    <a:pt x="30114" y="15087"/>
                    <a:pt x="30223" y="15317"/>
                    <a:pt x="30083" y="15317"/>
                  </a:cubicBezTo>
                  <a:cubicBezTo>
                    <a:pt x="30037" y="15317"/>
                    <a:pt x="29965" y="15292"/>
                    <a:pt x="29852" y="15228"/>
                  </a:cubicBezTo>
                  <a:cubicBezTo>
                    <a:pt x="30088" y="14886"/>
                    <a:pt x="29904" y="14255"/>
                    <a:pt x="30588" y="14255"/>
                  </a:cubicBezTo>
                  <a:cubicBezTo>
                    <a:pt x="29983" y="13913"/>
                    <a:pt x="30614" y="13834"/>
                    <a:pt x="30009" y="13361"/>
                  </a:cubicBezTo>
                  <a:cubicBezTo>
                    <a:pt x="29930" y="13321"/>
                    <a:pt x="29898" y="13321"/>
                    <a:pt x="29858" y="13321"/>
                  </a:cubicBezTo>
                  <a:cubicBezTo>
                    <a:pt x="29819" y="13321"/>
                    <a:pt x="29773" y="13321"/>
                    <a:pt x="29667" y="13282"/>
                  </a:cubicBezTo>
                  <a:lnTo>
                    <a:pt x="29667" y="13282"/>
                  </a:lnTo>
                  <a:cubicBezTo>
                    <a:pt x="29878" y="13518"/>
                    <a:pt x="29838" y="13604"/>
                    <a:pt x="29707" y="13604"/>
                  </a:cubicBezTo>
                  <a:cubicBezTo>
                    <a:pt x="29583" y="13604"/>
                    <a:pt x="29379" y="13528"/>
                    <a:pt x="29223" y="13432"/>
                  </a:cubicBezTo>
                  <a:lnTo>
                    <a:pt x="29223" y="13432"/>
                  </a:lnTo>
                  <a:cubicBezTo>
                    <a:pt x="29684" y="13734"/>
                    <a:pt x="29467" y="13867"/>
                    <a:pt x="29957" y="14176"/>
                  </a:cubicBezTo>
                  <a:cubicBezTo>
                    <a:pt x="29871" y="14197"/>
                    <a:pt x="29960" y="14394"/>
                    <a:pt x="29839" y="14394"/>
                  </a:cubicBezTo>
                  <a:cubicBezTo>
                    <a:pt x="29811" y="14394"/>
                    <a:pt x="29773" y="14384"/>
                    <a:pt x="29720" y="14360"/>
                  </a:cubicBezTo>
                  <a:cubicBezTo>
                    <a:pt x="29431" y="14202"/>
                    <a:pt x="29957" y="14176"/>
                    <a:pt x="29404" y="13992"/>
                  </a:cubicBezTo>
                  <a:cubicBezTo>
                    <a:pt x="29315" y="13885"/>
                    <a:pt x="29317" y="13859"/>
                    <a:pt x="29349" y="13859"/>
                  </a:cubicBezTo>
                  <a:cubicBezTo>
                    <a:pt x="29377" y="13859"/>
                    <a:pt x="29429" y="13879"/>
                    <a:pt x="29463" y="13879"/>
                  </a:cubicBezTo>
                  <a:cubicBezTo>
                    <a:pt x="29502" y="13879"/>
                    <a:pt x="29515" y="13851"/>
                    <a:pt x="29431" y="13729"/>
                  </a:cubicBezTo>
                  <a:cubicBezTo>
                    <a:pt x="29247" y="13650"/>
                    <a:pt x="29168" y="13518"/>
                    <a:pt x="28984" y="13466"/>
                  </a:cubicBezTo>
                  <a:lnTo>
                    <a:pt x="28984" y="13466"/>
                  </a:lnTo>
                  <a:cubicBezTo>
                    <a:pt x="29114" y="13706"/>
                    <a:pt x="29119" y="13792"/>
                    <a:pt x="29055" y="13792"/>
                  </a:cubicBezTo>
                  <a:cubicBezTo>
                    <a:pt x="28964" y="13792"/>
                    <a:pt x="28737" y="13620"/>
                    <a:pt x="28537" y="13466"/>
                  </a:cubicBezTo>
                  <a:lnTo>
                    <a:pt x="28537" y="13466"/>
                  </a:lnTo>
                  <a:cubicBezTo>
                    <a:pt x="29115" y="14018"/>
                    <a:pt x="28379" y="13966"/>
                    <a:pt x="28352" y="14229"/>
                  </a:cubicBezTo>
                  <a:cubicBezTo>
                    <a:pt x="28563" y="14544"/>
                    <a:pt x="28563" y="14413"/>
                    <a:pt x="28800" y="14492"/>
                  </a:cubicBezTo>
                  <a:cubicBezTo>
                    <a:pt x="29089" y="15096"/>
                    <a:pt x="28352" y="14939"/>
                    <a:pt x="28721" y="15438"/>
                  </a:cubicBezTo>
                  <a:cubicBezTo>
                    <a:pt x="28431" y="15386"/>
                    <a:pt x="28379" y="15123"/>
                    <a:pt x="28195" y="15018"/>
                  </a:cubicBezTo>
                  <a:cubicBezTo>
                    <a:pt x="28326" y="14860"/>
                    <a:pt x="28379" y="14649"/>
                    <a:pt x="28642" y="14623"/>
                  </a:cubicBezTo>
                  <a:cubicBezTo>
                    <a:pt x="28484" y="14413"/>
                    <a:pt x="28300" y="14229"/>
                    <a:pt x="28063" y="14097"/>
                  </a:cubicBezTo>
                  <a:lnTo>
                    <a:pt x="28063" y="14097"/>
                  </a:lnTo>
                  <a:cubicBezTo>
                    <a:pt x="28125" y="14206"/>
                    <a:pt x="28114" y="14241"/>
                    <a:pt x="28073" y="14241"/>
                  </a:cubicBezTo>
                  <a:cubicBezTo>
                    <a:pt x="28044" y="14241"/>
                    <a:pt x="28001" y="14224"/>
                    <a:pt x="27958" y="14202"/>
                  </a:cubicBezTo>
                  <a:lnTo>
                    <a:pt x="27958" y="14202"/>
                  </a:lnTo>
                  <a:cubicBezTo>
                    <a:pt x="28037" y="14307"/>
                    <a:pt x="28142" y="14386"/>
                    <a:pt x="28247" y="14465"/>
                  </a:cubicBezTo>
                  <a:cubicBezTo>
                    <a:pt x="28166" y="14428"/>
                    <a:pt x="28096" y="14411"/>
                    <a:pt x="28037" y="14411"/>
                  </a:cubicBezTo>
                  <a:cubicBezTo>
                    <a:pt x="27682" y="14411"/>
                    <a:pt x="27740" y="15028"/>
                    <a:pt x="28011" y="15412"/>
                  </a:cubicBezTo>
                  <a:cubicBezTo>
                    <a:pt x="27695" y="15071"/>
                    <a:pt x="27561" y="15027"/>
                    <a:pt x="27443" y="15027"/>
                  </a:cubicBezTo>
                  <a:cubicBezTo>
                    <a:pt x="27402" y="15027"/>
                    <a:pt x="27364" y="15032"/>
                    <a:pt x="27320" y="15032"/>
                  </a:cubicBezTo>
                  <a:cubicBezTo>
                    <a:pt x="27227" y="15032"/>
                    <a:pt x="27111" y="15009"/>
                    <a:pt x="26906" y="14860"/>
                  </a:cubicBezTo>
                  <a:lnTo>
                    <a:pt x="26906" y="14860"/>
                  </a:lnTo>
                  <a:cubicBezTo>
                    <a:pt x="26972" y="14992"/>
                    <a:pt x="26946" y="15050"/>
                    <a:pt x="26874" y="15050"/>
                  </a:cubicBezTo>
                  <a:cubicBezTo>
                    <a:pt x="26860" y="15050"/>
                    <a:pt x="26844" y="15048"/>
                    <a:pt x="26827" y="15044"/>
                  </a:cubicBezTo>
                  <a:lnTo>
                    <a:pt x="26827" y="15044"/>
                  </a:lnTo>
                  <a:cubicBezTo>
                    <a:pt x="26944" y="15179"/>
                    <a:pt x="27005" y="15218"/>
                    <a:pt x="27045" y="15218"/>
                  </a:cubicBezTo>
                  <a:cubicBezTo>
                    <a:pt x="27102" y="15218"/>
                    <a:pt x="27115" y="15138"/>
                    <a:pt x="27180" y="15138"/>
                  </a:cubicBezTo>
                  <a:cubicBezTo>
                    <a:pt x="27204" y="15138"/>
                    <a:pt x="27233" y="15148"/>
                    <a:pt x="27274" y="15175"/>
                  </a:cubicBezTo>
                  <a:cubicBezTo>
                    <a:pt x="27616" y="15412"/>
                    <a:pt x="27669" y="15728"/>
                    <a:pt x="27932" y="16227"/>
                  </a:cubicBezTo>
                  <a:cubicBezTo>
                    <a:pt x="27432" y="15991"/>
                    <a:pt x="27642" y="15754"/>
                    <a:pt x="27353" y="15491"/>
                  </a:cubicBezTo>
                  <a:cubicBezTo>
                    <a:pt x="27276" y="15467"/>
                    <a:pt x="27224" y="15456"/>
                    <a:pt x="27192" y="15456"/>
                  </a:cubicBezTo>
                  <a:cubicBezTo>
                    <a:pt x="27047" y="15456"/>
                    <a:pt x="27279" y="15671"/>
                    <a:pt x="27300" y="15885"/>
                  </a:cubicBezTo>
                  <a:cubicBezTo>
                    <a:pt x="27485" y="16017"/>
                    <a:pt x="27669" y="16175"/>
                    <a:pt x="27826" y="16333"/>
                  </a:cubicBezTo>
                  <a:cubicBezTo>
                    <a:pt x="27841" y="16377"/>
                    <a:pt x="27823" y="16388"/>
                    <a:pt x="27793" y="16388"/>
                  </a:cubicBezTo>
                  <a:cubicBezTo>
                    <a:pt x="27764" y="16388"/>
                    <a:pt x="27724" y="16377"/>
                    <a:pt x="27694" y="16377"/>
                  </a:cubicBezTo>
                  <a:cubicBezTo>
                    <a:pt x="27648" y="16377"/>
                    <a:pt x="27629" y="16404"/>
                    <a:pt x="27721" y="16543"/>
                  </a:cubicBezTo>
                  <a:cubicBezTo>
                    <a:pt x="27771" y="16566"/>
                    <a:pt x="27808" y="16576"/>
                    <a:pt x="27834" y="16576"/>
                  </a:cubicBezTo>
                  <a:cubicBezTo>
                    <a:pt x="27967" y="16576"/>
                    <a:pt x="27842" y="16324"/>
                    <a:pt x="27992" y="16324"/>
                  </a:cubicBezTo>
                  <a:cubicBezTo>
                    <a:pt x="28045" y="16324"/>
                    <a:pt x="28131" y="16355"/>
                    <a:pt x="28274" y="16438"/>
                  </a:cubicBezTo>
                  <a:cubicBezTo>
                    <a:pt x="28116" y="16070"/>
                    <a:pt x="28011" y="15701"/>
                    <a:pt x="28195" y="15649"/>
                  </a:cubicBezTo>
                  <a:lnTo>
                    <a:pt x="28195" y="15649"/>
                  </a:lnTo>
                  <a:cubicBezTo>
                    <a:pt x="28405" y="15754"/>
                    <a:pt x="28195" y="15859"/>
                    <a:pt x="28168" y="15912"/>
                  </a:cubicBezTo>
                  <a:cubicBezTo>
                    <a:pt x="28240" y="16019"/>
                    <a:pt x="28311" y="16061"/>
                    <a:pt x="28355" y="16061"/>
                  </a:cubicBezTo>
                  <a:cubicBezTo>
                    <a:pt x="28410" y="16061"/>
                    <a:pt x="28425" y="15998"/>
                    <a:pt x="28352" y="15912"/>
                  </a:cubicBezTo>
                  <a:lnTo>
                    <a:pt x="28352" y="15912"/>
                  </a:lnTo>
                  <a:cubicBezTo>
                    <a:pt x="29615" y="17043"/>
                    <a:pt x="27748" y="16727"/>
                    <a:pt x="27800" y="17516"/>
                  </a:cubicBezTo>
                  <a:cubicBezTo>
                    <a:pt x="27905" y="17542"/>
                    <a:pt x="28037" y="17621"/>
                    <a:pt x="28116" y="17726"/>
                  </a:cubicBezTo>
                  <a:cubicBezTo>
                    <a:pt x="28151" y="17744"/>
                    <a:pt x="28175" y="17751"/>
                    <a:pt x="28191" y="17751"/>
                  </a:cubicBezTo>
                  <a:cubicBezTo>
                    <a:pt x="28276" y="17751"/>
                    <a:pt x="28164" y="17564"/>
                    <a:pt x="28247" y="17564"/>
                  </a:cubicBezTo>
                  <a:cubicBezTo>
                    <a:pt x="28271" y="17564"/>
                    <a:pt x="28312" y="17580"/>
                    <a:pt x="28379" y="17621"/>
                  </a:cubicBezTo>
                  <a:cubicBezTo>
                    <a:pt x="28545" y="17767"/>
                    <a:pt x="28613" y="18060"/>
                    <a:pt x="28439" y="18060"/>
                  </a:cubicBezTo>
                  <a:cubicBezTo>
                    <a:pt x="28393" y="18060"/>
                    <a:pt x="28330" y="18039"/>
                    <a:pt x="28247" y="17989"/>
                  </a:cubicBezTo>
                  <a:lnTo>
                    <a:pt x="28247" y="17989"/>
                  </a:lnTo>
                  <a:cubicBezTo>
                    <a:pt x="28579" y="18211"/>
                    <a:pt x="28781" y="18674"/>
                    <a:pt x="28570" y="18674"/>
                  </a:cubicBezTo>
                  <a:cubicBezTo>
                    <a:pt x="28530" y="18674"/>
                    <a:pt x="28476" y="18658"/>
                    <a:pt x="28405" y="18621"/>
                  </a:cubicBezTo>
                  <a:cubicBezTo>
                    <a:pt x="28310" y="18573"/>
                    <a:pt x="28258" y="18268"/>
                    <a:pt x="28423" y="18268"/>
                  </a:cubicBezTo>
                  <a:cubicBezTo>
                    <a:pt x="28441" y="18268"/>
                    <a:pt x="28461" y="18271"/>
                    <a:pt x="28484" y="18279"/>
                  </a:cubicBezTo>
                  <a:cubicBezTo>
                    <a:pt x="28011" y="17937"/>
                    <a:pt x="28116" y="17858"/>
                    <a:pt x="27774" y="17490"/>
                  </a:cubicBezTo>
                  <a:cubicBezTo>
                    <a:pt x="27511" y="17437"/>
                    <a:pt x="27458" y="17332"/>
                    <a:pt x="27143" y="17279"/>
                  </a:cubicBezTo>
                  <a:cubicBezTo>
                    <a:pt x="27169" y="16964"/>
                    <a:pt x="27563" y="17148"/>
                    <a:pt x="27248" y="16438"/>
                  </a:cubicBezTo>
                  <a:cubicBezTo>
                    <a:pt x="26801" y="16227"/>
                    <a:pt x="26932" y="16096"/>
                    <a:pt x="26538" y="16043"/>
                  </a:cubicBezTo>
                  <a:lnTo>
                    <a:pt x="26538" y="16043"/>
                  </a:lnTo>
                  <a:cubicBezTo>
                    <a:pt x="26774" y="16254"/>
                    <a:pt x="27116" y="16385"/>
                    <a:pt x="27195" y="16753"/>
                  </a:cubicBezTo>
                  <a:cubicBezTo>
                    <a:pt x="27011" y="16911"/>
                    <a:pt x="26696" y="16937"/>
                    <a:pt x="26643" y="17227"/>
                  </a:cubicBezTo>
                  <a:cubicBezTo>
                    <a:pt x="26853" y="17279"/>
                    <a:pt x="27011" y="17385"/>
                    <a:pt x="27116" y="17569"/>
                  </a:cubicBezTo>
                  <a:cubicBezTo>
                    <a:pt x="27248" y="17569"/>
                    <a:pt x="27379" y="17516"/>
                    <a:pt x="27458" y="17411"/>
                  </a:cubicBezTo>
                  <a:cubicBezTo>
                    <a:pt x="27590" y="17569"/>
                    <a:pt x="27695" y="17753"/>
                    <a:pt x="27721" y="17937"/>
                  </a:cubicBezTo>
                  <a:cubicBezTo>
                    <a:pt x="27590" y="17911"/>
                    <a:pt x="27485" y="17805"/>
                    <a:pt x="27432" y="17674"/>
                  </a:cubicBezTo>
                  <a:cubicBezTo>
                    <a:pt x="27423" y="17673"/>
                    <a:pt x="27415" y="17673"/>
                    <a:pt x="27407" y="17673"/>
                  </a:cubicBezTo>
                  <a:cubicBezTo>
                    <a:pt x="27155" y="17673"/>
                    <a:pt x="27792" y="18095"/>
                    <a:pt x="27511" y="18121"/>
                  </a:cubicBezTo>
                  <a:cubicBezTo>
                    <a:pt x="27274" y="17937"/>
                    <a:pt x="27143" y="17700"/>
                    <a:pt x="26906" y="17516"/>
                  </a:cubicBezTo>
                  <a:lnTo>
                    <a:pt x="26906" y="17516"/>
                  </a:lnTo>
                  <a:cubicBezTo>
                    <a:pt x="27248" y="18174"/>
                    <a:pt x="26354" y="18016"/>
                    <a:pt x="26696" y="18700"/>
                  </a:cubicBezTo>
                  <a:cubicBezTo>
                    <a:pt x="26485" y="18568"/>
                    <a:pt x="26406" y="18358"/>
                    <a:pt x="26117" y="18305"/>
                  </a:cubicBezTo>
                  <a:lnTo>
                    <a:pt x="26117" y="18305"/>
                  </a:lnTo>
                  <a:cubicBezTo>
                    <a:pt x="26196" y="18542"/>
                    <a:pt x="25907" y="18463"/>
                    <a:pt x="26196" y="18884"/>
                  </a:cubicBezTo>
                  <a:cubicBezTo>
                    <a:pt x="26380" y="18963"/>
                    <a:pt x="26564" y="19068"/>
                    <a:pt x="26722" y="19199"/>
                  </a:cubicBezTo>
                  <a:cubicBezTo>
                    <a:pt x="26748" y="19462"/>
                    <a:pt x="26511" y="19436"/>
                    <a:pt x="26617" y="19778"/>
                  </a:cubicBezTo>
                  <a:cubicBezTo>
                    <a:pt x="26329" y="19601"/>
                    <a:pt x="26005" y="19145"/>
                    <a:pt x="26221" y="19145"/>
                  </a:cubicBezTo>
                  <a:cubicBezTo>
                    <a:pt x="26262" y="19145"/>
                    <a:pt x="26322" y="19162"/>
                    <a:pt x="26406" y="19199"/>
                  </a:cubicBezTo>
                  <a:cubicBezTo>
                    <a:pt x="26143" y="19068"/>
                    <a:pt x="26038" y="18778"/>
                    <a:pt x="25749" y="18647"/>
                  </a:cubicBezTo>
                  <a:lnTo>
                    <a:pt x="25749" y="18647"/>
                  </a:lnTo>
                  <a:cubicBezTo>
                    <a:pt x="26143" y="19199"/>
                    <a:pt x="25828" y="19120"/>
                    <a:pt x="25933" y="19620"/>
                  </a:cubicBezTo>
                  <a:cubicBezTo>
                    <a:pt x="26005" y="19661"/>
                    <a:pt x="26049" y="19677"/>
                    <a:pt x="26075" y="19677"/>
                  </a:cubicBezTo>
                  <a:cubicBezTo>
                    <a:pt x="26163" y="19677"/>
                    <a:pt x="26041" y="19490"/>
                    <a:pt x="26121" y="19490"/>
                  </a:cubicBezTo>
                  <a:cubicBezTo>
                    <a:pt x="26137" y="19490"/>
                    <a:pt x="26161" y="19497"/>
                    <a:pt x="26196" y="19515"/>
                  </a:cubicBezTo>
                  <a:cubicBezTo>
                    <a:pt x="26511" y="19857"/>
                    <a:pt x="26091" y="19725"/>
                    <a:pt x="26301" y="20067"/>
                  </a:cubicBezTo>
                  <a:cubicBezTo>
                    <a:pt x="26143" y="19988"/>
                    <a:pt x="26038" y="19857"/>
                    <a:pt x="25880" y="19804"/>
                  </a:cubicBezTo>
                  <a:lnTo>
                    <a:pt x="25880" y="19804"/>
                  </a:lnTo>
                  <a:cubicBezTo>
                    <a:pt x="26590" y="20567"/>
                    <a:pt x="25538" y="20067"/>
                    <a:pt x="25775" y="20514"/>
                  </a:cubicBezTo>
                  <a:cubicBezTo>
                    <a:pt x="25170" y="20120"/>
                    <a:pt x="25591" y="19988"/>
                    <a:pt x="25275" y="19699"/>
                  </a:cubicBezTo>
                  <a:cubicBezTo>
                    <a:pt x="25258" y="19690"/>
                    <a:pt x="25246" y="19687"/>
                    <a:pt x="25238" y="19687"/>
                  </a:cubicBezTo>
                  <a:cubicBezTo>
                    <a:pt x="25194" y="19687"/>
                    <a:pt x="25253" y="19786"/>
                    <a:pt x="25275" y="19830"/>
                  </a:cubicBezTo>
                  <a:cubicBezTo>
                    <a:pt x="25012" y="19804"/>
                    <a:pt x="25065" y="19489"/>
                    <a:pt x="24776" y="19489"/>
                  </a:cubicBezTo>
                  <a:cubicBezTo>
                    <a:pt x="24907" y="19778"/>
                    <a:pt x="24539" y="19699"/>
                    <a:pt x="24960" y="19988"/>
                  </a:cubicBezTo>
                  <a:cubicBezTo>
                    <a:pt x="25045" y="20137"/>
                    <a:pt x="25005" y="20170"/>
                    <a:pt x="24933" y="20170"/>
                  </a:cubicBezTo>
                  <a:cubicBezTo>
                    <a:pt x="24876" y="20170"/>
                    <a:pt x="24800" y="20150"/>
                    <a:pt x="24748" y="20150"/>
                  </a:cubicBezTo>
                  <a:cubicBezTo>
                    <a:pt x="24702" y="20150"/>
                    <a:pt x="24675" y="20166"/>
                    <a:pt x="24697" y="20225"/>
                  </a:cubicBezTo>
                  <a:cubicBezTo>
                    <a:pt x="24511" y="20085"/>
                    <a:pt x="24304" y="19843"/>
                    <a:pt x="24440" y="19843"/>
                  </a:cubicBezTo>
                  <a:cubicBezTo>
                    <a:pt x="24458" y="19843"/>
                    <a:pt x="24482" y="19848"/>
                    <a:pt x="24513" y="19857"/>
                  </a:cubicBezTo>
                  <a:cubicBezTo>
                    <a:pt x="24423" y="19785"/>
                    <a:pt x="24365" y="19757"/>
                    <a:pt x="24328" y="19757"/>
                  </a:cubicBezTo>
                  <a:cubicBezTo>
                    <a:pt x="24195" y="19757"/>
                    <a:pt x="24319" y="20111"/>
                    <a:pt x="24163" y="20111"/>
                  </a:cubicBezTo>
                  <a:cubicBezTo>
                    <a:pt x="24106" y="20111"/>
                    <a:pt x="24012" y="20064"/>
                    <a:pt x="23855" y="19936"/>
                  </a:cubicBezTo>
                  <a:lnTo>
                    <a:pt x="23855" y="19936"/>
                  </a:lnTo>
                  <a:lnTo>
                    <a:pt x="24118" y="20462"/>
                  </a:lnTo>
                  <a:cubicBezTo>
                    <a:pt x="24276" y="20541"/>
                    <a:pt x="24434" y="20619"/>
                    <a:pt x="24565" y="20725"/>
                  </a:cubicBezTo>
                  <a:cubicBezTo>
                    <a:pt x="24590" y="20797"/>
                    <a:pt x="24579" y="20825"/>
                    <a:pt x="24546" y="20825"/>
                  </a:cubicBezTo>
                  <a:cubicBezTo>
                    <a:pt x="24471" y="20825"/>
                    <a:pt x="24282" y="20684"/>
                    <a:pt x="24118" y="20593"/>
                  </a:cubicBezTo>
                  <a:lnTo>
                    <a:pt x="24118" y="20593"/>
                  </a:lnTo>
                  <a:cubicBezTo>
                    <a:pt x="24324" y="20936"/>
                    <a:pt x="24236" y="21014"/>
                    <a:pt x="24030" y="21014"/>
                  </a:cubicBezTo>
                  <a:cubicBezTo>
                    <a:pt x="23858" y="21014"/>
                    <a:pt x="23604" y="20960"/>
                    <a:pt x="23370" y="20960"/>
                  </a:cubicBezTo>
                  <a:cubicBezTo>
                    <a:pt x="23347" y="20960"/>
                    <a:pt x="23325" y="20960"/>
                    <a:pt x="23303" y="20961"/>
                  </a:cubicBezTo>
                  <a:cubicBezTo>
                    <a:pt x="23540" y="21461"/>
                    <a:pt x="22619" y="21251"/>
                    <a:pt x="22698" y="21750"/>
                  </a:cubicBezTo>
                  <a:cubicBezTo>
                    <a:pt x="22800" y="21853"/>
                    <a:pt x="22855" y="21886"/>
                    <a:pt x="22891" y="21886"/>
                  </a:cubicBezTo>
                  <a:cubicBezTo>
                    <a:pt x="22956" y="21886"/>
                    <a:pt x="22952" y="21771"/>
                    <a:pt x="23051" y="21771"/>
                  </a:cubicBezTo>
                  <a:cubicBezTo>
                    <a:pt x="23063" y="21771"/>
                    <a:pt x="23077" y="21773"/>
                    <a:pt x="23092" y="21777"/>
                  </a:cubicBezTo>
                  <a:cubicBezTo>
                    <a:pt x="23434" y="22145"/>
                    <a:pt x="23092" y="22329"/>
                    <a:pt x="22961" y="22434"/>
                  </a:cubicBezTo>
                  <a:cubicBezTo>
                    <a:pt x="22540" y="22145"/>
                    <a:pt x="23119" y="22276"/>
                    <a:pt x="22724" y="21987"/>
                  </a:cubicBezTo>
                  <a:cubicBezTo>
                    <a:pt x="22514" y="21934"/>
                    <a:pt x="22303" y="21856"/>
                    <a:pt x="22146" y="21750"/>
                  </a:cubicBezTo>
                  <a:lnTo>
                    <a:pt x="22146" y="21750"/>
                  </a:lnTo>
                  <a:cubicBezTo>
                    <a:pt x="22225" y="21934"/>
                    <a:pt x="22540" y="22434"/>
                    <a:pt x="22724" y="22750"/>
                  </a:cubicBezTo>
                  <a:cubicBezTo>
                    <a:pt x="22724" y="22789"/>
                    <a:pt x="22708" y="22806"/>
                    <a:pt x="22681" y="22806"/>
                  </a:cubicBezTo>
                  <a:cubicBezTo>
                    <a:pt x="22563" y="22806"/>
                    <a:pt x="22233" y="22503"/>
                    <a:pt x="22040" y="22460"/>
                  </a:cubicBezTo>
                  <a:lnTo>
                    <a:pt x="22040" y="22460"/>
                  </a:lnTo>
                  <a:cubicBezTo>
                    <a:pt x="21963" y="22460"/>
                    <a:pt x="22070" y="22772"/>
                    <a:pt x="21956" y="22772"/>
                  </a:cubicBezTo>
                  <a:cubicBezTo>
                    <a:pt x="21915" y="22772"/>
                    <a:pt x="21844" y="22730"/>
                    <a:pt x="21725" y="22618"/>
                  </a:cubicBezTo>
                  <a:lnTo>
                    <a:pt x="21725" y="22618"/>
                  </a:lnTo>
                  <a:cubicBezTo>
                    <a:pt x="21935" y="23144"/>
                    <a:pt x="21620" y="23249"/>
                    <a:pt x="21330" y="23355"/>
                  </a:cubicBezTo>
                  <a:cubicBezTo>
                    <a:pt x="21015" y="23276"/>
                    <a:pt x="21015" y="22881"/>
                    <a:pt x="20673" y="22802"/>
                  </a:cubicBezTo>
                  <a:lnTo>
                    <a:pt x="20673" y="22802"/>
                  </a:lnTo>
                  <a:cubicBezTo>
                    <a:pt x="20725" y="23144"/>
                    <a:pt x="21146" y="23144"/>
                    <a:pt x="21225" y="23460"/>
                  </a:cubicBezTo>
                  <a:cubicBezTo>
                    <a:pt x="21250" y="23541"/>
                    <a:pt x="21235" y="23573"/>
                    <a:pt x="21193" y="23573"/>
                  </a:cubicBezTo>
                  <a:cubicBezTo>
                    <a:pt x="21060" y="23573"/>
                    <a:pt x="20656" y="23244"/>
                    <a:pt x="20436" y="23144"/>
                  </a:cubicBezTo>
                  <a:lnTo>
                    <a:pt x="20436" y="23144"/>
                  </a:lnTo>
                  <a:cubicBezTo>
                    <a:pt x="20515" y="23328"/>
                    <a:pt x="20252" y="23223"/>
                    <a:pt x="20226" y="23328"/>
                  </a:cubicBezTo>
                  <a:cubicBezTo>
                    <a:pt x="20042" y="23144"/>
                    <a:pt x="19805" y="22986"/>
                    <a:pt x="19542" y="22934"/>
                  </a:cubicBezTo>
                  <a:lnTo>
                    <a:pt x="19542" y="22934"/>
                  </a:lnTo>
                  <a:cubicBezTo>
                    <a:pt x="19641" y="23008"/>
                    <a:pt x="19810" y="23199"/>
                    <a:pt x="19698" y="23199"/>
                  </a:cubicBezTo>
                  <a:cubicBezTo>
                    <a:pt x="19691" y="23199"/>
                    <a:pt x="19683" y="23198"/>
                    <a:pt x="19673" y="23197"/>
                  </a:cubicBezTo>
                  <a:lnTo>
                    <a:pt x="19673" y="23197"/>
                  </a:lnTo>
                  <a:cubicBezTo>
                    <a:pt x="19726" y="23267"/>
                    <a:pt x="19755" y="23284"/>
                    <a:pt x="19782" y="23284"/>
                  </a:cubicBezTo>
                  <a:cubicBezTo>
                    <a:pt x="19808" y="23284"/>
                    <a:pt x="19831" y="23267"/>
                    <a:pt x="19872" y="23267"/>
                  </a:cubicBezTo>
                  <a:cubicBezTo>
                    <a:pt x="19913" y="23267"/>
                    <a:pt x="19971" y="23284"/>
                    <a:pt x="20068" y="23355"/>
                  </a:cubicBezTo>
                  <a:cubicBezTo>
                    <a:pt x="20180" y="23508"/>
                    <a:pt x="20143" y="23536"/>
                    <a:pt x="20069" y="23536"/>
                  </a:cubicBezTo>
                  <a:cubicBezTo>
                    <a:pt x="20027" y="23536"/>
                    <a:pt x="19972" y="23527"/>
                    <a:pt x="19926" y="23527"/>
                  </a:cubicBezTo>
                  <a:cubicBezTo>
                    <a:pt x="19899" y="23527"/>
                    <a:pt x="19875" y="23530"/>
                    <a:pt x="19858" y="23539"/>
                  </a:cubicBezTo>
                  <a:cubicBezTo>
                    <a:pt x="19920" y="23639"/>
                    <a:pt x="20007" y="23674"/>
                    <a:pt x="20081" y="23674"/>
                  </a:cubicBezTo>
                  <a:cubicBezTo>
                    <a:pt x="20161" y="23674"/>
                    <a:pt x="20226" y="23633"/>
                    <a:pt x="20226" y="23591"/>
                  </a:cubicBezTo>
                  <a:cubicBezTo>
                    <a:pt x="20410" y="23723"/>
                    <a:pt x="20568" y="23881"/>
                    <a:pt x="20752" y="24038"/>
                  </a:cubicBezTo>
                  <a:cubicBezTo>
                    <a:pt x="20736" y="24054"/>
                    <a:pt x="20713" y="24058"/>
                    <a:pt x="20688" y="24058"/>
                  </a:cubicBezTo>
                  <a:cubicBezTo>
                    <a:pt x="20655" y="24058"/>
                    <a:pt x="20620" y="24051"/>
                    <a:pt x="20596" y="24051"/>
                  </a:cubicBezTo>
                  <a:cubicBezTo>
                    <a:pt x="20546" y="24051"/>
                    <a:pt x="20550" y="24085"/>
                    <a:pt x="20752" y="24301"/>
                  </a:cubicBezTo>
                  <a:cubicBezTo>
                    <a:pt x="20305" y="24117"/>
                    <a:pt x="20515" y="24038"/>
                    <a:pt x="20252" y="23828"/>
                  </a:cubicBezTo>
                  <a:cubicBezTo>
                    <a:pt x="20221" y="23820"/>
                    <a:pt x="20198" y="23816"/>
                    <a:pt x="20181" y="23816"/>
                  </a:cubicBezTo>
                  <a:cubicBezTo>
                    <a:pt x="20039" y="23816"/>
                    <a:pt x="20348" y="24087"/>
                    <a:pt x="20489" y="24275"/>
                  </a:cubicBezTo>
                  <a:cubicBezTo>
                    <a:pt x="20489" y="24486"/>
                    <a:pt x="20173" y="24433"/>
                    <a:pt x="20121" y="24591"/>
                  </a:cubicBezTo>
                  <a:cubicBezTo>
                    <a:pt x="19884" y="24407"/>
                    <a:pt x="19752" y="24144"/>
                    <a:pt x="19542" y="23933"/>
                  </a:cubicBezTo>
                  <a:cubicBezTo>
                    <a:pt x="19395" y="23933"/>
                    <a:pt x="19018" y="23741"/>
                    <a:pt x="18839" y="23741"/>
                  </a:cubicBezTo>
                  <a:cubicBezTo>
                    <a:pt x="18761" y="23741"/>
                    <a:pt x="18721" y="23777"/>
                    <a:pt x="18753" y="23881"/>
                  </a:cubicBezTo>
                  <a:cubicBezTo>
                    <a:pt x="18342" y="23685"/>
                    <a:pt x="18091" y="23533"/>
                    <a:pt x="17871" y="23533"/>
                  </a:cubicBezTo>
                  <a:cubicBezTo>
                    <a:pt x="17795" y="23533"/>
                    <a:pt x="17722" y="23551"/>
                    <a:pt x="17648" y="23591"/>
                  </a:cubicBezTo>
                  <a:cubicBezTo>
                    <a:pt x="17859" y="23670"/>
                    <a:pt x="17964" y="23591"/>
                    <a:pt x="18227" y="23828"/>
                  </a:cubicBezTo>
                  <a:cubicBezTo>
                    <a:pt x="18358" y="24091"/>
                    <a:pt x="18174" y="24065"/>
                    <a:pt x="18069" y="24117"/>
                  </a:cubicBezTo>
                  <a:cubicBezTo>
                    <a:pt x="18148" y="24275"/>
                    <a:pt x="18411" y="24328"/>
                    <a:pt x="18437" y="24538"/>
                  </a:cubicBezTo>
                  <a:cubicBezTo>
                    <a:pt x="18516" y="24407"/>
                    <a:pt x="19095" y="24591"/>
                    <a:pt x="18779" y="24249"/>
                  </a:cubicBezTo>
                  <a:lnTo>
                    <a:pt x="18779" y="24249"/>
                  </a:lnTo>
                  <a:cubicBezTo>
                    <a:pt x="18990" y="24354"/>
                    <a:pt x="19147" y="24512"/>
                    <a:pt x="19253" y="24722"/>
                  </a:cubicBezTo>
                  <a:cubicBezTo>
                    <a:pt x="19246" y="24736"/>
                    <a:pt x="19233" y="24741"/>
                    <a:pt x="19217" y="24741"/>
                  </a:cubicBezTo>
                  <a:cubicBezTo>
                    <a:pt x="19158" y="24741"/>
                    <a:pt x="19052" y="24673"/>
                    <a:pt x="19013" y="24673"/>
                  </a:cubicBezTo>
                  <a:cubicBezTo>
                    <a:pt x="18978" y="24673"/>
                    <a:pt x="18996" y="24727"/>
                    <a:pt x="19147" y="24933"/>
                  </a:cubicBezTo>
                  <a:cubicBezTo>
                    <a:pt x="18884" y="24933"/>
                    <a:pt x="18937" y="24643"/>
                    <a:pt x="18648" y="24617"/>
                  </a:cubicBezTo>
                  <a:lnTo>
                    <a:pt x="18648" y="24617"/>
                  </a:lnTo>
                  <a:cubicBezTo>
                    <a:pt x="19024" y="24910"/>
                    <a:pt x="19002" y="25036"/>
                    <a:pt x="18818" y="25036"/>
                  </a:cubicBezTo>
                  <a:cubicBezTo>
                    <a:pt x="18771" y="25036"/>
                    <a:pt x="18712" y="25028"/>
                    <a:pt x="18648" y="25012"/>
                  </a:cubicBezTo>
                  <a:lnTo>
                    <a:pt x="18648" y="25012"/>
                  </a:lnTo>
                  <a:cubicBezTo>
                    <a:pt x="18767" y="25190"/>
                    <a:pt x="18869" y="25251"/>
                    <a:pt x="18940" y="25251"/>
                  </a:cubicBezTo>
                  <a:cubicBezTo>
                    <a:pt x="18995" y="25251"/>
                    <a:pt x="19031" y="25215"/>
                    <a:pt x="19042" y="25169"/>
                  </a:cubicBezTo>
                  <a:lnTo>
                    <a:pt x="19042" y="25169"/>
                  </a:lnTo>
                  <a:cubicBezTo>
                    <a:pt x="19121" y="25327"/>
                    <a:pt x="19016" y="25301"/>
                    <a:pt x="19121" y="25511"/>
                  </a:cubicBezTo>
                  <a:cubicBezTo>
                    <a:pt x="18937" y="25380"/>
                    <a:pt x="18595" y="25380"/>
                    <a:pt x="18464" y="25169"/>
                  </a:cubicBezTo>
                  <a:lnTo>
                    <a:pt x="18464" y="25169"/>
                  </a:lnTo>
                  <a:cubicBezTo>
                    <a:pt x="18408" y="25169"/>
                    <a:pt x="18524" y="25461"/>
                    <a:pt x="18446" y="25461"/>
                  </a:cubicBezTo>
                  <a:cubicBezTo>
                    <a:pt x="18414" y="25461"/>
                    <a:pt x="18349" y="25412"/>
                    <a:pt x="18227" y="25275"/>
                  </a:cubicBezTo>
                  <a:cubicBezTo>
                    <a:pt x="18223" y="25274"/>
                    <a:pt x="18219" y="25274"/>
                    <a:pt x="18215" y="25274"/>
                  </a:cubicBezTo>
                  <a:cubicBezTo>
                    <a:pt x="18024" y="25274"/>
                    <a:pt x="18670" y="25908"/>
                    <a:pt x="18417" y="25908"/>
                  </a:cubicBezTo>
                  <a:cubicBezTo>
                    <a:pt x="18408" y="25908"/>
                    <a:pt x="18397" y="25908"/>
                    <a:pt x="18385" y="25906"/>
                  </a:cubicBezTo>
                  <a:cubicBezTo>
                    <a:pt x="18227" y="25827"/>
                    <a:pt x="18201" y="25669"/>
                    <a:pt x="18095" y="25511"/>
                  </a:cubicBezTo>
                  <a:cubicBezTo>
                    <a:pt x="17938" y="25590"/>
                    <a:pt x="17280" y="25485"/>
                    <a:pt x="17675" y="25906"/>
                  </a:cubicBezTo>
                  <a:cubicBezTo>
                    <a:pt x="17686" y="25951"/>
                    <a:pt x="17633" y="25987"/>
                    <a:pt x="17561" y="25987"/>
                  </a:cubicBezTo>
                  <a:cubicBezTo>
                    <a:pt x="17466" y="25987"/>
                    <a:pt x="17340" y="25926"/>
                    <a:pt x="17280" y="25748"/>
                  </a:cubicBezTo>
                  <a:lnTo>
                    <a:pt x="17280" y="25748"/>
                  </a:lnTo>
                  <a:cubicBezTo>
                    <a:pt x="17122" y="26037"/>
                    <a:pt x="17280" y="26695"/>
                    <a:pt x="18069" y="27510"/>
                  </a:cubicBezTo>
                  <a:cubicBezTo>
                    <a:pt x="18043" y="27589"/>
                    <a:pt x="17911" y="27563"/>
                    <a:pt x="17964" y="27747"/>
                  </a:cubicBezTo>
                  <a:cubicBezTo>
                    <a:pt x="17622" y="27642"/>
                    <a:pt x="17569" y="27247"/>
                    <a:pt x="17175" y="27168"/>
                  </a:cubicBezTo>
                  <a:cubicBezTo>
                    <a:pt x="17096" y="26984"/>
                    <a:pt x="17103" y="26938"/>
                    <a:pt x="17152" y="26938"/>
                  </a:cubicBezTo>
                  <a:cubicBezTo>
                    <a:pt x="17201" y="26938"/>
                    <a:pt x="17293" y="26984"/>
                    <a:pt x="17385" y="26984"/>
                  </a:cubicBezTo>
                  <a:cubicBezTo>
                    <a:pt x="17280" y="26668"/>
                    <a:pt x="17017" y="26405"/>
                    <a:pt x="16728" y="26327"/>
                  </a:cubicBezTo>
                  <a:lnTo>
                    <a:pt x="16728" y="26327"/>
                  </a:lnTo>
                  <a:cubicBezTo>
                    <a:pt x="16754" y="26405"/>
                    <a:pt x="16886" y="26432"/>
                    <a:pt x="16965" y="26484"/>
                  </a:cubicBezTo>
                  <a:cubicBezTo>
                    <a:pt x="17006" y="26628"/>
                    <a:pt x="17079" y="26788"/>
                    <a:pt x="16958" y="26788"/>
                  </a:cubicBezTo>
                  <a:cubicBezTo>
                    <a:pt x="16924" y="26788"/>
                    <a:pt x="16875" y="26776"/>
                    <a:pt x="16807" y="26747"/>
                  </a:cubicBezTo>
                  <a:cubicBezTo>
                    <a:pt x="16491" y="26616"/>
                    <a:pt x="16859" y="26668"/>
                    <a:pt x="16596" y="26432"/>
                  </a:cubicBezTo>
                  <a:cubicBezTo>
                    <a:pt x="16530" y="26394"/>
                    <a:pt x="16490" y="26379"/>
                    <a:pt x="16467" y="26379"/>
                  </a:cubicBezTo>
                  <a:cubicBezTo>
                    <a:pt x="16385" y="26379"/>
                    <a:pt x="16511" y="26563"/>
                    <a:pt x="16408" y="26563"/>
                  </a:cubicBezTo>
                  <a:cubicBezTo>
                    <a:pt x="16378" y="26563"/>
                    <a:pt x="16331" y="26549"/>
                    <a:pt x="16254" y="26511"/>
                  </a:cubicBezTo>
                  <a:lnTo>
                    <a:pt x="16254" y="26511"/>
                  </a:lnTo>
                  <a:cubicBezTo>
                    <a:pt x="16631" y="26887"/>
                    <a:pt x="16533" y="26996"/>
                    <a:pt x="16282" y="26996"/>
                  </a:cubicBezTo>
                  <a:cubicBezTo>
                    <a:pt x="16095" y="26996"/>
                    <a:pt x="15822" y="26935"/>
                    <a:pt x="15597" y="26879"/>
                  </a:cubicBezTo>
                  <a:lnTo>
                    <a:pt x="15597" y="26879"/>
                  </a:lnTo>
                  <a:cubicBezTo>
                    <a:pt x="15760" y="27136"/>
                    <a:pt x="16110" y="27558"/>
                    <a:pt x="16352" y="27558"/>
                  </a:cubicBezTo>
                  <a:cubicBezTo>
                    <a:pt x="16383" y="27558"/>
                    <a:pt x="16412" y="27551"/>
                    <a:pt x="16439" y="27536"/>
                  </a:cubicBezTo>
                  <a:cubicBezTo>
                    <a:pt x="16018" y="27247"/>
                    <a:pt x="16254" y="27247"/>
                    <a:pt x="16439" y="27247"/>
                  </a:cubicBezTo>
                  <a:cubicBezTo>
                    <a:pt x="16552" y="27315"/>
                    <a:pt x="16528" y="27384"/>
                    <a:pt x="16468" y="27384"/>
                  </a:cubicBezTo>
                  <a:cubicBezTo>
                    <a:pt x="16459" y="27384"/>
                    <a:pt x="16449" y="27382"/>
                    <a:pt x="16439" y="27379"/>
                  </a:cubicBezTo>
                  <a:lnTo>
                    <a:pt x="16439" y="27379"/>
                  </a:lnTo>
                  <a:cubicBezTo>
                    <a:pt x="16516" y="27428"/>
                    <a:pt x="16578" y="27448"/>
                    <a:pt x="16630" y="27448"/>
                  </a:cubicBezTo>
                  <a:cubicBezTo>
                    <a:pt x="16828" y="27448"/>
                    <a:pt x="16888" y="27168"/>
                    <a:pt x="17096" y="27168"/>
                  </a:cubicBezTo>
                  <a:cubicBezTo>
                    <a:pt x="17175" y="27983"/>
                    <a:pt x="16149" y="28273"/>
                    <a:pt x="15965" y="29009"/>
                  </a:cubicBezTo>
                  <a:cubicBezTo>
                    <a:pt x="15834" y="28930"/>
                    <a:pt x="15781" y="28825"/>
                    <a:pt x="15728" y="28694"/>
                  </a:cubicBezTo>
                  <a:cubicBezTo>
                    <a:pt x="15544" y="28694"/>
                    <a:pt x="15413" y="28694"/>
                    <a:pt x="15650" y="29035"/>
                  </a:cubicBezTo>
                  <a:cubicBezTo>
                    <a:pt x="15491" y="28919"/>
                    <a:pt x="15417" y="28881"/>
                    <a:pt x="15379" y="28881"/>
                  </a:cubicBezTo>
                  <a:cubicBezTo>
                    <a:pt x="15312" y="28881"/>
                    <a:pt x="15359" y="29000"/>
                    <a:pt x="15244" y="29000"/>
                  </a:cubicBezTo>
                  <a:cubicBezTo>
                    <a:pt x="15221" y="29000"/>
                    <a:pt x="15190" y="28995"/>
                    <a:pt x="15150" y="28983"/>
                  </a:cubicBezTo>
                  <a:cubicBezTo>
                    <a:pt x="14913" y="28904"/>
                    <a:pt x="14992" y="28536"/>
                    <a:pt x="14676" y="28536"/>
                  </a:cubicBezTo>
                  <a:cubicBezTo>
                    <a:pt x="15045" y="29009"/>
                    <a:pt x="14729" y="28825"/>
                    <a:pt x="14413" y="28904"/>
                  </a:cubicBezTo>
                  <a:cubicBezTo>
                    <a:pt x="14625" y="29193"/>
                    <a:pt x="14753" y="29426"/>
                    <a:pt x="14567" y="29426"/>
                  </a:cubicBezTo>
                  <a:cubicBezTo>
                    <a:pt x="14500" y="29426"/>
                    <a:pt x="14391" y="29395"/>
                    <a:pt x="14229" y="29325"/>
                  </a:cubicBezTo>
                  <a:lnTo>
                    <a:pt x="14229" y="29325"/>
                  </a:lnTo>
                  <a:cubicBezTo>
                    <a:pt x="14492" y="29693"/>
                    <a:pt x="14150" y="29561"/>
                    <a:pt x="14413" y="29930"/>
                  </a:cubicBezTo>
                  <a:cubicBezTo>
                    <a:pt x="14142" y="29810"/>
                    <a:pt x="13942" y="29762"/>
                    <a:pt x="13786" y="29762"/>
                  </a:cubicBezTo>
                  <a:cubicBezTo>
                    <a:pt x="13565" y="29762"/>
                    <a:pt x="13432" y="29859"/>
                    <a:pt x="13309" y="29982"/>
                  </a:cubicBezTo>
                  <a:cubicBezTo>
                    <a:pt x="13072" y="30193"/>
                    <a:pt x="12914" y="30482"/>
                    <a:pt x="12441" y="30508"/>
                  </a:cubicBezTo>
                  <a:cubicBezTo>
                    <a:pt x="12666" y="30696"/>
                    <a:pt x="12825" y="30924"/>
                    <a:pt x="12715" y="30924"/>
                  </a:cubicBezTo>
                  <a:cubicBezTo>
                    <a:pt x="12671" y="30924"/>
                    <a:pt x="12584" y="30888"/>
                    <a:pt x="12441" y="30798"/>
                  </a:cubicBezTo>
                  <a:lnTo>
                    <a:pt x="12441" y="30798"/>
                  </a:lnTo>
                  <a:cubicBezTo>
                    <a:pt x="12494" y="31034"/>
                    <a:pt x="12704" y="31166"/>
                    <a:pt x="12888" y="31297"/>
                  </a:cubicBezTo>
                  <a:cubicBezTo>
                    <a:pt x="12888" y="31343"/>
                    <a:pt x="12888" y="31408"/>
                    <a:pt x="12820" y="31408"/>
                  </a:cubicBezTo>
                  <a:cubicBezTo>
                    <a:pt x="12810" y="31408"/>
                    <a:pt x="12797" y="31406"/>
                    <a:pt x="12783" y="31402"/>
                  </a:cubicBezTo>
                  <a:cubicBezTo>
                    <a:pt x="12546" y="31218"/>
                    <a:pt x="12336" y="31008"/>
                    <a:pt x="12178" y="30771"/>
                  </a:cubicBezTo>
                  <a:cubicBezTo>
                    <a:pt x="12146" y="30763"/>
                    <a:pt x="12123" y="30760"/>
                    <a:pt x="12106" y="30760"/>
                  </a:cubicBezTo>
                  <a:cubicBezTo>
                    <a:pt x="11929" y="30760"/>
                    <a:pt x="12488" y="31155"/>
                    <a:pt x="12303" y="31155"/>
                  </a:cubicBezTo>
                  <a:cubicBezTo>
                    <a:pt x="12270" y="31155"/>
                    <a:pt x="12213" y="31142"/>
                    <a:pt x="12125" y="31113"/>
                  </a:cubicBezTo>
                  <a:lnTo>
                    <a:pt x="12125" y="31113"/>
                  </a:lnTo>
                  <a:cubicBezTo>
                    <a:pt x="12625" y="31587"/>
                    <a:pt x="12388" y="31455"/>
                    <a:pt x="12257" y="31639"/>
                  </a:cubicBezTo>
                  <a:cubicBezTo>
                    <a:pt x="12073" y="31534"/>
                    <a:pt x="11915" y="31350"/>
                    <a:pt x="11836" y="31139"/>
                  </a:cubicBezTo>
                  <a:lnTo>
                    <a:pt x="11836" y="31139"/>
                  </a:lnTo>
                  <a:cubicBezTo>
                    <a:pt x="11994" y="31692"/>
                    <a:pt x="11257" y="31797"/>
                    <a:pt x="11994" y="32691"/>
                  </a:cubicBezTo>
                  <a:cubicBezTo>
                    <a:pt x="12015" y="32795"/>
                    <a:pt x="11986" y="32825"/>
                    <a:pt x="11936" y="32825"/>
                  </a:cubicBezTo>
                  <a:cubicBezTo>
                    <a:pt x="11867" y="32825"/>
                    <a:pt x="11757" y="32768"/>
                    <a:pt x="11677" y="32768"/>
                  </a:cubicBezTo>
                  <a:cubicBezTo>
                    <a:pt x="11668" y="32768"/>
                    <a:pt x="11660" y="32768"/>
                    <a:pt x="11652" y="32770"/>
                  </a:cubicBezTo>
                  <a:cubicBezTo>
                    <a:pt x="11336" y="32665"/>
                    <a:pt x="11257" y="32349"/>
                    <a:pt x="10942" y="32270"/>
                  </a:cubicBezTo>
                  <a:lnTo>
                    <a:pt x="10942" y="32270"/>
                  </a:lnTo>
                  <a:cubicBezTo>
                    <a:pt x="11073" y="32481"/>
                    <a:pt x="11257" y="32665"/>
                    <a:pt x="11494" y="32796"/>
                  </a:cubicBezTo>
                  <a:cubicBezTo>
                    <a:pt x="11284" y="32849"/>
                    <a:pt x="11547" y="33007"/>
                    <a:pt x="11573" y="33243"/>
                  </a:cubicBezTo>
                  <a:cubicBezTo>
                    <a:pt x="11100" y="32980"/>
                    <a:pt x="10758" y="32428"/>
                    <a:pt x="10889" y="32297"/>
                  </a:cubicBezTo>
                  <a:cubicBezTo>
                    <a:pt x="10749" y="32273"/>
                    <a:pt x="10671" y="32187"/>
                    <a:pt x="10730" y="32187"/>
                  </a:cubicBezTo>
                  <a:cubicBezTo>
                    <a:pt x="10737" y="32187"/>
                    <a:pt x="10746" y="32189"/>
                    <a:pt x="10758" y="32191"/>
                  </a:cubicBezTo>
                  <a:cubicBezTo>
                    <a:pt x="10528" y="32121"/>
                    <a:pt x="10283" y="32059"/>
                    <a:pt x="10096" y="32059"/>
                  </a:cubicBezTo>
                  <a:cubicBezTo>
                    <a:pt x="9792" y="32059"/>
                    <a:pt x="9642" y="32225"/>
                    <a:pt x="9969" y="32796"/>
                  </a:cubicBezTo>
                  <a:cubicBezTo>
                    <a:pt x="9679" y="32744"/>
                    <a:pt x="9706" y="32376"/>
                    <a:pt x="9390" y="32323"/>
                  </a:cubicBezTo>
                  <a:lnTo>
                    <a:pt x="9390" y="32323"/>
                  </a:lnTo>
                  <a:cubicBezTo>
                    <a:pt x="9706" y="32744"/>
                    <a:pt x="8969" y="32612"/>
                    <a:pt x="8864" y="32823"/>
                  </a:cubicBezTo>
                  <a:cubicBezTo>
                    <a:pt x="8943" y="32980"/>
                    <a:pt x="9101" y="33059"/>
                    <a:pt x="9153" y="33217"/>
                  </a:cubicBezTo>
                  <a:cubicBezTo>
                    <a:pt x="9022" y="33112"/>
                    <a:pt x="8943" y="32980"/>
                    <a:pt x="8759" y="32928"/>
                  </a:cubicBezTo>
                  <a:lnTo>
                    <a:pt x="8759" y="32928"/>
                  </a:lnTo>
                  <a:cubicBezTo>
                    <a:pt x="8680" y="33033"/>
                    <a:pt x="8838" y="33033"/>
                    <a:pt x="8969" y="33270"/>
                  </a:cubicBezTo>
                  <a:cubicBezTo>
                    <a:pt x="8838" y="33217"/>
                    <a:pt x="8785" y="33086"/>
                    <a:pt x="8654" y="33033"/>
                  </a:cubicBezTo>
                  <a:cubicBezTo>
                    <a:pt x="8586" y="33012"/>
                    <a:pt x="8533" y="33002"/>
                    <a:pt x="8493" y="33002"/>
                  </a:cubicBezTo>
                  <a:cubicBezTo>
                    <a:pt x="8289" y="33002"/>
                    <a:pt x="8450" y="33260"/>
                    <a:pt x="8759" y="33480"/>
                  </a:cubicBezTo>
                  <a:cubicBezTo>
                    <a:pt x="8693" y="33454"/>
                    <a:pt x="8647" y="33441"/>
                    <a:pt x="8621" y="33441"/>
                  </a:cubicBezTo>
                  <a:cubicBezTo>
                    <a:pt x="8595" y="33441"/>
                    <a:pt x="8588" y="33454"/>
                    <a:pt x="8601" y="33480"/>
                  </a:cubicBezTo>
                  <a:cubicBezTo>
                    <a:pt x="8470" y="33428"/>
                    <a:pt x="8417" y="33296"/>
                    <a:pt x="8364" y="33191"/>
                  </a:cubicBezTo>
                  <a:cubicBezTo>
                    <a:pt x="8101" y="33428"/>
                    <a:pt x="7181" y="33349"/>
                    <a:pt x="7575" y="33954"/>
                  </a:cubicBezTo>
                  <a:cubicBezTo>
                    <a:pt x="7511" y="33946"/>
                    <a:pt x="7459" y="33942"/>
                    <a:pt x="7417" y="33942"/>
                  </a:cubicBezTo>
                  <a:cubicBezTo>
                    <a:pt x="7086" y="33942"/>
                    <a:pt x="7391" y="34157"/>
                    <a:pt x="7242" y="34157"/>
                  </a:cubicBezTo>
                  <a:cubicBezTo>
                    <a:pt x="7218" y="34157"/>
                    <a:pt x="7182" y="34151"/>
                    <a:pt x="7128" y="34138"/>
                  </a:cubicBezTo>
                  <a:lnTo>
                    <a:pt x="7128" y="34138"/>
                  </a:lnTo>
                  <a:cubicBezTo>
                    <a:pt x="7575" y="34743"/>
                    <a:pt x="7391" y="34743"/>
                    <a:pt x="7575" y="35190"/>
                  </a:cubicBezTo>
                  <a:cubicBezTo>
                    <a:pt x="7365" y="35321"/>
                    <a:pt x="6918" y="35242"/>
                    <a:pt x="6707" y="35374"/>
                  </a:cubicBezTo>
                  <a:cubicBezTo>
                    <a:pt x="6576" y="35321"/>
                    <a:pt x="6523" y="35190"/>
                    <a:pt x="6444" y="35084"/>
                  </a:cubicBezTo>
                  <a:cubicBezTo>
                    <a:pt x="6339" y="35137"/>
                    <a:pt x="6155" y="35137"/>
                    <a:pt x="6313" y="35374"/>
                  </a:cubicBezTo>
                  <a:cubicBezTo>
                    <a:pt x="7049" y="36110"/>
                    <a:pt x="5392" y="35742"/>
                    <a:pt x="5708" y="36399"/>
                  </a:cubicBezTo>
                  <a:lnTo>
                    <a:pt x="5708" y="36399"/>
                  </a:lnTo>
                  <a:cubicBezTo>
                    <a:pt x="6103" y="36163"/>
                    <a:pt x="6523" y="35979"/>
                    <a:pt x="6970" y="35795"/>
                  </a:cubicBezTo>
                  <a:lnTo>
                    <a:pt x="6970" y="35795"/>
                  </a:lnTo>
                  <a:cubicBezTo>
                    <a:pt x="7049" y="36058"/>
                    <a:pt x="6786" y="36031"/>
                    <a:pt x="6655" y="36110"/>
                  </a:cubicBezTo>
                  <a:cubicBezTo>
                    <a:pt x="6760" y="36216"/>
                    <a:pt x="6821" y="36251"/>
                    <a:pt x="6859" y="36251"/>
                  </a:cubicBezTo>
                  <a:cubicBezTo>
                    <a:pt x="6938" y="36251"/>
                    <a:pt x="6926" y="36105"/>
                    <a:pt x="7018" y="36105"/>
                  </a:cubicBezTo>
                  <a:cubicBezTo>
                    <a:pt x="7027" y="36105"/>
                    <a:pt x="7038" y="36107"/>
                    <a:pt x="7049" y="36110"/>
                  </a:cubicBezTo>
                  <a:lnTo>
                    <a:pt x="7365" y="36636"/>
                  </a:lnTo>
                  <a:cubicBezTo>
                    <a:pt x="7181" y="36584"/>
                    <a:pt x="7076" y="36452"/>
                    <a:pt x="6918" y="36399"/>
                  </a:cubicBezTo>
                  <a:lnTo>
                    <a:pt x="6918" y="36399"/>
                  </a:lnTo>
                  <a:cubicBezTo>
                    <a:pt x="6918" y="36768"/>
                    <a:pt x="7602" y="37320"/>
                    <a:pt x="7049" y="37346"/>
                  </a:cubicBezTo>
                  <a:cubicBezTo>
                    <a:pt x="6760" y="37162"/>
                    <a:pt x="6892" y="36925"/>
                    <a:pt x="6760" y="36689"/>
                  </a:cubicBezTo>
                  <a:cubicBezTo>
                    <a:pt x="6576" y="36557"/>
                    <a:pt x="6339" y="36478"/>
                    <a:pt x="6208" y="36294"/>
                  </a:cubicBezTo>
                  <a:lnTo>
                    <a:pt x="6208" y="36294"/>
                  </a:lnTo>
                  <a:cubicBezTo>
                    <a:pt x="6259" y="36422"/>
                    <a:pt x="7027" y="37217"/>
                    <a:pt x="6546" y="37217"/>
                  </a:cubicBezTo>
                  <a:cubicBezTo>
                    <a:pt x="6531" y="37217"/>
                    <a:pt x="6515" y="37216"/>
                    <a:pt x="6497" y="37215"/>
                  </a:cubicBezTo>
                  <a:cubicBezTo>
                    <a:pt x="6313" y="37136"/>
                    <a:pt x="6181" y="36978"/>
                    <a:pt x="6103" y="36794"/>
                  </a:cubicBezTo>
                  <a:cubicBezTo>
                    <a:pt x="6086" y="36790"/>
                    <a:pt x="6071" y="36789"/>
                    <a:pt x="6059" y="36789"/>
                  </a:cubicBezTo>
                  <a:cubicBezTo>
                    <a:pt x="5807" y="36789"/>
                    <a:pt x="6534" y="37530"/>
                    <a:pt x="6208" y="37530"/>
                  </a:cubicBezTo>
                  <a:cubicBezTo>
                    <a:pt x="5892" y="37478"/>
                    <a:pt x="5866" y="37136"/>
                    <a:pt x="5550" y="37110"/>
                  </a:cubicBezTo>
                  <a:lnTo>
                    <a:pt x="5550" y="37110"/>
                  </a:lnTo>
                  <a:cubicBezTo>
                    <a:pt x="5577" y="37162"/>
                    <a:pt x="5629" y="37215"/>
                    <a:pt x="5708" y="37215"/>
                  </a:cubicBezTo>
                  <a:cubicBezTo>
                    <a:pt x="5918" y="37373"/>
                    <a:pt x="5603" y="37373"/>
                    <a:pt x="6050" y="37688"/>
                  </a:cubicBezTo>
                  <a:cubicBezTo>
                    <a:pt x="5945" y="37688"/>
                    <a:pt x="5682" y="37767"/>
                    <a:pt x="6103" y="38030"/>
                  </a:cubicBezTo>
                  <a:cubicBezTo>
                    <a:pt x="5995" y="38030"/>
                    <a:pt x="6063" y="38188"/>
                    <a:pt x="5948" y="38188"/>
                  </a:cubicBezTo>
                  <a:cubicBezTo>
                    <a:pt x="5922" y="38188"/>
                    <a:pt x="5887" y="38181"/>
                    <a:pt x="5840" y="38162"/>
                  </a:cubicBezTo>
                  <a:cubicBezTo>
                    <a:pt x="5577" y="37951"/>
                    <a:pt x="5471" y="37557"/>
                    <a:pt x="5129" y="37373"/>
                  </a:cubicBezTo>
                  <a:lnTo>
                    <a:pt x="5129" y="37373"/>
                  </a:lnTo>
                  <a:cubicBezTo>
                    <a:pt x="5182" y="37557"/>
                    <a:pt x="5235" y="37741"/>
                    <a:pt x="5287" y="37899"/>
                  </a:cubicBezTo>
                  <a:cubicBezTo>
                    <a:pt x="5077" y="37846"/>
                    <a:pt x="4972" y="37688"/>
                    <a:pt x="4735" y="37662"/>
                  </a:cubicBezTo>
                  <a:cubicBezTo>
                    <a:pt x="4682" y="37899"/>
                    <a:pt x="4419" y="37951"/>
                    <a:pt x="4288" y="38109"/>
                  </a:cubicBezTo>
                  <a:cubicBezTo>
                    <a:pt x="4051" y="38030"/>
                    <a:pt x="4288" y="37951"/>
                    <a:pt x="4025" y="37688"/>
                  </a:cubicBezTo>
                  <a:lnTo>
                    <a:pt x="4025" y="37688"/>
                  </a:lnTo>
                  <a:cubicBezTo>
                    <a:pt x="3656" y="37711"/>
                    <a:pt x="4379" y="38361"/>
                    <a:pt x="4048" y="38361"/>
                  </a:cubicBezTo>
                  <a:cubicBezTo>
                    <a:pt x="4002" y="38361"/>
                    <a:pt x="3935" y="38348"/>
                    <a:pt x="3841" y="38319"/>
                  </a:cubicBezTo>
                  <a:lnTo>
                    <a:pt x="3841" y="38319"/>
                  </a:lnTo>
                  <a:cubicBezTo>
                    <a:pt x="3841" y="38414"/>
                    <a:pt x="4142" y="38725"/>
                    <a:pt x="4024" y="38725"/>
                  </a:cubicBezTo>
                  <a:cubicBezTo>
                    <a:pt x="4012" y="38725"/>
                    <a:pt x="3995" y="38721"/>
                    <a:pt x="3972" y="38714"/>
                  </a:cubicBezTo>
                  <a:lnTo>
                    <a:pt x="3972" y="38714"/>
                  </a:lnTo>
                  <a:cubicBezTo>
                    <a:pt x="4020" y="38777"/>
                    <a:pt x="4048" y="38795"/>
                    <a:pt x="4073" y="38795"/>
                  </a:cubicBezTo>
                  <a:cubicBezTo>
                    <a:pt x="4107" y="38795"/>
                    <a:pt x="4134" y="38764"/>
                    <a:pt x="4192" y="38764"/>
                  </a:cubicBezTo>
                  <a:cubicBezTo>
                    <a:pt x="4236" y="38764"/>
                    <a:pt x="4298" y="38782"/>
                    <a:pt x="4393" y="38845"/>
                  </a:cubicBezTo>
                  <a:lnTo>
                    <a:pt x="4551" y="39082"/>
                  </a:lnTo>
                  <a:cubicBezTo>
                    <a:pt x="4523" y="39079"/>
                    <a:pt x="4497" y="39077"/>
                    <a:pt x="4473" y="39077"/>
                  </a:cubicBezTo>
                  <a:cubicBezTo>
                    <a:pt x="4166" y="39077"/>
                    <a:pt x="4211" y="39337"/>
                    <a:pt x="3932" y="39337"/>
                  </a:cubicBezTo>
                  <a:cubicBezTo>
                    <a:pt x="3892" y="39337"/>
                    <a:pt x="3844" y="39331"/>
                    <a:pt x="3788" y="39319"/>
                  </a:cubicBezTo>
                  <a:cubicBezTo>
                    <a:pt x="3493" y="39102"/>
                    <a:pt x="3507" y="38901"/>
                    <a:pt x="3709" y="38901"/>
                  </a:cubicBezTo>
                  <a:cubicBezTo>
                    <a:pt x="3777" y="38901"/>
                    <a:pt x="3866" y="38924"/>
                    <a:pt x="3972" y="38977"/>
                  </a:cubicBezTo>
                  <a:cubicBezTo>
                    <a:pt x="3878" y="38788"/>
                    <a:pt x="3805" y="38642"/>
                    <a:pt x="3866" y="38576"/>
                  </a:cubicBezTo>
                  <a:lnTo>
                    <a:pt x="3866" y="38576"/>
                  </a:lnTo>
                  <a:cubicBezTo>
                    <a:pt x="3834" y="38587"/>
                    <a:pt x="3780" y="38588"/>
                    <a:pt x="3718" y="38588"/>
                  </a:cubicBezTo>
                  <a:cubicBezTo>
                    <a:pt x="3703" y="38588"/>
                    <a:pt x="3688" y="38588"/>
                    <a:pt x="3673" y="38588"/>
                  </a:cubicBezTo>
                  <a:cubicBezTo>
                    <a:pt x="3461" y="38588"/>
                    <a:pt x="3210" y="38600"/>
                    <a:pt x="3473" y="38951"/>
                  </a:cubicBezTo>
                  <a:cubicBezTo>
                    <a:pt x="3157" y="38898"/>
                    <a:pt x="3052" y="38582"/>
                    <a:pt x="2710" y="38503"/>
                  </a:cubicBezTo>
                  <a:lnTo>
                    <a:pt x="2710" y="38503"/>
                  </a:lnTo>
                  <a:cubicBezTo>
                    <a:pt x="3157" y="39029"/>
                    <a:pt x="2815" y="39292"/>
                    <a:pt x="2631" y="39555"/>
                  </a:cubicBezTo>
                  <a:cubicBezTo>
                    <a:pt x="2289" y="39424"/>
                    <a:pt x="2631" y="39424"/>
                    <a:pt x="2421" y="39240"/>
                  </a:cubicBezTo>
                  <a:lnTo>
                    <a:pt x="2421" y="39240"/>
                  </a:lnTo>
                  <a:cubicBezTo>
                    <a:pt x="2402" y="39259"/>
                    <a:pt x="2379" y="39266"/>
                    <a:pt x="2352" y="39266"/>
                  </a:cubicBezTo>
                  <a:cubicBezTo>
                    <a:pt x="2230" y="39266"/>
                    <a:pt x="2032" y="39099"/>
                    <a:pt x="1816" y="39056"/>
                  </a:cubicBezTo>
                  <a:lnTo>
                    <a:pt x="1816" y="39056"/>
                  </a:lnTo>
                  <a:cubicBezTo>
                    <a:pt x="1895" y="39345"/>
                    <a:pt x="1553" y="39345"/>
                    <a:pt x="1710" y="39713"/>
                  </a:cubicBezTo>
                  <a:cubicBezTo>
                    <a:pt x="1609" y="39685"/>
                    <a:pt x="1538" y="39672"/>
                    <a:pt x="1489" y="39672"/>
                  </a:cubicBezTo>
                  <a:cubicBezTo>
                    <a:pt x="1223" y="39672"/>
                    <a:pt x="1668" y="40077"/>
                    <a:pt x="1868" y="40634"/>
                  </a:cubicBezTo>
                  <a:cubicBezTo>
                    <a:pt x="1921" y="40502"/>
                    <a:pt x="1868" y="40239"/>
                    <a:pt x="2105" y="40239"/>
                  </a:cubicBezTo>
                  <a:cubicBezTo>
                    <a:pt x="2052" y="40108"/>
                    <a:pt x="1947" y="40029"/>
                    <a:pt x="1816" y="40003"/>
                  </a:cubicBezTo>
                  <a:cubicBezTo>
                    <a:pt x="1763" y="39845"/>
                    <a:pt x="1842" y="39792"/>
                    <a:pt x="2000" y="39792"/>
                  </a:cubicBezTo>
                  <a:cubicBezTo>
                    <a:pt x="2184" y="39818"/>
                    <a:pt x="2131" y="40029"/>
                    <a:pt x="2052" y="40029"/>
                  </a:cubicBezTo>
                  <a:cubicBezTo>
                    <a:pt x="2219" y="40104"/>
                    <a:pt x="2602" y="40232"/>
                    <a:pt x="2828" y="40232"/>
                  </a:cubicBezTo>
                  <a:cubicBezTo>
                    <a:pt x="2996" y="40232"/>
                    <a:pt x="3077" y="40162"/>
                    <a:pt x="2920" y="39950"/>
                  </a:cubicBezTo>
                  <a:lnTo>
                    <a:pt x="2920" y="39950"/>
                  </a:lnTo>
                  <a:cubicBezTo>
                    <a:pt x="3065" y="40019"/>
                    <a:pt x="3188" y="40048"/>
                    <a:pt x="3290" y="40048"/>
                  </a:cubicBezTo>
                  <a:cubicBezTo>
                    <a:pt x="3578" y="40048"/>
                    <a:pt x="3702" y="39815"/>
                    <a:pt x="3683" y="39582"/>
                  </a:cubicBezTo>
                  <a:lnTo>
                    <a:pt x="3683" y="39582"/>
                  </a:lnTo>
                  <a:cubicBezTo>
                    <a:pt x="3847" y="39641"/>
                    <a:pt x="3969" y="39726"/>
                    <a:pt x="4000" y="39726"/>
                  </a:cubicBezTo>
                  <a:cubicBezTo>
                    <a:pt x="4024" y="39726"/>
                    <a:pt x="3996" y="39677"/>
                    <a:pt x="3893" y="39529"/>
                  </a:cubicBezTo>
                  <a:lnTo>
                    <a:pt x="3893" y="39529"/>
                  </a:lnTo>
                  <a:cubicBezTo>
                    <a:pt x="4033" y="39548"/>
                    <a:pt x="4160" y="39558"/>
                    <a:pt x="4273" y="39558"/>
                  </a:cubicBezTo>
                  <a:cubicBezTo>
                    <a:pt x="4780" y="39558"/>
                    <a:pt x="5029" y="39368"/>
                    <a:pt x="5051" y="39003"/>
                  </a:cubicBezTo>
                  <a:cubicBezTo>
                    <a:pt x="5202" y="39117"/>
                    <a:pt x="5299" y="39150"/>
                    <a:pt x="5370" y="39150"/>
                  </a:cubicBezTo>
                  <a:cubicBezTo>
                    <a:pt x="5469" y="39150"/>
                    <a:pt x="5518" y="39086"/>
                    <a:pt x="5595" y="39086"/>
                  </a:cubicBezTo>
                  <a:cubicBezTo>
                    <a:pt x="5656" y="39086"/>
                    <a:pt x="5734" y="39126"/>
                    <a:pt x="5866" y="39266"/>
                  </a:cubicBezTo>
                  <a:cubicBezTo>
                    <a:pt x="5734" y="39108"/>
                    <a:pt x="5866" y="39029"/>
                    <a:pt x="5866" y="38872"/>
                  </a:cubicBezTo>
                  <a:cubicBezTo>
                    <a:pt x="5800" y="38847"/>
                    <a:pt x="5760" y="38840"/>
                    <a:pt x="5730" y="38840"/>
                  </a:cubicBezTo>
                  <a:cubicBezTo>
                    <a:pt x="5693" y="38840"/>
                    <a:pt x="5670" y="38850"/>
                    <a:pt x="5634" y="38850"/>
                  </a:cubicBezTo>
                  <a:cubicBezTo>
                    <a:pt x="5603" y="38850"/>
                    <a:pt x="5563" y="38844"/>
                    <a:pt x="5498" y="38819"/>
                  </a:cubicBezTo>
                  <a:cubicBezTo>
                    <a:pt x="5471" y="38714"/>
                    <a:pt x="5524" y="38661"/>
                    <a:pt x="5498" y="38556"/>
                  </a:cubicBezTo>
                  <a:lnTo>
                    <a:pt x="5498" y="38556"/>
                  </a:lnTo>
                  <a:cubicBezTo>
                    <a:pt x="5655" y="38609"/>
                    <a:pt x="5761" y="38740"/>
                    <a:pt x="5866" y="38872"/>
                  </a:cubicBezTo>
                  <a:cubicBezTo>
                    <a:pt x="5940" y="38905"/>
                    <a:pt x="5988" y="38916"/>
                    <a:pt x="6024" y="38916"/>
                  </a:cubicBezTo>
                  <a:cubicBezTo>
                    <a:pt x="6099" y="38916"/>
                    <a:pt x="6121" y="38867"/>
                    <a:pt x="6212" y="38867"/>
                  </a:cubicBezTo>
                  <a:cubicBezTo>
                    <a:pt x="6249" y="38867"/>
                    <a:pt x="6298" y="38875"/>
                    <a:pt x="6366" y="38898"/>
                  </a:cubicBezTo>
                  <a:cubicBezTo>
                    <a:pt x="6313" y="38766"/>
                    <a:pt x="6181" y="38714"/>
                    <a:pt x="6103" y="38609"/>
                  </a:cubicBezTo>
                  <a:lnTo>
                    <a:pt x="6103" y="38609"/>
                  </a:lnTo>
                  <a:cubicBezTo>
                    <a:pt x="6247" y="38661"/>
                    <a:pt x="6379" y="38714"/>
                    <a:pt x="6441" y="38714"/>
                  </a:cubicBezTo>
                  <a:cubicBezTo>
                    <a:pt x="6504" y="38714"/>
                    <a:pt x="6497" y="38661"/>
                    <a:pt x="6366" y="38503"/>
                  </a:cubicBezTo>
                  <a:lnTo>
                    <a:pt x="6366" y="38503"/>
                  </a:lnTo>
                  <a:cubicBezTo>
                    <a:pt x="6480" y="38522"/>
                    <a:pt x="6635" y="38596"/>
                    <a:pt x="6692" y="38596"/>
                  </a:cubicBezTo>
                  <a:cubicBezTo>
                    <a:pt x="6714" y="38596"/>
                    <a:pt x="6722" y="38585"/>
                    <a:pt x="6707" y="38556"/>
                  </a:cubicBezTo>
                  <a:lnTo>
                    <a:pt x="6707" y="38556"/>
                  </a:lnTo>
                  <a:cubicBezTo>
                    <a:pt x="6935" y="38581"/>
                    <a:pt x="6895" y="38899"/>
                    <a:pt x="7127" y="38899"/>
                  </a:cubicBezTo>
                  <a:cubicBezTo>
                    <a:pt x="7136" y="38899"/>
                    <a:pt x="7145" y="38899"/>
                    <a:pt x="7155" y="38898"/>
                  </a:cubicBezTo>
                  <a:cubicBezTo>
                    <a:pt x="6797" y="38480"/>
                    <a:pt x="7100" y="38243"/>
                    <a:pt x="7485" y="38243"/>
                  </a:cubicBezTo>
                  <a:cubicBezTo>
                    <a:pt x="7610" y="38243"/>
                    <a:pt x="7743" y="38268"/>
                    <a:pt x="7865" y="38319"/>
                  </a:cubicBezTo>
                  <a:cubicBezTo>
                    <a:pt x="7888" y="38324"/>
                    <a:pt x="7906" y="38326"/>
                    <a:pt x="7918" y="38326"/>
                  </a:cubicBezTo>
                  <a:cubicBezTo>
                    <a:pt x="8047" y="38326"/>
                    <a:pt x="7654" y="38097"/>
                    <a:pt x="7654" y="37977"/>
                  </a:cubicBezTo>
                  <a:cubicBezTo>
                    <a:pt x="7654" y="37925"/>
                    <a:pt x="7707" y="37951"/>
                    <a:pt x="7654" y="37846"/>
                  </a:cubicBezTo>
                  <a:lnTo>
                    <a:pt x="7654" y="37846"/>
                  </a:lnTo>
                  <a:cubicBezTo>
                    <a:pt x="7944" y="37899"/>
                    <a:pt x="8049" y="38109"/>
                    <a:pt x="8312" y="38135"/>
                  </a:cubicBezTo>
                  <a:cubicBezTo>
                    <a:pt x="7996" y="37583"/>
                    <a:pt x="8733" y="37583"/>
                    <a:pt x="9127" y="37451"/>
                  </a:cubicBezTo>
                  <a:cubicBezTo>
                    <a:pt x="8890" y="37162"/>
                    <a:pt x="9048" y="37188"/>
                    <a:pt x="8917" y="36978"/>
                  </a:cubicBezTo>
                  <a:cubicBezTo>
                    <a:pt x="8862" y="36962"/>
                    <a:pt x="8823" y="36955"/>
                    <a:pt x="8797" y="36955"/>
                  </a:cubicBezTo>
                  <a:cubicBezTo>
                    <a:pt x="8622" y="36955"/>
                    <a:pt x="9010" y="37271"/>
                    <a:pt x="8828" y="37271"/>
                  </a:cubicBezTo>
                  <a:cubicBezTo>
                    <a:pt x="8816" y="37271"/>
                    <a:pt x="8802" y="37270"/>
                    <a:pt x="8785" y="37267"/>
                  </a:cubicBezTo>
                  <a:cubicBezTo>
                    <a:pt x="8601" y="37031"/>
                    <a:pt x="8654" y="37083"/>
                    <a:pt x="8233" y="36873"/>
                  </a:cubicBezTo>
                  <a:cubicBezTo>
                    <a:pt x="8044" y="36568"/>
                    <a:pt x="8080" y="36456"/>
                    <a:pt x="8225" y="36456"/>
                  </a:cubicBezTo>
                  <a:cubicBezTo>
                    <a:pt x="8342" y="36456"/>
                    <a:pt x="8532" y="36530"/>
                    <a:pt x="8733" y="36636"/>
                  </a:cubicBezTo>
                  <a:cubicBezTo>
                    <a:pt x="8794" y="36721"/>
                    <a:pt x="8777" y="36745"/>
                    <a:pt x="8729" y="36745"/>
                  </a:cubicBezTo>
                  <a:cubicBezTo>
                    <a:pt x="8667" y="36745"/>
                    <a:pt x="8553" y="36704"/>
                    <a:pt x="8492" y="36704"/>
                  </a:cubicBezTo>
                  <a:cubicBezTo>
                    <a:pt x="8440" y="36704"/>
                    <a:pt x="8427" y="36734"/>
                    <a:pt x="8522" y="36847"/>
                  </a:cubicBezTo>
                  <a:cubicBezTo>
                    <a:pt x="8541" y="36831"/>
                    <a:pt x="8567" y="36824"/>
                    <a:pt x="8599" y="36824"/>
                  </a:cubicBezTo>
                  <a:cubicBezTo>
                    <a:pt x="8784" y="36824"/>
                    <a:pt x="9150" y="37069"/>
                    <a:pt x="9285" y="37294"/>
                  </a:cubicBezTo>
                  <a:cubicBezTo>
                    <a:pt x="9443" y="37136"/>
                    <a:pt x="9811" y="37162"/>
                    <a:pt x="9969" y="37004"/>
                  </a:cubicBezTo>
                  <a:cubicBezTo>
                    <a:pt x="10195" y="37230"/>
                    <a:pt x="10232" y="37258"/>
                    <a:pt x="10301" y="37258"/>
                  </a:cubicBezTo>
                  <a:cubicBezTo>
                    <a:pt x="10323" y="37258"/>
                    <a:pt x="10349" y="37255"/>
                    <a:pt x="10386" y="37255"/>
                  </a:cubicBezTo>
                  <a:cubicBezTo>
                    <a:pt x="10420" y="37255"/>
                    <a:pt x="10463" y="37258"/>
                    <a:pt x="10521" y="37267"/>
                  </a:cubicBezTo>
                  <a:cubicBezTo>
                    <a:pt x="10521" y="37346"/>
                    <a:pt x="10475" y="37386"/>
                    <a:pt x="10383" y="37386"/>
                  </a:cubicBezTo>
                  <a:cubicBezTo>
                    <a:pt x="10291" y="37386"/>
                    <a:pt x="10153" y="37346"/>
                    <a:pt x="9969" y="37267"/>
                  </a:cubicBezTo>
                  <a:lnTo>
                    <a:pt x="9969" y="37267"/>
                  </a:lnTo>
                  <a:cubicBezTo>
                    <a:pt x="10074" y="37425"/>
                    <a:pt x="10337" y="37451"/>
                    <a:pt x="10416" y="37636"/>
                  </a:cubicBezTo>
                  <a:cubicBezTo>
                    <a:pt x="10416" y="37451"/>
                    <a:pt x="10731" y="37530"/>
                    <a:pt x="10784" y="37399"/>
                  </a:cubicBezTo>
                  <a:cubicBezTo>
                    <a:pt x="10626" y="37188"/>
                    <a:pt x="10337" y="37136"/>
                    <a:pt x="10074" y="37031"/>
                  </a:cubicBezTo>
                  <a:cubicBezTo>
                    <a:pt x="10100" y="36794"/>
                    <a:pt x="10495" y="36847"/>
                    <a:pt x="10284" y="36426"/>
                  </a:cubicBezTo>
                  <a:cubicBezTo>
                    <a:pt x="10100" y="36242"/>
                    <a:pt x="9837" y="36136"/>
                    <a:pt x="9679" y="35952"/>
                  </a:cubicBezTo>
                  <a:cubicBezTo>
                    <a:pt x="9689" y="35910"/>
                    <a:pt x="9707" y="35893"/>
                    <a:pt x="9733" y="35893"/>
                  </a:cubicBezTo>
                  <a:cubicBezTo>
                    <a:pt x="9847" y="35893"/>
                    <a:pt x="10105" y="36243"/>
                    <a:pt x="10318" y="36243"/>
                  </a:cubicBezTo>
                  <a:cubicBezTo>
                    <a:pt x="10325" y="36243"/>
                    <a:pt x="10331" y="36242"/>
                    <a:pt x="10337" y="36242"/>
                  </a:cubicBezTo>
                  <a:cubicBezTo>
                    <a:pt x="10521" y="36321"/>
                    <a:pt x="10363" y="36347"/>
                    <a:pt x="10495" y="36505"/>
                  </a:cubicBezTo>
                  <a:cubicBezTo>
                    <a:pt x="10618" y="36554"/>
                    <a:pt x="10718" y="36573"/>
                    <a:pt x="10804" y="36573"/>
                  </a:cubicBezTo>
                  <a:cubicBezTo>
                    <a:pt x="11085" y="36573"/>
                    <a:pt x="11218" y="36372"/>
                    <a:pt x="11521" y="36372"/>
                  </a:cubicBezTo>
                  <a:cubicBezTo>
                    <a:pt x="11621" y="36372"/>
                    <a:pt x="11740" y="36394"/>
                    <a:pt x="11889" y="36452"/>
                  </a:cubicBezTo>
                  <a:cubicBezTo>
                    <a:pt x="11626" y="35873"/>
                    <a:pt x="12152" y="35926"/>
                    <a:pt x="12362" y="35716"/>
                  </a:cubicBezTo>
                  <a:cubicBezTo>
                    <a:pt x="12809" y="35979"/>
                    <a:pt x="12546" y="36136"/>
                    <a:pt x="12967" y="36478"/>
                  </a:cubicBezTo>
                  <a:cubicBezTo>
                    <a:pt x="12993" y="36483"/>
                    <a:pt x="13015" y="36485"/>
                    <a:pt x="13033" y="36485"/>
                  </a:cubicBezTo>
                  <a:cubicBezTo>
                    <a:pt x="13237" y="36485"/>
                    <a:pt x="12986" y="36220"/>
                    <a:pt x="13057" y="36220"/>
                  </a:cubicBezTo>
                  <a:cubicBezTo>
                    <a:pt x="13089" y="36220"/>
                    <a:pt x="13185" y="36273"/>
                    <a:pt x="13414" y="36426"/>
                  </a:cubicBezTo>
                  <a:cubicBezTo>
                    <a:pt x="13204" y="36189"/>
                    <a:pt x="12941" y="35979"/>
                    <a:pt x="12651" y="35821"/>
                  </a:cubicBezTo>
                  <a:cubicBezTo>
                    <a:pt x="12651" y="35505"/>
                    <a:pt x="12914" y="35400"/>
                    <a:pt x="13283" y="35374"/>
                  </a:cubicBezTo>
                  <a:cubicBezTo>
                    <a:pt x="12757" y="34848"/>
                    <a:pt x="13151" y="34848"/>
                    <a:pt x="13335" y="34769"/>
                  </a:cubicBezTo>
                  <a:cubicBezTo>
                    <a:pt x="13467" y="34848"/>
                    <a:pt x="13493" y="34979"/>
                    <a:pt x="13572" y="35084"/>
                  </a:cubicBezTo>
                  <a:cubicBezTo>
                    <a:pt x="13593" y="35113"/>
                    <a:pt x="13588" y="35124"/>
                    <a:pt x="13565" y="35124"/>
                  </a:cubicBezTo>
                  <a:cubicBezTo>
                    <a:pt x="13505" y="35124"/>
                    <a:pt x="13326" y="35044"/>
                    <a:pt x="13230" y="35006"/>
                  </a:cubicBezTo>
                  <a:lnTo>
                    <a:pt x="13230" y="35006"/>
                  </a:lnTo>
                  <a:cubicBezTo>
                    <a:pt x="13256" y="35111"/>
                    <a:pt x="13335" y="35163"/>
                    <a:pt x="13414" y="35216"/>
                  </a:cubicBezTo>
                  <a:lnTo>
                    <a:pt x="13519" y="35400"/>
                  </a:lnTo>
                  <a:cubicBezTo>
                    <a:pt x="13536" y="35403"/>
                    <a:pt x="13550" y="35404"/>
                    <a:pt x="13563" y="35404"/>
                  </a:cubicBezTo>
                  <a:cubicBezTo>
                    <a:pt x="13717" y="35404"/>
                    <a:pt x="13609" y="35197"/>
                    <a:pt x="13750" y="35197"/>
                  </a:cubicBezTo>
                  <a:cubicBezTo>
                    <a:pt x="13800" y="35197"/>
                    <a:pt x="13882" y="35223"/>
                    <a:pt x="14019" y="35295"/>
                  </a:cubicBezTo>
                  <a:cubicBezTo>
                    <a:pt x="14177" y="35532"/>
                    <a:pt x="13914" y="35426"/>
                    <a:pt x="13914" y="35532"/>
                  </a:cubicBezTo>
                  <a:cubicBezTo>
                    <a:pt x="14040" y="35657"/>
                    <a:pt x="14119" y="35697"/>
                    <a:pt x="14176" y="35697"/>
                  </a:cubicBezTo>
                  <a:cubicBezTo>
                    <a:pt x="14274" y="35697"/>
                    <a:pt x="14304" y="35579"/>
                    <a:pt x="14383" y="35579"/>
                  </a:cubicBezTo>
                  <a:cubicBezTo>
                    <a:pt x="14392" y="35579"/>
                    <a:pt x="14403" y="35580"/>
                    <a:pt x="14413" y="35584"/>
                  </a:cubicBezTo>
                  <a:cubicBezTo>
                    <a:pt x="14558" y="35785"/>
                    <a:pt x="14644" y="35854"/>
                    <a:pt x="14705" y="35854"/>
                  </a:cubicBezTo>
                  <a:cubicBezTo>
                    <a:pt x="14832" y="35854"/>
                    <a:pt x="14848" y="35552"/>
                    <a:pt x="15068" y="35552"/>
                  </a:cubicBezTo>
                  <a:cubicBezTo>
                    <a:pt x="15085" y="35552"/>
                    <a:pt x="15104" y="35554"/>
                    <a:pt x="15124" y="35558"/>
                  </a:cubicBezTo>
                  <a:cubicBezTo>
                    <a:pt x="14887" y="35374"/>
                    <a:pt x="14492" y="35006"/>
                    <a:pt x="14571" y="34900"/>
                  </a:cubicBezTo>
                  <a:lnTo>
                    <a:pt x="14571" y="34900"/>
                  </a:lnTo>
                  <a:cubicBezTo>
                    <a:pt x="14887" y="35269"/>
                    <a:pt x="15018" y="35137"/>
                    <a:pt x="15465" y="35505"/>
                  </a:cubicBezTo>
                  <a:cubicBezTo>
                    <a:pt x="15422" y="35418"/>
                    <a:pt x="15414" y="35367"/>
                    <a:pt x="15443" y="35367"/>
                  </a:cubicBezTo>
                  <a:cubicBezTo>
                    <a:pt x="15449" y="35367"/>
                    <a:pt x="15456" y="35369"/>
                    <a:pt x="15465" y="35374"/>
                  </a:cubicBezTo>
                  <a:cubicBezTo>
                    <a:pt x="15018" y="35084"/>
                    <a:pt x="15229" y="34953"/>
                    <a:pt x="14887" y="34611"/>
                  </a:cubicBezTo>
                  <a:cubicBezTo>
                    <a:pt x="14902" y="34608"/>
                    <a:pt x="14924" y="34607"/>
                    <a:pt x="14950" y="34607"/>
                  </a:cubicBezTo>
                  <a:cubicBezTo>
                    <a:pt x="14992" y="34607"/>
                    <a:pt x="15045" y="34609"/>
                    <a:pt x="15101" y="34609"/>
                  </a:cubicBezTo>
                  <a:cubicBezTo>
                    <a:pt x="15315" y="34609"/>
                    <a:pt x="15571" y="34575"/>
                    <a:pt x="15387" y="34243"/>
                  </a:cubicBezTo>
                  <a:lnTo>
                    <a:pt x="15387" y="34243"/>
                  </a:lnTo>
                  <a:cubicBezTo>
                    <a:pt x="15676" y="34322"/>
                    <a:pt x="15781" y="34585"/>
                    <a:pt x="15991" y="34743"/>
                  </a:cubicBezTo>
                  <a:cubicBezTo>
                    <a:pt x="16202" y="34743"/>
                    <a:pt x="16342" y="34696"/>
                    <a:pt x="16506" y="34696"/>
                  </a:cubicBezTo>
                  <a:cubicBezTo>
                    <a:pt x="16588" y="34696"/>
                    <a:pt x="16675" y="34707"/>
                    <a:pt x="16780" y="34743"/>
                  </a:cubicBezTo>
                  <a:lnTo>
                    <a:pt x="16596" y="34427"/>
                  </a:lnTo>
                  <a:lnTo>
                    <a:pt x="16202" y="34269"/>
                  </a:lnTo>
                  <a:lnTo>
                    <a:pt x="16202" y="34269"/>
                  </a:lnTo>
                  <a:cubicBezTo>
                    <a:pt x="16341" y="34466"/>
                    <a:pt x="16306" y="34515"/>
                    <a:pt x="16216" y="34515"/>
                  </a:cubicBezTo>
                  <a:cubicBezTo>
                    <a:pt x="16125" y="34515"/>
                    <a:pt x="15978" y="34466"/>
                    <a:pt x="15891" y="34466"/>
                  </a:cubicBezTo>
                  <a:cubicBezTo>
                    <a:pt x="15866" y="34466"/>
                    <a:pt x="15846" y="34470"/>
                    <a:pt x="15834" y="34480"/>
                  </a:cubicBezTo>
                  <a:cubicBezTo>
                    <a:pt x="15623" y="34111"/>
                    <a:pt x="16228" y="34374"/>
                    <a:pt x="16044" y="34032"/>
                  </a:cubicBezTo>
                  <a:lnTo>
                    <a:pt x="16044" y="34032"/>
                  </a:lnTo>
                  <a:cubicBezTo>
                    <a:pt x="16362" y="34294"/>
                    <a:pt x="16537" y="34373"/>
                    <a:pt x="16659" y="34373"/>
                  </a:cubicBezTo>
                  <a:cubicBezTo>
                    <a:pt x="16843" y="34373"/>
                    <a:pt x="16906" y="34193"/>
                    <a:pt x="17159" y="34193"/>
                  </a:cubicBezTo>
                  <a:cubicBezTo>
                    <a:pt x="17209" y="34193"/>
                    <a:pt x="17266" y="34200"/>
                    <a:pt x="17333" y="34217"/>
                  </a:cubicBezTo>
                  <a:cubicBezTo>
                    <a:pt x="17197" y="34217"/>
                    <a:pt x="17275" y="34390"/>
                    <a:pt x="17134" y="34390"/>
                  </a:cubicBezTo>
                  <a:cubicBezTo>
                    <a:pt x="17111" y="34390"/>
                    <a:pt x="17081" y="34386"/>
                    <a:pt x="17043" y="34374"/>
                  </a:cubicBezTo>
                  <a:lnTo>
                    <a:pt x="17043" y="34374"/>
                  </a:lnTo>
                  <a:cubicBezTo>
                    <a:pt x="17161" y="34476"/>
                    <a:pt x="17247" y="34512"/>
                    <a:pt x="17312" y="34512"/>
                  </a:cubicBezTo>
                  <a:cubicBezTo>
                    <a:pt x="17448" y="34512"/>
                    <a:pt x="17490" y="34349"/>
                    <a:pt x="17543" y="34295"/>
                  </a:cubicBezTo>
                  <a:cubicBezTo>
                    <a:pt x="17359" y="34111"/>
                    <a:pt x="17149" y="33980"/>
                    <a:pt x="16991" y="33743"/>
                  </a:cubicBezTo>
                  <a:cubicBezTo>
                    <a:pt x="16996" y="33705"/>
                    <a:pt x="17014" y="33690"/>
                    <a:pt x="17042" y="33690"/>
                  </a:cubicBezTo>
                  <a:cubicBezTo>
                    <a:pt x="17170" y="33690"/>
                    <a:pt x="17497" y="34016"/>
                    <a:pt x="17648" y="34059"/>
                  </a:cubicBezTo>
                  <a:cubicBezTo>
                    <a:pt x="17583" y="33961"/>
                    <a:pt x="17599" y="33934"/>
                    <a:pt x="17646" y="33934"/>
                  </a:cubicBezTo>
                  <a:cubicBezTo>
                    <a:pt x="17674" y="33934"/>
                    <a:pt x="17714" y="33944"/>
                    <a:pt x="17754" y="33954"/>
                  </a:cubicBezTo>
                  <a:cubicBezTo>
                    <a:pt x="17467" y="33718"/>
                    <a:pt x="17407" y="33579"/>
                    <a:pt x="17561" y="33579"/>
                  </a:cubicBezTo>
                  <a:cubicBezTo>
                    <a:pt x="17646" y="33579"/>
                    <a:pt x="17799" y="33622"/>
                    <a:pt x="18017" y="33717"/>
                  </a:cubicBezTo>
                  <a:cubicBezTo>
                    <a:pt x="17438" y="33401"/>
                    <a:pt x="17885" y="33559"/>
                    <a:pt x="17569" y="33086"/>
                  </a:cubicBezTo>
                  <a:lnTo>
                    <a:pt x="17569" y="33086"/>
                  </a:lnTo>
                  <a:cubicBezTo>
                    <a:pt x="18122" y="33270"/>
                    <a:pt x="17754" y="33559"/>
                    <a:pt x="18306" y="33691"/>
                  </a:cubicBezTo>
                  <a:cubicBezTo>
                    <a:pt x="17806" y="33191"/>
                    <a:pt x="18043" y="33243"/>
                    <a:pt x="17780" y="32875"/>
                  </a:cubicBezTo>
                  <a:lnTo>
                    <a:pt x="17780" y="32875"/>
                  </a:lnTo>
                  <a:cubicBezTo>
                    <a:pt x="18253" y="33059"/>
                    <a:pt x="17990" y="33322"/>
                    <a:pt x="18253" y="33480"/>
                  </a:cubicBezTo>
                  <a:cubicBezTo>
                    <a:pt x="18385" y="33349"/>
                    <a:pt x="18411" y="33322"/>
                    <a:pt x="18122" y="32954"/>
                  </a:cubicBezTo>
                  <a:lnTo>
                    <a:pt x="18122" y="32954"/>
                  </a:lnTo>
                  <a:cubicBezTo>
                    <a:pt x="18569" y="33112"/>
                    <a:pt x="18227" y="33165"/>
                    <a:pt x="18516" y="33375"/>
                  </a:cubicBezTo>
                  <a:cubicBezTo>
                    <a:pt x="18628" y="33406"/>
                    <a:pt x="18712" y="33420"/>
                    <a:pt x="18773" y="33420"/>
                  </a:cubicBezTo>
                  <a:cubicBezTo>
                    <a:pt x="19129" y="33420"/>
                    <a:pt x="18730" y="32953"/>
                    <a:pt x="18753" y="32639"/>
                  </a:cubicBezTo>
                  <a:lnTo>
                    <a:pt x="18753" y="32639"/>
                  </a:lnTo>
                  <a:cubicBezTo>
                    <a:pt x="18963" y="32717"/>
                    <a:pt x="19121" y="32902"/>
                    <a:pt x="19410" y="32954"/>
                  </a:cubicBezTo>
                  <a:cubicBezTo>
                    <a:pt x="19174" y="32560"/>
                    <a:pt x="19595" y="32717"/>
                    <a:pt x="19516" y="32454"/>
                  </a:cubicBezTo>
                  <a:lnTo>
                    <a:pt x="19516" y="32454"/>
                  </a:lnTo>
                  <a:cubicBezTo>
                    <a:pt x="19752" y="32586"/>
                    <a:pt x="19884" y="32796"/>
                    <a:pt x="20094" y="32954"/>
                  </a:cubicBezTo>
                  <a:cubicBezTo>
                    <a:pt x="20199" y="33086"/>
                    <a:pt x="20094" y="33059"/>
                    <a:pt x="20147" y="33165"/>
                  </a:cubicBezTo>
                  <a:cubicBezTo>
                    <a:pt x="19910" y="33112"/>
                    <a:pt x="19858" y="32902"/>
                    <a:pt x="19700" y="32796"/>
                  </a:cubicBezTo>
                  <a:lnTo>
                    <a:pt x="19700" y="32796"/>
                  </a:lnTo>
                  <a:cubicBezTo>
                    <a:pt x="19621" y="33007"/>
                    <a:pt x="19831" y="33270"/>
                    <a:pt x="19542" y="33349"/>
                  </a:cubicBezTo>
                  <a:cubicBezTo>
                    <a:pt x="19653" y="33349"/>
                    <a:pt x="19794" y="33372"/>
                    <a:pt x="19906" y="33372"/>
                  </a:cubicBezTo>
                  <a:cubicBezTo>
                    <a:pt x="20032" y="33372"/>
                    <a:pt x="20122" y="33342"/>
                    <a:pt x="20094" y="33217"/>
                  </a:cubicBezTo>
                  <a:lnTo>
                    <a:pt x="20094" y="33217"/>
                  </a:lnTo>
                  <a:cubicBezTo>
                    <a:pt x="20384" y="33296"/>
                    <a:pt x="19989" y="33375"/>
                    <a:pt x="20331" y="33506"/>
                  </a:cubicBezTo>
                  <a:cubicBezTo>
                    <a:pt x="20068" y="33506"/>
                    <a:pt x="20015" y="33664"/>
                    <a:pt x="19831" y="33717"/>
                  </a:cubicBezTo>
                  <a:cubicBezTo>
                    <a:pt x="19910" y="33822"/>
                    <a:pt x="20068" y="33848"/>
                    <a:pt x="20121" y="33954"/>
                  </a:cubicBezTo>
                  <a:cubicBezTo>
                    <a:pt x="20132" y="34005"/>
                    <a:pt x="20123" y="34026"/>
                    <a:pt x="20101" y="34026"/>
                  </a:cubicBezTo>
                  <a:cubicBezTo>
                    <a:pt x="20020" y="34026"/>
                    <a:pt x="19765" y="33769"/>
                    <a:pt x="19621" y="33769"/>
                  </a:cubicBezTo>
                  <a:cubicBezTo>
                    <a:pt x="19709" y="33902"/>
                    <a:pt x="19686" y="33960"/>
                    <a:pt x="19615" y="33960"/>
                  </a:cubicBezTo>
                  <a:cubicBezTo>
                    <a:pt x="19601" y="33960"/>
                    <a:pt x="19585" y="33958"/>
                    <a:pt x="19568" y="33954"/>
                  </a:cubicBezTo>
                  <a:lnTo>
                    <a:pt x="19568" y="33954"/>
                  </a:lnTo>
                  <a:cubicBezTo>
                    <a:pt x="19991" y="34316"/>
                    <a:pt x="19931" y="34362"/>
                    <a:pt x="19786" y="34362"/>
                  </a:cubicBezTo>
                  <a:cubicBezTo>
                    <a:pt x="19736" y="34362"/>
                    <a:pt x="19677" y="34357"/>
                    <a:pt x="19624" y="34357"/>
                  </a:cubicBezTo>
                  <a:cubicBezTo>
                    <a:pt x="19492" y="34357"/>
                    <a:pt x="19397" y="34389"/>
                    <a:pt x="19568" y="34611"/>
                  </a:cubicBezTo>
                  <a:cubicBezTo>
                    <a:pt x="19328" y="34545"/>
                    <a:pt x="19196" y="34316"/>
                    <a:pt x="19083" y="34316"/>
                  </a:cubicBezTo>
                  <a:cubicBezTo>
                    <a:pt x="19060" y="34316"/>
                    <a:pt x="19038" y="34326"/>
                    <a:pt x="19016" y="34348"/>
                  </a:cubicBezTo>
                  <a:cubicBezTo>
                    <a:pt x="19253" y="34690"/>
                    <a:pt x="19647" y="34821"/>
                    <a:pt x="19858" y="35137"/>
                  </a:cubicBezTo>
                  <a:cubicBezTo>
                    <a:pt x="19903" y="35154"/>
                    <a:pt x="19937" y="35160"/>
                    <a:pt x="19961" y="35160"/>
                  </a:cubicBezTo>
                  <a:cubicBezTo>
                    <a:pt x="20067" y="35160"/>
                    <a:pt x="20012" y="35035"/>
                    <a:pt x="20106" y="35035"/>
                  </a:cubicBezTo>
                  <a:cubicBezTo>
                    <a:pt x="20128" y="35035"/>
                    <a:pt x="20158" y="35041"/>
                    <a:pt x="20199" y="35058"/>
                  </a:cubicBezTo>
                  <a:cubicBezTo>
                    <a:pt x="20147" y="34953"/>
                    <a:pt x="19989" y="34927"/>
                    <a:pt x="19858" y="34874"/>
                  </a:cubicBezTo>
                  <a:cubicBezTo>
                    <a:pt x="19700" y="34585"/>
                    <a:pt x="19989" y="34664"/>
                    <a:pt x="20121" y="34637"/>
                  </a:cubicBezTo>
                  <a:cubicBezTo>
                    <a:pt x="20410" y="34821"/>
                    <a:pt x="20173" y="34795"/>
                    <a:pt x="20462" y="35084"/>
                  </a:cubicBezTo>
                  <a:cubicBezTo>
                    <a:pt x="20410" y="35242"/>
                    <a:pt x="20173" y="35216"/>
                    <a:pt x="20278" y="35505"/>
                  </a:cubicBezTo>
                  <a:cubicBezTo>
                    <a:pt x="20052" y="35437"/>
                    <a:pt x="19904" y="35195"/>
                    <a:pt x="19800" y="35195"/>
                  </a:cubicBezTo>
                  <a:cubicBezTo>
                    <a:pt x="19783" y="35195"/>
                    <a:pt x="19767" y="35201"/>
                    <a:pt x="19752" y="35216"/>
                  </a:cubicBezTo>
                  <a:cubicBezTo>
                    <a:pt x="20673" y="36294"/>
                    <a:pt x="19358" y="36163"/>
                    <a:pt x="19095" y="36531"/>
                  </a:cubicBezTo>
                  <a:cubicBezTo>
                    <a:pt x="18884" y="36399"/>
                    <a:pt x="18779" y="36110"/>
                    <a:pt x="18543" y="36005"/>
                  </a:cubicBezTo>
                  <a:cubicBezTo>
                    <a:pt x="18963" y="35795"/>
                    <a:pt x="19516" y="35716"/>
                    <a:pt x="19752" y="35374"/>
                  </a:cubicBezTo>
                  <a:cubicBezTo>
                    <a:pt x="19665" y="35277"/>
                    <a:pt x="19589" y="35237"/>
                    <a:pt x="19539" y="35237"/>
                  </a:cubicBezTo>
                  <a:cubicBezTo>
                    <a:pt x="19453" y="35237"/>
                    <a:pt x="19445" y="35355"/>
                    <a:pt x="19595" y="35505"/>
                  </a:cubicBezTo>
                  <a:cubicBezTo>
                    <a:pt x="19253" y="35374"/>
                    <a:pt x="19226" y="35532"/>
                    <a:pt x="18990" y="35163"/>
                  </a:cubicBezTo>
                  <a:cubicBezTo>
                    <a:pt x="18990" y="35295"/>
                    <a:pt x="18963" y="35400"/>
                    <a:pt x="18884" y="35532"/>
                  </a:cubicBezTo>
                  <a:cubicBezTo>
                    <a:pt x="18674" y="35374"/>
                    <a:pt x="18569" y="35137"/>
                    <a:pt x="18227" y="35084"/>
                  </a:cubicBezTo>
                  <a:lnTo>
                    <a:pt x="18227" y="35084"/>
                  </a:lnTo>
                  <a:cubicBezTo>
                    <a:pt x="18595" y="35505"/>
                    <a:pt x="18411" y="35426"/>
                    <a:pt x="18227" y="35479"/>
                  </a:cubicBezTo>
                  <a:cubicBezTo>
                    <a:pt x="17964" y="35453"/>
                    <a:pt x="17911" y="35190"/>
                    <a:pt x="17648" y="35137"/>
                  </a:cubicBezTo>
                  <a:cubicBezTo>
                    <a:pt x="17333" y="35216"/>
                    <a:pt x="17412" y="35663"/>
                    <a:pt x="17596" y="36005"/>
                  </a:cubicBezTo>
                  <a:cubicBezTo>
                    <a:pt x="17464" y="35900"/>
                    <a:pt x="17280" y="35847"/>
                    <a:pt x="17201" y="35716"/>
                  </a:cubicBezTo>
                  <a:cubicBezTo>
                    <a:pt x="17170" y="35669"/>
                    <a:pt x="17165" y="35652"/>
                    <a:pt x="17176" y="35652"/>
                  </a:cubicBezTo>
                  <a:cubicBezTo>
                    <a:pt x="17204" y="35652"/>
                    <a:pt x="17332" y="35762"/>
                    <a:pt x="17362" y="35762"/>
                  </a:cubicBezTo>
                  <a:cubicBezTo>
                    <a:pt x="17380" y="35762"/>
                    <a:pt x="17365" y="35726"/>
                    <a:pt x="17280" y="35610"/>
                  </a:cubicBezTo>
                  <a:cubicBezTo>
                    <a:pt x="17236" y="35602"/>
                    <a:pt x="17198" y="35599"/>
                    <a:pt x="17164" y="35599"/>
                  </a:cubicBezTo>
                  <a:cubicBezTo>
                    <a:pt x="16899" y="35599"/>
                    <a:pt x="16916" y="35826"/>
                    <a:pt x="16627" y="35826"/>
                  </a:cubicBezTo>
                  <a:cubicBezTo>
                    <a:pt x="16602" y="35826"/>
                    <a:pt x="16574" y="35825"/>
                    <a:pt x="16544" y="35821"/>
                  </a:cubicBezTo>
                  <a:lnTo>
                    <a:pt x="16544" y="35821"/>
                  </a:lnTo>
                  <a:lnTo>
                    <a:pt x="16859" y="36426"/>
                  </a:lnTo>
                  <a:cubicBezTo>
                    <a:pt x="16623" y="36268"/>
                    <a:pt x="16386" y="36163"/>
                    <a:pt x="16123" y="36084"/>
                  </a:cubicBezTo>
                  <a:lnTo>
                    <a:pt x="16123" y="36084"/>
                  </a:lnTo>
                  <a:cubicBezTo>
                    <a:pt x="16517" y="36610"/>
                    <a:pt x="16675" y="36426"/>
                    <a:pt x="16965" y="36584"/>
                  </a:cubicBezTo>
                  <a:cubicBezTo>
                    <a:pt x="17010" y="36662"/>
                    <a:pt x="16991" y="36687"/>
                    <a:pt x="16942" y="36687"/>
                  </a:cubicBezTo>
                  <a:cubicBezTo>
                    <a:pt x="16856" y="36687"/>
                    <a:pt x="16677" y="36611"/>
                    <a:pt x="16591" y="36611"/>
                  </a:cubicBezTo>
                  <a:cubicBezTo>
                    <a:pt x="16528" y="36611"/>
                    <a:pt x="16514" y="36652"/>
                    <a:pt x="16623" y="36794"/>
                  </a:cubicBezTo>
                  <a:cubicBezTo>
                    <a:pt x="16202" y="36689"/>
                    <a:pt x="16123" y="36215"/>
                    <a:pt x="15676" y="36136"/>
                  </a:cubicBezTo>
                  <a:lnTo>
                    <a:pt x="15676" y="36136"/>
                  </a:lnTo>
                  <a:cubicBezTo>
                    <a:pt x="15728" y="36215"/>
                    <a:pt x="15834" y="36242"/>
                    <a:pt x="15913" y="36294"/>
                  </a:cubicBezTo>
                  <a:cubicBezTo>
                    <a:pt x="15991" y="36689"/>
                    <a:pt x="15544" y="36689"/>
                    <a:pt x="15255" y="36794"/>
                  </a:cubicBezTo>
                  <a:cubicBezTo>
                    <a:pt x="15421" y="37052"/>
                    <a:pt x="15702" y="37181"/>
                    <a:pt x="15875" y="37181"/>
                  </a:cubicBezTo>
                  <a:cubicBezTo>
                    <a:pt x="15948" y="37181"/>
                    <a:pt x="16002" y="37157"/>
                    <a:pt x="16018" y="37110"/>
                  </a:cubicBezTo>
                  <a:cubicBezTo>
                    <a:pt x="16041" y="37298"/>
                    <a:pt x="16549" y="37844"/>
                    <a:pt x="16354" y="37844"/>
                  </a:cubicBezTo>
                  <a:cubicBezTo>
                    <a:pt x="16331" y="37844"/>
                    <a:pt x="16299" y="37836"/>
                    <a:pt x="16254" y="37820"/>
                  </a:cubicBezTo>
                  <a:cubicBezTo>
                    <a:pt x="15913" y="37636"/>
                    <a:pt x="16281" y="37636"/>
                    <a:pt x="15965" y="37425"/>
                  </a:cubicBezTo>
                  <a:cubicBezTo>
                    <a:pt x="15890" y="37385"/>
                    <a:pt x="15846" y="37370"/>
                    <a:pt x="15822" y="37370"/>
                  </a:cubicBezTo>
                  <a:cubicBezTo>
                    <a:pt x="15746" y="37370"/>
                    <a:pt x="15863" y="37519"/>
                    <a:pt x="15799" y="37519"/>
                  </a:cubicBezTo>
                  <a:cubicBezTo>
                    <a:pt x="15777" y="37519"/>
                    <a:pt x="15732" y="37501"/>
                    <a:pt x="15650" y="37451"/>
                  </a:cubicBezTo>
                  <a:lnTo>
                    <a:pt x="15650" y="37451"/>
                  </a:lnTo>
                  <a:cubicBezTo>
                    <a:pt x="15886" y="37741"/>
                    <a:pt x="16044" y="37767"/>
                    <a:pt x="16044" y="38004"/>
                  </a:cubicBezTo>
                  <a:cubicBezTo>
                    <a:pt x="15860" y="37951"/>
                    <a:pt x="15702" y="37820"/>
                    <a:pt x="15597" y="37636"/>
                  </a:cubicBezTo>
                  <a:cubicBezTo>
                    <a:pt x="15566" y="37628"/>
                    <a:pt x="15541" y="37625"/>
                    <a:pt x="15523" y="37625"/>
                  </a:cubicBezTo>
                  <a:cubicBezTo>
                    <a:pt x="15290" y="37625"/>
                    <a:pt x="15932" y="38146"/>
                    <a:pt x="15719" y="38146"/>
                  </a:cubicBezTo>
                  <a:cubicBezTo>
                    <a:pt x="15701" y="38146"/>
                    <a:pt x="15679" y="38142"/>
                    <a:pt x="15650" y="38135"/>
                  </a:cubicBezTo>
                  <a:cubicBezTo>
                    <a:pt x="15387" y="38004"/>
                    <a:pt x="15334" y="37636"/>
                    <a:pt x="14992" y="37557"/>
                  </a:cubicBezTo>
                  <a:lnTo>
                    <a:pt x="14992" y="37557"/>
                  </a:lnTo>
                  <a:cubicBezTo>
                    <a:pt x="15071" y="37793"/>
                    <a:pt x="15281" y="37925"/>
                    <a:pt x="15387" y="38109"/>
                  </a:cubicBezTo>
                  <a:cubicBezTo>
                    <a:pt x="15387" y="38154"/>
                    <a:pt x="15387" y="38219"/>
                    <a:pt x="15319" y="38219"/>
                  </a:cubicBezTo>
                  <a:cubicBezTo>
                    <a:pt x="15308" y="38219"/>
                    <a:pt x="15296" y="38218"/>
                    <a:pt x="15281" y="38214"/>
                  </a:cubicBezTo>
                  <a:cubicBezTo>
                    <a:pt x="15045" y="38030"/>
                    <a:pt x="15176" y="37872"/>
                    <a:pt x="14782" y="37636"/>
                  </a:cubicBezTo>
                  <a:cubicBezTo>
                    <a:pt x="14763" y="37673"/>
                    <a:pt x="14737" y="37688"/>
                    <a:pt x="14703" y="37688"/>
                  </a:cubicBezTo>
                  <a:cubicBezTo>
                    <a:pt x="14591" y="37688"/>
                    <a:pt x="14387" y="37526"/>
                    <a:pt x="14045" y="37425"/>
                  </a:cubicBezTo>
                  <a:cubicBezTo>
                    <a:pt x="13546" y="37425"/>
                    <a:pt x="13677" y="38004"/>
                    <a:pt x="13546" y="38188"/>
                  </a:cubicBezTo>
                  <a:cubicBezTo>
                    <a:pt x="13427" y="38025"/>
                    <a:pt x="13317" y="37966"/>
                    <a:pt x="13210" y="37966"/>
                  </a:cubicBezTo>
                  <a:cubicBezTo>
                    <a:pt x="12940" y="37966"/>
                    <a:pt x="12698" y="38346"/>
                    <a:pt x="12415" y="38346"/>
                  </a:cubicBezTo>
                  <a:cubicBezTo>
                    <a:pt x="12046" y="38004"/>
                    <a:pt x="12730" y="38162"/>
                    <a:pt x="12388" y="37714"/>
                  </a:cubicBezTo>
                  <a:cubicBezTo>
                    <a:pt x="12361" y="37711"/>
                    <a:pt x="12336" y="37709"/>
                    <a:pt x="12313" y="37709"/>
                  </a:cubicBezTo>
                  <a:cubicBezTo>
                    <a:pt x="11927" y="37709"/>
                    <a:pt x="12259" y="38232"/>
                    <a:pt x="11974" y="38232"/>
                  </a:cubicBezTo>
                  <a:cubicBezTo>
                    <a:pt x="11928" y="38232"/>
                    <a:pt x="11866" y="38219"/>
                    <a:pt x="11783" y="38188"/>
                  </a:cubicBezTo>
                  <a:lnTo>
                    <a:pt x="11783" y="38188"/>
                  </a:lnTo>
                  <a:cubicBezTo>
                    <a:pt x="11836" y="38293"/>
                    <a:pt x="11994" y="38319"/>
                    <a:pt x="12125" y="38372"/>
                  </a:cubicBezTo>
                  <a:cubicBezTo>
                    <a:pt x="12415" y="38714"/>
                    <a:pt x="12020" y="38530"/>
                    <a:pt x="12231" y="38819"/>
                  </a:cubicBezTo>
                  <a:cubicBezTo>
                    <a:pt x="12033" y="38737"/>
                    <a:pt x="11897" y="38706"/>
                    <a:pt x="11800" y="38706"/>
                  </a:cubicBezTo>
                  <a:cubicBezTo>
                    <a:pt x="11512" y="38706"/>
                    <a:pt x="11560" y="38974"/>
                    <a:pt x="11339" y="38974"/>
                  </a:cubicBezTo>
                  <a:cubicBezTo>
                    <a:pt x="11277" y="38974"/>
                    <a:pt x="11193" y="38953"/>
                    <a:pt x="11073" y="38898"/>
                  </a:cubicBezTo>
                  <a:lnTo>
                    <a:pt x="11073" y="38898"/>
                  </a:lnTo>
                  <a:cubicBezTo>
                    <a:pt x="11205" y="39398"/>
                    <a:pt x="10653" y="39214"/>
                    <a:pt x="10968" y="39818"/>
                  </a:cubicBezTo>
                  <a:cubicBezTo>
                    <a:pt x="10997" y="39801"/>
                    <a:pt x="11019" y="39794"/>
                    <a:pt x="11039" y="39794"/>
                  </a:cubicBezTo>
                  <a:cubicBezTo>
                    <a:pt x="11113" y="39794"/>
                    <a:pt x="11162" y="39888"/>
                    <a:pt x="11389" y="39950"/>
                  </a:cubicBezTo>
                  <a:cubicBezTo>
                    <a:pt x="11439" y="40107"/>
                    <a:pt x="11425" y="40193"/>
                    <a:pt x="11365" y="40228"/>
                  </a:cubicBezTo>
                  <a:lnTo>
                    <a:pt x="11365" y="40228"/>
                  </a:lnTo>
                  <a:cubicBezTo>
                    <a:pt x="11348" y="40224"/>
                    <a:pt x="11330" y="40219"/>
                    <a:pt x="11310" y="40213"/>
                  </a:cubicBezTo>
                  <a:lnTo>
                    <a:pt x="11310" y="40213"/>
                  </a:lnTo>
                  <a:cubicBezTo>
                    <a:pt x="11318" y="40222"/>
                    <a:pt x="11327" y="40231"/>
                    <a:pt x="11335" y="40240"/>
                  </a:cubicBezTo>
                  <a:lnTo>
                    <a:pt x="11335" y="40240"/>
                  </a:lnTo>
                  <a:cubicBezTo>
                    <a:pt x="11346" y="40237"/>
                    <a:pt x="11356" y="40233"/>
                    <a:pt x="11365" y="40228"/>
                  </a:cubicBezTo>
                  <a:lnTo>
                    <a:pt x="11365" y="40228"/>
                  </a:lnTo>
                  <a:cubicBezTo>
                    <a:pt x="11404" y="40237"/>
                    <a:pt x="11436" y="40240"/>
                    <a:pt x="11463" y="40240"/>
                  </a:cubicBezTo>
                  <a:cubicBezTo>
                    <a:pt x="11697" y="40240"/>
                    <a:pt x="11531" y="39940"/>
                    <a:pt x="11746" y="39940"/>
                  </a:cubicBezTo>
                  <a:cubicBezTo>
                    <a:pt x="11787" y="39940"/>
                    <a:pt x="11841" y="39950"/>
                    <a:pt x="11915" y="39976"/>
                  </a:cubicBezTo>
                  <a:lnTo>
                    <a:pt x="11915" y="40003"/>
                  </a:lnTo>
                  <a:cubicBezTo>
                    <a:pt x="12127" y="40179"/>
                    <a:pt x="11959" y="40416"/>
                    <a:pt x="11706" y="40416"/>
                  </a:cubicBezTo>
                  <a:cubicBezTo>
                    <a:pt x="11591" y="40416"/>
                    <a:pt x="11457" y="40366"/>
                    <a:pt x="11335" y="40240"/>
                  </a:cubicBezTo>
                  <a:lnTo>
                    <a:pt x="11335" y="40240"/>
                  </a:lnTo>
                  <a:cubicBezTo>
                    <a:pt x="11320" y="40244"/>
                    <a:pt x="11304" y="40245"/>
                    <a:pt x="11287" y="40245"/>
                  </a:cubicBezTo>
                  <a:cubicBezTo>
                    <a:pt x="11033" y="40245"/>
                    <a:pt x="10467" y="39876"/>
                    <a:pt x="10021" y="39555"/>
                  </a:cubicBezTo>
                  <a:lnTo>
                    <a:pt x="10021" y="39555"/>
                  </a:lnTo>
                  <a:cubicBezTo>
                    <a:pt x="10258" y="39845"/>
                    <a:pt x="10626" y="40029"/>
                    <a:pt x="10889" y="40318"/>
                  </a:cubicBezTo>
                  <a:cubicBezTo>
                    <a:pt x="10695" y="40342"/>
                    <a:pt x="10635" y="40479"/>
                    <a:pt x="10399" y="40479"/>
                  </a:cubicBezTo>
                  <a:cubicBezTo>
                    <a:pt x="10380" y="40479"/>
                    <a:pt x="10359" y="40478"/>
                    <a:pt x="10337" y="40476"/>
                  </a:cubicBezTo>
                  <a:cubicBezTo>
                    <a:pt x="10100" y="40344"/>
                    <a:pt x="10258" y="40213"/>
                    <a:pt x="10153" y="40029"/>
                  </a:cubicBezTo>
                  <a:lnTo>
                    <a:pt x="10153" y="40029"/>
                  </a:lnTo>
                  <a:cubicBezTo>
                    <a:pt x="10100" y="40134"/>
                    <a:pt x="9495" y="40187"/>
                    <a:pt x="9522" y="40318"/>
                  </a:cubicBezTo>
                  <a:cubicBezTo>
                    <a:pt x="9405" y="40318"/>
                    <a:pt x="9080" y="40069"/>
                    <a:pt x="9176" y="40069"/>
                  </a:cubicBezTo>
                  <a:cubicBezTo>
                    <a:pt x="9187" y="40069"/>
                    <a:pt x="9206" y="40073"/>
                    <a:pt x="9232" y="40081"/>
                  </a:cubicBezTo>
                  <a:cubicBezTo>
                    <a:pt x="9137" y="40013"/>
                    <a:pt x="9084" y="39988"/>
                    <a:pt x="9057" y="39988"/>
                  </a:cubicBezTo>
                  <a:cubicBezTo>
                    <a:pt x="8979" y="39988"/>
                    <a:pt x="9114" y="40200"/>
                    <a:pt x="9074" y="40239"/>
                  </a:cubicBezTo>
                  <a:cubicBezTo>
                    <a:pt x="9153" y="40344"/>
                    <a:pt x="9311" y="40371"/>
                    <a:pt x="9443" y="40423"/>
                  </a:cubicBezTo>
                  <a:cubicBezTo>
                    <a:pt x="9381" y="40502"/>
                    <a:pt x="9203" y="40511"/>
                    <a:pt x="8999" y="40511"/>
                  </a:cubicBezTo>
                  <a:cubicBezTo>
                    <a:pt x="8940" y="40511"/>
                    <a:pt x="8879" y="40510"/>
                    <a:pt x="8819" y="40510"/>
                  </a:cubicBezTo>
                  <a:cubicBezTo>
                    <a:pt x="8455" y="40510"/>
                    <a:pt x="8090" y="40536"/>
                    <a:pt x="8180" y="40897"/>
                  </a:cubicBezTo>
                  <a:lnTo>
                    <a:pt x="7681" y="40713"/>
                  </a:lnTo>
                  <a:lnTo>
                    <a:pt x="7681" y="40713"/>
                  </a:lnTo>
                  <a:cubicBezTo>
                    <a:pt x="7786" y="40897"/>
                    <a:pt x="7470" y="40713"/>
                    <a:pt x="7681" y="41002"/>
                  </a:cubicBezTo>
                  <a:cubicBezTo>
                    <a:pt x="7471" y="40916"/>
                    <a:pt x="7329" y="40884"/>
                    <a:pt x="7226" y="40884"/>
                  </a:cubicBezTo>
                  <a:cubicBezTo>
                    <a:pt x="6918" y="40884"/>
                    <a:pt x="6971" y="41174"/>
                    <a:pt x="6658" y="41174"/>
                  </a:cubicBezTo>
                  <a:cubicBezTo>
                    <a:pt x="6565" y="41174"/>
                    <a:pt x="6439" y="41148"/>
                    <a:pt x="6260" y="41081"/>
                  </a:cubicBezTo>
                  <a:lnTo>
                    <a:pt x="6260" y="41081"/>
                  </a:lnTo>
                  <a:cubicBezTo>
                    <a:pt x="6383" y="41431"/>
                    <a:pt x="6190" y="41548"/>
                    <a:pt x="5838" y="41548"/>
                  </a:cubicBezTo>
                  <a:cubicBezTo>
                    <a:pt x="5661" y="41548"/>
                    <a:pt x="5445" y="41519"/>
                    <a:pt x="5208" y="41475"/>
                  </a:cubicBezTo>
                  <a:cubicBezTo>
                    <a:pt x="5103" y="41133"/>
                    <a:pt x="4945" y="41002"/>
                    <a:pt x="4840" y="40739"/>
                  </a:cubicBezTo>
                  <a:cubicBezTo>
                    <a:pt x="4661" y="40985"/>
                    <a:pt x="4825" y="41499"/>
                    <a:pt x="4504" y="41499"/>
                  </a:cubicBezTo>
                  <a:cubicBezTo>
                    <a:pt x="4448" y="41499"/>
                    <a:pt x="4377" y="41484"/>
                    <a:pt x="4288" y="41449"/>
                  </a:cubicBezTo>
                  <a:lnTo>
                    <a:pt x="4288" y="41449"/>
                  </a:lnTo>
                  <a:cubicBezTo>
                    <a:pt x="4945" y="41949"/>
                    <a:pt x="5077" y="42343"/>
                    <a:pt x="5866" y="42843"/>
                  </a:cubicBezTo>
                  <a:cubicBezTo>
                    <a:pt x="5655" y="42896"/>
                    <a:pt x="5340" y="42869"/>
                    <a:pt x="5129" y="42922"/>
                  </a:cubicBezTo>
                  <a:cubicBezTo>
                    <a:pt x="5318" y="43067"/>
                    <a:pt x="5455" y="43110"/>
                    <a:pt x="5571" y="43110"/>
                  </a:cubicBezTo>
                  <a:cubicBezTo>
                    <a:pt x="5740" y="43110"/>
                    <a:pt x="5865" y="43019"/>
                    <a:pt x="6044" y="43019"/>
                  </a:cubicBezTo>
                  <a:cubicBezTo>
                    <a:pt x="6187" y="43019"/>
                    <a:pt x="6365" y="43078"/>
                    <a:pt x="6629" y="43290"/>
                  </a:cubicBezTo>
                  <a:cubicBezTo>
                    <a:pt x="6663" y="43338"/>
                    <a:pt x="6658" y="43355"/>
                    <a:pt x="6630" y="43355"/>
                  </a:cubicBezTo>
                  <a:cubicBezTo>
                    <a:pt x="6549" y="43355"/>
                    <a:pt x="6279" y="43211"/>
                    <a:pt x="6181" y="43211"/>
                  </a:cubicBezTo>
                  <a:cubicBezTo>
                    <a:pt x="6629" y="43579"/>
                    <a:pt x="6024" y="43448"/>
                    <a:pt x="6339" y="43869"/>
                  </a:cubicBezTo>
                  <a:cubicBezTo>
                    <a:pt x="6103" y="43606"/>
                    <a:pt x="5813" y="43448"/>
                    <a:pt x="5471" y="43369"/>
                  </a:cubicBezTo>
                  <a:lnTo>
                    <a:pt x="5471" y="43369"/>
                  </a:lnTo>
                  <a:cubicBezTo>
                    <a:pt x="5734" y="43553"/>
                    <a:pt x="5918" y="43790"/>
                    <a:pt x="5997" y="44079"/>
                  </a:cubicBezTo>
                  <a:cubicBezTo>
                    <a:pt x="5803" y="44010"/>
                    <a:pt x="5565" y="43940"/>
                    <a:pt x="5449" y="43940"/>
                  </a:cubicBezTo>
                  <a:cubicBezTo>
                    <a:pt x="5345" y="43940"/>
                    <a:pt x="5339" y="43996"/>
                    <a:pt x="5550" y="44158"/>
                  </a:cubicBezTo>
                  <a:cubicBezTo>
                    <a:pt x="5312" y="44093"/>
                    <a:pt x="5127" y="43921"/>
                    <a:pt x="5011" y="43921"/>
                  </a:cubicBezTo>
                  <a:cubicBezTo>
                    <a:pt x="4986" y="43921"/>
                    <a:pt x="4964" y="43929"/>
                    <a:pt x="4945" y="43948"/>
                  </a:cubicBezTo>
                  <a:cubicBezTo>
                    <a:pt x="4603" y="43790"/>
                    <a:pt x="4761" y="43790"/>
                    <a:pt x="4630" y="43579"/>
                  </a:cubicBezTo>
                  <a:lnTo>
                    <a:pt x="4630" y="43579"/>
                  </a:lnTo>
                  <a:cubicBezTo>
                    <a:pt x="4472" y="43658"/>
                    <a:pt x="4288" y="43711"/>
                    <a:pt x="4393" y="43974"/>
                  </a:cubicBezTo>
                  <a:cubicBezTo>
                    <a:pt x="4051" y="43869"/>
                    <a:pt x="3972" y="43500"/>
                    <a:pt x="3630" y="43395"/>
                  </a:cubicBezTo>
                  <a:lnTo>
                    <a:pt x="3630" y="43395"/>
                  </a:lnTo>
                  <a:cubicBezTo>
                    <a:pt x="3698" y="43507"/>
                    <a:pt x="4129" y="43907"/>
                    <a:pt x="3976" y="43907"/>
                  </a:cubicBezTo>
                  <a:cubicBezTo>
                    <a:pt x="3950" y="43907"/>
                    <a:pt x="3906" y="43896"/>
                    <a:pt x="3841" y="43869"/>
                  </a:cubicBezTo>
                  <a:lnTo>
                    <a:pt x="3841" y="43869"/>
                  </a:lnTo>
                  <a:cubicBezTo>
                    <a:pt x="3999" y="44026"/>
                    <a:pt x="4130" y="44237"/>
                    <a:pt x="4393" y="44263"/>
                  </a:cubicBezTo>
                  <a:cubicBezTo>
                    <a:pt x="4446" y="44526"/>
                    <a:pt x="4393" y="44447"/>
                    <a:pt x="4761" y="44842"/>
                  </a:cubicBezTo>
                  <a:cubicBezTo>
                    <a:pt x="4810" y="44903"/>
                    <a:pt x="4809" y="44924"/>
                    <a:pt x="4782" y="44924"/>
                  </a:cubicBezTo>
                  <a:cubicBezTo>
                    <a:pt x="4719" y="44924"/>
                    <a:pt x="4515" y="44812"/>
                    <a:pt x="4451" y="44812"/>
                  </a:cubicBezTo>
                  <a:cubicBezTo>
                    <a:pt x="4424" y="44812"/>
                    <a:pt x="4423" y="44833"/>
                    <a:pt x="4472" y="44894"/>
                  </a:cubicBezTo>
                  <a:cubicBezTo>
                    <a:pt x="4656" y="45210"/>
                    <a:pt x="4840" y="45052"/>
                    <a:pt x="5024" y="45131"/>
                  </a:cubicBezTo>
                  <a:cubicBezTo>
                    <a:pt x="5024" y="45236"/>
                    <a:pt x="4735" y="45157"/>
                    <a:pt x="4814" y="45341"/>
                  </a:cubicBezTo>
                  <a:cubicBezTo>
                    <a:pt x="4577" y="45236"/>
                    <a:pt x="4525" y="44921"/>
                    <a:pt x="4209" y="44868"/>
                  </a:cubicBezTo>
                  <a:lnTo>
                    <a:pt x="4209" y="44868"/>
                  </a:lnTo>
                  <a:cubicBezTo>
                    <a:pt x="4379" y="45024"/>
                    <a:pt x="4358" y="45096"/>
                    <a:pt x="4278" y="45096"/>
                  </a:cubicBezTo>
                  <a:cubicBezTo>
                    <a:pt x="4209" y="45096"/>
                    <a:pt x="4098" y="45044"/>
                    <a:pt x="4025" y="44947"/>
                  </a:cubicBezTo>
                  <a:lnTo>
                    <a:pt x="4025" y="44947"/>
                  </a:lnTo>
                  <a:cubicBezTo>
                    <a:pt x="4329" y="45358"/>
                    <a:pt x="4183" y="45514"/>
                    <a:pt x="3819" y="45514"/>
                  </a:cubicBezTo>
                  <a:cubicBezTo>
                    <a:pt x="3648" y="45514"/>
                    <a:pt x="3428" y="45479"/>
                    <a:pt x="3183" y="45420"/>
                  </a:cubicBezTo>
                  <a:lnTo>
                    <a:pt x="3183" y="45420"/>
                  </a:lnTo>
                  <a:cubicBezTo>
                    <a:pt x="3341" y="45552"/>
                    <a:pt x="3473" y="45762"/>
                    <a:pt x="3630" y="45894"/>
                  </a:cubicBezTo>
                  <a:cubicBezTo>
                    <a:pt x="3893" y="45894"/>
                    <a:pt x="3867" y="45973"/>
                    <a:pt x="4235" y="46104"/>
                  </a:cubicBezTo>
                  <a:cubicBezTo>
                    <a:pt x="4183" y="45920"/>
                    <a:pt x="3999" y="45894"/>
                    <a:pt x="3841" y="45841"/>
                  </a:cubicBezTo>
                  <a:cubicBezTo>
                    <a:pt x="3920" y="45526"/>
                    <a:pt x="4577" y="45657"/>
                    <a:pt x="4972" y="45578"/>
                  </a:cubicBezTo>
                  <a:lnTo>
                    <a:pt x="4972" y="45578"/>
                  </a:lnTo>
                  <a:cubicBezTo>
                    <a:pt x="5077" y="45973"/>
                    <a:pt x="4288" y="45683"/>
                    <a:pt x="4393" y="46078"/>
                  </a:cubicBezTo>
                  <a:cubicBezTo>
                    <a:pt x="4498" y="46052"/>
                    <a:pt x="4610" y="46038"/>
                    <a:pt x="4722" y="46038"/>
                  </a:cubicBezTo>
                  <a:cubicBezTo>
                    <a:pt x="4834" y="46038"/>
                    <a:pt x="4945" y="46052"/>
                    <a:pt x="5051" y="46078"/>
                  </a:cubicBezTo>
                  <a:cubicBezTo>
                    <a:pt x="5129" y="46315"/>
                    <a:pt x="4630" y="46104"/>
                    <a:pt x="5051" y="46604"/>
                  </a:cubicBezTo>
                  <a:cubicBezTo>
                    <a:pt x="4788" y="46525"/>
                    <a:pt x="4682" y="46262"/>
                    <a:pt x="4393" y="46209"/>
                  </a:cubicBezTo>
                  <a:lnTo>
                    <a:pt x="4393" y="46209"/>
                  </a:lnTo>
                  <a:cubicBezTo>
                    <a:pt x="4498" y="46367"/>
                    <a:pt x="4393" y="46341"/>
                    <a:pt x="4498" y="46499"/>
                  </a:cubicBezTo>
                  <a:cubicBezTo>
                    <a:pt x="4314" y="46472"/>
                    <a:pt x="4235" y="46341"/>
                    <a:pt x="4130" y="46209"/>
                  </a:cubicBezTo>
                  <a:cubicBezTo>
                    <a:pt x="4105" y="46199"/>
                    <a:pt x="4087" y="46194"/>
                    <a:pt x="4073" y="46194"/>
                  </a:cubicBezTo>
                  <a:cubicBezTo>
                    <a:pt x="4011" y="46194"/>
                    <a:pt x="4048" y="46287"/>
                    <a:pt x="3979" y="46287"/>
                  </a:cubicBezTo>
                  <a:cubicBezTo>
                    <a:pt x="3952" y="46287"/>
                    <a:pt x="3910" y="46273"/>
                    <a:pt x="3841" y="46236"/>
                  </a:cubicBezTo>
                  <a:lnTo>
                    <a:pt x="3841" y="46236"/>
                  </a:lnTo>
                  <a:cubicBezTo>
                    <a:pt x="4262" y="46604"/>
                    <a:pt x="3841" y="46578"/>
                    <a:pt x="4262" y="46893"/>
                  </a:cubicBezTo>
                  <a:cubicBezTo>
                    <a:pt x="3867" y="46841"/>
                    <a:pt x="3762" y="46499"/>
                    <a:pt x="3394" y="46420"/>
                  </a:cubicBezTo>
                  <a:lnTo>
                    <a:pt x="3394" y="46420"/>
                  </a:lnTo>
                  <a:cubicBezTo>
                    <a:pt x="3471" y="46589"/>
                    <a:pt x="3332" y="46668"/>
                    <a:pt x="3146" y="46668"/>
                  </a:cubicBezTo>
                  <a:cubicBezTo>
                    <a:pt x="3013" y="46668"/>
                    <a:pt x="2857" y="46628"/>
                    <a:pt x="2736" y="46551"/>
                  </a:cubicBezTo>
                  <a:lnTo>
                    <a:pt x="2736" y="46551"/>
                  </a:lnTo>
                  <a:cubicBezTo>
                    <a:pt x="2794" y="46714"/>
                    <a:pt x="2735" y="46733"/>
                    <a:pt x="2654" y="46733"/>
                  </a:cubicBezTo>
                  <a:cubicBezTo>
                    <a:pt x="2629" y="46733"/>
                    <a:pt x="2603" y="46731"/>
                    <a:pt x="2577" y="46731"/>
                  </a:cubicBezTo>
                  <a:cubicBezTo>
                    <a:pt x="2496" y="46731"/>
                    <a:pt x="2425" y="46749"/>
                    <a:pt x="2447" y="46893"/>
                  </a:cubicBezTo>
                  <a:cubicBezTo>
                    <a:pt x="2105" y="46735"/>
                    <a:pt x="2447" y="46735"/>
                    <a:pt x="2236" y="46551"/>
                  </a:cubicBezTo>
                  <a:cubicBezTo>
                    <a:pt x="2193" y="46544"/>
                    <a:pt x="2156" y="46541"/>
                    <a:pt x="2123" y="46541"/>
                  </a:cubicBezTo>
                  <a:cubicBezTo>
                    <a:pt x="1808" y="46541"/>
                    <a:pt x="1928" y="46842"/>
                    <a:pt x="1615" y="46842"/>
                  </a:cubicBezTo>
                  <a:cubicBezTo>
                    <a:pt x="1604" y="46842"/>
                    <a:pt x="1592" y="46841"/>
                    <a:pt x="1579" y="46841"/>
                  </a:cubicBezTo>
                  <a:lnTo>
                    <a:pt x="1579" y="46841"/>
                  </a:lnTo>
                  <a:cubicBezTo>
                    <a:pt x="1737" y="47051"/>
                    <a:pt x="1947" y="47261"/>
                    <a:pt x="2184" y="47419"/>
                  </a:cubicBezTo>
                  <a:cubicBezTo>
                    <a:pt x="2026" y="47445"/>
                    <a:pt x="2026" y="47735"/>
                    <a:pt x="2421" y="48024"/>
                  </a:cubicBezTo>
                  <a:cubicBezTo>
                    <a:pt x="2364" y="48024"/>
                    <a:pt x="2320" y="48011"/>
                    <a:pt x="2283" y="47990"/>
                  </a:cubicBezTo>
                  <a:lnTo>
                    <a:pt x="2283" y="47990"/>
                  </a:lnTo>
                  <a:cubicBezTo>
                    <a:pt x="2385" y="48136"/>
                    <a:pt x="2443" y="48259"/>
                    <a:pt x="2348" y="48259"/>
                  </a:cubicBezTo>
                  <a:cubicBezTo>
                    <a:pt x="2314" y="48259"/>
                    <a:pt x="2261" y="48244"/>
                    <a:pt x="2184" y="48208"/>
                  </a:cubicBezTo>
                  <a:cubicBezTo>
                    <a:pt x="2079" y="48103"/>
                    <a:pt x="1947" y="48024"/>
                    <a:pt x="1842" y="47840"/>
                  </a:cubicBezTo>
                  <a:lnTo>
                    <a:pt x="1842" y="47840"/>
                  </a:lnTo>
                  <a:cubicBezTo>
                    <a:pt x="1920" y="47879"/>
                    <a:pt x="1965" y="47889"/>
                    <a:pt x="2001" y="47889"/>
                  </a:cubicBezTo>
                  <a:cubicBezTo>
                    <a:pt x="2040" y="47889"/>
                    <a:pt x="2067" y="47877"/>
                    <a:pt x="2112" y="47877"/>
                  </a:cubicBezTo>
                  <a:cubicBezTo>
                    <a:pt x="2126" y="47877"/>
                    <a:pt x="2141" y="47878"/>
                    <a:pt x="2159" y="47881"/>
                  </a:cubicBezTo>
                  <a:lnTo>
                    <a:pt x="2159" y="47881"/>
                  </a:lnTo>
                  <a:cubicBezTo>
                    <a:pt x="2093" y="47808"/>
                    <a:pt x="2027" y="47735"/>
                    <a:pt x="1895" y="47735"/>
                  </a:cubicBezTo>
                  <a:cubicBezTo>
                    <a:pt x="1764" y="47735"/>
                    <a:pt x="1886" y="47951"/>
                    <a:pt x="1738" y="47951"/>
                  </a:cubicBezTo>
                  <a:cubicBezTo>
                    <a:pt x="1707" y="47951"/>
                    <a:pt x="1664" y="47941"/>
                    <a:pt x="1605" y="47919"/>
                  </a:cubicBezTo>
                  <a:lnTo>
                    <a:pt x="1605" y="47919"/>
                  </a:lnTo>
                  <a:cubicBezTo>
                    <a:pt x="1710" y="48156"/>
                    <a:pt x="1947" y="48234"/>
                    <a:pt x="1868" y="48340"/>
                  </a:cubicBezTo>
                  <a:cubicBezTo>
                    <a:pt x="1526" y="48234"/>
                    <a:pt x="1474" y="47840"/>
                    <a:pt x="1211" y="47682"/>
                  </a:cubicBezTo>
                  <a:cubicBezTo>
                    <a:pt x="1170" y="47630"/>
                    <a:pt x="1178" y="47612"/>
                    <a:pt x="1210" y="47612"/>
                  </a:cubicBezTo>
                  <a:cubicBezTo>
                    <a:pt x="1281" y="47612"/>
                    <a:pt x="1469" y="47697"/>
                    <a:pt x="1534" y="47697"/>
                  </a:cubicBezTo>
                  <a:cubicBezTo>
                    <a:pt x="1576" y="47697"/>
                    <a:pt x="1567" y="47662"/>
                    <a:pt x="1447" y="47551"/>
                  </a:cubicBezTo>
                  <a:cubicBezTo>
                    <a:pt x="1342" y="47483"/>
                    <a:pt x="1254" y="47454"/>
                    <a:pt x="1185" y="47454"/>
                  </a:cubicBezTo>
                  <a:cubicBezTo>
                    <a:pt x="1013" y="47454"/>
                    <a:pt x="959" y="47633"/>
                    <a:pt x="1053" y="47840"/>
                  </a:cubicBezTo>
                  <a:cubicBezTo>
                    <a:pt x="816" y="47814"/>
                    <a:pt x="737" y="47630"/>
                    <a:pt x="501" y="47603"/>
                  </a:cubicBezTo>
                  <a:lnTo>
                    <a:pt x="501" y="47603"/>
                  </a:lnTo>
                  <a:cubicBezTo>
                    <a:pt x="632" y="47867"/>
                    <a:pt x="691" y="48258"/>
                    <a:pt x="477" y="48258"/>
                  </a:cubicBezTo>
                  <a:cubicBezTo>
                    <a:pt x="435" y="48258"/>
                    <a:pt x="382" y="48243"/>
                    <a:pt x="317" y="48208"/>
                  </a:cubicBezTo>
                  <a:cubicBezTo>
                    <a:pt x="185" y="48208"/>
                    <a:pt x="395" y="48366"/>
                    <a:pt x="527" y="48419"/>
                  </a:cubicBezTo>
                  <a:cubicBezTo>
                    <a:pt x="509" y="48507"/>
                    <a:pt x="503" y="48608"/>
                    <a:pt x="357" y="48608"/>
                  </a:cubicBezTo>
                  <a:cubicBezTo>
                    <a:pt x="286" y="48608"/>
                    <a:pt x="182" y="48584"/>
                    <a:pt x="27" y="48524"/>
                  </a:cubicBezTo>
                  <a:lnTo>
                    <a:pt x="27" y="48524"/>
                  </a:lnTo>
                  <a:cubicBezTo>
                    <a:pt x="264" y="48813"/>
                    <a:pt x="1" y="48734"/>
                    <a:pt x="238" y="48997"/>
                  </a:cubicBezTo>
                  <a:cubicBezTo>
                    <a:pt x="192" y="48914"/>
                    <a:pt x="236" y="48891"/>
                    <a:pt x="314" y="48891"/>
                  </a:cubicBezTo>
                  <a:cubicBezTo>
                    <a:pt x="401" y="48891"/>
                    <a:pt x="530" y="48920"/>
                    <a:pt x="619" y="48920"/>
                  </a:cubicBezTo>
                  <a:cubicBezTo>
                    <a:pt x="725" y="48920"/>
                    <a:pt x="774" y="48880"/>
                    <a:pt x="632" y="48708"/>
                  </a:cubicBezTo>
                  <a:lnTo>
                    <a:pt x="632" y="48708"/>
                  </a:lnTo>
                  <a:cubicBezTo>
                    <a:pt x="1106" y="48918"/>
                    <a:pt x="1158" y="49129"/>
                    <a:pt x="1553" y="49129"/>
                  </a:cubicBezTo>
                  <a:cubicBezTo>
                    <a:pt x="1720" y="49351"/>
                    <a:pt x="1708" y="49414"/>
                    <a:pt x="1632" y="49414"/>
                  </a:cubicBezTo>
                  <a:cubicBezTo>
                    <a:pt x="1536" y="49414"/>
                    <a:pt x="1336" y="49311"/>
                    <a:pt x="1274" y="49311"/>
                  </a:cubicBezTo>
                  <a:cubicBezTo>
                    <a:pt x="1270" y="49311"/>
                    <a:pt x="1266" y="49312"/>
                    <a:pt x="1263" y="49313"/>
                  </a:cubicBezTo>
                  <a:cubicBezTo>
                    <a:pt x="1553" y="49681"/>
                    <a:pt x="1632" y="49392"/>
                    <a:pt x="1973" y="49655"/>
                  </a:cubicBezTo>
                  <a:cubicBezTo>
                    <a:pt x="1855" y="49502"/>
                    <a:pt x="1824" y="49426"/>
                    <a:pt x="1900" y="49426"/>
                  </a:cubicBezTo>
                  <a:cubicBezTo>
                    <a:pt x="1943" y="49426"/>
                    <a:pt x="2019" y="49450"/>
                    <a:pt x="2131" y="49497"/>
                  </a:cubicBezTo>
                  <a:cubicBezTo>
                    <a:pt x="1895" y="49208"/>
                    <a:pt x="2158" y="49286"/>
                    <a:pt x="1868" y="49076"/>
                  </a:cubicBezTo>
                  <a:cubicBezTo>
                    <a:pt x="1840" y="49070"/>
                    <a:pt x="1816" y="49068"/>
                    <a:pt x="1795" y="49068"/>
                  </a:cubicBezTo>
                  <a:cubicBezTo>
                    <a:pt x="1711" y="49068"/>
                    <a:pt x="1686" y="49107"/>
                    <a:pt x="1637" y="49107"/>
                  </a:cubicBezTo>
                  <a:cubicBezTo>
                    <a:pt x="1588" y="49107"/>
                    <a:pt x="1517" y="49069"/>
                    <a:pt x="1342" y="48918"/>
                  </a:cubicBezTo>
                  <a:cubicBezTo>
                    <a:pt x="1323" y="48880"/>
                    <a:pt x="1340" y="48868"/>
                    <a:pt x="1373" y="48868"/>
                  </a:cubicBezTo>
                  <a:cubicBezTo>
                    <a:pt x="1429" y="48868"/>
                    <a:pt x="1533" y="48903"/>
                    <a:pt x="1595" y="48903"/>
                  </a:cubicBezTo>
                  <a:cubicBezTo>
                    <a:pt x="1648" y="48903"/>
                    <a:pt x="1669" y="48878"/>
                    <a:pt x="1605" y="48787"/>
                  </a:cubicBezTo>
                  <a:lnTo>
                    <a:pt x="1605" y="48787"/>
                  </a:lnTo>
                  <a:cubicBezTo>
                    <a:pt x="1901" y="48959"/>
                    <a:pt x="1920" y="49131"/>
                    <a:pt x="2158" y="49131"/>
                  </a:cubicBezTo>
                  <a:cubicBezTo>
                    <a:pt x="2174" y="49131"/>
                    <a:pt x="2192" y="49130"/>
                    <a:pt x="2210" y="49129"/>
                  </a:cubicBezTo>
                  <a:cubicBezTo>
                    <a:pt x="1936" y="48966"/>
                    <a:pt x="1951" y="48934"/>
                    <a:pt x="2049" y="48934"/>
                  </a:cubicBezTo>
                  <a:cubicBezTo>
                    <a:pt x="2113" y="48934"/>
                    <a:pt x="2211" y="48948"/>
                    <a:pt x="2287" y="48948"/>
                  </a:cubicBezTo>
                  <a:cubicBezTo>
                    <a:pt x="2340" y="48948"/>
                    <a:pt x="2383" y="48941"/>
                    <a:pt x="2394" y="48918"/>
                  </a:cubicBezTo>
                  <a:cubicBezTo>
                    <a:pt x="2499" y="48945"/>
                    <a:pt x="2762" y="49181"/>
                    <a:pt x="2789" y="49234"/>
                  </a:cubicBezTo>
                  <a:cubicBezTo>
                    <a:pt x="2872" y="49234"/>
                    <a:pt x="3050" y="49270"/>
                    <a:pt x="3188" y="49270"/>
                  </a:cubicBezTo>
                  <a:cubicBezTo>
                    <a:pt x="3312" y="49270"/>
                    <a:pt x="3405" y="49241"/>
                    <a:pt x="3367" y="49129"/>
                  </a:cubicBezTo>
                  <a:lnTo>
                    <a:pt x="3367" y="49129"/>
                  </a:lnTo>
                  <a:cubicBezTo>
                    <a:pt x="3629" y="49264"/>
                    <a:pt x="3767" y="49297"/>
                    <a:pt x="3864" y="49297"/>
                  </a:cubicBezTo>
                  <a:cubicBezTo>
                    <a:pt x="3957" y="49297"/>
                    <a:pt x="4012" y="49267"/>
                    <a:pt x="4102" y="49267"/>
                  </a:cubicBezTo>
                  <a:cubicBezTo>
                    <a:pt x="4193" y="49267"/>
                    <a:pt x="4318" y="49297"/>
                    <a:pt x="4551" y="49418"/>
                  </a:cubicBezTo>
                  <a:cubicBezTo>
                    <a:pt x="4525" y="49181"/>
                    <a:pt x="4183" y="48945"/>
                    <a:pt x="4314" y="48813"/>
                  </a:cubicBezTo>
                  <a:lnTo>
                    <a:pt x="4314" y="48813"/>
                  </a:lnTo>
                  <a:cubicBezTo>
                    <a:pt x="4472" y="48892"/>
                    <a:pt x="4525" y="49050"/>
                    <a:pt x="4656" y="49181"/>
                  </a:cubicBezTo>
                  <a:cubicBezTo>
                    <a:pt x="4816" y="49247"/>
                    <a:pt x="4917" y="49270"/>
                    <a:pt x="4987" y="49270"/>
                  </a:cubicBezTo>
                  <a:cubicBezTo>
                    <a:pt x="5159" y="49270"/>
                    <a:pt x="5134" y="49127"/>
                    <a:pt x="5307" y="49127"/>
                  </a:cubicBezTo>
                  <a:cubicBezTo>
                    <a:pt x="5317" y="49127"/>
                    <a:pt x="5328" y="49128"/>
                    <a:pt x="5340" y="49129"/>
                  </a:cubicBezTo>
                  <a:cubicBezTo>
                    <a:pt x="5215" y="48983"/>
                    <a:pt x="5123" y="48936"/>
                    <a:pt x="5051" y="48936"/>
                  </a:cubicBezTo>
                  <a:cubicBezTo>
                    <a:pt x="5032" y="48936"/>
                    <a:pt x="5014" y="48939"/>
                    <a:pt x="4998" y="48945"/>
                  </a:cubicBezTo>
                  <a:cubicBezTo>
                    <a:pt x="4656" y="48603"/>
                    <a:pt x="5156" y="48760"/>
                    <a:pt x="4788" y="48497"/>
                  </a:cubicBezTo>
                  <a:lnTo>
                    <a:pt x="4788" y="48497"/>
                  </a:lnTo>
                  <a:cubicBezTo>
                    <a:pt x="4846" y="48517"/>
                    <a:pt x="5089" y="48679"/>
                    <a:pt x="5172" y="48679"/>
                  </a:cubicBezTo>
                  <a:cubicBezTo>
                    <a:pt x="5201" y="48679"/>
                    <a:pt x="5210" y="48658"/>
                    <a:pt x="5182" y="48603"/>
                  </a:cubicBezTo>
                  <a:lnTo>
                    <a:pt x="5182" y="48603"/>
                  </a:lnTo>
                  <a:cubicBezTo>
                    <a:pt x="5524" y="48787"/>
                    <a:pt x="5366" y="48760"/>
                    <a:pt x="5498" y="48971"/>
                  </a:cubicBezTo>
                  <a:cubicBezTo>
                    <a:pt x="5533" y="48978"/>
                    <a:pt x="5563" y="48981"/>
                    <a:pt x="5589" y="48981"/>
                  </a:cubicBezTo>
                  <a:cubicBezTo>
                    <a:pt x="5780" y="48981"/>
                    <a:pt x="5763" y="48815"/>
                    <a:pt x="5963" y="48815"/>
                  </a:cubicBezTo>
                  <a:cubicBezTo>
                    <a:pt x="6044" y="48815"/>
                    <a:pt x="6160" y="48842"/>
                    <a:pt x="6339" y="48918"/>
                  </a:cubicBezTo>
                  <a:cubicBezTo>
                    <a:pt x="6053" y="48671"/>
                    <a:pt x="6059" y="48621"/>
                    <a:pt x="6150" y="48621"/>
                  </a:cubicBezTo>
                  <a:cubicBezTo>
                    <a:pt x="6213" y="48621"/>
                    <a:pt x="6315" y="48645"/>
                    <a:pt x="6389" y="48645"/>
                  </a:cubicBezTo>
                  <a:cubicBezTo>
                    <a:pt x="6493" y="48645"/>
                    <a:pt x="6541" y="48597"/>
                    <a:pt x="6339" y="48366"/>
                  </a:cubicBezTo>
                  <a:lnTo>
                    <a:pt x="6339" y="48366"/>
                  </a:lnTo>
                  <a:cubicBezTo>
                    <a:pt x="6532" y="48527"/>
                    <a:pt x="6616" y="48561"/>
                    <a:pt x="6672" y="48561"/>
                  </a:cubicBezTo>
                  <a:cubicBezTo>
                    <a:pt x="6714" y="48561"/>
                    <a:pt x="6741" y="48542"/>
                    <a:pt x="6785" y="48542"/>
                  </a:cubicBezTo>
                  <a:cubicBezTo>
                    <a:pt x="6829" y="48542"/>
                    <a:pt x="6889" y="48560"/>
                    <a:pt x="6997" y="48629"/>
                  </a:cubicBezTo>
                  <a:cubicBezTo>
                    <a:pt x="6979" y="48736"/>
                    <a:pt x="6985" y="48843"/>
                    <a:pt x="6835" y="48843"/>
                  </a:cubicBezTo>
                  <a:cubicBezTo>
                    <a:pt x="6763" y="48843"/>
                    <a:pt x="6657" y="48819"/>
                    <a:pt x="6497" y="48760"/>
                  </a:cubicBezTo>
                  <a:lnTo>
                    <a:pt x="6497" y="48760"/>
                  </a:lnTo>
                  <a:cubicBezTo>
                    <a:pt x="6831" y="49079"/>
                    <a:pt x="6719" y="49170"/>
                    <a:pt x="6468" y="49170"/>
                  </a:cubicBezTo>
                  <a:cubicBezTo>
                    <a:pt x="6284" y="49170"/>
                    <a:pt x="6025" y="49121"/>
                    <a:pt x="5813" y="49076"/>
                  </a:cubicBezTo>
                  <a:lnTo>
                    <a:pt x="5813" y="49076"/>
                  </a:lnTo>
                  <a:cubicBezTo>
                    <a:pt x="6024" y="49240"/>
                    <a:pt x="6214" y="49425"/>
                    <a:pt x="6346" y="49649"/>
                  </a:cubicBezTo>
                  <a:lnTo>
                    <a:pt x="6346" y="49649"/>
                  </a:lnTo>
                  <a:cubicBezTo>
                    <a:pt x="6064" y="49008"/>
                    <a:pt x="8135" y="49763"/>
                    <a:pt x="6997" y="48524"/>
                  </a:cubicBezTo>
                  <a:cubicBezTo>
                    <a:pt x="7221" y="48424"/>
                    <a:pt x="7256" y="48206"/>
                    <a:pt x="7618" y="48206"/>
                  </a:cubicBezTo>
                  <a:cubicBezTo>
                    <a:pt x="7638" y="48206"/>
                    <a:pt x="7659" y="48207"/>
                    <a:pt x="7681" y="48208"/>
                  </a:cubicBezTo>
                  <a:cubicBezTo>
                    <a:pt x="7561" y="48069"/>
                    <a:pt x="7472" y="48005"/>
                    <a:pt x="7401" y="48005"/>
                  </a:cubicBezTo>
                  <a:cubicBezTo>
                    <a:pt x="7379" y="48005"/>
                    <a:pt x="7358" y="48011"/>
                    <a:pt x="7339" y="48024"/>
                  </a:cubicBezTo>
                  <a:lnTo>
                    <a:pt x="6997" y="47524"/>
                  </a:lnTo>
                  <a:cubicBezTo>
                    <a:pt x="6997" y="47481"/>
                    <a:pt x="7037" y="47461"/>
                    <a:pt x="7103" y="47461"/>
                  </a:cubicBezTo>
                  <a:cubicBezTo>
                    <a:pt x="7158" y="47461"/>
                    <a:pt x="7230" y="47474"/>
                    <a:pt x="7312" y="47498"/>
                  </a:cubicBezTo>
                  <a:cubicBezTo>
                    <a:pt x="7470" y="47761"/>
                    <a:pt x="7128" y="47630"/>
                    <a:pt x="7470" y="47998"/>
                  </a:cubicBezTo>
                  <a:cubicBezTo>
                    <a:pt x="7582" y="48028"/>
                    <a:pt x="7659" y="48035"/>
                    <a:pt x="7726" y="48035"/>
                  </a:cubicBezTo>
                  <a:cubicBezTo>
                    <a:pt x="7781" y="48035"/>
                    <a:pt x="7829" y="48031"/>
                    <a:pt x="7885" y="48031"/>
                  </a:cubicBezTo>
                  <a:cubicBezTo>
                    <a:pt x="7937" y="48031"/>
                    <a:pt x="7997" y="48035"/>
                    <a:pt x="8075" y="48050"/>
                  </a:cubicBezTo>
                  <a:lnTo>
                    <a:pt x="7865" y="47735"/>
                  </a:lnTo>
                  <a:cubicBezTo>
                    <a:pt x="7891" y="47682"/>
                    <a:pt x="7970" y="47656"/>
                    <a:pt x="8075" y="47656"/>
                  </a:cubicBezTo>
                  <a:cubicBezTo>
                    <a:pt x="8259" y="47761"/>
                    <a:pt x="8443" y="47919"/>
                    <a:pt x="8522" y="48156"/>
                  </a:cubicBezTo>
                  <a:cubicBezTo>
                    <a:pt x="8864" y="48050"/>
                    <a:pt x="7865" y="47498"/>
                    <a:pt x="8364" y="47498"/>
                  </a:cubicBezTo>
                  <a:cubicBezTo>
                    <a:pt x="8259" y="47367"/>
                    <a:pt x="8101" y="47261"/>
                    <a:pt x="7944" y="47235"/>
                  </a:cubicBezTo>
                  <a:cubicBezTo>
                    <a:pt x="7865" y="47077"/>
                    <a:pt x="7838" y="46972"/>
                    <a:pt x="7944" y="46946"/>
                  </a:cubicBezTo>
                  <a:cubicBezTo>
                    <a:pt x="8315" y="47334"/>
                    <a:pt x="8676" y="47365"/>
                    <a:pt x="9005" y="47365"/>
                  </a:cubicBezTo>
                  <a:cubicBezTo>
                    <a:pt x="9066" y="47365"/>
                    <a:pt x="9127" y="47364"/>
                    <a:pt x="9186" y="47364"/>
                  </a:cubicBezTo>
                  <a:cubicBezTo>
                    <a:pt x="9303" y="47364"/>
                    <a:pt x="9415" y="47368"/>
                    <a:pt x="9522" y="47393"/>
                  </a:cubicBezTo>
                  <a:cubicBezTo>
                    <a:pt x="9548" y="47682"/>
                    <a:pt x="8733" y="47708"/>
                    <a:pt x="9337" y="48129"/>
                  </a:cubicBezTo>
                  <a:cubicBezTo>
                    <a:pt x="9206" y="48287"/>
                    <a:pt x="8785" y="48234"/>
                    <a:pt x="8759" y="48471"/>
                  </a:cubicBezTo>
                  <a:cubicBezTo>
                    <a:pt x="8883" y="48572"/>
                    <a:pt x="8959" y="48606"/>
                    <a:pt x="9011" y="48606"/>
                  </a:cubicBezTo>
                  <a:cubicBezTo>
                    <a:pt x="9126" y="48606"/>
                    <a:pt x="9126" y="48440"/>
                    <a:pt x="9268" y="48440"/>
                  </a:cubicBezTo>
                  <a:cubicBezTo>
                    <a:pt x="9281" y="48440"/>
                    <a:pt x="9295" y="48442"/>
                    <a:pt x="9311" y="48445"/>
                  </a:cubicBezTo>
                  <a:cubicBezTo>
                    <a:pt x="9390" y="48734"/>
                    <a:pt x="9232" y="48603"/>
                    <a:pt x="9574" y="48997"/>
                  </a:cubicBezTo>
                  <a:cubicBezTo>
                    <a:pt x="9322" y="48844"/>
                    <a:pt x="9215" y="48808"/>
                    <a:pt x="9153" y="48808"/>
                  </a:cubicBezTo>
                  <a:cubicBezTo>
                    <a:pt x="9099" y="48808"/>
                    <a:pt x="9080" y="48836"/>
                    <a:pt x="9029" y="48836"/>
                  </a:cubicBezTo>
                  <a:cubicBezTo>
                    <a:pt x="8969" y="48836"/>
                    <a:pt x="8863" y="48797"/>
                    <a:pt x="8601" y="48629"/>
                  </a:cubicBezTo>
                  <a:lnTo>
                    <a:pt x="8601" y="48629"/>
                  </a:lnTo>
                  <a:cubicBezTo>
                    <a:pt x="8785" y="48918"/>
                    <a:pt x="9074" y="49155"/>
                    <a:pt x="9416" y="49286"/>
                  </a:cubicBezTo>
                  <a:cubicBezTo>
                    <a:pt x="9428" y="49333"/>
                    <a:pt x="9414" y="49351"/>
                    <a:pt x="9383" y="49351"/>
                  </a:cubicBezTo>
                  <a:cubicBezTo>
                    <a:pt x="9274" y="49351"/>
                    <a:pt x="8955" y="49123"/>
                    <a:pt x="8811" y="49102"/>
                  </a:cubicBezTo>
                  <a:lnTo>
                    <a:pt x="8811" y="49102"/>
                  </a:lnTo>
                  <a:cubicBezTo>
                    <a:pt x="8943" y="49286"/>
                    <a:pt x="8811" y="49286"/>
                    <a:pt x="9048" y="49549"/>
                  </a:cubicBezTo>
                  <a:cubicBezTo>
                    <a:pt x="8785" y="49549"/>
                    <a:pt x="8706" y="49365"/>
                    <a:pt x="8470" y="49313"/>
                  </a:cubicBezTo>
                  <a:lnTo>
                    <a:pt x="8470" y="49313"/>
                  </a:lnTo>
                  <a:cubicBezTo>
                    <a:pt x="8585" y="49470"/>
                    <a:pt x="8604" y="49514"/>
                    <a:pt x="8572" y="49514"/>
                  </a:cubicBezTo>
                  <a:cubicBezTo>
                    <a:pt x="8531" y="49514"/>
                    <a:pt x="8402" y="49438"/>
                    <a:pt x="8286" y="49438"/>
                  </a:cubicBezTo>
                  <a:cubicBezTo>
                    <a:pt x="8268" y="49438"/>
                    <a:pt x="8250" y="49440"/>
                    <a:pt x="8233" y="49444"/>
                  </a:cubicBezTo>
                  <a:cubicBezTo>
                    <a:pt x="8364" y="49734"/>
                    <a:pt x="8049" y="49707"/>
                    <a:pt x="8207" y="50023"/>
                  </a:cubicBezTo>
                  <a:cubicBezTo>
                    <a:pt x="7917" y="49997"/>
                    <a:pt x="7865" y="49734"/>
                    <a:pt x="7628" y="49655"/>
                  </a:cubicBezTo>
                  <a:cubicBezTo>
                    <a:pt x="7628" y="49418"/>
                    <a:pt x="8207" y="49471"/>
                    <a:pt x="7575" y="49023"/>
                  </a:cubicBezTo>
                  <a:lnTo>
                    <a:pt x="7575" y="49023"/>
                  </a:lnTo>
                  <a:cubicBezTo>
                    <a:pt x="7444" y="49050"/>
                    <a:pt x="7681" y="49365"/>
                    <a:pt x="7681" y="49471"/>
                  </a:cubicBezTo>
                  <a:cubicBezTo>
                    <a:pt x="7575" y="49392"/>
                    <a:pt x="7444" y="49339"/>
                    <a:pt x="7312" y="49286"/>
                  </a:cubicBezTo>
                  <a:lnTo>
                    <a:pt x="7312" y="49286"/>
                  </a:lnTo>
                  <a:cubicBezTo>
                    <a:pt x="7474" y="49537"/>
                    <a:pt x="7537" y="49629"/>
                    <a:pt x="7437" y="49629"/>
                  </a:cubicBezTo>
                  <a:cubicBezTo>
                    <a:pt x="7390" y="49629"/>
                    <a:pt x="7307" y="49609"/>
                    <a:pt x="7181" y="49576"/>
                  </a:cubicBezTo>
                  <a:lnTo>
                    <a:pt x="7181" y="49576"/>
                  </a:lnTo>
                  <a:cubicBezTo>
                    <a:pt x="7339" y="49944"/>
                    <a:pt x="7759" y="49970"/>
                    <a:pt x="7917" y="50338"/>
                  </a:cubicBezTo>
                  <a:cubicBezTo>
                    <a:pt x="7944" y="50391"/>
                    <a:pt x="7865" y="50391"/>
                    <a:pt x="7917" y="50470"/>
                  </a:cubicBezTo>
                  <a:cubicBezTo>
                    <a:pt x="7628" y="50417"/>
                    <a:pt x="7496" y="50181"/>
                    <a:pt x="7286" y="49997"/>
                  </a:cubicBezTo>
                  <a:cubicBezTo>
                    <a:pt x="7186" y="49953"/>
                    <a:pt x="7125" y="49937"/>
                    <a:pt x="7085" y="49937"/>
                  </a:cubicBezTo>
                  <a:cubicBezTo>
                    <a:pt x="6987" y="49937"/>
                    <a:pt x="7016" y="50030"/>
                    <a:pt x="6921" y="50030"/>
                  </a:cubicBezTo>
                  <a:cubicBezTo>
                    <a:pt x="6891" y="50030"/>
                    <a:pt x="6849" y="50020"/>
                    <a:pt x="6786" y="49997"/>
                  </a:cubicBezTo>
                  <a:lnTo>
                    <a:pt x="6786" y="49997"/>
                  </a:lnTo>
                  <a:cubicBezTo>
                    <a:pt x="6865" y="50102"/>
                    <a:pt x="6970" y="50181"/>
                    <a:pt x="7102" y="50207"/>
                  </a:cubicBezTo>
                  <a:cubicBezTo>
                    <a:pt x="7155" y="50496"/>
                    <a:pt x="6260" y="50128"/>
                    <a:pt x="6813" y="50786"/>
                  </a:cubicBezTo>
                  <a:cubicBezTo>
                    <a:pt x="6371" y="50852"/>
                    <a:pt x="6411" y="51196"/>
                    <a:pt x="5985" y="51196"/>
                  </a:cubicBezTo>
                  <a:cubicBezTo>
                    <a:pt x="5903" y="51196"/>
                    <a:pt x="5804" y="51183"/>
                    <a:pt x="5682" y="51154"/>
                  </a:cubicBezTo>
                  <a:lnTo>
                    <a:pt x="5682" y="51154"/>
                  </a:lnTo>
                  <a:cubicBezTo>
                    <a:pt x="5997" y="51548"/>
                    <a:pt x="5603" y="51417"/>
                    <a:pt x="5603" y="51548"/>
                  </a:cubicBezTo>
                  <a:cubicBezTo>
                    <a:pt x="5945" y="51838"/>
                    <a:pt x="6050" y="51864"/>
                    <a:pt x="6208" y="52127"/>
                  </a:cubicBezTo>
                  <a:cubicBezTo>
                    <a:pt x="6497" y="52179"/>
                    <a:pt x="6760" y="52258"/>
                    <a:pt x="7023" y="52364"/>
                  </a:cubicBezTo>
                  <a:cubicBezTo>
                    <a:pt x="6839" y="52206"/>
                    <a:pt x="6655" y="52022"/>
                    <a:pt x="6497" y="51811"/>
                  </a:cubicBezTo>
                  <a:cubicBezTo>
                    <a:pt x="6497" y="51627"/>
                    <a:pt x="6892" y="51732"/>
                    <a:pt x="6576" y="51312"/>
                  </a:cubicBezTo>
                  <a:lnTo>
                    <a:pt x="6576" y="51312"/>
                  </a:lnTo>
                  <a:cubicBezTo>
                    <a:pt x="6918" y="51469"/>
                    <a:pt x="7049" y="51838"/>
                    <a:pt x="7312" y="52074"/>
                  </a:cubicBezTo>
                  <a:cubicBezTo>
                    <a:pt x="7337" y="52082"/>
                    <a:pt x="7359" y="52085"/>
                    <a:pt x="7379" y="52085"/>
                  </a:cubicBezTo>
                  <a:cubicBezTo>
                    <a:pt x="7497" y="52085"/>
                    <a:pt x="7529" y="51967"/>
                    <a:pt x="7634" y="51967"/>
                  </a:cubicBezTo>
                  <a:cubicBezTo>
                    <a:pt x="7694" y="51967"/>
                    <a:pt x="7779" y="52006"/>
                    <a:pt x="7917" y="52127"/>
                  </a:cubicBezTo>
                  <a:cubicBezTo>
                    <a:pt x="8154" y="52062"/>
                    <a:pt x="7934" y="51664"/>
                    <a:pt x="8247" y="51664"/>
                  </a:cubicBezTo>
                  <a:cubicBezTo>
                    <a:pt x="8317" y="51664"/>
                    <a:pt x="8414" y="51684"/>
                    <a:pt x="8548" y="51732"/>
                  </a:cubicBezTo>
                  <a:cubicBezTo>
                    <a:pt x="8706" y="51995"/>
                    <a:pt x="8470" y="51995"/>
                    <a:pt x="8575" y="52258"/>
                  </a:cubicBezTo>
                  <a:cubicBezTo>
                    <a:pt x="8654" y="52242"/>
                    <a:pt x="8676" y="52188"/>
                    <a:pt x="8768" y="52188"/>
                  </a:cubicBezTo>
                  <a:cubicBezTo>
                    <a:pt x="8828" y="52188"/>
                    <a:pt x="8918" y="52212"/>
                    <a:pt x="9074" y="52285"/>
                  </a:cubicBezTo>
                  <a:cubicBezTo>
                    <a:pt x="8908" y="52134"/>
                    <a:pt x="8846" y="52061"/>
                    <a:pt x="8893" y="52061"/>
                  </a:cubicBezTo>
                  <a:cubicBezTo>
                    <a:pt x="8928" y="52061"/>
                    <a:pt x="9023" y="52101"/>
                    <a:pt x="9180" y="52179"/>
                  </a:cubicBezTo>
                  <a:cubicBezTo>
                    <a:pt x="8811" y="51575"/>
                    <a:pt x="9837" y="51995"/>
                    <a:pt x="9811" y="51653"/>
                  </a:cubicBezTo>
                  <a:cubicBezTo>
                    <a:pt x="10048" y="51653"/>
                    <a:pt x="10100" y="51890"/>
                    <a:pt x="10232" y="52048"/>
                  </a:cubicBezTo>
                  <a:cubicBezTo>
                    <a:pt x="10296" y="52075"/>
                    <a:pt x="10339" y="52085"/>
                    <a:pt x="10368" y="52085"/>
                  </a:cubicBezTo>
                  <a:cubicBezTo>
                    <a:pt x="10467" y="52085"/>
                    <a:pt x="10405" y="51962"/>
                    <a:pt x="10518" y="51962"/>
                  </a:cubicBezTo>
                  <a:cubicBezTo>
                    <a:pt x="10533" y="51962"/>
                    <a:pt x="10552" y="51964"/>
                    <a:pt x="10574" y="51969"/>
                  </a:cubicBezTo>
                  <a:cubicBezTo>
                    <a:pt x="10258" y="51759"/>
                    <a:pt x="9916" y="51601"/>
                    <a:pt x="9548" y="51496"/>
                  </a:cubicBezTo>
                  <a:cubicBezTo>
                    <a:pt x="9416" y="51417"/>
                    <a:pt x="9285" y="51312"/>
                    <a:pt x="9180" y="51206"/>
                  </a:cubicBezTo>
                  <a:cubicBezTo>
                    <a:pt x="9206" y="51127"/>
                    <a:pt x="9364" y="51127"/>
                    <a:pt x="9443" y="51075"/>
                  </a:cubicBezTo>
                  <a:cubicBezTo>
                    <a:pt x="9627" y="51154"/>
                    <a:pt x="9679" y="51364"/>
                    <a:pt x="9942" y="51364"/>
                  </a:cubicBezTo>
                  <a:cubicBezTo>
                    <a:pt x="9890" y="51206"/>
                    <a:pt x="9732" y="51127"/>
                    <a:pt x="9627" y="50996"/>
                  </a:cubicBezTo>
                  <a:cubicBezTo>
                    <a:pt x="9600" y="50956"/>
                    <a:pt x="9640" y="50956"/>
                    <a:pt x="9676" y="50956"/>
                  </a:cubicBezTo>
                  <a:cubicBezTo>
                    <a:pt x="9712" y="50956"/>
                    <a:pt x="9745" y="50956"/>
                    <a:pt x="9706" y="50917"/>
                  </a:cubicBezTo>
                  <a:lnTo>
                    <a:pt x="9706" y="50917"/>
                  </a:lnTo>
                  <a:cubicBezTo>
                    <a:pt x="10100" y="51075"/>
                    <a:pt x="9837" y="51101"/>
                    <a:pt x="10127" y="51312"/>
                  </a:cubicBezTo>
                  <a:cubicBezTo>
                    <a:pt x="10179" y="51396"/>
                    <a:pt x="10122" y="51404"/>
                    <a:pt x="10054" y="51404"/>
                  </a:cubicBezTo>
                  <a:cubicBezTo>
                    <a:pt x="10037" y="51404"/>
                    <a:pt x="10019" y="51404"/>
                    <a:pt x="10002" y="51404"/>
                  </a:cubicBezTo>
                  <a:cubicBezTo>
                    <a:pt x="9916" y="51404"/>
                    <a:pt x="9850" y="51417"/>
                    <a:pt x="9995" y="51575"/>
                  </a:cubicBezTo>
                  <a:cubicBezTo>
                    <a:pt x="11073" y="51049"/>
                    <a:pt x="11783" y="50233"/>
                    <a:pt x="13046" y="49865"/>
                  </a:cubicBezTo>
                  <a:cubicBezTo>
                    <a:pt x="12714" y="49563"/>
                    <a:pt x="12763" y="49434"/>
                    <a:pt x="12960" y="49434"/>
                  </a:cubicBezTo>
                  <a:cubicBezTo>
                    <a:pt x="13106" y="49434"/>
                    <a:pt x="13333" y="49505"/>
                    <a:pt x="13546" y="49628"/>
                  </a:cubicBezTo>
                  <a:cubicBezTo>
                    <a:pt x="13256" y="49339"/>
                    <a:pt x="12862" y="49155"/>
                    <a:pt x="12572" y="48839"/>
                  </a:cubicBezTo>
                  <a:cubicBezTo>
                    <a:pt x="12566" y="48780"/>
                    <a:pt x="12593" y="48759"/>
                    <a:pt x="12636" y="48759"/>
                  </a:cubicBezTo>
                  <a:cubicBezTo>
                    <a:pt x="12731" y="48759"/>
                    <a:pt x="12907" y="48859"/>
                    <a:pt x="12999" y="48859"/>
                  </a:cubicBezTo>
                  <a:cubicBezTo>
                    <a:pt x="13050" y="48859"/>
                    <a:pt x="13075" y="48828"/>
                    <a:pt x="13046" y="48734"/>
                  </a:cubicBezTo>
                  <a:lnTo>
                    <a:pt x="13046" y="48734"/>
                  </a:lnTo>
                  <a:cubicBezTo>
                    <a:pt x="13177" y="48787"/>
                    <a:pt x="13230" y="48918"/>
                    <a:pt x="13309" y="49023"/>
                  </a:cubicBezTo>
                  <a:cubicBezTo>
                    <a:pt x="13512" y="48972"/>
                    <a:pt x="13297" y="48601"/>
                    <a:pt x="13569" y="48601"/>
                  </a:cubicBezTo>
                  <a:cubicBezTo>
                    <a:pt x="13578" y="48601"/>
                    <a:pt x="13588" y="48602"/>
                    <a:pt x="13598" y="48603"/>
                  </a:cubicBezTo>
                  <a:cubicBezTo>
                    <a:pt x="13856" y="48890"/>
                    <a:pt x="14024" y="48968"/>
                    <a:pt x="14177" y="48968"/>
                  </a:cubicBezTo>
                  <a:cubicBezTo>
                    <a:pt x="14360" y="48968"/>
                    <a:pt x="14521" y="48856"/>
                    <a:pt x="14789" y="48856"/>
                  </a:cubicBezTo>
                  <a:cubicBezTo>
                    <a:pt x="14891" y="48856"/>
                    <a:pt x="15009" y="48873"/>
                    <a:pt x="15150" y="48918"/>
                  </a:cubicBezTo>
                  <a:cubicBezTo>
                    <a:pt x="15097" y="48708"/>
                    <a:pt x="14808" y="48708"/>
                    <a:pt x="14650" y="48629"/>
                  </a:cubicBezTo>
                  <a:cubicBezTo>
                    <a:pt x="14733" y="48556"/>
                    <a:pt x="14784" y="48537"/>
                    <a:pt x="14837" y="48537"/>
                  </a:cubicBezTo>
                  <a:cubicBezTo>
                    <a:pt x="14897" y="48537"/>
                    <a:pt x="14961" y="48561"/>
                    <a:pt x="15080" y="48561"/>
                  </a:cubicBezTo>
                  <a:cubicBezTo>
                    <a:pt x="15122" y="48561"/>
                    <a:pt x="15171" y="48558"/>
                    <a:pt x="15229" y="48550"/>
                  </a:cubicBezTo>
                  <a:cubicBezTo>
                    <a:pt x="15150" y="48445"/>
                    <a:pt x="14913" y="48419"/>
                    <a:pt x="14834" y="48287"/>
                  </a:cubicBezTo>
                  <a:cubicBezTo>
                    <a:pt x="14834" y="48244"/>
                    <a:pt x="14874" y="48224"/>
                    <a:pt x="14936" y="48224"/>
                  </a:cubicBezTo>
                  <a:cubicBezTo>
                    <a:pt x="14987" y="48224"/>
                    <a:pt x="15053" y="48237"/>
                    <a:pt x="15124" y="48261"/>
                  </a:cubicBezTo>
                  <a:cubicBezTo>
                    <a:pt x="14992" y="48129"/>
                    <a:pt x="14861" y="47971"/>
                    <a:pt x="14782" y="47814"/>
                  </a:cubicBezTo>
                  <a:cubicBezTo>
                    <a:pt x="14750" y="47744"/>
                    <a:pt x="14761" y="47721"/>
                    <a:pt x="14792" y="47721"/>
                  </a:cubicBezTo>
                  <a:cubicBezTo>
                    <a:pt x="14847" y="47721"/>
                    <a:pt x="14966" y="47792"/>
                    <a:pt x="15019" y="47792"/>
                  </a:cubicBezTo>
                  <a:cubicBezTo>
                    <a:pt x="15059" y="47792"/>
                    <a:pt x="15061" y="47751"/>
                    <a:pt x="14966" y="47603"/>
                  </a:cubicBezTo>
                  <a:lnTo>
                    <a:pt x="14966" y="47603"/>
                  </a:lnTo>
                  <a:cubicBezTo>
                    <a:pt x="15150" y="47682"/>
                    <a:pt x="15308" y="47840"/>
                    <a:pt x="15387" y="48024"/>
                  </a:cubicBezTo>
                  <a:cubicBezTo>
                    <a:pt x="15886" y="47893"/>
                    <a:pt x="16070" y="48103"/>
                    <a:pt x="16228" y="47577"/>
                  </a:cubicBezTo>
                  <a:cubicBezTo>
                    <a:pt x="16360" y="47656"/>
                    <a:pt x="16491" y="47761"/>
                    <a:pt x="16570" y="47893"/>
                  </a:cubicBezTo>
                  <a:cubicBezTo>
                    <a:pt x="16360" y="47314"/>
                    <a:pt x="17017" y="47419"/>
                    <a:pt x="16938" y="46972"/>
                  </a:cubicBezTo>
                  <a:lnTo>
                    <a:pt x="16938" y="46972"/>
                  </a:lnTo>
                  <a:cubicBezTo>
                    <a:pt x="17070" y="47025"/>
                    <a:pt x="17175" y="47104"/>
                    <a:pt x="17254" y="47209"/>
                  </a:cubicBezTo>
                  <a:cubicBezTo>
                    <a:pt x="17359" y="47130"/>
                    <a:pt x="17201" y="46841"/>
                    <a:pt x="16991" y="46525"/>
                  </a:cubicBezTo>
                  <a:lnTo>
                    <a:pt x="16991" y="46525"/>
                  </a:lnTo>
                  <a:cubicBezTo>
                    <a:pt x="17201" y="46551"/>
                    <a:pt x="17359" y="46683"/>
                    <a:pt x="17438" y="46893"/>
                  </a:cubicBezTo>
                  <a:cubicBezTo>
                    <a:pt x="17543" y="46446"/>
                    <a:pt x="18700" y="46814"/>
                    <a:pt x="18174" y="45894"/>
                  </a:cubicBezTo>
                  <a:lnTo>
                    <a:pt x="18174" y="45894"/>
                  </a:lnTo>
                  <a:cubicBezTo>
                    <a:pt x="18437" y="45946"/>
                    <a:pt x="18490" y="46183"/>
                    <a:pt x="18779" y="46236"/>
                  </a:cubicBezTo>
                  <a:cubicBezTo>
                    <a:pt x="18858" y="46393"/>
                    <a:pt x="18569" y="46236"/>
                    <a:pt x="18779" y="46499"/>
                  </a:cubicBezTo>
                  <a:cubicBezTo>
                    <a:pt x="18858" y="46157"/>
                    <a:pt x="18700" y="45499"/>
                    <a:pt x="19332" y="45499"/>
                  </a:cubicBezTo>
                  <a:cubicBezTo>
                    <a:pt x="19042" y="45210"/>
                    <a:pt x="18911" y="45499"/>
                    <a:pt x="18674" y="45078"/>
                  </a:cubicBezTo>
                  <a:lnTo>
                    <a:pt x="18674" y="45078"/>
                  </a:lnTo>
                  <a:cubicBezTo>
                    <a:pt x="18932" y="45139"/>
                    <a:pt x="19164" y="45200"/>
                    <a:pt x="19309" y="45200"/>
                  </a:cubicBezTo>
                  <a:cubicBezTo>
                    <a:pt x="19415" y="45200"/>
                    <a:pt x="19474" y="45167"/>
                    <a:pt x="19463" y="45078"/>
                  </a:cubicBezTo>
                  <a:cubicBezTo>
                    <a:pt x="19343" y="44942"/>
                    <a:pt x="19283" y="44896"/>
                    <a:pt x="19252" y="44896"/>
                  </a:cubicBezTo>
                  <a:cubicBezTo>
                    <a:pt x="19188" y="44896"/>
                    <a:pt x="19238" y="45087"/>
                    <a:pt x="19118" y="45087"/>
                  </a:cubicBezTo>
                  <a:cubicBezTo>
                    <a:pt x="19104" y="45087"/>
                    <a:pt x="19087" y="45084"/>
                    <a:pt x="19069" y="45078"/>
                  </a:cubicBezTo>
                  <a:cubicBezTo>
                    <a:pt x="18832" y="44710"/>
                    <a:pt x="19121" y="44789"/>
                    <a:pt x="19121" y="44631"/>
                  </a:cubicBezTo>
                  <a:cubicBezTo>
                    <a:pt x="19358" y="44815"/>
                    <a:pt x="19595" y="45052"/>
                    <a:pt x="19831" y="45289"/>
                  </a:cubicBezTo>
                  <a:cubicBezTo>
                    <a:pt x="19963" y="44947"/>
                    <a:pt x="19568" y="44316"/>
                    <a:pt x="20147" y="44289"/>
                  </a:cubicBezTo>
                  <a:cubicBezTo>
                    <a:pt x="20278" y="44342"/>
                    <a:pt x="20331" y="44474"/>
                    <a:pt x="20462" y="44526"/>
                  </a:cubicBezTo>
                  <a:cubicBezTo>
                    <a:pt x="20520" y="44551"/>
                    <a:pt x="20554" y="44557"/>
                    <a:pt x="20581" y="44557"/>
                  </a:cubicBezTo>
                  <a:cubicBezTo>
                    <a:pt x="20613" y="44557"/>
                    <a:pt x="20633" y="44547"/>
                    <a:pt x="20669" y="44547"/>
                  </a:cubicBezTo>
                  <a:cubicBezTo>
                    <a:pt x="20699" y="44547"/>
                    <a:pt x="20739" y="44554"/>
                    <a:pt x="20804" y="44579"/>
                  </a:cubicBezTo>
                  <a:cubicBezTo>
                    <a:pt x="20594" y="44263"/>
                    <a:pt x="20541" y="44289"/>
                    <a:pt x="20515" y="44079"/>
                  </a:cubicBezTo>
                  <a:lnTo>
                    <a:pt x="20515" y="44079"/>
                  </a:lnTo>
                  <a:cubicBezTo>
                    <a:pt x="20673" y="44184"/>
                    <a:pt x="20857" y="44289"/>
                    <a:pt x="21041" y="44342"/>
                  </a:cubicBezTo>
                  <a:cubicBezTo>
                    <a:pt x="21015" y="44079"/>
                    <a:pt x="21225" y="44053"/>
                    <a:pt x="21357" y="43921"/>
                  </a:cubicBezTo>
                  <a:cubicBezTo>
                    <a:pt x="21553" y="44009"/>
                    <a:pt x="21550" y="44151"/>
                    <a:pt x="21468" y="44151"/>
                  </a:cubicBezTo>
                  <a:cubicBezTo>
                    <a:pt x="21457" y="44151"/>
                    <a:pt x="21444" y="44148"/>
                    <a:pt x="21430" y="44142"/>
                  </a:cubicBezTo>
                  <a:lnTo>
                    <a:pt x="21430" y="44142"/>
                  </a:lnTo>
                  <a:cubicBezTo>
                    <a:pt x="21514" y="44184"/>
                    <a:pt x="21575" y="44203"/>
                    <a:pt x="21619" y="44203"/>
                  </a:cubicBezTo>
                  <a:cubicBezTo>
                    <a:pt x="21844" y="44203"/>
                    <a:pt x="21557" y="43691"/>
                    <a:pt x="21251" y="43343"/>
                  </a:cubicBezTo>
                  <a:lnTo>
                    <a:pt x="21251" y="43343"/>
                  </a:lnTo>
                  <a:cubicBezTo>
                    <a:pt x="21567" y="43395"/>
                    <a:pt x="21672" y="43658"/>
                    <a:pt x="21804" y="43895"/>
                  </a:cubicBezTo>
                  <a:cubicBezTo>
                    <a:pt x="21958" y="43714"/>
                    <a:pt x="21532" y="43079"/>
                    <a:pt x="21912" y="43079"/>
                  </a:cubicBezTo>
                  <a:cubicBezTo>
                    <a:pt x="21919" y="43079"/>
                    <a:pt x="21927" y="43079"/>
                    <a:pt x="21935" y="43080"/>
                  </a:cubicBezTo>
                  <a:cubicBezTo>
                    <a:pt x="22079" y="43100"/>
                    <a:pt x="22223" y="43362"/>
                    <a:pt x="22128" y="43362"/>
                  </a:cubicBezTo>
                  <a:cubicBezTo>
                    <a:pt x="22119" y="43362"/>
                    <a:pt x="22108" y="43360"/>
                    <a:pt x="22094" y="43354"/>
                  </a:cubicBezTo>
                  <a:lnTo>
                    <a:pt x="22094" y="43354"/>
                  </a:lnTo>
                  <a:cubicBezTo>
                    <a:pt x="22263" y="43449"/>
                    <a:pt x="22394" y="43489"/>
                    <a:pt x="22497" y="43489"/>
                  </a:cubicBezTo>
                  <a:cubicBezTo>
                    <a:pt x="22580" y="43489"/>
                    <a:pt x="22645" y="43464"/>
                    <a:pt x="22698" y="43422"/>
                  </a:cubicBezTo>
                  <a:lnTo>
                    <a:pt x="22698" y="43422"/>
                  </a:lnTo>
                  <a:cubicBezTo>
                    <a:pt x="22698" y="43474"/>
                    <a:pt x="22645" y="43632"/>
                    <a:pt x="22935" y="43711"/>
                  </a:cubicBezTo>
                  <a:cubicBezTo>
                    <a:pt x="22961" y="43816"/>
                    <a:pt x="22672" y="43658"/>
                    <a:pt x="22935" y="43974"/>
                  </a:cubicBezTo>
                  <a:cubicBezTo>
                    <a:pt x="23003" y="43998"/>
                    <a:pt x="23052" y="44008"/>
                    <a:pt x="23087" y="44008"/>
                  </a:cubicBezTo>
                  <a:cubicBezTo>
                    <a:pt x="23232" y="44008"/>
                    <a:pt x="23147" y="43841"/>
                    <a:pt x="23300" y="43841"/>
                  </a:cubicBezTo>
                  <a:cubicBezTo>
                    <a:pt x="23309" y="43841"/>
                    <a:pt x="23319" y="43841"/>
                    <a:pt x="23329" y="43842"/>
                  </a:cubicBezTo>
                  <a:cubicBezTo>
                    <a:pt x="23115" y="43723"/>
                    <a:pt x="22836" y="43411"/>
                    <a:pt x="23019" y="43411"/>
                  </a:cubicBezTo>
                  <a:cubicBezTo>
                    <a:pt x="23038" y="43411"/>
                    <a:pt x="23062" y="43414"/>
                    <a:pt x="23092" y="43422"/>
                  </a:cubicBezTo>
                  <a:cubicBezTo>
                    <a:pt x="23039" y="43368"/>
                    <a:pt x="23007" y="43358"/>
                    <a:pt x="22976" y="43358"/>
                  </a:cubicBezTo>
                  <a:cubicBezTo>
                    <a:pt x="22957" y="43358"/>
                    <a:pt x="22940" y="43361"/>
                    <a:pt x="22918" y="43361"/>
                  </a:cubicBezTo>
                  <a:cubicBezTo>
                    <a:pt x="22885" y="43361"/>
                    <a:pt x="22842" y="43354"/>
                    <a:pt x="22777" y="43316"/>
                  </a:cubicBezTo>
                  <a:cubicBezTo>
                    <a:pt x="22777" y="43027"/>
                    <a:pt x="22672" y="42764"/>
                    <a:pt x="22488" y="42554"/>
                  </a:cubicBezTo>
                  <a:lnTo>
                    <a:pt x="22488" y="42554"/>
                  </a:lnTo>
                  <a:cubicBezTo>
                    <a:pt x="22803" y="42606"/>
                    <a:pt x="22803" y="42922"/>
                    <a:pt x="23145" y="42974"/>
                  </a:cubicBezTo>
                  <a:cubicBezTo>
                    <a:pt x="22961" y="42711"/>
                    <a:pt x="23092" y="42606"/>
                    <a:pt x="22751" y="42317"/>
                  </a:cubicBezTo>
                  <a:cubicBezTo>
                    <a:pt x="23040" y="42185"/>
                    <a:pt x="23487" y="42107"/>
                    <a:pt x="23487" y="41844"/>
                  </a:cubicBezTo>
                  <a:cubicBezTo>
                    <a:pt x="23340" y="41739"/>
                    <a:pt x="23194" y="41651"/>
                    <a:pt x="23100" y="41500"/>
                  </a:cubicBezTo>
                  <a:lnTo>
                    <a:pt x="23100" y="41500"/>
                  </a:lnTo>
                  <a:cubicBezTo>
                    <a:pt x="23177" y="41762"/>
                    <a:pt x="23043" y="41829"/>
                    <a:pt x="22908" y="41896"/>
                  </a:cubicBezTo>
                  <a:cubicBezTo>
                    <a:pt x="22698" y="41502"/>
                    <a:pt x="22882" y="41449"/>
                    <a:pt x="23040" y="41344"/>
                  </a:cubicBezTo>
                  <a:lnTo>
                    <a:pt x="23040" y="41344"/>
                  </a:lnTo>
                  <a:cubicBezTo>
                    <a:pt x="23045" y="41356"/>
                    <a:pt x="23051" y="41367"/>
                    <a:pt x="23055" y="41378"/>
                  </a:cubicBezTo>
                  <a:lnTo>
                    <a:pt x="23055" y="41378"/>
                  </a:lnTo>
                  <a:cubicBezTo>
                    <a:pt x="23462" y="41597"/>
                    <a:pt x="23585" y="41848"/>
                    <a:pt x="23797" y="41848"/>
                  </a:cubicBezTo>
                  <a:cubicBezTo>
                    <a:pt x="23838" y="41848"/>
                    <a:pt x="23883" y="41838"/>
                    <a:pt x="23934" y="41817"/>
                  </a:cubicBezTo>
                  <a:lnTo>
                    <a:pt x="23934" y="41817"/>
                  </a:lnTo>
                  <a:cubicBezTo>
                    <a:pt x="24171" y="42133"/>
                    <a:pt x="23881" y="42028"/>
                    <a:pt x="23881" y="42159"/>
                  </a:cubicBezTo>
                  <a:cubicBezTo>
                    <a:pt x="23961" y="42217"/>
                    <a:pt x="24014" y="42240"/>
                    <a:pt x="24052" y="42240"/>
                  </a:cubicBezTo>
                  <a:cubicBezTo>
                    <a:pt x="24196" y="42240"/>
                    <a:pt x="24093" y="41895"/>
                    <a:pt x="24261" y="41895"/>
                  </a:cubicBezTo>
                  <a:cubicBezTo>
                    <a:pt x="24266" y="41895"/>
                    <a:pt x="24271" y="41896"/>
                    <a:pt x="24276" y="41896"/>
                  </a:cubicBezTo>
                  <a:cubicBezTo>
                    <a:pt x="24144" y="41791"/>
                    <a:pt x="23987" y="41738"/>
                    <a:pt x="23934" y="41581"/>
                  </a:cubicBezTo>
                  <a:lnTo>
                    <a:pt x="23934" y="41581"/>
                  </a:lnTo>
                  <a:cubicBezTo>
                    <a:pt x="23973" y="41589"/>
                    <a:pt x="24004" y="41592"/>
                    <a:pt x="24030" y="41592"/>
                  </a:cubicBezTo>
                  <a:cubicBezTo>
                    <a:pt x="24082" y="41592"/>
                    <a:pt x="24116" y="41581"/>
                    <a:pt x="24164" y="41581"/>
                  </a:cubicBezTo>
                  <a:cubicBezTo>
                    <a:pt x="24236" y="41581"/>
                    <a:pt x="24342" y="41607"/>
                    <a:pt x="24592" y="41738"/>
                  </a:cubicBezTo>
                  <a:cubicBezTo>
                    <a:pt x="24513" y="41502"/>
                    <a:pt x="24250" y="41423"/>
                    <a:pt x="24197" y="41186"/>
                  </a:cubicBezTo>
                  <a:cubicBezTo>
                    <a:pt x="24197" y="41176"/>
                    <a:pt x="24204" y="41172"/>
                    <a:pt x="24217" y="41172"/>
                  </a:cubicBezTo>
                  <a:cubicBezTo>
                    <a:pt x="24287" y="41172"/>
                    <a:pt x="24519" y="41298"/>
                    <a:pt x="24618" y="41298"/>
                  </a:cubicBezTo>
                  <a:cubicBezTo>
                    <a:pt x="24690" y="41298"/>
                    <a:pt x="24692" y="41232"/>
                    <a:pt x="24513" y="41002"/>
                  </a:cubicBezTo>
                  <a:lnTo>
                    <a:pt x="24513" y="41002"/>
                  </a:lnTo>
                  <a:cubicBezTo>
                    <a:pt x="24723" y="41055"/>
                    <a:pt x="24828" y="41239"/>
                    <a:pt x="25065" y="41265"/>
                  </a:cubicBezTo>
                  <a:cubicBezTo>
                    <a:pt x="25196" y="41475"/>
                    <a:pt x="25065" y="41475"/>
                    <a:pt x="24960" y="41502"/>
                  </a:cubicBezTo>
                  <a:cubicBezTo>
                    <a:pt x="25061" y="41523"/>
                    <a:pt x="25152" y="41533"/>
                    <a:pt x="25234" y="41533"/>
                  </a:cubicBezTo>
                  <a:cubicBezTo>
                    <a:pt x="26047" y="41533"/>
                    <a:pt x="25996" y="40557"/>
                    <a:pt x="26617" y="40318"/>
                  </a:cubicBezTo>
                  <a:cubicBezTo>
                    <a:pt x="26801" y="40476"/>
                    <a:pt x="26959" y="40686"/>
                    <a:pt x="27090" y="40923"/>
                  </a:cubicBezTo>
                  <a:cubicBezTo>
                    <a:pt x="27248" y="40923"/>
                    <a:pt x="27174" y="40691"/>
                    <a:pt x="27348" y="40691"/>
                  </a:cubicBezTo>
                  <a:cubicBezTo>
                    <a:pt x="27377" y="40691"/>
                    <a:pt x="27413" y="40698"/>
                    <a:pt x="27458" y="40713"/>
                  </a:cubicBezTo>
                  <a:cubicBezTo>
                    <a:pt x="27327" y="40529"/>
                    <a:pt x="27143" y="40371"/>
                    <a:pt x="26959" y="40266"/>
                  </a:cubicBezTo>
                  <a:cubicBezTo>
                    <a:pt x="27169" y="40055"/>
                    <a:pt x="28274" y="40266"/>
                    <a:pt x="27511" y="39214"/>
                  </a:cubicBezTo>
                  <a:lnTo>
                    <a:pt x="27511" y="39214"/>
                  </a:lnTo>
                  <a:cubicBezTo>
                    <a:pt x="27932" y="39424"/>
                    <a:pt x="27695" y="39529"/>
                    <a:pt x="27958" y="39713"/>
                  </a:cubicBezTo>
                  <a:cubicBezTo>
                    <a:pt x="28142" y="39582"/>
                    <a:pt x="28142" y="39529"/>
                    <a:pt x="28352" y="39477"/>
                  </a:cubicBezTo>
                  <a:cubicBezTo>
                    <a:pt x="28247" y="39371"/>
                    <a:pt x="28116" y="39292"/>
                    <a:pt x="28037" y="39161"/>
                  </a:cubicBezTo>
                  <a:cubicBezTo>
                    <a:pt x="28037" y="39067"/>
                    <a:pt x="28155" y="39051"/>
                    <a:pt x="28297" y="39051"/>
                  </a:cubicBezTo>
                  <a:cubicBezTo>
                    <a:pt x="28374" y="39051"/>
                    <a:pt x="28458" y="39056"/>
                    <a:pt x="28533" y="39056"/>
                  </a:cubicBezTo>
                  <a:cubicBezTo>
                    <a:pt x="28747" y="39056"/>
                    <a:pt x="28892" y="39016"/>
                    <a:pt x="28615" y="38714"/>
                  </a:cubicBezTo>
                  <a:lnTo>
                    <a:pt x="28615" y="38714"/>
                  </a:lnTo>
                  <a:cubicBezTo>
                    <a:pt x="28852" y="38819"/>
                    <a:pt x="29010" y="38977"/>
                    <a:pt x="29273" y="39056"/>
                  </a:cubicBezTo>
                  <a:lnTo>
                    <a:pt x="29273" y="39056"/>
                  </a:lnTo>
                  <a:cubicBezTo>
                    <a:pt x="29273" y="38936"/>
                    <a:pt x="29107" y="38712"/>
                    <a:pt x="29209" y="38712"/>
                  </a:cubicBezTo>
                  <a:cubicBezTo>
                    <a:pt x="29242" y="38712"/>
                    <a:pt x="29302" y="38735"/>
                    <a:pt x="29404" y="38793"/>
                  </a:cubicBezTo>
                  <a:cubicBezTo>
                    <a:pt x="28747" y="38030"/>
                    <a:pt x="30009" y="38530"/>
                    <a:pt x="29667" y="37899"/>
                  </a:cubicBezTo>
                  <a:lnTo>
                    <a:pt x="29667" y="37899"/>
                  </a:lnTo>
                  <a:cubicBezTo>
                    <a:pt x="29799" y="38030"/>
                    <a:pt x="30062" y="38056"/>
                    <a:pt x="30167" y="38214"/>
                  </a:cubicBezTo>
                  <a:cubicBezTo>
                    <a:pt x="30148" y="38043"/>
                    <a:pt x="30060" y="37803"/>
                    <a:pt x="30252" y="37803"/>
                  </a:cubicBezTo>
                  <a:cubicBezTo>
                    <a:pt x="30326" y="37803"/>
                    <a:pt x="30440" y="37838"/>
                    <a:pt x="30614" y="37925"/>
                  </a:cubicBezTo>
                  <a:cubicBezTo>
                    <a:pt x="30483" y="37714"/>
                    <a:pt x="30456" y="37609"/>
                    <a:pt x="30483" y="37557"/>
                  </a:cubicBezTo>
                  <a:lnTo>
                    <a:pt x="30483" y="37557"/>
                  </a:lnTo>
                  <a:cubicBezTo>
                    <a:pt x="30562" y="37636"/>
                    <a:pt x="30693" y="37688"/>
                    <a:pt x="30798" y="37741"/>
                  </a:cubicBezTo>
                  <a:cubicBezTo>
                    <a:pt x="30673" y="37615"/>
                    <a:pt x="30669" y="37527"/>
                    <a:pt x="30726" y="37527"/>
                  </a:cubicBezTo>
                  <a:cubicBezTo>
                    <a:pt x="30764" y="37527"/>
                    <a:pt x="30830" y="37567"/>
                    <a:pt x="30904" y="37662"/>
                  </a:cubicBezTo>
                  <a:cubicBezTo>
                    <a:pt x="30772" y="37399"/>
                    <a:pt x="30956" y="37320"/>
                    <a:pt x="31245" y="37320"/>
                  </a:cubicBezTo>
                  <a:cubicBezTo>
                    <a:pt x="30904" y="37083"/>
                    <a:pt x="30956" y="37004"/>
                    <a:pt x="31009" y="36899"/>
                  </a:cubicBezTo>
                  <a:lnTo>
                    <a:pt x="31009" y="36899"/>
                  </a:lnTo>
                  <a:cubicBezTo>
                    <a:pt x="31140" y="36952"/>
                    <a:pt x="31193" y="37083"/>
                    <a:pt x="31245" y="37188"/>
                  </a:cubicBezTo>
                  <a:cubicBezTo>
                    <a:pt x="31482" y="37162"/>
                    <a:pt x="31456" y="36925"/>
                    <a:pt x="31693" y="36899"/>
                  </a:cubicBezTo>
                  <a:lnTo>
                    <a:pt x="31693" y="36899"/>
                  </a:lnTo>
                  <a:cubicBezTo>
                    <a:pt x="31956" y="37294"/>
                    <a:pt x="31508" y="36978"/>
                    <a:pt x="31877" y="37373"/>
                  </a:cubicBezTo>
                  <a:cubicBezTo>
                    <a:pt x="31916" y="37373"/>
                    <a:pt x="31957" y="37374"/>
                    <a:pt x="31996" y="37374"/>
                  </a:cubicBezTo>
                  <a:cubicBezTo>
                    <a:pt x="32113" y="37374"/>
                    <a:pt x="32212" y="37359"/>
                    <a:pt x="32192" y="37241"/>
                  </a:cubicBezTo>
                  <a:lnTo>
                    <a:pt x="32192" y="37241"/>
                  </a:lnTo>
                  <a:cubicBezTo>
                    <a:pt x="32324" y="37320"/>
                    <a:pt x="32376" y="37478"/>
                    <a:pt x="32482" y="37609"/>
                  </a:cubicBezTo>
                  <a:cubicBezTo>
                    <a:pt x="32466" y="37625"/>
                    <a:pt x="32441" y="37631"/>
                    <a:pt x="32410" y="37631"/>
                  </a:cubicBezTo>
                  <a:cubicBezTo>
                    <a:pt x="32321" y="37631"/>
                    <a:pt x="32185" y="37582"/>
                    <a:pt x="32106" y="37582"/>
                  </a:cubicBezTo>
                  <a:cubicBezTo>
                    <a:pt x="32028" y="37582"/>
                    <a:pt x="32006" y="37630"/>
                    <a:pt x="32140" y="37820"/>
                  </a:cubicBezTo>
                  <a:cubicBezTo>
                    <a:pt x="32140" y="37792"/>
                    <a:pt x="32152" y="37781"/>
                    <a:pt x="32172" y="37781"/>
                  </a:cubicBezTo>
                  <a:cubicBezTo>
                    <a:pt x="32265" y="37781"/>
                    <a:pt x="32531" y="38011"/>
                    <a:pt x="32629" y="38011"/>
                  </a:cubicBezTo>
                  <a:cubicBezTo>
                    <a:pt x="32656" y="38011"/>
                    <a:pt x="32670" y="37994"/>
                    <a:pt x="32666" y="37951"/>
                  </a:cubicBezTo>
                  <a:lnTo>
                    <a:pt x="32666" y="37951"/>
                  </a:lnTo>
                  <a:cubicBezTo>
                    <a:pt x="33034" y="38214"/>
                    <a:pt x="32955" y="38346"/>
                    <a:pt x="32955" y="38477"/>
                  </a:cubicBezTo>
                  <a:cubicBezTo>
                    <a:pt x="32745" y="38372"/>
                    <a:pt x="32639" y="38162"/>
                    <a:pt x="32482" y="38004"/>
                  </a:cubicBezTo>
                  <a:cubicBezTo>
                    <a:pt x="32452" y="37996"/>
                    <a:pt x="32428" y="37993"/>
                    <a:pt x="32409" y="37993"/>
                  </a:cubicBezTo>
                  <a:cubicBezTo>
                    <a:pt x="32229" y="37993"/>
                    <a:pt x="32523" y="38313"/>
                    <a:pt x="32666" y="38503"/>
                  </a:cubicBezTo>
                  <a:cubicBezTo>
                    <a:pt x="32587" y="38543"/>
                    <a:pt x="32596" y="38655"/>
                    <a:pt x="32464" y="38655"/>
                  </a:cubicBezTo>
                  <a:cubicBezTo>
                    <a:pt x="32419" y="38655"/>
                    <a:pt x="32358" y="38642"/>
                    <a:pt x="32271" y="38609"/>
                  </a:cubicBezTo>
                  <a:cubicBezTo>
                    <a:pt x="32508" y="38477"/>
                    <a:pt x="31929" y="38083"/>
                    <a:pt x="32166" y="38030"/>
                  </a:cubicBezTo>
                  <a:cubicBezTo>
                    <a:pt x="32086" y="37930"/>
                    <a:pt x="32029" y="37914"/>
                    <a:pt x="31980" y="37909"/>
                  </a:cubicBezTo>
                  <a:lnTo>
                    <a:pt x="31980" y="37909"/>
                  </a:lnTo>
                  <a:cubicBezTo>
                    <a:pt x="32057" y="38020"/>
                    <a:pt x="32077" y="38123"/>
                    <a:pt x="31994" y="38123"/>
                  </a:cubicBezTo>
                  <a:cubicBezTo>
                    <a:pt x="31977" y="38123"/>
                    <a:pt x="31955" y="38118"/>
                    <a:pt x="31929" y="38109"/>
                  </a:cubicBezTo>
                  <a:cubicBezTo>
                    <a:pt x="31850" y="37899"/>
                    <a:pt x="31640" y="37846"/>
                    <a:pt x="31587" y="37636"/>
                  </a:cubicBezTo>
                  <a:lnTo>
                    <a:pt x="31587" y="37636"/>
                  </a:lnTo>
                  <a:cubicBezTo>
                    <a:pt x="31648" y="37645"/>
                    <a:pt x="31706" y="37669"/>
                    <a:pt x="31761" y="37702"/>
                  </a:cubicBezTo>
                  <a:lnTo>
                    <a:pt x="31761" y="37702"/>
                  </a:lnTo>
                  <a:cubicBezTo>
                    <a:pt x="31756" y="37689"/>
                    <a:pt x="31750" y="37676"/>
                    <a:pt x="31745" y="37662"/>
                  </a:cubicBezTo>
                  <a:cubicBezTo>
                    <a:pt x="31716" y="37609"/>
                    <a:pt x="31712" y="37589"/>
                    <a:pt x="31723" y="37589"/>
                  </a:cubicBezTo>
                  <a:cubicBezTo>
                    <a:pt x="31763" y="37589"/>
                    <a:pt x="31994" y="37840"/>
                    <a:pt x="32044" y="37840"/>
                  </a:cubicBezTo>
                  <a:cubicBezTo>
                    <a:pt x="32059" y="37840"/>
                    <a:pt x="32058" y="37820"/>
                    <a:pt x="32034" y="37767"/>
                  </a:cubicBezTo>
                  <a:cubicBezTo>
                    <a:pt x="31850" y="37399"/>
                    <a:pt x="31877" y="37609"/>
                    <a:pt x="31535" y="37451"/>
                  </a:cubicBezTo>
                  <a:cubicBezTo>
                    <a:pt x="31535" y="37406"/>
                    <a:pt x="31535" y="37341"/>
                    <a:pt x="31602" y="37341"/>
                  </a:cubicBezTo>
                  <a:cubicBezTo>
                    <a:pt x="31613" y="37341"/>
                    <a:pt x="31626" y="37343"/>
                    <a:pt x="31640" y="37346"/>
                  </a:cubicBezTo>
                  <a:cubicBezTo>
                    <a:pt x="31608" y="37335"/>
                    <a:pt x="31579" y="37329"/>
                    <a:pt x="31553" y="37329"/>
                  </a:cubicBezTo>
                  <a:cubicBezTo>
                    <a:pt x="31292" y="37329"/>
                    <a:pt x="31338" y="37873"/>
                    <a:pt x="30979" y="37873"/>
                  </a:cubicBezTo>
                  <a:cubicBezTo>
                    <a:pt x="30972" y="37873"/>
                    <a:pt x="30964" y="37873"/>
                    <a:pt x="30956" y="37872"/>
                  </a:cubicBezTo>
                  <a:lnTo>
                    <a:pt x="30956" y="37872"/>
                  </a:lnTo>
                  <a:cubicBezTo>
                    <a:pt x="31430" y="38188"/>
                    <a:pt x="30956" y="38030"/>
                    <a:pt x="31272" y="38346"/>
                  </a:cubicBezTo>
                  <a:cubicBezTo>
                    <a:pt x="31403" y="38188"/>
                    <a:pt x="31430" y="37951"/>
                    <a:pt x="31324" y="37767"/>
                  </a:cubicBezTo>
                  <a:lnTo>
                    <a:pt x="31324" y="37767"/>
                  </a:lnTo>
                  <a:cubicBezTo>
                    <a:pt x="32376" y="38530"/>
                    <a:pt x="31666" y="38661"/>
                    <a:pt x="31798" y="39003"/>
                  </a:cubicBezTo>
                  <a:cubicBezTo>
                    <a:pt x="31245" y="38872"/>
                    <a:pt x="31061" y="38398"/>
                    <a:pt x="30588" y="38188"/>
                  </a:cubicBezTo>
                  <a:lnTo>
                    <a:pt x="30588" y="38188"/>
                  </a:lnTo>
                  <a:cubicBezTo>
                    <a:pt x="31061" y="38609"/>
                    <a:pt x="30299" y="38240"/>
                    <a:pt x="30641" y="38688"/>
                  </a:cubicBezTo>
                  <a:cubicBezTo>
                    <a:pt x="30641" y="38620"/>
                    <a:pt x="30708" y="38572"/>
                    <a:pt x="30814" y="38572"/>
                  </a:cubicBezTo>
                  <a:cubicBezTo>
                    <a:pt x="30956" y="38572"/>
                    <a:pt x="31167" y="38657"/>
                    <a:pt x="31377" y="38898"/>
                  </a:cubicBezTo>
                  <a:cubicBezTo>
                    <a:pt x="31262" y="38850"/>
                    <a:pt x="31193" y="38831"/>
                    <a:pt x="31153" y="38831"/>
                  </a:cubicBezTo>
                  <a:cubicBezTo>
                    <a:pt x="30989" y="38831"/>
                    <a:pt x="31310" y="39147"/>
                    <a:pt x="31061" y="39147"/>
                  </a:cubicBezTo>
                  <a:cubicBezTo>
                    <a:pt x="31033" y="39147"/>
                    <a:pt x="30999" y="39143"/>
                    <a:pt x="30956" y="39135"/>
                  </a:cubicBezTo>
                  <a:cubicBezTo>
                    <a:pt x="30641" y="39056"/>
                    <a:pt x="30562" y="38740"/>
                    <a:pt x="30246" y="38661"/>
                  </a:cubicBezTo>
                  <a:lnTo>
                    <a:pt x="30246" y="38661"/>
                  </a:lnTo>
                  <a:lnTo>
                    <a:pt x="30483" y="39082"/>
                  </a:lnTo>
                  <a:cubicBezTo>
                    <a:pt x="30614" y="39108"/>
                    <a:pt x="30719" y="39187"/>
                    <a:pt x="30825" y="39292"/>
                  </a:cubicBezTo>
                  <a:cubicBezTo>
                    <a:pt x="30956" y="39818"/>
                    <a:pt x="30588" y="39897"/>
                    <a:pt x="30562" y="40292"/>
                  </a:cubicBezTo>
                  <a:cubicBezTo>
                    <a:pt x="30687" y="40362"/>
                    <a:pt x="30759" y="40386"/>
                    <a:pt x="30803" y="40386"/>
                  </a:cubicBezTo>
                  <a:cubicBezTo>
                    <a:pt x="30895" y="40386"/>
                    <a:pt x="30870" y="40285"/>
                    <a:pt x="30962" y="40285"/>
                  </a:cubicBezTo>
                  <a:cubicBezTo>
                    <a:pt x="30975" y="40285"/>
                    <a:pt x="30991" y="40287"/>
                    <a:pt x="31009" y="40292"/>
                  </a:cubicBezTo>
                  <a:cubicBezTo>
                    <a:pt x="31081" y="40509"/>
                    <a:pt x="31079" y="40776"/>
                    <a:pt x="30856" y="40776"/>
                  </a:cubicBezTo>
                  <a:cubicBezTo>
                    <a:pt x="30755" y="40776"/>
                    <a:pt x="30609" y="40721"/>
                    <a:pt x="30404" y="40581"/>
                  </a:cubicBezTo>
                  <a:cubicBezTo>
                    <a:pt x="30535" y="40581"/>
                    <a:pt x="30535" y="40423"/>
                    <a:pt x="30325" y="40134"/>
                  </a:cubicBezTo>
                  <a:cubicBezTo>
                    <a:pt x="30250" y="40031"/>
                    <a:pt x="30202" y="40008"/>
                    <a:pt x="30160" y="40008"/>
                  </a:cubicBezTo>
                  <a:cubicBezTo>
                    <a:pt x="30126" y="40008"/>
                    <a:pt x="30097" y="40023"/>
                    <a:pt x="30061" y="40023"/>
                  </a:cubicBezTo>
                  <a:cubicBezTo>
                    <a:pt x="30016" y="40023"/>
                    <a:pt x="29962" y="40000"/>
                    <a:pt x="29878" y="39897"/>
                  </a:cubicBezTo>
                  <a:lnTo>
                    <a:pt x="29878" y="39897"/>
                  </a:lnTo>
                  <a:cubicBezTo>
                    <a:pt x="29820" y="40053"/>
                    <a:pt x="30048" y="40438"/>
                    <a:pt x="29865" y="40438"/>
                  </a:cubicBezTo>
                  <a:cubicBezTo>
                    <a:pt x="29800" y="40438"/>
                    <a:pt x="29683" y="40389"/>
                    <a:pt x="29483" y="40266"/>
                  </a:cubicBezTo>
                  <a:lnTo>
                    <a:pt x="29483" y="40266"/>
                  </a:lnTo>
                  <a:cubicBezTo>
                    <a:pt x="29641" y="40476"/>
                    <a:pt x="29589" y="40499"/>
                    <a:pt x="29505" y="40499"/>
                  </a:cubicBezTo>
                  <a:cubicBezTo>
                    <a:pt x="29481" y="40499"/>
                    <a:pt x="29454" y="40497"/>
                    <a:pt x="29430" y="40497"/>
                  </a:cubicBezTo>
                  <a:cubicBezTo>
                    <a:pt x="29411" y="40497"/>
                    <a:pt x="29393" y="40498"/>
                    <a:pt x="29378" y="40502"/>
                  </a:cubicBezTo>
                  <a:cubicBezTo>
                    <a:pt x="29510" y="40581"/>
                    <a:pt x="29562" y="40739"/>
                    <a:pt x="29694" y="40818"/>
                  </a:cubicBezTo>
                  <a:cubicBezTo>
                    <a:pt x="29686" y="40817"/>
                    <a:pt x="29679" y="40817"/>
                    <a:pt x="29672" y="40817"/>
                  </a:cubicBezTo>
                  <a:cubicBezTo>
                    <a:pt x="29365" y="40817"/>
                    <a:pt x="29416" y="41250"/>
                    <a:pt x="29128" y="41250"/>
                  </a:cubicBezTo>
                  <a:cubicBezTo>
                    <a:pt x="29049" y="41250"/>
                    <a:pt x="28945" y="41217"/>
                    <a:pt x="28800" y="41133"/>
                  </a:cubicBezTo>
                  <a:cubicBezTo>
                    <a:pt x="28747" y="41265"/>
                    <a:pt x="28747" y="41449"/>
                    <a:pt x="28694" y="41607"/>
                  </a:cubicBezTo>
                  <a:cubicBezTo>
                    <a:pt x="28589" y="41502"/>
                    <a:pt x="28484" y="41396"/>
                    <a:pt x="28379" y="41291"/>
                  </a:cubicBezTo>
                  <a:cubicBezTo>
                    <a:pt x="28362" y="41287"/>
                    <a:pt x="28349" y="41286"/>
                    <a:pt x="28338" y="41286"/>
                  </a:cubicBezTo>
                  <a:cubicBezTo>
                    <a:pt x="28203" y="41286"/>
                    <a:pt x="28591" y="41590"/>
                    <a:pt x="28615" y="41712"/>
                  </a:cubicBezTo>
                  <a:cubicBezTo>
                    <a:pt x="28326" y="41581"/>
                    <a:pt x="28063" y="41370"/>
                    <a:pt x="27879" y="41107"/>
                  </a:cubicBezTo>
                  <a:cubicBezTo>
                    <a:pt x="27740" y="41107"/>
                    <a:pt x="27692" y="41198"/>
                    <a:pt x="27568" y="41198"/>
                  </a:cubicBezTo>
                  <a:cubicBezTo>
                    <a:pt x="27482" y="41198"/>
                    <a:pt x="27359" y="41154"/>
                    <a:pt x="27143" y="41002"/>
                  </a:cubicBezTo>
                  <a:lnTo>
                    <a:pt x="27143" y="41002"/>
                  </a:lnTo>
                  <a:cubicBezTo>
                    <a:pt x="27406" y="41291"/>
                    <a:pt x="27800" y="41449"/>
                    <a:pt x="27984" y="41791"/>
                  </a:cubicBezTo>
                  <a:cubicBezTo>
                    <a:pt x="27992" y="41791"/>
                    <a:pt x="27999" y="41792"/>
                    <a:pt x="28005" y="41792"/>
                  </a:cubicBezTo>
                  <a:cubicBezTo>
                    <a:pt x="28284" y="41792"/>
                    <a:pt x="27557" y="41299"/>
                    <a:pt x="27813" y="41299"/>
                  </a:cubicBezTo>
                  <a:cubicBezTo>
                    <a:pt x="27841" y="41299"/>
                    <a:pt x="27879" y="41305"/>
                    <a:pt x="27932" y="41318"/>
                  </a:cubicBezTo>
                  <a:cubicBezTo>
                    <a:pt x="28247" y="41528"/>
                    <a:pt x="28405" y="41712"/>
                    <a:pt x="28431" y="41896"/>
                  </a:cubicBezTo>
                  <a:cubicBezTo>
                    <a:pt x="28416" y="41982"/>
                    <a:pt x="28324" y="42005"/>
                    <a:pt x="28203" y="42005"/>
                  </a:cubicBezTo>
                  <a:cubicBezTo>
                    <a:pt x="28058" y="42005"/>
                    <a:pt x="27873" y="41972"/>
                    <a:pt x="27726" y="41972"/>
                  </a:cubicBezTo>
                  <a:cubicBezTo>
                    <a:pt x="27582" y="41972"/>
                    <a:pt x="27475" y="42004"/>
                    <a:pt x="27485" y="42133"/>
                  </a:cubicBezTo>
                  <a:cubicBezTo>
                    <a:pt x="27011" y="41870"/>
                    <a:pt x="27327" y="41844"/>
                    <a:pt x="27195" y="41607"/>
                  </a:cubicBezTo>
                  <a:cubicBezTo>
                    <a:pt x="27159" y="41597"/>
                    <a:pt x="27130" y="41592"/>
                    <a:pt x="27107" y="41592"/>
                  </a:cubicBezTo>
                  <a:cubicBezTo>
                    <a:pt x="26943" y="41592"/>
                    <a:pt x="27067" y="41814"/>
                    <a:pt x="27090" y="41975"/>
                  </a:cubicBezTo>
                  <a:cubicBezTo>
                    <a:pt x="27195" y="42054"/>
                    <a:pt x="27300" y="42133"/>
                    <a:pt x="27432" y="42185"/>
                  </a:cubicBezTo>
                  <a:cubicBezTo>
                    <a:pt x="27432" y="42317"/>
                    <a:pt x="27169" y="42133"/>
                    <a:pt x="27458" y="42396"/>
                  </a:cubicBezTo>
                  <a:cubicBezTo>
                    <a:pt x="27425" y="42385"/>
                    <a:pt x="27399" y="42381"/>
                    <a:pt x="27377" y="42381"/>
                  </a:cubicBezTo>
                  <a:cubicBezTo>
                    <a:pt x="27189" y="42381"/>
                    <a:pt x="27414" y="42745"/>
                    <a:pt x="27200" y="42745"/>
                  </a:cubicBezTo>
                  <a:cubicBezTo>
                    <a:pt x="27131" y="42745"/>
                    <a:pt x="27016" y="42707"/>
                    <a:pt x="26827" y="42606"/>
                  </a:cubicBezTo>
                  <a:lnTo>
                    <a:pt x="26827" y="42606"/>
                  </a:lnTo>
                  <a:cubicBezTo>
                    <a:pt x="27059" y="42802"/>
                    <a:pt x="27061" y="42975"/>
                    <a:pt x="26907" y="42975"/>
                  </a:cubicBezTo>
                  <a:cubicBezTo>
                    <a:pt x="26834" y="42975"/>
                    <a:pt x="26726" y="42936"/>
                    <a:pt x="26590" y="42843"/>
                  </a:cubicBezTo>
                  <a:lnTo>
                    <a:pt x="26590" y="42843"/>
                  </a:lnTo>
                  <a:cubicBezTo>
                    <a:pt x="27089" y="43389"/>
                    <a:pt x="26923" y="43613"/>
                    <a:pt x="26596" y="43613"/>
                  </a:cubicBezTo>
                  <a:cubicBezTo>
                    <a:pt x="26561" y="43613"/>
                    <a:pt x="26524" y="43611"/>
                    <a:pt x="26485" y="43606"/>
                  </a:cubicBezTo>
                  <a:lnTo>
                    <a:pt x="26485" y="43606"/>
                  </a:lnTo>
                  <a:cubicBezTo>
                    <a:pt x="26538" y="43737"/>
                    <a:pt x="26669" y="43790"/>
                    <a:pt x="26748" y="43895"/>
                  </a:cubicBezTo>
                  <a:cubicBezTo>
                    <a:pt x="26701" y="43885"/>
                    <a:pt x="26660" y="43882"/>
                    <a:pt x="26626" y="43882"/>
                  </a:cubicBezTo>
                  <a:cubicBezTo>
                    <a:pt x="26488" y="43882"/>
                    <a:pt x="26433" y="43940"/>
                    <a:pt x="26343" y="43940"/>
                  </a:cubicBezTo>
                  <a:cubicBezTo>
                    <a:pt x="26265" y="43940"/>
                    <a:pt x="26162" y="43897"/>
                    <a:pt x="25959" y="43737"/>
                  </a:cubicBezTo>
                  <a:lnTo>
                    <a:pt x="25959" y="43737"/>
                  </a:lnTo>
                  <a:lnTo>
                    <a:pt x="26301" y="44316"/>
                  </a:lnTo>
                  <a:cubicBezTo>
                    <a:pt x="26260" y="44313"/>
                    <a:pt x="26223" y="44307"/>
                    <a:pt x="26189" y="44297"/>
                  </a:cubicBezTo>
                  <a:lnTo>
                    <a:pt x="26189" y="44297"/>
                  </a:lnTo>
                  <a:cubicBezTo>
                    <a:pt x="26394" y="44384"/>
                    <a:pt x="26569" y="44543"/>
                    <a:pt x="26669" y="44763"/>
                  </a:cubicBezTo>
                  <a:cubicBezTo>
                    <a:pt x="26569" y="44763"/>
                    <a:pt x="26303" y="44596"/>
                    <a:pt x="26169" y="44596"/>
                  </a:cubicBezTo>
                  <a:cubicBezTo>
                    <a:pt x="26126" y="44596"/>
                    <a:pt x="26097" y="44613"/>
                    <a:pt x="26091" y="44658"/>
                  </a:cubicBezTo>
                  <a:cubicBezTo>
                    <a:pt x="25801" y="44316"/>
                    <a:pt x="26196" y="44526"/>
                    <a:pt x="25985" y="44237"/>
                  </a:cubicBezTo>
                  <a:lnTo>
                    <a:pt x="25985" y="44237"/>
                  </a:lnTo>
                  <a:cubicBezTo>
                    <a:pt x="26027" y="44244"/>
                    <a:pt x="26069" y="44255"/>
                    <a:pt x="26109" y="44268"/>
                  </a:cubicBezTo>
                  <a:lnTo>
                    <a:pt x="26109" y="44268"/>
                  </a:lnTo>
                  <a:cubicBezTo>
                    <a:pt x="25861" y="44149"/>
                    <a:pt x="25793" y="43850"/>
                    <a:pt x="25512" y="43763"/>
                  </a:cubicBezTo>
                  <a:lnTo>
                    <a:pt x="25512" y="43763"/>
                  </a:lnTo>
                  <a:cubicBezTo>
                    <a:pt x="25670" y="44057"/>
                    <a:pt x="25576" y="44137"/>
                    <a:pt x="25379" y="44137"/>
                  </a:cubicBezTo>
                  <a:cubicBezTo>
                    <a:pt x="25347" y="44137"/>
                    <a:pt x="25312" y="44135"/>
                    <a:pt x="25275" y="44132"/>
                  </a:cubicBezTo>
                  <a:lnTo>
                    <a:pt x="25275" y="44132"/>
                  </a:lnTo>
                  <a:cubicBezTo>
                    <a:pt x="25486" y="44342"/>
                    <a:pt x="25644" y="44658"/>
                    <a:pt x="25854" y="44868"/>
                  </a:cubicBezTo>
                  <a:cubicBezTo>
                    <a:pt x="25486" y="44710"/>
                    <a:pt x="25381" y="44289"/>
                    <a:pt x="24960" y="44158"/>
                  </a:cubicBezTo>
                  <a:lnTo>
                    <a:pt x="24960" y="44158"/>
                  </a:lnTo>
                  <a:cubicBezTo>
                    <a:pt x="25578" y="44644"/>
                    <a:pt x="25436" y="44926"/>
                    <a:pt x="25094" y="44926"/>
                  </a:cubicBezTo>
                  <a:cubicBezTo>
                    <a:pt x="25029" y="44926"/>
                    <a:pt x="24957" y="44915"/>
                    <a:pt x="24881" y="44894"/>
                  </a:cubicBezTo>
                  <a:lnTo>
                    <a:pt x="24881" y="44894"/>
                  </a:lnTo>
                  <a:cubicBezTo>
                    <a:pt x="24881" y="45117"/>
                    <a:pt x="25301" y="45457"/>
                    <a:pt x="25108" y="45496"/>
                  </a:cubicBezTo>
                  <a:lnTo>
                    <a:pt x="25108" y="45496"/>
                  </a:lnTo>
                  <a:cubicBezTo>
                    <a:pt x="25136" y="45496"/>
                    <a:pt x="25166" y="45497"/>
                    <a:pt x="25196" y="45499"/>
                  </a:cubicBezTo>
                  <a:lnTo>
                    <a:pt x="25196" y="45526"/>
                  </a:lnTo>
                  <a:cubicBezTo>
                    <a:pt x="25065" y="45710"/>
                    <a:pt x="24855" y="45867"/>
                    <a:pt x="24618" y="45946"/>
                  </a:cubicBezTo>
                  <a:cubicBezTo>
                    <a:pt x="24548" y="45620"/>
                    <a:pt x="24726" y="45500"/>
                    <a:pt x="25061" y="45496"/>
                  </a:cubicBezTo>
                  <a:lnTo>
                    <a:pt x="25061" y="45496"/>
                  </a:lnTo>
                  <a:cubicBezTo>
                    <a:pt x="24882" y="45336"/>
                    <a:pt x="24704" y="45103"/>
                    <a:pt x="24629" y="45103"/>
                  </a:cubicBezTo>
                  <a:cubicBezTo>
                    <a:pt x="24605" y="45103"/>
                    <a:pt x="24592" y="45127"/>
                    <a:pt x="24592" y="45184"/>
                  </a:cubicBezTo>
                  <a:cubicBezTo>
                    <a:pt x="24329" y="45000"/>
                    <a:pt x="24144" y="44763"/>
                    <a:pt x="24039" y="44526"/>
                  </a:cubicBezTo>
                  <a:cubicBezTo>
                    <a:pt x="24007" y="44510"/>
                    <a:pt x="23987" y="44504"/>
                    <a:pt x="23975" y="44504"/>
                  </a:cubicBezTo>
                  <a:cubicBezTo>
                    <a:pt x="23950" y="44504"/>
                    <a:pt x="23968" y="44534"/>
                    <a:pt x="23987" y="44552"/>
                  </a:cubicBezTo>
                  <a:lnTo>
                    <a:pt x="23776" y="44500"/>
                  </a:lnTo>
                  <a:lnTo>
                    <a:pt x="23776" y="44500"/>
                  </a:lnTo>
                  <a:cubicBezTo>
                    <a:pt x="23908" y="44737"/>
                    <a:pt x="24171" y="44815"/>
                    <a:pt x="24276" y="45078"/>
                  </a:cubicBezTo>
                  <a:cubicBezTo>
                    <a:pt x="24299" y="45143"/>
                    <a:pt x="24289" y="45168"/>
                    <a:pt x="24255" y="45168"/>
                  </a:cubicBezTo>
                  <a:cubicBezTo>
                    <a:pt x="24135" y="45168"/>
                    <a:pt x="23721" y="44856"/>
                    <a:pt x="23434" y="44815"/>
                  </a:cubicBezTo>
                  <a:lnTo>
                    <a:pt x="23434" y="44815"/>
                  </a:lnTo>
                  <a:cubicBezTo>
                    <a:pt x="23645" y="45157"/>
                    <a:pt x="23119" y="44894"/>
                    <a:pt x="23250" y="45157"/>
                  </a:cubicBezTo>
                  <a:cubicBezTo>
                    <a:pt x="23414" y="45235"/>
                    <a:pt x="23525" y="45267"/>
                    <a:pt x="23597" y="45267"/>
                  </a:cubicBezTo>
                  <a:cubicBezTo>
                    <a:pt x="23744" y="45267"/>
                    <a:pt x="23733" y="45132"/>
                    <a:pt x="23697" y="44973"/>
                  </a:cubicBezTo>
                  <a:lnTo>
                    <a:pt x="23697" y="44973"/>
                  </a:lnTo>
                  <a:cubicBezTo>
                    <a:pt x="23881" y="45131"/>
                    <a:pt x="24118" y="45236"/>
                    <a:pt x="24355" y="45289"/>
                  </a:cubicBezTo>
                  <a:cubicBezTo>
                    <a:pt x="24210" y="45330"/>
                    <a:pt x="24391" y="45486"/>
                    <a:pt x="24243" y="45486"/>
                  </a:cubicBezTo>
                  <a:cubicBezTo>
                    <a:pt x="24204" y="45486"/>
                    <a:pt x="24140" y="45475"/>
                    <a:pt x="24039" y="45447"/>
                  </a:cubicBezTo>
                  <a:lnTo>
                    <a:pt x="24039" y="45447"/>
                  </a:lnTo>
                  <a:cubicBezTo>
                    <a:pt x="24092" y="45657"/>
                    <a:pt x="24407" y="45631"/>
                    <a:pt x="24434" y="45841"/>
                  </a:cubicBezTo>
                  <a:cubicBezTo>
                    <a:pt x="24324" y="45798"/>
                    <a:pt x="24233" y="45781"/>
                    <a:pt x="24154" y="45781"/>
                  </a:cubicBezTo>
                  <a:cubicBezTo>
                    <a:pt x="23892" y="45781"/>
                    <a:pt x="23768" y="45971"/>
                    <a:pt x="23566" y="46052"/>
                  </a:cubicBezTo>
                  <a:cubicBezTo>
                    <a:pt x="23622" y="46117"/>
                    <a:pt x="23684" y="46142"/>
                    <a:pt x="23739" y="46142"/>
                  </a:cubicBezTo>
                  <a:cubicBezTo>
                    <a:pt x="23840" y="46142"/>
                    <a:pt x="23915" y="46057"/>
                    <a:pt x="23881" y="45973"/>
                  </a:cubicBezTo>
                  <a:lnTo>
                    <a:pt x="23881" y="45973"/>
                  </a:lnTo>
                  <a:cubicBezTo>
                    <a:pt x="24513" y="46420"/>
                    <a:pt x="24197" y="46578"/>
                    <a:pt x="23934" y="46578"/>
                  </a:cubicBezTo>
                  <a:cubicBezTo>
                    <a:pt x="23513" y="46367"/>
                    <a:pt x="24092" y="46393"/>
                    <a:pt x="23750" y="46262"/>
                  </a:cubicBezTo>
                  <a:cubicBezTo>
                    <a:pt x="23667" y="46233"/>
                    <a:pt x="23615" y="46221"/>
                    <a:pt x="23583" y="46221"/>
                  </a:cubicBezTo>
                  <a:cubicBezTo>
                    <a:pt x="23424" y="46221"/>
                    <a:pt x="23807" y="46529"/>
                    <a:pt x="23633" y="46529"/>
                  </a:cubicBezTo>
                  <a:cubicBezTo>
                    <a:pt x="23621" y="46529"/>
                    <a:pt x="23608" y="46528"/>
                    <a:pt x="23592" y="46525"/>
                  </a:cubicBezTo>
                  <a:cubicBezTo>
                    <a:pt x="23450" y="46351"/>
                    <a:pt x="23362" y="46289"/>
                    <a:pt x="23297" y="46289"/>
                  </a:cubicBezTo>
                  <a:cubicBezTo>
                    <a:pt x="23138" y="46289"/>
                    <a:pt x="23118" y="46662"/>
                    <a:pt x="22784" y="46662"/>
                  </a:cubicBezTo>
                  <a:cubicBezTo>
                    <a:pt x="22699" y="46662"/>
                    <a:pt x="22594" y="46638"/>
                    <a:pt x="22461" y="46578"/>
                  </a:cubicBezTo>
                  <a:lnTo>
                    <a:pt x="22461" y="46578"/>
                  </a:lnTo>
                  <a:cubicBezTo>
                    <a:pt x="22698" y="46867"/>
                    <a:pt x="22698" y="47209"/>
                    <a:pt x="22908" y="47603"/>
                  </a:cubicBezTo>
                  <a:cubicBezTo>
                    <a:pt x="22754" y="47474"/>
                    <a:pt x="22648" y="47422"/>
                    <a:pt x="22578" y="47422"/>
                  </a:cubicBezTo>
                  <a:cubicBezTo>
                    <a:pt x="22348" y="47422"/>
                    <a:pt x="22504" y="47974"/>
                    <a:pt x="22645" y="48156"/>
                  </a:cubicBezTo>
                  <a:cubicBezTo>
                    <a:pt x="22514" y="48129"/>
                    <a:pt x="22382" y="48050"/>
                    <a:pt x="22277" y="47971"/>
                  </a:cubicBezTo>
                  <a:lnTo>
                    <a:pt x="22277" y="47971"/>
                  </a:lnTo>
                  <a:cubicBezTo>
                    <a:pt x="22488" y="48182"/>
                    <a:pt x="22119" y="48077"/>
                    <a:pt x="22356" y="48445"/>
                  </a:cubicBezTo>
                  <a:cubicBezTo>
                    <a:pt x="22202" y="48355"/>
                    <a:pt x="22113" y="48319"/>
                    <a:pt x="22065" y="48319"/>
                  </a:cubicBezTo>
                  <a:cubicBezTo>
                    <a:pt x="21916" y="48319"/>
                    <a:pt x="22172" y="48673"/>
                    <a:pt x="22172" y="48892"/>
                  </a:cubicBezTo>
                  <a:cubicBezTo>
                    <a:pt x="21962" y="48787"/>
                    <a:pt x="21830" y="48603"/>
                    <a:pt x="21567" y="48576"/>
                  </a:cubicBezTo>
                  <a:lnTo>
                    <a:pt x="21567" y="48576"/>
                  </a:lnTo>
                  <a:cubicBezTo>
                    <a:pt x="21672" y="49181"/>
                    <a:pt x="21146" y="49076"/>
                    <a:pt x="21094" y="49576"/>
                  </a:cubicBezTo>
                  <a:cubicBezTo>
                    <a:pt x="20902" y="49491"/>
                    <a:pt x="20797" y="49337"/>
                    <a:pt x="20708" y="49337"/>
                  </a:cubicBezTo>
                  <a:cubicBezTo>
                    <a:pt x="20687" y="49337"/>
                    <a:pt x="20667" y="49345"/>
                    <a:pt x="20647" y="49365"/>
                  </a:cubicBezTo>
                  <a:cubicBezTo>
                    <a:pt x="20955" y="49606"/>
                    <a:pt x="20969" y="49697"/>
                    <a:pt x="20847" y="49697"/>
                  </a:cubicBezTo>
                  <a:cubicBezTo>
                    <a:pt x="20729" y="49697"/>
                    <a:pt x="20484" y="49613"/>
                    <a:pt x="20252" y="49497"/>
                  </a:cubicBezTo>
                  <a:lnTo>
                    <a:pt x="20252" y="49497"/>
                  </a:lnTo>
                  <a:cubicBezTo>
                    <a:pt x="20778" y="49786"/>
                    <a:pt x="20936" y="50207"/>
                    <a:pt x="20620" y="50207"/>
                  </a:cubicBezTo>
                  <a:cubicBezTo>
                    <a:pt x="20545" y="50226"/>
                    <a:pt x="20470" y="50378"/>
                    <a:pt x="20328" y="50378"/>
                  </a:cubicBezTo>
                  <a:cubicBezTo>
                    <a:pt x="20271" y="50378"/>
                    <a:pt x="20203" y="50354"/>
                    <a:pt x="20121" y="50286"/>
                  </a:cubicBezTo>
                  <a:cubicBezTo>
                    <a:pt x="20152" y="50239"/>
                    <a:pt x="20183" y="50107"/>
                    <a:pt x="20288" y="50076"/>
                  </a:cubicBezTo>
                  <a:lnTo>
                    <a:pt x="20288" y="50076"/>
                  </a:lnTo>
                  <a:cubicBezTo>
                    <a:pt x="20162" y="49988"/>
                    <a:pt x="20105" y="49831"/>
                    <a:pt x="19963" y="49760"/>
                  </a:cubicBezTo>
                  <a:cubicBezTo>
                    <a:pt x="19621" y="49760"/>
                    <a:pt x="19805" y="49997"/>
                    <a:pt x="20068" y="50207"/>
                  </a:cubicBezTo>
                  <a:cubicBezTo>
                    <a:pt x="20068" y="50239"/>
                    <a:pt x="20057" y="50252"/>
                    <a:pt x="20038" y="50252"/>
                  </a:cubicBezTo>
                  <a:cubicBezTo>
                    <a:pt x="19953" y="50252"/>
                    <a:pt x="19706" y="49978"/>
                    <a:pt x="19608" y="49978"/>
                  </a:cubicBezTo>
                  <a:cubicBezTo>
                    <a:pt x="19587" y="49978"/>
                    <a:pt x="19572" y="49991"/>
                    <a:pt x="19568" y="50023"/>
                  </a:cubicBezTo>
                  <a:cubicBezTo>
                    <a:pt x="19963" y="50286"/>
                    <a:pt x="19989" y="50496"/>
                    <a:pt x="19989" y="50680"/>
                  </a:cubicBezTo>
                  <a:cubicBezTo>
                    <a:pt x="19833" y="50582"/>
                    <a:pt x="19766" y="50552"/>
                    <a:pt x="19735" y="50552"/>
                  </a:cubicBezTo>
                  <a:cubicBezTo>
                    <a:pt x="19689" y="50552"/>
                    <a:pt x="19715" y="50614"/>
                    <a:pt x="19645" y="50614"/>
                  </a:cubicBezTo>
                  <a:cubicBezTo>
                    <a:pt x="19609" y="50614"/>
                    <a:pt x="19547" y="50598"/>
                    <a:pt x="19437" y="50549"/>
                  </a:cubicBezTo>
                  <a:lnTo>
                    <a:pt x="19437" y="50549"/>
                  </a:lnTo>
                  <a:cubicBezTo>
                    <a:pt x="19722" y="50768"/>
                    <a:pt x="19660" y="50878"/>
                    <a:pt x="19509" y="50878"/>
                  </a:cubicBezTo>
                  <a:cubicBezTo>
                    <a:pt x="19479" y="50878"/>
                    <a:pt x="19445" y="50873"/>
                    <a:pt x="19410" y="50864"/>
                  </a:cubicBezTo>
                  <a:cubicBezTo>
                    <a:pt x="19200" y="50733"/>
                    <a:pt x="19358" y="50759"/>
                    <a:pt x="19042" y="50549"/>
                  </a:cubicBezTo>
                  <a:lnTo>
                    <a:pt x="19042" y="50549"/>
                  </a:lnTo>
                  <a:cubicBezTo>
                    <a:pt x="19489" y="50943"/>
                    <a:pt x="18595" y="50917"/>
                    <a:pt x="19384" y="51443"/>
                  </a:cubicBezTo>
                  <a:cubicBezTo>
                    <a:pt x="19365" y="51438"/>
                    <a:pt x="19349" y="51436"/>
                    <a:pt x="19336" y="51436"/>
                  </a:cubicBezTo>
                  <a:cubicBezTo>
                    <a:pt x="19156" y="51436"/>
                    <a:pt x="19570" y="51876"/>
                    <a:pt x="19397" y="51876"/>
                  </a:cubicBezTo>
                  <a:cubicBezTo>
                    <a:pt x="19380" y="51876"/>
                    <a:pt x="19359" y="51872"/>
                    <a:pt x="19332" y="51864"/>
                  </a:cubicBezTo>
                  <a:cubicBezTo>
                    <a:pt x="18937" y="51680"/>
                    <a:pt x="19174" y="51601"/>
                    <a:pt x="18884" y="51259"/>
                  </a:cubicBezTo>
                  <a:cubicBezTo>
                    <a:pt x="18674" y="51259"/>
                    <a:pt x="18753" y="51469"/>
                    <a:pt x="18543" y="51469"/>
                  </a:cubicBezTo>
                  <a:cubicBezTo>
                    <a:pt x="19463" y="52258"/>
                    <a:pt x="18700" y="52232"/>
                    <a:pt x="18779" y="52442"/>
                  </a:cubicBezTo>
                  <a:cubicBezTo>
                    <a:pt x="18595" y="52311"/>
                    <a:pt x="18464" y="52101"/>
                    <a:pt x="18411" y="51890"/>
                  </a:cubicBezTo>
                  <a:lnTo>
                    <a:pt x="18411" y="51890"/>
                  </a:lnTo>
                  <a:cubicBezTo>
                    <a:pt x="18543" y="51916"/>
                    <a:pt x="18648" y="51995"/>
                    <a:pt x="18727" y="52101"/>
                  </a:cubicBezTo>
                  <a:cubicBezTo>
                    <a:pt x="18739" y="52102"/>
                    <a:pt x="18750" y="52102"/>
                    <a:pt x="18759" y="52102"/>
                  </a:cubicBezTo>
                  <a:cubicBezTo>
                    <a:pt x="18951" y="52102"/>
                    <a:pt x="18570" y="51855"/>
                    <a:pt x="18595" y="51680"/>
                  </a:cubicBezTo>
                  <a:lnTo>
                    <a:pt x="18595" y="51680"/>
                  </a:lnTo>
                  <a:cubicBezTo>
                    <a:pt x="18480" y="51731"/>
                    <a:pt x="18434" y="51782"/>
                    <a:pt x="18329" y="51782"/>
                  </a:cubicBezTo>
                  <a:cubicBezTo>
                    <a:pt x="18218" y="51782"/>
                    <a:pt x="18041" y="51724"/>
                    <a:pt x="17648" y="51548"/>
                  </a:cubicBezTo>
                  <a:lnTo>
                    <a:pt x="17648" y="51548"/>
                  </a:lnTo>
                  <a:cubicBezTo>
                    <a:pt x="17727" y="51785"/>
                    <a:pt x="18017" y="51811"/>
                    <a:pt x="18174" y="51995"/>
                  </a:cubicBezTo>
                  <a:cubicBezTo>
                    <a:pt x="18087" y="51960"/>
                    <a:pt x="18011" y="51944"/>
                    <a:pt x="17945" y="51944"/>
                  </a:cubicBezTo>
                  <a:cubicBezTo>
                    <a:pt x="17470" y="51944"/>
                    <a:pt x="17468" y="52741"/>
                    <a:pt x="17122" y="52811"/>
                  </a:cubicBezTo>
                  <a:cubicBezTo>
                    <a:pt x="17149" y="52890"/>
                    <a:pt x="17228" y="53258"/>
                    <a:pt x="17543" y="53337"/>
                  </a:cubicBezTo>
                  <a:cubicBezTo>
                    <a:pt x="17754" y="53731"/>
                    <a:pt x="16991" y="53337"/>
                    <a:pt x="17596" y="53810"/>
                  </a:cubicBezTo>
                  <a:cubicBezTo>
                    <a:pt x="17333" y="53731"/>
                    <a:pt x="17201" y="53494"/>
                    <a:pt x="16991" y="53363"/>
                  </a:cubicBezTo>
                  <a:cubicBezTo>
                    <a:pt x="16975" y="53330"/>
                    <a:pt x="16989" y="53318"/>
                    <a:pt x="17020" y="53318"/>
                  </a:cubicBezTo>
                  <a:cubicBezTo>
                    <a:pt x="17089" y="53318"/>
                    <a:pt x="17242" y="53379"/>
                    <a:pt x="17333" y="53416"/>
                  </a:cubicBezTo>
                  <a:cubicBezTo>
                    <a:pt x="17122" y="53100"/>
                    <a:pt x="16807" y="53100"/>
                    <a:pt x="16833" y="52837"/>
                  </a:cubicBezTo>
                  <a:lnTo>
                    <a:pt x="16833" y="52837"/>
                  </a:lnTo>
                  <a:cubicBezTo>
                    <a:pt x="16702" y="52968"/>
                    <a:pt x="16886" y="53153"/>
                    <a:pt x="16991" y="53494"/>
                  </a:cubicBezTo>
                  <a:cubicBezTo>
                    <a:pt x="16886" y="53416"/>
                    <a:pt x="16780" y="53363"/>
                    <a:pt x="16649" y="53310"/>
                  </a:cubicBezTo>
                  <a:lnTo>
                    <a:pt x="16649" y="53310"/>
                  </a:lnTo>
                  <a:cubicBezTo>
                    <a:pt x="16833" y="53600"/>
                    <a:pt x="16886" y="53416"/>
                    <a:pt x="17201" y="53705"/>
                  </a:cubicBezTo>
                  <a:cubicBezTo>
                    <a:pt x="17280" y="53889"/>
                    <a:pt x="16938" y="53757"/>
                    <a:pt x="17228" y="54099"/>
                  </a:cubicBezTo>
                  <a:cubicBezTo>
                    <a:pt x="17806" y="53994"/>
                    <a:pt x="18332" y="53731"/>
                    <a:pt x="18753" y="53310"/>
                  </a:cubicBezTo>
                  <a:cubicBezTo>
                    <a:pt x="19016" y="53310"/>
                    <a:pt x="19016" y="53600"/>
                    <a:pt x="19279" y="53600"/>
                  </a:cubicBezTo>
                  <a:cubicBezTo>
                    <a:pt x="19358" y="53521"/>
                    <a:pt x="19147" y="53416"/>
                    <a:pt x="19016" y="53205"/>
                  </a:cubicBezTo>
                  <a:lnTo>
                    <a:pt x="19016" y="53205"/>
                  </a:lnTo>
                  <a:cubicBezTo>
                    <a:pt x="19410" y="53337"/>
                    <a:pt x="19568" y="53731"/>
                    <a:pt x="19779" y="54047"/>
                  </a:cubicBezTo>
                  <a:cubicBezTo>
                    <a:pt x="19568" y="54231"/>
                    <a:pt x="18648" y="53942"/>
                    <a:pt x="18884" y="54573"/>
                  </a:cubicBezTo>
                  <a:cubicBezTo>
                    <a:pt x="18873" y="54590"/>
                    <a:pt x="18845" y="54596"/>
                    <a:pt x="18807" y="54596"/>
                  </a:cubicBezTo>
                  <a:cubicBezTo>
                    <a:pt x="18731" y="54596"/>
                    <a:pt x="18616" y="54571"/>
                    <a:pt x="18535" y="54571"/>
                  </a:cubicBezTo>
                  <a:cubicBezTo>
                    <a:pt x="18478" y="54571"/>
                    <a:pt x="18437" y="54583"/>
                    <a:pt x="18437" y="54625"/>
                  </a:cubicBezTo>
                  <a:cubicBezTo>
                    <a:pt x="18832" y="54809"/>
                    <a:pt x="18753" y="54809"/>
                    <a:pt x="18490" y="54836"/>
                  </a:cubicBezTo>
                  <a:cubicBezTo>
                    <a:pt x="18569" y="55046"/>
                    <a:pt x="18806" y="55072"/>
                    <a:pt x="18911" y="55230"/>
                  </a:cubicBezTo>
                  <a:cubicBezTo>
                    <a:pt x="18729" y="55167"/>
                    <a:pt x="18612" y="55142"/>
                    <a:pt x="18539" y="55142"/>
                  </a:cubicBezTo>
                  <a:cubicBezTo>
                    <a:pt x="18305" y="55142"/>
                    <a:pt x="18505" y="55399"/>
                    <a:pt x="18385" y="55520"/>
                  </a:cubicBezTo>
                  <a:cubicBezTo>
                    <a:pt x="18148" y="55467"/>
                    <a:pt x="18043" y="55283"/>
                    <a:pt x="17832" y="55257"/>
                  </a:cubicBezTo>
                  <a:lnTo>
                    <a:pt x="17832" y="55257"/>
                  </a:lnTo>
                  <a:cubicBezTo>
                    <a:pt x="18157" y="55506"/>
                    <a:pt x="18315" y="55732"/>
                    <a:pt x="18084" y="55732"/>
                  </a:cubicBezTo>
                  <a:cubicBezTo>
                    <a:pt x="18071" y="55732"/>
                    <a:pt x="18058" y="55731"/>
                    <a:pt x="18043" y="55730"/>
                  </a:cubicBezTo>
                  <a:cubicBezTo>
                    <a:pt x="17841" y="55679"/>
                    <a:pt x="17857" y="55386"/>
                    <a:pt x="17603" y="55386"/>
                  </a:cubicBezTo>
                  <a:cubicBezTo>
                    <a:pt x="17592" y="55386"/>
                    <a:pt x="17581" y="55387"/>
                    <a:pt x="17569" y="55388"/>
                  </a:cubicBezTo>
                  <a:cubicBezTo>
                    <a:pt x="17651" y="55486"/>
                    <a:pt x="17641" y="55513"/>
                    <a:pt x="17597" y="55513"/>
                  </a:cubicBezTo>
                  <a:cubicBezTo>
                    <a:pt x="17570" y="55513"/>
                    <a:pt x="17530" y="55503"/>
                    <a:pt x="17491" y="55493"/>
                  </a:cubicBezTo>
                  <a:lnTo>
                    <a:pt x="17491" y="55493"/>
                  </a:lnTo>
                  <a:cubicBezTo>
                    <a:pt x="17622" y="55598"/>
                    <a:pt x="17727" y="55730"/>
                    <a:pt x="17806" y="55861"/>
                  </a:cubicBezTo>
                  <a:cubicBezTo>
                    <a:pt x="17614" y="55920"/>
                    <a:pt x="17414" y="55955"/>
                    <a:pt x="17210" y="55955"/>
                  </a:cubicBezTo>
                  <a:cubicBezTo>
                    <a:pt x="17051" y="55955"/>
                    <a:pt x="16889" y="55934"/>
                    <a:pt x="16728" y="55888"/>
                  </a:cubicBezTo>
                  <a:lnTo>
                    <a:pt x="16728" y="55888"/>
                  </a:lnTo>
                  <a:cubicBezTo>
                    <a:pt x="17022" y="56133"/>
                    <a:pt x="16973" y="56161"/>
                    <a:pt x="16867" y="56161"/>
                  </a:cubicBezTo>
                  <a:cubicBezTo>
                    <a:pt x="16835" y="56161"/>
                    <a:pt x="16799" y="56158"/>
                    <a:pt x="16764" y="56158"/>
                  </a:cubicBezTo>
                  <a:cubicBezTo>
                    <a:pt x="16666" y="56158"/>
                    <a:pt x="16587" y="56179"/>
                    <a:pt x="16702" y="56335"/>
                  </a:cubicBezTo>
                  <a:cubicBezTo>
                    <a:pt x="16386" y="56177"/>
                    <a:pt x="16702" y="56177"/>
                    <a:pt x="16439" y="55914"/>
                  </a:cubicBezTo>
                  <a:lnTo>
                    <a:pt x="16439" y="55914"/>
                  </a:lnTo>
                  <a:cubicBezTo>
                    <a:pt x="16366" y="56034"/>
                    <a:pt x="16360" y="56154"/>
                    <a:pt x="16160" y="56154"/>
                  </a:cubicBezTo>
                  <a:cubicBezTo>
                    <a:pt x="16140" y="56154"/>
                    <a:pt x="16120" y="56153"/>
                    <a:pt x="16097" y="56151"/>
                  </a:cubicBezTo>
                  <a:lnTo>
                    <a:pt x="16097" y="56151"/>
                  </a:lnTo>
                  <a:cubicBezTo>
                    <a:pt x="16120" y="56222"/>
                    <a:pt x="16445" y="56530"/>
                    <a:pt x="16332" y="56530"/>
                  </a:cubicBezTo>
                  <a:cubicBezTo>
                    <a:pt x="16320" y="56530"/>
                    <a:pt x="16303" y="56526"/>
                    <a:pt x="16281" y="56519"/>
                  </a:cubicBezTo>
                  <a:lnTo>
                    <a:pt x="16281" y="56519"/>
                  </a:lnTo>
                  <a:cubicBezTo>
                    <a:pt x="16702" y="56782"/>
                    <a:pt x="16649" y="56782"/>
                    <a:pt x="16859" y="57150"/>
                  </a:cubicBezTo>
                  <a:cubicBezTo>
                    <a:pt x="16938" y="56913"/>
                    <a:pt x="17517" y="57176"/>
                    <a:pt x="17333" y="56782"/>
                  </a:cubicBezTo>
                  <a:lnTo>
                    <a:pt x="17333" y="56782"/>
                  </a:lnTo>
                  <a:cubicBezTo>
                    <a:pt x="17780" y="56966"/>
                    <a:pt x="17543" y="57045"/>
                    <a:pt x="17885" y="57176"/>
                  </a:cubicBezTo>
                  <a:cubicBezTo>
                    <a:pt x="17754" y="56913"/>
                    <a:pt x="17543" y="56703"/>
                    <a:pt x="17280" y="56572"/>
                  </a:cubicBezTo>
                  <a:cubicBezTo>
                    <a:pt x="17201" y="56440"/>
                    <a:pt x="17359" y="56440"/>
                    <a:pt x="17201" y="56256"/>
                  </a:cubicBezTo>
                  <a:lnTo>
                    <a:pt x="17201" y="56256"/>
                  </a:lnTo>
                  <a:cubicBezTo>
                    <a:pt x="17373" y="56376"/>
                    <a:pt x="17477" y="56421"/>
                    <a:pt x="17539" y="56421"/>
                  </a:cubicBezTo>
                  <a:cubicBezTo>
                    <a:pt x="17667" y="56421"/>
                    <a:pt x="17613" y="56231"/>
                    <a:pt x="17596" y="56124"/>
                  </a:cubicBezTo>
                  <a:lnTo>
                    <a:pt x="17596" y="56124"/>
                  </a:lnTo>
                  <a:cubicBezTo>
                    <a:pt x="17990" y="56309"/>
                    <a:pt x="17780" y="56440"/>
                    <a:pt x="18174" y="56756"/>
                  </a:cubicBezTo>
                  <a:cubicBezTo>
                    <a:pt x="18332" y="56703"/>
                    <a:pt x="18201" y="56598"/>
                    <a:pt x="17990" y="56387"/>
                  </a:cubicBezTo>
                  <a:lnTo>
                    <a:pt x="17990" y="56387"/>
                  </a:lnTo>
                  <a:cubicBezTo>
                    <a:pt x="18110" y="56427"/>
                    <a:pt x="18351" y="56528"/>
                    <a:pt x="18541" y="56528"/>
                  </a:cubicBezTo>
                  <a:cubicBezTo>
                    <a:pt x="18601" y="56528"/>
                    <a:pt x="18656" y="56518"/>
                    <a:pt x="18700" y="56493"/>
                  </a:cubicBezTo>
                  <a:cubicBezTo>
                    <a:pt x="18490" y="56309"/>
                    <a:pt x="18332" y="56098"/>
                    <a:pt x="18227" y="55861"/>
                  </a:cubicBezTo>
                  <a:lnTo>
                    <a:pt x="18227" y="55861"/>
                  </a:lnTo>
                  <a:cubicBezTo>
                    <a:pt x="18490" y="56072"/>
                    <a:pt x="18779" y="56230"/>
                    <a:pt x="19095" y="56361"/>
                  </a:cubicBezTo>
                  <a:cubicBezTo>
                    <a:pt x="18911" y="56124"/>
                    <a:pt x="19226" y="56230"/>
                    <a:pt x="19279" y="56151"/>
                  </a:cubicBezTo>
                  <a:cubicBezTo>
                    <a:pt x="19437" y="56309"/>
                    <a:pt x="19673" y="56387"/>
                    <a:pt x="19831" y="56545"/>
                  </a:cubicBezTo>
                  <a:cubicBezTo>
                    <a:pt x="19936" y="56151"/>
                    <a:pt x="20331" y="55993"/>
                    <a:pt x="20725" y="55888"/>
                  </a:cubicBezTo>
                  <a:cubicBezTo>
                    <a:pt x="20384" y="55362"/>
                    <a:pt x="21199" y="55730"/>
                    <a:pt x="20988" y="55309"/>
                  </a:cubicBezTo>
                  <a:lnTo>
                    <a:pt x="20988" y="55309"/>
                  </a:lnTo>
                  <a:cubicBezTo>
                    <a:pt x="21119" y="55355"/>
                    <a:pt x="21219" y="55374"/>
                    <a:pt x="21297" y="55374"/>
                  </a:cubicBezTo>
                  <a:cubicBezTo>
                    <a:pt x="21731" y="55374"/>
                    <a:pt x="21458" y="54768"/>
                    <a:pt x="21842" y="54768"/>
                  </a:cubicBezTo>
                  <a:cubicBezTo>
                    <a:pt x="21942" y="54768"/>
                    <a:pt x="22088" y="54809"/>
                    <a:pt x="22303" y="54915"/>
                  </a:cubicBezTo>
                  <a:cubicBezTo>
                    <a:pt x="22093" y="54652"/>
                    <a:pt x="22303" y="54757"/>
                    <a:pt x="22146" y="54546"/>
                  </a:cubicBezTo>
                  <a:lnTo>
                    <a:pt x="22146" y="54546"/>
                  </a:lnTo>
                  <a:cubicBezTo>
                    <a:pt x="22356" y="54625"/>
                    <a:pt x="22593" y="54678"/>
                    <a:pt x="22803" y="54704"/>
                  </a:cubicBezTo>
                  <a:cubicBezTo>
                    <a:pt x="22904" y="54932"/>
                    <a:pt x="22543" y="54795"/>
                    <a:pt x="22936" y="55158"/>
                  </a:cubicBezTo>
                  <a:lnTo>
                    <a:pt x="22936" y="55158"/>
                  </a:lnTo>
                  <a:cubicBezTo>
                    <a:pt x="22825" y="55060"/>
                    <a:pt x="22765" y="55028"/>
                    <a:pt x="22726" y="55028"/>
                  </a:cubicBezTo>
                  <a:cubicBezTo>
                    <a:pt x="22657" y="55028"/>
                    <a:pt x="22652" y="55125"/>
                    <a:pt x="22540" y="55125"/>
                  </a:cubicBezTo>
                  <a:cubicBezTo>
                    <a:pt x="22667" y="55277"/>
                    <a:pt x="22732" y="55319"/>
                    <a:pt x="22781" y="55319"/>
                  </a:cubicBezTo>
                  <a:cubicBezTo>
                    <a:pt x="22834" y="55319"/>
                    <a:pt x="22866" y="55270"/>
                    <a:pt x="22935" y="55257"/>
                  </a:cubicBezTo>
                  <a:lnTo>
                    <a:pt x="22935" y="55257"/>
                  </a:lnTo>
                  <a:cubicBezTo>
                    <a:pt x="23104" y="55511"/>
                    <a:pt x="23022" y="55580"/>
                    <a:pt x="22914" y="55624"/>
                  </a:cubicBezTo>
                  <a:lnTo>
                    <a:pt x="22914" y="55624"/>
                  </a:lnTo>
                  <a:cubicBezTo>
                    <a:pt x="22918" y="55624"/>
                    <a:pt x="22923" y="55623"/>
                    <a:pt x="22927" y="55623"/>
                  </a:cubicBezTo>
                  <a:cubicBezTo>
                    <a:pt x="22981" y="55623"/>
                    <a:pt x="23061" y="55661"/>
                    <a:pt x="23171" y="55756"/>
                  </a:cubicBezTo>
                  <a:cubicBezTo>
                    <a:pt x="23105" y="55800"/>
                    <a:pt x="23205" y="55991"/>
                    <a:pt x="23055" y="55991"/>
                  </a:cubicBezTo>
                  <a:cubicBezTo>
                    <a:pt x="23025" y="55991"/>
                    <a:pt x="22986" y="55984"/>
                    <a:pt x="22935" y="55967"/>
                  </a:cubicBezTo>
                  <a:lnTo>
                    <a:pt x="22935" y="55993"/>
                  </a:lnTo>
                  <a:cubicBezTo>
                    <a:pt x="22842" y="55854"/>
                    <a:pt x="22813" y="55687"/>
                    <a:pt x="22879" y="55638"/>
                  </a:cubicBezTo>
                  <a:lnTo>
                    <a:pt x="22879" y="55638"/>
                  </a:lnTo>
                  <a:cubicBezTo>
                    <a:pt x="22830" y="55656"/>
                    <a:pt x="22781" y="55673"/>
                    <a:pt x="22751" y="55704"/>
                  </a:cubicBezTo>
                  <a:cubicBezTo>
                    <a:pt x="22577" y="55629"/>
                    <a:pt x="22614" y="55438"/>
                    <a:pt x="22728" y="55438"/>
                  </a:cubicBezTo>
                  <a:cubicBezTo>
                    <a:pt x="22735" y="55438"/>
                    <a:pt x="22743" y="55439"/>
                    <a:pt x="22751" y="55441"/>
                  </a:cubicBezTo>
                  <a:cubicBezTo>
                    <a:pt x="22668" y="55392"/>
                    <a:pt x="22608" y="55372"/>
                    <a:pt x="22562" y="55372"/>
                  </a:cubicBezTo>
                  <a:cubicBezTo>
                    <a:pt x="22358" y="55372"/>
                    <a:pt x="22449" y="55766"/>
                    <a:pt x="22277" y="55809"/>
                  </a:cubicBezTo>
                  <a:cubicBezTo>
                    <a:pt x="22349" y="55842"/>
                    <a:pt x="22393" y="55854"/>
                    <a:pt x="22421" y="55854"/>
                  </a:cubicBezTo>
                  <a:cubicBezTo>
                    <a:pt x="22497" y="55854"/>
                    <a:pt x="22452" y="55763"/>
                    <a:pt x="22528" y="55763"/>
                  </a:cubicBezTo>
                  <a:cubicBezTo>
                    <a:pt x="22555" y="55763"/>
                    <a:pt x="22599" y="55775"/>
                    <a:pt x="22672" y="55809"/>
                  </a:cubicBezTo>
                  <a:cubicBezTo>
                    <a:pt x="22356" y="55967"/>
                    <a:pt x="22672" y="56335"/>
                    <a:pt x="22566" y="56598"/>
                  </a:cubicBezTo>
                  <a:cubicBezTo>
                    <a:pt x="22330" y="56545"/>
                    <a:pt x="22356" y="56177"/>
                    <a:pt x="22067" y="56177"/>
                  </a:cubicBezTo>
                  <a:lnTo>
                    <a:pt x="22277" y="56493"/>
                  </a:lnTo>
                  <a:cubicBezTo>
                    <a:pt x="21751" y="56493"/>
                    <a:pt x="21777" y="56940"/>
                    <a:pt x="21909" y="57282"/>
                  </a:cubicBezTo>
                  <a:cubicBezTo>
                    <a:pt x="21794" y="57094"/>
                    <a:pt x="21712" y="57034"/>
                    <a:pt x="21642" y="57034"/>
                  </a:cubicBezTo>
                  <a:cubicBezTo>
                    <a:pt x="21536" y="57034"/>
                    <a:pt x="21457" y="57171"/>
                    <a:pt x="21330" y="57203"/>
                  </a:cubicBezTo>
                  <a:cubicBezTo>
                    <a:pt x="21477" y="57350"/>
                    <a:pt x="21591" y="57496"/>
                    <a:pt x="21670" y="57496"/>
                  </a:cubicBezTo>
                  <a:cubicBezTo>
                    <a:pt x="21691" y="57496"/>
                    <a:pt x="21709" y="57487"/>
                    <a:pt x="21725" y="57466"/>
                  </a:cubicBezTo>
                  <a:cubicBezTo>
                    <a:pt x="21889" y="57702"/>
                    <a:pt x="21853" y="57750"/>
                    <a:pt x="21766" y="57750"/>
                  </a:cubicBezTo>
                  <a:cubicBezTo>
                    <a:pt x="21708" y="57750"/>
                    <a:pt x="21627" y="57729"/>
                    <a:pt x="21570" y="57729"/>
                  </a:cubicBezTo>
                  <a:cubicBezTo>
                    <a:pt x="21494" y="57729"/>
                    <a:pt x="21458" y="57766"/>
                    <a:pt x="21567" y="57939"/>
                  </a:cubicBezTo>
                  <a:cubicBezTo>
                    <a:pt x="21304" y="57808"/>
                    <a:pt x="21041" y="57650"/>
                    <a:pt x="20857" y="57439"/>
                  </a:cubicBezTo>
                  <a:cubicBezTo>
                    <a:pt x="20852" y="57439"/>
                    <a:pt x="20848" y="57438"/>
                    <a:pt x="20844" y="57438"/>
                  </a:cubicBezTo>
                  <a:cubicBezTo>
                    <a:pt x="20694" y="57438"/>
                    <a:pt x="21097" y="57915"/>
                    <a:pt x="21225" y="58018"/>
                  </a:cubicBezTo>
                  <a:cubicBezTo>
                    <a:pt x="21304" y="58255"/>
                    <a:pt x="20436" y="57939"/>
                    <a:pt x="20988" y="58386"/>
                  </a:cubicBezTo>
                  <a:cubicBezTo>
                    <a:pt x="20941" y="58400"/>
                    <a:pt x="20892" y="58406"/>
                    <a:pt x="20842" y="58406"/>
                  </a:cubicBezTo>
                  <a:cubicBezTo>
                    <a:pt x="20701" y="58406"/>
                    <a:pt x="20560" y="58352"/>
                    <a:pt x="20462" y="58255"/>
                  </a:cubicBezTo>
                  <a:lnTo>
                    <a:pt x="20462" y="58255"/>
                  </a:lnTo>
                  <a:cubicBezTo>
                    <a:pt x="20725" y="58623"/>
                    <a:pt x="20568" y="58965"/>
                    <a:pt x="20042" y="58965"/>
                  </a:cubicBezTo>
                  <a:cubicBezTo>
                    <a:pt x="19989" y="58702"/>
                    <a:pt x="20042" y="58781"/>
                    <a:pt x="19726" y="58360"/>
                  </a:cubicBezTo>
                  <a:cubicBezTo>
                    <a:pt x="19463" y="58307"/>
                    <a:pt x="19279" y="58281"/>
                    <a:pt x="19016" y="58255"/>
                  </a:cubicBezTo>
                  <a:lnTo>
                    <a:pt x="19016" y="58255"/>
                  </a:lnTo>
                  <a:cubicBezTo>
                    <a:pt x="19041" y="58378"/>
                    <a:pt x="19571" y="58547"/>
                    <a:pt x="19425" y="58547"/>
                  </a:cubicBezTo>
                  <a:cubicBezTo>
                    <a:pt x="19415" y="58547"/>
                    <a:pt x="19401" y="58546"/>
                    <a:pt x="19384" y="58544"/>
                  </a:cubicBezTo>
                  <a:lnTo>
                    <a:pt x="19384" y="58544"/>
                  </a:lnTo>
                  <a:cubicBezTo>
                    <a:pt x="19485" y="58638"/>
                    <a:pt x="19539" y="58672"/>
                    <a:pt x="19564" y="58672"/>
                  </a:cubicBezTo>
                  <a:cubicBezTo>
                    <a:pt x="19630" y="58672"/>
                    <a:pt x="19497" y="58432"/>
                    <a:pt x="19516" y="58413"/>
                  </a:cubicBezTo>
                  <a:lnTo>
                    <a:pt x="19516" y="58413"/>
                  </a:lnTo>
                  <a:cubicBezTo>
                    <a:pt x="19939" y="58687"/>
                    <a:pt x="20072" y="59098"/>
                    <a:pt x="19767" y="59098"/>
                  </a:cubicBezTo>
                  <a:cubicBezTo>
                    <a:pt x="19692" y="59098"/>
                    <a:pt x="19592" y="59074"/>
                    <a:pt x="19463" y="59017"/>
                  </a:cubicBezTo>
                  <a:lnTo>
                    <a:pt x="19463" y="59017"/>
                  </a:lnTo>
                  <a:cubicBezTo>
                    <a:pt x="19298" y="59159"/>
                    <a:pt x="19956" y="59891"/>
                    <a:pt x="19623" y="59891"/>
                  </a:cubicBezTo>
                  <a:cubicBezTo>
                    <a:pt x="19584" y="59891"/>
                    <a:pt x="19532" y="59881"/>
                    <a:pt x="19463" y="59859"/>
                  </a:cubicBezTo>
                  <a:lnTo>
                    <a:pt x="19463" y="59859"/>
                  </a:lnTo>
                  <a:lnTo>
                    <a:pt x="19673" y="60201"/>
                  </a:lnTo>
                  <a:cubicBezTo>
                    <a:pt x="19437" y="60148"/>
                    <a:pt x="19384" y="59964"/>
                    <a:pt x="19226" y="59859"/>
                  </a:cubicBezTo>
                  <a:cubicBezTo>
                    <a:pt x="19015" y="59859"/>
                    <a:pt x="19412" y="60300"/>
                    <a:pt x="19199" y="60300"/>
                  </a:cubicBezTo>
                  <a:cubicBezTo>
                    <a:pt x="19174" y="60300"/>
                    <a:pt x="19140" y="60294"/>
                    <a:pt x="19095" y="60280"/>
                  </a:cubicBezTo>
                  <a:cubicBezTo>
                    <a:pt x="18753" y="60096"/>
                    <a:pt x="18963" y="60017"/>
                    <a:pt x="18806" y="59859"/>
                  </a:cubicBezTo>
                  <a:lnTo>
                    <a:pt x="18806" y="59859"/>
                  </a:lnTo>
                  <a:cubicBezTo>
                    <a:pt x="18763" y="60199"/>
                    <a:pt x="18789" y="60590"/>
                    <a:pt x="18414" y="60590"/>
                  </a:cubicBezTo>
                  <a:cubicBezTo>
                    <a:pt x="18324" y="60590"/>
                    <a:pt x="18211" y="60567"/>
                    <a:pt x="18069" y="60517"/>
                  </a:cubicBezTo>
                  <a:lnTo>
                    <a:pt x="18069" y="60517"/>
                  </a:lnTo>
                  <a:cubicBezTo>
                    <a:pt x="18017" y="60622"/>
                    <a:pt x="17859" y="60648"/>
                    <a:pt x="18148" y="60990"/>
                  </a:cubicBezTo>
                  <a:cubicBezTo>
                    <a:pt x="18306" y="61016"/>
                    <a:pt x="18464" y="61121"/>
                    <a:pt x="18569" y="61253"/>
                  </a:cubicBezTo>
                  <a:cubicBezTo>
                    <a:pt x="18510" y="61230"/>
                    <a:pt x="18462" y="61220"/>
                    <a:pt x="18423" y="61220"/>
                  </a:cubicBezTo>
                  <a:cubicBezTo>
                    <a:pt x="18182" y="61220"/>
                    <a:pt x="18256" y="61593"/>
                    <a:pt x="17922" y="61593"/>
                  </a:cubicBezTo>
                  <a:cubicBezTo>
                    <a:pt x="17875" y="61593"/>
                    <a:pt x="17819" y="61586"/>
                    <a:pt x="17754" y="61569"/>
                  </a:cubicBezTo>
                  <a:cubicBezTo>
                    <a:pt x="17619" y="61412"/>
                    <a:pt x="17504" y="61236"/>
                    <a:pt x="17603" y="61236"/>
                  </a:cubicBezTo>
                  <a:cubicBezTo>
                    <a:pt x="17620" y="61236"/>
                    <a:pt x="17643" y="61241"/>
                    <a:pt x="17675" y="61253"/>
                  </a:cubicBezTo>
                  <a:cubicBezTo>
                    <a:pt x="17604" y="61226"/>
                    <a:pt x="17538" y="61214"/>
                    <a:pt x="17477" y="61214"/>
                  </a:cubicBezTo>
                  <a:cubicBezTo>
                    <a:pt x="17246" y="61214"/>
                    <a:pt x="17084" y="61380"/>
                    <a:pt x="16938" y="61463"/>
                  </a:cubicBezTo>
                  <a:cubicBezTo>
                    <a:pt x="17031" y="61590"/>
                    <a:pt x="17075" y="61627"/>
                    <a:pt x="17106" y="61627"/>
                  </a:cubicBezTo>
                  <a:cubicBezTo>
                    <a:pt x="17150" y="61627"/>
                    <a:pt x="17168" y="61551"/>
                    <a:pt x="17262" y="61551"/>
                  </a:cubicBezTo>
                  <a:cubicBezTo>
                    <a:pt x="17308" y="61551"/>
                    <a:pt x="17371" y="61569"/>
                    <a:pt x="17464" y="61621"/>
                  </a:cubicBezTo>
                  <a:cubicBezTo>
                    <a:pt x="17648" y="61910"/>
                    <a:pt x="17306" y="61805"/>
                    <a:pt x="17543" y="62095"/>
                  </a:cubicBezTo>
                  <a:cubicBezTo>
                    <a:pt x="17675" y="62173"/>
                    <a:pt x="17806" y="62279"/>
                    <a:pt x="17911" y="62410"/>
                  </a:cubicBezTo>
                  <a:cubicBezTo>
                    <a:pt x="17981" y="62438"/>
                    <a:pt x="18021" y="62446"/>
                    <a:pt x="18048" y="62446"/>
                  </a:cubicBezTo>
                  <a:cubicBezTo>
                    <a:pt x="18080" y="62446"/>
                    <a:pt x="18093" y="62435"/>
                    <a:pt x="18114" y="62435"/>
                  </a:cubicBezTo>
                  <a:cubicBezTo>
                    <a:pt x="18142" y="62435"/>
                    <a:pt x="18185" y="62454"/>
                    <a:pt x="18306" y="62542"/>
                  </a:cubicBezTo>
                  <a:cubicBezTo>
                    <a:pt x="18280" y="62621"/>
                    <a:pt x="18306" y="62699"/>
                    <a:pt x="18358" y="62752"/>
                  </a:cubicBezTo>
                  <a:cubicBezTo>
                    <a:pt x="18000" y="62587"/>
                    <a:pt x="17858" y="62551"/>
                    <a:pt x="17748" y="62551"/>
                  </a:cubicBezTo>
                  <a:cubicBezTo>
                    <a:pt x="17732" y="62551"/>
                    <a:pt x="17716" y="62552"/>
                    <a:pt x="17700" y="62553"/>
                  </a:cubicBezTo>
                  <a:lnTo>
                    <a:pt x="17700" y="62553"/>
                  </a:lnTo>
                  <a:cubicBezTo>
                    <a:pt x="17658" y="62539"/>
                    <a:pt x="17616" y="62532"/>
                    <a:pt x="17579" y="62532"/>
                  </a:cubicBezTo>
                  <a:cubicBezTo>
                    <a:pt x="17528" y="62532"/>
                    <a:pt x="17485" y="62545"/>
                    <a:pt x="17458" y="62571"/>
                  </a:cubicBezTo>
                  <a:lnTo>
                    <a:pt x="17458" y="62571"/>
                  </a:lnTo>
                  <a:cubicBezTo>
                    <a:pt x="17436" y="62571"/>
                    <a:pt x="17412" y="62570"/>
                    <a:pt x="17385" y="62568"/>
                  </a:cubicBezTo>
                  <a:cubicBezTo>
                    <a:pt x="17228" y="62384"/>
                    <a:pt x="17320" y="62384"/>
                    <a:pt x="17415" y="62384"/>
                  </a:cubicBezTo>
                  <a:cubicBezTo>
                    <a:pt x="17510" y="62384"/>
                    <a:pt x="17609" y="62384"/>
                    <a:pt x="17464" y="62200"/>
                  </a:cubicBezTo>
                  <a:cubicBezTo>
                    <a:pt x="17350" y="62151"/>
                    <a:pt x="17286" y="62137"/>
                    <a:pt x="17242" y="62137"/>
                  </a:cubicBezTo>
                  <a:cubicBezTo>
                    <a:pt x="17189" y="62137"/>
                    <a:pt x="17166" y="62157"/>
                    <a:pt x="17117" y="62157"/>
                  </a:cubicBezTo>
                  <a:cubicBezTo>
                    <a:pt x="17076" y="62157"/>
                    <a:pt x="17018" y="62144"/>
                    <a:pt x="16912" y="62095"/>
                  </a:cubicBezTo>
                  <a:lnTo>
                    <a:pt x="16912" y="62095"/>
                  </a:lnTo>
                  <a:cubicBezTo>
                    <a:pt x="17280" y="62279"/>
                    <a:pt x="17306" y="62673"/>
                    <a:pt x="17201" y="62752"/>
                  </a:cubicBezTo>
                  <a:cubicBezTo>
                    <a:pt x="17070" y="62699"/>
                    <a:pt x="17017" y="62568"/>
                    <a:pt x="16938" y="62489"/>
                  </a:cubicBezTo>
                  <a:cubicBezTo>
                    <a:pt x="16820" y="62433"/>
                    <a:pt x="16753" y="62414"/>
                    <a:pt x="16712" y="62414"/>
                  </a:cubicBezTo>
                  <a:cubicBezTo>
                    <a:pt x="16628" y="62414"/>
                    <a:pt x="16658" y="62496"/>
                    <a:pt x="16572" y="62496"/>
                  </a:cubicBezTo>
                  <a:cubicBezTo>
                    <a:pt x="16543" y="62496"/>
                    <a:pt x="16501" y="62487"/>
                    <a:pt x="16439" y="62463"/>
                  </a:cubicBezTo>
                  <a:lnTo>
                    <a:pt x="16439" y="62463"/>
                  </a:lnTo>
                  <a:cubicBezTo>
                    <a:pt x="16570" y="62621"/>
                    <a:pt x="16807" y="62621"/>
                    <a:pt x="16965" y="62752"/>
                  </a:cubicBezTo>
                  <a:cubicBezTo>
                    <a:pt x="17070" y="63120"/>
                    <a:pt x="16517" y="63015"/>
                    <a:pt x="16544" y="63331"/>
                  </a:cubicBezTo>
                  <a:cubicBezTo>
                    <a:pt x="16644" y="63400"/>
                    <a:pt x="16700" y="63425"/>
                    <a:pt x="16730" y="63425"/>
                  </a:cubicBezTo>
                  <a:cubicBezTo>
                    <a:pt x="16816" y="63425"/>
                    <a:pt x="16696" y="63216"/>
                    <a:pt x="16829" y="63216"/>
                  </a:cubicBezTo>
                  <a:cubicBezTo>
                    <a:pt x="16844" y="63216"/>
                    <a:pt x="16863" y="63219"/>
                    <a:pt x="16886" y="63225"/>
                  </a:cubicBezTo>
                  <a:cubicBezTo>
                    <a:pt x="16965" y="63278"/>
                    <a:pt x="17043" y="63331"/>
                    <a:pt x="17149" y="63383"/>
                  </a:cubicBezTo>
                  <a:cubicBezTo>
                    <a:pt x="16859" y="63383"/>
                    <a:pt x="17149" y="63646"/>
                    <a:pt x="17175" y="63909"/>
                  </a:cubicBezTo>
                  <a:cubicBezTo>
                    <a:pt x="17324" y="64006"/>
                    <a:pt x="17420" y="64047"/>
                    <a:pt x="17470" y="64047"/>
                  </a:cubicBezTo>
                  <a:cubicBezTo>
                    <a:pt x="17569" y="64047"/>
                    <a:pt x="17482" y="63883"/>
                    <a:pt x="17254" y="63673"/>
                  </a:cubicBezTo>
                  <a:lnTo>
                    <a:pt x="17254" y="63673"/>
                  </a:lnTo>
                  <a:cubicBezTo>
                    <a:pt x="17520" y="63695"/>
                    <a:pt x="17618" y="63997"/>
                    <a:pt x="17721" y="63997"/>
                  </a:cubicBezTo>
                  <a:cubicBezTo>
                    <a:pt x="17740" y="63997"/>
                    <a:pt x="17759" y="63987"/>
                    <a:pt x="17780" y="63962"/>
                  </a:cubicBezTo>
                  <a:cubicBezTo>
                    <a:pt x="17938" y="64199"/>
                    <a:pt x="17885" y="64435"/>
                    <a:pt x="18358" y="64567"/>
                  </a:cubicBezTo>
                  <a:cubicBezTo>
                    <a:pt x="18437" y="64514"/>
                    <a:pt x="18253" y="64356"/>
                    <a:pt x="17990" y="64277"/>
                  </a:cubicBezTo>
                  <a:cubicBezTo>
                    <a:pt x="17973" y="64251"/>
                    <a:pt x="17981" y="64242"/>
                    <a:pt x="18006" y="64242"/>
                  </a:cubicBezTo>
                  <a:cubicBezTo>
                    <a:pt x="18055" y="64242"/>
                    <a:pt x="18166" y="64277"/>
                    <a:pt x="18253" y="64277"/>
                  </a:cubicBezTo>
                  <a:cubicBezTo>
                    <a:pt x="18148" y="64041"/>
                    <a:pt x="17938" y="63936"/>
                    <a:pt x="17806" y="63751"/>
                  </a:cubicBezTo>
                  <a:cubicBezTo>
                    <a:pt x="17964" y="63620"/>
                    <a:pt x="18227" y="63567"/>
                    <a:pt x="18069" y="63199"/>
                  </a:cubicBezTo>
                  <a:lnTo>
                    <a:pt x="18069" y="63199"/>
                  </a:lnTo>
                  <a:cubicBezTo>
                    <a:pt x="18280" y="63287"/>
                    <a:pt x="18418" y="63321"/>
                    <a:pt x="18509" y="63321"/>
                  </a:cubicBezTo>
                  <a:cubicBezTo>
                    <a:pt x="18827" y="63321"/>
                    <a:pt x="18578" y="62904"/>
                    <a:pt x="18884" y="62884"/>
                  </a:cubicBezTo>
                  <a:lnTo>
                    <a:pt x="18884" y="62884"/>
                  </a:lnTo>
                  <a:cubicBezTo>
                    <a:pt x="19489" y="63331"/>
                    <a:pt x="18858" y="63304"/>
                    <a:pt x="19384" y="63725"/>
                  </a:cubicBezTo>
                  <a:cubicBezTo>
                    <a:pt x="19384" y="63278"/>
                    <a:pt x="20094" y="63515"/>
                    <a:pt x="19752" y="62778"/>
                  </a:cubicBezTo>
                  <a:lnTo>
                    <a:pt x="19752" y="62778"/>
                  </a:lnTo>
                  <a:cubicBezTo>
                    <a:pt x="19954" y="62859"/>
                    <a:pt x="20142" y="62939"/>
                    <a:pt x="20228" y="62939"/>
                  </a:cubicBezTo>
                  <a:cubicBezTo>
                    <a:pt x="20311" y="62939"/>
                    <a:pt x="20301" y="62866"/>
                    <a:pt x="20121" y="62647"/>
                  </a:cubicBezTo>
                  <a:lnTo>
                    <a:pt x="20121" y="62647"/>
                  </a:lnTo>
                  <a:cubicBezTo>
                    <a:pt x="20541" y="62805"/>
                    <a:pt x="20883" y="63120"/>
                    <a:pt x="20910" y="63331"/>
                  </a:cubicBezTo>
                  <a:cubicBezTo>
                    <a:pt x="20963" y="63352"/>
                    <a:pt x="20997" y="63360"/>
                    <a:pt x="21018" y="63360"/>
                  </a:cubicBezTo>
                  <a:cubicBezTo>
                    <a:pt x="21096" y="63360"/>
                    <a:pt x="21009" y="63249"/>
                    <a:pt x="21095" y="63249"/>
                  </a:cubicBezTo>
                  <a:cubicBezTo>
                    <a:pt x="21102" y="63249"/>
                    <a:pt x="21110" y="63250"/>
                    <a:pt x="21120" y="63252"/>
                  </a:cubicBezTo>
                  <a:cubicBezTo>
                    <a:pt x="20809" y="63122"/>
                    <a:pt x="20703" y="62789"/>
                    <a:pt x="20348" y="62703"/>
                  </a:cubicBezTo>
                  <a:lnTo>
                    <a:pt x="20348" y="62703"/>
                  </a:lnTo>
                  <a:cubicBezTo>
                    <a:pt x="20394" y="62713"/>
                    <a:pt x="20433" y="62718"/>
                    <a:pt x="20466" y="62718"/>
                  </a:cubicBezTo>
                  <a:cubicBezTo>
                    <a:pt x="20808" y="62718"/>
                    <a:pt x="20488" y="62216"/>
                    <a:pt x="20725" y="62121"/>
                  </a:cubicBezTo>
                  <a:lnTo>
                    <a:pt x="20725" y="62121"/>
                  </a:lnTo>
                  <a:cubicBezTo>
                    <a:pt x="20857" y="62594"/>
                    <a:pt x="21067" y="62989"/>
                    <a:pt x="21041" y="63041"/>
                  </a:cubicBezTo>
                  <a:cubicBezTo>
                    <a:pt x="21142" y="63096"/>
                    <a:pt x="21214" y="63120"/>
                    <a:pt x="21263" y="63120"/>
                  </a:cubicBezTo>
                  <a:cubicBezTo>
                    <a:pt x="21517" y="63120"/>
                    <a:pt x="21146" y="62473"/>
                    <a:pt x="21146" y="62252"/>
                  </a:cubicBezTo>
                  <a:lnTo>
                    <a:pt x="21146" y="62252"/>
                  </a:lnTo>
                  <a:cubicBezTo>
                    <a:pt x="21278" y="62349"/>
                    <a:pt x="21371" y="62384"/>
                    <a:pt x="21438" y="62384"/>
                  </a:cubicBezTo>
                  <a:cubicBezTo>
                    <a:pt x="21573" y="62384"/>
                    <a:pt x="21602" y="62244"/>
                    <a:pt x="21620" y="62173"/>
                  </a:cubicBezTo>
                  <a:cubicBezTo>
                    <a:pt x="21541" y="62068"/>
                    <a:pt x="21383" y="62042"/>
                    <a:pt x="21304" y="61937"/>
                  </a:cubicBezTo>
                  <a:cubicBezTo>
                    <a:pt x="21251" y="61832"/>
                    <a:pt x="21357" y="61884"/>
                    <a:pt x="21304" y="61805"/>
                  </a:cubicBezTo>
                  <a:lnTo>
                    <a:pt x="21304" y="61805"/>
                  </a:lnTo>
                  <a:cubicBezTo>
                    <a:pt x="21462" y="61884"/>
                    <a:pt x="21541" y="62016"/>
                    <a:pt x="21725" y="62068"/>
                  </a:cubicBezTo>
                  <a:cubicBezTo>
                    <a:pt x="21935" y="61884"/>
                    <a:pt x="21804" y="61437"/>
                    <a:pt x="21909" y="61174"/>
                  </a:cubicBezTo>
                  <a:lnTo>
                    <a:pt x="21909" y="61174"/>
                  </a:lnTo>
                  <a:cubicBezTo>
                    <a:pt x="21988" y="61227"/>
                    <a:pt x="22093" y="61279"/>
                    <a:pt x="22172" y="61332"/>
                  </a:cubicBezTo>
                  <a:cubicBezTo>
                    <a:pt x="22119" y="61647"/>
                    <a:pt x="22330" y="61937"/>
                    <a:pt x="22330" y="62279"/>
                  </a:cubicBezTo>
                  <a:cubicBezTo>
                    <a:pt x="22375" y="62286"/>
                    <a:pt x="22415" y="62289"/>
                    <a:pt x="22451" y="62289"/>
                  </a:cubicBezTo>
                  <a:cubicBezTo>
                    <a:pt x="22809" y="62289"/>
                    <a:pt x="22729" y="61961"/>
                    <a:pt x="23040" y="61937"/>
                  </a:cubicBezTo>
                  <a:cubicBezTo>
                    <a:pt x="22952" y="61840"/>
                    <a:pt x="22908" y="61814"/>
                    <a:pt x="22875" y="61814"/>
                  </a:cubicBezTo>
                  <a:cubicBezTo>
                    <a:pt x="22839" y="61814"/>
                    <a:pt x="22816" y="61845"/>
                    <a:pt x="22765" y="61845"/>
                  </a:cubicBezTo>
                  <a:cubicBezTo>
                    <a:pt x="22736" y="61845"/>
                    <a:pt x="22699" y="61835"/>
                    <a:pt x="22645" y="61805"/>
                  </a:cubicBezTo>
                  <a:cubicBezTo>
                    <a:pt x="22488" y="61621"/>
                    <a:pt x="22566" y="61621"/>
                    <a:pt x="22514" y="61516"/>
                  </a:cubicBezTo>
                  <a:lnTo>
                    <a:pt x="22514" y="61516"/>
                  </a:lnTo>
                  <a:cubicBezTo>
                    <a:pt x="22813" y="61562"/>
                    <a:pt x="23093" y="61850"/>
                    <a:pt x="23228" y="61850"/>
                  </a:cubicBezTo>
                  <a:cubicBezTo>
                    <a:pt x="23247" y="61850"/>
                    <a:pt x="23263" y="61845"/>
                    <a:pt x="23277" y="61832"/>
                  </a:cubicBezTo>
                  <a:cubicBezTo>
                    <a:pt x="23198" y="61674"/>
                    <a:pt x="23040" y="61621"/>
                    <a:pt x="22961" y="61463"/>
                  </a:cubicBezTo>
                  <a:cubicBezTo>
                    <a:pt x="22950" y="61460"/>
                    <a:pt x="22941" y="61459"/>
                    <a:pt x="22934" y="61459"/>
                  </a:cubicBezTo>
                  <a:cubicBezTo>
                    <a:pt x="22877" y="61459"/>
                    <a:pt x="22961" y="61548"/>
                    <a:pt x="22961" y="61595"/>
                  </a:cubicBezTo>
                  <a:cubicBezTo>
                    <a:pt x="22795" y="61539"/>
                    <a:pt x="22447" y="61303"/>
                    <a:pt x="22400" y="61303"/>
                  </a:cubicBezTo>
                  <a:cubicBezTo>
                    <a:pt x="22380" y="61303"/>
                    <a:pt x="22415" y="61346"/>
                    <a:pt x="22540" y="61463"/>
                  </a:cubicBezTo>
                  <a:cubicBezTo>
                    <a:pt x="21988" y="61306"/>
                    <a:pt x="21962" y="60990"/>
                    <a:pt x="22119" y="60937"/>
                  </a:cubicBezTo>
                  <a:lnTo>
                    <a:pt x="22119" y="60937"/>
                  </a:lnTo>
                  <a:cubicBezTo>
                    <a:pt x="22251" y="61253"/>
                    <a:pt x="22540" y="61016"/>
                    <a:pt x="22777" y="61358"/>
                  </a:cubicBezTo>
                  <a:cubicBezTo>
                    <a:pt x="22783" y="61359"/>
                    <a:pt x="22788" y="61359"/>
                    <a:pt x="22793" y="61359"/>
                  </a:cubicBezTo>
                  <a:cubicBezTo>
                    <a:pt x="22961" y="61359"/>
                    <a:pt x="22518" y="60937"/>
                    <a:pt x="22672" y="60937"/>
                  </a:cubicBezTo>
                  <a:cubicBezTo>
                    <a:pt x="22908" y="61016"/>
                    <a:pt x="23066" y="61253"/>
                    <a:pt x="23040" y="61516"/>
                  </a:cubicBezTo>
                  <a:cubicBezTo>
                    <a:pt x="23198" y="61726"/>
                    <a:pt x="23513" y="61753"/>
                    <a:pt x="23671" y="61963"/>
                  </a:cubicBezTo>
                  <a:cubicBezTo>
                    <a:pt x="23690" y="61967"/>
                    <a:pt x="23706" y="61969"/>
                    <a:pt x="23720" y="61969"/>
                  </a:cubicBezTo>
                  <a:cubicBezTo>
                    <a:pt x="23879" y="61969"/>
                    <a:pt x="23735" y="61741"/>
                    <a:pt x="23906" y="61741"/>
                  </a:cubicBezTo>
                  <a:cubicBezTo>
                    <a:pt x="23927" y="61741"/>
                    <a:pt x="23954" y="61744"/>
                    <a:pt x="23987" y="61753"/>
                  </a:cubicBezTo>
                  <a:cubicBezTo>
                    <a:pt x="24329" y="62016"/>
                    <a:pt x="24144" y="62016"/>
                    <a:pt x="24460" y="62358"/>
                  </a:cubicBezTo>
                  <a:cubicBezTo>
                    <a:pt x="24560" y="62402"/>
                    <a:pt x="24622" y="62420"/>
                    <a:pt x="24660" y="62420"/>
                  </a:cubicBezTo>
                  <a:cubicBezTo>
                    <a:pt x="24792" y="62420"/>
                    <a:pt x="24642" y="62212"/>
                    <a:pt x="24794" y="62212"/>
                  </a:cubicBezTo>
                  <a:cubicBezTo>
                    <a:pt x="24830" y="62212"/>
                    <a:pt x="24883" y="62224"/>
                    <a:pt x="24960" y="62252"/>
                  </a:cubicBezTo>
                  <a:cubicBezTo>
                    <a:pt x="24864" y="62157"/>
                    <a:pt x="24807" y="62138"/>
                    <a:pt x="24749" y="62138"/>
                  </a:cubicBezTo>
                  <a:cubicBezTo>
                    <a:pt x="24713" y="62138"/>
                    <a:pt x="24676" y="62145"/>
                    <a:pt x="24630" y="62145"/>
                  </a:cubicBezTo>
                  <a:cubicBezTo>
                    <a:pt x="24565" y="62145"/>
                    <a:pt x="24482" y="62132"/>
                    <a:pt x="24355" y="62068"/>
                  </a:cubicBezTo>
                  <a:cubicBezTo>
                    <a:pt x="24425" y="61998"/>
                    <a:pt x="24433" y="61906"/>
                    <a:pt x="24584" y="61906"/>
                  </a:cubicBezTo>
                  <a:cubicBezTo>
                    <a:pt x="24602" y="61906"/>
                    <a:pt x="24622" y="61908"/>
                    <a:pt x="24644" y="61910"/>
                  </a:cubicBezTo>
                  <a:cubicBezTo>
                    <a:pt x="24302" y="61779"/>
                    <a:pt x="23987" y="61569"/>
                    <a:pt x="23750" y="61306"/>
                  </a:cubicBezTo>
                  <a:cubicBezTo>
                    <a:pt x="23750" y="61253"/>
                    <a:pt x="23803" y="61253"/>
                    <a:pt x="23750" y="61174"/>
                  </a:cubicBezTo>
                  <a:cubicBezTo>
                    <a:pt x="24013" y="61174"/>
                    <a:pt x="24013" y="61463"/>
                    <a:pt x="24276" y="61463"/>
                  </a:cubicBezTo>
                  <a:cubicBezTo>
                    <a:pt x="24010" y="61164"/>
                    <a:pt x="24279" y="60939"/>
                    <a:pt x="24652" y="60939"/>
                  </a:cubicBezTo>
                  <a:cubicBezTo>
                    <a:pt x="24870" y="60939"/>
                    <a:pt x="25124" y="61016"/>
                    <a:pt x="25328" y="61200"/>
                  </a:cubicBezTo>
                  <a:cubicBezTo>
                    <a:pt x="25118" y="60911"/>
                    <a:pt x="25328" y="60937"/>
                    <a:pt x="25012" y="60701"/>
                  </a:cubicBezTo>
                  <a:lnTo>
                    <a:pt x="25012" y="60701"/>
                  </a:lnTo>
                  <a:cubicBezTo>
                    <a:pt x="25354" y="60753"/>
                    <a:pt x="25512" y="60990"/>
                    <a:pt x="25801" y="61095"/>
                  </a:cubicBezTo>
                  <a:cubicBezTo>
                    <a:pt x="25617" y="61148"/>
                    <a:pt x="25801" y="61516"/>
                    <a:pt x="25538" y="61516"/>
                  </a:cubicBezTo>
                  <a:cubicBezTo>
                    <a:pt x="25636" y="61559"/>
                    <a:pt x="25727" y="61577"/>
                    <a:pt x="25809" y="61577"/>
                  </a:cubicBezTo>
                  <a:cubicBezTo>
                    <a:pt x="26078" y="61577"/>
                    <a:pt x="26248" y="61376"/>
                    <a:pt x="26248" y="61174"/>
                  </a:cubicBezTo>
                  <a:cubicBezTo>
                    <a:pt x="26459" y="61253"/>
                    <a:pt x="26538" y="61437"/>
                    <a:pt x="26748" y="61490"/>
                  </a:cubicBezTo>
                  <a:cubicBezTo>
                    <a:pt x="26642" y="61257"/>
                    <a:pt x="26520" y="61024"/>
                    <a:pt x="26777" y="61024"/>
                  </a:cubicBezTo>
                  <a:cubicBezTo>
                    <a:pt x="26839" y="61024"/>
                    <a:pt x="26924" y="61038"/>
                    <a:pt x="27037" y="61069"/>
                  </a:cubicBezTo>
                  <a:cubicBezTo>
                    <a:pt x="26643" y="60753"/>
                    <a:pt x="26801" y="60701"/>
                    <a:pt x="26301" y="60438"/>
                  </a:cubicBezTo>
                  <a:lnTo>
                    <a:pt x="26301" y="60438"/>
                  </a:lnTo>
                  <a:cubicBezTo>
                    <a:pt x="26367" y="60468"/>
                    <a:pt x="26411" y="60481"/>
                    <a:pt x="26440" y="60481"/>
                  </a:cubicBezTo>
                  <a:cubicBezTo>
                    <a:pt x="26565" y="60481"/>
                    <a:pt x="26428" y="60256"/>
                    <a:pt x="26599" y="60256"/>
                  </a:cubicBezTo>
                  <a:cubicBezTo>
                    <a:pt x="26629" y="60256"/>
                    <a:pt x="26669" y="60263"/>
                    <a:pt x="26722" y="60280"/>
                  </a:cubicBezTo>
                  <a:cubicBezTo>
                    <a:pt x="26091" y="59912"/>
                    <a:pt x="26696" y="59912"/>
                    <a:pt x="26301" y="59622"/>
                  </a:cubicBezTo>
                  <a:cubicBezTo>
                    <a:pt x="26696" y="59622"/>
                    <a:pt x="26669" y="60069"/>
                    <a:pt x="27011" y="60122"/>
                  </a:cubicBezTo>
                  <a:cubicBezTo>
                    <a:pt x="26774" y="59806"/>
                    <a:pt x="26827" y="59728"/>
                    <a:pt x="26985" y="59728"/>
                  </a:cubicBezTo>
                  <a:cubicBezTo>
                    <a:pt x="27169" y="59859"/>
                    <a:pt x="27327" y="59991"/>
                    <a:pt x="27511" y="60148"/>
                  </a:cubicBezTo>
                  <a:cubicBezTo>
                    <a:pt x="27458" y="60543"/>
                    <a:pt x="26959" y="60569"/>
                    <a:pt x="27169" y="61043"/>
                  </a:cubicBezTo>
                  <a:cubicBezTo>
                    <a:pt x="27234" y="61077"/>
                    <a:pt x="27272" y="61091"/>
                    <a:pt x="27295" y="61091"/>
                  </a:cubicBezTo>
                  <a:cubicBezTo>
                    <a:pt x="27364" y="61091"/>
                    <a:pt x="27286" y="60968"/>
                    <a:pt x="27369" y="60968"/>
                  </a:cubicBezTo>
                  <a:cubicBezTo>
                    <a:pt x="27402" y="60968"/>
                    <a:pt x="27460" y="60988"/>
                    <a:pt x="27563" y="61043"/>
                  </a:cubicBezTo>
                  <a:cubicBezTo>
                    <a:pt x="26985" y="60069"/>
                    <a:pt x="28642" y="60806"/>
                    <a:pt x="28221" y="59964"/>
                  </a:cubicBezTo>
                  <a:lnTo>
                    <a:pt x="28221" y="59964"/>
                  </a:lnTo>
                  <a:cubicBezTo>
                    <a:pt x="28331" y="59992"/>
                    <a:pt x="28426" y="60004"/>
                    <a:pt x="28510" y="60004"/>
                  </a:cubicBezTo>
                  <a:cubicBezTo>
                    <a:pt x="29092" y="60004"/>
                    <a:pt x="29125" y="59428"/>
                    <a:pt x="29560" y="59428"/>
                  </a:cubicBezTo>
                  <a:cubicBezTo>
                    <a:pt x="29665" y="59428"/>
                    <a:pt x="29793" y="59461"/>
                    <a:pt x="29957" y="59543"/>
                  </a:cubicBezTo>
                  <a:cubicBezTo>
                    <a:pt x="30088" y="59491"/>
                    <a:pt x="30246" y="59438"/>
                    <a:pt x="30378" y="59386"/>
                  </a:cubicBezTo>
                  <a:cubicBezTo>
                    <a:pt x="29852" y="58886"/>
                    <a:pt x="30430" y="59070"/>
                    <a:pt x="30404" y="58833"/>
                  </a:cubicBezTo>
                  <a:lnTo>
                    <a:pt x="30404" y="58833"/>
                  </a:lnTo>
                  <a:cubicBezTo>
                    <a:pt x="30535" y="58912"/>
                    <a:pt x="30641" y="59044"/>
                    <a:pt x="30825" y="59096"/>
                  </a:cubicBezTo>
                  <a:cubicBezTo>
                    <a:pt x="30568" y="58891"/>
                    <a:pt x="30534" y="58741"/>
                    <a:pt x="30636" y="58741"/>
                  </a:cubicBezTo>
                  <a:cubicBezTo>
                    <a:pt x="30690" y="58741"/>
                    <a:pt x="30784" y="58785"/>
                    <a:pt x="30904" y="58886"/>
                  </a:cubicBezTo>
                  <a:cubicBezTo>
                    <a:pt x="30693" y="58281"/>
                    <a:pt x="31614" y="58518"/>
                    <a:pt x="31587" y="58044"/>
                  </a:cubicBezTo>
                  <a:cubicBezTo>
                    <a:pt x="31298" y="57965"/>
                    <a:pt x="31298" y="57729"/>
                    <a:pt x="31219" y="57597"/>
                  </a:cubicBezTo>
                  <a:lnTo>
                    <a:pt x="31219" y="57597"/>
                  </a:lnTo>
                  <a:cubicBezTo>
                    <a:pt x="31456" y="57702"/>
                    <a:pt x="31482" y="57992"/>
                    <a:pt x="31693" y="58097"/>
                  </a:cubicBezTo>
                  <a:cubicBezTo>
                    <a:pt x="31728" y="58102"/>
                    <a:pt x="31759" y="58104"/>
                    <a:pt x="31789" y="58104"/>
                  </a:cubicBezTo>
                  <a:cubicBezTo>
                    <a:pt x="32241" y="58104"/>
                    <a:pt x="32019" y="57557"/>
                    <a:pt x="32192" y="57334"/>
                  </a:cubicBezTo>
                  <a:lnTo>
                    <a:pt x="32192" y="57334"/>
                  </a:lnTo>
                  <a:cubicBezTo>
                    <a:pt x="32409" y="57509"/>
                    <a:pt x="32585" y="57580"/>
                    <a:pt x="32700" y="57580"/>
                  </a:cubicBezTo>
                  <a:cubicBezTo>
                    <a:pt x="32878" y="57580"/>
                    <a:pt x="32910" y="57411"/>
                    <a:pt x="32718" y="57203"/>
                  </a:cubicBezTo>
                  <a:lnTo>
                    <a:pt x="32718" y="57203"/>
                  </a:lnTo>
                  <a:cubicBezTo>
                    <a:pt x="32827" y="57257"/>
                    <a:pt x="32883" y="57271"/>
                    <a:pt x="32920" y="57271"/>
                  </a:cubicBezTo>
                  <a:cubicBezTo>
                    <a:pt x="32957" y="57271"/>
                    <a:pt x="32976" y="57257"/>
                    <a:pt x="33011" y="57257"/>
                  </a:cubicBezTo>
                  <a:cubicBezTo>
                    <a:pt x="33041" y="57257"/>
                    <a:pt x="33085" y="57268"/>
                    <a:pt x="33165" y="57308"/>
                  </a:cubicBezTo>
                  <a:cubicBezTo>
                    <a:pt x="32429" y="56519"/>
                    <a:pt x="34086" y="56966"/>
                    <a:pt x="33639" y="56151"/>
                  </a:cubicBezTo>
                  <a:lnTo>
                    <a:pt x="33639" y="56151"/>
                  </a:lnTo>
                  <a:cubicBezTo>
                    <a:pt x="33783" y="56212"/>
                    <a:pt x="33888" y="56238"/>
                    <a:pt x="33965" y="56238"/>
                  </a:cubicBezTo>
                  <a:cubicBezTo>
                    <a:pt x="34364" y="56238"/>
                    <a:pt x="33996" y="55545"/>
                    <a:pt x="34352" y="55545"/>
                  </a:cubicBezTo>
                  <a:cubicBezTo>
                    <a:pt x="34428" y="55545"/>
                    <a:pt x="34536" y="55576"/>
                    <a:pt x="34691" y="55651"/>
                  </a:cubicBezTo>
                  <a:cubicBezTo>
                    <a:pt x="34533" y="55651"/>
                    <a:pt x="34586" y="55809"/>
                    <a:pt x="34559" y="55914"/>
                  </a:cubicBezTo>
                  <a:cubicBezTo>
                    <a:pt x="34635" y="55963"/>
                    <a:pt x="34688" y="55983"/>
                    <a:pt x="34725" y="55983"/>
                  </a:cubicBezTo>
                  <a:cubicBezTo>
                    <a:pt x="34911" y="55983"/>
                    <a:pt x="34727" y="55489"/>
                    <a:pt x="35033" y="55467"/>
                  </a:cubicBezTo>
                  <a:cubicBezTo>
                    <a:pt x="35072" y="55467"/>
                    <a:pt x="35166" y="55474"/>
                    <a:pt x="35266" y="55474"/>
                  </a:cubicBezTo>
                  <a:cubicBezTo>
                    <a:pt x="35499" y="55474"/>
                    <a:pt x="35766" y="55435"/>
                    <a:pt x="35453" y="55178"/>
                  </a:cubicBezTo>
                  <a:cubicBezTo>
                    <a:pt x="35422" y="55133"/>
                    <a:pt x="35424" y="55116"/>
                    <a:pt x="35447" y="55116"/>
                  </a:cubicBezTo>
                  <a:cubicBezTo>
                    <a:pt x="35519" y="55116"/>
                    <a:pt x="35801" y="55283"/>
                    <a:pt x="35901" y="55283"/>
                  </a:cubicBezTo>
                  <a:cubicBezTo>
                    <a:pt x="35769" y="54888"/>
                    <a:pt x="36190" y="54967"/>
                    <a:pt x="36006" y="54520"/>
                  </a:cubicBezTo>
                  <a:lnTo>
                    <a:pt x="36006" y="54520"/>
                  </a:lnTo>
                  <a:cubicBezTo>
                    <a:pt x="36019" y="54521"/>
                    <a:pt x="36032" y="54521"/>
                    <a:pt x="36046" y="54521"/>
                  </a:cubicBezTo>
                  <a:cubicBezTo>
                    <a:pt x="36522" y="54521"/>
                    <a:pt x="36830" y="54066"/>
                    <a:pt x="37163" y="53810"/>
                  </a:cubicBezTo>
                  <a:cubicBezTo>
                    <a:pt x="37768" y="53416"/>
                    <a:pt x="38346" y="53021"/>
                    <a:pt x="38925" y="52627"/>
                  </a:cubicBezTo>
                  <a:cubicBezTo>
                    <a:pt x="39504" y="52206"/>
                    <a:pt x="40056" y="51785"/>
                    <a:pt x="40635" y="51364"/>
                  </a:cubicBezTo>
                  <a:cubicBezTo>
                    <a:pt x="41739" y="50523"/>
                    <a:pt x="42817" y="49655"/>
                    <a:pt x="43869" y="48760"/>
                  </a:cubicBezTo>
                  <a:cubicBezTo>
                    <a:pt x="44369" y="48313"/>
                    <a:pt x="44895" y="47866"/>
                    <a:pt x="45395" y="47393"/>
                  </a:cubicBezTo>
                  <a:cubicBezTo>
                    <a:pt x="45895" y="46919"/>
                    <a:pt x="46394" y="46472"/>
                    <a:pt x="46894" y="45999"/>
                  </a:cubicBezTo>
                  <a:cubicBezTo>
                    <a:pt x="47867" y="45078"/>
                    <a:pt x="48814" y="44105"/>
                    <a:pt x="49761" y="43106"/>
                  </a:cubicBezTo>
                  <a:cubicBezTo>
                    <a:pt x="50208" y="42633"/>
                    <a:pt x="50681" y="42133"/>
                    <a:pt x="51155" y="41633"/>
                  </a:cubicBezTo>
                  <a:cubicBezTo>
                    <a:pt x="51602" y="41160"/>
                    <a:pt x="52075" y="40660"/>
                    <a:pt x="52522" y="40134"/>
                  </a:cubicBezTo>
                  <a:cubicBezTo>
                    <a:pt x="52969" y="39634"/>
                    <a:pt x="53416" y="39135"/>
                    <a:pt x="53863" y="38609"/>
                  </a:cubicBezTo>
                  <a:lnTo>
                    <a:pt x="54521" y="37846"/>
                  </a:lnTo>
                  <a:lnTo>
                    <a:pt x="55178" y="37083"/>
                  </a:lnTo>
                  <a:cubicBezTo>
                    <a:pt x="56073" y="36058"/>
                    <a:pt x="56941" y="35032"/>
                    <a:pt x="57808" y="34006"/>
                  </a:cubicBezTo>
                  <a:cubicBezTo>
                    <a:pt x="58256" y="33480"/>
                    <a:pt x="58676" y="32954"/>
                    <a:pt x="59123" y="32428"/>
                  </a:cubicBezTo>
                  <a:lnTo>
                    <a:pt x="60465" y="30903"/>
                  </a:lnTo>
                  <a:cubicBezTo>
                    <a:pt x="60675" y="31008"/>
                    <a:pt x="60833" y="31192"/>
                    <a:pt x="60912" y="31402"/>
                  </a:cubicBezTo>
                  <a:cubicBezTo>
                    <a:pt x="59860" y="31481"/>
                    <a:pt x="60097" y="32875"/>
                    <a:pt x="59123" y="33033"/>
                  </a:cubicBezTo>
                  <a:cubicBezTo>
                    <a:pt x="59360" y="33375"/>
                    <a:pt x="59281" y="33349"/>
                    <a:pt x="59281" y="33506"/>
                  </a:cubicBezTo>
                  <a:cubicBezTo>
                    <a:pt x="59123" y="33401"/>
                    <a:pt x="59255" y="33428"/>
                    <a:pt x="59150" y="33243"/>
                  </a:cubicBezTo>
                  <a:cubicBezTo>
                    <a:pt x="59138" y="33241"/>
                    <a:pt x="59128" y="33240"/>
                    <a:pt x="59119" y="33240"/>
                  </a:cubicBezTo>
                  <a:cubicBezTo>
                    <a:pt x="58961" y="33240"/>
                    <a:pt x="59166" y="33575"/>
                    <a:pt x="59016" y="33575"/>
                  </a:cubicBezTo>
                  <a:cubicBezTo>
                    <a:pt x="58980" y="33575"/>
                    <a:pt x="58923" y="33556"/>
                    <a:pt x="58834" y="33506"/>
                  </a:cubicBezTo>
                  <a:lnTo>
                    <a:pt x="58834" y="33506"/>
                  </a:lnTo>
                  <a:cubicBezTo>
                    <a:pt x="58966" y="33743"/>
                    <a:pt x="59229" y="33848"/>
                    <a:pt x="59360" y="34085"/>
                  </a:cubicBezTo>
                  <a:cubicBezTo>
                    <a:pt x="59332" y="34073"/>
                    <a:pt x="59305" y="34061"/>
                    <a:pt x="59278" y="34050"/>
                  </a:cubicBezTo>
                  <a:lnTo>
                    <a:pt x="59278" y="34050"/>
                  </a:lnTo>
                  <a:cubicBezTo>
                    <a:pt x="59317" y="34076"/>
                    <a:pt x="59362" y="34113"/>
                    <a:pt x="59413" y="34164"/>
                  </a:cubicBezTo>
                  <a:cubicBezTo>
                    <a:pt x="59382" y="34150"/>
                    <a:pt x="59359" y="34144"/>
                    <a:pt x="59341" y="34144"/>
                  </a:cubicBezTo>
                  <a:cubicBezTo>
                    <a:pt x="59224" y="34144"/>
                    <a:pt x="59384" y="34421"/>
                    <a:pt x="59544" y="34558"/>
                  </a:cubicBezTo>
                  <a:cubicBezTo>
                    <a:pt x="59386" y="34506"/>
                    <a:pt x="59229" y="34401"/>
                    <a:pt x="59123" y="34295"/>
                  </a:cubicBezTo>
                  <a:cubicBezTo>
                    <a:pt x="59055" y="34176"/>
                    <a:pt x="59053" y="34012"/>
                    <a:pt x="59154" y="34005"/>
                  </a:cubicBezTo>
                  <a:lnTo>
                    <a:pt x="59154" y="34005"/>
                  </a:lnTo>
                  <a:cubicBezTo>
                    <a:pt x="59028" y="33964"/>
                    <a:pt x="58918" y="33946"/>
                    <a:pt x="58824" y="33946"/>
                  </a:cubicBezTo>
                  <a:cubicBezTo>
                    <a:pt x="58350" y="33946"/>
                    <a:pt x="58262" y="34421"/>
                    <a:pt x="58282" y="34927"/>
                  </a:cubicBezTo>
                  <a:cubicBezTo>
                    <a:pt x="57914" y="35084"/>
                    <a:pt x="57440" y="35111"/>
                    <a:pt x="57572" y="35742"/>
                  </a:cubicBezTo>
                  <a:cubicBezTo>
                    <a:pt x="57493" y="35716"/>
                    <a:pt x="57414" y="35637"/>
                    <a:pt x="57335" y="35558"/>
                  </a:cubicBezTo>
                  <a:cubicBezTo>
                    <a:pt x="57335" y="36347"/>
                    <a:pt x="56257" y="36426"/>
                    <a:pt x="56546" y="37215"/>
                  </a:cubicBezTo>
                  <a:cubicBezTo>
                    <a:pt x="56330" y="37107"/>
                    <a:pt x="56292" y="37017"/>
                    <a:pt x="56227" y="37017"/>
                  </a:cubicBezTo>
                  <a:cubicBezTo>
                    <a:pt x="56212" y="37017"/>
                    <a:pt x="56197" y="37021"/>
                    <a:pt x="56178" y="37031"/>
                  </a:cubicBezTo>
                  <a:cubicBezTo>
                    <a:pt x="56257" y="37136"/>
                    <a:pt x="56362" y="37188"/>
                    <a:pt x="56493" y="37241"/>
                  </a:cubicBezTo>
                  <a:cubicBezTo>
                    <a:pt x="55520" y="37320"/>
                    <a:pt x="55994" y="38556"/>
                    <a:pt x="54889" y="38556"/>
                  </a:cubicBezTo>
                  <a:cubicBezTo>
                    <a:pt x="55310" y="39029"/>
                    <a:pt x="54626" y="38898"/>
                    <a:pt x="54495" y="39029"/>
                  </a:cubicBezTo>
                  <a:cubicBezTo>
                    <a:pt x="54322" y="39202"/>
                    <a:pt x="54521" y="39623"/>
                    <a:pt x="54337" y="39623"/>
                  </a:cubicBezTo>
                  <a:cubicBezTo>
                    <a:pt x="54296" y="39623"/>
                    <a:pt x="54238" y="39603"/>
                    <a:pt x="54153" y="39555"/>
                  </a:cubicBezTo>
                  <a:lnTo>
                    <a:pt x="54153" y="39555"/>
                  </a:lnTo>
                  <a:cubicBezTo>
                    <a:pt x="54233" y="39918"/>
                    <a:pt x="54160" y="40110"/>
                    <a:pt x="53874" y="40110"/>
                  </a:cubicBezTo>
                  <a:cubicBezTo>
                    <a:pt x="53786" y="40110"/>
                    <a:pt x="53678" y="40092"/>
                    <a:pt x="53548" y="40055"/>
                  </a:cubicBezTo>
                  <a:lnTo>
                    <a:pt x="53548" y="40055"/>
                  </a:lnTo>
                  <a:cubicBezTo>
                    <a:pt x="53574" y="40292"/>
                    <a:pt x="53890" y="40266"/>
                    <a:pt x="53916" y="40502"/>
                  </a:cubicBezTo>
                  <a:cubicBezTo>
                    <a:pt x="53954" y="40540"/>
                    <a:pt x="53952" y="40555"/>
                    <a:pt x="53929" y="40555"/>
                  </a:cubicBezTo>
                  <a:cubicBezTo>
                    <a:pt x="53865" y="40555"/>
                    <a:pt x="53637" y="40443"/>
                    <a:pt x="53568" y="40360"/>
                  </a:cubicBezTo>
                  <a:lnTo>
                    <a:pt x="53568" y="40360"/>
                  </a:lnTo>
                  <a:cubicBezTo>
                    <a:pt x="53758" y="40779"/>
                    <a:pt x="53340" y="40592"/>
                    <a:pt x="53416" y="40923"/>
                  </a:cubicBezTo>
                  <a:cubicBezTo>
                    <a:pt x="53311" y="40870"/>
                    <a:pt x="53206" y="40765"/>
                    <a:pt x="53153" y="40660"/>
                  </a:cubicBezTo>
                  <a:lnTo>
                    <a:pt x="53153" y="40660"/>
                  </a:lnTo>
                  <a:cubicBezTo>
                    <a:pt x="53364" y="41160"/>
                    <a:pt x="52943" y="41081"/>
                    <a:pt x="52969" y="41423"/>
                  </a:cubicBezTo>
                  <a:cubicBezTo>
                    <a:pt x="52763" y="41246"/>
                    <a:pt x="52704" y="41194"/>
                    <a:pt x="52691" y="41194"/>
                  </a:cubicBezTo>
                  <a:lnTo>
                    <a:pt x="52691" y="41194"/>
                  </a:lnTo>
                  <a:cubicBezTo>
                    <a:pt x="52672" y="41194"/>
                    <a:pt x="52750" y="41301"/>
                    <a:pt x="52628" y="41301"/>
                  </a:cubicBezTo>
                  <a:cubicBezTo>
                    <a:pt x="52608" y="41301"/>
                    <a:pt x="52582" y="41298"/>
                    <a:pt x="52548" y="41291"/>
                  </a:cubicBezTo>
                  <a:lnTo>
                    <a:pt x="52548" y="41291"/>
                  </a:lnTo>
                  <a:cubicBezTo>
                    <a:pt x="52733" y="41449"/>
                    <a:pt x="52838" y="41659"/>
                    <a:pt x="52785" y="41712"/>
                  </a:cubicBezTo>
                  <a:cubicBezTo>
                    <a:pt x="52654" y="41607"/>
                    <a:pt x="52522" y="41502"/>
                    <a:pt x="52364" y="41449"/>
                  </a:cubicBezTo>
                  <a:lnTo>
                    <a:pt x="52364" y="41449"/>
                  </a:lnTo>
                  <a:cubicBezTo>
                    <a:pt x="52785" y="42028"/>
                    <a:pt x="51812" y="41607"/>
                    <a:pt x="52180" y="42343"/>
                  </a:cubicBezTo>
                  <a:cubicBezTo>
                    <a:pt x="52049" y="42264"/>
                    <a:pt x="51917" y="42159"/>
                    <a:pt x="51812" y="42028"/>
                  </a:cubicBezTo>
                  <a:cubicBezTo>
                    <a:pt x="51707" y="42448"/>
                    <a:pt x="50918" y="42922"/>
                    <a:pt x="51207" y="43290"/>
                  </a:cubicBezTo>
                  <a:cubicBezTo>
                    <a:pt x="51128" y="43500"/>
                    <a:pt x="50550" y="43211"/>
                    <a:pt x="50892" y="43790"/>
                  </a:cubicBezTo>
                  <a:cubicBezTo>
                    <a:pt x="50729" y="43732"/>
                    <a:pt x="50567" y="43699"/>
                    <a:pt x="50441" y="43699"/>
                  </a:cubicBezTo>
                  <a:cubicBezTo>
                    <a:pt x="50220" y="43699"/>
                    <a:pt x="50112" y="43801"/>
                    <a:pt x="50313" y="44053"/>
                  </a:cubicBezTo>
                  <a:cubicBezTo>
                    <a:pt x="49208" y="44684"/>
                    <a:pt x="48840" y="45815"/>
                    <a:pt x="47683" y="46472"/>
                  </a:cubicBezTo>
                  <a:cubicBezTo>
                    <a:pt x="47736" y="46604"/>
                    <a:pt x="47867" y="46656"/>
                    <a:pt x="47920" y="46762"/>
                  </a:cubicBezTo>
                  <a:cubicBezTo>
                    <a:pt x="47657" y="46656"/>
                    <a:pt x="47709" y="46735"/>
                    <a:pt x="47341" y="46656"/>
                  </a:cubicBezTo>
                  <a:cubicBezTo>
                    <a:pt x="47341" y="47077"/>
                    <a:pt x="46973" y="47288"/>
                    <a:pt x="46605" y="47524"/>
                  </a:cubicBezTo>
                  <a:cubicBezTo>
                    <a:pt x="46421" y="47630"/>
                    <a:pt x="46263" y="47761"/>
                    <a:pt x="46131" y="47919"/>
                  </a:cubicBezTo>
                  <a:cubicBezTo>
                    <a:pt x="46000" y="48129"/>
                    <a:pt x="45947" y="48366"/>
                    <a:pt x="46000" y="48603"/>
                  </a:cubicBezTo>
                  <a:cubicBezTo>
                    <a:pt x="45816" y="48550"/>
                    <a:pt x="45737" y="48419"/>
                    <a:pt x="45553" y="48366"/>
                  </a:cubicBezTo>
                  <a:cubicBezTo>
                    <a:pt x="45421" y="48629"/>
                    <a:pt x="45421" y="49023"/>
                    <a:pt x="45027" y="49102"/>
                  </a:cubicBezTo>
                  <a:cubicBezTo>
                    <a:pt x="45263" y="49260"/>
                    <a:pt x="45947" y="49760"/>
                    <a:pt x="45921" y="50102"/>
                  </a:cubicBezTo>
                  <a:cubicBezTo>
                    <a:pt x="45574" y="49928"/>
                    <a:pt x="45460" y="49731"/>
                    <a:pt x="45228" y="49731"/>
                  </a:cubicBezTo>
                  <a:cubicBezTo>
                    <a:pt x="45214" y="49731"/>
                    <a:pt x="45200" y="49732"/>
                    <a:pt x="45184" y="49734"/>
                  </a:cubicBezTo>
                  <a:cubicBezTo>
                    <a:pt x="44975" y="49608"/>
                    <a:pt x="44849" y="49331"/>
                    <a:pt x="44980" y="49331"/>
                  </a:cubicBezTo>
                  <a:cubicBezTo>
                    <a:pt x="45013" y="49331"/>
                    <a:pt x="45063" y="49349"/>
                    <a:pt x="45132" y="49392"/>
                  </a:cubicBezTo>
                  <a:cubicBezTo>
                    <a:pt x="45011" y="49223"/>
                    <a:pt x="44863" y="49153"/>
                    <a:pt x="44773" y="49153"/>
                  </a:cubicBezTo>
                  <a:cubicBezTo>
                    <a:pt x="44667" y="49153"/>
                    <a:pt x="44643" y="49249"/>
                    <a:pt x="44843" y="49392"/>
                  </a:cubicBezTo>
                  <a:cubicBezTo>
                    <a:pt x="44769" y="49376"/>
                    <a:pt x="44706" y="49368"/>
                    <a:pt x="44652" y="49368"/>
                  </a:cubicBezTo>
                  <a:cubicBezTo>
                    <a:pt x="44144" y="49368"/>
                    <a:pt x="44383" y="50000"/>
                    <a:pt x="43878" y="50000"/>
                  </a:cubicBezTo>
                  <a:cubicBezTo>
                    <a:pt x="43816" y="50000"/>
                    <a:pt x="43745" y="49991"/>
                    <a:pt x="43659" y="49970"/>
                  </a:cubicBezTo>
                  <a:lnTo>
                    <a:pt x="43659" y="49970"/>
                  </a:lnTo>
                  <a:cubicBezTo>
                    <a:pt x="43924" y="50284"/>
                    <a:pt x="43887" y="50422"/>
                    <a:pt x="43679" y="50422"/>
                  </a:cubicBezTo>
                  <a:cubicBezTo>
                    <a:pt x="43557" y="50422"/>
                    <a:pt x="43374" y="50374"/>
                    <a:pt x="43159" y="50286"/>
                  </a:cubicBezTo>
                  <a:lnTo>
                    <a:pt x="43159" y="50286"/>
                  </a:lnTo>
                  <a:cubicBezTo>
                    <a:pt x="43238" y="50417"/>
                    <a:pt x="43343" y="50496"/>
                    <a:pt x="43449" y="50549"/>
                  </a:cubicBezTo>
                  <a:cubicBezTo>
                    <a:pt x="42949" y="50575"/>
                    <a:pt x="42870" y="50996"/>
                    <a:pt x="42344" y="51049"/>
                  </a:cubicBezTo>
                  <a:cubicBezTo>
                    <a:pt x="42449" y="51154"/>
                    <a:pt x="42607" y="51233"/>
                    <a:pt x="42686" y="51364"/>
                  </a:cubicBezTo>
                  <a:cubicBezTo>
                    <a:pt x="42138" y="51501"/>
                    <a:pt x="42085" y="52234"/>
                    <a:pt x="41443" y="52234"/>
                  </a:cubicBezTo>
                  <a:cubicBezTo>
                    <a:pt x="41346" y="52234"/>
                    <a:pt x="41236" y="52217"/>
                    <a:pt x="41108" y="52179"/>
                  </a:cubicBezTo>
                  <a:lnTo>
                    <a:pt x="41108" y="52179"/>
                  </a:lnTo>
                  <a:cubicBezTo>
                    <a:pt x="41134" y="52258"/>
                    <a:pt x="41266" y="52285"/>
                    <a:pt x="41345" y="52337"/>
                  </a:cubicBezTo>
                  <a:cubicBezTo>
                    <a:pt x="40963" y="52537"/>
                    <a:pt x="40770" y="52900"/>
                    <a:pt x="40400" y="53114"/>
                  </a:cubicBezTo>
                  <a:lnTo>
                    <a:pt x="40400" y="53114"/>
                  </a:lnTo>
                  <a:cubicBezTo>
                    <a:pt x="40455" y="53120"/>
                    <a:pt x="40544" y="53153"/>
                    <a:pt x="40687" y="53231"/>
                  </a:cubicBezTo>
                  <a:cubicBezTo>
                    <a:pt x="40950" y="53573"/>
                    <a:pt x="40503" y="53521"/>
                    <a:pt x="41082" y="53784"/>
                  </a:cubicBezTo>
                  <a:cubicBezTo>
                    <a:pt x="41161" y="54073"/>
                    <a:pt x="40924" y="54099"/>
                    <a:pt x="40635" y="54099"/>
                  </a:cubicBezTo>
                  <a:cubicBezTo>
                    <a:pt x="40372" y="53757"/>
                    <a:pt x="40608" y="53942"/>
                    <a:pt x="40161" y="53468"/>
                  </a:cubicBezTo>
                  <a:lnTo>
                    <a:pt x="40161" y="53468"/>
                  </a:lnTo>
                  <a:cubicBezTo>
                    <a:pt x="40276" y="53506"/>
                    <a:pt x="40433" y="53587"/>
                    <a:pt x="40489" y="53587"/>
                  </a:cubicBezTo>
                  <a:cubicBezTo>
                    <a:pt x="40510" y="53587"/>
                    <a:pt x="40517" y="53576"/>
                    <a:pt x="40503" y="53547"/>
                  </a:cubicBezTo>
                  <a:cubicBezTo>
                    <a:pt x="40450" y="53442"/>
                    <a:pt x="40293" y="53416"/>
                    <a:pt x="40214" y="53310"/>
                  </a:cubicBezTo>
                  <a:lnTo>
                    <a:pt x="40214" y="53310"/>
                  </a:lnTo>
                  <a:cubicBezTo>
                    <a:pt x="40220" y="53311"/>
                    <a:pt x="40226" y="53311"/>
                    <a:pt x="40232" y="53311"/>
                  </a:cubicBezTo>
                  <a:cubicBezTo>
                    <a:pt x="40317" y="53311"/>
                    <a:pt x="40293" y="53219"/>
                    <a:pt x="40313" y="53160"/>
                  </a:cubicBezTo>
                  <a:lnTo>
                    <a:pt x="40313" y="53160"/>
                  </a:lnTo>
                  <a:cubicBezTo>
                    <a:pt x="40165" y="53231"/>
                    <a:pt x="39989" y="53277"/>
                    <a:pt x="39767" y="53284"/>
                  </a:cubicBezTo>
                  <a:cubicBezTo>
                    <a:pt x="39819" y="53863"/>
                    <a:pt x="39030" y="54099"/>
                    <a:pt x="38609" y="54415"/>
                  </a:cubicBezTo>
                  <a:cubicBezTo>
                    <a:pt x="38688" y="54652"/>
                    <a:pt x="38978" y="54678"/>
                    <a:pt x="39057" y="54915"/>
                  </a:cubicBezTo>
                  <a:cubicBezTo>
                    <a:pt x="39057" y="54958"/>
                    <a:pt x="39057" y="55000"/>
                    <a:pt x="38999" y="55000"/>
                  </a:cubicBezTo>
                  <a:cubicBezTo>
                    <a:pt x="38986" y="55000"/>
                    <a:pt x="38971" y="54998"/>
                    <a:pt x="38951" y="54994"/>
                  </a:cubicBezTo>
                  <a:cubicBezTo>
                    <a:pt x="38697" y="54730"/>
                    <a:pt x="38540" y="54645"/>
                    <a:pt x="38428" y="54645"/>
                  </a:cubicBezTo>
                  <a:cubicBezTo>
                    <a:pt x="38227" y="54645"/>
                    <a:pt x="38172" y="54917"/>
                    <a:pt x="37963" y="54917"/>
                  </a:cubicBezTo>
                  <a:cubicBezTo>
                    <a:pt x="37951" y="54917"/>
                    <a:pt x="37939" y="54916"/>
                    <a:pt x="37926" y="54915"/>
                  </a:cubicBezTo>
                  <a:lnTo>
                    <a:pt x="37926" y="54915"/>
                  </a:lnTo>
                  <a:cubicBezTo>
                    <a:pt x="38045" y="55034"/>
                    <a:pt x="38107" y="55071"/>
                    <a:pt x="38144" y="55071"/>
                  </a:cubicBezTo>
                  <a:cubicBezTo>
                    <a:pt x="38202" y="55071"/>
                    <a:pt x="38202" y="54983"/>
                    <a:pt x="38272" y="54983"/>
                  </a:cubicBezTo>
                  <a:cubicBezTo>
                    <a:pt x="38296" y="54983"/>
                    <a:pt x="38328" y="54993"/>
                    <a:pt x="38373" y="55020"/>
                  </a:cubicBezTo>
                  <a:cubicBezTo>
                    <a:pt x="38741" y="55230"/>
                    <a:pt x="38504" y="55309"/>
                    <a:pt x="38531" y="55388"/>
                  </a:cubicBezTo>
                  <a:cubicBezTo>
                    <a:pt x="38211" y="55217"/>
                    <a:pt x="38007" y="55157"/>
                    <a:pt x="37865" y="55157"/>
                  </a:cubicBezTo>
                  <a:cubicBezTo>
                    <a:pt x="37535" y="55157"/>
                    <a:pt x="37534" y="55477"/>
                    <a:pt x="37194" y="55477"/>
                  </a:cubicBezTo>
                  <a:cubicBezTo>
                    <a:pt x="37161" y="55477"/>
                    <a:pt x="37124" y="55474"/>
                    <a:pt x="37084" y="55467"/>
                  </a:cubicBezTo>
                  <a:lnTo>
                    <a:pt x="37084" y="55467"/>
                  </a:lnTo>
                  <a:cubicBezTo>
                    <a:pt x="37163" y="55704"/>
                    <a:pt x="37452" y="55730"/>
                    <a:pt x="37531" y="55967"/>
                  </a:cubicBezTo>
                  <a:cubicBezTo>
                    <a:pt x="37540" y="55993"/>
                    <a:pt x="37525" y="55999"/>
                    <a:pt x="37505" y="55999"/>
                  </a:cubicBezTo>
                  <a:cubicBezTo>
                    <a:pt x="37488" y="55999"/>
                    <a:pt x="37468" y="55995"/>
                    <a:pt x="37454" y="55995"/>
                  </a:cubicBezTo>
                  <a:cubicBezTo>
                    <a:pt x="37431" y="55995"/>
                    <a:pt x="37421" y="56003"/>
                    <a:pt x="37452" y="56046"/>
                  </a:cubicBezTo>
                  <a:cubicBezTo>
                    <a:pt x="37294" y="55967"/>
                    <a:pt x="37242" y="55809"/>
                    <a:pt x="37137" y="55677"/>
                  </a:cubicBezTo>
                  <a:cubicBezTo>
                    <a:pt x="37072" y="55658"/>
                    <a:pt x="37020" y="55648"/>
                    <a:pt x="36982" y="55648"/>
                  </a:cubicBezTo>
                  <a:cubicBezTo>
                    <a:pt x="36862" y="55648"/>
                    <a:pt x="36866" y="55742"/>
                    <a:pt x="37005" y="55940"/>
                  </a:cubicBezTo>
                  <a:cubicBezTo>
                    <a:pt x="37137" y="56072"/>
                    <a:pt x="37373" y="56098"/>
                    <a:pt x="37452" y="56309"/>
                  </a:cubicBezTo>
                  <a:cubicBezTo>
                    <a:pt x="37477" y="56319"/>
                    <a:pt x="37496" y="56324"/>
                    <a:pt x="37509" y="56324"/>
                  </a:cubicBezTo>
                  <a:cubicBezTo>
                    <a:pt x="37568" y="56324"/>
                    <a:pt x="37538" y="56242"/>
                    <a:pt x="37594" y="56242"/>
                  </a:cubicBezTo>
                  <a:cubicBezTo>
                    <a:pt x="37620" y="56242"/>
                    <a:pt x="37663" y="56259"/>
                    <a:pt x="37742" y="56309"/>
                  </a:cubicBezTo>
                  <a:cubicBezTo>
                    <a:pt x="37978" y="56624"/>
                    <a:pt x="37479" y="56361"/>
                    <a:pt x="37794" y="56756"/>
                  </a:cubicBezTo>
                  <a:cubicBezTo>
                    <a:pt x="37619" y="56663"/>
                    <a:pt x="37521" y="56633"/>
                    <a:pt x="37462" y="56633"/>
                  </a:cubicBezTo>
                  <a:cubicBezTo>
                    <a:pt x="37351" y="56633"/>
                    <a:pt x="37371" y="56739"/>
                    <a:pt x="37268" y="56756"/>
                  </a:cubicBezTo>
                  <a:cubicBezTo>
                    <a:pt x="36874" y="56493"/>
                    <a:pt x="37505" y="56677"/>
                    <a:pt x="37268" y="56387"/>
                  </a:cubicBezTo>
                  <a:cubicBezTo>
                    <a:pt x="36611" y="56124"/>
                    <a:pt x="37137" y="56177"/>
                    <a:pt x="37005" y="55967"/>
                  </a:cubicBezTo>
                  <a:cubicBezTo>
                    <a:pt x="36864" y="55928"/>
                    <a:pt x="36772" y="55912"/>
                    <a:pt x="36711" y="55912"/>
                  </a:cubicBezTo>
                  <a:cubicBezTo>
                    <a:pt x="36468" y="55912"/>
                    <a:pt x="36727" y="56160"/>
                    <a:pt x="36415" y="56160"/>
                  </a:cubicBezTo>
                  <a:cubicBezTo>
                    <a:pt x="36382" y="56160"/>
                    <a:pt x="36342" y="56157"/>
                    <a:pt x="36295" y="56151"/>
                  </a:cubicBezTo>
                  <a:lnTo>
                    <a:pt x="36295" y="56151"/>
                  </a:lnTo>
                  <a:cubicBezTo>
                    <a:pt x="36400" y="56309"/>
                    <a:pt x="36663" y="56309"/>
                    <a:pt x="36795" y="56466"/>
                  </a:cubicBezTo>
                  <a:cubicBezTo>
                    <a:pt x="36805" y="56497"/>
                    <a:pt x="36795" y="56508"/>
                    <a:pt x="36775" y="56508"/>
                  </a:cubicBezTo>
                  <a:cubicBezTo>
                    <a:pt x="36743" y="56508"/>
                    <a:pt x="36685" y="56482"/>
                    <a:pt x="36637" y="56466"/>
                  </a:cubicBezTo>
                  <a:lnTo>
                    <a:pt x="36637" y="56466"/>
                  </a:lnTo>
                  <a:cubicBezTo>
                    <a:pt x="36756" y="56606"/>
                    <a:pt x="36846" y="56670"/>
                    <a:pt x="36916" y="56670"/>
                  </a:cubicBezTo>
                  <a:cubicBezTo>
                    <a:pt x="36939" y="56670"/>
                    <a:pt x="36960" y="56663"/>
                    <a:pt x="36979" y="56650"/>
                  </a:cubicBezTo>
                  <a:cubicBezTo>
                    <a:pt x="37268" y="57124"/>
                    <a:pt x="37005" y="57098"/>
                    <a:pt x="37294" y="57545"/>
                  </a:cubicBezTo>
                  <a:cubicBezTo>
                    <a:pt x="37084" y="57518"/>
                    <a:pt x="36900" y="57413"/>
                    <a:pt x="36742" y="57255"/>
                  </a:cubicBezTo>
                  <a:lnTo>
                    <a:pt x="36742" y="57255"/>
                  </a:lnTo>
                  <a:cubicBezTo>
                    <a:pt x="36670" y="57352"/>
                    <a:pt x="37109" y="57872"/>
                    <a:pt x="36893" y="57872"/>
                  </a:cubicBezTo>
                  <a:cubicBezTo>
                    <a:pt x="36874" y="57872"/>
                    <a:pt x="36850" y="57869"/>
                    <a:pt x="36821" y="57860"/>
                  </a:cubicBezTo>
                  <a:cubicBezTo>
                    <a:pt x="36611" y="57781"/>
                    <a:pt x="36584" y="57545"/>
                    <a:pt x="36479" y="57413"/>
                  </a:cubicBezTo>
                  <a:cubicBezTo>
                    <a:pt x="36450" y="57405"/>
                    <a:pt x="36427" y="57401"/>
                    <a:pt x="36409" y="57401"/>
                  </a:cubicBezTo>
                  <a:cubicBezTo>
                    <a:pt x="36253" y="57401"/>
                    <a:pt x="36527" y="57692"/>
                    <a:pt x="36716" y="57834"/>
                  </a:cubicBezTo>
                  <a:cubicBezTo>
                    <a:pt x="36769" y="57902"/>
                    <a:pt x="36757" y="57922"/>
                    <a:pt x="36716" y="57922"/>
                  </a:cubicBezTo>
                  <a:cubicBezTo>
                    <a:pt x="36656" y="57922"/>
                    <a:pt x="36534" y="57877"/>
                    <a:pt x="36469" y="57877"/>
                  </a:cubicBezTo>
                  <a:cubicBezTo>
                    <a:pt x="36425" y="57877"/>
                    <a:pt x="36408" y="57898"/>
                    <a:pt x="36453" y="57965"/>
                  </a:cubicBezTo>
                  <a:cubicBezTo>
                    <a:pt x="36269" y="57887"/>
                    <a:pt x="36190" y="57676"/>
                    <a:pt x="35953" y="57650"/>
                  </a:cubicBezTo>
                  <a:lnTo>
                    <a:pt x="35953" y="57650"/>
                  </a:lnTo>
                  <a:cubicBezTo>
                    <a:pt x="36292" y="58064"/>
                    <a:pt x="36281" y="58410"/>
                    <a:pt x="36035" y="58410"/>
                  </a:cubicBezTo>
                  <a:cubicBezTo>
                    <a:pt x="35937" y="58410"/>
                    <a:pt x="35802" y="58356"/>
                    <a:pt x="35638" y="58228"/>
                  </a:cubicBezTo>
                  <a:cubicBezTo>
                    <a:pt x="35585" y="58360"/>
                    <a:pt x="35217" y="58255"/>
                    <a:pt x="35559" y="58702"/>
                  </a:cubicBezTo>
                  <a:cubicBezTo>
                    <a:pt x="35412" y="58634"/>
                    <a:pt x="35316" y="58608"/>
                    <a:pt x="35252" y="58608"/>
                  </a:cubicBezTo>
                  <a:cubicBezTo>
                    <a:pt x="35067" y="58608"/>
                    <a:pt x="35147" y="58822"/>
                    <a:pt x="35016" y="58822"/>
                  </a:cubicBezTo>
                  <a:cubicBezTo>
                    <a:pt x="34966" y="58822"/>
                    <a:pt x="34884" y="58790"/>
                    <a:pt x="34743" y="58702"/>
                  </a:cubicBezTo>
                  <a:lnTo>
                    <a:pt x="34743" y="58702"/>
                  </a:lnTo>
                  <a:cubicBezTo>
                    <a:pt x="35532" y="59543"/>
                    <a:pt x="33849" y="58754"/>
                    <a:pt x="34349" y="59517"/>
                  </a:cubicBezTo>
                  <a:cubicBezTo>
                    <a:pt x="33954" y="59543"/>
                    <a:pt x="34033" y="59912"/>
                    <a:pt x="33534" y="59912"/>
                  </a:cubicBezTo>
                  <a:cubicBezTo>
                    <a:pt x="33271" y="59806"/>
                    <a:pt x="33639" y="59754"/>
                    <a:pt x="33244" y="59675"/>
                  </a:cubicBezTo>
                  <a:lnTo>
                    <a:pt x="33244" y="59675"/>
                  </a:lnTo>
                  <a:cubicBezTo>
                    <a:pt x="33639" y="60517"/>
                    <a:pt x="32350" y="60069"/>
                    <a:pt x="32455" y="60701"/>
                  </a:cubicBezTo>
                  <a:cubicBezTo>
                    <a:pt x="32512" y="60725"/>
                    <a:pt x="32549" y="60732"/>
                    <a:pt x="32579" y="60732"/>
                  </a:cubicBezTo>
                  <a:cubicBezTo>
                    <a:pt x="32616" y="60732"/>
                    <a:pt x="32642" y="60722"/>
                    <a:pt x="32682" y="60722"/>
                  </a:cubicBezTo>
                  <a:cubicBezTo>
                    <a:pt x="32715" y="60722"/>
                    <a:pt x="32758" y="60729"/>
                    <a:pt x="32823" y="60753"/>
                  </a:cubicBezTo>
                  <a:cubicBezTo>
                    <a:pt x="32929" y="60832"/>
                    <a:pt x="32981" y="60964"/>
                    <a:pt x="33113" y="60990"/>
                  </a:cubicBezTo>
                  <a:cubicBezTo>
                    <a:pt x="33053" y="61020"/>
                    <a:pt x="32969" y="61029"/>
                    <a:pt x="32876" y="61029"/>
                  </a:cubicBezTo>
                  <a:cubicBezTo>
                    <a:pt x="32753" y="61029"/>
                    <a:pt x="32613" y="61013"/>
                    <a:pt x="32493" y="61013"/>
                  </a:cubicBezTo>
                  <a:cubicBezTo>
                    <a:pt x="32388" y="61013"/>
                    <a:pt x="32297" y="61025"/>
                    <a:pt x="32245" y="61069"/>
                  </a:cubicBezTo>
                  <a:cubicBezTo>
                    <a:pt x="32333" y="61157"/>
                    <a:pt x="32380" y="61171"/>
                    <a:pt x="32423" y="61171"/>
                  </a:cubicBezTo>
                  <a:cubicBezTo>
                    <a:pt x="32443" y="61171"/>
                    <a:pt x="32463" y="61168"/>
                    <a:pt x="32485" y="61168"/>
                  </a:cubicBezTo>
                  <a:cubicBezTo>
                    <a:pt x="32500" y="61168"/>
                    <a:pt x="32516" y="61169"/>
                    <a:pt x="32534" y="61174"/>
                  </a:cubicBezTo>
                  <a:cubicBezTo>
                    <a:pt x="32876" y="61332"/>
                    <a:pt x="32376" y="61227"/>
                    <a:pt x="32718" y="61542"/>
                  </a:cubicBezTo>
                  <a:cubicBezTo>
                    <a:pt x="32572" y="61432"/>
                    <a:pt x="32476" y="61386"/>
                    <a:pt x="32405" y="61386"/>
                  </a:cubicBezTo>
                  <a:cubicBezTo>
                    <a:pt x="32374" y="61386"/>
                    <a:pt x="32348" y="61395"/>
                    <a:pt x="32324" y="61411"/>
                  </a:cubicBezTo>
                  <a:cubicBezTo>
                    <a:pt x="33060" y="62173"/>
                    <a:pt x="31666" y="61542"/>
                    <a:pt x="32061" y="62173"/>
                  </a:cubicBezTo>
                  <a:cubicBezTo>
                    <a:pt x="31798" y="62121"/>
                    <a:pt x="31587" y="61963"/>
                    <a:pt x="31456" y="61726"/>
                  </a:cubicBezTo>
                  <a:cubicBezTo>
                    <a:pt x="31375" y="61689"/>
                    <a:pt x="31325" y="61675"/>
                    <a:pt x="31293" y="61675"/>
                  </a:cubicBezTo>
                  <a:cubicBezTo>
                    <a:pt x="31203" y="61675"/>
                    <a:pt x="31257" y="61786"/>
                    <a:pt x="31163" y="61786"/>
                  </a:cubicBezTo>
                  <a:cubicBezTo>
                    <a:pt x="31150" y="61786"/>
                    <a:pt x="31134" y="61784"/>
                    <a:pt x="31114" y="61779"/>
                  </a:cubicBezTo>
                  <a:lnTo>
                    <a:pt x="31114" y="61779"/>
                  </a:lnTo>
                  <a:cubicBezTo>
                    <a:pt x="31245" y="61884"/>
                    <a:pt x="31403" y="61963"/>
                    <a:pt x="31561" y="62016"/>
                  </a:cubicBezTo>
                  <a:cubicBezTo>
                    <a:pt x="31824" y="62305"/>
                    <a:pt x="31693" y="62305"/>
                    <a:pt x="31693" y="62436"/>
                  </a:cubicBezTo>
                  <a:cubicBezTo>
                    <a:pt x="31508" y="62331"/>
                    <a:pt x="31377" y="62200"/>
                    <a:pt x="31272" y="62042"/>
                  </a:cubicBezTo>
                  <a:lnTo>
                    <a:pt x="31272" y="62042"/>
                  </a:lnTo>
                  <a:cubicBezTo>
                    <a:pt x="31430" y="62410"/>
                    <a:pt x="31009" y="62384"/>
                    <a:pt x="30877" y="62568"/>
                  </a:cubicBezTo>
                  <a:cubicBezTo>
                    <a:pt x="30693" y="62489"/>
                    <a:pt x="30641" y="62305"/>
                    <a:pt x="30378" y="62279"/>
                  </a:cubicBezTo>
                  <a:lnTo>
                    <a:pt x="30378" y="62279"/>
                  </a:lnTo>
                  <a:cubicBezTo>
                    <a:pt x="31088" y="62962"/>
                    <a:pt x="30062" y="63068"/>
                    <a:pt x="30272" y="63488"/>
                  </a:cubicBezTo>
                  <a:cubicBezTo>
                    <a:pt x="29852" y="63252"/>
                    <a:pt x="29773" y="63541"/>
                    <a:pt x="29562" y="63120"/>
                  </a:cubicBezTo>
                  <a:lnTo>
                    <a:pt x="29562" y="63120"/>
                  </a:lnTo>
                  <a:cubicBezTo>
                    <a:pt x="29378" y="63173"/>
                    <a:pt x="29589" y="63331"/>
                    <a:pt x="29825" y="63541"/>
                  </a:cubicBezTo>
                  <a:cubicBezTo>
                    <a:pt x="29822" y="63556"/>
                    <a:pt x="29810" y="63562"/>
                    <a:pt x="29790" y="63562"/>
                  </a:cubicBezTo>
                  <a:cubicBezTo>
                    <a:pt x="29680" y="63562"/>
                    <a:pt x="29345" y="63370"/>
                    <a:pt x="29214" y="63370"/>
                  </a:cubicBezTo>
                  <a:cubicBezTo>
                    <a:pt x="29155" y="63370"/>
                    <a:pt x="29137" y="63407"/>
                    <a:pt x="29194" y="63515"/>
                  </a:cubicBezTo>
                  <a:cubicBezTo>
                    <a:pt x="29265" y="63544"/>
                    <a:pt x="29310" y="63555"/>
                    <a:pt x="29338" y="63555"/>
                  </a:cubicBezTo>
                  <a:cubicBezTo>
                    <a:pt x="29416" y="63555"/>
                    <a:pt x="29370" y="63472"/>
                    <a:pt x="29424" y="63472"/>
                  </a:cubicBezTo>
                  <a:cubicBezTo>
                    <a:pt x="29437" y="63472"/>
                    <a:pt x="29456" y="63477"/>
                    <a:pt x="29483" y="63488"/>
                  </a:cubicBezTo>
                  <a:cubicBezTo>
                    <a:pt x="29536" y="63567"/>
                    <a:pt x="29615" y="63620"/>
                    <a:pt x="29694" y="63673"/>
                  </a:cubicBezTo>
                  <a:cubicBezTo>
                    <a:pt x="29457" y="63883"/>
                    <a:pt x="28773" y="63804"/>
                    <a:pt x="29168" y="64488"/>
                  </a:cubicBezTo>
                  <a:cubicBezTo>
                    <a:pt x="28931" y="64277"/>
                    <a:pt x="28615" y="64120"/>
                    <a:pt x="28300" y="64014"/>
                  </a:cubicBezTo>
                  <a:lnTo>
                    <a:pt x="28300" y="64014"/>
                  </a:lnTo>
                  <a:cubicBezTo>
                    <a:pt x="28484" y="64251"/>
                    <a:pt x="28800" y="64330"/>
                    <a:pt x="29063" y="64462"/>
                  </a:cubicBezTo>
                  <a:cubicBezTo>
                    <a:pt x="29275" y="64695"/>
                    <a:pt x="29217" y="64736"/>
                    <a:pt x="29100" y="64736"/>
                  </a:cubicBezTo>
                  <a:cubicBezTo>
                    <a:pt x="29038" y="64736"/>
                    <a:pt x="28960" y="64724"/>
                    <a:pt x="28896" y="64724"/>
                  </a:cubicBezTo>
                  <a:cubicBezTo>
                    <a:pt x="28783" y="64724"/>
                    <a:pt x="28718" y="64761"/>
                    <a:pt x="28878" y="64961"/>
                  </a:cubicBezTo>
                  <a:cubicBezTo>
                    <a:pt x="28431" y="64882"/>
                    <a:pt x="28352" y="64462"/>
                    <a:pt x="27984" y="64356"/>
                  </a:cubicBezTo>
                  <a:lnTo>
                    <a:pt x="27984" y="64356"/>
                  </a:lnTo>
                  <a:cubicBezTo>
                    <a:pt x="28221" y="64593"/>
                    <a:pt x="28484" y="64830"/>
                    <a:pt x="28773" y="65040"/>
                  </a:cubicBezTo>
                  <a:cubicBezTo>
                    <a:pt x="28823" y="65118"/>
                    <a:pt x="28817" y="65145"/>
                    <a:pt x="28784" y="65145"/>
                  </a:cubicBezTo>
                  <a:cubicBezTo>
                    <a:pt x="28715" y="65145"/>
                    <a:pt x="28529" y="65030"/>
                    <a:pt x="28482" y="65030"/>
                  </a:cubicBezTo>
                  <a:cubicBezTo>
                    <a:pt x="28468" y="65030"/>
                    <a:pt x="28466" y="65040"/>
                    <a:pt x="28484" y="65066"/>
                  </a:cubicBezTo>
                  <a:cubicBezTo>
                    <a:pt x="28326" y="64988"/>
                    <a:pt x="28274" y="64830"/>
                    <a:pt x="28142" y="64725"/>
                  </a:cubicBezTo>
                  <a:cubicBezTo>
                    <a:pt x="27958" y="64725"/>
                    <a:pt x="28063" y="65014"/>
                    <a:pt x="28379" y="65172"/>
                  </a:cubicBezTo>
                  <a:cubicBezTo>
                    <a:pt x="28189" y="65106"/>
                    <a:pt x="28088" y="65087"/>
                    <a:pt x="28027" y="65087"/>
                  </a:cubicBezTo>
                  <a:cubicBezTo>
                    <a:pt x="27943" y="65087"/>
                    <a:pt x="27934" y="65123"/>
                    <a:pt x="27871" y="65123"/>
                  </a:cubicBezTo>
                  <a:cubicBezTo>
                    <a:pt x="27815" y="65123"/>
                    <a:pt x="27716" y="65095"/>
                    <a:pt x="27485" y="64988"/>
                  </a:cubicBezTo>
                  <a:lnTo>
                    <a:pt x="27485" y="64988"/>
                  </a:lnTo>
                  <a:cubicBezTo>
                    <a:pt x="27642" y="65382"/>
                    <a:pt x="27511" y="65303"/>
                    <a:pt x="27169" y="65329"/>
                  </a:cubicBezTo>
                  <a:cubicBezTo>
                    <a:pt x="27353" y="65487"/>
                    <a:pt x="27642" y="65566"/>
                    <a:pt x="27748" y="65829"/>
                  </a:cubicBezTo>
                  <a:lnTo>
                    <a:pt x="28247" y="65987"/>
                  </a:lnTo>
                  <a:cubicBezTo>
                    <a:pt x="28305" y="65929"/>
                    <a:pt x="28081" y="65787"/>
                    <a:pt x="28153" y="65787"/>
                  </a:cubicBezTo>
                  <a:cubicBezTo>
                    <a:pt x="28179" y="65787"/>
                    <a:pt x="28245" y="65806"/>
                    <a:pt x="28379" y="65855"/>
                  </a:cubicBezTo>
                  <a:cubicBezTo>
                    <a:pt x="28300" y="65724"/>
                    <a:pt x="28195" y="65645"/>
                    <a:pt x="28063" y="65619"/>
                  </a:cubicBezTo>
                  <a:cubicBezTo>
                    <a:pt x="28166" y="65533"/>
                    <a:pt x="28313" y="65258"/>
                    <a:pt x="28592" y="65258"/>
                  </a:cubicBezTo>
                  <a:cubicBezTo>
                    <a:pt x="28742" y="65258"/>
                    <a:pt x="28929" y="65337"/>
                    <a:pt x="29168" y="65566"/>
                  </a:cubicBezTo>
                  <a:cubicBezTo>
                    <a:pt x="29190" y="65574"/>
                    <a:pt x="29208" y="65577"/>
                    <a:pt x="29220" y="65577"/>
                  </a:cubicBezTo>
                  <a:cubicBezTo>
                    <a:pt x="29337" y="65577"/>
                    <a:pt x="29034" y="65269"/>
                    <a:pt x="29010" y="65198"/>
                  </a:cubicBezTo>
                  <a:lnTo>
                    <a:pt x="29010" y="65198"/>
                  </a:lnTo>
                  <a:cubicBezTo>
                    <a:pt x="29299" y="65277"/>
                    <a:pt x="29536" y="65487"/>
                    <a:pt x="29641" y="65777"/>
                  </a:cubicBezTo>
                  <a:cubicBezTo>
                    <a:pt x="29647" y="65778"/>
                    <a:pt x="29653" y="65778"/>
                    <a:pt x="29658" y="65778"/>
                  </a:cubicBezTo>
                  <a:cubicBezTo>
                    <a:pt x="29787" y="65778"/>
                    <a:pt x="29938" y="65507"/>
                    <a:pt x="29510" y="65356"/>
                  </a:cubicBezTo>
                  <a:cubicBezTo>
                    <a:pt x="29483" y="65172"/>
                    <a:pt x="29930" y="65329"/>
                    <a:pt x="29562" y="64882"/>
                  </a:cubicBezTo>
                  <a:lnTo>
                    <a:pt x="29562" y="64882"/>
                  </a:lnTo>
                  <a:cubicBezTo>
                    <a:pt x="29799" y="64961"/>
                    <a:pt x="29825" y="65251"/>
                    <a:pt x="30036" y="65356"/>
                  </a:cubicBezTo>
                  <a:cubicBezTo>
                    <a:pt x="30078" y="65373"/>
                    <a:pt x="30112" y="65380"/>
                    <a:pt x="30138" y="65380"/>
                  </a:cubicBezTo>
                  <a:cubicBezTo>
                    <a:pt x="30284" y="65380"/>
                    <a:pt x="30220" y="65163"/>
                    <a:pt x="30328" y="65163"/>
                  </a:cubicBezTo>
                  <a:cubicBezTo>
                    <a:pt x="30382" y="65163"/>
                    <a:pt x="30479" y="65217"/>
                    <a:pt x="30667" y="65382"/>
                  </a:cubicBezTo>
                  <a:cubicBezTo>
                    <a:pt x="30691" y="65390"/>
                    <a:pt x="30709" y="65394"/>
                    <a:pt x="30721" y="65394"/>
                  </a:cubicBezTo>
                  <a:cubicBezTo>
                    <a:pt x="30825" y="65394"/>
                    <a:pt x="30498" y="65116"/>
                    <a:pt x="30404" y="65093"/>
                  </a:cubicBezTo>
                  <a:cubicBezTo>
                    <a:pt x="30460" y="65037"/>
                    <a:pt x="30529" y="64981"/>
                    <a:pt x="30666" y="64981"/>
                  </a:cubicBezTo>
                  <a:cubicBezTo>
                    <a:pt x="30724" y="64981"/>
                    <a:pt x="30793" y="64991"/>
                    <a:pt x="30877" y="65014"/>
                  </a:cubicBezTo>
                  <a:cubicBezTo>
                    <a:pt x="30772" y="64909"/>
                    <a:pt x="30614" y="64830"/>
                    <a:pt x="30535" y="64698"/>
                  </a:cubicBezTo>
                  <a:cubicBezTo>
                    <a:pt x="30430" y="64593"/>
                    <a:pt x="30693" y="64646"/>
                    <a:pt x="30614" y="64488"/>
                  </a:cubicBezTo>
                  <a:lnTo>
                    <a:pt x="30614" y="64488"/>
                  </a:lnTo>
                  <a:cubicBezTo>
                    <a:pt x="30746" y="64593"/>
                    <a:pt x="30851" y="64698"/>
                    <a:pt x="30982" y="64803"/>
                  </a:cubicBezTo>
                  <a:cubicBezTo>
                    <a:pt x="30851" y="64356"/>
                    <a:pt x="31088" y="64172"/>
                    <a:pt x="31403" y="64067"/>
                  </a:cubicBezTo>
                  <a:lnTo>
                    <a:pt x="31403" y="64067"/>
                  </a:lnTo>
                  <a:cubicBezTo>
                    <a:pt x="31666" y="64199"/>
                    <a:pt x="31351" y="64172"/>
                    <a:pt x="31614" y="64409"/>
                  </a:cubicBezTo>
                  <a:cubicBezTo>
                    <a:pt x="31654" y="64424"/>
                    <a:pt x="31683" y="64430"/>
                    <a:pt x="31704" y="64430"/>
                  </a:cubicBezTo>
                  <a:cubicBezTo>
                    <a:pt x="31799" y="64430"/>
                    <a:pt x="31744" y="64313"/>
                    <a:pt x="31846" y="64313"/>
                  </a:cubicBezTo>
                  <a:cubicBezTo>
                    <a:pt x="31886" y="64313"/>
                    <a:pt x="31951" y="64331"/>
                    <a:pt x="32061" y="64383"/>
                  </a:cubicBezTo>
                  <a:cubicBezTo>
                    <a:pt x="31991" y="64268"/>
                    <a:pt x="32001" y="64229"/>
                    <a:pt x="32053" y="64229"/>
                  </a:cubicBezTo>
                  <a:cubicBezTo>
                    <a:pt x="32163" y="64229"/>
                    <a:pt x="32463" y="64405"/>
                    <a:pt x="32580" y="64405"/>
                  </a:cubicBezTo>
                  <a:cubicBezTo>
                    <a:pt x="32635" y="64405"/>
                    <a:pt x="32651" y="64366"/>
                    <a:pt x="32587" y="64251"/>
                  </a:cubicBezTo>
                  <a:cubicBezTo>
                    <a:pt x="32455" y="64251"/>
                    <a:pt x="32403" y="64277"/>
                    <a:pt x="32297" y="64277"/>
                  </a:cubicBezTo>
                  <a:cubicBezTo>
                    <a:pt x="31956" y="63909"/>
                    <a:pt x="32508" y="64225"/>
                    <a:pt x="32166" y="63857"/>
                  </a:cubicBezTo>
                  <a:lnTo>
                    <a:pt x="32166" y="63857"/>
                  </a:lnTo>
                  <a:cubicBezTo>
                    <a:pt x="32350" y="63883"/>
                    <a:pt x="32429" y="64041"/>
                    <a:pt x="32508" y="64172"/>
                  </a:cubicBezTo>
                  <a:cubicBezTo>
                    <a:pt x="32571" y="64172"/>
                    <a:pt x="32533" y="64071"/>
                    <a:pt x="32623" y="64071"/>
                  </a:cubicBezTo>
                  <a:cubicBezTo>
                    <a:pt x="32646" y="64071"/>
                    <a:pt x="32676" y="64078"/>
                    <a:pt x="32718" y="64093"/>
                  </a:cubicBezTo>
                  <a:cubicBezTo>
                    <a:pt x="32219" y="63673"/>
                    <a:pt x="32902" y="63488"/>
                    <a:pt x="33244" y="63410"/>
                  </a:cubicBezTo>
                  <a:cubicBezTo>
                    <a:pt x="33297" y="63462"/>
                    <a:pt x="33323" y="63462"/>
                    <a:pt x="33349" y="63488"/>
                  </a:cubicBezTo>
                  <a:cubicBezTo>
                    <a:pt x="33534" y="63120"/>
                    <a:pt x="33875" y="62884"/>
                    <a:pt x="34270" y="62805"/>
                  </a:cubicBezTo>
                  <a:cubicBezTo>
                    <a:pt x="34428" y="62857"/>
                    <a:pt x="34480" y="63015"/>
                    <a:pt x="34586" y="63147"/>
                  </a:cubicBezTo>
                  <a:cubicBezTo>
                    <a:pt x="34666" y="63182"/>
                    <a:pt x="34720" y="63197"/>
                    <a:pt x="34752" y="63197"/>
                  </a:cubicBezTo>
                  <a:cubicBezTo>
                    <a:pt x="34913" y="63197"/>
                    <a:pt x="34572" y="62830"/>
                    <a:pt x="34375" y="62699"/>
                  </a:cubicBezTo>
                  <a:cubicBezTo>
                    <a:pt x="34379" y="62666"/>
                    <a:pt x="34394" y="62652"/>
                    <a:pt x="34416" y="62652"/>
                  </a:cubicBezTo>
                  <a:cubicBezTo>
                    <a:pt x="34533" y="62652"/>
                    <a:pt x="34869" y="63041"/>
                    <a:pt x="35112" y="63041"/>
                  </a:cubicBezTo>
                  <a:cubicBezTo>
                    <a:pt x="35059" y="62778"/>
                    <a:pt x="34664" y="62857"/>
                    <a:pt x="34559" y="62647"/>
                  </a:cubicBezTo>
                  <a:cubicBezTo>
                    <a:pt x="34736" y="62493"/>
                    <a:pt x="34561" y="62098"/>
                    <a:pt x="34933" y="62098"/>
                  </a:cubicBezTo>
                  <a:cubicBezTo>
                    <a:pt x="35005" y="62098"/>
                    <a:pt x="35097" y="62113"/>
                    <a:pt x="35217" y="62147"/>
                  </a:cubicBezTo>
                  <a:cubicBezTo>
                    <a:pt x="34743" y="61647"/>
                    <a:pt x="35085" y="61753"/>
                    <a:pt x="35033" y="61516"/>
                  </a:cubicBezTo>
                  <a:lnTo>
                    <a:pt x="35033" y="61516"/>
                  </a:lnTo>
                  <a:cubicBezTo>
                    <a:pt x="35269" y="61542"/>
                    <a:pt x="35348" y="61726"/>
                    <a:pt x="35585" y="61779"/>
                  </a:cubicBezTo>
                  <a:cubicBezTo>
                    <a:pt x="35401" y="61384"/>
                    <a:pt x="35611" y="61306"/>
                    <a:pt x="35795" y="61174"/>
                  </a:cubicBezTo>
                  <a:cubicBezTo>
                    <a:pt x="36111" y="61358"/>
                    <a:pt x="35848" y="61437"/>
                    <a:pt x="35848" y="61490"/>
                  </a:cubicBezTo>
                  <a:cubicBezTo>
                    <a:pt x="35920" y="61517"/>
                    <a:pt x="35979" y="61529"/>
                    <a:pt x="36025" y="61529"/>
                  </a:cubicBezTo>
                  <a:cubicBezTo>
                    <a:pt x="36246" y="61529"/>
                    <a:pt x="36180" y="61242"/>
                    <a:pt x="36006" y="60937"/>
                  </a:cubicBezTo>
                  <a:lnTo>
                    <a:pt x="36006" y="60937"/>
                  </a:lnTo>
                  <a:cubicBezTo>
                    <a:pt x="36269" y="60990"/>
                    <a:pt x="36348" y="61227"/>
                    <a:pt x="36611" y="61253"/>
                  </a:cubicBezTo>
                  <a:cubicBezTo>
                    <a:pt x="36795" y="61516"/>
                    <a:pt x="36505" y="61463"/>
                    <a:pt x="36821" y="61700"/>
                  </a:cubicBezTo>
                  <a:cubicBezTo>
                    <a:pt x="37163" y="61437"/>
                    <a:pt x="37137" y="61095"/>
                    <a:pt x="36953" y="60517"/>
                  </a:cubicBezTo>
                  <a:lnTo>
                    <a:pt x="36953" y="60517"/>
                  </a:lnTo>
                  <a:cubicBezTo>
                    <a:pt x="37321" y="60569"/>
                    <a:pt x="37321" y="60937"/>
                    <a:pt x="37663" y="61016"/>
                  </a:cubicBezTo>
                  <a:cubicBezTo>
                    <a:pt x="37845" y="60789"/>
                    <a:pt x="37968" y="60522"/>
                    <a:pt x="38440" y="60522"/>
                  </a:cubicBezTo>
                  <a:cubicBezTo>
                    <a:pt x="38513" y="60522"/>
                    <a:pt x="38596" y="60529"/>
                    <a:pt x="38688" y="60543"/>
                  </a:cubicBezTo>
                  <a:cubicBezTo>
                    <a:pt x="38495" y="60266"/>
                    <a:pt x="38541" y="60200"/>
                    <a:pt x="38652" y="60200"/>
                  </a:cubicBezTo>
                  <a:cubicBezTo>
                    <a:pt x="38751" y="60200"/>
                    <a:pt x="38903" y="60254"/>
                    <a:pt x="38978" y="60254"/>
                  </a:cubicBezTo>
                  <a:cubicBezTo>
                    <a:pt x="38872" y="60096"/>
                    <a:pt x="38636" y="60069"/>
                    <a:pt x="38557" y="59859"/>
                  </a:cubicBezTo>
                  <a:lnTo>
                    <a:pt x="38557" y="59859"/>
                  </a:lnTo>
                  <a:cubicBezTo>
                    <a:pt x="38618" y="59879"/>
                    <a:pt x="38670" y="59887"/>
                    <a:pt x="38715" y="59887"/>
                  </a:cubicBezTo>
                  <a:cubicBezTo>
                    <a:pt x="39053" y="59887"/>
                    <a:pt x="38971" y="59394"/>
                    <a:pt x="39228" y="59394"/>
                  </a:cubicBezTo>
                  <a:cubicBezTo>
                    <a:pt x="39303" y="59394"/>
                    <a:pt x="39406" y="59436"/>
                    <a:pt x="39556" y="59543"/>
                  </a:cubicBezTo>
                  <a:cubicBezTo>
                    <a:pt x="39740" y="59202"/>
                    <a:pt x="40608" y="59175"/>
                    <a:pt x="40372" y="58623"/>
                  </a:cubicBezTo>
                  <a:lnTo>
                    <a:pt x="40372" y="58623"/>
                  </a:lnTo>
                  <a:cubicBezTo>
                    <a:pt x="40473" y="58660"/>
                    <a:pt x="40548" y="58674"/>
                    <a:pt x="40605" y="58674"/>
                  </a:cubicBezTo>
                  <a:cubicBezTo>
                    <a:pt x="40793" y="58674"/>
                    <a:pt x="40795" y="58519"/>
                    <a:pt x="40993" y="58519"/>
                  </a:cubicBezTo>
                  <a:cubicBezTo>
                    <a:pt x="41075" y="58519"/>
                    <a:pt x="41192" y="58546"/>
                    <a:pt x="41371" y="58623"/>
                  </a:cubicBezTo>
                  <a:cubicBezTo>
                    <a:pt x="41029" y="58176"/>
                    <a:pt x="41529" y="58386"/>
                    <a:pt x="41134" y="57913"/>
                  </a:cubicBezTo>
                  <a:lnTo>
                    <a:pt x="41134" y="57913"/>
                  </a:lnTo>
                  <a:cubicBezTo>
                    <a:pt x="41371" y="57965"/>
                    <a:pt x="41476" y="58123"/>
                    <a:pt x="41687" y="58202"/>
                  </a:cubicBezTo>
                  <a:cubicBezTo>
                    <a:pt x="42239" y="57676"/>
                    <a:pt x="42581" y="57019"/>
                    <a:pt x="43606" y="56887"/>
                  </a:cubicBezTo>
                  <a:cubicBezTo>
                    <a:pt x="43449" y="56756"/>
                    <a:pt x="43370" y="56598"/>
                    <a:pt x="43265" y="56598"/>
                  </a:cubicBezTo>
                  <a:cubicBezTo>
                    <a:pt x="43975" y="56387"/>
                    <a:pt x="44580" y="56124"/>
                    <a:pt x="44711" y="55467"/>
                  </a:cubicBezTo>
                  <a:cubicBezTo>
                    <a:pt x="44687" y="55388"/>
                    <a:pt x="44730" y="55364"/>
                    <a:pt x="44802" y="55364"/>
                  </a:cubicBezTo>
                  <a:cubicBezTo>
                    <a:pt x="44922" y="55364"/>
                    <a:pt x="45125" y="55432"/>
                    <a:pt x="45246" y="55432"/>
                  </a:cubicBezTo>
                  <a:cubicBezTo>
                    <a:pt x="45296" y="55432"/>
                    <a:pt x="45332" y="55420"/>
                    <a:pt x="45342" y="55388"/>
                  </a:cubicBezTo>
                  <a:cubicBezTo>
                    <a:pt x="45263" y="55309"/>
                    <a:pt x="45106" y="55257"/>
                    <a:pt x="45027" y="55151"/>
                  </a:cubicBezTo>
                  <a:cubicBezTo>
                    <a:pt x="45342" y="55151"/>
                    <a:pt x="45684" y="55125"/>
                    <a:pt x="45553" y="54678"/>
                  </a:cubicBezTo>
                  <a:lnTo>
                    <a:pt x="45553" y="54678"/>
                  </a:lnTo>
                  <a:lnTo>
                    <a:pt x="46131" y="54915"/>
                  </a:lnTo>
                  <a:cubicBezTo>
                    <a:pt x="46236" y="54152"/>
                    <a:pt x="46973" y="53942"/>
                    <a:pt x="47657" y="53679"/>
                  </a:cubicBezTo>
                  <a:cubicBezTo>
                    <a:pt x="47578" y="53600"/>
                    <a:pt x="47525" y="53547"/>
                    <a:pt x="47446" y="53468"/>
                  </a:cubicBezTo>
                  <a:cubicBezTo>
                    <a:pt x="48603" y="52968"/>
                    <a:pt x="49103" y="51916"/>
                    <a:pt x="50076" y="51312"/>
                  </a:cubicBezTo>
                  <a:cubicBezTo>
                    <a:pt x="49761" y="50812"/>
                    <a:pt x="50734" y="50654"/>
                    <a:pt x="51102" y="50312"/>
                  </a:cubicBezTo>
                  <a:cubicBezTo>
                    <a:pt x="51251" y="50163"/>
                    <a:pt x="51193" y="49894"/>
                    <a:pt x="51444" y="49894"/>
                  </a:cubicBezTo>
                  <a:cubicBezTo>
                    <a:pt x="51504" y="49894"/>
                    <a:pt x="51580" y="49909"/>
                    <a:pt x="51681" y="49944"/>
                  </a:cubicBezTo>
                  <a:cubicBezTo>
                    <a:pt x="51602" y="49839"/>
                    <a:pt x="51549" y="49707"/>
                    <a:pt x="51470" y="49602"/>
                  </a:cubicBezTo>
                  <a:lnTo>
                    <a:pt x="51470" y="49602"/>
                  </a:lnTo>
                  <a:cubicBezTo>
                    <a:pt x="51594" y="49680"/>
                    <a:pt x="51675" y="49709"/>
                    <a:pt x="51729" y="49709"/>
                  </a:cubicBezTo>
                  <a:cubicBezTo>
                    <a:pt x="51908" y="49709"/>
                    <a:pt x="51798" y="49382"/>
                    <a:pt x="52031" y="49382"/>
                  </a:cubicBezTo>
                  <a:cubicBezTo>
                    <a:pt x="52086" y="49382"/>
                    <a:pt x="52159" y="49400"/>
                    <a:pt x="52259" y="49444"/>
                  </a:cubicBezTo>
                  <a:cubicBezTo>
                    <a:pt x="52128" y="48629"/>
                    <a:pt x="53311" y="48655"/>
                    <a:pt x="53364" y="47866"/>
                  </a:cubicBezTo>
                  <a:lnTo>
                    <a:pt x="53732" y="48024"/>
                  </a:lnTo>
                  <a:cubicBezTo>
                    <a:pt x="53837" y="47025"/>
                    <a:pt x="55021" y="46998"/>
                    <a:pt x="55100" y="45973"/>
                  </a:cubicBezTo>
                  <a:cubicBezTo>
                    <a:pt x="55166" y="45990"/>
                    <a:pt x="55223" y="45998"/>
                    <a:pt x="55271" y="45998"/>
                  </a:cubicBezTo>
                  <a:cubicBezTo>
                    <a:pt x="55694" y="45998"/>
                    <a:pt x="55476" y="45402"/>
                    <a:pt x="55900" y="45402"/>
                  </a:cubicBezTo>
                  <a:cubicBezTo>
                    <a:pt x="55942" y="45402"/>
                    <a:pt x="55990" y="45407"/>
                    <a:pt x="56046" y="45420"/>
                  </a:cubicBezTo>
                  <a:cubicBezTo>
                    <a:pt x="55810" y="44894"/>
                    <a:pt x="56467" y="45210"/>
                    <a:pt x="56257" y="44763"/>
                  </a:cubicBezTo>
                  <a:cubicBezTo>
                    <a:pt x="56993" y="44631"/>
                    <a:pt x="57256" y="44079"/>
                    <a:pt x="57493" y="43500"/>
                  </a:cubicBezTo>
                  <a:cubicBezTo>
                    <a:pt x="58019" y="43080"/>
                    <a:pt x="58440" y="42580"/>
                    <a:pt x="58808" y="42028"/>
                  </a:cubicBezTo>
                  <a:cubicBezTo>
                    <a:pt x="59150" y="41475"/>
                    <a:pt x="59597" y="40976"/>
                    <a:pt x="60123" y="40581"/>
                  </a:cubicBezTo>
                  <a:lnTo>
                    <a:pt x="59939" y="40239"/>
                  </a:lnTo>
                  <a:cubicBezTo>
                    <a:pt x="59933" y="40217"/>
                    <a:pt x="59937" y="40208"/>
                    <a:pt x="59947" y="40208"/>
                  </a:cubicBezTo>
                  <a:cubicBezTo>
                    <a:pt x="59985" y="40208"/>
                    <a:pt x="60113" y="40340"/>
                    <a:pt x="60175" y="40423"/>
                  </a:cubicBezTo>
                  <a:cubicBezTo>
                    <a:pt x="60438" y="39740"/>
                    <a:pt x="60859" y="39424"/>
                    <a:pt x="61096" y="38714"/>
                  </a:cubicBezTo>
                  <a:lnTo>
                    <a:pt x="61464" y="38898"/>
                  </a:lnTo>
                  <a:cubicBezTo>
                    <a:pt x="61536" y="38778"/>
                    <a:pt x="61085" y="38440"/>
                    <a:pt x="61301" y="38440"/>
                  </a:cubicBezTo>
                  <a:cubicBezTo>
                    <a:pt x="61322" y="38440"/>
                    <a:pt x="61350" y="38444"/>
                    <a:pt x="61385" y="38451"/>
                  </a:cubicBezTo>
                  <a:cubicBezTo>
                    <a:pt x="61569" y="38582"/>
                    <a:pt x="61412" y="38556"/>
                    <a:pt x="61543" y="38714"/>
                  </a:cubicBezTo>
                  <a:cubicBezTo>
                    <a:pt x="61553" y="38716"/>
                    <a:pt x="61562" y="38717"/>
                    <a:pt x="61570" y="38717"/>
                  </a:cubicBezTo>
                  <a:cubicBezTo>
                    <a:pt x="61677" y="38717"/>
                    <a:pt x="61685" y="38569"/>
                    <a:pt x="61490" y="38398"/>
                  </a:cubicBezTo>
                  <a:cubicBezTo>
                    <a:pt x="61964" y="37951"/>
                    <a:pt x="62385" y="37478"/>
                    <a:pt x="62806" y="36978"/>
                  </a:cubicBezTo>
                  <a:lnTo>
                    <a:pt x="63410" y="36242"/>
                  </a:lnTo>
                  <a:cubicBezTo>
                    <a:pt x="63621" y="36005"/>
                    <a:pt x="63805" y="35742"/>
                    <a:pt x="63989" y="35505"/>
                  </a:cubicBezTo>
                  <a:cubicBezTo>
                    <a:pt x="64778" y="34506"/>
                    <a:pt x="65488" y="33428"/>
                    <a:pt x="66198" y="32349"/>
                  </a:cubicBezTo>
                  <a:lnTo>
                    <a:pt x="66225" y="23486"/>
                  </a:lnTo>
                  <a:cubicBezTo>
                    <a:pt x="66225" y="15728"/>
                    <a:pt x="65962" y="7864"/>
                    <a:pt x="66356" y="79"/>
                  </a:cubicBezTo>
                  <a:lnTo>
                    <a:pt x="467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 rot="1864638">
              <a:off x="-983643" y="-2188840"/>
              <a:ext cx="3617877" cy="2249348"/>
            </a:xfrm>
            <a:custGeom>
              <a:avLst/>
              <a:gdLst/>
              <a:ahLst/>
              <a:cxnLst/>
              <a:rect l="l" t="t" r="r" b="b"/>
              <a:pathLst>
                <a:path w="53259" h="49234" extrusionOk="0">
                  <a:moveTo>
                    <a:pt x="53153" y="49234"/>
                  </a:moveTo>
                  <a:cubicBezTo>
                    <a:pt x="52706" y="48708"/>
                    <a:pt x="52311" y="48129"/>
                    <a:pt x="51943" y="47551"/>
                  </a:cubicBezTo>
                  <a:cubicBezTo>
                    <a:pt x="52390" y="48077"/>
                    <a:pt x="52864" y="48681"/>
                    <a:pt x="53258" y="49076"/>
                  </a:cubicBezTo>
                  <a:cubicBezTo>
                    <a:pt x="52890" y="48497"/>
                    <a:pt x="52417" y="47919"/>
                    <a:pt x="52048" y="47340"/>
                  </a:cubicBezTo>
                  <a:cubicBezTo>
                    <a:pt x="52180" y="47445"/>
                    <a:pt x="52233" y="47656"/>
                    <a:pt x="52338" y="47682"/>
                  </a:cubicBezTo>
                  <a:cubicBezTo>
                    <a:pt x="52180" y="47445"/>
                    <a:pt x="51812" y="47051"/>
                    <a:pt x="51812" y="46919"/>
                  </a:cubicBezTo>
                  <a:cubicBezTo>
                    <a:pt x="51970" y="47156"/>
                    <a:pt x="52206" y="47419"/>
                    <a:pt x="52417" y="47656"/>
                  </a:cubicBezTo>
                  <a:cubicBezTo>
                    <a:pt x="52522" y="47814"/>
                    <a:pt x="52916" y="48261"/>
                    <a:pt x="52916" y="48208"/>
                  </a:cubicBezTo>
                  <a:cubicBezTo>
                    <a:pt x="52259" y="47340"/>
                    <a:pt x="51286" y="46025"/>
                    <a:pt x="50628" y="45078"/>
                  </a:cubicBezTo>
                  <a:cubicBezTo>
                    <a:pt x="50523" y="44947"/>
                    <a:pt x="50260" y="44684"/>
                    <a:pt x="50392" y="44736"/>
                  </a:cubicBezTo>
                  <a:cubicBezTo>
                    <a:pt x="50497" y="44894"/>
                    <a:pt x="50470" y="44736"/>
                    <a:pt x="50392" y="44658"/>
                  </a:cubicBezTo>
                  <a:cubicBezTo>
                    <a:pt x="50576" y="44763"/>
                    <a:pt x="50733" y="45184"/>
                    <a:pt x="50918" y="45289"/>
                  </a:cubicBezTo>
                  <a:cubicBezTo>
                    <a:pt x="50812" y="45157"/>
                    <a:pt x="50760" y="45026"/>
                    <a:pt x="50760" y="44868"/>
                  </a:cubicBezTo>
                  <a:cubicBezTo>
                    <a:pt x="50865" y="44999"/>
                    <a:pt x="50996" y="45262"/>
                    <a:pt x="51128" y="45341"/>
                  </a:cubicBezTo>
                  <a:cubicBezTo>
                    <a:pt x="50918" y="44947"/>
                    <a:pt x="50470" y="44395"/>
                    <a:pt x="50339" y="44105"/>
                  </a:cubicBezTo>
                  <a:cubicBezTo>
                    <a:pt x="50628" y="44395"/>
                    <a:pt x="50918" y="44710"/>
                    <a:pt x="51154" y="45052"/>
                  </a:cubicBezTo>
                  <a:cubicBezTo>
                    <a:pt x="51102" y="44789"/>
                    <a:pt x="50786" y="44552"/>
                    <a:pt x="50549" y="44237"/>
                  </a:cubicBezTo>
                  <a:cubicBezTo>
                    <a:pt x="50234" y="43763"/>
                    <a:pt x="50023" y="43264"/>
                    <a:pt x="49603" y="42817"/>
                  </a:cubicBezTo>
                  <a:cubicBezTo>
                    <a:pt x="48551" y="41633"/>
                    <a:pt x="46815" y="40607"/>
                    <a:pt x="45421" y="39476"/>
                  </a:cubicBezTo>
                  <a:cubicBezTo>
                    <a:pt x="45631" y="39713"/>
                    <a:pt x="46078" y="39976"/>
                    <a:pt x="46236" y="40213"/>
                  </a:cubicBezTo>
                  <a:cubicBezTo>
                    <a:pt x="44474" y="38872"/>
                    <a:pt x="42554" y="37267"/>
                    <a:pt x="40845" y="35900"/>
                  </a:cubicBezTo>
                  <a:cubicBezTo>
                    <a:pt x="41397" y="36373"/>
                    <a:pt x="41818" y="36846"/>
                    <a:pt x="42317" y="37320"/>
                  </a:cubicBezTo>
                  <a:cubicBezTo>
                    <a:pt x="36426" y="32428"/>
                    <a:pt x="29825" y="27247"/>
                    <a:pt x="23907" y="22118"/>
                  </a:cubicBezTo>
                  <a:cubicBezTo>
                    <a:pt x="18490" y="17411"/>
                    <a:pt x="13230" y="12624"/>
                    <a:pt x="8312" y="8074"/>
                  </a:cubicBezTo>
                  <a:cubicBezTo>
                    <a:pt x="8233" y="8074"/>
                    <a:pt x="8417" y="8285"/>
                    <a:pt x="8259" y="8206"/>
                  </a:cubicBezTo>
                  <a:cubicBezTo>
                    <a:pt x="6760" y="6759"/>
                    <a:pt x="5366" y="5392"/>
                    <a:pt x="3998" y="4024"/>
                  </a:cubicBezTo>
                  <a:cubicBezTo>
                    <a:pt x="2657" y="2683"/>
                    <a:pt x="1447" y="1315"/>
                    <a:pt x="53" y="0"/>
                  </a:cubicBezTo>
                  <a:cubicBezTo>
                    <a:pt x="1" y="158"/>
                    <a:pt x="290" y="342"/>
                    <a:pt x="395" y="526"/>
                  </a:cubicBezTo>
                  <a:cubicBezTo>
                    <a:pt x="579" y="815"/>
                    <a:pt x="606" y="1105"/>
                    <a:pt x="947" y="1394"/>
                  </a:cubicBezTo>
                  <a:cubicBezTo>
                    <a:pt x="1132" y="2130"/>
                    <a:pt x="1894" y="2972"/>
                    <a:pt x="2262" y="3735"/>
                  </a:cubicBezTo>
                  <a:cubicBezTo>
                    <a:pt x="4314" y="6128"/>
                    <a:pt x="6471" y="8416"/>
                    <a:pt x="8785" y="10546"/>
                  </a:cubicBezTo>
                  <a:cubicBezTo>
                    <a:pt x="11178" y="12808"/>
                    <a:pt x="13703" y="15175"/>
                    <a:pt x="16280" y="17569"/>
                  </a:cubicBezTo>
                  <a:cubicBezTo>
                    <a:pt x="19568" y="20619"/>
                    <a:pt x="23329" y="23802"/>
                    <a:pt x="27037" y="27010"/>
                  </a:cubicBezTo>
                  <a:cubicBezTo>
                    <a:pt x="31613" y="30955"/>
                    <a:pt x="36426" y="34585"/>
                    <a:pt x="40319" y="38240"/>
                  </a:cubicBezTo>
                  <a:cubicBezTo>
                    <a:pt x="38557" y="36715"/>
                    <a:pt x="36663" y="35137"/>
                    <a:pt x="34717" y="33533"/>
                  </a:cubicBezTo>
                  <a:lnTo>
                    <a:pt x="34112" y="33059"/>
                  </a:lnTo>
                  <a:lnTo>
                    <a:pt x="33796" y="32796"/>
                  </a:lnTo>
                  <a:cubicBezTo>
                    <a:pt x="33665" y="32665"/>
                    <a:pt x="33560" y="32638"/>
                    <a:pt x="33744" y="32796"/>
                  </a:cubicBezTo>
                  <a:lnTo>
                    <a:pt x="34953" y="33796"/>
                  </a:lnTo>
                  <a:cubicBezTo>
                    <a:pt x="35348" y="34111"/>
                    <a:pt x="35637" y="34348"/>
                    <a:pt x="36005" y="34690"/>
                  </a:cubicBezTo>
                  <a:lnTo>
                    <a:pt x="34270" y="33296"/>
                  </a:lnTo>
                  <a:lnTo>
                    <a:pt x="33875" y="32954"/>
                  </a:lnTo>
                  <a:cubicBezTo>
                    <a:pt x="33796" y="32901"/>
                    <a:pt x="33744" y="32901"/>
                    <a:pt x="33849" y="32980"/>
                  </a:cubicBezTo>
                  <a:lnTo>
                    <a:pt x="34086" y="33164"/>
                  </a:lnTo>
                  <a:lnTo>
                    <a:pt x="34953" y="33875"/>
                  </a:lnTo>
                  <a:cubicBezTo>
                    <a:pt x="36137" y="34795"/>
                    <a:pt x="37320" y="35847"/>
                    <a:pt x="38136" y="36452"/>
                  </a:cubicBezTo>
                  <a:cubicBezTo>
                    <a:pt x="38031" y="36452"/>
                    <a:pt x="38346" y="36689"/>
                    <a:pt x="38372" y="36662"/>
                  </a:cubicBezTo>
                  <a:cubicBezTo>
                    <a:pt x="37873" y="36268"/>
                    <a:pt x="38872" y="36978"/>
                    <a:pt x="38820" y="37057"/>
                  </a:cubicBezTo>
                  <a:cubicBezTo>
                    <a:pt x="38767" y="37004"/>
                    <a:pt x="38688" y="36925"/>
                    <a:pt x="38662" y="36952"/>
                  </a:cubicBezTo>
                  <a:lnTo>
                    <a:pt x="42186" y="39924"/>
                  </a:lnTo>
                  <a:cubicBezTo>
                    <a:pt x="43422" y="40976"/>
                    <a:pt x="44684" y="42001"/>
                    <a:pt x="45868" y="42895"/>
                  </a:cubicBezTo>
                  <a:cubicBezTo>
                    <a:pt x="46447" y="43343"/>
                    <a:pt x="47078" y="43711"/>
                    <a:pt x="47735" y="44000"/>
                  </a:cubicBezTo>
                  <a:cubicBezTo>
                    <a:pt x="47630" y="43869"/>
                    <a:pt x="47472" y="43869"/>
                    <a:pt x="47472" y="43790"/>
                  </a:cubicBezTo>
                  <a:cubicBezTo>
                    <a:pt x="47577" y="43763"/>
                    <a:pt x="47814" y="44000"/>
                    <a:pt x="47919" y="44000"/>
                  </a:cubicBezTo>
                  <a:cubicBezTo>
                    <a:pt x="47472" y="43606"/>
                    <a:pt x="46920" y="43369"/>
                    <a:pt x="46447" y="42922"/>
                  </a:cubicBezTo>
                  <a:cubicBezTo>
                    <a:pt x="47525" y="43606"/>
                    <a:pt x="48498" y="44395"/>
                    <a:pt x="49340" y="45315"/>
                  </a:cubicBezTo>
                  <a:cubicBezTo>
                    <a:pt x="49392" y="45368"/>
                    <a:pt x="49708" y="45657"/>
                    <a:pt x="49603" y="45525"/>
                  </a:cubicBezTo>
                  <a:cubicBezTo>
                    <a:pt x="48603" y="44368"/>
                    <a:pt x="47472" y="43343"/>
                    <a:pt x="46210" y="42448"/>
                  </a:cubicBezTo>
                  <a:cubicBezTo>
                    <a:pt x="46184" y="42527"/>
                    <a:pt x="45999" y="42264"/>
                    <a:pt x="45973" y="42343"/>
                  </a:cubicBezTo>
                  <a:cubicBezTo>
                    <a:pt x="46499" y="42790"/>
                    <a:pt x="47157" y="43158"/>
                    <a:pt x="47604" y="43606"/>
                  </a:cubicBezTo>
                  <a:cubicBezTo>
                    <a:pt x="46552" y="42817"/>
                    <a:pt x="45368" y="41922"/>
                    <a:pt x="44106" y="40976"/>
                  </a:cubicBezTo>
                  <a:cubicBezTo>
                    <a:pt x="42870" y="40029"/>
                    <a:pt x="41581" y="39029"/>
                    <a:pt x="40371" y="38030"/>
                  </a:cubicBezTo>
                  <a:cubicBezTo>
                    <a:pt x="38898" y="36794"/>
                    <a:pt x="37557" y="35400"/>
                    <a:pt x="35769" y="34085"/>
                  </a:cubicBezTo>
                  <a:cubicBezTo>
                    <a:pt x="35795" y="34190"/>
                    <a:pt x="36426" y="34637"/>
                    <a:pt x="36637" y="34874"/>
                  </a:cubicBezTo>
                  <a:cubicBezTo>
                    <a:pt x="35138" y="33585"/>
                    <a:pt x="34112" y="32928"/>
                    <a:pt x="32560" y="31560"/>
                  </a:cubicBezTo>
                  <a:cubicBezTo>
                    <a:pt x="32639" y="31639"/>
                    <a:pt x="32481" y="31455"/>
                    <a:pt x="32376" y="31376"/>
                  </a:cubicBezTo>
                  <a:cubicBezTo>
                    <a:pt x="31692" y="30771"/>
                    <a:pt x="30798" y="30061"/>
                    <a:pt x="30351" y="29667"/>
                  </a:cubicBezTo>
                  <a:cubicBezTo>
                    <a:pt x="26169" y="26063"/>
                    <a:pt x="21593" y="22250"/>
                    <a:pt x="17753" y="18594"/>
                  </a:cubicBezTo>
                  <a:lnTo>
                    <a:pt x="26511" y="26090"/>
                  </a:lnTo>
                  <a:cubicBezTo>
                    <a:pt x="26564" y="26116"/>
                    <a:pt x="26643" y="26195"/>
                    <a:pt x="26669" y="26195"/>
                  </a:cubicBezTo>
                  <a:lnTo>
                    <a:pt x="26459" y="25985"/>
                  </a:lnTo>
                  <a:cubicBezTo>
                    <a:pt x="25222" y="24854"/>
                    <a:pt x="24539" y="24328"/>
                    <a:pt x="23829" y="23644"/>
                  </a:cubicBezTo>
                  <a:cubicBezTo>
                    <a:pt x="26090" y="25616"/>
                    <a:pt x="28747" y="27720"/>
                    <a:pt x="31087" y="29719"/>
                  </a:cubicBezTo>
                  <a:cubicBezTo>
                    <a:pt x="33270" y="31613"/>
                    <a:pt x="35558" y="33375"/>
                    <a:pt x="37715" y="35163"/>
                  </a:cubicBezTo>
                  <a:cubicBezTo>
                    <a:pt x="41002" y="37925"/>
                    <a:pt x="44290" y="40844"/>
                    <a:pt x="47551" y="43316"/>
                  </a:cubicBezTo>
                  <a:cubicBezTo>
                    <a:pt x="47472" y="43290"/>
                    <a:pt x="47472" y="43211"/>
                    <a:pt x="47551" y="43264"/>
                  </a:cubicBezTo>
                  <a:cubicBezTo>
                    <a:pt x="47788" y="43500"/>
                    <a:pt x="48025" y="43684"/>
                    <a:pt x="48314" y="43869"/>
                  </a:cubicBezTo>
                  <a:cubicBezTo>
                    <a:pt x="48156" y="43711"/>
                    <a:pt x="47867" y="43553"/>
                    <a:pt x="47867" y="43421"/>
                  </a:cubicBezTo>
                  <a:cubicBezTo>
                    <a:pt x="49997" y="45394"/>
                    <a:pt x="51391" y="47366"/>
                    <a:pt x="53153" y="49234"/>
                  </a:cubicBezTo>
                  <a:close/>
                  <a:moveTo>
                    <a:pt x="40371" y="38293"/>
                  </a:moveTo>
                  <a:cubicBezTo>
                    <a:pt x="42212" y="39687"/>
                    <a:pt x="44185" y="41475"/>
                    <a:pt x="45947" y="42711"/>
                  </a:cubicBezTo>
                  <a:cubicBezTo>
                    <a:pt x="46052" y="42843"/>
                    <a:pt x="45842" y="42685"/>
                    <a:pt x="45842" y="42711"/>
                  </a:cubicBezTo>
                  <a:cubicBezTo>
                    <a:pt x="43895" y="41239"/>
                    <a:pt x="41976" y="39713"/>
                    <a:pt x="40371" y="38293"/>
                  </a:cubicBezTo>
                  <a:close/>
                  <a:moveTo>
                    <a:pt x="39714" y="37609"/>
                  </a:moveTo>
                  <a:cubicBezTo>
                    <a:pt x="40897" y="38530"/>
                    <a:pt x="42186" y="39661"/>
                    <a:pt x="43212" y="40476"/>
                  </a:cubicBezTo>
                  <a:cubicBezTo>
                    <a:pt x="42133" y="39687"/>
                    <a:pt x="40818" y="38556"/>
                    <a:pt x="39714" y="37583"/>
                  </a:cubicBezTo>
                  <a:close/>
                  <a:moveTo>
                    <a:pt x="46894" y="42790"/>
                  </a:moveTo>
                  <a:cubicBezTo>
                    <a:pt x="47157" y="42922"/>
                    <a:pt x="47683" y="43395"/>
                    <a:pt x="47157" y="43001"/>
                  </a:cubicBezTo>
                  <a:close/>
                  <a:moveTo>
                    <a:pt x="22145" y="20988"/>
                  </a:moveTo>
                  <a:cubicBezTo>
                    <a:pt x="22066" y="20909"/>
                    <a:pt x="21988" y="20856"/>
                    <a:pt x="21935" y="20777"/>
                  </a:cubicBezTo>
                  <a:cubicBezTo>
                    <a:pt x="21961" y="20725"/>
                    <a:pt x="22251" y="20961"/>
                    <a:pt x="22145" y="20961"/>
                  </a:cubicBezTo>
                  <a:close/>
                  <a:moveTo>
                    <a:pt x="20646" y="19646"/>
                  </a:moveTo>
                  <a:cubicBezTo>
                    <a:pt x="20594" y="19699"/>
                    <a:pt x="20436" y="19488"/>
                    <a:pt x="20383" y="19410"/>
                  </a:cubicBezTo>
                  <a:cubicBezTo>
                    <a:pt x="20331" y="19331"/>
                    <a:pt x="20541" y="19541"/>
                    <a:pt x="20646" y="19620"/>
                  </a:cubicBezTo>
                  <a:close/>
                  <a:moveTo>
                    <a:pt x="46447" y="40423"/>
                  </a:moveTo>
                  <a:cubicBezTo>
                    <a:pt x="46499" y="40292"/>
                    <a:pt x="46604" y="40634"/>
                    <a:pt x="46683" y="40581"/>
                  </a:cubicBezTo>
                  <a:cubicBezTo>
                    <a:pt x="46815" y="40765"/>
                    <a:pt x="46394" y="40476"/>
                    <a:pt x="46447" y="40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 rot="-8859520">
              <a:off x="-2179951" y="-2487907"/>
              <a:ext cx="3617888" cy="2249338"/>
            </a:xfrm>
            <a:custGeom>
              <a:avLst/>
              <a:gdLst/>
              <a:ahLst/>
              <a:cxnLst/>
              <a:rect l="l" t="t" r="r" b="b"/>
              <a:pathLst>
                <a:path w="53259" h="49234" extrusionOk="0">
                  <a:moveTo>
                    <a:pt x="53153" y="49234"/>
                  </a:moveTo>
                  <a:cubicBezTo>
                    <a:pt x="52706" y="48708"/>
                    <a:pt x="52311" y="48129"/>
                    <a:pt x="51943" y="47551"/>
                  </a:cubicBezTo>
                  <a:cubicBezTo>
                    <a:pt x="52390" y="48077"/>
                    <a:pt x="52864" y="48681"/>
                    <a:pt x="53258" y="49076"/>
                  </a:cubicBezTo>
                  <a:cubicBezTo>
                    <a:pt x="52890" y="48497"/>
                    <a:pt x="52417" y="47919"/>
                    <a:pt x="52048" y="47340"/>
                  </a:cubicBezTo>
                  <a:cubicBezTo>
                    <a:pt x="52180" y="47445"/>
                    <a:pt x="52233" y="47656"/>
                    <a:pt x="52338" y="47682"/>
                  </a:cubicBezTo>
                  <a:cubicBezTo>
                    <a:pt x="52180" y="47445"/>
                    <a:pt x="51812" y="47051"/>
                    <a:pt x="51812" y="46919"/>
                  </a:cubicBezTo>
                  <a:cubicBezTo>
                    <a:pt x="51970" y="47156"/>
                    <a:pt x="52206" y="47419"/>
                    <a:pt x="52417" y="47656"/>
                  </a:cubicBezTo>
                  <a:cubicBezTo>
                    <a:pt x="52522" y="47814"/>
                    <a:pt x="52916" y="48261"/>
                    <a:pt x="52916" y="48208"/>
                  </a:cubicBezTo>
                  <a:cubicBezTo>
                    <a:pt x="52259" y="47340"/>
                    <a:pt x="51286" y="46025"/>
                    <a:pt x="50628" y="45078"/>
                  </a:cubicBezTo>
                  <a:cubicBezTo>
                    <a:pt x="50523" y="44947"/>
                    <a:pt x="50260" y="44684"/>
                    <a:pt x="50392" y="44736"/>
                  </a:cubicBezTo>
                  <a:cubicBezTo>
                    <a:pt x="50497" y="44894"/>
                    <a:pt x="50470" y="44736"/>
                    <a:pt x="50392" y="44658"/>
                  </a:cubicBezTo>
                  <a:cubicBezTo>
                    <a:pt x="50576" y="44763"/>
                    <a:pt x="50733" y="45184"/>
                    <a:pt x="50918" y="45289"/>
                  </a:cubicBezTo>
                  <a:cubicBezTo>
                    <a:pt x="50812" y="45157"/>
                    <a:pt x="50760" y="45026"/>
                    <a:pt x="50760" y="44868"/>
                  </a:cubicBezTo>
                  <a:cubicBezTo>
                    <a:pt x="50865" y="44999"/>
                    <a:pt x="50996" y="45262"/>
                    <a:pt x="51128" y="45341"/>
                  </a:cubicBezTo>
                  <a:cubicBezTo>
                    <a:pt x="50918" y="44947"/>
                    <a:pt x="50470" y="44395"/>
                    <a:pt x="50339" y="44105"/>
                  </a:cubicBezTo>
                  <a:cubicBezTo>
                    <a:pt x="50628" y="44395"/>
                    <a:pt x="50918" y="44710"/>
                    <a:pt x="51154" y="45052"/>
                  </a:cubicBezTo>
                  <a:cubicBezTo>
                    <a:pt x="51102" y="44789"/>
                    <a:pt x="50786" y="44552"/>
                    <a:pt x="50549" y="44237"/>
                  </a:cubicBezTo>
                  <a:cubicBezTo>
                    <a:pt x="50234" y="43763"/>
                    <a:pt x="50023" y="43264"/>
                    <a:pt x="49603" y="42817"/>
                  </a:cubicBezTo>
                  <a:cubicBezTo>
                    <a:pt x="48551" y="41633"/>
                    <a:pt x="46815" y="40607"/>
                    <a:pt x="45421" y="39476"/>
                  </a:cubicBezTo>
                  <a:cubicBezTo>
                    <a:pt x="45631" y="39713"/>
                    <a:pt x="46078" y="39976"/>
                    <a:pt x="46236" y="40213"/>
                  </a:cubicBezTo>
                  <a:cubicBezTo>
                    <a:pt x="44474" y="38872"/>
                    <a:pt x="42554" y="37267"/>
                    <a:pt x="40845" y="35900"/>
                  </a:cubicBezTo>
                  <a:cubicBezTo>
                    <a:pt x="41397" y="36373"/>
                    <a:pt x="41818" y="36846"/>
                    <a:pt x="42317" y="37320"/>
                  </a:cubicBezTo>
                  <a:cubicBezTo>
                    <a:pt x="36426" y="32428"/>
                    <a:pt x="29825" y="27247"/>
                    <a:pt x="23907" y="22118"/>
                  </a:cubicBezTo>
                  <a:cubicBezTo>
                    <a:pt x="18490" y="17411"/>
                    <a:pt x="13230" y="12624"/>
                    <a:pt x="8312" y="8074"/>
                  </a:cubicBezTo>
                  <a:cubicBezTo>
                    <a:pt x="8233" y="8074"/>
                    <a:pt x="8417" y="8285"/>
                    <a:pt x="8259" y="8206"/>
                  </a:cubicBezTo>
                  <a:cubicBezTo>
                    <a:pt x="6760" y="6759"/>
                    <a:pt x="5366" y="5392"/>
                    <a:pt x="3998" y="4024"/>
                  </a:cubicBezTo>
                  <a:cubicBezTo>
                    <a:pt x="2657" y="2683"/>
                    <a:pt x="1447" y="1315"/>
                    <a:pt x="53" y="0"/>
                  </a:cubicBezTo>
                  <a:cubicBezTo>
                    <a:pt x="1" y="158"/>
                    <a:pt x="290" y="342"/>
                    <a:pt x="395" y="526"/>
                  </a:cubicBezTo>
                  <a:cubicBezTo>
                    <a:pt x="579" y="815"/>
                    <a:pt x="606" y="1105"/>
                    <a:pt x="947" y="1394"/>
                  </a:cubicBezTo>
                  <a:cubicBezTo>
                    <a:pt x="1132" y="2130"/>
                    <a:pt x="1894" y="2972"/>
                    <a:pt x="2262" y="3735"/>
                  </a:cubicBezTo>
                  <a:cubicBezTo>
                    <a:pt x="4314" y="6128"/>
                    <a:pt x="6471" y="8416"/>
                    <a:pt x="8785" y="10546"/>
                  </a:cubicBezTo>
                  <a:cubicBezTo>
                    <a:pt x="11178" y="12808"/>
                    <a:pt x="13703" y="15175"/>
                    <a:pt x="16280" y="17569"/>
                  </a:cubicBezTo>
                  <a:cubicBezTo>
                    <a:pt x="19568" y="20619"/>
                    <a:pt x="23329" y="23802"/>
                    <a:pt x="27037" y="27010"/>
                  </a:cubicBezTo>
                  <a:cubicBezTo>
                    <a:pt x="31613" y="30955"/>
                    <a:pt x="36426" y="34585"/>
                    <a:pt x="40319" y="38240"/>
                  </a:cubicBezTo>
                  <a:cubicBezTo>
                    <a:pt x="38557" y="36715"/>
                    <a:pt x="36663" y="35137"/>
                    <a:pt x="34717" y="33533"/>
                  </a:cubicBezTo>
                  <a:lnTo>
                    <a:pt x="34112" y="33059"/>
                  </a:lnTo>
                  <a:lnTo>
                    <a:pt x="33796" y="32796"/>
                  </a:lnTo>
                  <a:cubicBezTo>
                    <a:pt x="33665" y="32665"/>
                    <a:pt x="33560" y="32638"/>
                    <a:pt x="33744" y="32796"/>
                  </a:cubicBezTo>
                  <a:lnTo>
                    <a:pt x="34953" y="33796"/>
                  </a:lnTo>
                  <a:cubicBezTo>
                    <a:pt x="35348" y="34111"/>
                    <a:pt x="35637" y="34348"/>
                    <a:pt x="36005" y="34690"/>
                  </a:cubicBezTo>
                  <a:lnTo>
                    <a:pt x="34270" y="33296"/>
                  </a:lnTo>
                  <a:lnTo>
                    <a:pt x="33875" y="32954"/>
                  </a:lnTo>
                  <a:cubicBezTo>
                    <a:pt x="33796" y="32901"/>
                    <a:pt x="33744" y="32901"/>
                    <a:pt x="33849" y="32980"/>
                  </a:cubicBezTo>
                  <a:lnTo>
                    <a:pt x="34086" y="33164"/>
                  </a:lnTo>
                  <a:lnTo>
                    <a:pt x="34953" y="33875"/>
                  </a:lnTo>
                  <a:cubicBezTo>
                    <a:pt x="36137" y="34795"/>
                    <a:pt x="37320" y="35847"/>
                    <a:pt x="38136" y="36452"/>
                  </a:cubicBezTo>
                  <a:cubicBezTo>
                    <a:pt x="38031" y="36452"/>
                    <a:pt x="38346" y="36689"/>
                    <a:pt x="38372" y="36662"/>
                  </a:cubicBezTo>
                  <a:cubicBezTo>
                    <a:pt x="37873" y="36268"/>
                    <a:pt x="38872" y="36978"/>
                    <a:pt x="38820" y="37057"/>
                  </a:cubicBezTo>
                  <a:cubicBezTo>
                    <a:pt x="38767" y="37004"/>
                    <a:pt x="38688" y="36925"/>
                    <a:pt x="38662" y="36952"/>
                  </a:cubicBezTo>
                  <a:lnTo>
                    <a:pt x="42186" y="39924"/>
                  </a:lnTo>
                  <a:cubicBezTo>
                    <a:pt x="43422" y="40976"/>
                    <a:pt x="44684" y="42001"/>
                    <a:pt x="45868" y="42895"/>
                  </a:cubicBezTo>
                  <a:cubicBezTo>
                    <a:pt x="46447" y="43343"/>
                    <a:pt x="47078" y="43711"/>
                    <a:pt x="47735" y="44000"/>
                  </a:cubicBezTo>
                  <a:cubicBezTo>
                    <a:pt x="47630" y="43869"/>
                    <a:pt x="47472" y="43869"/>
                    <a:pt x="47472" y="43790"/>
                  </a:cubicBezTo>
                  <a:cubicBezTo>
                    <a:pt x="47577" y="43763"/>
                    <a:pt x="47814" y="44000"/>
                    <a:pt x="47919" y="44000"/>
                  </a:cubicBezTo>
                  <a:cubicBezTo>
                    <a:pt x="47472" y="43606"/>
                    <a:pt x="46920" y="43369"/>
                    <a:pt x="46447" y="42922"/>
                  </a:cubicBezTo>
                  <a:cubicBezTo>
                    <a:pt x="47525" y="43606"/>
                    <a:pt x="48498" y="44395"/>
                    <a:pt x="49340" y="45315"/>
                  </a:cubicBezTo>
                  <a:cubicBezTo>
                    <a:pt x="49392" y="45368"/>
                    <a:pt x="49708" y="45657"/>
                    <a:pt x="49603" y="45525"/>
                  </a:cubicBezTo>
                  <a:cubicBezTo>
                    <a:pt x="48603" y="44368"/>
                    <a:pt x="47472" y="43343"/>
                    <a:pt x="46210" y="42448"/>
                  </a:cubicBezTo>
                  <a:cubicBezTo>
                    <a:pt x="46184" y="42527"/>
                    <a:pt x="45999" y="42264"/>
                    <a:pt x="45973" y="42343"/>
                  </a:cubicBezTo>
                  <a:cubicBezTo>
                    <a:pt x="46499" y="42790"/>
                    <a:pt x="47157" y="43158"/>
                    <a:pt x="47604" y="43606"/>
                  </a:cubicBezTo>
                  <a:cubicBezTo>
                    <a:pt x="46552" y="42817"/>
                    <a:pt x="45368" y="41922"/>
                    <a:pt x="44106" y="40976"/>
                  </a:cubicBezTo>
                  <a:cubicBezTo>
                    <a:pt x="42870" y="40029"/>
                    <a:pt x="41581" y="39029"/>
                    <a:pt x="40371" y="38030"/>
                  </a:cubicBezTo>
                  <a:cubicBezTo>
                    <a:pt x="38898" y="36794"/>
                    <a:pt x="37557" y="35400"/>
                    <a:pt x="35769" y="34085"/>
                  </a:cubicBezTo>
                  <a:cubicBezTo>
                    <a:pt x="35795" y="34190"/>
                    <a:pt x="36426" y="34637"/>
                    <a:pt x="36637" y="34874"/>
                  </a:cubicBezTo>
                  <a:cubicBezTo>
                    <a:pt x="35138" y="33585"/>
                    <a:pt x="34112" y="32928"/>
                    <a:pt x="32560" y="31560"/>
                  </a:cubicBezTo>
                  <a:cubicBezTo>
                    <a:pt x="32639" y="31639"/>
                    <a:pt x="32481" y="31455"/>
                    <a:pt x="32376" y="31376"/>
                  </a:cubicBezTo>
                  <a:cubicBezTo>
                    <a:pt x="31692" y="30771"/>
                    <a:pt x="30798" y="30061"/>
                    <a:pt x="30351" y="29667"/>
                  </a:cubicBezTo>
                  <a:cubicBezTo>
                    <a:pt x="26169" y="26063"/>
                    <a:pt x="21593" y="22250"/>
                    <a:pt x="17753" y="18594"/>
                  </a:cubicBezTo>
                  <a:lnTo>
                    <a:pt x="26511" y="26090"/>
                  </a:lnTo>
                  <a:cubicBezTo>
                    <a:pt x="26564" y="26116"/>
                    <a:pt x="26643" y="26195"/>
                    <a:pt x="26669" y="26195"/>
                  </a:cubicBezTo>
                  <a:lnTo>
                    <a:pt x="26459" y="25985"/>
                  </a:lnTo>
                  <a:cubicBezTo>
                    <a:pt x="25222" y="24854"/>
                    <a:pt x="24539" y="24328"/>
                    <a:pt x="23829" y="23644"/>
                  </a:cubicBezTo>
                  <a:cubicBezTo>
                    <a:pt x="26090" y="25616"/>
                    <a:pt x="28747" y="27720"/>
                    <a:pt x="31087" y="29719"/>
                  </a:cubicBezTo>
                  <a:cubicBezTo>
                    <a:pt x="33270" y="31613"/>
                    <a:pt x="35558" y="33375"/>
                    <a:pt x="37715" y="35163"/>
                  </a:cubicBezTo>
                  <a:cubicBezTo>
                    <a:pt x="41002" y="37925"/>
                    <a:pt x="44290" y="40844"/>
                    <a:pt x="47551" y="43316"/>
                  </a:cubicBezTo>
                  <a:cubicBezTo>
                    <a:pt x="47472" y="43290"/>
                    <a:pt x="47472" y="43211"/>
                    <a:pt x="47551" y="43264"/>
                  </a:cubicBezTo>
                  <a:cubicBezTo>
                    <a:pt x="47788" y="43500"/>
                    <a:pt x="48025" y="43684"/>
                    <a:pt x="48314" y="43869"/>
                  </a:cubicBezTo>
                  <a:cubicBezTo>
                    <a:pt x="48156" y="43711"/>
                    <a:pt x="47867" y="43553"/>
                    <a:pt x="47867" y="43421"/>
                  </a:cubicBezTo>
                  <a:cubicBezTo>
                    <a:pt x="49997" y="45394"/>
                    <a:pt x="51391" y="47366"/>
                    <a:pt x="53153" y="49234"/>
                  </a:cubicBezTo>
                  <a:close/>
                  <a:moveTo>
                    <a:pt x="40371" y="38293"/>
                  </a:moveTo>
                  <a:cubicBezTo>
                    <a:pt x="42212" y="39687"/>
                    <a:pt x="44185" y="41475"/>
                    <a:pt x="45947" y="42711"/>
                  </a:cubicBezTo>
                  <a:cubicBezTo>
                    <a:pt x="46052" y="42843"/>
                    <a:pt x="45842" y="42685"/>
                    <a:pt x="45842" y="42711"/>
                  </a:cubicBezTo>
                  <a:cubicBezTo>
                    <a:pt x="43895" y="41239"/>
                    <a:pt x="41976" y="39713"/>
                    <a:pt x="40371" y="38293"/>
                  </a:cubicBezTo>
                  <a:close/>
                  <a:moveTo>
                    <a:pt x="39714" y="37609"/>
                  </a:moveTo>
                  <a:cubicBezTo>
                    <a:pt x="40897" y="38530"/>
                    <a:pt x="42186" y="39661"/>
                    <a:pt x="43212" y="40476"/>
                  </a:cubicBezTo>
                  <a:cubicBezTo>
                    <a:pt x="42133" y="39687"/>
                    <a:pt x="40818" y="38556"/>
                    <a:pt x="39714" y="37583"/>
                  </a:cubicBezTo>
                  <a:close/>
                  <a:moveTo>
                    <a:pt x="46894" y="42790"/>
                  </a:moveTo>
                  <a:cubicBezTo>
                    <a:pt x="47157" y="42922"/>
                    <a:pt x="47683" y="43395"/>
                    <a:pt x="47157" y="43001"/>
                  </a:cubicBezTo>
                  <a:close/>
                  <a:moveTo>
                    <a:pt x="22145" y="20988"/>
                  </a:moveTo>
                  <a:cubicBezTo>
                    <a:pt x="22066" y="20909"/>
                    <a:pt x="21988" y="20856"/>
                    <a:pt x="21935" y="20777"/>
                  </a:cubicBezTo>
                  <a:cubicBezTo>
                    <a:pt x="21961" y="20725"/>
                    <a:pt x="22251" y="20961"/>
                    <a:pt x="22145" y="20961"/>
                  </a:cubicBezTo>
                  <a:close/>
                  <a:moveTo>
                    <a:pt x="20646" y="19646"/>
                  </a:moveTo>
                  <a:cubicBezTo>
                    <a:pt x="20594" y="19699"/>
                    <a:pt x="20436" y="19488"/>
                    <a:pt x="20383" y="19410"/>
                  </a:cubicBezTo>
                  <a:cubicBezTo>
                    <a:pt x="20331" y="19331"/>
                    <a:pt x="20541" y="19541"/>
                    <a:pt x="20646" y="19620"/>
                  </a:cubicBezTo>
                  <a:close/>
                  <a:moveTo>
                    <a:pt x="46447" y="40423"/>
                  </a:moveTo>
                  <a:cubicBezTo>
                    <a:pt x="46499" y="40292"/>
                    <a:pt x="46604" y="40634"/>
                    <a:pt x="46683" y="40581"/>
                  </a:cubicBezTo>
                  <a:cubicBezTo>
                    <a:pt x="46815" y="40765"/>
                    <a:pt x="46394" y="40476"/>
                    <a:pt x="46447" y="40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>
            <a:spLocks noGrp="1"/>
          </p:cNvSpPr>
          <p:nvPr>
            <p:ph type="body" idx="1"/>
          </p:nvPr>
        </p:nvSpPr>
        <p:spPr>
          <a:xfrm>
            <a:off x="2214850" y="1857150"/>
            <a:ext cx="4714200" cy="14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Montserrat"/>
              <a:buNone/>
              <a:defRPr sz="4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228" name="Google Shape;228;p10"/>
          <p:cNvSpPr/>
          <p:nvPr/>
        </p:nvSpPr>
        <p:spPr>
          <a:xfrm rot="3245667">
            <a:off x="4669441" y="-44846"/>
            <a:ext cx="1594892" cy="682805"/>
          </a:xfrm>
          <a:custGeom>
            <a:avLst/>
            <a:gdLst/>
            <a:ahLst/>
            <a:cxnLst/>
            <a:rect l="l" t="t" r="r" b="b"/>
            <a:pathLst>
              <a:path w="59518" h="6576" extrusionOk="0">
                <a:moveTo>
                  <a:pt x="45999" y="447"/>
                </a:moveTo>
                <a:cubicBezTo>
                  <a:pt x="46078" y="474"/>
                  <a:pt x="46104" y="579"/>
                  <a:pt x="46236" y="658"/>
                </a:cubicBezTo>
                <a:cubicBezTo>
                  <a:pt x="46262" y="658"/>
                  <a:pt x="46499" y="605"/>
                  <a:pt x="46393" y="500"/>
                </a:cubicBezTo>
                <a:cubicBezTo>
                  <a:pt x="46630" y="553"/>
                  <a:pt x="46762" y="395"/>
                  <a:pt x="46893" y="395"/>
                </a:cubicBezTo>
                <a:cubicBezTo>
                  <a:pt x="46946" y="474"/>
                  <a:pt x="46840" y="421"/>
                  <a:pt x="46814" y="474"/>
                </a:cubicBezTo>
                <a:cubicBezTo>
                  <a:pt x="46998" y="553"/>
                  <a:pt x="47340" y="342"/>
                  <a:pt x="47419" y="632"/>
                </a:cubicBezTo>
                <a:cubicBezTo>
                  <a:pt x="47524" y="658"/>
                  <a:pt x="47603" y="684"/>
                  <a:pt x="47708" y="710"/>
                </a:cubicBezTo>
                <a:cubicBezTo>
                  <a:pt x="47603" y="605"/>
                  <a:pt x="47629" y="553"/>
                  <a:pt x="47735" y="500"/>
                </a:cubicBezTo>
                <a:cubicBezTo>
                  <a:pt x="47840" y="447"/>
                  <a:pt x="47708" y="632"/>
                  <a:pt x="47866" y="658"/>
                </a:cubicBezTo>
                <a:cubicBezTo>
                  <a:pt x="47892" y="658"/>
                  <a:pt x="47814" y="579"/>
                  <a:pt x="47866" y="579"/>
                </a:cubicBezTo>
                <a:cubicBezTo>
                  <a:pt x="47945" y="553"/>
                  <a:pt x="48024" y="553"/>
                  <a:pt x="48077" y="579"/>
                </a:cubicBezTo>
                <a:cubicBezTo>
                  <a:pt x="48392" y="474"/>
                  <a:pt x="49155" y="763"/>
                  <a:pt x="49392" y="553"/>
                </a:cubicBezTo>
                <a:cubicBezTo>
                  <a:pt x="49470" y="579"/>
                  <a:pt x="49576" y="684"/>
                  <a:pt x="49523" y="710"/>
                </a:cubicBezTo>
                <a:cubicBezTo>
                  <a:pt x="49681" y="763"/>
                  <a:pt x="49891" y="658"/>
                  <a:pt x="50154" y="605"/>
                </a:cubicBezTo>
                <a:cubicBezTo>
                  <a:pt x="50181" y="658"/>
                  <a:pt x="50233" y="658"/>
                  <a:pt x="50259" y="710"/>
                </a:cubicBezTo>
                <a:cubicBezTo>
                  <a:pt x="50286" y="684"/>
                  <a:pt x="50286" y="632"/>
                  <a:pt x="50286" y="579"/>
                </a:cubicBezTo>
                <a:cubicBezTo>
                  <a:pt x="50391" y="579"/>
                  <a:pt x="50470" y="632"/>
                  <a:pt x="50549" y="684"/>
                </a:cubicBezTo>
                <a:cubicBezTo>
                  <a:pt x="50680" y="632"/>
                  <a:pt x="50891" y="632"/>
                  <a:pt x="50891" y="526"/>
                </a:cubicBezTo>
                <a:cubicBezTo>
                  <a:pt x="50970" y="553"/>
                  <a:pt x="50891" y="579"/>
                  <a:pt x="50943" y="632"/>
                </a:cubicBezTo>
                <a:cubicBezTo>
                  <a:pt x="51022" y="632"/>
                  <a:pt x="50996" y="605"/>
                  <a:pt x="51048" y="605"/>
                </a:cubicBezTo>
                <a:cubicBezTo>
                  <a:pt x="51127" y="605"/>
                  <a:pt x="51101" y="658"/>
                  <a:pt x="51101" y="710"/>
                </a:cubicBezTo>
                <a:cubicBezTo>
                  <a:pt x="51206" y="710"/>
                  <a:pt x="51127" y="632"/>
                  <a:pt x="51259" y="658"/>
                </a:cubicBezTo>
                <a:cubicBezTo>
                  <a:pt x="51680" y="816"/>
                  <a:pt x="51995" y="447"/>
                  <a:pt x="52363" y="816"/>
                </a:cubicBezTo>
                <a:cubicBezTo>
                  <a:pt x="52179" y="868"/>
                  <a:pt x="51969" y="895"/>
                  <a:pt x="51785" y="921"/>
                </a:cubicBezTo>
                <a:cubicBezTo>
                  <a:pt x="51916" y="1000"/>
                  <a:pt x="52127" y="947"/>
                  <a:pt x="52258" y="1052"/>
                </a:cubicBezTo>
                <a:cubicBezTo>
                  <a:pt x="52337" y="1000"/>
                  <a:pt x="52285" y="895"/>
                  <a:pt x="52416" y="895"/>
                </a:cubicBezTo>
                <a:cubicBezTo>
                  <a:pt x="52495" y="947"/>
                  <a:pt x="52548" y="1052"/>
                  <a:pt x="52600" y="1079"/>
                </a:cubicBezTo>
                <a:cubicBezTo>
                  <a:pt x="52626" y="1026"/>
                  <a:pt x="52758" y="973"/>
                  <a:pt x="52863" y="921"/>
                </a:cubicBezTo>
                <a:cubicBezTo>
                  <a:pt x="53074" y="1052"/>
                  <a:pt x="53415" y="1000"/>
                  <a:pt x="53573" y="1210"/>
                </a:cubicBezTo>
                <a:cubicBezTo>
                  <a:pt x="53757" y="1210"/>
                  <a:pt x="53941" y="1210"/>
                  <a:pt x="54126" y="1236"/>
                </a:cubicBezTo>
                <a:cubicBezTo>
                  <a:pt x="54178" y="1289"/>
                  <a:pt x="54073" y="1236"/>
                  <a:pt x="54047" y="1315"/>
                </a:cubicBezTo>
                <a:cubicBezTo>
                  <a:pt x="54126" y="1421"/>
                  <a:pt x="54073" y="1473"/>
                  <a:pt x="54073" y="1552"/>
                </a:cubicBezTo>
                <a:cubicBezTo>
                  <a:pt x="54178" y="1605"/>
                  <a:pt x="54126" y="1447"/>
                  <a:pt x="54231" y="1447"/>
                </a:cubicBezTo>
                <a:cubicBezTo>
                  <a:pt x="54178" y="1421"/>
                  <a:pt x="54126" y="1342"/>
                  <a:pt x="54152" y="1263"/>
                </a:cubicBezTo>
                <a:cubicBezTo>
                  <a:pt x="54336" y="1263"/>
                  <a:pt x="54520" y="1263"/>
                  <a:pt x="54704" y="1236"/>
                </a:cubicBezTo>
                <a:cubicBezTo>
                  <a:pt x="54941" y="1236"/>
                  <a:pt x="55178" y="1394"/>
                  <a:pt x="55283" y="1210"/>
                </a:cubicBezTo>
                <a:cubicBezTo>
                  <a:pt x="55335" y="1236"/>
                  <a:pt x="55414" y="1263"/>
                  <a:pt x="55467" y="1315"/>
                </a:cubicBezTo>
                <a:cubicBezTo>
                  <a:pt x="55993" y="1184"/>
                  <a:pt x="56335" y="1342"/>
                  <a:pt x="56782" y="1315"/>
                </a:cubicBezTo>
                <a:cubicBezTo>
                  <a:pt x="56834" y="1315"/>
                  <a:pt x="56887" y="1342"/>
                  <a:pt x="56940" y="1394"/>
                </a:cubicBezTo>
                <a:cubicBezTo>
                  <a:pt x="56966" y="1342"/>
                  <a:pt x="57150" y="1368"/>
                  <a:pt x="57229" y="1421"/>
                </a:cubicBezTo>
                <a:cubicBezTo>
                  <a:pt x="57308" y="1421"/>
                  <a:pt x="57203" y="1342"/>
                  <a:pt x="57308" y="1368"/>
                </a:cubicBezTo>
                <a:cubicBezTo>
                  <a:pt x="57387" y="1421"/>
                  <a:pt x="57545" y="1368"/>
                  <a:pt x="57623" y="1421"/>
                </a:cubicBezTo>
                <a:cubicBezTo>
                  <a:pt x="57597" y="1473"/>
                  <a:pt x="57518" y="1473"/>
                  <a:pt x="57623" y="1552"/>
                </a:cubicBezTo>
                <a:cubicBezTo>
                  <a:pt x="57387" y="1499"/>
                  <a:pt x="57045" y="1552"/>
                  <a:pt x="56966" y="1421"/>
                </a:cubicBezTo>
                <a:cubicBezTo>
                  <a:pt x="56861" y="1684"/>
                  <a:pt x="56466" y="1578"/>
                  <a:pt x="56098" y="1605"/>
                </a:cubicBezTo>
                <a:cubicBezTo>
                  <a:pt x="56466" y="1605"/>
                  <a:pt x="56756" y="1762"/>
                  <a:pt x="57150" y="1736"/>
                </a:cubicBezTo>
                <a:cubicBezTo>
                  <a:pt x="57124" y="1815"/>
                  <a:pt x="57492" y="1947"/>
                  <a:pt x="57439" y="1868"/>
                </a:cubicBezTo>
                <a:cubicBezTo>
                  <a:pt x="57492" y="1920"/>
                  <a:pt x="57466" y="2025"/>
                  <a:pt x="57492" y="2104"/>
                </a:cubicBezTo>
                <a:cubicBezTo>
                  <a:pt x="57466" y="2157"/>
                  <a:pt x="57255" y="2157"/>
                  <a:pt x="57387" y="2236"/>
                </a:cubicBezTo>
                <a:cubicBezTo>
                  <a:pt x="57308" y="2236"/>
                  <a:pt x="57229" y="2236"/>
                  <a:pt x="57150" y="2236"/>
                </a:cubicBezTo>
                <a:cubicBezTo>
                  <a:pt x="57176" y="2262"/>
                  <a:pt x="57150" y="2288"/>
                  <a:pt x="57150" y="2288"/>
                </a:cubicBezTo>
                <a:cubicBezTo>
                  <a:pt x="57413" y="2446"/>
                  <a:pt x="57808" y="2367"/>
                  <a:pt x="58071" y="2525"/>
                </a:cubicBezTo>
                <a:cubicBezTo>
                  <a:pt x="58149" y="2525"/>
                  <a:pt x="58202" y="2420"/>
                  <a:pt x="58281" y="2525"/>
                </a:cubicBezTo>
                <a:cubicBezTo>
                  <a:pt x="58071" y="2604"/>
                  <a:pt x="57650" y="2473"/>
                  <a:pt x="57492" y="2525"/>
                </a:cubicBezTo>
                <a:cubicBezTo>
                  <a:pt x="57597" y="2578"/>
                  <a:pt x="57676" y="2630"/>
                  <a:pt x="57808" y="2657"/>
                </a:cubicBezTo>
                <a:cubicBezTo>
                  <a:pt x="58071" y="2578"/>
                  <a:pt x="58518" y="2709"/>
                  <a:pt x="58912" y="2709"/>
                </a:cubicBezTo>
                <a:cubicBezTo>
                  <a:pt x="58965" y="2762"/>
                  <a:pt x="58860" y="2762"/>
                  <a:pt x="58938" y="2814"/>
                </a:cubicBezTo>
                <a:cubicBezTo>
                  <a:pt x="59044" y="2841"/>
                  <a:pt x="58938" y="2709"/>
                  <a:pt x="59070" y="2709"/>
                </a:cubicBezTo>
                <a:cubicBezTo>
                  <a:pt x="59096" y="2736"/>
                  <a:pt x="59149" y="2788"/>
                  <a:pt x="59201" y="2788"/>
                </a:cubicBezTo>
                <a:cubicBezTo>
                  <a:pt x="59280" y="2762"/>
                  <a:pt x="59307" y="2814"/>
                  <a:pt x="59201" y="2709"/>
                </a:cubicBezTo>
                <a:lnTo>
                  <a:pt x="59359" y="2709"/>
                </a:lnTo>
                <a:cubicBezTo>
                  <a:pt x="59412" y="2788"/>
                  <a:pt x="59517" y="2814"/>
                  <a:pt x="59491" y="2841"/>
                </a:cubicBezTo>
                <a:cubicBezTo>
                  <a:pt x="59254" y="2867"/>
                  <a:pt x="59044" y="2893"/>
                  <a:pt x="58860" y="2946"/>
                </a:cubicBezTo>
                <a:cubicBezTo>
                  <a:pt x="58886" y="2920"/>
                  <a:pt x="58886" y="2867"/>
                  <a:pt x="58860" y="2814"/>
                </a:cubicBezTo>
                <a:cubicBezTo>
                  <a:pt x="58807" y="2736"/>
                  <a:pt x="58675" y="2841"/>
                  <a:pt x="58623" y="2867"/>
                </a:cubicBezTo>
                <a:cubicBezTo>
                  <a:pt x="58544" y="2893"/>
                  <a:pt x="58465" y="2788"/>
                  <a:pt x="58386" y="2762"/>
                </a:cubicBezTo>
                <a:cubicBezTo>
                  <a:pt x="58386" y="2814"/>
                  <a:pt x="58386" y="2841"/>
                  <a:pt x="58465" y="2867"/>
                </a:cubicBezTo>
                <a:cubicBezTo>
                  <a:pt x="58307" y="2893"/>
                  <a:pt x="58044" y="2788"/>
                  <a:pt x="57886" y="2867"/>
                </a:cubicBezTo>
                <a:cubicBezTo>
                  <a:pt x="58044" y="2999"/>
                  <a:pt x="58307" y="2972"/>
                  <a:pt x="58439" y="3130"/>
                </a:cubicBezTo>
                <a:cubicBezTo>
                  <a:pt x="58544" y="3130"/>
                  <a:pt x="58439" y="3077"/>
                  <a:pt x="58491" y="3051"/>
                </a:cubicBezTo>
                <a:cubicBezTo>
                  <a:pt x="58597" y="3051"/>
                  <a:pt x="58675" y="3077"/>
                  <a:pt x="58754" y="3104"/>
                </a:cubicBezTo>
                <a:cubicBezTo>
                  <a:pt x="58807" y="3235"/>
                  <a:pt x="58518" y="3156"/>
                  <a:pt x="58623" y="3262"/>
                </a:cubicBezTo>
                <a:cubicBezTo>
                  <a:pt x="58360" y="3209"/>
                  <a:pt x="58097" y="3235"/>
                  <a:pt x="57860" y="3288"/>
                </a:cubicBezTo>
                <a:cubicBezTo>
                  <a:pt x="57755" y="3262"/>
                  <a:pt x="57886" y="3262"/>
                  <a:pt x="57860" y="3209"/>
                </a:cubicBezTo>
                <a:cubicBezTo>
                  <a:pt x="57623" y="3314"/>
                  <a:pt x="57255" y="3183"/>
                  <a:pt x="57097" y="3262"/>
                </a:cubicBezTo>
                <a:cubicBezTo>
                  <a:pt x="57255" y="3314"/>
                  <a:pt x="57413" y="3340"/>
                  <a:pt x="57571" y="3340"/>
                </a:cubicBezTo>
                <a:cubicBezTo>
                  <a:pt x="57623" y="3393"/>
                  <a:pt x="57492" y="3367"/>
                  <a:pt x="57545" y="3419"/>
                </a:cubicBezTo>
                <a:cubicBezTo>
                  <a:pt x="57413" y="3367"/>
                  <a:pt x="57334" y="3367"/>
                  <a:pt x="57255" y="3419"/>
                </a:cubicBezTo>
                <a:cubicBezTo>
                  <a:pt x="57176" y="3340"/>
                  <a:pt x="57019" y="3340"/>
                  <a:pt x="56940" y="3419"/>
                </a:cubicBezTo>
                <a:cubicBezTo>
                  <a:pt x="56861" y="3419"/>
                  <a:pt x="56834" y="3367"/>
                  <a:pt x="56782" y="3314"/>
                </a:cubicBezTo>
                <a:cubicBezTo>
                  <a:pt x="56545" y="3419"/>
                  <a:pt x="56308" y="3419"/>
                  <a:pt x="56098" y="3314"/>
                </a:cubicBezTo>
                <a:cubicBezTo>
                  <a:pt x="55967" y="3367"/>
                  <a:pt x="55835" y="3393"/>
                  <a:pt x="55704" y="3340"/>
                </a:cubicBezTo>
                <a:cubicBezTo>
                  <a:pt x="55730" y="3314"/>
                  <a:pt x="55809" y="3235"/>
                  <a:pt x="55730" y="3156"/>
                </a:cubicBezTo>
                <a:cubicBezTo>
                  <a:pt x="55519" y="3104"/>
                  <a:pt x="55441" y="3262"/>
                  <a:pt x="55283" y="3156"/>
                </a:cubicBezTo>
                <a:cubicBezTo>
                  <a:pt x="55256" y="3235"/>
                  <a:pt x="55388" y="3288"/>
                  <a:pt x="55493" y="3262"/>
                </a:cubicBezTo>
                <a:cubicBezTo>
                  <a:pt x="55309" y="3551"/>
                  <a:pt x="54625" y="3314"/>
                  <a:pt x="54231" y="3393"/>
                </a:cubicBezTo>
                <a:cubicBezTo>
                  <a:pt x="54152" y="3419"/>
                  <a:pt x="54126" y="3525"/>
                  <a:pt x="53968" y="3498"/>
                </a:cubicBezTo>
                <a:cubicBezTo>
                  <a:pt x="54231" y="3630"/>
                  <a:pt x="54546" y="3498"/>
                  <a:pt x="54730" y="3603"/>
                </a:cubicBezTo>
                <a:cubicBezTo>
                  <a:pt x="54809" y="3603"/>
                  <a:pt x="54730" y="3525"/>
                  <a:pt x="54757" y="3498"/>
                </a:cubicBezTo>
                <a:cubicBezTo>
                  <a:pt x="55178" y="3472"/>
                  <a:pt x="55388" y="3498"/>
                  <a:pt x="55782" y="3498"/>
                </a:cubicBezTo>
                <a:cubicBezTo>
                  <a:pt x="55861" y="3525"/>
                  <a:pt x="55782" y="3525"/>
                  <a:pt x="55861" y="3577"/>
                </a:cubicBezTo>
                <a:cubicBezTo>
                  <a:pt x="55914" y="3551"/>
                  <a:pt x="55861" y="3472"/>
                  <a:pt x="55967" y="3472"/>
                </a:cubicBezTo>
                <a:cubicBezTo>
                  <a:pt x="56072" y="3551"/>
                  <a:pt x="56203" y="3472"/>
                  <a:pt x="56308" y="3577"/>
                </a:cubicBezTo>
                <a:cubicBezTo>
                  <a:pt x="56545" y="3472"/>
                  <a:pt x="56861" y="3577"/>
                  <a:pt x="57176" y="3551"/>
                </a:cubicBezTo>
                <a:cubicBezTo>
                  <a:pt x="57229" y="3603"/>
                  <a:pt x="57255" y="3603"/>
                  <a:pt x="57334" y="3709"/>
                </a:cubicBezTo>
                <a:cubicBezTo>
                  <a:pt x="57150" y="3682"/>
                  <a:pt x="56966" y="3682"/>
                  <a:pt x="56782" y="3682"/>
                </a:cubicBezTo>
                <a:cubicBezTo>
                  <a:pt x="56756" y="3709"/>
                  <a:pt x="56808" y="3761"/>
                  <a:pt x="56808" y="3814"/>
                </a:cubicBezTo>
                <a:cubicBezTo>
                  <a:pt x="56887" y="3840"/>
                  <a:pt x="57019" y="3814"/>
                  <a:pt x="57019" y="3919"/>
                </a:cubicBezTo>
                <a:cubicBezTo>
                  <a:pt x="57150" y="3866"/>
                  <a:pt x="57176" y="3972"/>
                  <a:pt x="57308" y="3945"/>
                </a:cubicBezTo>
                <a:cubicBezTo>
                  <a:pt x="56992" y="3998"/>
                  <a:pt x="56650" y="3998"/>
                  <a:pt x="56335" y="3945"/>
                </a:cubicBezTo>
                <a:cubicBezTo>
                  <a:pt x="56361" y="3893"/>
                  <a:pt x="56545" y="3919"/>
                  <a:pt x="56598" y="3893"/>
                </a:cubicBezTo>
                <a:lnTo>
                  <a:pt x="56519" y="3788"/>
                </a:lnTo>
                <a:cubicBezTo>
                  <a:pt x="56493" y="3761"/>
                  <a:pt x="56387" y="3866"/>
                  <a:pt x="56335" y="3866"/>
                </a:cubicBezTo>
                <a:cubicBezTo>
                  <a:pt x="56256" y="3893"/>
                  <a:pt x="56335" y="3814"/>
                  <a:pt x="56308" y="3788"/>
                </a:cubicBezTo>
                <a:cubicBezTo>
                  <a:pt x="56177" y="3735"/>
                  <a:pt x="56045" y="3761"/>
                  <a:pt x="55940" y="3840"/>
                </a:cubicBezTo>
                <a:cubicBezTo>
                  <a:pt x="55809" y="3866"/>
                  <a:pt x="55809" y="3735"/>
                  <a:pt x="55677" y="3761"/>
                </a:cubicBezTo>
                <a:cubicBezTo>
                  <a:pt x="55625" y="3788"/>
                  <a:pt x="55730" y="3866"/>
                  <a:pt x="55730" y="3919"/>
                </a:cubicBezTo>
                <a:cubicBezTo>
                  <a:pt x="55967" y="4024"/>
                  <a:pt x="55993" y="3761"/>
                  <a:pt x="56256" y="3893"/>
                </a:cubicBezTo>
                <a:cubicBezTo>
                  <a:pt x="56282" y="3945"/>
                  <a:pt x="56151" y="3919"/>
                  <a:pt x="56230" y="3972"/>
                </a:cubicBezTo>
                <a:cubicBezTo>
                  <a:pt x="55730" y="3972"/>
                  <a:pt x="55256" y="3972"/>
                  <a:pt x="54757" y="4024"/>
                </a:cubicBezTo>
                <a:cubicBezTo>
                  <a:pt x="54678" y="4024"/>
                  <a:pt x="54546" y="4051"/>
                  <a:pt x="54546" y="4129"/>
                </a:cubicBezTo>
                <a:cubicBezTo>
                  <a:pt x="55125" y="4077"/>
                  <a:pt x="55730" y="4051"/>
                  <a:pt x="56335" y="4051"/>
                </a:cubicBezTo>
                <a:cubicBezTo>
                  <a:pt x="56361" y="4103"/>
                  <a:pt x="56440" y="4077"/>
                  <a:pt x="56440" y="4129"/>
                </a:cubicBezTo>
                <a:cubicBezTo>
                  <a:pt x="56571" y="3998"/>
                  <a:pt x="56966" y="4051"/>
                  <a:pt x="57203" y="4077"/>
                </a:cubicBezTo>
                <a:cubicBezTo>
                  <a:pt x="57387" y="4077"/>
                  <a:pt x="57650" y="3998"/>
                  <a:pt x="57755" y="4129"/>
                </a:cubicBezTo>
                <a:cubicBezTo>
                  <a:pt x="57492" y="4182"/>
                  <a:pt x="57203" y="4182"/>
                  <a:pt x="56913" y="4182"/>
                </a:cubicBezTo>
                <a:cubicBezTo>
                  <a:pt x="56887" y="4129"/>
                  <a:pt x="56992" y="4156"/>
                  <a:pt x="56966" y="4103"/>
                </a:cubicBezTo>
                <a:cubicBezTo>
                  <a:pt x="56940" y="4077"/>
                  <a:pt x="56887" y="4103"/>
                  <a:pt x="56913" y="4156"/>
                </a:cubicBezTo>
                <a:cubicBezTo>
                  <a:pt x="56571" y="4156"/>
                  <a:pt x="56230" y="4182"/>
                  <a:pt x="55888" y="4235"/>
                </a:cubicBezTo>
                <a:cubicBezTo>
                  <a:pt x="55861" y="4182"/>
                  <a:pt x="55756" y="4235"/>
                  <a:pt x="55756" y="4156"/>
                </a:cubicBezTo>
                <a:cubicBezTo>
                  <a:pt x="55730" y="4208"/>
                  <a:pt x="55598" y="4208"/>
                  <a:pt x="55493" y="4208"/>
                </a:cubicBezTo>
                <a:cubicBezTo>
                  <a:pt x="55493" y="4287"/>
                  <a:pt x="55388" y="4314"/>
                  <a:pt x="55493" y="4419"/>
                </a:cubicBezTo>
                <a:cubicBezTo>
                  <a:pt x="55388" y="4498"/>
                  <a:pt x="55046" y="4498"/>
                  <a:pt x="54993" y="4603"/>
                </a:cubicBezTo>
                <a:cubicBezTo>
                  <a:pt x="54993" y="4682"/>
                  <a:pt x="55125" y="4603"/>
                  <a:pt x="55151" y="4655"/>
                </a:cubicBezTo>
                <a:cubicBezTo>
                  <a:pt x="55178" y="4708"/>
                  <a:pt x="55020" y="4682"/>
                  <a:pt x="54941" y="4682"/>
                </a:cubicBezTo>
                <a:cubicBezTo>
                  <a:pt x="54625" y="4787"/>
                  <a:pt x="54283" y="4866"/>
                  <a:pt x="53941" y="4892"/>
                </a:cubicBezTo>
                <a:cubicBezTo>
                  <a:pt x="53889" y="4892"/>
                  <a:pt x="53994" y="4997"/>
                  <a:pt x="53994" y="5024"/>
                </a:cubicBezTo>
                <a:cubicBezTo>
                  <a:pt x="53705" y="4997"/>
                  <a:pt x="53310" y="5129"/>
                  <a:pt x="52968" y="5024"/>
                </a:cubicBezTo>
                <a:cubicBezTo>
                  <a:pt x="52732" y="5181"/>
                  <a:pt x="52469" y="5208"/>
                  <a:pt x="52232" y="5103"/>
                </a:cubicBezTo>
                <a:cubicBezTo>
                  <a:pt x="51890" y="5234"/>
                  <a:pt x="51522" y="5234"/>
                  <a:pt x="51154" y="5155"/>
                </a:cubicBezTo>
                <a:cubicBezTo>
                  <a:pt x="50891" y="5366"/>
                  <a:pt x="50233" y="5208"/>
                  <a:pt x="49944" y="5050"/>
                </a:cubicBezTo>
                <a:cubicBezTo>
                  <a:pt x="49996" y="4997"/>
                  <a:pt x="50102" y="4997"/>
                  <a:pt x="50181" y="5050"/>
                </a:cubicBezTo>
                <a:cubicBezTo>
                  <a:pt x="50259" y="5050"/>
                  <a:pt x="50207" y="4971"/>
                  <a:pt x="50259" y="4945"/>
                </a:cubicBezTo>
                <a:cubicBezTo>
                  <a:pt x="50102" y="4997"/>
                  <a:pt x="49839" y="4892"/>
                  <a:pt x="49733" y="5024"/>
                </a:cubicBezTo>
                <a:cubicBezTo>
                  <a:pt x="49733" y="5076"/>
                  <a:pt x="49760" y="5076"/>
                  <a:pt x="49786" y="5155"/>
                </a:cubicBezTo>
                <a:cubicBezTo>
                  <a:pt x="49470" y="5103"/>
                  <a:pt x="48971" y="5260"/>
                  <a:pt x="48655" y="4997"/>
                </a:cubicBezTo>
                <a:cubicBezTo>
                  <a:pt x="48471" y="5024"/>
                  <a:pt x="48340" y="4997"/>
                  <a:pt x="48261" y="5076"/>
                </a:cubicBezTo>
                <a:cubicBezTo>
                  <a:pt x="48077" y="4945"/>
                  <a:pt x="47761" y="5076"/>
                  <a:pt x="47445" y="5050"/>
                </a:cubicBezTo>
                <a:cubicBezTo>
                  <a:pt x="47393" y="4997"/>
                  <a:pt x="47445" y="4997"/>
                  <a:pt x="47340" y="4945"/>
                </a:cubicBezTo>
                <a:cubicBezTo>
                  <a:pt x="47209" y="4918"/>
                  <a:pt x="47077" y="4971"/>
                  <a:pt x="46998" y="5076"/>
                </a:cubicBezTo>
                <a:cubicBezTo>
                  <a:pt x="46130" y="5050"/>
                  <a:pt x="45210" y="5050"/>
                  <a:pt x="44368" y="5024"/>
                </a:cubicBezTo>
                <a:cubicBezTo>
                  <a:pt x="44131" y="5024"/>
                  <a:pt x="43921" y="5024"/>
                  <a:pt x="43711" y="4997"/>
                </a:cubicBezTo>
                <a:cubicBezTo>
                  <a:pt x="43264" y="4997"/>
                  <a:pt x="42869" y="5155"/>
                  <a:pt x="42527" y="4945"/>
                </a:cubicBezTo>
                <a:cubicBezTo>
                  <a:pt x="42422" y="4971"/>
                  <a:pt x="42422" y="5050"/>
                  <a:pt x="42290" y="5076"/>
                </a:cubicBezTo>
                <a:cubicBezTo>
                  <a:pt x="42027" y="4971"/>
                  <a:pt x="41791" y="5076"/>
                  <a:pt x="41501" y="5050"/>
                </a:cubicBezTo>
                <a:cubicBezTo>
                  <a:pt x="41501" y="4997"/>
                  <a:pt x="41475" y="4971"/>
                  <a:pt x="41423" y="4945"/>
                </a:cubicBezTo>
                <a:cubicBezTo>
                  <a:pt x="41212" y="4971"/>
                  <a:pt x="41054" y="5181"/>
                  <a:pt x="40765" y="5050"/>
                </a:cubicBezTo>
                <a:cubicBezTo>
                  <a:pt x="40686" y="5050"/>
                  <a:pt x="40739" y="5103"/>
                  <a:pt x="40634" y="5103"/>
                </a:cubicBezTo>
                <a:cubicBezTo>
                  <a:pt x="40292" y="4918"/>
                  <a:pt x="39818" y="5287"/>
                  <a:pt x="39555" y="4997"/>
                </a:cubicBezTo>
                <a:cubicBezTo>
                  <a:pt x="39345" y="5076"/>
                  <a:pt x="39134" y="5076"/>
                  <a:pt x="38924" y="4997"/>
                </a:cubicBezTo>
                <a:cubicBezTo>
                  <a:pt x="38898" y="5103"/>
                  <a:pt x="38766" y="4997"/>
                  <a:pt x="38714" y="4971"/>
                </a:cubicBezTo>
                <a:cubicBezTo>
                  <a:pt x="38661" y="4945"/>
                  <a:pt x="38661" y="5050"/>
                  <a:pt x="38635" y="5076"/>
                </a:cubicBezTo>
                <a:cubicBezTo>
                  <a:pt x="38214" y="5050"/>
                  <a:pt x="37741" y="5181"/>
                  <a:pt x="37425" y="5024"/>
                </a:cubicBezTo>
                <a:cubicBezTo>
                  <a:pt x="37293" y="5024"/>
                  <a:pt x="37241" y="5103"/>
                  <a:pt x="37136" y="5129"/>
                </a:cubicBezTo>
                <a:cubicBezTo>
                  <a:pt x="37083" y="5103"/>
                  <a:pt x="37004" y="5076"/>
                  <a:pt x="37004" y="5024"/>
                </a:cubicBezTo>
                <a:cubicBezTo>
                  <a:pt x="36899" y="5076"/>
                  <a:pt x="36741" y="5050"/>
                  <a:pt x="36662" y="4945"/>
                </a:cubicBezTo>
                <a:cubicBezTo>
                  <a:pt x="36583" y="4945"/>
                  <a:pt x="36531" y="4971"/>
                  <a:pt x="36557" y="5024"/>
                </a:cubicBezTo>
                <a:cubicBezTo>
                  <a:pt x="36504" y="5024"/>
                  <a:pt x="36531" y="4971"/>
                  <a:pt x="36478" y="4971"/>
                </a:cubicBezTo>
                <a:cubicBezTo>
                  <a:pt x="36399" y="4971"/>
                  <a:pt x="36478" y="5076"/>
                  <a:pt x="36426" y="5129"/>
                </a:cubicBezTo>
                <a:cubicBezTo>
                  <a:pt x="36084" y="5129"/>
                  <a:pt x="35321" y="4997"/>
                  <a:pt x="35058" y="5129"/>
                </a:cubicBezTo>
                <a:cubicBezTo>
                  <a:pt x="34585" y="5076"/>
                  <a:pt x="33980" y="5208"/>
                  <a:pt x="33559" y="5076"/>
                </a:cubicBezTo>
                <a:cubicBezTo>
                  <a:pt x="33480" y="5129"/>
                  <a:pt x="33375" y="5155"/>
                  <a:pt x="33296" y="5208"/>
                </a:cubicBezTo>
                <a:cubicBezTo>
                  <a:pt x="32796" y="5155"/>
                  <a:pt x="32559" y="5208"/>
                  <a:pt x="32112" y="5129"/>
                </a:cubicBezTo>
                <a:cubicBezTo>
                  <a:pt x="31902" y="5234"/>
                  <a:pt x="31665" y="5260"/>
                  <a:pt x="31429" y="5208"/>
                </a:cubicBezTo>
                <a:cubicBezTo>
                  <a:pt x="31402" y="5234"/>
                  <a:pt x="31429" y="5287"/>
                  <a:pt x="31376" y="5313"/>
                </a:cubicBezTo>
                <a:cubicBezTo>
                  <a:pt x="30955" y="5287"/>
                  <a:pt x="30377" y="5339"/>
                  <a:pt x="30114" y="5208"/>
                </a:cubicBezTo>
                <a:cubicBezTo>
                  <a:pt x="30008" y="5208"/>
                  <a:pt x="30061" y="5260"/>
                  <a:pt x="29982" y="5287"/>
                </a:cubicBezTo>
                <a:cubicBezTo>
                  <a:pt x="29719" y="5260"/>
                  <a:pt x="29430" y="5287"/>
                  <a:pt x="29167" y="5339"/>
                </a:cubicBezTo>
                <a:cubicBezTo>
                  <a:pt x="28799" y="5181"/>
                  <a:pt x="28220" y="5523"/>
                  <a:pt x="27694" y="5287"/>
                </a:cubicBezTo>
                <a:cubicBezTo>
                  <a:pt x="27484" y="5392"/>
                  <a:pt x="27247" y="5392"/>
                  <a:pt x="27010" y="5313"/>
                </a:cubicBezTo>
                <a:cubicBezTo>
                  <a:pt x="26931" y="5339"/>
                  <a:pt x="26773" y="5471"/>
                  <a:pt x="26668" y="5366"/>
                </a:cubicBezTo>
                <a:cubicBezTo>
                  <a:pt x="26484" y="5366"/>
                  <a:pt x="26274" y="5444"/>
                  <a:pt x="26011" y="5444"/>
                </a:cubicBezTo>
                <a:cubicBezTo>
                  <a:pt x="25984" y="5444"/>
                  <a:pt x="25906" y="5392"/>
                  <a:pt x="25906" y="5392"/>
                </a:cubicBezTo>
                <a:cubicBezTo>
                  <a:pt x="25695" y="5444"/>
                  <a:pt x="25511" y="5444"/>
                  <a:pt x="25327" y="5392"/>
                </a:cubicBezTo>
                <a:cubicBezTo>
                  <a:pt x="24827" y="5497"/>
                  <a:pt x="24328" y="5339"/>
                  <a:pt x="23854" y="5444"/>
                </a:cubicBezTo>
                <a:cubicBezTo>
                  <a:pt x="23591" y="5366"/>
                  <a:pt x="23381" y="5444"/>
                  <a:pt x="23144" y="5366"/>
                </a:cubicBezTo>
                <a:cubicBezTo>
                  <a:pt x="23039" y="5418"/>
                  <a:pt x="22986" y="5366"/>
                  <a:pt x="22960" y="5444"/>
                </a:cubicBezTo>
                <a:cubicBezTo>
                  <a:pt x="22750" y="5366"/>
                  <a:pt x="22302" y="5523"/>
                  <a:pt x="22118" y="5392"/>
                </a:cubicBezTo>
                <a:cubicBezTo>
                  <a:pt x="21961" y="5550"/>
                  <a:pt x="21698" y="5392"/>
                  <a:pt x="21487" y="5392"/>
                </a:cubicBezTo>
                <a:cubicBezTo>
                  <a:pt x="21250" y="5392"/>
                  <a:pt x="20856" y="5550"/>
                  <a:pt x="20646" y="5392"/>
                </a:cubicBezTo>
                <a:cubicBezTo>
                  <a:pt x="20093" y="5523"/>
                  <a:pt x="19409" y="5313"/>
                  <a:pt x="18857" y="5471"/>
                </a:cubicBezTo>
                <a:cubicBezTo>
                  <a:pt x="18357" y="5287"/>
                  <a:pt x="17700" y="5602"/>
                  <a:pt x="17148" y="5471"/>
                </a:cubicBezTo>
                <a:cubicBezTo>
                  <a:pt x="16253" y="5576"/>
                  <a:pt x="15333" y="5629"/>
                  <a:pt x="14412" y="5602"/>
                </a:cubicBezTo>
                <a:cubicBezTo>
                  <a:pt x="14334" y="5602"/>
                  <a:pt x="14334" y="5655"/>
                  <a:pt x="14281" y="5655"/>
                </a:cubicBezTo>
                <a:cubicBezTo>
                  <a:pt x="14018" y="5655"/>
                  <a:pt x="13729" y="5681"/>
                  <a:pt x="13466" y="5734"/>
                </a:cubicBezTo>
                <a:cubicBezTo>
                  <a:pt x="12887" y="5629"/>
                  <a:pt x="12282" y="5813"/>
                  <a:pt x="11730" y="5760"/>
                </a:cubicBezTo>
                <a:cubicBezTo>
                  <a:pt x="11704" y="5760"/>
                  <a:pt x="11730" y="5681"/>
                  <a:pt x="11677" y="5681"/>
                </a:cubicBezTo>
                <a:cubicBezTo>
                  <a:pt x="11572" y="5760"/>
                  <a:pt x="11309" y="5865"/>
                  <a:pt x="11256" y="5707"/>
                </a:cubicBezTo>
                <a:cubicBezTo>
                  <a:pt x="11072" y="5786"/>
                  <a:pt x="10862" y="5813"/>
                  <a:pt x="10678" y="5786"/>
                </a:cubicBezTo>
                <a:cubicBezTo>
                  <a:pt x="10546" y="5918"/>
                  <a:pt x="10283" y="5813"/>
                  <a:pt x="10047" y="5892"/>
                </a:cubicBezTo>
                <a:cubicBezTo>
                  <a:pt x="9757" y="5839"/>
                  <a:pt x="9442" y="5865"/>
                  <a:pt x="9152" y="5997"/>
                </a:cubicBezTo>
                <a:cubicBezTo>
                  <a:pt x="8942" y="5970"/>
                  <a:pt x="8732" y="5997"/>
                  <a:pt x="8521" y="6076"/>
                </a:cubicBezTo>
                <a:cubicBezTo>
                  <a:pt x="8390" y="6049"/>
                  <a:pt x="8232" y="6049"/>
                  <a:pt x="8100" y="6102"/>
                </a:cubicBezTo>
                <a:cubicBezTo>
                  <a:pt x="7864" y="6102"/>
                  <a:pt x="7601" y="6102"/>
                  <a:pt x="7364" y="6102"/>
                </a:cubicBezTo>
                <a:lnTo>
                  <a:pt x="6943" y="6102"/>
                </a:lnTo>
                <a:cubicBezTo>
                  <a:pt x="6628" y="6181"/>
                  <a:pt x="6312" y="6233"/>
                  <a:pt x="6023" y="6260"/>
                </a:cubicBezTo>
                <a:cubicBezTo>
                  <a:pt x="5523" y="6260"/>
                  <a:pt x="5076" y="6444"/>
                  <a:pt x="4629" y="6339"/>
                </a:cubicBezTo>
                <a:cubicBezTo>
                  <a:pt x="4392" y="6418"/>
                  <a:pt x="3971" y="6523"/>
                  <a:pt x="3814" y="6365"/>
                </a:cubicBezTo>
                <a:cubicBezTo>
                  <a:pt x="3156" y="6575"/>
                  <a:pt x="2499" y="6523"/>
                  <a:pt x="1788" y="6575"/>
                </a:cubicBezTo>
                <a:cubicBezTo>
                  <a:pt x="1683" y="6575"/>
                  <a:pt x="1736" y="6496"/>
                  <a:pt x="1631" y="6523"/>
                </a:cubicBezTo>
                <a:cubicBezTo>
                  <a:pt x="1289" y="6575"/>
                  <a:pt x="921" y="6549"/>
                  <a:pt x="579" y="6470"/>
                </a:cubicBezTo>
                <a:cubicBezTo>
                  <a:pt x="684" y="6312"/>
                  <a:pt x="473" y="6339"/>
                  <a:pt x="421" y="6260"/>
                </a:cubicBezTo>
                <a:cubicBezTo>
                  <a:pt x="447" y="6155"/>
                  <a:pt x="658" y="5944"/>
                  <a:pt x="421" y="5944"/>
                </a:cubicBezTo>
                <a:cubicBezTo>
                  <a:pt x="500" y="5734"/>
                  <a:pt x="158" y="5655"/>
                  <a:pt x="105" y="5497"/>
                </a:cubicBezTo>
                <a:cubicBezTo>
                  <a:pt x="184" y="5392"/>
                  <a:pt x="132" y="5339"/>
                  <a:pt x="79" y="5313"/>
                </a:cubicBezTo>
                <a:cubicBezTo>
                  <a:pt x="316" y="4813"/>
                  <a:pt x="0" y="4419"/>
                  <a:pt x="395" y="3814"/>
                </a:cubicBezTo>
                <a:cubicBezTo>
                  <a:pt x="342" y="3603"/>
                  <a:pt x="789" y="3288"/>
                  <a:pt x="552" y="3156"/>
                </a:cubicBezTo>
                <a:cubicBezTo>
                  <a:pt x="763" y="3051"/>
                  <a:pt x="736" y="2814"/>
                  <a:pt x="763" y="2630"/>
                </a:cubicBezTo>
                <a:cubicBezTo>
                  <a:pt x="894" y="2551"/>
                  <a:pt x="1026" y="2473"/>
                  <a:pt x="1184" y="2420"/>
                </a:cubicBezTo>
                <a:cubicBezTo>
                  <a:pt x="1341" y="2210"/>
                  <a:pt x="1525" y="2025"/>
                  <a:pt x="1710" y="1868"/>
                </a:cubicBezTo>
                <a:cubicBezTo>
                  <a:pt x="2472" y="1684"/>
                  <a:pt x="2762" y="1052"/>
                  <a:pt x="3472" y="842"/>
                </a:cubicBezTo>
                <a:cubicBezTo>
                  <a:pt x="3866" y="816"/>
                  <a:pt x="3971" y="1105"/>
                  <a:pt x="4340" y="973"/>
                </a:cubicBezTo>
                <a:cubicBezTo>
                  <a:pt x="4760" y="1105"/>
                  <a:pt x="5181" y="1158"/>
                  <a:pt x="5602" y="1131"/>
                </a:cubicBezTo>
                <a:cubicBezTo>
                  <a:pt x="5786" y="1131"/>
                  <a:pt x="5970" y="1079"/>
                  <a:pt x="6207" y="1079"/>
                </a:cubicBezTo>
                <a:cubicBezTo>
                  <a:pt x="6417" y="1079"/>
                  <a:pt x="6707" y="973"/>
                  <a:pt x="7048" y="973"/>
                </a:cubicBezTo>
                <a:cubicBezTo>
                  <a:pt x="7601" y="947"/>
                  <a:pt x="8206" y="868"/>
                  <a:pt x="8758" y="816"/>
                </a:cubicBezTo>
                <a:cubicBezTo>
                  <a:pt x="8995" y="816"/>
                  <a:pt x="9231" y="816"/>
                  <a:pt x="9389" y="816"/>
                </a:cubicBezTo>
                <a:cubicBezTo>
                  <a:pt x="9731" y="737"/>
                  <a:pt x="10073" y="737"/>
                  <a:pt x="10415" y="789"/>
                </a:cubicBezTo>
                <a:cubicBezTo>
                  <a:pt x="10467" y="763"/>
                  <a:pt x="10546" y="737"/>
                  <a:pt x="10625" y="710"/>
                </a:cubicBezTo>
                <a:cubicBezTo>
                  <a:pt x="10704" y="658"/>
                  <a:pt x="10730" y="710"/>
                  <a:pt x="10783" y="737"/>
                </a:cubicBezTo>
                <a:cubicBezTo>
                  <a:pt x="10862" y="737"/>
                  <a:pt x="10915" y="710"/>
                  <a:pt x="10967" y="658"/>
                </a:cubicBezTo>
                <a:cubicBezTo>
                  <a:pt x="12045" y="632"/>
                  <a:pt x="13229" y="526"/>
                  <a:pt x="14202" y="421"/>
                </a:cubicBezTo>
                <a:cubicBezTo>
                  <a:pt x="14702" y="421"/>
                  <a:pt x="15175" y="395"/>
                  <a:pt x="15649" y="342"/>
                </a:cubicBezTo>
                <a:cubicBezTo>
                  <a:pt x="15780" y="421"/>
                  <a:pt x="15964" y="290"/>
                  <a:pt x="16096" y="369"/>
                </a:cubicBezTo>
                <a:cubicBezTo>
                  <a:pt x="16253" y="316"/>
                  <a:pt x="16411" y="290"/>
                  <a:pt x="16595" y="290"/>
                </a:cubicBezTo>
                <a:cubicBezTo>
                  <a:pt x="16674" y="290"/>
                  <a:pt x="16701" y="369"/>
                  <a:pt x="16753" y="369"/>
                </a:cubicBezTo>
                <a:cubicBezTo>
                  <a:pt x="17042" y="421"/>
                  <a:pt x="17490" y="290"/>
                  <a:pt x="17831" y="290"/>
                </a:cubicBezTo>
                <a:cubicBezTo>
                  <a:pt x="17884" y="290"/>
                  <a:pt x="17858" y="316"/>
                  <a:pt x="17910" y="316"/>
                </a:cubicBezTo>
                <a:cubicBezTo>
                  <a:pt x="18016" y="316"/>
                  <a:pt x="18042" y="263"/>
                  <a:pt x="18121" y="263"/>
                </a:cubicBezTo>
                <a:cubicBezTo>
                  <a:pt x="18410" y="263"/>
                  <a:pt x="18620" y="342"/>
                  <a:pt x="18910" y="342"/>
                </a:cubicBezTo>
                <a:cubicBezTo>
                  <a:pt x="19304" y="342"/>
                  <a:pt x="19751" y="158"/>
                  <a:pt x="20093" y="342"/>
                </a:cubicBezTo>
                <a:cubicBezTo>
                  <a:pt x="20277" y="184"/>
                  <a:pt x="20488" y="316"/>
                  <a:pt x="20777" y="237"/>
                </a:cubicBezTo>
                <a:cubicBezTo>
                  <a:pt x="20830" y="290"/>
                  <a:pt x="20882" y="316"/>
                  <a:pt x="20909" y="369"/>
                </a:cubicBezTo>
                <a:cubicBezTo>
                  <a:pt x="21172" y="237"/>
                  <a:pt x="21487" y="237"/>
                  <a:pt x="21724" y="369"/>
                </a:cubicBezTo>
                <a:cubicBezTo>
                  <a:pt x="21776" y="316"/>
                  <a:pt x="21855" y="316"/>
                  <a:pt x="21908" y="290"/>
                </a:cubicBezTo>
                <a:cubicBezTo>
                  <a:pt x="22276" y="316"/>
                  <a:pt x="22802" y="184"/>
                  <a:pt x="23223" y="290"/>
                </a:cubicBezTo>
                <a:cubicBezTo>
                  <a:pt x="23276" y="290"/>
                  <a:pt x="23276" y="263"/>
                  <a:pt x="23354" y="263"/>
                </a:cubicBezTo>
                <a:cubicBezTo>
                  <a:pt x="23565" y="290"/>
                  <a:pt x="23775" y="342"/>
                  <a:pt x="23959" y="447"/>
                </a:cubicBezTo>
                <a:cubicBezTo>
                  <a:pt x="24301" y="342"/>
                  <a:pt x="25117" y="184"/>
                  <a:pt x="25406" y="421"/>
                </a:cubicBezTo>
                <a:cubicBezTo>
                  <a:pt x="25485" y="395"/>
                  <a:pt x="25537" y="369"/>
                  <a:pt x="25590" y="342"/>
                </a:cubicBezTo>
                <a:cubicBezTo>
                  <a:pt x="25958" y="316"/>
                  <a:pt x="26326" y="369"/>
                  <a:pt x="26695" y="421"/>
                </a:cubicBezTo>
                <a:cubicBezTo>
                  <a:pt x="26852" y="342"/>
                  <a:pt x="27010" y="316"/>
                  <a:pt x="27168" y="316"/>
                </a:cubicBezTo>
                <a:cubicBezTo>
                  <a:pt x="27168" y="342"/>
                  <a:pt x="27194" y="369"/>
                  <a:pt x="27194" y="395"/>
                </a:cubicBezTo>
                <a:cubicBezTo>
                  <a:pt x="27194" y="421"/>
                  <a:pt x="27115" y="447"/>
                  <a:pt x="27115" y="500"/>
                </a:cubicBezTo>
                <a:cubicBezTo>
                  <a:pt x="27115" y="553"/>
                  <a:pt x="27194" y="553"/>
                  <a:pt x="27247" y="579"/>
                </a:cubicBezTo>
                <a:cubicBezTo>
                  <a:pt x="27405" y="526"/>
                  <a:pt x="27536" y="447"/>
                  <a:pt x="27641" y="316"/>
                </a:cubicBezTo>
                <a:cubicBezTo>
                  <a:pt x="28115" y="316"/>
                  <a:pt x="28562" y="211"/>
                  <a:pt x="28904" y="316"/>
                </a:cubicBezTo>
                <a:cubicBezTo>
                  <a:pt x="29272" y="263"/>
                  <a:pt x="29640" y="263"/>
                  <a:pt x="29982" y="290"/>
                </a:cubicBezTo>
                <a:cubicBezTo>
                  <a:pt x="29982" y="395"/>
                  <a:pt x="29982" y="500"/>
                  <a:pt x="30140" y="500"/>
                </a:cubicBezTo>
                <a:cubicBezTo>
                  <a:pt x="30219" y="447"/>
                  <a:pt x="30192" y="421"/>
                  <a:pt x="30166" y="316"/>
                </a:cubicBezTo>
                <a:cubicBezTo>
                  <a:pt x="30455" y="263"/>
                  <a:pt x="30745" y="237"/>
                  <a:pt x="31008" y="263"/>
                </a:cubicBezTo>
                <a:cubicBezTo>
                  <a:pt x="31060" y="316"/>
                  <a:pt x="31113" y="342"/>
                  <a:pt x="31192" y="369"/>
                </a:cubicBezTo>
                <a:cubicBezTo>
                  <a:pt x="31323" y="342"/>
                  <a:pt x="31429" y="290"/>
                  <a:pt x="31507" y="184"/>
                </a:cubicBezTo>
                <a:cubicBezTo>
                  <a:pt x="32112" y="184"/>
                  <a:pt x="32454" y="132"/>
                  <a:pt x="33007" y="132"/>
                </a:cubicBezTo>
                <a:lnTo>
                  <a:pt x="33085" y="211"/>
                </a:lnTo>
                <a:cubicBezTo>
                  <a:pt x="33454" y="27"/>
                  <a:pt x="34032" y="211"/>
                  <a:pt x="34400" y="53"/>
                </a:cubicBezTo>
                <a:cubicBezTo>
                  <a:pt x="34506" y="53"/>
                  <a:pt x="34585" y="79"/>
                  <a:pt x="34663" y="132"/>
                </a:cubicBezTo>
                <a:cubicBezTo>
                  <a:pt x="34926" y="53"/>
                  <a:pt x="35216" y="53"/>
                  <a:pt x="35452" y="132"/>
                </a:cubicBezTo>
                <a:cubicBezTo>
                  <a:pt x="35926" y="0"/>
                  <a:pt x="36557" y="158"/>
                  <a:pt x="37030" y="53"/>
                </a:cubicBezTo>
                <a:cubicBezTo>
                  <a:pt x="37136" y="106"/>
                  <a:pt x="37451" y="211"/>
                  <a:pt x="37556" y="106"/>
                </a:cubicBezTo>
                <a:cubicBezTo>
                  <a:pt x="37609" y="106"/>
                  <a:pt x="37635" y="132"/>
                  <a:pt x="37635" y="158"/>
                </a:cubicBezTo>
                <a:cubicBezTo>
                  <a:pt x="37793" y="79"/>
                  <a:pt x="38004" y="106"/>
                  <a:pt x="38135" y="211"/>
                </a:cubicBezTo>
                <a:cubicBezTo>
                  <a:pt x="38319" y="211"/>
                  <a:pt x="38345" y="132"/>
                  <a:pt x="38530" y="106"/>
                </a:cubicBezTo>
                <a:cubicBezTo>
                  <a:pt x="38556" y="158"/>
                  <a:pt x="38556" y="158"/>
                  <a:pt x="38661" y="184"/>
                </a:cubicBezTo>
                <a:cubicBezTo>
                  <a:pt x="38898" y="79"/>
                  <a:pt x="39134" y="79"/>
                  <a:pt x="39371" y="184"/>
                </a:cubicBezTo>
                <a:cubicBezTo>
                  <a:pt x="39555" y="106"/>
                  <a:pt x="39766" y="132"/>
                  <a:pt x="39950" y="211"/>
                </a:cubicBezTo>
                <a:cubicBezTo>
                  <a:pt x="40239" y="132"/>
                  <a:pt x="40555" y="158"/>
                  <a:pt x="40844" y="290"/>
                </a:cubicBezTo>
                <a:cubicBezTo>
                  <a:pt x="41475" y="132"/>
                  <a:pt x="42501" y="421"/>
                  <a:pt x="43185" y="290"/>
                </a:cubicBezTo>
                <a:cubicBezTo>
                  <a:pt x="43237" y="342"/>
                  <a:pt x="43185" y="342"/>
                  <a:pt x="43264" y="369"/>
                </a:cubicBezTo>
                <a:cubicBezTo>
                  <a:pt x="43448" y="263"/>
                  <a:pt x="43711" y="395"/>
                  <a:pt x="43921" y="395"/>
                </a:cubicBezTo>
                <a:cubicBezTo>
                  <a:pt x="44026" y="395"/>
                  <a:pt x="44079" y="316"/>
                  <a:pt x="44210" y="316"/>
                </a:cubicBezTo>
                <a:cubicBezTo>
                  <a:pt x="44316" y="316"/>
                  <a:pt x="44421" y="369"/>
                  <a:pt x="44526" y="395"/>
                </a:cubicBezTo>
                <a:cubicBezTo>
                  <a:pt x="44631" y="395"/>
                  <a:pt x="44763" y="316"/>
                  <a:pt x="44920" y="395"/>
                </a:cubicBezTo>
                <a:cubicBezTo>
                  <a:pt x="44999" y="395"/>
                  <a:pt x="44920" y="290"/>
                  <a:pt x="44999" y="290"/>
                </a:cubicBezTo>
                <a:cubicBezTo>
                  <a:pt x="45105" y="316"/>
                  <a:pt x="45105" y="421"/>
                  <a:pt x="45236" y="395"/>
                </a:cubicBezTo>
                <a:cubicBezTo>
                  <a:pt x="45368" y="395"/>
                  <a:pt x="45236" y="342"/>
                  <a:pt x="45289" y="316"/>
                </a:cubicBezTo>
                <a:cubicBezTo>
                  <a:pt x="45552" y="342"/>
                  <a:pt x="45867" y="553"/>
                  <a:pt x="45999" y="447"/>
                </a:cubicBezTo>
                <a:close/>
                <a:moveTo>
                  <a:pt x="50733" y="1105"/>
                </a:moveTo>
                <a:cubicBezTo>
                  <a:pt x="50759" y="1105"/>
                  <a:pt x="50785" y="1105"/>
                  <a:pt x="50812" y="1131"/>
                </a:cubicBezTo>
                <a:cubicBezTo>
                  <a:pt x="50917" y="1052"/>
                  <a:pt x="51101" y="1131"/>
                  <a:pt x="51285" y="1131"/>
                </a:cubicBezTo>
                <a:cubicBezTo>
                  <a:pt x="51206" y="1026"/>
                  <a:pt x="51048" y="1026"/>
                  <a:pt x="50917" y="895"/>
                </a:cubicBezTo>
                <a:cubicBezTo>
                  <a:pt x="50785" y="921"/>
                  <a:pt x="50680" y="973"/>
                  <a:pt x="50733" y="1105"/>
                </a:cubicBezTo>
                <a:close/>
                <a:moveTo>
                  <a:pt x="52705" y="1131"/>
                </a:moveTo>
                <a:cubicBezTo>
                  <a:pt x="52732" y="1184"/>
                  <a:pt x="52811" y="1158"/>
                  <a:pt x="52863" y="1184"/>
                </a:cubicBezTo>
                <a:cubicBezTo>
                  <a:pt x="52863" y="1131"/>
                  <a:pt x="52889" y="1105"/>
                  <a:pt x="52889" y="1052"/>
                </a:cubicBezTo>
                <a:cubicBezTo>
                  <a:pt x="52784" y="1052"/>
                  <a:pt x="52758" y="1158"/>
                  <a:pt x="52679" y="1131"/>
                </a:cubicBezTo>
                <a:close/>
                <a:moveTo>
                  <a:pt x="48681" y="1789"/>
                </a:moveTo>
                <a:cubicBezTo>
                  <a:pt x="48813" y="1789"/>
                  <a:pt x="48839" y="1762"/>
                  <a:pt x="48944" y="1762"/>
                </a:cubicBezTo>
                <a:cubicBezTo>
                  <a:pt x="48866" y="1657"/>
                  <a:pt x="48760" y="1762"/>
                  <a:pt x="48629" y="1684"/>
                </a:cubicBezTo>
                <a:cubicBezTo>
                  <a:pt x="48629" y="1710"/>
                  <a:pt x="48629" y="1710"/>
                  <a:pt x="48681" y="1762"/>
                </a:cubicBezTo>
                <a:close/>
                <a:moveTo>
                  <a:pt x="54941" y="1552"/>
                </a:moveTo>
                <a:cubicBezTo>
                  <a:pt x="54941" y="1499"/>
                  <a:pt x="55099" y="1526"/>
                  <a:pt x="55072" y="1447"/>
                </a:cubicBezTo>
                <a:cubicBezTo>
                  <a:pt x="54915" y="1421"/>
                  <a:pt x="54836" y="1499"/>
                  <a:pt x="54915" y="1526"/>
                </a:cubicBezTo>
                <a:close/>
                <a:moveTo>
                  <a:pt x="51653" y="2210"/>
                </a:moveTo>
                <a:cubicBezTo>
                  <a:pt x="51732" y="2183"/>
                  <a:pt x="51916" y="2288"/>
                  <a:pt x="51864" y="2183"/>
                </a:cubicBezTo>
                <a:cubicBezTo>
                  <a:pt x="51732" y="2183"/>
                  <a:pt x="51574" y="2157"/>
                  <a:pt x="51601" y="2210"/>
                </a:cubicBezTo>
                <a:close/>
                <a:moveTo>
                  <a:pt x="53442" y="2262"/>
                </a:moveTo>
                <a:cubicBezTo>
                  <a:pt x="53468" y="2262"/>
                  <a:pt x="53494" y="2236"/>
                  <a:pt x="53521" y="2236"/>
                </a:cubicBezTo>
                <a:cubicBezTo>
                  <a:pt x="53363" y="1999"/>
                  <a:pt x="53205" y="2157"/>
                  <a:pt x="52995" y="2078"/>
                </a:cubicBezTo>
                <a:cubicBezTo>
                  <a:pt x="53021" y="2104"/>
                  <a:pt x="52995" y="2104"/>
                  <a:pt x="52995" y="2157"/>
                </a:cubicBezTo>
                <a:cubicBezTo>
                  <a:pt x="53074" y="2131"/>
                  <a:pt x="53152" y="2157"/>
                  <a:pt x="53231" y="2183"/>
                </a:cubicBezTo>
                <a:cubicBezTo>
                  <a:pt x="53258" y="2210"/>
                  <a:pt x="53231" y="2236"/>
                  <a:pt x="53179" y="2236"/>
                </a:cubicBezTo>
                <a:cubicBezTo>
                  <a:pt x="52995" y="2157"/>
                  <a:pt x="52784" y="2183"/>
                  <a:pt x="52626" y="2288"/>
                </a:cubicBezTo>
                <a:cubicBezTo>
                  <a:pt x="52863" y="2341"/>
                  <a:pt x="53100" y="2341"/>
                  <a:pt x="53337" y="2315"/>
                </a:cubicBezTo>
                <a:cubicBezTo>
                  <a:pt x="53284" y="2262"/>
                  <a:pt x="53415" y="2288"/>
                  <a:pt x="53389" y="2236"/>
                </a:cubicBezTo>
                <a:cubicBezTo>
                  <a:pt x="53310" y="2236"/>
                  <a:pt x="53284" y="2157"/>
                  <a:pt x="53337" y="2157"/>
                </a:cubicBezTo>
                <a:cubicBezTo>
                  <a:pt x="53389" y="2157"/>
                  <a:pt x="53337" y="2210"/>
                  <a:pt x="53389" y="2262"/>
                </a:cubicBezTo>
                <a:close/>
                <a:moveTo>
                  <a:pt x="54809" y="2131"/>
                </a:moveTo>
                <a:cubicBezTo>
                  <a:pt x="54704" y="2025"/>
                  <a:pt x="54862" y="2052"/>
                  <a:pt x="54836" y="1999"/>
                </a:cubicBezTo>
                <a:cubicBezTo>
                  <a:pt x="54757" y="1973"/>
                  <a:pt x="54652" y="1947"/>
                  <a:pt x="54573" y="1947"/>
                </a:cubicBezTo>
                <a:cubicBezTo>
                  <a:pt x="54441" y="2025"/>
                  <a:pt x="54652" y="2210"/>
                  <a:pt x="54757" y="2131"/>
                </a:cubicBezTo>
                <a:close/>
                <a:moveTo>
                  <a:pt x="53757" y="2131"/>
                </a:moveTo>
                <a:cubicBezTo>
                  <a:pt x="53863" y="2104"/>
                  <a:pt x="53889" y="2157"/>
                  <a:pt x="53968" y="2157"/>
                </a:cubicBezTo>
                <a:lnTo>
                  <a:pt x="53915" y="2052"/>
                </a:lnTo>
                <a:cubicBezTo>
                  <a:pt x="53784" y="2078"/>
                  <a:pt x="53731" y="2078"/>
                  <a:pt x="53731" y="2131"/>
                </a:cubicBezTo>
                <a:close/>
                <a:moveTo>
                  <a:pt x="53626" y="2288"/>
                </a:moveTo>
                <a:cubicBezTo>
                  <a:pt x="53731" y="2341"/>
                  <a:pt x="53863" y="2341"/>
                  <a:pt x="53994" y="2315"/>
                </a:cubicBezTo>
                <a:cubicBezTo>
                  <a:pt x="53968" y="2288"/>
                  <a:pt x="53941" y="2262"/>
                  <a:pt x="53941" y="2210"/>
                </a:cubicBezTo>
                <a:cubicBezTo>
                  <a:pt x="53757" y="2157"/>
                  <a:pt x="53573" y="2157"/>
                  <a:pt x="53600" y="2262"/>
                </a:cubicBezTo>
                <a:close/>
                <a:moveTo>
                  <a:pt x="55704" y="2236"/>
                </a:moveTo>
                <a:cubicBezTo>
                  <a:pt x="55598" y="2210"/>
                  <a:pt x="55493" y="2183"/>
                  <a:pt x="55414" y="2183"/>
                </a:cubicBezTo>
                <a:cubicBezTo>
                  <a:pt x="55388" y="2288"/>
                  <a:pt x="55625" y="2262"/>
                  <a:pt x="55651" y="2236"/>
                </a:cubicBezTo>
                <a:close/>
                <a:moveTo>
                  <a:pt x="55362" y="2262"/>
                </a:moveTo>
                <a:cubicBezTo>
                  <a:pt x="55335" y="2210"/>
                  <a:pt x="55283" y="2210"/>
                  <a:pt x="55230" y="2210"/>
                </a:cubicBezTo>
                <a:cubicBezTo>
                  <a:pt x="55204" y="2262"/>
                  <a:pt x="55256" y="2262"/>
                  <a:pt x="55309" y="2262"/>
                </a:cubicBezTo>
                <a:close/>
                <a:moveTo>
                  <a:pt x="54415" y="2736"/>
                </a:moveTo>
                <a:cubicBezTo>
                  <a:pt x="54467" y="2814"/>
                  <a:pt x="54336" y="2788"/>
                  <a:pt x="54415" y="2867"/>
                </a:cubicBezTo>
                <a:cubicBezTo>
                  <a:pt x="54520" y="2893"/>
                  <a:pt x="54494" y="2867"/>
                  <a:pt x="54625" y="2867"/>
                </a:cubicBezTo>
                <a:cubicBezTo>
                  <a:pt x="54520" y="2788"/>
                  <a:pt x="54652" y="2788"/>
                  <a:pt x="54625" y="2709"/>
                </a:cubicBezTo>
                <a:cubicBezTo>
                  <a:pt x="54441" y="2630"/>
                  <a:pt x="54441" y="2499"/>
                  <a:pt x="54283" y="2420"/>
                </a:cubicBezTo>
                <a:cubicBezTo>
                  <a:pt x="54336" y="2551"/>
                  <a:pt x="54099" y="2394"/>
                  <a:pt x="54152" y="2525"/>
                </a:cubicBezTo>
                <a:cubicBezTo>
                  <a:pt x="54231" y="2525"/>
                  <a:pt x="54389" y="2657"/>
                  <a:pt x="54310" y="2709"/>
                </a:cubicBezTo>
                <a:cubicBezTo>
                  <a:pt x="54231" y="2683"/>
                  <a:pt x="54099" y="2709"/>
                  <a:pt x="54047" y="2578"/>
                </a:cubicBezTo>
                <a:cubicBezTo>
                  <a:pt x="54099" y="2551"/>
                  <a:pt x="54126" y="2499"/>
                  <a:pt x="54073" y="2420"/>
                </a:cubicBezTo>
                <a:cubicBezTo>
                  <a:pt x="53836" y="2394"/>
                  <a:pt x="53678" y="2604"/>
                  <a:pt x="53468" y="2525"/>
                </a:cubicBezTo>
                <a:cubicBezTo>
                  <a:pt x="53442" y="2473"/>
                  <a:pt x="53521" y="2473"/>
                  <a:pt x="53468" y="2420"/>
                </a:cubicBezTo>
                <a:cubicBezTo>
                  <a:pt x="53337" y="2367"/>
                  <a:pt x="53337" y="2473"/>
                  <a:pt x="53284" y="2499"/>
                </a:cubicBezTo>
                <a:cubicBezTo>
                  <a:pt x="53363" y="2578"/>
                  <a:pt x="53521" y="2499"/>
                  <a:pt x="53547" y="2657"/>
                </a:cubicBezTo>
                <a:cubicBezTo>
                  <a:pt x="53652" y="2657"/>
                  <a:pt x="53705" y="2709"/>
                  <a:pt x="53810" y="2683"/>
                </a:cubicBezTo>
                <a:cubicBezTo>
                  <a:pt x="53810" y="2683"/>
                  <a:pt x="53810" y="2657"/>
                  <a:pt x="53836" y="2657"/>
                </a:cubicBezTo>
                <a:cubicBezTo>
                  <a:pt x="53889" y="2683"/>
                  <a:pt x="53705" y="2604"/>
                  <a:pt x="53784" y="2578"/>
                </a:cubicBezTo>
                <a:cubicBezTo>
                  <a:pt x="53968" y="2657"/>
                  <a:pt x="54178" y="2709"/>
                  <a:pt x="54362" y="2736"/>
                </a:cubicBezTo>
                <a:close/>
                <a:moveTo>
                  <a:pt x="54573" y="2630"/>
                </a:moveTo>
                <a:cubicBezTo>
                  <a:pt x="54730" y="2630"/>
                  <a:pt x="54915" y="2630"/>
                  <a:pt x="55020" y="2736"/>
                </a:cubicBezTo>
                <a:cubicBezTo>
                  <a:pt x="55072" y="2736"/>
                  <a:pt x="55072" y="2657"/>
                  <a:pt x="55151" y="2709"/>
                </a:cubicBezTo>
                <a:cubicBezTo>
                  <a:pt x="55099" y="2841"/>
                  <a:pt x="55151" y="2972"/>
                  <a:pt x="55283" y="3051"/>
                </a:cubicBezTo>
                <a:cubicBezTo>
                  <a:pt x="55414" y="2920"/>
                  <a:pt x="55204" y="2709"/>
                  <a:pt x="55046" y="2525"/>
                </a:cubicBezTo>
                <a:cubicBezTo>
                  <a:pt x="54941" y="2578"/>
                  <a:pt x="54836" y="2604"/>
                  <a:pt x="54730" y="2578"/>
                </a:cubicBezTo>
                <a:cubicBezTo>
                  <a:pt x="54757" y="2551"/>
                  <a:pt x="54730" y="2499"/>
                  <a:pt x="54678" y="2446"/>
                </a:cubicBezTo>
                <a:cubicBezTo>
                  <a:pt x="54415" y="2394"/>
                  <a:pt x="54520" y="2551"/>
                  <a:pt x="54494" y="2630"/>
                </a:cubicBezTo>
                <a:close/>
                <a:moveTo>
                  <a:pt x="55677" y="2525"/>
                </a:moveTo>
                <a:cubicBezTo>
                  <a:pt x="55704" y="2551"/>
                  <a:pt x="55704" y="2578"/>
                  <a:pt x="55730" y="2604"/>
                </a:cubicBezTo>
                <a:cubicBezTo>
                  <a:pt x="55888" y="2604"/>
                  <a:pt x="56045" y="2630"/>
                  <a:pt x="56203" y="2709"/>
                </a:cubicBezTo>
                <a:cubicBezTo>
                  <a:pt x="56045" y="2604"/>
                  <a:pt x="56335" y="2630"/>
                  <a:pt x="56361" y="2551"/>
                </a:cubicBezTo>
                <a:cubicBezTo>
                  <a:pt x="56282" y="2551"/>
                  <a:pt x="56282" y="2473"/>
                  <a:pt x="56230" y="2499"/>
                </a:cubicBezTo>
                <a:cubicBezTo>
                  <a:pt x="56072" y="2578"/>
                  <a:pt x="55914" y="2578"/>
                  <a:pt x="55756" y="2499"/>
                </a:cubicBezTo>
                <a:cubicBezTo>
                  <a:pt x="55730" y="2525"/>
                  <a:pt x="55677" y="2525"/>
                  <a:pt x="55625" y="2525"/>
                </a:cubicBezTo>
                <a:close/>
                <a:moveTo>
                  <a:pt x="52390" y="2867"/>
                </a:moveTo>
                <a:cubicBezTo>
                  <a:pt x="52679" y="2920"/>
                  <a:pt x="52942" y="2946"/>
                  <a:pt x="53231" y="2920"/>
                </a:cubicBezTo>
                <a:cubicBezTo>
                  <a:pt x="53258" y="2867"/>
                  <a:pt x="53363" y="2867"/>
                  <a:pt x="53284" y="2762"/>
                </a:cubicBezTo>
                <a:cubicBezTo>
                  <a:pt x="53126" y="2736"/>
                  <a:pt x="52968" y="2762"/>
                  <a:pt x="52811" y="2841"/>
                </a:cubicBezTo>
                <a:cubicBezTo>
                  <a:pt x="52811" y="2814"/>
                  <a:pt x="52784" y="2788"/>
                  <a:pt x="52758" y="2788"/>
                </a:cubicBezTo>
                <a:cubicBezTo>
                  <a:pt x="52679" y="2841"/>
                  <a:pt x="52416" y="2841"/>
                  <a:pt x="52337" y="2867"/>
                </a:cubicBezTo>
                <a:close/>
                <a:moveTo>
                  <a:pt x="57334" y="2630"/>
                </a:moveTo>
                <a:cubicBezTo>
                  <a:pt x="57387" y="2630"/>
                  <a:pt x="57439" y="2578"/>
                  <a:pt x="57466" y="2525"/>
                </a:cubicBezTo>
                <a:cubicBezTo>
                  <a:pt x="57387" y="2525"/>
                  <a:pt x="57229" y="2446"/>
                  <a:pt x="57203" y="2499"/>
                </a:cubicBezTo>
                <a:cubicBezTo>
                  <a:pt x="57229" y="2551"/>
                  <a:pt x="57229" y="2578"/>
                  <a:pt x="57255" y="2630"/>
                </a:cubicBezTo>
                <a:close/>
                <a:moveTo>
                  <a:pt x="55940" y="2683"/>
                </a:moveTo>
                <a:cubicBezTo>
                  <a:pt x="55940" y="2762"/>
                  <a:pt x="56019" y="2736"/>
                  <a:pt x="56045" y="2736"/>
                </a:cubicBezTo>
                <a:lnTo>
                  <a:pt x="56019" y="2657"/>
                </a:lnTo>
                <a:cubicBezTo>
                  <a:pt x="55967" y="2630"/>
                  <a:pt x="55914" y="2657"/>
                  <a:pt x="55861" y="2683"/>
                </a:cubicBezTo>
                <a:close/>
                <a:moveTo>
                  <a:pt x="56519" y="3077"/>
                </a:moveTo>
                <a:cubicBezTo>
                  <a:pt x="56624" y="3051"/>
                  <a:pt x="56387" y="3025"/>
                  <a:pt x="56387" y="2893"/>
                </a:cubicBezTo>
                <a:cubicBezTo>
                  <a:pt x="56414" y="2893"/>
                  <a:pt x="56414" y="2867"/>
                  <a:pt x="56440" y="2867"/>
                </a:cubicBezTo>
                <a:cubicBezTo>
                  <a:pt x="56624" y="2893"/>
                  <a:pt x="56861" y="2814"/>
                  <a:pt x="56992" y="2946"/>
                </a:cubicBezTo>
                <a:cubicBezTo>
                  <a:pt x="57308" y="2788"/>
                  <a:pt x="57676" y="3077"/>
                  <a:pt x="57913" y="2920"/>
                </a:cubicBezTo>
                <a:cubicBezTo>
                  <a:pt x="57650" y="2814"/>
                  <a:pt x="57334" y="2920"/>
                  <a:pt x="57071" y="2762"/>
                </a:cubicBezTo>
                <a:cubicBezTo>
                  <a:pt x="56887" y="2867"/>
                  <a:pt x="56335" y="2709"/>
                  <a:pt x="56072" y="2788"/>
                </a:cubicBezTo>
                <a:cubicBezTo>
                  <a:pt x="56072" y="2972"/>
                  <a:pt x="56308" y="2946"/>
                  <a:pt x="56440" y="3077"/>
                </a:cubicBezTo>
                <a:close/>
                <a:moveTo>
                  <a:pt x="54941" y="3130"/>
                </a:moveTo>
                <a:cubicBezTo>
                  <a:pt x="54967" y="3183"/>
                  <a:pt x="55046" y="3209"/>
                  <a:pt x="55072" y="3235"/>
                </a:cubicBezTo>
                <a:cubicBezTo>
                  <a:pt x="55046" y="3156"/>
                  <a:pt x="55125" y="3130"/>
                  <a:pt x="55072" y="3077"/>
                </a:cubicBezTo>
                <a:cubicBezTo>
                  <a:pt x="54915" y="3051"/>
                  <a:pt x="54941" y="3130"/>
                  <a:pt x="54888" y="3130"/>
                </a:cubicBezTo>
                <a:close/>
                <a:moveTo>
                  <a:pt x="54652" y="3288"/>
                </a:moveTo>
                <a:cubicBezTo>
                  <a:pt x="54625" y="3209"/>
                  <a:pt x="54730" y="3209"/>
                  <a:pt x="54809" y="3209"/>
                </a:cubicBezTo>
                <a:cubicBezTo>
                  <a:pt x="54783" y="3156"/>
                  <a:pt x="54757" y="3130"/>
                  <a:pt x="54704" y="3130"/>
                </a:cubicBezTo>
                <a:cubicBezTo>
                  <a:pt x="54625" y="3183"/>
                  <a:pt x="54389" y="3235"/>
                  <a:pt x="54599" y="3288"/>
                </a:cubicBezTo>
                <a:close/>
                <a:moveTo>
                  <a:pt x="56177" y="3156"/>
                </a:moveTo>
                <a:cubicBezTo>
                  <a:pt x="56203" y="3209"/>
                  <a:pt x="56256" y="3235"/>
                  <a:pt x="56282" y="3262"/>
                </a:cubicBezTo>
                <a:cubicBezTo>
                  <a:pt x="56387" y="3262"/>
                  <a:pt x="56335" y="3235"/>
                  <a:pt x="56414" y="3235"/>
                </a:cubicBezTo>
                <a:cubicBezTo>
                  <a:pt x="56387" y="3077"/>
                  <a:pt x="56177" y="3025"/>
                  <a:pt x="56098" y="3156"/>
                </a:cubicBezTo>
                <a:close/>
                <a:moveTo>
                  <a:pt x="58018" y="3104"/>
                </a:moveTo>
                <a:cubicBezTo>
                  <a:pt x="58044" y="3051"/>
                  <a:pt x="58123" y="3051"/>
                  <a:pt x="58123" y="2999"/>
                </a:cubicBezTo>
                <a:lnTo>
                  <a:pt x="57992" y="2999"/>
                </a:lnTo>
                <a:cubicBezTo>
                  <a:pt x="57965" y="3051"/>
                  <a:pt x="57886" y="3051"/>
                  <a:pt x="57965" y="3104"/>
                </a:cubicBezTo>
                <a:close/>
                <a:moveTo>
                  <a:pt x="51364" y="3656"/>
                </a:moveTo>
                <a:cubicBezTo>
                  <a:pt x="51496" y="3761"/>
                  <a:pt x="51680" y="3656"/>
                  <a:pt x="51811" y="3656"/>
                </a:cubicBezTo>
                <a:cubicBezTo>
                  <a:pt x="51653" y="3551"/>
                  <a:pt x="51285" y="3525"/>
                  <a:pt x="51285" y="3656"/>
                </a:cubicBezTo>
                <a:close/>
                <a:moveTo>
                  <a:pt x="52127" y="3656"/>
                </a:moveTo>
                <a:cubicBezTo>
                  <a:pt x="52206" y="3709"/>
                  <a:pt x="52285" y="3735"/>
                  <a:pt x="52363" y="3788"/>
                </a:cubicBezTo>
                <a:cubicBezTo>
                  <a:pt x="52311" y="3840"/>
                  <a:pt x="52206" y="3866"/>
                  <a:pt x="52153" y="3919"/>
                </a:cubicBezTo>
                <a:cubicBezTo>
                  <a:pt x="52258" y="3919"/>
                  <a:pt x="52337" y="3972"/>
                  <a:pt x="52442" y="3945"/>
                </a:cubicBezTo>
                <a:cubicBezTo>
                  <a:pt x="52653" y="3840"/>
                  <a:pt x="52337" y="3735"/>
                  <a:pt x="52311" y="3577"/>
                </a:cubicBezTo>
                <a:cubicBezTo>
                  <a:pt x="52100" y="3577"/>
                  <a:pt x="52074" y="3603"/>
                  <a:pt x="52048" y="3656"/>
                </a:cubicBezTo>
                <a:close/>
                <a:moveTo>
                  <a:pt x="53074" y="3603"/>
                </a:moveTo>
                <a:cubicBezTo>
                  <a:pt x="53152" y="3656"/>
                  <a:pt x="53205" y="3630"/>
                  <a:pt x="53284" y="3709"/>
                </a:cubicBezTo>
                <a:lnTo>
                  <a:pt x="53231" y="3603"/>
                </a:lnTo>
                <a:cubicBezTo>
                  <a:pt x="53284" y="3577"/>
                  <a:pt x="53389" y="3603"/>
                  <a:pt x="53389" y="3525"/>
                </a:cubicBezTo>
                <a:cubicBezTo>
                  <a:pt x="53284" y="3551"/>
                  <a:pt x="53179" y="3551"/>
                  <a:pt x="53074" y="3525"/>
                </a:cubicBezTo>
                <a:cubicBezTo>
                  <a:pt x="53047" y="3551"/>
                  <a:pt x="52995" y="3551"/>
                  <a:pt x="52995" y="3577"/>
                </a:cubicBezTo>
                <a:close/>
                <a:moveTo>
                  <a:pt x="53494" y="3551"/>
                </a:moveTo>
                <a:lnTo>
                  <a:pt x="53521" y="3577"/>
                </a:lnTo>
                <a:cubicBezTo>
                  <a:pt x="53600" y="3577"/>
                  <a:pt x="53600" y="3603"/>
                  <a:pt x="53626" y="3577"/>
                </a:cubicBezTo>
                <a:lnTo>
                  <a:pt x="53600" y="3551"/>
                </a:lnTo>
                <a:cubicBezTo>
                  <a:pt x="53468" y="3498"/>
                  <a:pt x="53521" y="3525"/>
                  <a:pt x="53442" y="3525"/>
                </a:cubicBezTo>
                <a:close/>
                <a:moveTo>
                  <a:pt x="53810" y="3682"/>
                </a:moveTo>
                <a:cubicBezTo>
                  <a:pt x="53889" y="3735"/>
                  <a:pt x="54073" y="3709"/>
                  <a:pt x="54099" y="3656"/>
                </a:cubicBezTo>
                <a:cubicBezTo>
                  <a:pt x="53941" y="3709"/>
                  <a:pt x="53915" y="3577"/>
                  <a:pt x="53810" y="3577"/>
                </a:cubicBezTo>
                <a:cubicBezTo>
                  <a:pt x="53705" y="3577"/>
                  <a:pt x="53731" y="3630"/>
                  <a:pt x="53731" y="3656"/>
                </a:cubicBezTo>
                <a:close/>
                <a:moveTo>
                  <a:pt x="55704" y="3788"/>
                </a:moveTo>
                <a:cubicBezTo>
                  <a:pt x="55651" y="3682"/>
                  <a:pt x="55677" y="3682"/>
                  <a:pt x="55598" y="3603"/>
                </a:cubicBezTo>
                <a:lnTo>
                  <a:pt x="55493" y="3603"/>
                </a:lnTo>
                <a:cubicBezTo>
                  <a:pt x="55493" y="3709"/>
                  <a:pt x="55519" y="3735"/>
                  <a:pt x="55625" y="3788"/>
                </a:cubicBezTo>
                <a:close/>
                <a:moveTo>
                  <a:pt x="55730" y="3630"/>
                </a:moveTo>
                <a:cubicBezTo>
                  <a:pt x="55809" y="3761"/>
                  <a:pt x="55861" y="3630"/>
                  <a:pt x="55835" y="3603"/>
                </a:cubicBezTo>
                <a:cubicBezTo>
                  <a:pt x="55677" y="3577"/>
                  <a:pt x="55730" y="3630"/>
                  <a:pt x="55651" y="3630"/>
                </a:cubicBezTo>
                <a:close/>
                <a:moveTo>
                  <a:pt x="43658" y="4813"/>
                </a:moveTo>
                <a:cubicBezTo>
                  <a:pt x="43684" y="4787"/>
                  <a:pt x="43737" y="4787"/>
                  <a:pt x="43790" y="4813"/>
                </a:cubicBezTo>
                <a:cubicBezTo>
                  <a:pt x="43763" y="4761"/>
                  <a:pt x="43816" y="4761"/>
                  <a:pt x="43816" y="4734"/>
                </a:cubicBezTo>
                <a:cubicBezTo>
                  <a:pt x="43790" y="4761"/>
                  <a:pt x="43737" y="4761"/>
                  <a:pt x="43684" y="4734"/>
                </a:cubicBezTo>
                <a:cubicBezTo>
                  <a:pt x="43684" y="4787"/>
                  <a:pt x="43658" y="4787"/>
                  <a:pt x="43658" y="4813"/>
                </a:cubicBezTo>
                <a:close/>
                <a:moveTo>
                  <a:pt x="43974" y="4813"/>
                </a:moveTo>
                <a:cubicBezTo>
                  <a:pt x="44026" y="4840"/>
                  <a:pt x="44158" y="4840"/>
                  <a:pt x="44184" y="4813"/>
                </a:cubicBezTo>
                <a:cubicBezTo>
                  <a:pt x="44105" y="4787"/>
                  <a:pt x="43974" y="4708"/>
                  <a:pt x="43974" y="4787"/>
                </a:cubicBezTo>
                <a:close/>
                <a:moveTo>
                  <a:pt x="44263" y="4813"/>
                </a:moveTo>
                <a:cubicBezTo>
                  <a:pt x="44394" y="4840"/>
                  <a:pt x="44526" y="4840"/>
                  <a:pt x="44657" y="4813"/>
                </a:cubicBezTo>
                <a:cubicBezTo>
                  <a:pt x="44605" y="4682"/>
                  <a:pt x="44263" y="4708"/>
                  <a:pt x="44263" y="4787"/>
                </a:cubicBezTo>
                <a:close/>
                <a:moveTo>
                  <a:pt x="54599" y="4445"/>
                </a:moveTo>
                <a:cubicBezTo>
                  <a:pt x="54730" y="4498"/>
                  <a:pt x="54888" y="4498"/>
                  <a:pt x="55046" y="4445"/>
                </a:cubicBezTo>
                <a:cubicBezTo>
                  <a:pt x="55046" y="4392"/>
                  <a:pt x="54993" y="4366"/>
                  <a:pt x="54967" y="4261"/>
                </a:cubicBezTo>
                <a:cubicBezTo>
                  <a:pt x="54836" y="4314"/>
                  <a:pt x="54704" y="4366"/>
                  <a:pt x="54599" y="4445"/>
                </a:cubicBezTo>
                <a:close/>
                <a:moveTo>
                  <a:pt x="53573" y="4550"/>
                </a:moveTo>
                <a:cubicBezTo>
                  <a:pt x="53600" y="4629"/>
                  <a:pt x="53652" y="4682"/>
                  <a:pt x="53731" y="4734"/>
                </a:cubicBezTo>
                <a:cubicBezTo>
                  <a:pt x="53810" y="4708"/>
                  <a:pt x="53836" y="4734"/>
                  <a:pt x="53889" y="4734"/>
                </a:cubicBezTo>
                <a:cubicBezTo>
                  <a:pt x="53863" y="4655"/>
                  <a:pt x="53757" y="4629"/>
                  <a:pt x="53705" y="4577"/>
                </a:cubicBezTo>
                <a:cubicBezTo>
                  <a:pt x="53705" y="4524"/>
                  <a:pt x="53784" y="4498"/>
                  <a:pt x="53784" y="4445"/>
                </a:cubicBezTo>
                <a:cubicBezTo>
                  <a:pt x="53678" y="4445"/>
                  <a:pt x="53705" y="4524"/>
                  <a:pt x="53573" y="4550"/>
                </a:cubicBezTo>
                <a:close/>
                <a:moveTo>
                  <a:pt x="54020" y="4577"/>
                </a:moveTo>
                <a:cubicBezTo>
                  <a:pt x="54126" y="4550"/>
                  <a:pt x="54231" y="4524"/>
                  <a:pt x="54178" y="4445"/>
                </a:cubicBezTo>
                <a:cubicBezTo>
                  <a:pt x="54126" y="4445"/>
                  <a:pt x="54099" y="4419"/>
                  <a:pt x="54047" y="4445"/>
                </a:cubicBezTo>
                <a:cubicBezTo>
                  <a:pt x="54099" y="4498"/>
                  <a:pt x="53915" y="4471"/>
                  <a:pt x="54020" y="4577"/>
                </a:cubicBezTo>
                <a:close/>
                <a:moveTo>
                  <a:pt x="49339" y="4945"/>
                </a:moveTo>
                <a:cubicBezTo>
                  <a:pt x="49392" y="4971"/>
                  <a:pt x="49444" y="4971"/>
                  <a:pt x="49497" y="4945"/>
                </a:cubicBezTo>
                <a:cubicBezTo>
                  <a:pt x="49470" y="4866"/>
                  <a:pt x="49313" y="4866"/>
                  <a:pt x="49339" y="49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0"/>
          <p:cNvSpPr/>
          <p:nvPr/>
        </p:nvSpPr>
        <p:spPr>
          <a:xfrm flipH="1">
            <a:off x="5576746" y="2821310"/>
            <a:ext cx="3611804" cy="2435968"/>
          </a:xfrm>
          <a:custGeom>
            <a:avLst/>
            <a:gdLst/>
            <a:ahLst/>
            <a:cxnLst/>
            <a:rect l="l" t="t" r="r" b="b"/>
            <a:pathLst>
              <a:path w="67697" h="45658" extrusionOk="0">
                <a:moveTo>
                  <a:pt x="16526" y="3066"/>
                </a:moveTo>
                <a:cubicBezTo>
                  <a:pt x="16633" y="3066"/>
                  <a:pt x="16876" y="3187"/>
                  <a:pt x="17148" y="3446"/>
                </a:cubicBezTo>
                <a:lnTo>
                  <a:pt x="17148" y="3420"/>
                </a:lnTo>
                <a:cubicBezTo>
                  <a:pt x="17284" y="3577"/>
                  <a:pt x="17291" y="3625"/>
                  <a:pt x="17238" y="3625"/>
                </a:cubicBezTo>
                <a:cubicBezTo>
                  <a:pt x="17158" y="3625"/>
                  <a:pt x="16943" y="3514"/>
                  <a:pt x="16832" y="3499"/>
                </a:cubicBezTo>
                <a:cubicBezTo>
                  <a:pt x="16455" y="3220"/>
                  <a:pt x="16404" y="3066"/>
                  <a:pt x="16526" y="3066"/>
                </a:cubicBezTo>
                <a:close/>
                <a:moveTo>
                  <a:pt x="20777" y="4366"/>
                </a:moveTo>
                <a:cubicBezTo>
                  <a:pt x="21356" y="4840"/>
                  <a:pt x="21698" y="4971"/>
                  <a:pt x="21619" y="5155"/>
                </a:cubicBezTo>
                <a:cubicBezTo>
                  <a:pt x="21066" y="4682"/>
                  <a:pt x="21014" y="4761"/>
                  <a:pt x="20724" y="4419"/>
                </a:cubicBezTo>
                <a:lnTo>
                  <a:pt x="20777" y="4366"/>
                </a:lnTo>
                <a:close/>
                <a:moveTo>
                  <a:pt x="16727" y="7891"/>
                </a:moveTo>
                <a:lnTo>
                  <a:pt x="16727" y="7891"/>
                </a:lnTo>
                <a:cubicBezTo>
                  <a:pt x="17042" y="8154"/>
                  <a:pt x="17121" y="8154"/>
                  <a:pt x="17463" y="8443"/>
                </a:cubicBezTo>
                <a:cubicBezTo>
                  <a:pt x="17463" y="8527"/>
                  <a:pt x="17442" y="8589"/>
                  <a:pt x="17365" y="8589"/>
                </a:cubicBezTo>
                <a:cubicBezTo>
                  <a:pt x="17321" y="8589"/>
                  <a:pt x="17260" y="8569"/>
                  <a:pt x="17174" y="8522"/>
                </a:cubicBezTo>
                <a:lnTo>
                  <a:pt x="17148" y="8496"/>
                </a:lnTo>
                <a:cubicBezTo>
                  <a:pt x="16569" y="8075"/>
                  <a:pt x="16622" y="7970"/>
                  <a:pt x="16727" y="7891"/>
                </a:cubicBezTo>
                <a:close/>
                <a:moveTo>
                  <a:pt x="3986" y="11963"/>
                </a:moveTo>
                <a:cubicBezTo>
                  <a:pt x="4091" y="11963"/>
                  <a:pt x="4232" y="11988"/>
                  <a:pt x="4326" y="11988"/>
                </a:cubicBezTo>
                <a:cubicBezTo>
                  <a:pt x="4370" y="11988"/>
                  <a:pt x="4403" y="11982"/>
                  <a:pt x="4418" y="11967"/>
                </a:cubicBezTo>
                <a:lnTo>
                  <a:pt x="4418" y="11967"/>
                </a:lnTo>
                <a:cubicBezTo>
                  <a:pt x="5392" y="12730"/>
                  <a:pt x="4024" y="12125"/>
                  <a:pt x="4550" y="12651"/>
                </a:cubicBezTo>
                <a:cubicBezTo>
                  <a:pt x="4453" y="12651"/>
                  <a:pt x="4269" y="12408"/>
                  <a:pt x="4178" y="12408"/>
                </a:cubicBezTo>
                <a:cubicBezTo>
                  <a:pt x="4169" y="12408"/>
                  <a:pt x="4162" y="12410"/>
                  <a:pt x="4155" y="12414"/>
                </a:cubicBezTo>
                <a:cubicBezTo>
                  <a:pt x="3733" y="12034"/>
                  <a:pt x="3808" y="11963"/>
                  <a:pt x="3986" y="11963"/>
                </a:cubicBezTo>
                <a:close/>
                <a:moveTo>
                  <a:pt x="4892" y="12099"/>
                </a:moveTo>
                <a:cubicBezTo>
                  <a:pt x="5050" y="12256"/>
                  <a:pt x="5207" y="12388"/>
                  <a:pt x="5260" y="12388"/>
                </a:cubicBezTo>
                <a:cubicBezTo>
                  <a:pt x="5523" y="12598"/>
                  <a:pt x="5260" y="12546"/>
                  <a:pt x="5602" y="12782"/>
                </a:cubicBezTo>
                <a:cubicBezTo>
                  <a:pt x="5595" y="12784"/>
                  <a:pt x="5588" y="12785"/>
                  <a:pt x="5580" y="12785"/>
                </a:cubicBezTo>
                <a:cubicBezTo>
                  <a:pt x="5460" y="12785"/>
                  <a:pt x="5181" y="12603"/>
                  <a:pt x="4787" y="12283"/>
                </a:cubicBezTo>
                <a:lnTo>
                  <a:pt x="4892" y="12099"/>
                </a:lnTo>
                <a:close/>
                <a:moveTo>
                  <a:pt x="5181" y="9022"/>
                </a:moveTo>
                <a:cubicBezTo>
                  <a:pt x="5313" y="9127"/>
                  <a:pt x="5444" y="9206"/>
                  <a:pt x="5576" y="9258"/>
                </a:cubicBezTo>
                <a:cubicBezTo>
                  <a:pt x="5944" y="9626"/>
                  <a:pt x="6496" y="10100"/>
                  <a:pt x="6365" y="10231"/>
                </a:cubicBezTo>
                <a:cubicBezTo>
                  <a:pt x="6628" y="10389"/>
                  <a:pt x="6891" y="10547"/>
                  <a:pt x="7127" y="10757"/>
                </a:cubicBezTo>
                <a:cubicBezTo>
                  <a:pt x="7067" y="10727"/>
                  <a:pt x="7029" y="10715"/>
                  <a:pt x="7005" y="10715"/>
                </a:cubicBezTo>
                <a:cubicBezTo>
                  <a:pt x="6895" y="10715"/>
                  <a:pt x="7101" y="10976"/>
                  <a:pt x="6979" y="10976"/>
                </a:cubicBezTo>
                <a:cubicBezTo>
                  <a:pt x="6942" y="10976"/>
                  <a:pt x="6875" y="10952"/>
                  <a:pt x="6759" y="10889"/>
                </a:cubicBezTo>
                <a:lnTo>
                  <a:pt x="6759" y="10889"/>
                </a:lnTo>
                <a:cubicBezTo>
                  <a:pt x="6970" y="11126"/>
                  <a:pt x="7206" y="11336"/>
                  <a:pt x="7443" y="11520"/>
                </a:cubicBezTo>
                <a:cubicBezTo>
                  <a:pt x="7048" y="11652"/>
                  <a:pt x="6812" y="11730"/>
                  <a:pt x="6759" y="12178"/>
                </a:cubicBezTo>
                <a:cubicBezTo>
                  <a:pt x="6807" y="12200"/>
                  <a:pt x="6841" y="12209"/>
                  <a:pt x="6867" y="12209"/>
                </a:cubicBezTo>
                <a:cubicBezTo>
                  <a:pt x="6989" y="12209"/>
                  <a:pt x="6906" y="11998"/>
                  <a:pt x="7057" y="11998"/>
                </a:cubicBezTo>
                <a:cubicBezTo>
                  <a:pt x="7136" y="11998"/>
                  <a:pt x="7279" y="12056"/>
                  <a:pt x="7548" y="12230"/>
                </a:cubicBezTo>
                <a:cubicBezTo>
                  <a:pt x="7443" y="12046"/>
                  <a:pt x="7154" y="11757"/>
                  <a:pt x="7338" y="11704"/>
                </a:cubicBezTo>
                <a:lnTo>
                  <a:pt x="7338" y="11704"/>
                </a:lnTo>
                <a:cubicBezTo>
                  <a:pt x="7680" y="11888"/>
                  <a:pt x="7995" y="12099"/>
                  <a:pt x="8285" y="12362"/>
                </a:cubicBezTo>
                <a:cubicBezTo>
                  <a:pt x="8288" y="12383"/>
                  <a:pt x="8280" y="12393"/>
                  <a:pt x="8264" y="12393"/>
                </a:cubicBezTo>
                <a:cubicBezTo>
                  <a:pt x="8167" y="12393"/>
                  <a:pt x="7772" y="12068"/>
                  <a:pt x="7669" y="12068"/>
                </a:cubicBezTo>
                <a:cubicBezTo>
                  <a:pt x="7663" y="12068"/>
                  <a:pt x="7657" y="12070"/>
                  <a:pt x="7653" y="12072"/>
                </a:cubicBezTo>
                <a:cubicBezTo>
                  <a:pt x="7653" y="12174"/>
                  <a:pt x="8092" y="12495"/>
                  <a:pt x="8219" y="12495"/>
                </a:cubicBezTo>
                <a:cubicBezTo>
                  <a:pt x="8224" y="12495"/>
                  <a:pt x="8228" y="12494"/>
                  <a:pt x="8232" y="12493"/>
                </a:cubicBezTo>
                <a:lnTo>
                  <a:pt x="8232" y="12493"/>
                </a:lnTo>
                <a:cubicBezTo>
                  <a:pt x="8337" y="13098"/>
                  <a:pt x="8285" y="13308"/>
                  <a:pt x="7680" y="13335"/>
                </a:cubicBezTo>
                <a:cubicBezTo>
                  <a:pt x="7592" y="13181"/>
                  <a:pt x="7174" y="12753"/>
                  <a:pt x="7314" y="12753"/>
                </a:cubicBezTo>
                <a:cubicBezTo>
                  <a:pt x="7341" y="12753"/>
                  <a:pt x="7391" y="12770"/>
                  <a:pt x="7469" y="12809"/>
                </a:cubicBezTo>
                <a:cubicBezTo>
                  <a:pt x="7053" y="12497"/>
                  <a:pt x="6858" y="12385"/>
                  <a:pt x="6792" y="12385"/>
                </a:cubicBezTo>
                <a:cubicBezTo>
                  <a:pt x="6675" y="12385"/>
                  <a:pt x="6968" y="12738"/>
                  <a:pt x="7154" y="12940"/>
                </a:cubicBezTo>
                <a:cubicBezTo>
                  <a:pt x="6917" y="12756"/>
                  <a:pt x="6312" y="12493"/>
                  <a:pt x="6338" y="12441"/>
                </a:cubicBezTo>
                <a:cubicBezTo>
                  <a:pt x="5760" y="11993"/>
                  <a:pt x="6444" y="12256"/>
                  <a:pt x="6154" y="11862"/>
                </a:cubicBezTo>
                <a:cubicBezTo>
                  <a:pt x="6055" y="11810"/>
                  <a:pt x="5983" y="11789"/>
                  <a:pt x="5933" y="11789"/>
                </a:cubicBezTo>
                <a:cubicBezTo>
                  <a:pt x="5704" y="11789"/>
                  <a:pt x="5893" y="12224"/>
                  <a:pt x="5749" y="12224"/>
                </a:cubicBezTo>
                <a:cubicBezTo>
                  <a:pt x="5731" y="12224"/>
                  <a:pt x="5709" y="12218"/>
                  <a:pt x="5681" y="12204"/>
                </a:cubicBezTo>
                <a:lnTo>
                  <a:pt x="5681" y="12204"/>
                </a:lnTo>
                <a:cubicBezTo>
                  <a:pt x="6154" y="12519"/>
                  <a:pt x="6680" y="12861"/>
                  <a:pt x="6575" y="12967"/>
                </a:cubicBezTo>
                <a:cubicBezTo>
                  <a:pt x="5572" y="12209"/>
                  <a:pt x="5127" y="12041"/>
                  <a:pt x="4854" y="12041"/>
                </a:cubicBezTo>
                <a:cubicBezTo>
                  <a:pt x="4777" y="12041"/>
                  <a:pt x="4713" y="12055"/>
                  <a:pt x="4655" y="12072"/>
                </a:cubicBezTo>
                <a:cubicBezTo>
                  <a:pt x="4418" y="11862"/>
                  <a:pt x="4182" y="11652"/>
                  <a:pt x="3919" y="11467"/>
                </a:cubicBezTo>
                <a:lnTo>
                  <a:pt x="3919" y="11467"/>
                </a:lnTo>
                <a:cubicBezTo>
                  <a:pt x="3945" y="11470"/>
                  <a:pt x="3969" y="11472"/>
                  <a:pt x="3992" y="11472"/>
                </a:cubicBezTo>
                <a:cubicBezTo>
                  <a:pt x="4770" y="11472"/>
                  <a:pt x="4072" y="9804"/>
                  <a:pt x="4813" y="9600"/>
                </a:cubicBezTo>
                <a:cubicBezTo>
                  <a:pt x="5155" y="9837"/>
                  <a:pt x="5181" y="9916"/>
                  <a:pt x="5549" y="10205"/>
                </a:cubicBezTo>
                <a:cubicBezTo>
                  <a:pt x="5549" y="10021"/>
                  <a:pt x="4918" y="9548"/>
                  <a:pt x="4971" y="9390"/>
                </a:cubicBezTo>
                <a:lnTo>
                  <a:pt x="4971" y="9390"/>
                </a:lnTo>
                <a:lnTo>
                  <a:pt x="5707" y="9942"/>
                </a:lnTo>
                <a:cubicBezTo>
                  <a:pt x="5760" y="9889"/>
                  <a:pt x="5523" y="9705"/>
                  <a:pt x="5602" y="9653"/>
                </a:cubicBezTo>
                <a:cubicBezTo>
                  <a:pt x="5549" y="9495"/>
                  <a:pt x="5286" y="9495"/>
                  <a:pt x="5076" y="9206"/>
                </a:cubicBezTo>
                <a:lnTo>
                  <a:pt x="5181" y="9022"/>
                </a:lnTo>
                <a:close/>
                <a:moveTo>
                  <a:pt x="42173" y="24363"/>
                </a:moveTo>
                <a:cubicBezTo>
                  <a:pt x="42239" y="24363"/>
                  <a:pt x="42351" y="24398"/>
                  <a:pt x="42422" y="24433"/>
                </a:cubicBezTo>
                <a:lnTo>
                  <a:pt x="42422" y="24407"/>
                </a:lnTo>
                <a:cubicBezTo>
                  <a:pt x="42659" y="24617"/>
                  <a:pt x="42738" y="24723"/>
                  <a:pt x="42711" y="24828"/>
                </a:cubicBezTo>
                <a:cubicBezTo>
                  <a:pt x="42470" y="24609"/>
                  <a:pt x="42375" y="24590"/>
                  <a:pt x="42335" y="24590"/>
                </a:cubicBezTo>
                <a:cubicBezTo>
                  <a:pt x="42327" y="24590"/>
                  <a:pt x="42321" y="24591"/>
                  <a:pt x="42317" y="24591"/>
                </a:cubicBezTo>
                <a:cubicBezTo>
                  <a:pt x="42084" y="24417"/>
                  <a:pt x="42093" y="24363"/>
                  <a:pt x="42173" y="24363"/>
                </a:cubicBezTo>
                <a:close/>
                <a:moveTo>
                  <a:pt x="15149" y="185"/>
                </a:moveTo>
                <a:cubicBezTo>
                  <a:pt x="15044" y="684"/>
                  <a:pt x="13255" y="1"/>
                  <a:pt x="14097" y="1316"/>
                </a:cubicBezTo>
                <a:cubicBezTo>
                  <a:pt x="13909" y="1220"/>
                  <a:pt x="13778" y="1179"/>
                  <a:pt x="13688" y="1179"/>
                </a:cubicBezTo>
                <a:cubicBezTo>
                  <a:pt x="13163" y="1179"/>
                  <a:pt x="14076" y="2590"/>
                  <a:pt x="13492" y="2657"/>
                </a:cubicBezTo>
                <a:cubicBezTo>
                  <a:pt x="13203" y="2683"/>
                  <a:pt x="13019" y="3130"/>
                  <a:pt x="14176" y="4156"/>
                </a:cubicBezTo>
                <a:cubicBezTo>
                  <a:pt x="13729" y="4577"/>
                  <a:pt x="13965" y="5576"/>
                  <a:pt x="13623" y="6260"/>
                </a:cubicBezTo>
                <a:cubicBezTo>
                  <a:pt x="13212" y="5978"/>
                  <a:pt x="12996" y="5661"/>
                  <a:pt x="12904" y="5661"/>
                </a:cubicBezTo>
                <a:cubicBezTo>
                  <a:pt x="12884" y="5661"/>
                  <a:pt x="12870" y="5675"/>
                  <a:pt x="12861" y="5708"/>
                </a:cubicBezTo>
                <a:cubicBezTo>
                  <a:pt x="13702" y="6655"/>
                  <a:pt x="12834" y="6602"/>
                  <a:pt x="13282" y="7207"/>
                </a:cubicBezTo>
                <a:cubicBezTo>
                  <a:pt x="13808" y="6733"/>
                  <a:pt x="14597" y="6523"/>
                  <a:pt x="14965" y="5918"/>
                </a:cubicBezTo>
                <a:cubicBezTo>
                  <a:pt x="15228" y="6102"/>
                  <a:pt x="15307" y="6102"/>
                  <a:pt x="15570" y="6286"/>
                </a:cubicBezTo>
                <a:cubicBezTo>
                  <a:pt x="15054" y="6351"/>
                  <a:pt x="16556" y="8117"/>
                  <a:pt x="16379" y="8117"/>
                </a:cubicBezTo>
                <a:cubicBezTo>
                  <a:pt x="16339" y="8117"/>
                  <a:pt x="16215" y="8028"/>
                  <a:pt x="15964" y="7812"/>
                </a:cubicBezTo>
                <a:lnTo>
                  <a:pt x="15964" y="7812"/>
                </a:lnTo>
                <a:cubicBezTo>
                  <a:pt x="16009" y="7857"/>
                  <a:pt x="16006" y="7873"/>
                  <a:pt x="15974" y="7873"/>
                </a:cubicBezTo>
                <a:cubicBezTo>
                  <a:pt x="15891" y="7873"/>
                  <a:pt x="15613" y="7763"/>
                  <a:pt x="15470" y="7763"/>
                </a:cubicBezTo>
                <a:cubicBezTo>
                  <a:pt x="15410" y="7763"/>
                  <a:pt x="15373" y="7783"/>
                  <a:pt x="15386" y="7838"/>
                </a:cubicBezTo>
                <a:cubicBezTo>
                  <a:pt x="16080" y="8440"/>
                  <a:pt x="16112" y="8578"/>
                  <a:pt x="15935" y="8578"/>
                </a:cubicBezTo>
                <a:cubicBezTo>
                  <a:pt x="15785" y="8578"/>
                  <a:pt x="15481" y="8477"/>
                  <a:pt x="15306" y="8477"/>
                </a:cubicBezTo>
                <a:cubicBezTo>
                  <a:pt x="15220" y="8477"/>
                  <a:pt x="15165" y="8502"/>
                  <a:pt x="15175" y="8574"/>
                </a:cubicBezTo>
                <a:cubicBezTo>
                  <a:pt x="15675" y="8943"/>
                  <a:pt x="15228" y="8837"/>
                  <a:pt x="15833" y="9258"/>
                </a:cubicBezTo>
                <a:cubicBezTo>
                  <a:pt x="16438" y="9679"/>
                  <a:pt x="16438" y="9521"/>
                  <a:pt x="17042" y="9968"/>
                </a:cubicBezTo>
                <a:cubicBezTo>
                  <a:pt x="18173" y="11204"/>
                  <a:pt x="17148" y="10731"/>
                  <a:pt x="17069" y="11178"/>
                </a:cubicBezTo>
                <a:cubicBezTo>
                  <a:pt x="16885" y="11073"/>
                  <a:pt x="16701" y="10915"/>
                  <a:pt x="16516" y="10757"/>
                </a:cubicBezTo>
                <a:lnTo>
                  <a:pt x="16516" y="10757"/>
                </a:lnTo>
                <a:cubicBezTo>
                  <a:pt x="16566" y="10873"/>
                  <a:pt x="16689" y="11136"/>
                  <a:pt x="16542" y="11136"/>
                </a:cubicBezTo>
                <a:cubicBezTo>
                  <a:pt x="16456" y="11136"/>
                  <a:pt x="16278" y="11046"/>
                  <a:pt x="15938" y="10784"/>
                </a:cubicBezTo>
                <a:cubicBezTo>
                  <a:pt x="15857" y="10631"/>
                  <a:pt x="15847" y="10583"/>
                  <a:pt x="15875" y="10583"/>
                </a:cubicBezTo>
                <a:cubicBezTo>
                  <a:pt x="15926" y="10583"/>
                  <a:pt x="16098" y="10735"/>
                  <a:pt x="16220" y="10735"/>
                </a:cubicBezTo>
                <a:cubicBezTo>
                  <a:pt x="16232" y="10735"/>
                  <a:pt x="16243" y="10734"/>
                  <a:pt x="16253" y="10731"/>
                </a:cubicBezTo>
                <a:cubicBezTo>
                  <a:pt x="15859" y="10337"/>
                  <a:pt x="15412" y="10021"/>
                  <a:pt x="14886" y="9837"/>
                </a:cubicBezTo>
                <a:cubicBezTo>
                  <a:pt x="14597" y="9469"/>
                  <a:pt x="13623" y="8732"/>
                  <a:pt x="13571" y="8443"/>
                </a:cubicBezTo>
                <a:cubicBezTo>
                  <a:pt x="13547" y="8459"/>
                  <a:pt x="13518" y="8468"/>
                  <a:pt x="13483" y="8468"/>
                </a:cubicBezTo>
                <a:cubicBezTo>
                  <a:pt x="13400" y="8468"/>
                  <a:pt x="13281" y="8421"/>
                  <a:pt x="13097" y="8311"/>
                </a:cubicBezTo>
                <a:cubicBezTo>
                  <a:pt x="12703" y="7943"/>
                  <a:pt x="12782" y="7864"/>
                  <a:pt x="12282" y="7444"/>
                </a:cubicBezTo>
                <a:lnTo>
                  <a:pt x="12282" y="7444"/>
                </a:lnTo>
                <a:cubicBezTo>
                  <a:pt x="12364" y="7639"/>
                  <a:pt x="12294" y="7734"/>
                  <a:pt x="12104" y="7734"/>
                </a:cubicBezTo>
                <a:cubicBezTo>
                  <a:pt x="11987" y="7734"/>
                  <a:pt x="11825" y="7698"/>
                  <a:pt x="11625" y="7628"/>
                </a:cubicBezTo>
                <a:lnTo>
                  <a:pt x="11625" y="7628"/>
                </a:lnTo>
                <a:cubicBezTo>
                  <a:pt x="12533" y="8315"/>
                  <a:pt x="12181" y="8338"/>
                  <a:pt x="12023" y="8338"/>
                </a:cubicBezTo>
                <a:cubicBezTo>
                  <a:pt x="12012" y="8338"/>
                  <a:pt x="12002" y="8338"/>
                  <a:pt x="11993" y="8338"/>
                </a:cubicBezTo>
                <a:cubicBezTo>
                  <a:pt x="11568" y="7958"/>
                  <a:pt x="11485" y="7768"/>
                  <a:pt x="11664" y="7768"/>
                </a:cubicBezTo>
                <a:cubicBezTo>
                  <a:pt x="11695" y="7768"/>
                  <a:pt x="11735" y="7774"/>
                  <a:pt x="11782" y="7785"/>
                </a:cubicBezTo>
                <a:cubicBezTo>
                  <a:pt x="10888" y="7207"/>
                  <a:pt x="11625" y="7470"/>
                  <a:pt x="10915" y="6970"/>
                </a:cubicBezTo>
                <a:cubicBezTo>
                  <a:pt x="10908" y="6969"/>
                  <a:pt x="10902" y="6968"/>
                  <a:pt x="10897" y="6968"/>
                </a:cubicBezTo>
                <a:cubicBezTo>
                  <a:pt x="10676" y="6968"/>
                  <a:pt x="11857" y="8282"/>
                  <a:pt x="11489" y="8282"/>
                </a:cubicBezTo>
                <a:cubicBezTo>
                  <a:pt x="11393" y="8282"/>
                  <a:pt x="11193" y="8193"/>
                  <a:pt x="10836" y="7970"/>
                </a:cubicBezTo>
                <a:cubicBezTo>
                  <a:pt x="11335" y="7864"/>
                  <a:pt x="10336" y="7023"/>
                  <a:pt x="10073" y="6523"/>
                </a:cubicBezTo>
                <a:cubicBezTo>
                  <a:pt x="9021" y="5629"/>
                  <a:pt x="8521" y="5340"/>
                  <a:pt x="8206" y="5234"/>
                </a:cubicBezTo>
                <a:lnTo>
                  <a:pt x="8206" y="5234"/>
                </a:lnTo>
                <a:lnTo>
                  <a:pt x="8732" y="5629"/>
                </a:lnTo>
                <a:cubicBezTo>
                  <a:pt x="8740" y="5673"/>
                  <a:pt x="8720" y="5687"/>
                  <a:pt x="8686" y="5687"/>
                </a:cubicBezTo>
                <a:cubicBezTo>
                  <a:pt x="8618" y="5687"/>
                  <a:pt x="8495" y="5629"/>
                  <a:pt x="8442" y="5629"/>
                </a:cubicBezTo>
                <a:cubicBezTo>
                  <a:pt x="8296" y="5507"/>
                  <a:pt x="8150" y="5363"/>
                  <a:pt x="8088" y="5363"/>
                </a:cubicBezTo>
                <a:cubicBezTo>
                  <a:pt x="8083" y="5363"/>
                  <a:pt x="8078" y="5364"/>
                  <a:pt x="8074" y="5366"/>
                </a:cubicBezTo>
                <a:cubicBezTo>
                  <a:pt x="7933" y="5249"/>
                  <a:pt x="7904" y="5215"/>
                  <a:pt x="7928" y="5215"/>
                </a:cubicBezTo>
                <a:cubicBezTo>
                  <a:pt x="7962" y="5215"/>
                  <a:pt x="8114" y="5294"/>
                  <a:pt x="8173" y="5294"/>
                </a:cubicBezTo>
                <a:cubicBezTo>
                  <a:pt x="8199" y="5294"/>
                  <a:pt x="8207" y="5278"/>
                  <a:pt x="8179" y="5234"/>
                </a:cubicBezTo>
                <a:cubicBezTo>
                  <a:pt x="8078" y="5205"/>
                  <a:pt x="7995" y="5198"/>
                  <a:pt x="7917" y="5198"/>
                </a:cubicBezTo>
                <a:cubicBezTo>
                  <a:pt x="7841" y="5198"/>
                  <a:pt x="7769" y="5205"/>
                  <a:pt x="7690" y="5205"/>
                </a:cubicBezTo>
                <a:cubicBezTo>
                  <a:pt x="7553" y="5205"/>
                  <a:pt x="7395" y="5185"/>
                  <a:pt x="7154" y="5077"/>
                </a:cubicBezTo>
                <a:lnTo>
                  <a:pt x="7154" y="5077"/>
                </a:lnTo>
                <a:cubicBezTo>
                  <a:pt x="7206" y="5576"/>
                  <a:pt x="5839" y="5208"/>
                  <a:pt x="6312" y="5944"/>
                </a:cubicBezTo>
                <a:cubicBezTo>
                  <a:pt x="6327" y="5947"/>
                  <a:pt x="6341" y="5948"/>
                  <a:pt x="6354" y="5948"/>
                </a:cubicBezTo>
                <a:cubicBezTo>
                  <a:pt x="6479" y="5948"/>
                  <a:pt x="6511" y="5832"/>
                  <a:pt x="6665" y="5832"/>
                </a:cubicBezTo>
                <a:cubicBezTo>
                  <a:pt x="6800" y="5832"/>
                  <a:pt x="7029" y="5922"/>
                  <a:pt x="7496" y="6260"/>
                </a:cubicBezTo>
                <a:cubicBezTo>
                  <a:pt x="7798" y="6535"/>
                  <a:pt x="7816" y="6602"/>
                  <a:pt x="7746" y="6602"/>
                </a:cubicBezTo>
                <a:cubicBezTo>
                  <a:pt x="7679" y="6602"/>
                  <a:pt x="7530" y="6540"/>
                  <a:pt x="7473" y="6540"/>
                </a:cubicBezTo>
                <a:cubicBezTo>
                  <a:pt x="7419" y="6540"/>
                  <a:pt x="7448" y="6596"/>
                  <a:pt x="7706" y="6812"/>
                </a:cubicBezTo>
                <a:cubicBezTo>
                  <a:pt x="7717" y="6813"/>
                  <a:pt x="7728" y="6814"/>
                  <a:pt x="7737" y="6814"/>
                </a:cubicBezTo>
                <a:cubicBezTo>
                  <a:pt x="7907" y="6814"/>
                  <a:pt x="7855" y="6689"/>
                  <a:pt x="7944" y="6689"/>
                </a:cubicBezTo>
                <a:cubicBezTo>
                  <a:pt x="8005" y="6689"/>
                  <a:pt x="8132" y="6747"/>
                  <a:pt x="8442" y="6944"/>
                </a:cubicBezTo>
                <a:cubicBezTo>
                  <a:pt x="8416" y="6996"/>
                  <a:pt x="8758" y="7233"/>
                  <a:pt x="8784" y="7286"/>
                </a:cubicBezTo>
                <a:cubicBezTo>
                  <a:pt x="8285" y="7207"/>
                  <a:pt x="7811" y="6996"/>
                  <a:pt x="7390" y="6681"/>
                </a:cubicBezTo>
                <a:lnTo>
                  <a:pt x="7390" y="6681"/>
                </a:lnTo>
                <a:cubicBezTo>
                  <a:pt x="7451" y="6726"/>
                  <a:pt x="7467" y="6743"/>
                  <a:pt x="7457" y="6743"/>
                </a:cubicBezTo>
                <a:cubicBezTo>
                  <a:pt x="7432" y="6743"/>
                  <a:pt x="7245" y="6640"/>
                  <a:pt x="7200" y="6640"/>
                </a:cubicBezTo>
                <a:cubicBezTo>
                  <a:pt x="7170" y="6640"/>
                  <a:pt x="7203" y="6686"/>
                  <a:pt x="7390" y="6839"/>
                </a:cubicBezTo>
                <a:cubicBezTo>
                  <a:pt x="7732" y="7023"/>
                  <a:pt x="8074" y="7233"/>
                  <a:pt x="8390" y="7470"/>
                </a:cubicBezTo>
                <a:cubicBezTo>
                  <a:pt x="8407" y="7402"/>
                  <a:pt x="8456" y="7367"/>
                  <a:pt x="8538" y="7367"/>
                </a:cubicBezTo>
                <a:cubicBezTo>
                  <a:pt x="8713" y="7367"/>
                  <a:pt x="9038" y="7525"/>
                  <a:pt x="9521" y="7864"/>
                </a:cubicBezTo>
                <a:cubicBezTo>
                  <a:pt x="10336" y="8864"/>
                  <a:pt x="9126" y="8285"/>
                  <a:pt x="10204" y="9390"/>
                </a:cubicBezTo>
                <a:cubicBezTo>
                  <a:pt x="9994" y="9258"/>
                  <a:pt x="9764" y="9179"/>
                  <a:pt x="9629" y="9179"/>
                </a:cubicBezTo>
                <a:cubicBezTo>
                  <a:pt x="9494" y="9179"/>
                  <a:pt x="9455" y="9258"/>
                  <a:pt x="9626" y="9442"/>
                </a:cubicBezTo>
                <a:cubicBezTo>
                  <a:pt x="9626" y="9427"/>
                  <a:pt x="9635" y="9420"/>
                  <a:pt x="9651" y="9420"/>
                </a:cubicBezTo>
                <a:cubicBezTo>
                  <a:pt x="9722" y="9420"/>
                  <a:pt x="9933" y="9550"/>
                  <a:pt x="10231" y="9784"/>
                </a:cubicBezTo>
                <a:cubicBezTo>
                  <a:pt x="10125" y="9777"/>
                  <a:pt x="10029" y="9773"/>
                  <a:pt x="9940" y="9773"/>
                </a:cubicBezTo>
                <a:cubicBezTo>
                  <a:pt x="9081" y="9773"/>
                  <a:pt x="8969" y="10101"/>
                  <a:pt x="8469" y="10363"/>
                </a:cubicBezTo>
                <a:cubicBezTo>
                  <a:pt x="8022" y="9811"/>
                  <a:pt x="8337" y="9968"/>
                  <a:pt x="8153" y="9600"/>
                </a:cubicBezTo>
                <a:cubicBezTo>
                  <a:pt x="7785" y="9469"/>
                  <a:pt x="7417" y="9311"/>
                  <a:pt x="7075" y="9100"/>
                </a:cubicBezTo>
                <a:cubicBezTo>
                  <a:pt x="6759" y="8627"/>
                  <a:pt x="6365" y="8233"/>
                  <a:pt x="5918" y="7891"/>
                </a:cubicBezTo>
                <a:cubicBezTo>
                  <a:pt x="5918" y="7604"/>
                  <a:pt x="5419" y="7058"/>
                  <a:pt x="5760" y="7058"/>
                </a:cubicBezTo>
                <a:cubicBezTo>
                  <a:pt x="5795" y="7058"/>
                  <a:pt x="5838" y="7063"/>
                  <a:pt x="5891" y="7075"/>
                </a:cubicBezTo>
                <a:cubicBezTo>
                  <a:pt x="5606" y="6894"/>
                  <a:pt x="5451" y="6826"/>
                  <a:pt x="5376" y="6826"/>
                </a:cubicBezTo>
                <a:cubicBezTo>
                  <a:pt x="5222" y="6826"/>
                  <a:pt x="5400" y="7109"/>
                  <a:pt x="5470" y="7286"/>
                </a:cubicBezTo>
                <a:cubicBezTo>
                  <a:pt x="5286" y="7154"/>
                  <a:pt x="5234" y="7154"/>
                  <a:pt x="5076" y="7023"/>
                </a:cubicBezTo>
                <a:cubicBezTo>
                  <a:pt x="4182" y="6102"/>
                  <a:pt x="3314" y="5550"/>
                  <a:pt x="1736" y="4445"/>
                </a:cubicBezTo>
                <a:cubicBezTo>
                  <a:pt x="1262" y="2973"/>
                  <a:pt x="3866" y="4051"/>
                  <a:pt x="3288" y="2473"/>
                </a:cubicBezTo>
                <a:cubicBezTo>
                  <a:pt x="3328" y="2457"/>
                  <a:pt x="3382" y="2451"/>
                  <a:pt x="3444" y="2451"/>
                </a:cubicBezTo>
                <a:cubicBezTo>
                  <a:pt x="3696" y="2451"/>
                  <a:pt x="4093" y="2554"/>
                  <a:pt x="4395" y="2554"/>
                </a:cubicBezTo>
                <a:cubicBezTo>
                  <a:pt x="4641" y="2554"/>
                  <a:pt x="4823" y="2486"/>
                  <a:pt x="4813" y="2236"/>
                </a:cubicBezTo>
                <a:lnTo>
                  <a:pt x="4813" y="2236"/>
                </a:lnTo>
                <a:cubicBezTo>
                  <a:pt x="5260" y="2604"/>
                  <a:pt x="5260" y="2499"/>
                  <a:pt x="5760" y="2920"/>
                </a:cubicBezTo>
                <a:cubicBezTo>
                  <a:pt x="5636" y="2577"/>
                  <a:pt x="5785" y="2456"/>
                  <a:pt x="6064" y="2456"/>
                </a:cubicBezTo>
                <a:cubicBezTo>
                  <a:pt x="6319" y="2456"/>
                  <a:pt x="6684" y="2557"/>
                  <a:pt x="7048" y="2683"/>
                </a:cubicBezTo>
                <a:cubicBezTo>
                  <a:pt x="6584" y="2298"/>
                  <a:pt x="6554" y="2202"/>
                  <a:pt x="6671" y="2202"/>
                </a:cubicBezTo>
                <a:cubicBezTo>
                  <a:pt x="6787" y="2202"/>
                  <a:pt x="7045" y="2295"/>
                  <a:pt x="7171" y="2295"/>
                </a:cubicBezTo>
                <a:cubicBezTo>
                  <a:pt x="7257" y="2295"/>
                  <a:pt x="7280" y="2251"/>
                  <a:pt x="7154" y="2105"/>
                </a:cubicBezTo>
                <a:lnTo>
                  <a:pt x="7154" y="2105"/>
                </a:lnTo>
                <a:cubicBezTo>
                  <a:pt x="7364" y="2210"/>
                  <a:pt x="7548" y="2341"/>
                  <a:pt x="7706" y="2525"/>
                </a:cubicBezTo>
                <a:cubicBezTo>
                  <a:pt x="7429" y="2189"/>
                  <a:pt x="7431" y="2082"/>
                  <a:pt x="7566" y="2082"/>
                </a:cubicBezTo>
                <a:cubicBezTo>
                  <a:pt x="7800" y="2082"/>
                  <a:pt x="8438" y="2407"/>
                  <a:pt x="8709" y="2407"/>
                </a:cubicBezTo>
                <a:cubicBezTo>
                  <a:pt x="8829" y="2407"/>
                  <a:pt x="8877" y="2343"/>
                  <a:pt x="8784" y="2157"/>
                </a:cubicBezTo>
                <a:lnTo>
                  <a:pt x="8784" y="2157"/>
                </a:lnTo>
                <a:cubicBezTo>
                  <a:pt x="8778" y="2159"/>
                  <a:pt x="8771" y="2159"/>
                  <a:pt x="8765" y="2159"/>
                </a:cubicBezTo>
                <a:cubicBezTo>
                  <a:pt x="8551" y="2159"/>
                  <a:pt x="8052" y="1506"/>
                  <a:pt x="7841" y="1506"/>
                </a:cubicBezTo>
                <a:cubicBezTo>
                  <a:pt x="7803" y="1506"/>
                  <a:pt x="7774" y="1527"/>
                  <a:pt x="7759" y="1579"/>
                </a:cubicBezTo>
                <a:cubicBezTo>
                  <a:pt x="8153" y="1973"/>
                  <a:pt x="8521" y="2026"/>
                  <a:pt x="8495" y="2157"/>
                </a:cubicBezTo>
                <a:cubicBezTo>
                  <a:pt x="7390" y="1289"/>
                  <a:pt x="7417" y="1763"/>
                  <a:pt x="6391" y="1105"/>
                </a:cubicBezTo>
                <a:lnTo>
                  <a:pt x="6391" y="1105"/>
                </a:lnTo>
                <a:cubicBezTo>
                  <a:pt x="6886" y="1657"/>
                  <a:pt x="6788" y="1744"/>
                  <a:pt x="6554" y="1744"/>
                </a:cubicBezTo>
                <a:cubicBezTo>
                  <a:pt x="6446" y="1744"/>
                  <a:pt x="6307" y="1725"/>
                  <a:pt x="6186" y="1725"/>
                </a:cubicBezTo>
                <a:cubicBezTo>
                  <a:pt x="6084" y="1725"/>
                  <a:pt x="5994" y="1739"/>
                  <a:pt x="5944" y="1789"/>
                </a:cubicBezTo>
                <a:cubicBezTo>
                  <a:pt x="5662" y="1608"/>
                  <a:pt x="4905" y="1089"/>
                  <a:pt x="4798" y="1089"/>
                </a:cubicBezTo>
                <a:cubicBezTo>
                  <a:pt x="4765" y="1089"/>
                  <a:pt x="4794" y="1139"/>
                  <a:pt x="4918" y="1263"/>
                </a:cubicBezTo>
                <a:cubicBezTo>
                  <a:pt x="4918" y="1237"/>
                  <a:pt x="4928" y="1226"/>
                  <a:pt x="4945" y="1226"/>
                </a:cubicBezTo>
                <a:cubicBezTo>
                  <a:pt x="5067" y="1226"/>
                  <a:pt x="5582" y="1818"/>
                  <a:pt x="5812" y="2026"/>
                </a:cubicBezTo>
                <a:cubicBezTo>
                  <a:pt x="5774" y="2088"/>
                  <a:pt x="5685" y="2109"/>
                  <a:pt x="5571" y="2109"/>
                </a:cubicBezTo>
                <a:cubicBezTo>
                  <a:pt x="5336" y="2109"/>
                  <a:pt x="4994" y="2019"/>
                  <a:pt x="4774" y="2019"/>
                </a:cubicBezTo>
                <a:cubicBezTo>
                  <a:pt x="4740" y="2019"/>
                  <a:pt x="4709" y="2021"/>
                  <a:pt x="4681" y="2026"/>
                </a:cubicBezTo>
                <a:cubicBezTo>
                  <a:pt x="4163" y="1557"/>
                  <a:pt x="4091" y="1472"/>
                  <a:pt x="4189" y="1472"/>
                </a:cubicBezTo>
                <a:cubicBezTo>
                  <a:pt x="4245" y="1472"/>
                  <a:pt x="4356" y="1500"/>
                  <a:pt x="4471" y="1500"/>
                </a:cubicBezTo>
                <a:cubicBezTo>
                  <a:pt x="4077" y="1237"/>
                  <a:pt x="3708" y="947"/>
                  <a:pt x="3340" y="658"/>
                </a:cubicBezTo>
                <a:cubicBezTo>
                  <a:pt x="3331" y="657"/>
                  <a:pt x="3323" y="657"/>
                  <a:pt x="3315" y="657"/>
                </a:cubicBezTo>
                <a:cubicBezTo>
                  <a:pt x="3055" y="657"/>
                  <a:pt x="3581" y="1086"/>
                  <a:pt x="3735" y="1342"/>
                </a:cubicBezTo>
                <a:cubicBezTo>
                  <a:pt x="3320" y="990"/>
                  <a:pt x="3103" y="886"/>
                  <a:pt x="2967" y="886"/>
                </a:cubicBezTo>
                <a:cubicBezTo>
                  <a:pt x="2770" y="886"/>
                  <a:pt x="2744" y="1107"/>
                  <a:pt x="2531" y="1107"/>
                </a:cubicBezTo>
                <a:cubicBezTo>
                  <a:pt x="2464" y="1107"/>
                  <a:pt x="2378" y="1084"/>
                  <a:pt x="2262" y="1026"/>
                </a:cubicBezTo>
                <a:lnTo>
                  <a:pt x="2262" y="1026"/>
                </a:lnTo>
                <a:cubicBezTo>
                  <a:pt x="2683" y="1316"/>
                  <a:pt x="2840" y="1500"/>
                  <a:pt x="2762" y="1552"/>
                </a:cubicBezTo>
                <a:cubicBezTo>
                  <a:pt x="2604" y="1395"/>
                  <a:pt x="2393" y="1237"/>
                  <a:pt x="2209" y="1132"/>
                </a:cubicBezTo>
                <a:cubicBezTo>
                  <a:pt x="1788" y="1868"/>
                  <a:pt x="1973" y="2973"/>
                  <a:pt x="1131" y="3236"/>
                </a:cubicBezTo>
                <a:cubicBezTo>
                  <a:pt x="1420" y="3661"/>
                  <a:pt x="1588" y="4229"/>
                  <a:pt x="1202" y="4229"/>
                </a:cubicBezTo>
                <a:cubicBezTo>
                  <a:pt x="990" y="4229"/>
                  <a:pt x="613" y="4059"/>
                  <a:pt x="0" y="3604"/>
                </a:cubicBezTo>
                <a:lnTo>
                  <a:pt x="0" y="3604"/>
                </a:lnTo>
                <a:cubicBezTo>
                  <a:pt x="79" y="10757"/>
                  <a:pt x="132" y="17911"/>
                  <a:pt x="184" y="25065"/>
                </a:cubicBezTo>
                <a:cubicBezTo>
                  <a:pt x="237" y="31929"/>
                  <a:pt x="263" y="38793"/>
                  <a:pt x="210" y="45657"/>
                </a:cubicBezTo>
                <a:cubicBezTo>
                  <a:pt x="6707" y="45210"/>
                  <a:pt x="13255" y="45289"/>
                  <a:pt x="19751" y="45263"/>
                </a:cubicBezTo>
                <a:lnTo>
                  <a:pt x="55625" y="45131"/>
                </a:lnTo>
                <a:cubicBezTo>
                  <a:pt x="59649" y="45105"/>
                  <a:pt x="63672" y="45105"/>
                  <a:pt x="67696" y="45105"/>
                </a:cubicBezTo>
                <a:cubicBezTo>
                  <a:pt x="67670" y="44553"/>
                  <a:pt x="67670" y="44027"/>
                  <a:pt x="67670" y="43475"/>
                </a:cubicBezTo>
                <a:cubicBezTo>
                  <a:pt x="66618" y="42975"/>
                  <a:pt x="64987" y="41818"/>
                  <a:pt x="63962" y="41344"/>
                </a:cubicBezTo>
                <a:cubicBezTo>
                  <a:pt x="63278" y="40687"/>
                  <a:pt x="62305" y="40240"/>
                  <a:pt x="61542" y="39503"/>
                </a:cubicBezTo>
                <a:cubicBezTo>
                  <a:pt x="61542" y="39541"/>
                  <a:pt x="61525" y="39562"/>
                  <a:pt x="61488" y="39562"/>
                </a:cubicBezTo>
                <a:cubicBezTo>
                  <a:pt x="61423" y="39562"/>
                  <a:pt x="61297" y="39497"/>
                  <a:pt x="61095" y="39345"/>
                </a:cubicBezTo>
                <a:cubicBezTo>
                  <a:pt x="61200" y="39293"/>
                  <a:pt x="61121" y="39188"/>
                  <a:pt x="60806" y="38925"/>
                </a:cubicBezTo>
                <a:lnTo>
                  <a:pt x="60806" y="38925"/>
                </a:lnTo>
                <a:cubicBezTo>
                  <a:pt x="60812" y="38958"/>
                  <a:pt x="60803" y="38973"/>
                  <a:pt x="60781" y="38973"/>
                </a:cubicBezTo>
                <a:cubicBezTo>
                  <a:pt x="60631" y="38973"/>
                  <a:pt x="59905" y="38290"/>
                  <a:pt x="59859" y="38267"/>
                </a:cubicBezTo>
                <a:cubicBezTo>
                  <a:pt x="58386" y="37215"/>
                  <a:pt x="57071" y="36558"/>
                  <a:pt x="55388" y="35295"/>
                </a:cubicBezTo>
                <a:cubicBezTo>
                  <a:pt x="55283" y="35092"/>
                  <a:pt x="55345" y="35023"/>
                  <a:pt x="55490" y="35023"/>
                </a:cubicBezTo>
                <a:cubicBezTo>
                  <a:pt x="55797" y="35023"/>
                  <a:pt x="56477" y="35330"/>
                  <a:pt x="56757" y="35330"/>
                </a:cubicBezTo>
                <a:cubicBezTo>
                  <a:pt x="56910" y="35330"/>
                  <a:pt x="56943" y="35238"/>
                  <a:pt x="56729" y="34953"/>
                </a:cubicBezTo>
                <a:lnTo>
                  <a:pt x="56729" y="34953"/>
                </a:lnTo>
                <a:cubicBezTo>
                  <a:pt x="57308" y="35243"/>
                  <a:pt x="57518" y="35164"/>
                  <a:pt x="58570" y="35953"/>
                </a:cubicBezTo>
                <a:cubicBezTo>
                  <a:pt x="58544" y="36084"/>
                  <a:pt x="58570" y="36242"/>
                  <a:pt x="59175" y="36742"/>
                </a:cubicBezTo>
                <a:cubicBezTo>
                  <a:pt x="59826" y="37006"/>
                  <a:pt x="60429" y="37223"/>
                  <a:pt x="60827" y="37223"/>
                </a:cubicBezTo>
                <a:cubicBezTo>
                  <a:pt x="60944" y="37223"/>
                  <a:pt x="61044" y="37204"/>
                  <a:pt x="61121" y="37163"/>
                </a:cubicBezTo>
                <a:cubicBezTo>
                  <a:pt x="61891" y="37758"/>
                  <a:pt x="62250" y="37897"/>
                  <a:pt x="62484" y="37897"/>
                </a:cubicBezTo>
                <a:cubicBezTo>
                  <a:pt x="62689" y="37897"/>
                  <a:pt x="62798" y="37791"/>
                  <a:pt x="63002" y="37791"/>
                </a:cubicBezTo>
                <a:cubicBezTo>
                  <a:pt x="63059" y="37791"/>
                  <a:pt x="63123" y="37799"/>
                  <a:pt x="63199" y="37820"/>
                </a:cubicBezTo>
                <a:cubicBezTo>
                  <a:pt x="63567" y="38109"/>
                  <a:pt x="63383" y="38083"/>
                  <a:pt x="63909" y="38478"/>
                </a:cubicBezTo>
                <a:cubicBezTo>
                  <a:pt x="63871" y="38100"/>
                  <a:pt x="64186" y="37925"/>
                  <a:pt x="64679" y="37925"/>
                </a:cubicBezTo>
                <a:cubicBezTo>
                  <a:pt x="64872" y="37925"/>
                  <a:pt x="65092" y="37952"/>
                  <a:pt x="65329" y="38004"/>
                </a:cubicBezTo>
                <a:cubicBezTo>
                  <a:pt x="66013" y="38556"/>
                  <a:pt x="66776" y="38925"/>
                  <a:pt x="67617" y="39135"/>
                </a:cubicBezTo>
                <a:lnTo>
                  <a:pt x="67617" y="36978"/>
                </a:lnTo>
                <a:cubicBezTo>
                  <a:pt x="66066" y="35953"/>
                  <a:pt x="64593" y="34848"/>
                  <a:pt x="63173" y="33665"/>
                </a:cubicBezTo>
                <a:cubicBezTo>
                  <a:pt x="63567" y="33375"/>
                  <a:pt x="61437" y="31640"/>
                  <a:pt x="61884" y="31403"/>
                </a:cubicBezTo>
                <a:cubicBezTo>
                  <a:pt x="61095" y="30745"/>
                  <a:pt x="61016" y="30482"/>
                  <a:pt x="60359" y="29904"/>
                </a:cubicBezTo>
                <a:cubicBezTo>
                  <a:pt x="60122" y="29720"/>
                  <a:pt x="59859" y="29562"/>
                  <a:pt x="59596" y="29404"/>
                </a:cubicBezTo>
                <a:cubicBezTo>
                  <a:pt x="59280" y="29141"/>
                  <a:pt x="59017" y="28825"/>
                  <a:pt x="58781" y="28510"/>
                </a:cubicBezTo>
                <a:cubicBezTo>
                  <a:pt x="56493" y="26432"/>
                  <a:pt x="56756" y="27300"/>
                  <a:pt x="54967" y="25827"/>
                </a:cubicBezTo>
                <a:cubicBezTo>
                  <a:pt x="54678" y="25170"/>
                  <a:pt x="55230" y="25012"/>
                  <a:pt x="54494" y="24065"/>
                </a:cubicBezTo>
                <a:cubicBezTo>
                  <a:pt x="54257" y="24065"/>
                  <a:pt x="52995" y="23118"/>
                  <a:pt x="52626" y="22619"/>
                </a:cubicBezTo>
                <a:cubicBezTo>
                  <a:pt x="51943" y="22329"/>
                  <a:pt x="50496" y="21146"/>
                  <a:pt x="49839" y="20909"/>
                </a:cubicBezTo>
                <a:lnTo>
                  <a:pt x="49839" y="20909"/>
                </a:lnTo>
                <a:cubicBezTo>
                  <a:pt x="50549" y="21987"/>
                  <a:pt x="52600" y="23671"/>
                  <a:pt x="53179" y="24723"/>
                </a:cubicBezTo>
                <a:cubicBezTo>
                  <a:pt x="51724" y="23672"/>
                  <a:pt x="50908" y="23420"/>
                  <a:pt x="50371" y="23420"/>
                </a:cubicBezTo>
                <a:cubicBezTo>
                  <a:pt x="49872" y="23420"/>
                  <a:pt x="49614" y="23637"/>
                  <a:pt x="49309" y="23637"/>
                </a:cubicBezTo>
                <a:cubicBezTo>
                  <a:pt x="49259" y="23637"/>
                  <a:pt x="49208" y="23631"/>
                  <a:pt x="49155" y="23618"/>
                </a:cubicBezTo>
                <a:lnTo>
                  <a:pt x="49155" y="23618"/>
                </a:lnTo>
                <a:cubicBezTo>
                  <a:pt x="49365" y="23697"/>
                  <a:pt x="49576" y="23828"/>
                  <a:pt x="49733" y="23986"/>
                </a:cubicBezTo>
                <a:cubicBezTo>
                  <a:pt x="49755" y="24104"/>
                  <a:pt x="49702" y="24143"/>
                  <a:pt x="49616" y="24143"/>
                </a:cubicBezTo>
                <a:cubicBezTo>
                  <a:pt x="49491" y="24143"/>
                  <a:pt x="49295" y="24059"/>
                  <a:pt x="49155" y="24013"/>
                </a:cubicBezTo>
                <a:lnTo>
                  <a:pt x="49155" y="24013"/>
                </a:lnTo>
                <a:cubicBezTo>
                  <a:pt x="49917" y="24591"/>
                  <a:pt x="49365" y="24433"/>
                  <a:pt x="49760" y="24802"/>
                </a:cubicBezTo>
                <a:cubicBezTo>
                  <a:pt x="50049" y="24907"/>
                  <a:pt x="50312" y="25091"/>
                  <a:pt x="50549" y="25301"/>
                </a:cubicBezTo>
                <a:cubicBezTo>
                  <a:pt x="50128" y="25722"/>
                  <a:pt x="51048" y="26906"/>
                  <a:pt x="50969" y="27589"/>
                </a:cubicBezTo>
                <a:cubicBezTo>
                  <a:pt x="51180" y="27773"/>
                  <a:pt x="51495" y="28010"/>
                  <a:pt x="51495" y="28089"/>
                </a:cubicBezTo>
                <a:cubicBezTo>
                  <a:pt x="50864" y="28615"/>
                  <a:pt x="51469" y="29772"/>
                  <a:pt x="51443" y="30693"/>
                </a:cubicBezTo>
                <a:cubicBezTo>
                  <a:pt x="51627" y="30824"/>
                  <a:pt x="51811" y="30982"/>
                  <a:pt x="51969" y="31166"/>
                </a:cubicBezTo>
                <a:cubicBezTo>
                  <a:pt x="51885" y="31124"/>
                  <a:pt x="51796" y="31103"/>
                  <a:pt x="51709" y="31103"/>
                </a:cubicBezTo>
                <a:cubicBezTo>
                  <a:pt x="51578" y="31103"/>
                  <a:pt x="51448" y="31150"/>
                  <a:pt x="51338" y="31245"/>
                </a:cubicBezTo>
                <a:cubicBezTo>
                  <a:pt x="51495" y="31298"/>
                  <a:pt x="51627" y="31403"/>
                  <a:pt x="51732" y="31508"/>
                </a:cubicBezTo>
                <a:cubicBezTo>
                  <a:pt x="51372" y="31665"/>
                  <a:pt x="51431" y="32231"/>
                  <a:pt x="50950" y="32231"/>
                </a:cubicBezTo>
                <a:cubicBezTo>
                  <a:pt x="50623" y="32231"/>
                  <a:pt x="50046" y="31970"/>
                  <a:pt x="48918" y="31140"/>
                </a:cubicBezTo>
                <a:lnTo>
                  <a:pt x="48918" y="31140"/>
                </a:lnTo>
                <a:cubicBezTo>
                  <a:pt x="48997" y="31184"/>
                  <a:pt x="49050" y="31207"/>
                  <a:pt x="49071" y="31207"/>
                </a:cubicBezTo>
                <a:cubicBezTo>
                  <a:pt x="49114" y="31207"/>
                  <a:pt x="49032" y="31114"/>
                  <a:pt x="48787" y="30903"/>
                </a:cubicBezTo>
                <a:cubicBezTo>
                  <a:pt x="48129" y="30666"/>
                  <a:pt x="47524" y="30272"/>
                  <a:pt x="47051" y="29772"/>
                </a:cubicBezTo>
                <a:lnTo>
                  <a:pt x="47051" y="29772"/>
                </a:lnTo>
                <a:cubicBezTo>
                  <a:pt x="47068" y="29825"/>
                  <a:pt x="47051" y="29848"/>
                  <a:pt x="47007" y="29848"/>
                </a:cubicBezTo>
                <a:cubicBezTo>
                  <a:pt x="46788" y="29848"/>
                  <a:pt x="45907" y="29260"/>
                  <a:pt x="45446" y="28799"/>
                </a:cubicBezTo>
                <a:cubicBezTo>
                  <a:pt x="45183" y="28615"/>
                  <a:pt x="44920" y="28431"/>
                  <a:pt x="44684" y="28247"/>
                </a:cubicBezTo>
                <a:cubicBezTo>
                  <a:pt x="44625" y="28240"/>
                  <a:pt x="44585" y="28232"/>
                  <a:pt x="44564" y="28232"/>
                </a:cubicBezTo>
                <a:cubicBezTo>
                  <a:pt x="44508" y="28232"/>
                  <a:pt x="44580" y="28282"/>
                  <a:pt x="44789" y="28510"/>
                </a:cubicBezTo>
                <a:cubicBezTo>
                  <a:pt x="44605" y="28378"/>
                  <a:pt x="44421" y="28247"/>
                  <a:pt x="44210" y="28115"/>
                </a:cubicBezTo>
                <a:cubicBezTo>
                  <a:pt x="44237" y="28063"/>
                  <a:pt x="44316" y="28010"/>
                  <a:pt x="43921" y="27721"/>
                </a:cubicBezTo>
                <a:cubicBezTo>
                  <a:pt x="43921" y="27772"/>
                  <a:pt x="43902" y="27794"/>
                  <a:pt x="43867" y="27794"/>
                </a:cubicBezTo>
                <a:cubicBezTo>
                  <a:pt x="43669" y="27794"/>
                  <a:pt x="42974" y="27077"/>
                  <a:pt x="42527" y="26853"/>
                </a:cubicBezTo>
                <a:lnTo>
                  <a:pt x="42527" y="26853"/>
                </a:lnTo>
                <a:cubicBezTo>
                  <a:pt x="42553" y="27037"/>
                  <a:pt x="43632" y="27826"/>
                  <a:pt x="43290" y="27826"/>
                </a:cubicBezTo>
                <a:cubicBezTo>
                  <a:pt x="42922" y="27432"/>
                  <a:pt x="42580" y="27274"/>
                  <a:pt x="42001" y="26800"/>
                </a:cubicBezTo>
                <a:lnTo>
                  <a:pt x="42001" y="26800"/>
                </a:lnTo>
                <a:cubicBezTo>
                  <a:pt x="42046" y="26815"/>
                  <a:pt x="42215" y="26888"/>
                  <a:pt x="42270" y="26888"/>
                </a:cubicBezTo>
                <a:cubicBezTo>
                  <a:pt x="42313" y="26888"/>
                  <a:pt x="42287" y="26844"/>
                  <a:pt x="42080" y="26695"/>
                </a:cubicBezTo>
                <a:cubicBezTo>
                  <a:pt x="42078" y="26697"/>
                  <a:pt x="42074" y="26699"/>
                  <a:pt x="42069" y="26699"/>
                </a:cubicBezTo>
                <a:cubicBezTo>
                  <a:pt x="41969" y="26699"/>
                  <a:pt x="41358" y="26189"/>
                  <a:pt x="41107" y="26064"/>
                </a:cubicBezTo>
                <a:lnTo>
                  <a:pt x="41107" y="26064"/>
                </a:lnTo>
                <a:cubicBezTo>
                  <a:pt x="41061" y="26087"/>
                  <a:pt x="41076" y="26172"/>
                  <a:pt x="41170" y="26282"/>
                </a:cubicBezTo>
                <a:lnTo>
                  <a:pt x="41170" y="26282"/>
                </a:lnTo>
                <a:cubicBezTo>
                  <a:pt x="40994" y="26094"/>
                  <a:pt x="40924" y="26052"/>
                  <a:pt x="40879" y="26052"/>
                </a:cubicBezTo>
                <a:cubicBezTo>
                  <a:pt x="40842" y="26052"/>
                  <a:pt x="40822" y="26081"/>
                  <a:pt x="40773" y="26081"/>
                </a:cubicBezTo>
                <a:cubicBezTo>
                  <a:pt x="40701" y="26081"/>
                  <a:pt x="40565" y="26017"/>
                  <a:pt x="40213" y="25696"/>
                </a:cubicBezTo>
                <a:lnTo>
                  <a:pt x="40213" y="25696"/>
                </a:lnTo>
                <a:cubicBezTo>
                  <a:pt x="40312" y="25725"/>
                  <a:pt x="40391" y="25738"/>
                  <a:pt x="40453" y="25738"/>
                </a:cubicBezTo>
                <a:cubicBezTo>
                  <a:pt x="40785" y="25738"/>
                  <a:pt x="40623" y="25354"/>
                  <a:pt x="40423" y="24933"/>
                </a:cubicBezTo>
                <a:lnTo>
                  <a:pt x="40423" y="24933"/>
                </a:lnTo>
                <a:cubicBezTo>
                  <a:pt x="41738" y="25827"/>
                  <a:pt x="41528" y="25091"/>
                  <a:pt x="42816" y="25985"/>
                </a:cubicBezTo>
                <a:cubicBezTo>
                  <a:pt x="42895" y="26117"/>
                  <a:pt x="43001" y="26248"/>
                  <a:pt x="43106" y="26380"/>
                </a:cubicBezTo>
                <a:cubicBezTo>
                  <a:pt x="43474" y="26537"/>
                  <a:pt x="43790" y="26748"/>
                  <a:pt x="44131" y="26958"/>
                </a:cubicBezTo>
                <a:cubicBezTo>
                  <a:pt x="44131" y="26904"/>
                  <a:pt x="44163" y="26880"/>
                  <a:pt x="44219" y="26880"/>
                </a:cubicBezTo>
                <a:cubicBezTo>
                  <a:pt x="44688" y="26880"/>
                  <a:pt x="46890" y="28527"/>
                  <a:pt x="47467" y="28527"/>
                </a:cubicBezTo>
                <a:cubicBezTo>
                  <a:pt x="47501" y="28527"/>
                  <a:pt x="47529" y="28521"/>
                  <a:pt x="47550" y="28510"/>
                </a:cubicBezTo>
                <a:cubicBezTo>
                  <a:pt x="46711" y="27829"/>
                  <a:pt x="46654" y="27599"/>
                  <a:pt x="46891" y="27599"/>
                </a:cubicBezTo>
                <a:cubicBezTo>
                  <a:pt x="46929" y="27599"/>
                  <a:pt x="46974" y="27605"/>
                  <a:pt x="47024" y="27616"/>
                </a:cubicBezTo>
                <a:cubicBezTo>
                  <a:pt x="46266" y="27009"/>
                  <a:pt x="46347" y="26956"/>
                  <a:pt x="46516" y="26956"/>
                </a:cubicBezTo>
                <a:cubicBezTo>
                  <a:pt x="46552" y="26956"/>
                  <a:pt x="46593" y="26958"/>
                  <a:pt x="46630" y="26958"/>
                </a:cubicBezTo>
                <a:cubicBezTo>
                  <a:pt x="44868" y="25643"/>
                  <a:pt x="44920" y="25170"/>
                  <a:pt x="43448" y="24170"/>
                </a:cubicBezTo>
                <a:lnTo>
                  <a:pt x="43448" y="24170"/>
                </a:lnTo>
                <a:cubicBezTo>
                  <a:pt x="43532" y="24212"/>
                  <a:pt x="43595" y="24236"/>
                  <a:pt x="43627" y="24236"/>
                </a:cubicBezTo>
                <a:cubicBezTo>
                  <a:pt x="43696" y="24236"/>
                  <a:pt x="43628" y="24131"/>
                  <a:pt x="43342" y="23881"/>
                </a:cubicBezTo>
                <a:cubicBezTo>
                  <a:pt x="43275" y="23832"/>
                  <a:pt x="43236" y="23817"/>
                  <a:pt x="43209" y="23817"/>
                </a:cubicBezTo>
                <a:cubicBezTo>
                  <a:pt x="43168" y="23817"/>
                  <a:pt x="43153" y="23849"/>
                  <a:pt x="43108" y="23849"/>
                </a:cubicBezTo>
                <a:cubicBezTo>
                  <a:pt x="43054" y="23849"/>
                  <a:pt x="42955" y="23802"/>
                  <a:pt x="42711" y="23592"/>
                </a:cubicBezTo>
                <a:cubicBezTo>
                  <a:pt x="42448" y="23355"/>
                  <a:pt x="42606" y="23355"/>
                  <a:pt x="42606" y="23302"/>
                </a:cubicBezTo>
                <a:cubicBezTo>
                  <a:pt x="40686" y="21777"/>
                  <a:pt x="40555" y="22250"/>
                  <a:pt x="39161" y="21330"/>
                </a:cubicBezTo>
                <a:cubicBezTo>
                  <a:pt x="38962" y="20955"/>
                  <a:pt x="39041" y="20833"/>
                  <a:pt x="39252" y="20833"/>
                </a:cubicBezTo>
                <a:cubicBezTo>
                  <a:pt x="39649" y="20833"/>
                  <a:pt x="40515" y="21265"/>
                  <a:pt x="40890" y="21265"/>
                </a:cubicBezTo>
                <a:cubicBezTo>
                  <a:pt x="41029" y="21265"/>
                  <a:pt x="41101" y="21205"/>
                  <a:pt x="41054" y="21041"/>
                </a:cubicBezTo>
                <a:lnTo>
                  <a:pt x="41054" y="21041"/>
                </a:lnTo>
                <a:lnTo>
                  <a:pt x="41764" y="21619"/>
                </a:lnTo>
                <a:cubicBezTo>
                  <a:pt x="41789" y="21623"/>
                  <a:pt x="41810" y="21624"/>
                  <a:pt x="41829" y="21624"/>
                </a:cubicBezTo>
                <a:cubicBezTo>
                  <a:pt x="42528" y="21624"/>
                  <a:pt x="39676" y="19330"/>
                  <a:pt x="40239" y="19279"/>
                </a:cubicBezTo>
                <a:cubicBezTo>
                  <a:pt x="39240" y="18227"/>
                  <a:pt x="38608" y="17332"/>
                  <a:pt x="38345" y="16675"/>
                </a:cubicBezTo>
                <a:cubicBezTo>
                  <a:pt x="38082" y="16517"/>
                  <a:pt x="37925" y="16017"/>
                  <a:pt x="37399" y="15570"/>
                </a:cubicBezTo>
                <a:cubicBezTo>
                  <a:pt x="37767" y="15018"/>
                  <a:pt x="33980" y="12782"/>
                  <a:pt x="32928" y="11783"/>
                </a:cubicBezTo>
                <a:cubicBezTo>
                  <a:pt x="32112" y="11336"/>
                  <a:pt x="31297" y="10836"/>
                  <a:pt x="30534" y="10310"/>
                </a:cubicBezTo>
                <a:cubicBezTo>
                  <a:pt x="30613" y="10179"/>
                  <a:pt x="30271" y="9942"/>
                  <a:pt x="30008" y="9837"/>
                </a:cubicBezTo>
                <a:lnTo>
                  <a:pt x="30114" y="9705"/>
                </a:lnTo>
                <a:cubicBezTo>
                  <a:pt x="28956" y="8785"/>
                  <a:pt x="29009" y="8627"/>
                  <a:pt x="28273" y="8259"/>
                </a:cubicBezTo>
                <a:lnTo>
                  <a:pt x="28273" y="8259"/>
                </a:lnTo>
                <a:cubicBezTo>
                  <a:pt x="28389" y="8541"/>
                  <a:pt x="28326" y="8676"/>
                  <a:pt x="28115" y="8676"/>
                </a:cubicBezTo>
                <a:cubicBezTo>
                  <a:pt x="27758" y="8676"/>
                  <a:pt x="26975" y="8287"/>
                  <a:pt x="25932" y="7575"/>
                </a:cubicBezTo>
                <a:cubicBezTo>
                  <a:pt x="25932" y="7499"/>
                  <a:pt x="25517" y="7179"/>
                  <a:pt x="25604" y="7179"/>
                </a:cubicBezTo>
                <a:cubicBezTo>
                  <a:pt x="25607" y="7179"/>
                  <a:pt x="25611" y="7180"/>
                  <a:pt x="25616" y="7181"/>
                </a:cubicBezTo>
                <a:cubicBezTo>
                  <a:pt x="24827" y="6470"/>
                  <a:pt x="25090" y="6996"/>
                  <a:pt x="24406" y="6470"/>
                </a:cubicBezTo>
                <a:cubicBezTo>
                  <a:pt x="24412" y="6470"/>
                  <a:pt x="24417" y="6470"/>
                  <a:pt x="24422" y="6470"/>
                </a:cubicBezTo>
                <a:cubicBezTo>
                  <a:pt x="24861" y="6470"/>
                  <a:pt x="26253" y="7523"/>
                  <a:pt x="26747" y="7601"/>
                </a:cubicBezTo>
                <a:cubicBezTo>
                  <a:pt x="26221" y="7207"/>
                  <a:pt x="26300" y="7181"/>
                  <a:pt x="25853" y="6839"/>
                </a:cubicBezTo>
                <a:lnTo>
                  <a:pt x="25853" y="6839"/>
                </a:lnTo>
                <a:cubicBezTo>
                  <a:pt x="25774" y="6865"/>
                  <a:pt x="26011" y="7075"/>
                  <a:pt x="25958" y="7102"/>
                </a:cubicBezTo>
                <a:cubicBezTo>
                  <a:pt x="25643" y="6760"/>
                  <a:pt x="25353" y="6733"/>
                  <a:pt x="24801" y="6286"/>
                </a:cubicBezTo>
                <a:cubicBezTo>
                  <a:pt x="24789" y="6330"/>
                  <a:pt x="24761" y="6347"/>
                  <a:pt x="24723" y="6347"/>
                </a:cubicBezTo>
                <a:cubicBezTo>
                  <a:pt x="24598" y="6347"/>
                  <a:pt x="24352" y="6169"/>
                  <a:pt x="24091" y="6129"/>
                </a:cubicBezTo>
                <a:lnTo>
                  <a:pt x="24091" y="6129"/>
                </a:lnTo>
                <a:cubicBezTo>
                  <a:pt x="24311" y="6329"/>
                  <a:pt x="24455" y="6621"/>
                  <a:pt x="24314" y="6621"/>
                </a:cubicBezTo>
                <a:cubicBezTo>
                  <a:pt x="24270" y="6621"/>
                  <a:pt x="24197" y="6592"/>
                  <a:pt x="24091" y="6523"/>
                </a:cubicBezTo>
                <a:cubicBezTo>
                  <a:pt x="24301" y="6365"/>
                  <a:pt x="23539" y="6181"/>
                  <a:pt x="23433" y="5813"/>
                </a:cubicBezTo>
                <a:cubicBezTo>
                  <a:pt x="23376" y="5822"/>
                  <a:pt x="23317" y="5826"/>
                  <a:pt x="23259" y="5826"/>
                </a:cubicBezTo>
                <a:cubicBezTo>
                  <a:pt x="22943" y="5826"/>
                  <a:pt x="22632" y="5713"/>
                  <a:pt x="22460" y="5713"/>
                </a:cubicBezTo>
                <a:cubicBezTo>
                  <a:pt x="22389" y="5713"/>
                  <a:pt x="22342" y="5732"/>
                  <a:pt x="22329" y="5787"/>
                </a:cubicBezTo>
                <a:cubicBezTo>
                  <a:pt x="21961" y="5261"/>
                  <a:pt x="21540" y="4787"/>
                  <a:pt x="21014" y="4419"/>
                </a:cubicBezTo>
                <a:lnTo>
                  <a:pt x="21014" y="4419"/>
                </a:lnTo>
                <a:cubicBezTo>
                  <a:pt x="21023" y="4451"/>
                  <a:pt x="21016" y="4465"/>
                  <a:pt x="20997" y="4465"/>
                </a:cubicBezTo>
                <a:cubicBezTo>
                  <a:pt x="20908" y="4465"/>
                  <a:pt x="20556" y="4164"/>
                  <a:pt x="20383" y="4077"/>
                </a:cubicBezTo>
                <a:cubicBezTo>
                  <a:pt x="20345" y="4086"/>
                  <a:pt x="20303" y="4090"/>
                  <a:pt x="20258" y="4090"/>
                </a:cubicBezTo>
                <a:cubicBezTo>
                  <a:pt x="19578" y="4090"/>
                  <a:pt x="18050" y="3148"/>
                  <a:pt x="17267" y="3148"/>
                </a:cubicBezTo>
                <a:cubicBezTo>
                  <a:pt x="17183" y="3148"/>
                  <a:pt x="17107" y="3159"/>
                  <a:pt x="17042" y="3183"/>
                </a:cubicBezTo>
                <a:cubicBezTo>
                  <a:pt x="16148" y="2236"/>
                  <a:pt x="16964" y="2394"/>
                  <a:pt x="16858" y="1789"/>
                </a:cubicBezTo>
                <a:cubicBezTo>
                  <a:pt x="16332" y="1210"/>
                  <a:pt x="15754" y="684"/>
                  <a:pt x="15149" y="1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0"/>
          <p:cNvSpPr/>
          <p:nvPr/>
        </p:nvSpPr>
        <p:spPr>
          <a:xfrm>
            <a:off x="-4553" y="0"/>
            <a:ext cx="3037640" cy="2076982"/>
          </a:xfrm>
          <a:custGeom>
            <a:avLst/>
            <a:gdLst/>
            <a:ahLst/>
            <a:cxnLst/>
            <a:rect l="l" t="t" r="r" b="b"/>
            <a:pathLst>
              <a:path w="66776" h="45658" extrusionOk="0">
                <a:moveTo>
                  <a:pt x="11572" y="395"/>
                </a:moveTo>
                <a:cubicBezTo>
                  <a:pt x="12124" y="422"/>
                  <a:pt x="12256" y="474"/>
                  <a:pt x="12203" y="579"/>
                </a:cubicBezTo>
                <a:lnTo>
                  <a:pt x="11572" y="527"/>
                </a:lnTo>
                <a:lnTo>
                  <a:pt x="11572" y="395"/>
                </a:lnTo>
                <a:close/>
                <a:moveTo>
                  <a:pt x="7773" y="423"/>
                </a:moveTo>
                <a:cubicBezTo>
                  <a:pt x="8059" y="423"/>
                  <a:pt x="8507" y="515"/>
                  <a:pt x="8942" y="553"/>
                </a:cubicBezTo>
                <a:cubicBezTo>
                  <a:pt x="8942" y="582"/>
                  <a:pt x="8857" y="593"/>
                  <a:pt x="8728" y="593"/>
                </a:cubicBezTo>
                <a:cubicBezTo>
                  <a:pt x="8380" y="593"/>
                  <a:pt x="7714" y="513"/>
                  <a:pt x="7522" y="474"/>
                </a:cubicBezTo>
                <a:cubicBezTo>
                  <a:pt x="7574" y="437"/>
                  <a:pt x="7661" y="423"/>
                  <a:pt x="7773" y="423"/>
                </a:cubicBezTo>
                <a:close/>
                <a:moveTo>
                  <a:pt x="8732" y="632"/>
                </a:moveTo>
                <a:cubicBezTo>
                  <a:pt x="8968" y="658"/>
                  <a:pt x="8916" y="711"/>
                  <a:pt x="8942" y="764"/>
                </a:cubicBezTo>
                <a:cubicBezTo>
                  <a:pt x="8718" y="733"/>
                  <a:pt x="8588" y="726"/>
                  <a:pt x="8485" y="726"/>
                </a:cubicBezTo>
                <a:cubicBezTo>
                  <a:pt x="8401" y="726"/>
                  <a:pt x="8334" y="731"/>
                  <a:pt x="8247" y="731"/>
                </a:cubicBezTo>
                <a:cubicBezTo>
                  <a:pt x="8165" y="731"/>
                  <a:pt x="8065" y="727"/>
                  <a:pt x="7916" y="711"/>
                </a:cubicBezTo>
                <a:cubicBezTo>
                  <a:pt x="7916" y="606"/>
                  <a:pt x="8495" y="658"/>
                  <a:pt x="8732" y="632"/>
                </a:cubicBezTo>
                <a:close/>
                <a:moveTo>
                  <a:pt x="23355" y="1263"/>
                </a:moveTo>
                <a:lnTo>
                  <a:pt x="23355" y="1263"/>
                </a:lnTo>
                <a:cubicBezTo>
                  <a:pt x="23381" y="1290"/>
                  <a:pt x="23407" y="1316"/>
                  <a:pt x="23381" y="1342"/>
                </a:cubicBezTo>
                <a:cubicBezTo>
                  <a:pt x="23381" y="1316"/>
                  <a:pt x="23381" y="1290"/>
                  <a:pt x="23355" y="1263"/>
                </a:cubicBezTo>
                <a:close/>
                <a:moveTo>
                  <a:pt x="15465" y="2368"/>
                </a:moveTo>
                <a:lnTo>
                  <a:pt x="15465" y="2368"/>
                </a:lnTo>
                <a:cubicBezTo>
                  <a:pt x="16175" y="2447"/>
                  <a:pt x="15806" y="2552"/>
                  <a:pt x="15675" y="2631"/>
                </a:cubicBezTo>
                <a:cubicBezTo>
                  <a:pt x="14912" y="2526"/>
                  <a:pt x="15517" y="2473"/>
                  <a:pt x="15465" y="2368"/>
                </a:cubicBezTo>
                <a:close/>
                <a:moveTo>
                  <a:pt x="50804" y="3962"/>
                </a:moveTo>
                <a:cubicBezTo>
                  <a:pt x="50823" y="3965"/>
                  <a:pt x="50844" y="3969"/>
                  <a:pt x="50864" y="3972"/>
                </a:cubicBezTo>
                <a:cubicBezTo>
                  <a:pt x="50845" y="3968"/>
                  <a:pt x="50825" y="3965"/>
                  <a:pt x="50804" y="3962"/>
                </a:cubicBezTo>
                <a:close/>
                <a:moveTo>
                  <a:pt x="60227" y="3630"/>
                </a:moveTo>
                <a:cubicBezTo>
                  <a:pt x="60306" y="3709"/>
                  <a:pt x="60595" y="3893"/>
                  <a:pt x="60832" y="4051"/>
                </a:cubicBezTo>
                <a:cubicBezTo>
                  <a:pt x="60622" y="3998"/>
                  <a:pt x="60411" y="3972"/>
                  <a:pt x="60227" y="3946"/>
                </a:cubicBezTo>
                <a:cubicBezTo>
                  <a:pt x="60254" y="3841"/>
                  <a:pt x="60175" y="3735"/>
                  <a:pt x="59806" y="3683"/>
                </a:cubicBezTo>
                <a:cubicBezTo>
                  <a:pt x="59859" y="3657"/>
                  <a:pt x="60227" y="3683"/>
                  <a:pt x="60227" y="3630"/>
                </a:cubicBezTo>
                <a:close/>
                <a:moveTo>
                  <a:pt x="14860" y="5445"/>
                </a:moveTo>
                <a:lnTo>
                  <a:pt x="14860" y="5445"/>
                </a:lnTo>
                <a:cubicBezTo>
                  <a:pt x="15333" y="5603"/>
                  <a:pt x="15754" y="5892"/>
                  <a:pt x="16069" y="6287"/>
                </a:cubicBezTo>
                <a:cubicBezTo>
                  <a:pt x="15675" y="6234"/>
                  <a:pt x="16043" y="6129"/>
                  <a:pt x="15254" y="6102"/>
                </a:cubicBezTo>
                <a:cubicBezTo>
                  <a:pt x="15386" y="5866"/>
                  <a:pt x="14912" y="5655"/>
                  <a:pt x="14860" y="5445"/>
                </a:cubicBezTo>
                <a:close/>
                <a:moveTo>
                  <a:pt x="53705" y="6339"/>
                </a:moveTo>
                <a:lnTo>
                  <a:pt x="53705" y="6339"/>
                </a:lnTo>
                <a:cubicBezTo>
                  <a:pt x="54126" y="6365"/>
                  <a:pt x="54099" y="6471"/>
                  <a:pt x="54520" y="6523"/>
                </a:cubicBezTo>
                <a:cubicBezTo>
                  <a:pt x="54441" y="6576"/>
                  <a:pt x="53863" y="6497"/>
                  <a:pt x="54099" y="6628"/>
                </a:cubicBezTo>
                <a:cubicBezTo>
                  <a:pt x="53521" y="6576"/>
                  <a:pt x="53731" y="6444"/>
                  <a:pt x="53705" y="6339"/>
                </a:cubicBezTo>
                <a:close/>
                <a:moveTo>
                  <a:pt x="53915" y="6891"/>
                </a:moveTo>
                <a:cubicBezTo>
                  <a:pt x="54389" y="6944"/>
                  <a:pt x="54757" y="7102"/>
                  <a:pt x="54310" y="7154"/>
                </a:cubicBezTo>
                <a:cubicBezTo>
                  <a:pt x="54020" y="7076"/>
                  <a:pt x="53573" y="6918"/>
                  <a:pt x="53915" y="6891"/>
                </a:cubicBezTo>
                <a:close/>
                <a:moveTo>
                  <a:pt x="53310" y="6681"/>
                </a:moveTo>
                <a:lnTo>
                  <a:pt x="53310" y="6681"/>
                </a:lnTo>
                <a:cubicBezTo>
                  <a:pt x="53363" y="6865"/>
                  <a:pt x="53757" y="7023"/>
                  <a:pt x="53494" y="7207"/>
                </a:cubicBezTo>
                <a:cubicBezTo>
                  <a:pt x="52679" y="7076"/>
                  <a:pt x="53231" y="6813"/>
                  <a:pt x="53310" y="6681"/>
                </a:cubicBezTo>
                <a:close/>
                <a:moveTo>
                  <a:pt x="58076" y="7203"/>
                </a:moveTo>
                <a:cubicBezTo>
                  <a:pt x="58165" y="7203"/>
                  <a:pt x="58269" y="7212"/>
                  <a:pt x="58386" y="7233"/>
                </a:cubicBezTo>
                <a:cubicBezTo>
                  <a:pt x="57939" y="7286"/>
                  <a:pt x="58570" y="7470"/>
                  <a:pt x="58176" y="7496"/>
                </a:cubicBezTo>
                <a:cubicBezTo>
                  <a:pt x="57557" y="7452"/>
                  <a:pt x="57607" y="7203"/>
                  <a:pt x="58076" y="7203"/>
                </a:cubicBezTo>
                <a:close/>
                <a:moveTo>
                  <a:pt x="53705" y="7496"/>
                </a:moveTo>
                <a:cubicBezTo>
                  <a:pt x="54126" y="7602"/>
                  <a:pt x="54441" y="7733"/>
                  <a:pt x="54099" y="7838"/>
                </a:cubicBezTo>
                <a:cubicBezTo>
                  <a:pt x="53652" y="7786"/>
                  <a:pt x="53994" y="7680"/>
                  <a:pt x="53889" y="7628"/>
                </a:cubicBezTo>
                <a:cubicBezTo>
                  <a:pt x="53837" y="7621"/>
                  <a:pt x="53796" y="7618"/>
                  <a:pt x="53765" y="7618"/>
                </a:cubicBezTo>
                <a:cubicBezTo>
                  <a:pt x="53546" y="7618"/>
                  <a:pt x="53797" y="7763"/>
                  <a:pt x="53705" y="7786"/>
                </a:cubicBezTo>
                <a:cubicBezTo>
                  <a:pt x="53074" y="7628"/>
                  <a:pt x="53547" y="7602"/>
                  <a:pt x="53705" y="7496"/>
                </a:cubicBezTo>
                <a:close/>
                <a:moveTo>
                  <a:pt x="13624" y="7838"/>
                </a:moveTo>
                <a:lnTo>
                  <a:pt x="13624" y="7838"/>
                </a:lnTo>
                <a:cubicBezTo>
                  <a:pt x="14348" y="7913"/>
                  <a:pt x="14049" y="8144"/>
                  <a:pt x="13885" y="8144"/>
                </a:cubicBezTo>
                <a:cubicBezTo>
                  <a:pt x="13817" y="8144"/>
                  <a:pt x="13772" y="8104"/>
                  <a:pt x="13834" y="7996"/>
                </a:cubicBezTo>
                <a:cubicBezTo>
                  <a:pt x="13650" y="7943"/>
                  <a:pt x="13597" y="7891"/>
                  <a:pt x="13624" y="7838"/>
                </a:cubicBezTo>
                <a:close/>
                <a:moveTo>
                  <a:pt x="54888" y="8864"/>
                </a:moveTo>
                <a:lnTo>
                  <a:pt x="54888" y="8864"/>
                </a:lnTo>
                <a:cubicBezTo>
                  <a:pt x="55888" y="8995"/>
                  <a:pt x="54836" y="9180"/>
                  <a:pt x="55309" y="9285"/>
                </a:cubicBezTo>
                <a:cubicBezTo>
                  <a:pt x="54520" y="9127"/>
                  <a:pt x="55204" y="9074"/>
                  <a:pt x="54888" y="8864"/>
                </a:cubicBezTo>
                <a:close/>
                <a:moveTo>
                  <a:pt x="54073" y="8943"/>
                </a:moveTo>
                <a:cubicBezTo>
                  <a:pt x="54494" y="9022"/>
                  <a:pt x="54310" y="9258"/>
                  <a:pt x="54073" y="9311"/>
                </a:cubicBezTo>
                <a:cubicBezTo>
                  <a:pt x="53600" y="9258"/>
                  <a:pt x="54205" y="9127"/>
                  <a:pt x="53468" y="9127"/>
                </a:cubicBezTo>
                <a:cubicBezTo>
                  <a:pt x="53679" y="9101"/>
                  <a:pt x="53889" y="9048"/>
                  <a:pt x="54073" y="8943"/>
                </a:cubicBezTo>
                <a:close/>
                <a:moveTo>
                  <a:pt x="53258" y="9337"/>
                </a:moveTo>
                <a:cubicBezTo>
                  <a:pt x="53784" y="9390"/>
                  <a:pt x="54205" y="9548"/>
                  <a:pt x="53863" y="9600"/>
                </a:cubicBezTo>
                <a:cubicBezTo>
                  <a:pt x="53521" y="9521"/>
                  <a:pt x="53179" y="9443"/>
                  <a:pt x="53258" y="9337"/>
                </a:cubicBezTo>
                <a:close/>
                <a:moveTo>
                  <a:pt x="54888" y="9285"/>
                </a:moveTo>
                <a:cubicBezTo>
                  <a:pt x="55178" y="9390"/>
                  <a:pt x="56072" y="9811"/>
                  <a:pt x="54888" y="9811"/>
                </a:cubicBezTo>
                <a:cubicBezTo>
                  <a:pt x="55414" y="9706"/>
                  <a:pt x="54888" y="9469"/>
                  <a:pt x="54888" y="9285"/>
                </a:cubicBezTo>
                <a:close/>
                <a:moveTo>
                  <a:pt x="53468" y="9600"/>
                </a:moveTo>
                <a:cubicBezTo>
                  <a:pt x="53577" y="9647"/>
                  <a:pt x="53814" y="9703"/>
                  <a:pt x="53963" y="9703"/>
                </a:cubicBezTo>
                <a:cubicBezTo>
                  <a:pt x="54066" y="9703"/>
                  <a:pt x="54127" y="9676"/>
                  <a:pt x="54073" y="9600"/>
                </a:cubicBezTo>
                <a:lnTo>
                  <a:pt x="54073" y="9600"/>
                </a:lnTo>
                <a:cubicBezTo>
                  <a:pt x="54415" y="9758"/>
                  <a:pt x="54178" y="9995"/>
                  <a:pt x="54257" y="10205"/>
                </a:cubicBezTo>
                <a:cubicBezTo>
                  <a:pt x="53231" y="10021"/>
                  <a:pt x="54494" y="9837"/>
                  <a:pt x="53258" y="9732"/>
                </a:cubicBezTo>
                <a:cubicBezTo>
                  <a:pt x="53179" y="9627"/>
                  <a:pt x="53389" y="9627"/>
                  <a:pt x="53468" y="9600"/>
                </a:cubicBezTo>
                <a:close/>
                <a:moveTo>
                  <a:pt x="53863" y="10547"/>
                </a:moveTo>
                <a:cubicBezTo>
                  <a:pt x="54231" y="10889"/>
                  <a:pt x="53942" y="11257"/>
                  <a:pt x="54468" y="11783"/>
                </a:cubicBezTo>
                <a:cubicBezTo>
                  <a:pt x="54546" y="11788"/>
                  <a:pt x="54609" y="11790"/>
                  <a:pt x="54659" y="11790"/>
                </a:cubicBezTo>
                <a:cubicBezTo>
                  <a:pt x="55158" y="11790"/>
                  <a:pt x="54336" y="11570"/>
                  <a:pt x="54862" y="11547"/>
                </a:cubicBezTo>
                <a:lnTo>
                  <a:pt x="54862" y="11547"/>
                </a:lnTo>
                <a:cubicBezTo>
                  <a:pt x="55546" y="11625"/>
                  <a:pt x="55204" y="11810"/>
                  <a:pt x="55257" y="11941"/>
                </a:cubicBezTo>
                <a:cubicBezTo>
                  <a:pt x="54520" y="11941"/>
                  <a:pt x="54283" y="11783"/>
                  <a:pt x="53442" y="11757"/>
                </a:cubicBezTo>
                <a:cubicBezTo>
                  <a:pt x="53547" y="11284"/>
                  <a:pt x="52995" y="10915"/>
                  <a:pt x="53863" y="10547"/>
                </a:cubicBezTo>
                <a:close/>
                <a:moveTo>
                  <a:pt x="54862" y="12362"/>
                </a:moveTo>
                <a:lnTo>
                  <a:pt x="54862" y="12362"/>
                </a:lnTo>
                <a:cubicBezTo>
                  <a:pt x="55625" y="12441"/>
                  <a:pt x="55099" y="12599"/>
                  <a:pt x="55257" y="12704"/>
                </a:cubicBezTo>
                <a:cubicBezTo>
                  <a:pt x="54678" y="12572"/>
                  <a:pt x="55020" y="12572"/>
                  <a:pt x="54862" y="12362"/>
                </a:cubicBezTo>
                <a:close/>
                <a:moveTo>
                  <a:pt x="54231" y="12625"/>
                </a:moveTo>
                <a:cubicBezTo>
                  <a:pt x="54520" y="12625"/>
                  <a:pt x="54809" y="12730"/>
                  <a:pt x="55046" y="12914"/>
                </a:cubicBezTo>
                <a:cubicBezTo>
                  <a:pt x="54783" y="12862"/>
                  <a:pt x="54494" y="12809"/>
                  <a:pt x="54231" y="12809"/>
                </a:cubicBezTo>
                <a:lnTo>
                  <a:pt x="54231" y="12783"/>
                </a:lnTo>
                <a:lnTo>
                  <a:pt x="54231" y="12625"/>
                </a:lnTo>
                <a:close/>
                <a:moveTo>
                  <a:pt x="56440" y="13808"/>
                </a:moveTo>
                <a:lnTo>
                  <a:pt x="56440" y="13808"/>
                </a:lnTo>
                <a:cubicBezTo>
                  <a:pt x="56612" y="13833"/>
                  <a:pt x="57059" y="13995"/>
                  <a:pt x="56732" y="13995"/>
                </a:cubicBezTo>
                <a:cubicBezTo>
                  <a:pt x="56709" y="13995"/>
                  <a:pt x="56682" y="13994"/>
                  <a:pt x="56650" y="13992"/>
                </a:cubicBezTo>
                <a:lnTo>
                  <a:pt x="56650" y="13992"/>
                </a:lnTo>
                <a:cubicBezTo>
                  <a:pt x="56650" y="14019"/>
                  <a:pt x="56887" y="14045"/>
                  <a:pt x="57045" y="14071"/>
                </a:cubicBezTo>
                <a:cubicBezTo>
                  <a:pt x="56989" y="14095"/>
                  <a:pt x="56938" y="14105"/>
                  <a:pt x="56880" y="14105"/>
                </a:cubicBezTo>
                <a:cubicBezTo>
                  <a:pt x="56747" y="14105"/>
                  <a:pt x="56577" y="14055"/>
                  <a:pt x="56230" y="14019"/>
                </a:cubicBezTo>
                <a:cubicBezTo>
                  <a:pt x="56072" y="13887"/>
                  <a:pt x="56572" y="13940"/>
                  <a:pt x="56440" y="13808"/>
                </a:cubicBezTo>
                <a:close/>
                <a:moveTo>
                  <a:pt x="56230" y="14177"/>
                </a:moveTo>
                <a:lnTo>
                  <a:pt x="56230" y="14177"/>
                </a:lnTo>
                <a:cubicBezTo>
                  <a:pt x="56364" y="14215"/>
                  <a:pt x="56499" y="14239"/>
                  <a:pt x="56572" y="14239"/>
                </a:cubicBezTo>
                <a:cubicBezTo>
                  <a:pt x="56599" y="14239"/>
                  <a:pt x="56617" y="14236"/>
                  <a:pt x="56624" y="14229"/>
                </a:cubicBezTo>
                <a:cubicBezTo>
                  <a:pt x="57071" y="14255"/>
                  <a:pt x="56729" y="14361"/>
                  <a:pt x="56835" y="14440"/>
                </a:cubicBezTo>
                <a:cubicBezTo>
                  <a:pt x="56466" y="14361"/>
                  <a:pt x="56124" y="14282"/>
                  <a:pt x="56230" y="14177"/>
                </a:cubicBezTo>
                <a:close/>
                <a:moveTo>
                  <a:pt x="58018" y="15307"/>
                </a:moveTo>
                <a:cubicBezTo>
                  <a:pt x="58728" y="15413"/>
                  <a:pt x="57965" y="15465"/>
                  <a:pt x="58439" y="15649"/>
                </a:cubicBezTo>
                <a:cubicBezTo>
                  <a:pt x="57650" y="15570"/>
                  <a:pt x="58176" y="15413"/>
                  <a:pt x="58018" y="15307"/>
                </a:cubicBezTo>
                <a:close/>
                <a:moveTo>
                  <a:pt x="59044" y="15623"/>
                </a:moveTo>
                <a:cubicBezTo>
                  <a:pt x="59294" y="15681"/>
                  <a:pt x="59530" y="15823"/>
                  <a:pt x="59701" y="15823"/>
                </a:cubicBezTo>
                <a:cubicBezTo>
                  <a:pt x="59763" y="15823"/>
                  <a:pt x="59817" y="15804"/>
                  <a:pt x="59859" y="15755"/>
                </a:cubicBezTo>
                <a:cubicBezTo>
                  <a:pt x="60727" y="15886"/>
                  <a:pt x="59938" y="15991"/>
                  <a:pt x="60043" y="16149"/>
                </a:cubicBezTo>
                <a:cubicBezTo>
                  <a:pt x="59675" y="16070"/>
                  <a:pt x="59333" y="15886"/>
                  <a:pt x="59044" y="15623"/>
                </a:cubicBezTo>
                <a:close/>
                <a:moveTo>
                  <a:pt x="58623" y="15939"/>
                </a:moveTo>
                <a:lnTo>
                  <a:pt x="58623" y="15939"/>
                </a:lnTo>
                <a:cubicBezTo>
                  <a:pt x="59239" y="15990"/>
                  <a:pt x="59103" y="16217"/>
                  <a:pt x="58827" y="16252"/>
                </a:cubicBezTo>
                <a:lnTo>
                  <a:pt x="58827" y="16252"/>
                </a:lnTo>
                <a:cubicBezTo>
                  <a:pt x="58469" y="16123"/>
                  <a:pt x="58832" y="16122"/>
                  <a:pt x="58623" y="15939"/>
                </a:cubicBezTo>
                <a:close/>
                <a:moveTo>
                  <a:pt x="64591" y="16138"/>
                </a:moveTo>
                <a:cubicBezTo>
                  <a:pt x="64692" y="16138"/>
                  <a:pt x="64806" y="16141"/>
                  <a:pt x="64935" y="16149"/>
                </a:cubicBezTo>
                <a:lnTo>
                  <a:pt x="64909" y="16149"/>
                </a:lnTo>
                <a:cubicBezTo>
                  <a:pt x="64751" y="16219"/>
                  <a:pt x="64593" y="16301"/>
                  <a:pt x="64155" y="16301"/>
                </a:cubicBezTo>
                <a:cubicBezTo>
                  <a:pt x="63936" y="16301"/>
                  <a:pt x="63646" y="16281"/>
                  <a:pt x="63252" y="16228"/>
                </a:cubicBezTo>
                <a:lnTo>
                  <a:pt x="63252" y="16228"/>
                </a:lnTo>
                <a:cubicBezTo>
                  <a:pt x="63303" y="16230"/>
                  <a:pt x="63351" y="16231"/>
                  <a:pt x="63396" y="16231"/>
                </a:cubicBezTo>
                <a:cubicBezTo>
                  <a:pt x="63850" y="16231"/>
                  <a:pt x="64046" y="16138"/>
                  <a:pt x="64591" y="16138"/>
                </a:cubicBezTo>
                <a:close/>
                <a:moveTo>
                  <a:pt x="63462" y="16333"/>
                </a:moveTo>
                <a:cubicBezTo>
                  <a:pt x="64223" y="16400"/>
                  <a:pt x="64336" y="16677"/>
                  <a:pt x="63819" y="16677"/>
                </a:cubicBezTo>
                <a:cubicBezTo>
                  <a:pt x="63728" y="16677"/>
                  <a:pt x="63618" y="16668"/>
                  <a:pt x="63488" y="16649"/>
                </a:cubicBezTo>
                <a:lnTo>
                  <a:pt x="63462" y="16622"/>
                </a:lnTo>
                <a:cubicBezTo>
                  <a:pt x="63620" y="16491"/>
                  <a:pt x="63015" y="16386"/>
                  <a:pt x="63462" y="16333"/>
                </a:cubicBezTo>
                <a:close/>
                <a:moveTo>
                  <a:pt x="60622" y="16754"/>
                </a:moveTo>
                <a:lnTo>
                  <a:pt x="60622" y="16780"/>
                </a:lnTo>
                <a:cubicBezTo>
                  <a:pt x="61227" y="16833"/>
                  <a:pt x="61332" y="16991"/>
                  <a:pt x="61043" y="17017"/>
                </a:cubicBezTo>
                <a:cubicBezTo>
                  <a:pt x="60727" y="16938"/>
                  <a:pt x="60595" y="16859"/>
                  <a:pt x="60622" y="16754"/>
                </a:cubicBezTo>
                <a:close/>
                <a:moveTo>
                  <a:pt x="61753" y="17474"/>
                </a:moveTo>
                <a:cubicBezTo>
                  <a:pt x="61825" y="17474"/>
                  <a:pt x="61919" y="17479"/>
                  <a:pt x="62042" y="17490"/>
                </a:cubicBezTo>
                <a:cubicBezTo>
                  <a:pt x="61858" y="17622"/>
                  <a:pt x="61989" y="17622"/>
                  <a:pt x="62042" y="17806"/>
                </a:cubicBezTo>
                <a:cubicBezTo>
                  <a:pt x="61674" y="17806"/>
                  <a:pt x="60832" y="17674"/>
                  <a:pt x="61016" y="17543"/>
                </a:cubicBezTo>
                <a:lnTo>
                  <a:pt x="61016" y="17543"/>
                </a:lnTo>
                <a:lnTo>
                  <a:pt x="61016" y="17569"/>
                </a:lnTo>
                <a:cubicBezTo>
                  <a:pt x="61299" y="17631"/>
                  <a:pt x="61444" y="17653"/>
                  <a:pt x="61514" y="17653"/>
                </a:cubicBezTo>
                <a:cubicBezTo>
                  <a:pt x="61712" y="17653"/>
                  <a:pt x="61321" y="17474"/>
                  <a:pt x="61753" y="17474"/>
                </a:cubicBezTo>
                <a:close/>
                <a:moveTo>
                  <a:pt x="62191" y="17747"/>
                </a:moveTo>
                <a:lnTo>
                  <a:pt x="62191" y="17747"/>
                </a:lnTo>
                <a:cubicBezTo>
                  <a:pt x="62114" y="17981"/>
                  <a:pt x="62901" y="18284"/>
                  <a:pt x="62594" y="18437"/>
                </a:cubicBezTo>
                <a:cubicBezTo>
                  <a:pt x="61963" y="18411"/>
                  <a:pt x="61989" y="18306"/>
                  <a:pt x="61358" y="18279"/>
                </a:cubicBezTo>
                <a:cubicBezTo>
                  <a:pt x="61696" y="18258"/>
                  <a:pt x="61492" y="18085"/>
                  <a:pt x="61832" y="18085"/>
                </a:cubicBezTo>
                <a:cubicBezTo>
                  <a:pt x="61916" y="18085"/>
                  <a:pt x="62033" y="18095"/>
                  <a:pt x="62200" y="18122"/>
                </a:cubicBezTo>
                <a:cubicBezTo>
                  <a:pt x="61526" y="17997"/>
                  <a:pt x="62108" y="17872"/>
                  <a:pt x="62191" y="17747"/>
                </a:cubicBezTo>
                <a:close/>
                <a:moveTo>
                  <a:pt x="65848" y="18652"/>
                </a:moveTo>
                <a:cubicBezTo>
                  <a:pt x="66425" y="18805"/>
                  <a:pt x="66011" y="18806"/>
                  <a:pt x="65829" y="18911"/>
                </a:cubicBezTo>
                <a:cubicBezTo>
                  <a:pt x="65286" y="18755"/>
                  <a:pt x="65685" y="18753"/>
                  <a:pt x="65848" y="18652"/>
                </a:cubicBezTo>
                <a:close/>
                <a:moveTo>
                  <a:pt x="65932" y="19118"/>
                </a:moveTo>
                <a:cubicBezTo>
                  <a:pt x="65997" y="19118"/>
                  <a:pt x="66090" y="19127"/>
                  <a:pt x="66224" y="19147"/>
                </a:cubicBezTo>
                <a:cubicBezTo>
                  <a:pt x="65987" y="19200"/>
                  <a:pt x="66040" y="19331"/>
                  <a:pt x="66040" y="19437"/>
                </a:cubicBezTo>
                <a:lnTo>
                  <a:pt x="66013" y="19410"/>
                </a:lnTo>
                <a:cubicBezTo>
                  <a:pt x="65908" y="19384"/>
                  <a:pt x="65803" y="19371"/>
                  <a:pt x="65701" y="19371"/>
                </a:cubicBezTo>
                <a:cubicBezTo>
                  <a:pt x="65599" y="19371"/>
                  <a:pt x="65500" y="19384"/>
                  <a:pt x="65408" y="19410"/>
                </a:cubicBezTo>
                <a:cubicBezTo>
                  <a:pt x="64961" y="19358"/>
                  <a:pt x="64961" y="19279"/>
                  <a:pt x="65014" y="19174"/>
                </a:cubicBezTo>
                <a:lnTo>
                  <a:pt x="65014" y="19174"/>
                </a:lnTo>
                <a:cubicBezTo>
                  <a:pt x="65408" y="19279"/>
                  <a:pt x="65408" y="19174"/>
                  <a:pt x="65803" y="19305"/>
                </a:cubicBezTo>
                <a:cubicBezTo>
                  <a:pt x="65887" y="19263"/>
                  <a:pt x="65666" y="19118"/>
                  <a:pt x="65932" y="19118"/>
                </a:cubicBezTo>
                <a:close/>
                <a:moveTo>
                  <a:pt x="61690" y="21045"/>
                </a:moveTo>
                <a:cubicBezTo>
                  <a:pt x="62371" y="21226"/>
                  <a:pt x="61576" y="21279"/>
                  <a:pt x="62489" y="21462"/>
                </a:cubicBezTo>
                <a:cubicBezTo>
                  <a:pt x="62331" y="21646"/>
                  <a:pt x="61884" y="21646"/>
                  <a:pt x="62463" y="21882"/>
                </a:cubicBezTo>
                <a:lnTo>
                  <a:pt x="61437" y="21751"/>
                </a:lnTo>
                <a:cubicBezTo>
                  <a:pt x="61724" y="21568"/>
                  <a:pt x="61260" y="21230"/>
                  <a:pt x="61690" y="21045"/>
                </a:cubicBezTo>
                <a:close/>
                <a:moveTo>
                  <a:pt x="58807" y="21619"/>
                </a:moveTo>
                <a:lnTo>
                  <a:pt x="58807" y="21619"/>
                </a:lnTo>
                <a:cubicBezTo>
                  <a:pt x="58930" y="21650"/>
                  <a:pt x="59054" y="21663"/>
                  <a:pt x="59177" y="21663"/>
                </a:cubicBezTo>
                <a:cubicBezTo>
                  <a:pt x="59264" y="21663"/>
                  <a:pt x="59351" y="21657"/>
                  <a:pt x="59438" y="21646"/>
                </a:cubicBezTo>
                <a:cubicBezTo>
                  <a:pt x="60017" y="21698"/>
                  <a:pt x="59912" y="21909"/>
                  <a:pt x="59622" y="21935"/>
                </a:cubicBezTo>
                <a:cubicBezTo>
                  <a:pt x="59070" y="21856"/>
                  <a:pt x="58833" y="21751"/>
                  <a:pt x="58807" y="21619"/>
                </a:cubicBezTo>
                <a:close/>
                <a:moveTo>
                  <a:pt x="59017" y="21935"/>
                </a:moveTo>
                <a:lnTo>
                  <a:pt x="59017" y="21935"/>
                </a:lnTo>
                <a:cubicBezTo>
                  <a:pt x="59754" y="22067"/>
                  <a:pt x="58965" y="22093"/>
                  <a:pt x="59202" y="22277"/>
                </a:cubicBezTo>
                <a:cubicBezTo>
                  <a:pt x="59017" y="22251"/>
                  <a:pt x="58912" y="22251"/>
                  <a:pt x="58804" y="22251"/>
                </a:cubicBezTo>
                <a:cubicBezTo>
                  <a:pt x="58695" y="22251"/>
                  <a:pt x="58583" y="22251"/>
                  <a:pt x="58386" y="22224"/>
                </a:cubicBezTo>
                <a:cubicBezTo>
                  <a:pt x="58570" y="22067"/>
                  <a:pt x="58781" y="21961"/>
                  <a:pt x="59017" y="21935"/>
                </a:cubicBezTo>
                <a:close/>
                <a:moveTo>
                  <a:pt x="61632" y="22860"/>
                </a:moveTo>
                <a:lnTo>
                  <a:pt x="62200" y="22934"/>
                </a:lnTo>
                <a:lnTo>
                  <a:pt x="62200" y="23119"/>
                </a:lnTo>
                <a:cubicBezTo>
                  <a:pt x="61607" y="23067"/>
                  <a:pt x="61797" y="22940"/>
                  <a:pt x="61632" y="22860"/>
                </a:cubicBezTo>
                <a:close/>
                <a:moveTo>
                  <a:pt x="62042" y="21856"/>
                </a:moveTo>
                <a:cubicBezTo>
                  <a:pt x="63041" y="22119"/>
                  <a:pt x="62936" y="22408"/>
                  <a:pt x="62200" y="22461"/>
                </a:cubicBezTo>
                <a:cubicBezTo>
                  <a:pt x="63199" y="22750"/>
                  <a:pt x="63883" y="22987"/>
                  <a:pt x="63015" y="23197"/>
                </a:cubicBezTo>
                <a:lnTo>
                  <a:pt x="62989" y="23171"/>
                </a:lnTo>
                <a:cubicBezTo>
                  <a:pt x="62410" y="22987"/>
                  <a:pt x="63173" y="22803"/>
                  <a:pt x="61595" y="22566"/>
                </a:cubicBezTo>
                <a:cubicBezTo>
                  <a:pt x="61937" y="22277"/>
                  <a:pt x="61621" y="21961"/>
                  <a:pt x="62042" y="21856"/>
                </a:cubicBezTo>
                <a:close/>
                <a:moveTo>
                  <a:pt x="64646" y="23013"/>
                </a:moveTo>
                <a:cubicBezTo>
                  <a:pt x="65093" y="23092"/>
                  <a:pt x="64725" y="23197"/>
                  <a:pt x="64830" y="23276"/>
                </a:cubicBezTo>
                <a:cubicBezTo>
                  <a:pt x="64689" y="23232"/>
                  <a:pt x="64596" y="23215"/>
                  <a:pt x="64535" y="23215"/>
                </a:cubicBezTo>
                <a:cubicBezTo>
                  <a:pt x="64412" y="23215"/>
                  <a:pt x="64418" y="23285"/>
                  <a:pt x="64435" y="23355"/>
                </a:cubicBezTo>
                <a:cubicBezTo>
                  <a:pt x="63620" y="23224"/>
                  <a:pt x="64567" y="23145"/>
                  <a:pt x="64672" y="23040"/>
                </a:cubicBezTo>
                <a:lnTo>
                  <a:pt x="64646" y="23013"/>
                </a:lnTo>
                <a:close/>
                <a:moveTo>
                  <a:pt x="64458" y="24391"/>
                </a:moveTo>
                <a:cubicBezTo>
                  <a:pt x="64657" y="24391"/>
                  <a:pt x="64865" y="24397"/>
                  <a:pt x="65000" y="24406"/>
                </a:cubicBezTo>
                <a:lnTo>
                  <a:pt x="65000" y="24406"/>
                </a:lnTo>
                <a:cubicBezTo>
                  <a:pt x="65094" y="24542"/>
                  <a:pt x="65519" y="24569"/>
                  <a:pt x="65172" y="24644"/>
                </a:cubicBezTo>
                <a:cubicBezTo>
                  <a:pt x="64882" y="24618"/>
                  <a:pt x="65014" y="24539"/>
                  <a:pt x="64961" y="24460"/>
                </a:cubicBezTo>
                <a:cubicBezTo>
                  <a:pt x="64929" y="24456"/>
                  <a:pt x="64902" y="24455"/>
                  <a:pt x="64881" y="24455"/>
                </a:cubicBezTo>
                <a:cubicBezTo>
                  <a:pt x="64744" y="24455"/>
                  <a:pt x="64800" y="24520"/>
                  <a:pt x="64777" y="24565"/>
                </a:cubicBezTo>
                <a:cubicBezTo>
                  <a:pt x="64462" y="24565"/>
                  <a:pt x="64230" y="24430"/>
                  <a:pt x="64069" y="24430"/>
                </a:cubicBezTo>
                <a:cubicBezTo>
                  <a:pt x="64029" y="24430"/>
                  <a:pt x="63993" y="24439"/>
                  <a:pt x="63962" y="24460"/>
                </a:cubicBezTo>
                <a:cubicBezTo>
                  <a:pt x="63778" y="24410"/>
                  <a:pt x="64102" y="24391"/>
                  <a:pt x="64458" y="24391"/>
                </a:cubicBezTo>
                <a:close/>
                <a:moveTo>
                  <a:pt x="63304" y="24933"/>
                </a:moveTo>
                <a:cubicBezTo>
                  <a:pt x="63495" y="24981"/>
                  <a:pt x="63685" y="25028"/>
                  <a:pt x="63894" y="25056"/>
                </a:cubicBezTo>
                <a:lnTo>
                  <a:pt x="63894" y="25056"/>
                </a:lnTo>
                <a:cubicBezTo>
                  <a:pt x="63848" y="25071"/>
                  <a:pt x="63781" y="25078"/>
                  <a:pt x="63715" y="25078"/>
                </a:cubicBezTo>
                <a:cubicBezTo>
                  <a:pt x="63627" y="25078"/>
                  <a:pt x="63541" y="25065"/>
                  <a:pt x="63515" y="25038"/>
                </a:cubicBezTo>
                <a:cubicBezTo>
                  <a:pt x="63423" y="25052"/>
                  <a:pt x="63324" y="25058"/>
                  <a:pt x="63222" y="25058"/>
                </a:cubicBezTo>
                <a:cubicBezTo>
                  <a:pt x="63120" y="25058"/>
                  <a:pt x="63015" y="25052"/>
                  <a:pt x="62910" y="25038"/>
                </a:cubicBezTo>
                <a:cubicBezTo>
                  <a:pt x="63041" y="25012"/>
                  <a:pt x="63173" y="25012"/>
                  <a:pt x="62910" y="24960"/>
                </a:cubicBezTo>
                <a:cubicBezTo>
                  <a:pt x="62922" y="24954"/>
                  <a:pt x="62949" y="24952"/>
                  <a:pt x="62983" y="24952"/>
                </a:cubicBezTo>
                <a:cubicBezTo>
                  <a:pt x="63044" y="24952"/>
                  <a:pt x="63129" y="24958"/>
                  <a:pt x="63196" y="24958"/>
                </a:cubicBezTo>
                <a:cubicBezTo>
                  <a:pt x="63258" y="24958"/>
                  <a:pt x="63304" y="24953"/>
                  <a:pt x="63304" y="24933"/>
                </a:cubicBezTo>
                <a:close/>
                <a:moveTo>
                  <a:pt x="62726" y="25091"/>
                </a:moveTo>
                <a:cubicBezTo>
                  <a:pt x="63147" y="25091"/>
                  <a:pt x="64120" y="25170"/>
                  <a:pt x="64146" y="25328"/>
                </a:cubicBezTo>
                <a:cubicBezTo>
                  <a:pt x="63646" y="25301"/>
                  <a:pt x="63173" y="25223"/>
                  <a:pt x="62726" y="25091"/>
                </a:cubicBezTo>
                <a:close/>
                <a:moveTo>
                  <a:pt x="58623" y="25722"/>
                </a:moveTo>
                <a:lnTo>
                  <a:pt x="59228" y="25801"/>
                </a:lnTo>
                <a:cubicBezTo>
                  <a:pt x="59254" y="25906"/>
                  <a:pt x="59254" y="25985"/>
                  <a:pt x="59017" y="26012"/>
                </a:cubicBezTo>
                <a:cubicBezTo>
                  <a:pt x="58491" y="25933"/>
                  <a:pt x="58623" y="25827"/>
                  <a:pt x="58623" y="25722"/>
                </a:cubicBezTo>
                <a:close/>
                <a:moveTo>
                  <a:pt x="59202" y="26090"/>
                </a:moveTo>
                <a:lnTo>
                  <a:pt x="59806" y="26169"/>
                </a:lnTo>
                <a:cubicBezTo>
                  <a:pt x="59751" y="26206"/>
                  <a:pt x="59735" y="26255"/>
                  <a:pt x="59552" y="26255"/>
                </a:cubicBezTo>
                <a:cubicBezTo>
                  <a:pt x="59473" y="26255"/>
                  <a:pt x="59361" y="26246"/>
                  <a:pt x="59202" y="26222"/>
                </a:cubicBezTo>
                <a:lnTo>
                  <a:pt x="59202" y="26090"/>
                </a:lnTo>
                <a:close/>
                <a:moveTo>
                  <a:pt x="57239" y="25122"/>
                </a:moveTo>
                <a:cubicBezTo>
                  <a:pt x="58173" y="25543"/>
                  <a:pt x="57757" y="26197"/>
                  <a:pt x="58176" y="26538"/>
                </a:cubicBezTo>
                <a:cubicBezTo>
                  <a:pt x="56944" y="26230"/>
                  <a:pt x="57365" y="25546"/>
                  <a:pt x="57239" y="25122"/>
                </a:cubicBezTo>
                <a:close/>
                <a:moveTo>
                  <a:pt x="61805" y="26669"/>
                </a:moveTo>
                <a:lnTo>
                  <a:pt x="61805" y="26669"/>
                </a:lnTo>
                <a:cubicBezTo>
                  <a:pt x="61954" y="26688"/>
                  <a:pt x="62103" y="26706"/>
                  <a:pt x="62242" y="26706"/>
                </a:cubicBezTo>
                <a:cubicBezTo>
                  <a:pt x="62300" y="26706"/>
                  <a:pt x="62356" y="26703"/>
                  <a:pt x="62410" y="26695"/>
                </a:cubicBezTo>
                <a:cubicBezTo>
                  <a:pt x="62647" y="26748"/>
                  <a:pt x="62542" y="26748"/>
                  <a:pt x="62410" y="26748"/>
                </a:cubicBezTo>
                <a:cubicBezTo>
                  <a:pt x="62714" y="26832"/>
                  <a:pt x="62769" y="26857"/>
                  <a:pt x="62707" y="26857"/>
                </a:cubicBezTo>
                <a:cubicBezTo>
                  <a:pt x="62619" y="26857"/>
                  <a:pt x="62294" y="26806"/>
                  <a:pt x="62120" y="26806"/>
                </a:cubicBezTo>
                <a:cubicBezTo>
                  <a:pt x="62036" y="26806"/>
                  <a:pt x="61987" y="26818"/>
                  <a:pt x="62016" y="26853"/>
                </a:cubicBezTo>
                <a:cubicBezTo>
                  <a:pt x="61726" y="26801"/>
                  <a:pt x="61832" y="26722"/>
                  <a:pt x="61805" y="26669"/>
                </a:cubicBezTo>
                <a:close/>
                <a:moveTo>
                  <a:pt x="58150" y="26879"/>
                </a:moveTo>
                <a:lnTo>
                  <a:pt x="58150" y="26879"/>
                </a:lnTo>
                <a:cubicBezTo>
                  <a:pt x="58833" y="26985"/>
                  <a:pt x="58491" y="27142"/>
                  <a:pt x="58728" y="27274"/>
                </a:cubicBezTo>
                <a:cubicBezTo>
                  <a:pt x="57808" y="27090"/>
                  <a:pt x="58518" y="27064"/>
                  <a:pt x="58150" y="26879"/>
                </a:cubicBezTo>
                <a:close/>
                <a:moveTo>
                  <a:pt x="62774" y="27559"/>
                </a:moveTo>
                <a:cubicBezTo>
                  <a:pt x="62784" y="27560"/>
                  <a:pt x="62794" y="27562"/>
                  <a:pt x="62805" y="27563"/>
                </a:cubicBezTo>
                <a:cubicBezTo>
                  <a:pt x="62794" y="27562"/>
                  <a:pt x="62784" y="27560"/>
                  <a:pt x="62774" y="27559"/>
                </a:cubicBezTo>
                <a:close/>
                <a:moveTo>
                  <a:pt x="49865" y="29115"/>
                </a:moveTo>
                <a:cubicBezTo>
                  <a:pt x="50312" y="29194"/>
                  <a:pt x="49918" y="29325"/>
                  <a:pt x="50049" y="29457"/>
                </a:cubicBezTo>
                <a:cubicBezTo>
                  <a:pt x="49050" y="29246"/>
                  <a:pt x="49786" y="29273"/>
                  <a:pt x="49865" y="29115"/>
                </a:cubicBezTo>
                <a:close/>
                <a:moveTo>
                  <a:pt x="47998" y="29641"/>
                </a:moveTo>
                <a:cubicBezTo>
                  <a:pt x="48892" y="29772"/>
                  <a:pt x="47893" y="29746"/>
                  <a:pt x="48182" y="29904"/>
                </a:cubicBezTo>
                <a:cubicBezTo>
                  <a:pt x="47682" y="29772"/>
                  <a:pt x="47814" y="29720"/>
                  <a:pt x="47971" y="29641"/>
                </a:cubicBezTo>
                <a:close/>
                <a:moveTo>
                  <a:pt x="41712" y="29141"/>
                </a:moveTo>
                <a:lnTo>
                  <a:pt x="41712" y="29141"/>
                </a:lnTo>
                <a:cubicBezTo>
                  <a:pt x="41896" y="29194"/>
                  <a:pt x="42106" y="29194"/>
                  <a:pt x="42317" y="29194"/>
                </a:cubicBezTo>
                <a:cubicBezTo>
                  <a:pt x="43158" y="29746"/>
                  <a:pt x="42527" y="30325"/>
                  <a:pt x="42396" y="30719"/>
                </a:cubicBezTo>
                <a:cubicBezTo>
                  <a:pt x="42495" y="30781"/>
                  <a:pt x="42706" y="30808"/>
                  <a:pt x="42890" y="30808"/>
                </a:cubicBezTo>
                <a:cubicBezTo>
                  <a:pt x="43095" y="30808"/>
                  <a:pt x="43267" y="30775"/>
                  <a:pt x="43211" y="30719"/>
                </a:cubicBezTo>
                <a:lnTo>
                  <a:pt x="43211" y="30719"/>
                </a:lnTo>
                <a:cubicBezTo>
                  <a:pt x="43779" y="30874"/>
                  <a:pt x="43155" y="30877"/>
                  <a:pt x="43183" y="30952"/>
                </a:cubicBezTo>
                <a:lnTo>
                  <a:pt x="43183" y="30952"/>
                </a:lnTo>
                <a:cubicBezTo>
                  <a:pt x="42840" y="30901"/>
                  <a:pt x="42780" y="30849"/>
                  <a:pt x="42396" y="30798"/>
                </a:cubicBezTo>
                <a:cubicBezTo>
                  <a:pt x="42352" y="30793"/>
                  <a:pt x="42315" y="30791"/>
                  <a:pt x="42286" y="30791"/>
                </a:cubicBezTo>
                <a:cubicBezTo>
                  <a:pt x="42017" y="30791"/>
                  <a:pt x="42304" y="30987"/>
                  <a:pt x="42185" y="31035"/>
                </a:cubicBezTo>
                <a:cubicBezTo>
                  <a:pt x="40265" y="30220"/>
                  <a:pt x="41817" y="29930"/>
                  <a:pt x="41712" y="29141"/>
                </a:cubicBezTo>
                <a:close/>
                <a:moveTo>
                  <a:pt x="47682" y="31035"/>
                </a:moveTo>
                <a:cubicBezTo>
                  <a:pt x="48234" y="31114"/>
                  <a:pt x="48655" y="31272"/>
                  <a:pt x="48287" y="31272"/>
                </a:cubicBezTo>
                <a:cubicBezTo>
                  <a:pt x="47761" y="31193"/>
                  <a:pt x="47761" y="31114"/>
                  <a:pt x="47682" y="31035"/>
                </a:cubicBezTo>
                <a:close/>
                <a:moveTo>
                  <a:pt x="54020" y="31009"/>
                </a:moveTo>
                <a:lnTo>
                  <a:pt x="54020" y="31009"/>
                </a:lnTo>
                <a:cubicBezTo>
                  <a:pt x="54336" y="31087"/>
                  <a:pt x="54231" y="31193"/>
                  <a:pt x="54415" y="31298"/>
                </a:cubicBezTo>
                <a:cubicBezTo>
                  <a:pt x="54047" y="31219"/>
                  <a:pt x="53968" y="31298"/>
                  <a:pt x="53600" y="31193"/>
                </a:cubicBezTo>
                <a:cubicBezTo>
                  <a:pt x="53509" y="31125"/>
                  <a:pt x="53608" y="31120"/>
                  <a:pt x="53735" y="31120"/>
                </a:cubicBezTo>
                <a:cubicBezTo>
                  <a:pt x="53756" y="31120"/>
                  <a:pt x="53778" y="31120"/>
                  <a:pt x="53800" y="31120"/>
                </a:cubicBezTo>
                <a:cubicBezTo>
                  <a:pt x="53955" y="31120"/>
                  <a:pt x="54112" y="31114"/>
                  <a:pt x="54020" y="31009"/>
                </a:cubicBezTo>
                <a:close/>
                <a:moveTo>
                  <a:pt x="35300" y="31022"/>
                </a:moveTo>
                <a:cubicBezTo>
                  <a:pt x="35390" y="31022"/>
                  <a:pt x="35538" y="31074"/>
                  <a:pt x="35617" y="31074"/>
                </a:cubicBezTo>
                <a:cubicBezTo>
                  <a:pt x="35638" y="31074"/>
                  <a:pt x="35654" y="31070"/>
                  <a:pt x="35663" y="31061"/>
                </a:cubicBezTo>
                <a:lnTo>
                  <a:pt x="35663" y="31061"/>
                </a:lnTo>
                <a:cubicBezTo>
                  <a:pt x="36557" y="31272"/>
                  <a:pt x="35663" y="31377"/>
                  <a:pt x="35637" y="31508"/>
                </a:cubicBezTo>
                <a:cubicBezTo>
                  <a:pt x="34558" y="31298"/>
                  <a:pt x="35873" y="31219"/>
                  <a:pt x="35242" y="31035"/>
                </a:cubicBezTo>
                <a:cubicBezTo>
                  <a:pt x="35256" y="31026"/>
                  <a:pt x="35276" y="31022"/>
                  <a:pt x="35300" y="31022"/>
                </a:cubicBezTo>
                <a:close/>
                <a:moveTo>
                  <a:pt x="34550" y="31323"/>
                </a:moveTo>
                <a:cubicBezTo>
                  <a:pt x="34681" y="31323"/>
                  <a:pt x="34910" y="31352"/>
                  <a:pt x="35216" y="31403"/>
                </a:cubicBezTo>
                <a:lnTo>
                  <a:pt x="35216" y="31587"/>
                </a:lnTo>
                <a:cubicBezTo>
                  <a:pt x="35066" y="31544"/>
                  <a:pt x="34915" y="31501"/>
                  <a:pt x="34851" y="31501"/>
                </a:cubicBezTo>
                <a:cubicBezTo>
                  <a:pt x="34836" y="31501"/>
                  <a:pt x="34826" y="31503"/>
                  <a:pt x="34821" y="31508"/>
                </a:cubicBezTo>
                <a:cubicBezTo>
                  <a:pt x="34532" y="31456"/>
                  <a:pt x="34742" y="31403"/>
                  <a:pt x="34427" y="31350"/>
                </a:cubicBezTo>
                <a:cubicBezTo>
                  <a:pt x="34436" y="31332"/>
                  <a:pt x="34479" y="31323"/>
                  <a:pt x="34550" y="31323"/>
                </a:cubicBezTo>
                <a:close/>
                <a:moveTo>
                  <a:pt x="52521" y="28747"/>
                </a:moveTo>
                <a:cubicBezTo>
                  <a:pt x="54020" y="29168"/>
                  <a:pt x="52416" y="29641"/>
                  <a:pt x="53468" y="30062"/>
                </a:cubicBezTo>
                <a:cubicBezTo>
                  <a:pt x="52916" y="30456"/>
                  <a:pt x="53021" y="30903"/>
                  <a:pt x="52758" y="31350"/>
                </a:cubicBezTo>
                <a:cubicBezTo>
                  <a:pt x="52787" y="31352"/>
                  <a:pt x="52811" y="31353"/>
                  <a:pt x="52833" y="31353"/>
                </a:cubicBezTo>
                <a:cubicBezTo>
                  <a:pt x="53071" y="31353"/>
                  <a:pt x="52939" y="31242"/>
                  <a:pt x="53121" y="31242"/>
                </a:cubicBezTo>
                <a:cubicBezTo>
                  <a:pt x="53137" y="31242"/>
                  <a:pt x="53156" y="31243"/>
                  <a:pt x="53179" y="31245"/>
                </a:cubicBezTo>
                <a:cubicBezTo>
                  <a:pt x="53704" y="31333"/>
                  <a:pt x="53610" y="31475"/>
                  <a:pt x="53231" y="31475"/>
                </a:cubicBezTo>
                <a:cubicBezTo>
                  <a:pt x="53154" y="31475"/>
                  <a:pt x="53066" y="31469"/>
                  <a:pt x="52968" y="31456"/>
                </a:cubicBezTo>
                <a:lnTo>
                  <a:pt x="52968" y="31456"/>
                </a:lnTo>
                <a:cubicBezTo>
                  <a:pt x="53416" y="31640"/>
                  <a:pt x="53889" y="31719"/>
                  <a:pt x="54362" y="31745"/>
                </a:cubicBezTo>
                <a:cubicBezTo>
                  <a:pt x="54195" y="31757"/>
                  <a:pt x="54036" y="31763"/>
                  <a:pt x="53885" y="31763"/>
                </a:cubicBezTo>
                <a:cubicBezTo>
                  <a:pt x="52754" y="31763"/>
                  <a:pt x="52108" y="31435"/>
                  <a:pt x="52364" y="31087"/>
                </a:cubicBezTo>
                <a:cubicBezTo>
                  <a:pt x="52074" y="31087"/>
                  <a:pt x="52074" y="31166"/>
                  <a:pt x="51943" y="31219"/>
                </a:cubicBezTo>
                <a:cubicBezTo>
                  <a:pt x="51312" y="31140"/>
                  <a:pt x="51811" y="31009"/>
                  <a:pt x="51364" y="30930"/>
                </a:cubicBezTo>
                <a:cubicBezTo>
                  <a:pt x="51627" y="30930"/>
                  <a:pt x="51916" y="30956"/>
                  <a:pt x="52179" y="31009"/>
                </a:cubicBezTo>
                <a:cubicBezTo>
                  <a:pt x="51995" y="30746"/>
                  <a:pt x="51890" y="30430"/>
                  <a:pt x="51838" y="30141"/>
                </a:cubicBezTo>
                <a:lnTo>
                  <a:pt x="51838" y="30141"/>
                </a:lnTo>
                <a:cubicBezTo>
                  <a:pt x="51907" y="30145"/>
                  <a:pt x="51965" y="30148"/>
                  <a:pt x="52011" y="30148"/>
                </a:cubicBezTo>
                <a:cubicBezTo>
                  <a:pt x="52427" y="30148"/>
                  <a:pt x="52015" y="29976"/>
                  <a:pt x="52466" y="29976"/>
                </a:cubicBezTo>
                <a:cubicBezTo>
                  <a:pt x="52516" y="29976"/>
                  <a:pt x="52578" y="29978"/>
                  <a:pt x="52653" y="29983"/>
                </a:cubicBezTo>
                <a:cubicBezTo>
                  <a:pt x="52597" y="29943"/>
                  <a:pt x="52533" y="29932"/>
                  <a:pt x="52461" y="29932"/>
                </a:cubicBezTo>
                <a:cubicBezTo>
                  <a:pt x="52379" y="29932"/>
                  <a:pt x="52287" y="29946"/>
                  <a:pt x="52183" y="29946"/>
                </a:cubicBezTo>
                <a:cubicBezTo>
                  <a:pt x="52079" y="29946"/>
                  <a:pt x="51965" y="29932"/>
                  <a:pt x="51838" y="29878"/>
                </a:cubicBezTo>
                <a:cubicBezTo>
                  <a:pt x="52022" y="29615"/>
                  <a:pt x="52574" y="29720"/>
                  <a:pt x="52285" y="29378"/>
                </a:cubicBezTo>
                <a:cubicBezTo>
                  <a:pt x="52227" y="29370"/>
                  <a:pt x="52183" y="29367"/>
                  <a:pt x="52151" y="29367"/>
                </a:cubicBezTo>
                <a:cubicBezTo>
                  <a:pt x="51919" y="29367"/>
                  <a:pt x="52217" y="29535"/>
                  <a:pt x="52014" y="29535"/>
                </a:cubicBezTo>
                <a:cubicBezTo>
                  <a:pt x="51955" y="29535"/>
                  <a:pt x="51852" y="29521"/>
                  <a:pt x="51680" y="29483"/>
                </a:cubicBezTo>
                <a:cubicBezTo>
                  <a:pt x="51995" y="29352"/>
                  <a:pt x="51838" y="29194"/>
                  <a:pt x="51496" y="29010"/>
                </a:cubicBezTo>
                <a:lnTo>
                  <a:pt x="51496" y="29010"/>
                </a:lnTo>
                <a:cubicBezTo>
                  <a:pt x="51838" y="29036"/>
                  <a:pt x="52179" y="29089"/>
                  <a:pt x="52495" y="29194"/>
                </a:cubicBezTo>
                <a:cubicBezTo>
                  <a:pt x="52574" y="29089"/>
                  <a:pt x="52232" y="29010"/>
                  <a:pt x="51706" y="28957"/>
                </a:cubicBezTo>
                <a:cubicBezTo>
                  <a:pt x="51496" y="28720"/>
                  <a:pt x="52101" y="28773"/>
                  <a:pt x="52521" y="28747"/>
                </a:cubicBezTo>
                <a:close/>
                <a:moveTo>
                  <a:pt x="51732" y="31535"/>
                </a:moveTo>
                <a:lnTo>
                  <a:pt x="51732" y="31535"/>
                </a:lnTo>
                <a:cubicBezTo>
                  <a:pt x="52206" y="31613"/>
                  <a:pt x="52469" y="31692"/>
                  <a:pt x="53126" y="31771"/>
                </a:cubicBezTo>
                <a:cubicBezTo>
                  <a:pt x="52968" y="31955"/>
                  <a:pt x="52521" y="31982"/>
                  <a:pt x="52101" y="32166"/>
                </a:cubicBezTo>
                <a:cubicBezTo>
                  <a:pt x="51206" y="31903"/>
                  <a:pt x="52048" y="31798"/>
                  <a:pt x="51732" y="31535"/>
                </a:cubicBezTo>
                <a:close/>
                <a:moveTo>
                  <a:pt x="47693" y="31269"/>
                </a:moveTo>
                <a:cubicBezTo>
                  <a:pt x="48172" y="31269"/>
                  <a:pt x="48686" y="31367"/>
                  <a:pt x="48866" y="31587"/>
                </a:cubicBezTo>
                <a:cubicBezTo>
                  <a:pt x="48708" y="31561"/>
                  <a:pt x="48682" y="31535"/>
                  <a:pt x="48471" y="31482"/>
                </a:cubicBezTo>
                <a:lnTo>
                  <a:pt x="48471" y="31482"/>
                </a:lnTo>
                <a:cubicBezTo>
                  <a:pt x="48419" y="31982"/>
                  <a:pt x="48682" y="32061"/>
                  <a:pt x="48997" y="32534"/>
                </a:cubicBezTo>
                <a:cubicBezTo>
                  <a:pt x="46893" y="32376"/>
                  <a:pt x="47472" y="31561"/>
                  <a:pt x="47261" y="31324"/>
                </a:cubicBezTo>
                <a:lnTo>
                  <a:pt x="47261" y="31298"/>
                </a:lnTo>
                <a:cubicBezTo>
                  <a:pt x="47394" y="31279"/>
                  <a:pt x="47542" y="31269"/>
                  <a:pt x="47693" y="31269"/>
                </a:cubicBezTo>
                <a:close/>
                <a:moveTo>
                  <a:pt x="41580" y="30982"/>
                </a:moveTo>
                <a:cubicBezTo>
                  <a:pt x="42974" y="31166"/>
                  <a:pt x="41843" y="31272"/>
                  <a:pt x="42343" y="31456"/>
                </a:cubicBezTo>
                <a:cubicBezTo>
                  <a:pt x="43096" y="31456"/>
                  <a:pt x="42007" y="31000"/>
                  <a:pt x="42601" y="31000"/>
                </a:cubicBezTo>
                <a:cubicBezTo>
                  <a:pt x="42691" y="31000"/>
                  <a:pt x="42820" y="31010"/>
                  <a:pt x="43001" y="31035"/>
                </a:cubicBezTo>
                <a:cubicBezTo>
                  <a:pt x="42738" y="31482"/>
                  <a:pt x="44184" y="32324"/>
                  <a:pt x="42685" y="32613"/>
                </a:cubicBezTo>
                <a:cubicBezTo>
                  <a:pt x="42291" y="32455"/>
                  <a:pt x="43211" y="32560"/>
                  <a:pt x="43106" y="32402"/>
                </a:cubicBezTo>
                <a:cubicBezTo>
                  <a:pt x="43066" y="32397"/>
                  <a:pt x="43035" y="32395"/>
                  <a:pt x="43012" y="32395"/>
                </a:cubicBezTo>
                <a:cubicBezTo>
                  <a:pt x="42912" y="32395"/>
                  <a:pt x="42938" y="32434"/>
                  <a:pt x="42895" y="32455"/>
                </a:cubicBezTo>
                <a:cubicBezTo>
                  <a:pt x="42606" y="32402"/>
                  <a:pt x="42843" y="32324"/>
                  <a:pt x="42501" y="32271"/>
                </a:cubicBezTo>
                <a:cubicBezTo>
                  <a:pt x="42476" y="32270"/>
                  <a:pt x="42454" y="32269"/>
                  <a:pt x="42434" y="32269"/>
                </a:cubicBezTo>
                <a:cubicBezTo>
                  <a:pt x="42065" y="32269"/>
                  <a:pt x="42389" y="32487"/>
                  <a:pt x="42264" y="32587"/>
                </a:cubicBezTo>
                <a:cubicBezTo>
                  <a:pt x="41344" y="32271"/>
                  <a:pt x="41659" y="31929"/>
                  <a:pt x="41107" y="31719"/>
                </a:cubicBezTo>
                <a:cubicBezTo>
                  <a:pt x="41528" y="31719"/>
                  <a:pt x="41922" y="31798"/>
                  <a:pt x="42317" y="31903"/>
                </a:cubicBezTo>
                <a:cubicBezTo>
                  <a:pt x="42429" y="31911"/>
                  <a:pt x="42505" y="31915"/>
                  <a:pt x="42556" y="31915"/>
                </a:cubicBezTo>
                <a:cubicBezTo>
                  <a:pt x="42813" y="31915"/>
                  <a:pt x="42408" y="31819"/>
                  <a:pt x="42738" y="31798"/>
                </a:cubicBezTo>
                <a:cubicBezTo>
                  <a:pt x="42660" y="31759"/>
                  <a:pt x="42591" y="31747"/>
                  <a:pt x="42518" y="31747"/>
                </a:cubicBezTo>
                <a:cubicBezTo>
                  <a:pt x="42416" y="31747"/>
                  <a:pt x="42304" y="31769"/>
                  <a:pt x="42146" y="31769"/>
                </a:cubicBezTo>
                <a:cubicBezTo>
                  <a:pt x="42031" y="31769"/>
                  <a:pt x="41891" y="31758"/>
                  <a:pt x="41712" y="31719"/>
                </a:cubicBezTo>
                <a:cubicBezTo>
                  <a:pt x="41712" y="31429"/>
                  <a:pt x="42001" y="31403"/>
                  <a:pt x="41344" y="31166"/>
                </a:cubicBezTo>
                <a:cubicBezTo>
                  <a:pt x="41412" y="31155"/>
                  <a:pt x="41467" y="31152"/>
                  <a:pt x="41510" y="31152"/>
                </a:cubicBezTo>
                <a:cubicBezTo>
                  <a:pt x="41550" y="31152"/>
                  <a:pt x="41580" y="31155"/>
                  <a:pt x="41600" y="31155"/>
                </a:cubicBezTo>
                <a:cubicBezTo>
                  <a:pt x="41658" y="31155"/>
                  <a:pt x="41642" y="31135"/>
                  <a:pt x="41580" y="30982"/>
                </a:cubicBezTo>
                <a:close/>
                <a:moveTo>
                  <a:pt x="50710" y="32582"/>
                </a:moveTo>
                <a:cubicBezTo>
                  <a:pt x="50870" y="32582"/>
                  <a:pt x="51201" y="32722"/>
                  <a:pt x="51361" y="32722"/>
                </a:cubicBezTo>
                <a:cubicBezTo>
                  <a:pt x="51401" y="32722"/>
                  <a:pt x="51430" y="32714"/>
                  <a:pt x="51443" y="32692"/>
                </a:cubicBezTo>
                <a:lnTo>
                  <a:pt x="51443" y="32692"/>
                </a:lnTo>
                <a:cubicBezTo>
                  <a:pt x="52048" y="32823"/>
                  <a:pt x="51338" y="32797"/>
                  <a:pt x="51233" y="32823"/>
                </a:cubicBezTo>
                <a:cubicBezTo>
                  <a:pt x="50759" y="32744"/>
                  <a:pt x="50996" y="32665"/>
                  <a:pt x="50628" y="32613"/>
                </a:cubicBezTo>
                <a:cubicBezTo>
                  <a:pt x="50641" y="32591"/>
                  <a:pt x="50670" y="32582"/>
                  <a:pt x="50710" y="32582"/>
                </a:cubicBezTo>
                <a:close/>
                <a:moveTo>
                  <a:pt x="51864" y="32297"/>
                </a:moveTo>
                <a:lnTo>
                  <a:pt x="51864" y="32297"/>
                </a:lnTo>
                <a:cubicBezTo>
                  <a:pt x="52337" y="32376"/>
                  <a:pt x="52416" y="32508"/>
                  <a:pt x="52863" y="32587"/>
                </a:cubicBezTo>
                <a:cubicBezTo>
                  <a:pt x="52842" y="32586"/>
                  <a:pt x="52823" y="32585"/>
                  <a:pt x="52804" y="32585"/>
                </a:cubicBezTo>
                <a:cubicBezTo>
                  <a:pt x="52361" y="32585"/>
                  <a:pt x="52673" y="32842"/>
                  <a:pt x="52260" y="32842"/>
                </a:cubicBezTo>
                <a:cubicBezTo>
                  <a:pt x="52199" y="32842"/>
                  <a:pt x="52121" y="32836"/>
                  <a:pt x="52022" y="32823"/>
                </a:cubicBezTo>
                <a:cubicBezTo>
                  <a:pt x="52653" y="32744"/>
                  <a:pt x="51417" y="32429"/>
                  <a:pt x="51864" y="32297"/>
                </a:cubicBezTo>
                <a:close/>
                <a:moveTo>
                  <a:pt x="43264" y="32902"/>
                </a:moveTo>
                <a:lnTo>
                  <a:pt x="43264" y="32902"/>
                </a:lnTo>
                <a:cubicBezTo>
                  <a:pt x="43262" y="32903"/>
                  <a:pt x="43260" y="32904"/>
                  <a:pt x="43259" y="32905"/>
                </a:cubicBezTo>
                <a:lnTo>
                  <a:pt x="43259" y="32905"/>
                </a:lnTo>
                <a:cubicBezTo>
                  <a:pt x="43260" y="32904"/>
                  <a:pt x="43262" y="32903"/>
                  <a:pt x="43264" y="32902"/>
                </a:cubicBezTo>
                <a:close/>
                <a:moveTo>
                  <a:pt x="44451" y="33340"/>
                </a:moveTo>
                <a:cubicBezTo>
                  <a:pt x="44443" y="33349"/>
                  <a:pt x="44442" y="33361"/>
                  <a:pt x="44447" y="33376"/>
                </a:cubicBezTo>
                <a:cubicBezTo>
                  <a:pt x="44450" y="33365"/>
                  <a:pt x="44451" y="33353"/>
                  <a:pt x="44451" y="33340"/>
                </a:cubicBezTo>
                <a:close/>
                <a:moveTo>
                  <a:pt x="51417" y="32876"/>
                </a:moveTo>
                <a:cubicBezTo>
                  <a:pt x="51801" y="33174"/>
                  <a:pt x="51631" y="33612"/>
                  <a:pt x="51034" y="33612"/>
                </a:cubicBezTo>
                <a:cubicBezTo>
                  <a:pt x="50895" y="33612"/>
                  <a:pt x="50733" y="33588"/>
                  <a:pt x="50549" y="33533"/>
                </a:cubicBezTo>
                <a:cubicBezTo>
                  <a:pt x="51417" y="33481"/>
                  <a:pt x="50575" y="33060"/>
                  <a:pt x="51417" y="32876"/>
                </a:cubicBezTo>
                <a:close/>
                <a:moveTo>
                  <a:pt x="35426" y="31535"/>
                </a:moveTo>
                <a:cubicBezTo>
                  <a:pt x="35689" y="31613"/>
                  <a:pt x="35979" y="31666"/>
                  <a:pt x="36242" y="31692"/>
                </a:cubicBezTo>
                <a:cubicBezTo>
                  <a:pt x="35479" y="31955"/>
                  <a:pt x="36794" y="33007"/>
                  <a:pt x="36294" y="33481"/>
                </a:cubicBezTo>
                <a:cubicBezTo>
                  <a:pt x="35926" y="33428"/>
                  <a:pt x="35873" y="33349"/>
                  <a:pt x="35479" y="33323"/>
                </a:cubicBezTo>
                <a:lnTo>
                  <a:pt x="35479" y="33323"/>
                </a:lnTo>
                <a:cubicBezTo>
                  <a:pt x="35584" y="33454"/>
                  <a:pt x="36242" y="33560"/>
                  <a:pt x="36268" y="33691"/>
                </a:cubicBezTo>
                <a:lnTo>
                  <a:pt x="35479" y="33560"/>
                </a:lnTo>
                <a:lnTo>
                  <a:pt x="35479" y="33560"/>
                </a:lnTo>
                <a:cubicBezTo>
                  <a:pt x="35426" y="33639"/>
                  <a:pt x="35716" y="33691"/>
                  <a:pt x="35663" y="33744"/>
                </a:cubicBezTo>
                <a:cubicBezTo>
                  <a:pt x="35768" y="33849"/>
                  <a:pt x="35979" y="33744"/>
                  <a:pt x="36268" y="33875"/>
                </a:cubicBezTo>
                <a:lnTo>
                  <a:pt x="36268" y="34086"/>
                </a:lnTo>
                <a:cubicBezTo>
                  <a:pt x="36136" y="34033"/>
                  <a:pt x="35979" y="34033"/>
                  <a:pt x="35847" y="34033"/>
                </a:cubicBezTo>
                <a:cubicBezTo>
                  <a:pt x="35426" y="33902"/>
                  <a:pt x="34795" y="33770"/>
                  <a:pt x="34874" y="33612"/>
                </a:cubicBezTo>
                <a:cubicBezTo>
                  <a:pt x="34585" y="33612"/>
                  <a:pt x="34322" y="33586"/>
                  <a:pt x="34059" y="33533"/>
                </a:cubicBezTo>
                <a:cubicBezTo>
                  <a:pt x="34453" y="33507"/>
                  <a:pt x="33690" y="33270"/>
                  <a:pt x="34295" y="33270"/>
                </a:cubicBezTo>
                <a:cubicBezTo>
                  <a:pt x="34032" y="33165"/>
                  <a:pt x="33769" y="33086"/>
                  <a:pt x="33480" y="33060"/>
                </a:cubicBezTo>
                <a:cubicBezTo>
                  <a:pt x="33743" y="32797"/>
                  <a:pt x="33875" y="32639"/>
                  <a:pt x="33743" y="32271"/>
                </a:cubicBezTo>
                <a:lnTo>
                  <a:pt x="33743" y="32271"/>
                </a:lnTo>
                <a:cubicBezTo>
                  <a:pt x="33413" y="32294"/>
                  <a:pt x="33908" y="32572"/>
                  <a:pt x="33349" y="32572"/>
                </a:cubicBezTo>
                <a:cubicBezTo>
                  <a:pt x="33285" y="32572"/>
                  <a:pt x="33207" y="32568"/>
                  <a:pt x="33112" y="32560"/>
                </a:cubicBezTo>
                <a:lnTo>
                  <a:pt x="33112" y="32560"/>
                </a:lnTo>
                <a:cubicBezTo>
                  <a:pt x="33270" y="32665"/>
                  <a:pt x="33638" y="32771"/>
                  <a:pt x="33506" y="32876"/>
                </a:cubicBezTo>
                <a:cubicBezTo>
                  <a:pt x="33164" y="32876"/>
                  <a:pt x="32823" y="32850"/>
                  <a:pt x="32481" y="32744"/>
                </a:cubicBezTo>
                <a:cubicBezTo>
                  <a:pt x="32468" y="32725"/>
                  <a:pt x="32497" y="32718"/>
                  <a:pt x="32549" y="32718"/>
                </a:cubicBezTo>
                <a:cubicBezTo>
                  <a:pt x="32673" y="32718"/>
                  <a:pt x="32926" y="32757"/>
                  <a:pt x="33047" y="32757"/>
                </a:cubicBezTo>
                <a:cubicBezTo>
                  <a:pt x="33083" y="32757"/>
                  <a:pt x="33107" y="32754"/>
                  <a:pt x="33112" y="32744"/>
                </a:cubicBezTo>
                <a:cubicBezTo>
                  <a:pt x="32989" y="32674"/>
                  <a:pt x="32843" y="32639"/>
                  <a:pt x="32705" y="32639"/>
                </a:cubicBezTo>
                <a:cubicBezTo>
                  <a:pt x="32636" y="32639"/>
                  <a:pt x="32568" y="32648"/>
                  <a:pt x="32507" y="32665"/>
                </a:cubicBezTo>
                <a:cubicBezTo>
                  <a:pt x="32165" y="32218"/>
                  <a:pt x="32112" y="32034"/>
                  <a:pt x="32560" y="31771"/>
                </a:cubicBezTo>
                <a:cubicBezTo>
                  <a:pt x="32744" y="31876"/>
                  <a:pt x="33401" y="32087"/>
                  <a:pt x="32954" y="32113"/>
                </a:cubicBezTo>
                <a:cubicBezTo>
                  <a:pt x="33238" y="32155"/>
                  <a:pt x="33419" y="32173"/>
                  <a:pt x="33526" y="32173"/>
                </a:cubicBezTo>
                <a:cubicBezTo>
                  <a:pt x="33885" y="32173"/>
                  <a:pt x="33408" y="31978"/>
                  <a:pt x="33164" y="31876"/>
                </a:cubicBezTo>
                <a:lnTo>
                  <a:pt x="33164" y="31876"/>
                </a:lnTo>
                <a:cubicBezTo>
                  <a:pt x="33401" y="31903"/>
                  <a:pt x="33980" y="31876"/>
                  <a:pt x="33980" y="31929"/>
                </a:cubicBezTo>
                <a:cubicBezTo>
                  <a:pt x="34611" y="32034"/>
                  <a:pt x="33980" y="32113"/>
                  <a:pt x="34374" y="32297"/>
                </a:cubicBezTo>
                <a:cubicBezTo>
                  <a:pt x="34953" y="32297"/>
                  <a:pt x="34269" y="31850"/>
                  <a:pt x="34585" y="31850"/>
                </a:cubicBezTo>
                <a:cubicBezTo>
                  <a:pt x="34111" y="31798"/>
                  <a:pt x="33559" y="31745"/>
                  <a:pt x="33585" y="31613"/>
                </a:cubicBezTo>
                <a:lnTo>
                  <a:pt x="33585" y="31613"/>
                </a:lnTo>
                <a:cubicBezTo>
                  <a:pt x="34122" y="31705"/>
                  <a:pt x="34495" y="31741"/>
                  <a:pt x="34759" y="31741"/>
                </a:cubicBezTo>
                <a:cubicBezTo>
                  <a:pt x="35182" y="31741"/>
                  <a:pt x="35329" y="31648"/>
                  <a:pt x="35426" y="31535"/>
                </a:cubicBezTo>
                <a:close/>
                <a:moveTo>
                  <a:pt x="51364" y="33770"/>
                </a:moveTo>
                <a:cubicBezTo>
                  <a:pt x="51864" y="34112"/>
                  <a:pt x="51259" y="34585"/>
                  <a:pt x="51653" y="35111"/>
                </a:cubicBezTo>
                <a:cubicBezTo>
                  <a:pt x="50128" y="34585"/>
                  <a:pt x="51285" y="34322"/>
                  <a:pt x="50943" y="33849"/>
                </a:cubicBezTo>
                <a:lnTo>
                  <a:pt x="50943" y="33849"/>
                </a:lnTo>
                <a:cubicBezTo>
                  <a:pt x="51118" y="33894"/>
                  <a:pt x="51222" y="33911"/>
                  <a:pt x="51284" y="33911"/>
                </a:cubicBezTo>
                <a:cubicBezTo>
                  <a:pt x="51436" y="33911"/>
                  <a:pt x="51327" y="33807"/>
                  <a:pt x="51364" y="33770"/>
                </a:cubicBezTo>
                <a:close/>
                <a:moveTo>
                  <a:pt x="52508" y="34295"/>
                </a:moveTo>
                <a:cubicBezTo>
                  <a:pt x="52521" y="34295"/>
                  <a:pt x="52534" y="34295"/>
                  <a:pt x="52548" y="34296"/>
                </a:cubicBezTo>
                <a:cubicBezTo>
                  <a:pt x="53363" y="34796"/>
                  <a:pt x="52285" y="35138"/>
                  <a:pt x="53258" y="35558"/>
                </a:cubicBezTo>
                <a:cubicBezTo>
                  <a:pt x="52916" y="35506"/>
                  <a:pt x="52600" y="35427"/>
                  <a:pt x="52258" y="35322"/>
                </a:cubicBezTo>
                <a:cubicBezTo>
                  <a:pt x="52521" y="35138"/>
                  <a:pt x="52390" y="35059"/>
                  <a:pt x="52495" y="34848"/>
                </a:cubicBezTo>
                <a:lnTo>
                  <a:pt x="52495" y="34848"/>
                </a:lnTo>
                <a:cubicBezTo>
                  <a:pt x="52456" y="34850"/>
                  <a:pt x="52419" y="34851"/>
                  <a:pt x="52385" y="34851"/>
                </a:cubicBezTo>
                <a:cubicBezTo>
                  <a:pt x="51570" y="34851"/>
                  <a:pt x="51901" y="34295"/>
                  <a:pt x="52508" y="34295"/>
                </a:cubicBezTo>
                <a:close/>
                <a:moveTo>
                  <a:pt x="53521" y="32113"/>
                </a:moveTo>
                <a:cubicBezTo>
                  <a:pt x="54087" y="32172"/>
                  <a:pt x="54537" y="32346"/>
                  <a:pt x="54775" y="32346"/>
                </a:cubicBezTo>
                <a:cubicBezTo>
                  <a:pt x="54857" y="32346"/>
                  <a:pt x="54914" y="32325"/>
                  <a:pt x="54941" y="32271"/>
                </a:cubicBezTo>
                <a:lnTo>
                  <a:pt x="54941" y="32271"/>
                </a:lnTo>
                <a:cubicBezTo>
                  <a:pt x="55625" y="32560"/>
                  <a:pt x="54205" y="32797"/>
                  <a:pt x="55072" y="33007"/>
                </a:cubicBezTo>
                <a:cubicBezTo>
                  <a:pt x="55588" y="32801"/>
                  <a:pt x="54942" y="32191"/>
                  <a:pt x="56102" y="32191"/>
                </a:cubicBezTo>
                <a:cubicBezTo>
                  <a:pt x="56126" y="32191"/>
                  <a:pt x="56151" y="32191"/>
                  <a:pt x="56177" y="32192"/>
                </a:cubicBezTo>
                <a:cubicBezTo>
                  <a:pt x="57019" y="32744"/>
                  <a:pt x="55809" y="32902"/>
                  <a:pt x="56072" y="33402"/>
                </a:cubicBezTo>
                <a:lnTo>
                  <a:pt x="55441" y="33297"/>
                </a:lnTo>
                <a:lnTo>
                  <a:pt x="55441" y="33297"/>
                </a:lnTo>
                <a:cubicBezTo>
                  <a:pt x="55888" y="33980"/>
                  <a:pt x="55993" y="34769"/>
                  <a:pt x="55125" y="35348"/>
                </a:cubicBezTo>
                <a:cubicBezTo>
                  <a:pt x="55151" y="35401"/>
                  <a:pt x="55520" y="35427"/>
                  <a:pt x="55520" y="35480"/>
                </a:cubicBezTo>
                <a:cubicBezTo>
                  <a:pt x="55388" y="35558"/>
                  <a:pt x="55230" y="35637"/>
                  <a:pt x="55099" y="35664"/>
                </a:cubicBezTo>
                <a:cubicBezTo>
                  <a:pt x="54468" y="35532"/>
                  <a:pt x="54757" y="35401"/>
                  <a:pt x="54704" y="35269"/>
                </a:cubicBezTo>
                <a:cubicBezTo>
                  <a:pt x="54520" y="35217"/>
                  <a:pt x="54310" y="35217"/>
                  <a:pt x="54099" y="35217"/>
                </a:cubicBezTo>
                <a:cubicBezTo>
                  <a:pt x="53731" y="34769"/>
                  <a:pt x="54310" y="34191"/>
                  <a:pt x="53205" y="33428"/>
                </a:cubicBezTo>
                <a:cubicBezTo>
                  <a:pt x="53490" y="33319"/>
                  <a:pt x="53775" y="33264"/>
                  <a:pt x="54075" y="33264"/>
                </a:cubicBezTo>
                <a:cubicBezTo>
                  <a:pt x="54135" y="33264"/>
                  <a:pt x="54196" y="33266"/>
                  <a:pt x="54257" y="33270"/>
                </a:cubicBezTo>
                <a:cubicBezTo>
                  <a:pt x="54073" y="33139"/>
                  <a:pt x="53600" y="33191"/>
                  <a:pt x="53231" y="33113"/>
                </a:cubicBezTo>
                <a:cubicBezTo>
                  <a:pt x="53100" y="33007"/>
                  <a:pt x="54047" y="33060"/>
                  <a:pt x="53468" y="32928"/>
                </a:cubicBezTo>
                <a:cubicBezTo>
                  <a:pt x="53524" y="32897"/>
                  <a:pt x="53572" y="32884"/>
                  <a:pt x="53626" y="32884"/>
                </a:cubicBezTo>
                <a:cubicBezTo>
                  <a:pt x="53751" y="32884"/>
                  <a:pt x="53908" y="32952"/>
                  <a:pt x="54257" y="33007"/>
                </a:cubicBezTo>
                <a:cubicBezTo>
                  <a:pt x="53968" y="32771"/>
                  <a:pt x="53731" y="32587"/>
                  <a:pt x="53889" y="32481"/>
                </a:cubicBezTo>
                <a:cubicBezTo>
                  <a:pt x="53729" y="32443"/>
                  <a:pt x="53628" y="32428"/>
                  <a:pt x="53566" y="32428"/>
                </a:cubicBezTo>
                <a:cubicBezTo>
                  <a:pt x="53373" y="32428"/>
                  <a:pt x="53554" y="32573"/>
                  <a:pt x="53494" y="32613"/>
                </a:cubicBezTo>
                <a:cubicBezTo>
                  <a:pt x="52784" y="32376"/>
                  <a:pt x="53074" y="32139"/>
                  <a:pt x="53521" y="32113"/>
                </a:cubicBezTo>
                <a:close/>
                <a:moveTo>
                  <a:pt x="54073" y="35532"/>
                </a:moveTo>
                <a:cubicBezTo>
                  <a:pt x="54546" y="35611"/>
                  <a:pt x="54178" y="35716"/>
                  <a:pt x="54073" y="35716"/>
                </a:cubicBezTo>
                <a:cubicBezTo>
                  <a:pt x="53363" y="35585"/>
                  <a:pt x="53836" y="35558"/>
                  <a:pt x="54073" y="35532"/>
                </a:cubicBezTo>
                <a:close/>
                <a:moveTo>
                  <a:pt x="50838" y="35374"/>
                </a:moveTo>
                <a:cubicBezTo>
                  <a:pt x="51285" y="35506"/>
                  <a:pt x="51127" y="35532"/>
                  <a:pt x="51022" y="35611"/>
                </a:cubicBezTo>
                <a:cubicBezTo>
                  <a:pt x="51285" y="35638"/>
                  <a:pt x="51505" y="35653"/>
                  <a:pt x="51683" y="35653"/>
                </a:cubicBezTo>
                <a:cubicBezTo>
                  <a:pt x="52020" y="35653"/>
                  <a:pt x="52207" y="35600"/>
                  <a:pt x="52258" y="35480"/>
                </a:cubicBezTo>
                <a:cubicBezTo>
                  <a:pt x="52995" y="35558"/>
                  <a:pt x="53153" y="35690"/>
                  <a:pt x="53047" y="35821"/>
                </a:cubicBezTo>
                <a:lnTo>
                  <a:pt x="53047" y="35795"/>
                </a:lnTo>
                <a:cubicBezTo>
                  <a:pt x="52495" y="35743"/>
                  <a:pt x="52653" y="35664"/>
                  <a:pt x="52232" y="35585"/>
                </a:cubicBezTo>
                <a:cubicBezTo>
                  <a:pt x="51706" y="35768"/>
                  <a:pt x="52075" y="36109"/>
                  <a:pt x="51230" y="36109"/>
                </a:cubicBezTo>
                <a:cubicBezTo>
                  <a:pt x="51103" y="36109"/>
                  <a:pt x="50949" y="36102"/>
                  <a:pt x="50759" y="36084"/>
                </a:cubicBezTo>
                <a:cubicBezTo>
                  <a:pt x="51101" y="35874"/>
                  <a:pt x="50628" y="35690"/>
                  <a:pt x="50207" y="35427"/>
                </a:cubicBezTo>
                <a:cubicBezTo>
                  <a:pt x="50417" y="35427"/>
                  <a:pt x="50759" y="35427"/>
                  <a:pt x="50838" y="35374"/>
                </a:cubicBezTo>
                <a:close/>
                <a:moveTo>
                  <a:pt x="35445" y="36819"/>
                </a:moveTo>
                <a:cubicBezTo>
                  <a:pt x="35448" y="36820"/>
                  <a:pt x="35450" y="36820"/>
                  <a:pt x="35453" y="36821"/>
                </a:cubicBezTo>
                <a:cubicBezTo>
                  <a:pt x="35450" y="36820"/>
                  <a:pt x="35448" y="36820"/>
                  <a:pt x="35445" y="36819"/>
                </a:cubicBezTo>
                <a:close/>
                <a:moveTo>
                  <a:pt x="51732" y="36689"/>
                </a:moveTo>
                <a:cubicBezTo>
                  <a:pt x="51886" y="36728"/>
                  <a:pt x="52026" y="36752"/>
                  <a:pt x="52173" y="36752"/>
                </a:cubicBezTo>
                <a:cubicBezTo>
                  <a:pt x="52226" y="36752"/>
                  <a:pt x="52281" y="36749"/>
                  <a:pt x="52337" y="36742"/>
                </a:cubicBezTo>
                <a:lnTo>
                  <a:pt x="52337" y="36742"/>
                </a:lnTo>
                <a:cubicBezTo>
                  <a:pt x="52683" y="36819"/>
                  <a:pt x="52622" y="36923"/>
                  <a:pt x="52329" y="36923"/>
                </a:cubicBezTo>
                <a:cubicBezTo>
                  <a:pt x="52221" y="36923"/>
                  <a:pt x="52080" y="36909"/>
                  <a:pt x="51916" y="36873"/>
                </a:cubicBezTo>
                <a:cubicBezTo>
                  <a:pt x="51785" y="36821"/>
                  <a:pt x="51732" y="36742"/>
                  <a:pt x="51732" y="36689"/>
                </a:cubicBezTo>
                <a:close/>
                <a:moveTo>
                  <a:pt x="1263" y="37110"/>
                </a:moveTo>
                <a:cubicBezTo>
                  <a:pt x="1662" y="37204"/>
                  <a:pt x="1452" y="37298"/>
                  <a:pt x="1290" y="37298"/>
                </a:cubicBezTo>
                <a:cubicBezTo>
                  <a:pt x="1271" y="37298"/>
                  <a:pt x="1253" y="37297"/>
                  <a:pt x="1236" y="37294"/>
                </a:cubicBezTo>
                <a:cubicBezTo>
                  <a:pt x="973" y="37242"/>
                  <a:pt x="868" y="37163"/>
                  <a:pt x="842" y="37110"/>
                </a:cubicBezTo>
                <a:lnTo>
                  <a:pt x="842" y="37110"/>
                </a:lnTo>
                <a:cubicBezTo>
                  <a:pt x="986" y="37132"/>
                  <a:pt x="1079" y="37140"/>
                  <a:pt x="1140" y="37140"/>
                </a:cubicBezTo>
                <a:cubicBezTo>
                  <a:pt x="1223" y="37140"/>
                  <a:pt x="1247" y="37125"/>
                  <a:pt x="1263" y="37110"/>
                </a:cubicBezTo>
                <a:close/>
                <a:moveTo>
                  <a:pt x="47288" y="38714"/>
                </a:moveTo>
                <a:cubicBezTo>
                  <a:pt x="47663" y="38785"/>
                  <a:pt x="47411" y="38855"/>
                  <a:pt x="47426" y="38944"/>
                </a:cubicBezTo>
                <a:lnTo>
                  <a:pt x="47426" y="38944"/>
                </a:lnTo>
                <a:cubicBezTo>
                  <a:pt x="46924" y="38863"/>
                  <a:pt x="47006" y="38714"/>
                  <a:pt x="47288" y="38714"/>
                </a:cubicBezTo>
                <a:close/>
                <a:moveTo>
                  <a:pt x="27171" y="39320"/>
                </a:moveTo>
                <a:lnTo>
                  <a:pt x="27171" y="39320"/>
                </a:lnTo>
                <a:cubicBezTo>
                  <a:pt x="27799" y="39399"/>
                  <a:pt x="27825" y="39504"/>
                  <a:pt x="27773" y="39609"/>
                </a:cubicBezTo>
                <a:cubicBezTo>
                  <a:pt x="27405" y="39530"/>
                  <a:pt x="27326" y="39582"/>
                  <a:pt x="26958" y="39503"/>
                </a:cubicBezTo>
                <a:cubicBezTo>
                  <a:pt x="26958" y="39427"/>
                  <a:pt x="26958" y="39326"/>
                  <a:pt x="27171" y="39320"/>
                </a:cubicBezTo>
                <a:close/>
                <a:moveTo>
                  <a:pt x="51075" y="39503"/>
                </a:moveTo>
                <a:lnTo>
                  <a:pt x="51075" y="39503"/>
                </a:lnTo>
                <a:cubicBezTo>
                  <a:pt x="51522" y="39609"/>
                  <a:pt x="51154" y="39714"/>
                  <a:pt x="51259" y="39819"/>
                </a:cubicBezTo>
                <a:cubicBezTo>
                  <a:pt x="50128" y="39609"/>
                  <a:pt x="51233" y="39688"/>
                  <a:pt x="51075" y="39503"/>
                </a:cubicBezTo>
                <a:close/>
                <a:moveTo>
                  <a:pt x="36899" y="40135"/>
                </a:moveTo>
                <a:cubicBezTo>
                  <a:pt x="36900" y="40135"/>
                  <a:pt x="36902" y="40136"/>
                  <a:pt x="36903" y="40136"/>
                </a:cubicBezTo>
                <a:lnTo>
                  <a:pt x="36903" y="40136"/>
                </a:lnTo>
                <a:cubicBezTo>
                  <a:pt x="36902" y="40136"/>
                  <a:pt x="36900" y="40135"/>
                  <a:pt x="36899" y="40135"/>
                </a:cubicBezTo>
                <a:close/>
                <a:moveTo>
                  <a:pt x="48642" y="40549"/>
                </a:moveTo>
                <a:cubicBezTo>
                  <a:pt x="48954" y="40549"/>
                  <a:pt x="49248" y="40773"/>
                  <a:pt x="49129" y="40845"/>
                </a:cubicBezTo>
                <a:cubicBezTo>
                  <a:pt x="48156" y="40713"/>
                  <a:pt x="48866" y="40608"/>
                  <a:pt x="48550" y="40555"/>
                </a:cubicBezTo>
                <a:cubicBezTo>
                  <a:pt x="48581" y="40551"/>
                  <a:pt x="48612" y="40549"/>
                  <a:pt x="48642" y="40549"/>
                </a:cubicBezTo>
                <a:close/>
                <a:moveTo>
                  <a:pt x="29482" y="43054"/>
                </a:moveTo>
                <a:cubicBezTo>
                  <a:pt x="30038" y="43131"/>
                  <a:pt x="30021" y="43291"/>
                  <a:pt x="29707" y="43291"/>
                </a:cubicBezTo>
                <a:cubicBezTo>
                  <a:pt x="29590" y="43291"/>
                  <a:pt x="29431" y="43269"/>
                  <a:pt x="29246" y="43212"/>
                </a:cubicBezTo>
                <a:cubicBezTo>
                  <a:pt x="28825" y="43080"/>
                  <a:pt x="29325" y="43107"/>
                  <a:pt x="29482" y="43054"/>
                </a:cubicBezTo>
                <a:close/>
                <a:moveTo>
                  <a:pt x="25117" y="43711"/>
                </a:moveTo>
                <a:cubicBezTo>
                  <a:pt x="25748" y="43869"/>
                  <a:pt x="25722" y="43790"/>
                  <a:pt x="26116" y="43922"/>
                </a:cubicBezTo>
                <a:lnTo>
                  <a:pt x="26090" y="43922"/>
                </a:lnTo>
                <a:lnTo>
                  <a:pt x="26090" y="44001"/>
                </a:lnTo>
                <a:cubicBezTo>
                  <a:pt x="25432" y="43843"/>
                  <a:pt x="25117" y="43896"/>
                  <a:pt x="25117" y="43711"/>
                </a:cubicBezTo>
                <a:close/>
                <a:moveTo>
                  <a:pt x="0" y="1"/>
                </a:moveTo>
                <a:cubicBezTo>
                  <a:pt x="53" y="8285"/>
                  <a:pt x="79" y="16544"/>
                  <a:pt x="105" y="24802"/>
                </a:cubicBezTo>
                <a:cubicBezTo>
                  <a:pt x="105" y="28273"/>
                  <a:pt x="158" y="31771"/>
                  <a:pt x="211" y="35269"/>
                </a:cubicBezTo>
                <a:cubicBezTo>
                  <a:pt x="316" y="35269"/>
                  <a:pt x="447" y="35295"/>
                  <a:pt x="605" y="35322"/>
                </a:cubicBezTo>
                <a:cubicBezTo>
                  <a:pt x="552" y="35322"/>
                  <a:pt x="79" y="35374"/>
                  <a:pt x="605" y="35453"/>
                </a:cubicBezTo>
                <a:cubicBezTo>
                  <a:pt x="610" y="35439"/>
                  <a:pt x="636" y="35434"/>
                  <a:pt x="679" y="35434"/>
                </a:cubicBezTo>
                <a:cubicBezTo>
                  <a:pt x="876" y="35434"/>
                  <a:pt x="1409" y="35558"/>
                  <a:pt x="1604" y="35558"/>
                </a:cubicBezTo>
                <a:cubicBezTo>
                  <a:pt x="1628" y="35489"/>
                  <a:pt x="1590" y="35440"/>
                  <a:pt x="1473" y="35394"/>
                </a:cubicBezTo>
                <a:lnTo>
                  <a:pt x="1473" y="35394"/>
                </a:lnTo>
                <a:cubicBezTo>
                  <a:pt x="1613" y="35443"/>
                  <a:pt x="1689" y="35461"/>
                  <a:pt x="1733" y="35461"/>
                </a:cubicBezTo>
                <a:cubicBezTo>
                  <a:pt x="1837" y="35461"/>
                  <a:pt x="1773" y="35367"/>
                  <a:pt x="1958" y="35367"/>
                </a:cubicBezTo>
                <a:cubicBezTo>
                  <a:pt x="2047" y="35367"/>
                  <a:pt x="2194" y="35389"/>
                  <a:pt x="2446" y="35453"/>
                </a:cubicBezTo>
                <a:cubicBezTo>
                  <a:pt x="1894" y="35585"/>
                  <a:pt x="2209" y="35848"/>
                  <a:pt x="2578" y="36137"/>
                </a:cubicBezTo>
                <a:cubicBezTo>
                  <a:pt x="2386" y="36115"/>
                  <a:pt x="2231" y="36106"/>
                  <a:pt x="2101" y="36106"/>
                </a:cubicBezTo>
                <a:cubicBezTo>
                  <a:pt x="1454" y="36106"/>
                  <a:pt x="1457" y="36336"/>
                  <a:pt x="845" y="36336"/>
                </a:cubicBezTo>
                <a:cubicBezTo>
                  <a:pt x="705" y="36336"/>
                  <a:pt x="534" y="36324"/>
                  <a:pt x="316" y="36295"/>
                </a:cubicBezTo>
                <a:lnTo>
                  <a:pt x="237" y="36242"/>
                </a:lnTo>
                <a:lnTo>
                  <a:pt x="237" y="37925"/>
                </a:lnTo>
                <a:lnTo>
                  <a:pt x="552" y="37952"/>
                </a:lnTo>
                <a:cubicBezTo>
                  <a:pt x="289" y="37952"/>
                  <a:pt x="289" y="38031"/>
                  <a:pt x="737" y="38136"/>
                </a:cubicBezTo>
                <a:cubicBezTo>
                  <a:pt x="757" y="38137"/>
                  <a:pt x="775" y="38138"/>
                  <a:pt x="791" y="38138"/>
                </a:cubicBezTo>
                <a:cubicBezTo>
                  <a:pt x="965" y="38138"/>
                  <a:pt x="873" y="38050"/>
                  <a:pt x="1020" y="38050"/>
                </a:cubicBezTo>
                <a:cubicBezTo>
                  <a:pt x="1082" y="38050"/>
                  <a:pt x="1185" y="38066"/>
                  <a:pt x="1368" y="38110"/>
                </a:cubicBezTo>
                <a:cubicBezTo>
                  <a:pt x="1657" y="38188"/>
                  <a:pt x="1526" y="38241"/>
                  <a:pt x="1552" y="38294"/>
                </a:cubicBezTo>
                <a:cubicBezTo>
                  <a:pt x="2262" y="38427"/>
                  <a:pt x="2723" y="38467"/>
                  <a:pt x="3079" y="38467"/>
                </a:cubicBezTo>
                <a:cubicBezTo>
                  <a:pt x="3623" y="38467"/>
                  <a:pt x="3919" y="38372"/>
                  <a:pt x="4479" y="38372"/>
                </a:cubicBezTo>
                <a:cubicBezTo>
                  <a:pt x="4636" y="38372"/>
                  <a:pt x="4814" y="38380"/>
                  <a:pt x="5023" y="38399"/>
                </a:cubicBezTo>
                <a:cubicBezTo>
                  <a:pt x="6102" y="39162"/>
                  <a:pt x="3156" y="38846"/>
                  <a:pt x="3682" y="39398"/>
                </a:cubicBezTo>
                <a:lnTo>
                  <a:pt x="2867" y="39240"/>
                </a:lnTo>
                <a:lnTo>
                  <a:pt x="2867" y="39240"/>
                </a:lnTo>
                <a:cubicBezTo>
                  <a:pt x="2130" y="39503"/>
                  <a:pt x="5444" y="40135"/>
                  <a:pt x="4997" y="40424"/>
                </a:cubicBezTo>
                <a:cubicBezTo>
                  <a:pt x="6207" y="40845"/>
                  <a:pt x="7075" y="41239"/>
                  <a:pt x="7522" y="41660"/>
                </a:cubicBezTo>
                <a:cubicBezTo>
                  <a:pt x="7785" y="41660"/>
                  <a:pt x="8101" y="41976"/>
                  <a:pt x="8705" y="42133"/>
                </a:cubicBezTo>
                <a:cubicBezTo>
                  <a:pt x="8653" y="42712"/>
                  <a:pt x="12493" y="42896"/>
                  <a:pt x="13702" y="43238"/>
                </a:cubicBezTo>
                <a:cubicBezTo>
                  <a:pt x="14518" y="43238"/>
                  <a:pt x="15333" y="43291"/>
                  <a:pt x="16122" y="43396"/>
                </a:cubicBezTo>
                <a:cubicBezTo>
                  <a:pt x="16122" y="43505"/>
                  <a:pt x="16378" y="43560"/>
                  <a:pt x="16600" y="43560"/>
                </a:cubicBezTo>
                <a:cubicBezTo>
                  <a:pt x="16644" y="43560"/>
                  <a:pt x="16687" y="43558"/>
                  <a:pt x="16727" y="43554"/>
                </a:cubicBezTo>
                <a:lnTo>
                  <a:pt x="16727" y="43554"/>
                </a:lnTo>
                <a:lnTo>
                  <a:pt x="16701" y="43711"/>
                </a:lnTo>
                <a:cubicBezTo>
                  <a:pt x="17856" y="43928"/>
                  <a:pt x="17998" y="44057"/>
                  <a:pt x="18559" y="44057"/>
                </a:cubicBezTo>
                <a:cubicBezTo>
                  <a:pt x="18610" y="44057"/>
                  <a:pt x="18666" y="44056"/>
                  <a:pt x="18726" y="44053"/>
                </a:cubicBezTo>
                <a:cubicBezTo>
                  <a:pt x="18325" y="43729"/>
                  <a:pt x="18685" y="43557"/>
                  <a:pt x="19575" y="43557"/>
                </a:cubicBezTo>
                <a:cubicBezTo>
                  <a:pt x="19912" y="43557"/>
                  <a:pt x="20326" y="43582"/>
                  <a:pt x="20803" y="43633"/>
                </a:cubicBezTo>
                <a:cubicBezTo>
                  <a:pt x="20803" y="43711"/>
                  <a:pt x="21329" y="43764"/>
                  <a:pt x="21198" y="43817"/>
                </a:cubicBezTo>
                <a:cubicBezTo>
                  <a:pt x="21470" y="43886"/>
                  <a:pt x="21625" y="43908"/>
                  <a:pt x="21726" y="43908"/>
                </a:cubicBezTo>
                <a:cubicBezTo>
                  <a:pt x="21893" y="43908"/>
                  <a:pt x="21916" y="43849"/>
                  <a:pt x="22079" y="43849"/>
                </a:cubicBezTo>
                <a:cubicBezTo>
                  <a:pt x="22152" y="43849"/>
                  <a:pt x="22253" y="43861"/>
                  <a:pt x="22408" y="43896"/>
                </a:cubicBezTo>
                <a:cubicBezTo>
                  <a:pt x="22320" y="43947"/>
                  <a:pt x="22139" y="43963"/>
                  <a:pt x="21916" y="43963"/>
                </a:cubicBezTo>
                <a:cubicBezTo>
                  <a:pt x="21512" y="43963"/>
                  <a:pt x="20969" y="43910"/>
                  <a:pt x="20575" y="43910"/>
                </a:cubicBezTo>
                <a:cubicBezTo>
                  <a:pt x="20405" y="43910"/>
                  <a:pt x="20263" y="43920"/>
                  <a:pt x="20172" y="43948"/>
                </a:cubicBezTo>
                <a:cubicBezTo>
                  <a:pt x="20725" y="44027"/>
                  <a:pt x="20672" y="44106"/>
                  <a:pt x="21145" y="44185"/>
                </a:cubicBezTo>
                <a:cubicBezTo>
                  <a:pt x="21198" y="44132"/>
                  <a:pt x="20935" y="44053"/>
                  <a:pt x="20961" y="44001"/>
                </a:cubicBezTo>
                <a:lnTo>
                  <a:pt x="20961" y="44001"/>
                </a:lnTo>
                <a:cubicBezTo>
                  <a:pt x="21356" y="44159"/>
                  <a:pt x="21592" y="44053"/>
                  <a:pt x="22171" y="44159"/>
                </a:cubicBezTo>
                <a:cubicBezTo>
                  <a:pt x="22171" y="44001"/>
                  <a:pt x="22513" y="44106"/>
                  <a:pt x="22802" y="44001"/>
                </a:cubicBezTo>
                <a:cubicBezTo>
                  <a:pt x="22503" y="43926"/>
                  <a:pt x="22180" y="43709"/>
                  <a:pt x="22573" y="43709"/>
                </a:cubicBezTo>
                <a:cubicBezTo>
                  <a:pt x="22595" y="43709"/>
                  <a:pt x="22618" y="43710"/>
                  <a:pt x="22644" y="43711"/>
                </a:cubicBezTo>
                <a:cubicBezTo>
                  <a:pt x="22539" y="43922"/>
                  <a:pt x="23197" y="43764"/>
                  <a:pt x="23433" y="43974"/>
                </a:cubicBezTo>
                <a:cubicBezTo>
                  <a:pt x="23775" y="43738"/>
                  <a:pt x="24328" y="43738"/>
                  <a:pt x="24301" y="43554"/>
                </a:cubicBezTo>
                <a:lnTo>
                  <a:pt x="24301" y="43554"/>
                </a:lnTo>
                <a:cubicBezTo>
                  <a:pt x="24775" y="43843"/>
                  <a:pt x="25301" y="44001"/>
                  <a:pt x="25879" y="44080"/>
                </a:cubicBezTo>
                <a:cubicBezTo>
                  <a:pt x="25836" y="44045"/>
                  <a:pt x="25868" y="44033"/>
                  <a:pt x="25937" y="44033"/>
                </a:cubicBezTo>
                <a:cubicBezTo>
                  <a:pt x="26075" y="44033"/>
                  <a:pt x="26362" y="44080"/>
                  <a:pt x="26484" y="44080"/>
                </a:cubicBezTo>
                <a:cubicBezTo>
                  <a:pt x="26931" y="43711"/>
                  <a:pt x="28983" y="43922"/>
                  <a:pt x="29430" y="43422"/>
                </a:cubicBezTo>
                <a:cubicBezTo>
                  <a:pt x="30534" y="43790"/>
                  <a:pt x="29824" y="44001"/>
                  <a:pt x="30140" y="44422"/>
                </a:cubicBezTo>
                <a:cubicBezTo>
                  <a:pt x="30797" y="44658"/>
                  <a:pt x="31455" y="44816"/>
                  <a:pt x="32112" y="44948"/>
                </a:cubicBezTo>
                <a:cubicBezTo>
                  <a:pt x="32007" y="44527"/>
                  <a:pt x="33664" y="44343"/>
                  <a:pt x="32454" y="43659"/>
                </a:cubicBezTo>
                <a:cubicBezTo>
                  <a:pt x="33743" y="43659"/>
                  <a:pt x="31902" y="42712"/>
                  <a:pt x="32402" y="42370"/>
                </a:cubicBezTo>
                <a:cubicBezTo>
                  <a:pt x="32586" y="42239"/>
                  <a:pt x="32560" y="41818"/>
                  <a:pt x="31245" y="41502"/>
                </a:cubicBezTo>
                <a:cubicBezTo>
                  <a:pt x="31402" y="41003"/>
                  <a:pt x="30850" y="40319"/>
                  <a:pt x="30824" y="39661"/>
                </a:cubicBezTo>
                <a:lnTo>
                  <a:pt x="30824" y="39661"/>
                </a:lnTo>
                <a:cubicBezTo>
                  <a:pt x="31211" y="39700"/>
                  <a:pt x="31484" y="39824"/>
                  <a:pt x="31591" y="39824"/>
                </a:cubicBezTo>
                <a:cubicBezTo>
                  <a:pt x="31629" y="39824"/>
                  <a:pt x="31646" y="39808"/>
                  <a:pt x="31639" y="39766"/>
                </a:cubicBezTo>
                <a:cubicBezTo>
                  <a:pt x="30613" y="39398"/>
                  <a:pt x="31297" y="39083"/>
                  <a:pt x="30692" y="38793"/>
                </a:cubicBezTo>
                <a:lnTo>
                  <a:pt x="30692" y="38793"/>
                </a:lnTo>
                <a:cubicBezTo>
                  <a:pt x="30482" y="39372"/>
                  <a:pt x="29982" y="39845"/>
                  <a:pt x="29930" y="40477"/>
                </a:cubicBezTo>
                <a:cubicBezTo>
                  <a:pt x="29785" y="40450"/>
                  <a:pt x="29699" y="40450"/>
                  <a:pt x="29617" y="40450"/>
                </a:cubicBezTo>
                <a:cubicBezTo>
                  <a:pt x="29535" y="40450"/>
                  <a:pt x="29456" y="40450"/>
                  <a:pt x="29325" y="40424"/>
                </a:cubicBezTo>
                <a:cubicBezTo>
                  <a:pt x="29708" y="40153"/>
                  <a:pt x="27618" y="39323"/>
                  <a:pt x="27990" y="39323"/>
                </a:cubicBezTo>
                <a:cubicBezTo>
                  <a:pt x="28052" y="39323"/>
                  <a:pt x="28182" y="39346"/>
                  <a:pt x="28404" y="39398"/>
                </a:cubicBezTo>
                <a:cubicBezTo>
                  <a:pt x="28141" y="39319"/>
                  <a:pt x="28956" y="39319"/>
                  <a:pt x="28825" y="39162"/>
                </a:cubicBezTo>
                <a:cubicBezTo>
                  <a:pt x="27037" y="38741"/>
                  <a:pt x="28878" y="38767"/>
                  <a:pt x="28693" y="38504"/>
                </a:cubicBezTo>
                <a:cubicBezTo>
                  <a:pt x="28167" y="38399"/>
                  <a:pt x="28536" y="38320"/>
                  <a:pt x="27904" y="38241"/>
                </a:cubicBezTo>
                <a:cubicBezTo>
                  <a:pt x="27685" y="38215"/>
                  <a:pt x="27548" y="38209"/>
                  <a:pt x="27438" y="38209"/>
                </a:cubicBezTo>
                <a:cubicBezTo>
                  <a:pt x="27350" y="38209"/>
                  <a:pt x="27279" y="38213"/>
                  <a:pt x="27198" y="38213"/>
                </a:cubicBezTo>
                <a:cubicBezTo>
                  <a:pt x="27077" y="38213"/>
                  <a:pt x="26931" y="38204"/>
                  <a:pt x="26668" y="38162"/>
                </a:cubicBezTo>
                <a:cubicBezTo>
                  <a:pt x="25301" y="37689"/>
                  <a:pt x="26274" y="37636"/>
                  <a:pt x="26142" y="37268"/>
                </a:cubicBezTo>
                <a:cubicBezTo>
                  <a:pt x="26353" y="37268"/>
                  <a:pt x="26563" y="37294"/>
                  <a:pt x="26747" y="37373"/>
                </a:cubicBezTo>
                <a:cubicBezTo>
                  <a:pt x="26643" y="37290"/>
                  <a:pt x="26356" y="37057"/>
                  <a:pt x="26743" y="37057"/>
                </a:cubicBezTo>
                <a:cubicBezTo>
                  <a:pt x="26843" y="37057"/>
                  <a:pt x="26989" y="37072"/>
                  <a:pt x="27194" y="37110"/>
                </a:cubicBezTo>
                <a:cubicBezTo>
                  <a:pt x="27355" y="37225"/>
                  <a:pt x="27360" y="37250"/>
                  <a:pt x="27302" y="37250"/>
                </a:cubicBezTo>
                <a:cubicBezTo>
                  <a:pt x="27259" y="37250"/>
                  <a:pt x="27180" y="37236"/>
                  <a:pt x="27104" y="37236"/>
                </a:cubicBezTo>
                <a:cubicBezTo>
                  <a:pt x="27049" y="37236"/>
                  <a:pt x="26995" y="37243"/>
                  <a:pt x="26958" y="37268"/>
                </a:cubicBezTo>
                <a:cubicBezTo>
                  <a:pt x="27285" y="37377"/>
                  <a:pt x="27611" y="37436"/>
                  <a:pt x="27938" y="37436"/>
                </a:cubicBezTo>
                <a:cubicBezTo>
                  <a:pt x="28085" y="37436"/>
                  <a:pt x="28231" y="37424"/>
                  <a:pt x="28378" y="37399"/>
                </a:cubicBezTo>
                <a:cubicBezTo>
                  <a:pt x="28772" y="37584"/>
                  <a:pt x="29824" y="37768"/>
                  <a:pt x="29956" y="37952"/>
                </a:cubicBezTo>
                <a:cubicBezTo>
                  <a:pt x="29995" y="37893"/>
                  <a:pt x="30064" y="37863"/>
                  <a:pt x="30207" y="37863"/>
                </a:cubicBezTo>
                <a:cubicBezTo>
                  <a:pt x="30255" y="37863"/>
                  <a:pt x="30311" y="37866"/>
                  <a:pt x="30377" y="37873"/>
                </a:cubicBezTo>
                <a:cubicBezTo>
                  <a:pt x="30824" y="37978"/>
                  <a:pt x="30824" y="38083"/>
                  <a:pt x="31376" y="38188"/>
                </a:cubicBezTo>
                <a:cubicBezTo>
                  <a:pt x="31139" y="38004"/>
                  <a:pt x="31323" y="37873"/>
                  <a:pt x="31823" y="37794"/>
                </a:cubicBezTo>
                <a:cubicBezTo>
                  <a:pt x="30745" y="37610"/>
                  <a:pt x="31139" y="37426"/>
                  <a:pt x="31245" y="37399"/>
                </a:cubicBezTo>
                <a:lnTo>
                  <a:pt x="31245" y="37399"/>
                </a:lnTo>
                <a:cubicBezTo>
                  <a:pt x="31797" y="37531"/>
                  <a:pt x="31902" y="37662"/>
                  <a:pt x="31613" y="37715"/>
                </a:cubicBezTo>
                <a:cubicBezTo>
                  <a:pt x="32533" y="37794"/>
                  <a:pt x="31876" y="37925"/>
                  <a:pt x="32612" y="38004"/>
                </a:cubicBezTo>
                <a:cubicBezTo>
                  <a:pt x="32905" y="37907"/>
                  <a:pt x="30798" y="37175"/>
                  <a:pt x="31942" y="37175"/>
                </a:cubicBezTo>
                <a:cubicBezTo>
                  <a:pt x="32031" y="37175"/>
                  <a:pt x="32139" y="37180"/>
                  <a:pt x="32270" y="37189"/>
                </a:cubicBezTo>
                <a:cubicBezTo>
                  <a:pt x="31928" y="37478"/>
                  <a:pt x="33033" y="37741"/>
                  <a:pt x="33427" y="38004"/>
                </a:cubicBezTo>
                <a:cubicBezTo>
                  <a:pt x="34318" y="38198"/>
                  <a:pt x="34824" y="38263"/>
                  <a:pt x="35134" y="38263"/>
                </a:cubicBezTo>
                <a:cubicBezTo>
                  <a:pt x="35245" y="38263"/>
                  <a:pt x="35331" y="38255"/>
                  <a:pt x="35400" y="38241"/>
                </a:cubicBezTo>
                <a:lnTo>
                  <a:pt x="34848" y="38136"/>
                </a:lnTo>
                <a:cubicBezTo>
                  <a:pt x="34769" y="38031"/>
                  <a:pt x="34979" y="38057"/>
                  <a:pt x="35058" y="38031"/>
                </a:cubicBezTo>
                <a:cubicBezTo>
                  <a:pt x="35170" y="38068"/>
                  <a:pt x="35294" y="38105"/>
                  <a:pt x="35376" y="38105"/>
                </a:cubicBezTo>
                <a:cubicBezTo>
                  <a:pt x="35410" y="38105"/>
                  <a:pt x="35437" y="38099"/>
                  <a:pt x="35453" y="38083"/>
                </a:cubicBezTo>
                <a:lnTo>
                  <a:pt x="35453" y="38083"/>
                </a:lnTo>
                <a:cubicBezTo>
                  <a:pt x="35952" y="38188"/>
                  <a:pt x="35216" y="38110"/>
                  <a:pt x="35426" y="38215"/>
                </a:cubicBezTo>
                <a:cubicBezTo>
                  <a:pt x="35742" y="38162"/>
                  <a:pt x="35742" y="37978"/>
                  <a:pt x="36294" y="37925"/>
                </a:cubicBezTo>
                <a:cubicBezTo>
                  <a:pt x="36031" y="37557"/>
                  <a:pt x="37241" y="37268"/>
                  <a:pt x="36583" y="36926"/>
                </a:cubicBezTo>
                <a:lnTo>
                  <a:pt x="36583" y="36926"/>
                </a:lnTo>
                <a:cubicBezTo>
                  <a:pt x="36372" y="36990"/>
                  <a:pt x="36552" y="37206"/>
                  <a:pt x="36041" y="37206"/>
                </a:cubicBezTo>
                <a:cubicBezTo>
                  <a:pt x="35917" y="37206"/>
                  <a:pt x="35752" y="37194"/>
                  <a:pt x="35531" y="37163"/>
                </a:cubicBezTo>
                <a:cubicBezTo>
                  <a:pt x="34558" y="36926"/>
                  <a:pt x="36057" y="37031"/>
                  <a:pt x="35163" y="36847"/>
                </a:cubicBezTo>
                <a:lnTo>
                  <a:pt x="35163" y="36847"/>
                </a:lnTo>
                <a:cubicBezTo>
                  <a:pt x="34928" y="36932"/>
                  <a:pt x="35196" y="37053"/>
                  <a:pt x="34869" y="37053"/>
                </a:cubicBezTo>
                <a:cubicBezTo>
                  <a:pt x="34793" y="37053"/>
                  <a:pt x="34686" y="37046"/>
                  <a:pt x="34532" y="37031"/>
                </a:cubicBezTo>
                <a:cubicBezTo>
                  <a:pt x="34532" y="36979"/>
                  <a:pt x="34164" y="36926"/>
                  <a:pt x="34138" y="36873"/>
                </a:cubicBezTo>
                <a:cubicBezTo>
                  <a:pt x="34383" y="36797"/>
                  <a:pt x="34637" y="36756"/>
                  <a:pt x="34895" y="36756"/>
                </a:cubicBezTo>
                <a:cubicBezTo>
                  <a:pt x="35077" y="36756"/>
                  <a:pt x="35261" y="36776"/>
                  <a:pt x="35445" y="36819"/>
                </a:cubicBezTo>
                <a:lnTo>
                  <a:pt x="35445" y="36819"/>
                </a:lnTo>
                <a:cubicBezTo>
                  <a:pt x="35124" y="36743"/>
                  <a:pt x="36026" y="36820"/>
                  <a:pt x="35374" y="36689"/>
                </a:cubicBezTo>
                <a:cubicBezTo>
                  <a:pt x="35032" y="36663"/>
                  <a:pt x="34690" y="36637"/>
                  <a:pt x="34348" y="36584"/>
                </a:cubicBezTo>
                <a:lnTo>
                  <a:pt x="34348" y="36584"/>
                </a:lnTo>
                <a:cubicBezTo>
                  <a:pt x="34384" y="36712"/>
                  <a:pt x="34244" y="36789"/>
                  <a:pt x="33899" y="36789"/>
                </a:cubicBezTo>
                <a:cubicBezTo>
                  <a:pt x="33747" y="36789"/>
                  <a:pt x="33555" y="36774"/>
                  <a:pt x="33322" y="36742"/>
                </a:cubicBezTo>
                <a:cubicBezTo>
                  <a:pt x="32297" y="36295"/>
                  <a:pt x="33454" y="36269"/>
                  <a:pt x="32165" y="35848"/>
                </a:cubicBezTo>
                <a:lnTo>
                  <a:pt x="32165" y="35848"/>
                </a:lnTo>
                <a:cubicBezTo>
                  <a:pt x="32198" y="35850"/>
                  <a:pt x="32232" y="35851"/>
                  <a:pt x="32264" y="35851"/>
                </a:cubicBezTo>
                <a:cubicBezTo>
                  <a:pt x="32670" y="35851"/>
                  <a:pt x="33002" y="35706"/>
                  <a:pt x="32612" y="35585"/>
                </a:cubicBezTo>
                <a:lnTo>
                  <a:pt x="32612" y="35585"/>
                </a:lnTo>
                <a:cubicBezTo>
                  <a:pt x="32624" y="35608"/>
                  <a:pt x="32583" y="35621"/>
                  <a:pt x="32498" y="35621"/>
                </a:cubicBezTo>
                <a:cubicBezTo>
                  <a:pt x="32394" y="35621"/>
                  <a:pt x="32224" y="35602"/>
                  <a:pt x="32007" y="35558"/>
                </a:cubicBezTo>
                <a:cubicBezTo>
                  <a:pt x="32901" y="35164"/>
                  <a:pt x="32823" y="34822"/>
                  <a:pt x="33112" y="34401"/>
                </a:cubicBezTo>
                <a:cubicBezTo>
                  <a:pt x="33690" y="34638"/>
                  <a:pt x="33375" y="34664"/>
                  <a:pt x="33690" y="34875"/>
                </a:cubicBezTo>
                <a:cubicBezTo>
                  <a:pt x="33911" y="34824"/>
                  <a:pt x="34132" y="34795"/>
                  <a:pt x="34353" y="34795"/>
                </a:cubicBezTo>
                <a:cubicBezTo>
                  <a:pt x="34474" y="34795"/>
                  <a:pt x="34595" y="34803"/>
                  <a:pt x="34716" y="34822"/>
                </a:cubicBezTo>
                <a:cubicBezTo>
                  <a:pt x="35137" y="35032"/>
                  <a:pt x="35610" y="35190"/>
                  <a:pt x="36110" y="35269"/>
                </a:cubicBezTo>
                <a:cubicBezTo>
                  <a:pt x="36242" y="35506"/>
                  <a:pt x="36952" y="35743"/>
                  <a:pt x="36452" y="35900"/>
                </a:cubicBezTo>
                <a:cubicBezTo>
                  <a:pt x="36539" y="35905"/>
                  <a:pt x="36613" y="35908"/>
                  <a:pt x="36676" y="35908"/>
                </a:cubicBezTo>
                <a:cubicBezTo>
                  <a:pt x="37262" y="35908"/>
                  <a:pt x="36879" y="35701"/>
                  <a:pt x="36689" y="35558"/>
                </a:cubicBezTo>
                <a:lnTo>
                  <a:pt x="36689" y="35558"/>
                </a:lnTo>
                <a:cubicBezTo>
                  <a:pt x="36794" y="35572"/>
                  <a:pt x="36860" y="35572"/>
                  <a:pt x="36919" y="35572"/>
                </a:cubicBezTo>
                <a:cubicBezTo>
                  <a:pt x="36978" y="35572"/>
                  <a:pt x="37031" y="35572"/>
                  <a:pt x="37109" y="35585"/>
                </a:cubicBezTo>
                <a:cubicBezTo>
                  <a:pt x="38161" y="35953"/>
                  <a:pt x="39056" y="36032"/>
                  <a:pt x="40713" y="36242"/>
                </a:cubicBezTo>
                <a:cubicBezTo>
                  <a:pt x="41712" y="37189"/>
                  <a:pt x="39240" y="37426"/>
                  <a:pt x="40318" y="38399"/>
                </a:cubicBezTo>
                <a:cubicBezTo>
                  <a:pt x="40108" y="38636"/>
                  <a:pt x="38977" y="38714"/>
                  <a:pt x="39240" y="39188"/>
                </a:cubicBezTo>
                <a:cubicBezTo>
                  <a:pt x="38740" y="39083"/>
                  <a:pt x="38793" y="39188"/>
                  <a:pt x="38214" y="39056"/>
                </a:cubicBezTo>
                <a:lnTo>
                  <a:pt x="38214" y="39056"/>
                </a:lnTo>
                <a:cubicBezTo>
                  <a:pt x="38687" y="39477"/>
                  <a:pt x="38030" y="39661"/>
                  <a:pt x="37346" y="39766"/>
                </a:cubicBezTo>
                <a:cubicBezTo>
                  <a:pt x="38714" y="40056"/>
                  <a:pt x="36873" y="40003"/>
                  <a:pt x="37504" y="40266"/>
                </a:cubicBezTo>
                <a:cubicBezTo>
                  <a:pt x="37295" y="40240"/>
                  <a:pt x="37086" y="40214"/>
                  <a:pt x="36903" y="40136"/>
                </a:cubicBezTo>
                <a:lnTo>
                  <a:pt x="36903" y="40136"/>
                </a:lnTo>
                <a:cubicBezTo>
                  <a:pt x="38130" y="40660"/>
                  <a:pt x="35558" y="40398"/>
                  <a:pt x="36215" y="40845"/>
                </a:cubicBezTo>
                <a:cubicBezTo>
                  <a:pt x="36235" y="40828"/>
                  <a:pt x="36268" y="40821"/>
                  <a:pt x="36309" y="40821"/>
                </a:cubicBezTo>
                <a:cubicBezTo>
                  <a:pt x="36512" y="40821"/>
                  <a:pt x="36931" y="40993"/>
                  <a:pt x="37121" y="40993"/>
                </a:cubicBezTo>
                <a:cubicBezTo>
                  <a:pt x="37194" y="40993"/>
                  <a:pt x="37234" y="40967"/>
                  <a:pt x="37215" y="40897"/>
                </a:cubicBezTo>
                <a:cubicBezTo>
                  <a:pt x="36768" y="40766"/>
                  <a:pt x="36452" y="40845"/>
                  <a:pt x="36426" y="40740"/>
                </a:cubicBezTo>
                <a:lnTo>
                  <a:pt x="36426" y="40740"/>
                </a:lnTo>
                <a:cubicBezTo>
                  <a:pt x="36728" y="40799"/>
                  <a:pt x="36942" y="40820"/>
                  <a:pt x="37109" y="40820"/>
                </a:cubicBezTo>
                <a:cubicBezTo>
                  <a:pt x="37542" y="40820"/>
                  <a:pt x="37660" y="40676"/>
                  <a:pt x="38197" y="40676"/>
                </a:cubicBezTo>
                <a:cubicBezTo>
                  <a:pt x="38279" y="40676"/>
                  <a:pt x="38372" y="40679"/>
                  <a:pt x="38477" y="40687"/>
                </a:cubicBezTo>
                <a:cubicBezTo>
                  <a:pt x="37372" y="40292"/>
                  <a:pt x="38477" y="40266"/>
                  <a:pt x="38556" y="39977"/>
                </a:cubicBezTo>
                <a:cubicBezTo>
                  <a:pt x="38802" y="40010"/>
                  <a:pt x="39374" y="40083"/>
                  <a:pt x="39618" y="40083"/>
                </a:cubicBezTo>
                <a:cubicBezTo>
                  <a:pt x="39766" y="40083"/>
                  <a:pt x="39793" y="40056"/>
                  <a:pt x="39555" y="39977"/>
                </a:cubicBezTo>
                <a:lnTo>
                  <a:pt x="39555" y="39977"/>
                </a:lnTo>
                <a:cubicBezTo>
                  <a:pt x="39577" y="40015"/>
                  <a:pt x="39560" y="40031"/>
                  <a:pt x="39517" y="40031"/>
                </a:cubicBezTo>
                <a:cubicBezTo>
                  <a:pt x="39353" y="40031"/>
                  <a:pt x="38811" y="39808"/>
                  <a:pt x="38582" y="39766"/>
                </a:cubicBezTo>
                <a:cubicBezTo>
                  <a:pt x="38582" y="39556"/>
                  <a:pt x="39240" y="39477"/>
                  <a:pt x="39450" y="39319"/>
                </a:cubicBezTo>
                <a:cubicBezTo>
                  <a:pt x="40371" y="39556"/>
                  <a:pt x="40055" y="39477"/>
                  <a:pt x="39818" y="39609"/>
                </a:cubicBezTo>
                <a:cubicBezTo>
                  <a:pt x="40239" y="39661"/>
                  <a:pt x="40634" y="39740"/>
                  <a:pt x="41028" y="39819"/>
                </a:cubicBezTo>
                <a:cubicBezTo>
                  <a:pt x="41317" y="39688"/>
                  <a:pt x="40686" y="39582"/>
                  <a:pt x="40450" y="39451"/>
                </a:cubicBezTo>
                <a:lnTo>
                  <a:pt x="40450" y="39451"/>
                </a:lnTo>
                <a:cubicBezTo>
                  <a:pt x="40707" y="39506"/>
                  <a:pt x="40886" y="39529"/>
                  <a:pt x="41013" y="39529"/>
                </a:cubicBezTo>
                <a:cubicBezTo>
                  <a:pt x="41543" y="39529"/>
                  <a:pt x="41138" y="39130"/>
                  <a:pt x="41712" y="39109"/>
                </a:cubicBezTo>
                <a:cubicBezTo>
                  <a:pt x="41265" y="39030"/>
                  <a:pt x="41081" y="38951"/>
                  <a:pt x="41107" y="38872"/>
                </a:cubicBezTo>
                <a:lnTo>
                  <a:pt x="41107" y="38872"/>
                </a:lnTo>
                <a:cubicBezTo>
                  <a:pt x="41317" y="38951"/>
                  <a:pt x="41528" y="38977"/>
                  <a:pt x="41712" y="38977"/>
                </a:cubicBezTo>
                <a:cubicBezTo>
                  <a:pt x="41738" y="38267"/>
                  <a:pt x="41133" y="37478"/>
                  <a:pt x="41686" y="36926"/>
                </a:cubicBezTo>
                <a:cubicBezTo>
                  <a:pt x="41154" y="36650"/>
                  <a:pt x="40726" y="36115"/>
                  <a:pt x="41665" y="36115"/>
                </a:cubicBezTo>
                <a:cubicBezTo>
                  <a:pt x="41888" y="36115"/>
                  <a:pt x="42187" y="36145"/>
                  <a:pt x="42580" y="36216"/>
                </a:cubicBezTo>
                <a:cubicBezTo>
                  <a:pt x="43711" y="35611"/>
                  <a:pt x="42922" y="34664"/>
                  <a:pt x="43579" y="33902"/>
                </a:cubicBezTo>
                <a:cubicBezTo>
                  <a:pt x="42610" y="33456"/>
                  <a:pt x="42841" y="33141"/>
                  <a:pt x="43259" y="32905"/>
                </a:cubicBezTo>
                <a:lnTo>
                  <a:pt x="43259" y="32905"/>
                </a:lnTo>
                <a:cubicBezTo>
                  <a:pt x="43249" y="32909"/>
                  <a:pt x="43237" y="32911"/>
                  <a:pt x="43222" y="32911"/>
                </a:cubicBezTo>
                <a:cubicBezTo>
                  <a:pt x="43098" y="32911"/>
                  <a:pt x="42823" y="32764"/>
                  <a:pt x="43053" y="32718"/>
                </a:cubicBezTo>
                <a:cubicBezTo>
                  <a:pt x="43139" y="32709"/>
                  <a:pt x="43220" y="32705"/>
                  <a:pt x="43298" y="32705"/>
                </a:cubicBezTo>
                <a:cubicBezTo>
                  <a:pt x="44079" y="32705"/>
                  <a:pt x="44452" y="33131"/>
                  <a:pt x="44451" y="33340"/>
                </a:cubicBezTo>
                <a:lnTo>
                  <a:pt x="44451" y="33340"/>
                </a:lnTo>
                <a:cubicBezTo>
                  <a:pt x="44466" y="33324"/>
                  <a:pt x="44501" y="33317"/>
                  <a:pt x="44552" y="33317"/>
                </a:cubicBezTo>
                <a:cubicBezTo>
                  <a:pt x="44879" y="33317"/>
                  <a:pt x="45860" y="33606"/>
                  <a:pt x="46262" y="33691"/>
                </a:cubicBezTo>
                <a:cubicBezTo>
                  <a:pt x="46735" y="34217"/>
                  <a:pt x="46656" y="34533"/>
                  <a:pt x="47182" y="35006"/>
                </a:cubicBezTo>
                <a:cubicBezTo>
                  <a:pt x="47077" y="35111"/>
                  <a:pt x="46578" y="35032"/>
                  <a:pt x="46551" y="35138"/>
                </a:cubicBezTo>
                <a:cubicBezTo>
                  <a:pt x="47340" y="35427"/>
                  <a:pt x="46130" y="35427"/>
                  <a:pt x="46315" y="35637"/>
                </a:cubicBezTo>
                <a:cubicBezTo>
                  <a:pt x="46393" y="35769"/>
                  <a:pt x="47261" y="36006"/>
                  <a:pt x="47288" y="36111"/>
                </a:cubicBezTo>
                <a:cubicBezTo>
                  <a:pt x="47314" y="36242"/>
                  <a:pt x="46472" y="36216"/>
                  <a:pt x="46472" y="36321"/>
                </a:cubicBezTo>
                <a:cubicBezTo>
                  <a:pt x="46472" y="36426"/>
                  <a:pt x="46788" y="36558"/>
                  <a:pt x="46841" y="36610"/>
                </a:cubicBezTo>
                <a:lnTo>
                  <a:pt x="46788" y="36610"/>
                </a:lnTo>
                <a:lnTo>
                  <a:pt x="46630" y="36558"/>
                </a:lnTo>
                <a:lnTo>
                  <a:pt x="46446" y="36505"/>
                </a:lnTo>
                <a:lnTo>
                  <a:pt x="46446" y="36505"/>
                </a:lnTo>
                <a:cubicBezTo>
                  <a:pt x="46446" y="36637"/>
                  <a:pt x="46998" y="36768"/>
                  <a:pt x="47025" y="36873"/>
                </a:cubicBezTo>
                <a:cubicBezTo>
                  <a:pt x="47025" y="36877"/>
                  <a:pt x="47013" y="36879"/>
                  <a:pt x="46992" y="36879"/>
                </a:cubicBezTo>
                <a:cubicBezTo>
                  <a:pt x="46871" y="36879"/>
                  <a:pt x="46442" y="36821"/>
                  <a:pt x="46420" y="36821"/>
                </a:cubicBezTo>
                <a:cubicBezTo>
                  <a:pt x="46052" y="36900"/>
                  <a:pt x="47104" y="37242"/>
                  <a:pt x="47182" y="37399"/>
                </a:cubicBezTo>
                <a:cubicBezTo>
                  <a:pt x="46737" y="37399"/>
                  <a:pt x="46448" y="37244"/>
                  <a:pt x="46290" y="37244"/>
                </a:cubicBezTo>
                <a:cubicBezTo>
                  <a:pt x="46243" y="37244"/>
                  <a:pt x="46207" y="37258"/>
                  <a:pt x="46183" y="37294"/>
                </a:cubicBezTo>
                <a:cubicBezTo>
                  <a:pt x="46867" y="37399"/>
                  <a:pt x="46735" y="37557"/>
                  <a:pt x="47156" y="37689"/>
                </a:cubicBezTo>
                <a:cubicBezTo>
                  <a:pt x="47076" y="37683"/>
                  <a:pt x="47007" y="37681"/>
                  <a:pt x="46949" y="37681"/>
                </a:cubicBezTo>
                <a:cubicBezTo>
                  <a:pt x="46335" y="37681"/>
                  <a:pt x="46820" y="37961"/>
                  <a:pt x="46527" y="37961"/>
                </a:cubicBezTo>
                <a:cubicBezTo>
                  <a:pt x="46454" y="37961"/>
                  <a:pt x="46331" y="37943"/>
                  <a:pt x="46130" y="37899"/>
                </a:cubicBezTo>
                <a:lnTo>
                  <a:pt x="46130" y="37899"/>
                </a:lnTo>
                <a:cubicBezTo>
                  <a:pt x="46446" y="38215"/>
                  <a:pt x="46919" y="38741"/>
                  <a:pt x="46841" y="38977"/>
                </a:cubicBezTo>
                <a:cubicBezTo>
                  <a:pt x="47051" y="38977"/>
                  <a:pt x="47261" y="38977"/>
                  <a:pt x="47445" y="39056"/>
                </a:cubicBezTo>
                <a:cubicBezTo>
                  <a:pt x="47393" y="39319"/>
                  <a:pt x="47419" y="39425"/>
                  <a:pt x="47814" y="39661"/>
                </a:cubicBezTo>
                <a:cubicBezTo>
                  <a:pt x="47603" y="39609"/>
                  <a:pt x="47577" y="39582"/>
                  <a:pt x="47393" y="39556"/>
                </a:cubicBezTo>
                <a:lnTo>
                  <a:pt x="47393" y="39556"/>
                </a:lnTo>
                <a:cubicBezTo>
                  <a:pt x="47472" y="40003"/>
                  <a:pt x="47577" y="40398"/>
                  <a:pt x="47314" y="40608"/>
                </a:cubicBezTo>
                <a:cubicBezTo>
                  <a:pt x="47577" y="40713"/>
                  <a:pt x="47919" y="40792"/>
                  <a:pt x="48103" y="40871"/>
                </a:cubicBezTo>
                <a:cubicBezTo>
                  <a:pt x="47577" y="40871"/>
                  <a:pt x="47787" y="40950"/>
                  <a:pt x="48287" y="41108"/>
                </a:cubicBezTo>
                <a:cubicBezTo>
                  <a:pt x="48042" y="41108"/>
                  <a:pt x="47597" y="41026"/>
                  <a:pt x="47438" y="41026"/>
                </a:cubicBezTo>
                <a:cubicBezTo>
                  <a:pt x="47358" y="41026"/>
                  <a:pt x="47349" y="41046"/>
                  <a:pt x="47472" y="41108"/>
                </a:cubicBezTo>
                <a:cubicBezTo>
                  <a:pt x="47517" y="41100"/>
                  <a:pt x="47562" y="41096"/>
                  <a:pt x="47606" y="41096"/>
                </a:cubicBezTo>
                <a:cubicBezTo>
                  <a:pt x="47868" y="41096"/>
                  <a:pt x="48099" y="41228"/>
                  <a:pt x="48234" y="41476"/>
                </a:cubicBezTo>
                <a:cubicBezTo>
                  <a:pt x="48128" y="41455"/>
                  <a:pt x="48060" y="41449"/>
                  <a:pt x="48007" y="41449"/>
                </a:cubicBezTo>
                <a:cubicBezTo>
                  <a:pt x="47938" y="41449"/>
                  <a:pt x="47894" y="41459"/>
                  <a:pt x="47825" y="41459"/>
                </a:cubicBezTo>
                <a:cubicBezTo>
                  <a:pt x="47750" y="41459"/>
                  <a:pt x="47645" y="41447"/>
                  <a:pt x="47445" y="41397"/>
                </a:cubicBezTo>
                <a:cubicBezTo>
                  <a:pt x="46972" y="41344"/>
                  <a:pt x="47235" y="41266"/>
                  <a:pt x="46841" y="41187"/>
                </a:cubicBezTo>
                <a:lnTo>
                  <a:pt x="46841" y="41187"/>
                </a:lnTo>
                <a:cubicBezTo>
                  <a:pt x="46867" y="41450"/>
                  <a:pt x="47472" y="41555"/>
                  <a:pt x="48419" y="41739"/>
                </a:cubicBezTo>
                <a:cubicBezTo>
                  <a:pt x="48760" y="41713"/>
                  <a:pt x="48760" y="41555"/>
                  <a:pt x="49076" y="41502"/>
                </a:cubicBezTo>
                <a:cubicBezTo>
                  <a:pt x="47919" y="41213"/>
                  <a:pt x="48655" y="40924"/>
                  <a:pt x="49129" y="40924"/>
                </a:cubicBezTo>
                <a:cubicBezTo>
                  <a:pt x="49129" y="40976"/>
                  <a:pt x="49471" y="41029"/>
                  <a:pt x="49523" y="41081"/>
                </a:cubicBezTo>
                <a:cubicBezTo>
                  <a:pt x="49313" y="41029"/>
                  <a:pt x="49129" y="41003"/>
                  <a:pt x="48918" y="41003"/>
                </a:cubicBezTo>
                <a:cubicBezTo>
                  <a:pt x="50128" y="41450"/>
                  <a:pt x="49418" y="41555"/>
                  <a:pt x="49234" y="41844"/>
                </a:cubicBezTo>
                <a:cubicBezTo>
                  <a:pt x="50049" y="41897"/>
                  <a:pt x="49839" y="42028"/>
                  <a:pt x="50628" y="42160"/>
                </a:cubicBezTo>
                <a:cubicBezTo>
                  <a:pt x="50628" y="41870"/>
                  <a:pt x="50654" y="41581"/>
                  <a:pt x="50733" y="41292"/>
                </a:cubicBezTo>
                <a:lnTo>
                  <a:pt x="50733" y="41292"/>
                </a:lnTo>
                <a:cubicBezTo>
                  <a:pt x="50698" y="41296"/>
                  <a:pt x="50665" y="41298"/>
                  <a:pt x="50634" y="41298"/>
                </a:cubicBezTo>
                <a:cubicBezTo>
                  <a:pt x="50282" y="41298"/>
                  <a:pt x="50113" y="41049"/>
                  <a:pt x="49944" y="40976"/>
                </a:cubicBezTo>
                <a:cubicBezTo>
                  <a:pt x="50233" y="40950"/>
                  <a:pt x="50838" y="40845"/>
                  <a:pt x="50575" y="40740"/>
                </a:cubicBezTo>
                <a:lnTo>
                  <a:pt x="50575" y="40740"/>
                </a:lnTo>
                <a:cubicBezTo>
                  <a:pt x="50519" y="40747"/>
                  <a:pt x="50462" y="40750"/>
                  <a:pt x="50406" y="40750"/>
                </a:cubicBezTo>
                <a:cubicBezTo>
                  <a:pt x="50254" y="40750"/>
                  <a:pt x="50105" y="40725"/>
                  <a:pt x="49970" y="40687"/>
                </a:cubicBezTo>
                <a:cubicBezTo>
                  <a:pt x="50864" y="40687"/>
                  <a:pt x="50523" y="40371"/>
                  <a:pt x="50812" y="40187"/>
                </a:cubicBezTo>
                <a:lnTo>
                  <a:pt x="50812" y="40187"/>
                </a:lnTo>
                <a:cubicBezTo>
                  <a:pt x="50680" y="40424"/>
                  <a:pt x="51180" y="40398"/>
                  <a:pt x="51390" y="40608"/>
                </a:cubicBezTo>
                <a:cubicBezTo>
                  <a:pt x="51680" y="40477"/>
                  <a:pt x="51943" y="40450"/>
                  <a:pt x="51233" y="40187"/>
                </a:cubicBezTo>
                <a:lnTo>
                  <a:pt x="51233" y="40187"/>
                </a:lnTo>
                <a:lnTo>
                  <a:pt x="51838" y="40292"/>
                </a:lnTo>
                <a:cubicBezTo>
                  <a:pt x="51206" y="39819"/>
                  <a:pt x="52574" y="39477"/>
                  <a:pt x="51943" y="38899"/>
                </a:cubicBezTo>
                <a:lnTo>
                  <a:pt x="51943" y="38899"/>
                </a:lnTo>
                <a:cubicBezTo>
                  <a:pt x="52153" y="38951"/>
                  <a:pt x="52364" y="38977"/>
                  <a:pt x="52574" y="38977"/>
                </a:cubicBezTo>
                <a:cubicBezTo>
                  <a:pt x="51864" y="38425"/>
                  <a:pt x="53258" y="38083"/>
                  <a:pt x="52469" y="37741"/>
                </a:cubicBezTo>
                <a:lnTo>
                  <a:pt x="52469" y="37741"/>
                </a:lnTo>
                <a:cubicBezTo>
                  <a:pt x="53231" y="37847"/>
                  <a:pt x="53494" y="38083"/>
                  <a:pt x="53047" y="38110"/>
                </a:cubicBezTo>
                <a:cubicBezTo>
                  <a:pt x="53318" y="38150"/>
                  <a:pt x="53496" y="38167"/>
                  <a:pt x="53607" y="38167"/>
                </a:cubicBezTo>
                <a:cubicBezTo>
                  <a:pt x="54068" y="38167"/>
                  <a:pt x="53369" y="37874"/>
                  <a:pt x="53284" y="37768"/>
                </a:cubicBezTo>
                <a:lnTo>
                  <a:pt x="53284" y="37768"/>
                </a:lnTo>
                <a:cubicBezTo>
                  <a:pt x="53284" y="37768"/>
                  <a:pt x="53679" y="37847"/>
                  <a:pt x="53679" y="37847"/>
                </a:cubicBezTo>
                <a:cubicBezTo>
                  <a:pt x="53468" y="37662"/>
                  <a:pt x="52574" y="37426"/>
                  <a:pt x="52521" y="37268"/>
                </a:cubicBezTo>
                <a:cubicBezTo>
                  <a:pt x="52416" y="37031"/>
                  <a:pt x="53468" y="37136"/>
                  <a:pt x="53179" y="36821"/>
                </a:cubicBezTo>
                <a:cubicBezTo>
                  <a:pt x="52206" y="36742"/>
                  <a:pt x="53126" y="36505"/>
                  <a:pt x="52600" y="36321"/>
                </a:cubicBezTo>
                <a:lnTo>
                  <a:pt x="52600" y="36321"/>
                </a:lnTo>
                <a:cubicBezTo>
                  <a:pt x="52574" y="36387"/>
                  <a:pt x="52530" y="36414"/>
                  <a:pt x="52483" y="36414"/>
                </a:cubicBezTo>
                <a:cubicBezTo>
                  <a:pt x="52274" y="36414"/>
                  <a:pt x="51987" y="35897"/>
                  <a:pt x="52707" y="35897"/>
                </a:cubicBezTo>
                <a:cubicBezTo>
                  <a:pt x="52802" y="35897"/>
                  <a:pt x="52915" y="35906"/>
                  <a:pt x="53047" y="35927"/>
                </a:cubicBezTo>
                <a:cubicBezTo>
                  <a:pt x="52968" y="36058"/>
                  <a:pt x="53468" y="36137"/>
                  <a:pt x="53626" y="36269"/>
                </a:cubicBezTo>
                <a:cubicBezTo>
                  <a:pt x="53595" y="36176"/>
                  <a:pt x="53621" y="36143"/>
                  <a:pt x="53713" y="36143"/>
                </a:cubicBezTo>
                <a:cubicBezTo>
                  <a:pt x="53855" y="36143"/>
                  <a:pt x="54156" y="36221"/>
                  <a:pt x="54652" y="36269"/>
                </a:cubicBezTo>
                <a:cubicBezTo>
                  <a:pt x="54441" y="36058"/>
                  <a:pt x="54994" y="36111"/>
                  <a:pt x="55072" y="36006"/>
                </a:cubicBezTo>
                <a:cubicBezTo>
                  <a:pt x="54941" y="35990"/>
                  <a:pt x="54839" y="35983"/>
                  <a:pt x="54756" y="35983"/>
                </a:cubicBezTo>
                <a:cubicBezTo>
                  <a:pt x="54425" y="35983"/>
                  <a:pt x="54404" y="36084"/>
                  <a:pt x="54047" y="36084"/>
                </a:cubicBezTo>
                <a:cubicBezTo>
                  <a:pt x="54047" y="36032"/>
                  <a:pt x="53968" y="35979"/>
                  <a:pt x="53863" y="35927"/>
                </a:cubicBezTo>
                <a:cubicBezTo>
                  <a:pt x="53942" y="35909"/>
                  <a:pt x="54108" y="35909"/>
                  <a:pt x="54264" y="35909"/>
                </a:cubicBezTo>
                <a:lnTo>
                  <a:pt x="54264" y="35909"/>
                </a:lnTo>
                <a:cubicBezTo>
                  <a:pt x="54576" y="35909"/>
                  <a:pt x="54844" y="35909"/>
                  <a:pt x="54283" y="35769"/>
                </a:cubicBezTo>
                <a:lnTo>
                  <a:pt x="54283" y="35769"/>
                </a:lnTo>
                <a:cubicBezTo>
                  <a:pt x="54546" y="35821"/>
                  <a:pt x="54809" y="35848"/>
                  <a:pt x="55072" y="35848"/>
                </a:cubicBezTo>
                <a:cubicBezTo>
                  <a:pt x="55493" y="36558"/>
                  <a:pt x="55809" y="36847"/>
                  <a:pt x="54967" y="37294"/>
                </a:cubicBezTo>
                <a:cubicBezTo>
                  <a:pt x="55546" y="37741"/>
                  <a:pt x="54205" y="37899"/>
                  <a:pt x="55257" y="38451"/>
                </a:cubicBezTo>
                <a:cubicBezTo>
                  <a:pt x="55202" y="38444"/>
                  <a:pt x="55161" y="38440"/>
                  <a:pt x="55128" y="38440"/>
                </a:cubicBezTo>
                <a:cubicBezTo>
                  <a:pt x="54988" y="38440"/>
                  <a:pt x="55018" y="38500"/>
                  <a:pt x="54866" y="38500"/>
                </a:cubicBezTo>
                <a:cubicBezTo>
                  <a:pt x="54817" y="38500"/>
                  <a:pt x="54750" y="38494"/>
                  <a:pt x="54652" y="38478"/>
                </a:cubicBezTo>
                <a:lnTo>
                  <a:pt x="54652" y="38478"/>
                </a:lnTo>
                <a:cubicBezTo>
                  <a:pt x="55204" y="39056"/>
                  <a:pt x="53047" y="39214"/>
                  <a:pt x="54520" y="39872"/>
                </a:cubicBezTo>
                <a:cubicBezTo>
                  <a:pt x="54564" y="39784"/>
                  <a:pt x="54444" y="39642"/>
                  <a:pt x="54720" y="39642"/>
                </a:cubicBezTo>
                <a:cubicBezTo>
                  <a:pt x="54776" y="39642"/>
                  <a:pt x="54848" y="39648"/>
                  <a:pt x="54941" y="39661"/>
                </a:cubicBezTo>
                <a:cubicBezTo>
                  <a:pt x="54899" y="39744"/>
                  <a:pt x="55302" y="40190"/>
                  <a:pt x="54756" y="40190"/>
                </a:cubicBezTo>
                <a:cubicBezTo>
                  <a:pt x="54612" y="40190"/>
                  <a:pt x="54401" y="40159"/>
                  <a:pt x="54099" y="40082"/>
                </a:cubicBezTo>
                <a:lnTo>
                  <a:pt x="54099" y="40082"/>
                </a:lnTo>
                <a:cubicBezTo>
                  <a:pt x="54205" y="40187"/>
                  <a:pt x="54362" y="40292"/>
                  <a:pt x="54283" y="40398"/>
                </a:cubicBezTo>
                <a:cubicBezTo>
                  <a:pt x="54466" y="40443"/>
                  <a:pt x="54572" y="40460"/>
                  <a:pt x="54631" y="40460"/>
                </a:cubicBezTo>
                <a:cubicBezTo>
                  <a:pt x="54813" y="40460"/>
                  <a:pt x="54562" y="40301"/>
                  <a:pt x="54741" y="40301"/>
                </a:cubicBezTo>
                <a:cubicBezTo>
                  <a:pt x="54774" y="40301"/>
                  <a:pt x="54821" y="40306"/>
                  <a:pt x="54888" y="40319"/>
                </a:cubicBezTo>
                <a:cubicBezTo>
                  <a:pt x="54963" y="40493"/>
                  <a:pt x="55298" y="40928"/>
                  <a:pt x="54392" y="40928"/>
                </a:cubicBezTo>
                <a:cubicBezTo>
                  <a:pt x="54342" y="40928"/>
                  <a:pt x="54288" y="40926"/>
                  <a:pt x="54231" y="40924"/>
                </a:cubicBezTo>
                <a:lnTo>
                  <a:pt x="54231" y="40924"/>
                </a:lnTo>
                <a:cubicBezTo>
                  <a:pt x="54205" y="41634"/>
                  <a:pt x="54441" y="42239"/>
                  <a:pt x="53258" y="42475"/>
                </a:cubicBezTo>
                <a:cubicBezTo>
                  <a:pt x="53635" y="42551"/>
                  <a:pt x="53681" y="42572"/>
                  <a:pt x="53588" y="42572"/>
                </a:cubicBezTo>
                <a:cubicBezTo>
                  <a:pt x="53467" y="42572"/>
                  <a:pt x="53109" y="42536"/>
                  <a:pt x="52945" y="42536"/>
                </a:cubicBezTo>
                <a:cubicBezTo>
                  <a:pt x="52884" y="42536"/>
                  <a:pt x="52850" y="42541"/>
                  <a:pt x="52863" y="42554"/>
                </a:cubicBezTo>
                <a:cubicBezTo>
                  <a:pt x="53100" y="42712"/>
                  <a:pt x="53836" y="42712"/>
                  <a:pt x="53863" y="42765"/>
                </a:cubicBezTo>
                <a:cubicBezTo>
                  <a:pt x="53863" y="42844"/>
                  <a:pt x="54020" y="42844"/>
                  <a:pt x="54047" y="42896"/>
                </a:cubicBezTo>
                <a:cubicBezTo>
                  <a:pt x="54126" y="42988"/>
                  <a:pt x="54001" y="43001"/>
                  <a:pt x="53840" y="43001"/>
                </a:cubicBezTo>
                <a:cubicBezTo>
                  <a:pt x="53775" y="43001"/>
                  <a:pt x="53705" y="42999"/>
                  <a:pt x="53640" y="42999"/>
                </a:cubicBezTo>
                <a:cubicBezTo>
                  <a:pt x="53542" y="42999"/>
                  <a:pt x="53455" y="43004"/>
                  <a:pt x="53416" y="43028"/>
                </a:cubicBezTo>
                <a:cubicBezTo>
                  <a:pt x="53968" y="43159"/>
                  <a:pt x="53757" y="43317"/>
                  <a:pt x="53784" y="43475"/>
                </a:cubicBezTo>
                <a:cubicBezTo>
                  <a:pt x="53475" y="43427"/>
                  <a:pt x="53268" y="43407"/>
                  <a:pt x="53133" y="43407"/>
                </a:cubicBezTo>
                <a:cubicBezTo>
                  <a:pt x="52599" y="43407"/>
                  <a:pt x="53189" y="43717"/>
                  <a:pt x="53126" y="43843"/>
                </a:cubicBezTo>
                <a:cubicBezTo>
                  <a:pt x="52837" y="44448"/>
                  <a:pt x="52074" y="45158"/>
                  <a:pt x="52127" y="45658"/>
                </a:cubicBezTo>
                <a:cubicBezTo>
                  <a:pt x="52732" y="45368"/>
                  <a:pt x="52258" y="45158"/>
                  <a:pt x="53205" y="45000"/>
                </a:cubicBezTo>
                <a:cubicBezTo>
                  <a:pt x="52442" y="44395"/>
                  <a:pt x="53705" y="44027"/>
                  <a:pt x="53573" y="43501"/>
                </a:cubicBezTo>
                <a:lnTo>
                  <a:pt x="53573" y="43501"/>
                </a:lnTo>
                <a:cubicBezTo>
                  <a:pt x="53915" y="43554"/>
                  <a:pt x="54231" y="43580"/>
                  <a:pt x="54573" y="43580"/>
                </a:cubicBezTo>
                <a:cubicBezTo>
                  <a:pt x="54888" y="43685"/>
                  <a:pt x="54888" y="43790"/>
                  <a:pt x="55151" y="43896"/>
                </a:cubicBezTo>
                <a:cubicBezTo>
                  <a:pt x="55598" y="43817"/>
                  <a:pt x="54415" y="43185"/>
                  <a:pt x="55651" y="43159"/>
                </a:cubicBezTo>
                <a:cubicBezTo>
                  <a:pt x="54994" y="43001"/>
                  <a:pt x="55388" y="42949"/>
                  <a:pt x="55467" y="42870"/>
                </a:cubicBezTo>
                <a:cubicBezTo>
                  <a:pt x="54126" y="42502"/>
                  <a:pt x="54257" y="41949"/>
                  <a:pt x="54573" y="41765"/>
                </a:cubicBezTo>
                <a:lnTo>
                  <a:pt x="54573" y="41765"/>
                </a:lnTo>
                <a:cubicBezTo>
                  <a:pt x="54911" y="41838"/>
                  <a:pt x="54628" y="42087"/>
                  <a:pt x="54864" y="42087"/>
                </a:cubicBezTo>
                <a:cubicBezTo>
                  <a:pt x="54885" y="42087"/>
                  <a:pt x="54911" y="42085"/>
                  <a:pt x="54941" y="42081"/>
                </a:cubicBezTo>
                <a:cubicBezTo>
                  <a:pt x="54960" y="41988"/>
                  <a:pt x="54952" y="41895"/>
                  <a:pt x="55169" y="41895"/>
                </a:cubicBezTo>
                <a:cubicBezTo>
                  <a:pt x="55259" y="41895"/>
                  <a:pt x="55387" y="41911"/>
                  <a:pt x="55572" y="41949"/>
                </a:cubicBezTo>
                <a:cubicBezTo>
                  <a:pt x="55677" y="42028"/>
                  <a:pt x="55309" y="42133"/>
                  <a:pt x="55756" y="42212"/>
                </a:cubicBezTo>
                <a:cubicBezTo>
                  <a:pt x="55958" y="42157"/>
                  <a:pt x="55853" y="41987"/>
                  <a:pt x="56207" y="41987"/>
                </a:cubicBezTo>
                <a:cubicBezTo>
                  <a:pt x="56361" y="41987"/>
                  <a:pt x="56602" y="42019"/>
                  <a:pt x="56992" y="42107"/>
                </a:cubicBezTo>
                <a:cubicBezTo>
                  <a:pt x="57150" y="41976"/>
                  <a:pt x="56203" y="42028"/>
                  <a:pt x="56177" y="41844"/>
                </a:cubicBezTo>
                <a:lnTo>
                  <a:pt x="56177" y="41844"/>
                </a:lnTo>
                <a:cubicBezTo>
                  <a:pt x="56223" y="41852"/>
                  <a:pt x="56263" y="41855"/>
                  <a:pt x="56295" y="41855"/>
                </a:cubicBezTo>
                <a:cubicBezTo>
                  <a:pt x="56372" y="41855"/>
                  <a:pt x="56406" y="41836"/>
                  <a:pt x="56387" y="41818"/>
                </a:cubicBezTo>
                <a:lnTo>
                  <a:pt x="56387" y="41818"/>
                </a:lnTo>
                <a:cubicBezTo>
                  <a:pt x="56887" y="41870"/>
                  <a:pt x="57361" y="41976"/>
                  <a:pt x="57781" y="42186"/>
                </a:cubicBezTo>
                <a:cubicBezTo>
                  <a:pt x="58334" y="42107"/>
                  <a:pt x="57518" y="41949"/>
                  <a:pt x="57203" y="41870"/>
                </a:cubicBezTo>
                <a:cubicBezTo>
                  <a:pt x="57229" y="41869"/>
                  <a:pt x="57255" y="41869"/>
                  <a:pt x="57280" y="41869"/>
                </a:cubicBezTo>
                <a:cubicBezTo>
                  <a:pt x="57751" y="41869"/>
                  <a:pt x="57965" y="42083"/>
                  <a:pt x="58350" y="42083"/>
                </a:cubicBezTo>
                <a:cubicBezTo>
                  <a:pt x="58370" y="42083"/>
                  <a:pt x="58391" y="42082"/>
                  <a:pt x="58413" y="42081"/>
                </a:cubicBezTo>
                <a:cubicBezTo>
                  <a:pt x="58754" y="41976"/>
                  <a:pt x="58886" y="41818"/>
                  <a:pt x="58860" y="41713"/>
                </a:cubicBezTo>
                <a:lnTo>
                  <a:pt x="58860" y="41713"/>
                </a:lnTo>
                <a:cubicBezTo>
                  <a:pt x="58794" y="41726"/>
                  <a:pt x="58728" y="41732"/>
                  <a:pt x="58659" y="41732"/>
                </a:cubicBezTo>
                <a:cubicBezTo>
                  <a:pt x="58590" y="41732"/>
                  <a:pt x="58518" y="41726"/>
                  <a:pt x="58439" y="41713"/>
                </a:cubicBezTo>
                <a:cubicBezTo>
                  <a:pt x="58550" y="41668"/>
                  <a:pt x="58060" y="41511"/>
                  <a:pt x="58271" y="41511"/>
                </a:cubicBezTo>
                <a:cubicBezTo>
                  <a:pt x="58309" y="41511"/>
                  <a:pt x="58371" y="41516"/>
                  <a:pt x="58465" y="41529"/>
                </a:cubicBezTo>
                <a:cubicBezTo>
                  <a:pt x="58491" y="41581"/>
                  <a:pt x="58413" y="41634"/>
                  <a:pt x="58649" y="41686"/>
                </a:cubicBezTo>
                <a:cubicBezTo>
                  <a:pt x="59211" y="41559"/>
                  <a:pt x="58805" y="41133"/>
                  <a:pt x="59650" y="41133"/>
                </a:cubicBezTo>
                <a:cubicBezTo>
                  <a:pt x="59675" y="41133"/>
                  <a:pt x="59701" y="41133"/>
                  <a:pt x="59728" y="41134"/>
                </a:cubicBezTo>
                <a:cubicBezTo>
                  <a:pt x="59465" y="41003"/>
                  <a:pt x="59123" y="41108"/>
                  <a:pt x="58912" y="40976"/>
                </a:cubicBezTo>
                <a:cubicBezTo>
                  <a:pt x="58649" y="40687"/>
                  <a:pt x="59649" y="40871"/>
                  <a:pt x="59754" y="40740"/>
                </a:cubicBezTo>
                <a:cubicBezTo>
                  <a:pt x="59465" y="40687"/>
                  <a:pt x="58728" y="40608"/>
                  <a:pt x="58781" y="40529"/>
                </a:cubicBezTo>
                <a:cubicBezTo>
                  <a:pt x="58863" y="40447"/>
                  <a:pt x="58624" y="40236"/>
                  <a:pt x="58968" y="40236"/>
                </a:cubicBezTo>
                <a:cubicBezTo>
                  <a:pt x="59064" y="40236"/>
                  <a:pt x="59206" y="40252"/>
                  <a:pt x="59412" y="40292"/>
                </a:cubicBezTo>
                <a:cubicBezTo>
                  <a:pt x="59532" y="40340"/>
                  <a:pt x="59564" y="40562"/>
                  <a:pt x="59728" y="40562"/>
                </a:cubicBezTo>
                <a:cubicBezTo>
                  <a:pt x="59744" y="40562"/>
                  <a:pt x="59761" y="40560"/>
                  <a:pt x="59780" y="40555"/>
                </a:cubicBezTo>
                <a:cubicBezTo>
                  <a:pt x="59412" y="40266"/>
                  <a:pt x="59885" y="40187"/>
                  <a:pt x="59017" y="39951"/>
                </a:cubicBezTo>
                <a:cubicBezTo>
                  <a:pt x="59061" y="39929"/>
                  <a:pt x="59121" y="39920"/>
                  <a:pt x="59191" y="39920"/>
                </a:cubicBezTo>
                <a:cubicBezTo>
                  <a:pt x="59471" y="39920"/>
                  <a:pt x="59913" y="40060"/>
                  <a:pt x="60135" y="40060"/>
                </a:cubicBezTo>
                <a:cubicBezTo>
                  <a:pt x="60190" y="40060"/>
                  <a:pt x="60232" y="40051"/>
                  <a:pt x="60254" y="40029"/>
                </a:cubicBezTo>
                <a:cubicBezTo>
                  <a:pt x="60122" y="39951"/>
                  <a:pt x="59465" y="39898"/>
                  <a:pt x="59438" y="39819"/>
                </a:cubicBezTo>
                <a:cubicBezTo>
                  <a:pt x="59773" y="39819"/>
                  <a:pt x="60542" y="39602"/>
                  <a:pt x="60067" y="39602"/>
                </a:cubicBezTo>
                <a:cubicBezTo>
                  <a:pt x="60019" y="39602"/>
                  <a:pt x="59959" y="39604"/>
                  <a:pt x="59885" y="39609"/>
                </a:cubicBezTo>
                <a:cubicBezTo>
                  <a:pt x="60069" y="39477"/>
                  <a:pt x="60043" y="39425"/>
                  <a:pt x="60122" y="39214"/>
                </a:cubicBezTo>
                <a:cubicBezTo>
                  <a:pt x="59833" y="39162"/>
                  <a:pt x="59570" y="39109"/>
                  <a:pt x="59307" y="39030"/>
                </a:cubicBezTo>
                <a:cubicBezTo>
                  <a:pt x="60122" y="38504"/>
                  <a:pt x="59254" y="37768"/>
                  <a:pt x="59885" y="37294"/>
                </a:cubicBezTo>
                <a:cubicBezTo>
                  <a:pt x="59543" y="37215"/>
                  <a:pt x="59359" y="37268"/>
                  <a:pt x="59280" y="37189"/>
                </a:cubicBezTo>
                <a:cubicBezTo>
                  <a:pt x="59596" y="37005"/>
                  <a:pt x="59938" y="36873"/>
                  <a:pt x="59123" y="36610"/>
                </a:cubicBezTo>
                <a:lnTo>
                  <a:pt x="59123" y="36610"/>
                </a:lnTo>
                <a:cubicBezTo>
                  <a:pt x="59333" y="36637"/>
                  <a:pt x="59517" y="36689"/>
                  <a:pt x="59728" y="36742"/>
                </a:cubicBezTo>
                <a:cubicBezTo>
                  <a:pt x="59359" y="36532"/>
                  <a:pt x="59833" y="36374"/>
                  <a:pt x="60175" y="36295"/>
                </a:cubicBezTo>
                <a:cubicBezTo>
                  <a:pt x="60964" y="36532"/>
                  <a:pt x="60254" y="36610"/>
                  <a:pt x="61542" y="36873"/>
                </a:cubicBezTo>
                <a:cubicBezTo>
                  <a:pt x="61463" y="36584"/>
                  <a:pt x="59806" y="36190"/>
                  <a:pt x="60201" y="35927"/>
                </a:cubicBezTo>
                <a:cubicBezTo>
                  <a:pt x="59964" y="35861"/>
                  <a:pt x="59774" y="35861"/>
                  <a:pt x="59635" y="35861"/>
                </a:cubicBezTo>
                <a:cubicBezTo>
                  <a:pt x="59497" y="35861"/>
                  <a:pt x="59412" y="35861"/>
                  <a:pt x="59386" y="35795"/>
                </a:cubicBezTo>
                <a:cubicBezTo>
                  <a:pt x="59649" y="35716"/>
                  <a:pt x="59543" y="35690"/>
                  <a:pt x="59202" y="35532"/>
                </a:cubicBezTo>
                <a:lnTo>
                  <a:pt x="59202" y="35532"/>
                </a:lnTo>
                <a:cubicBezTo>
                  <a:pt x="59360" y="35569"/>
                  <a:pt x="59519" y="35588"/>
                  <a:pt x="59678" y="35588"/>
                </a:cubicBezTo>
                <a:cubicBezTo>
                  <a:pt x="59861" y="35588"/>
                  <a:pt x="60044" y="35562"/>
                  <a:pt x="60227" y="35506"/>
                </a:cubicBezTo>
                <a:cubicBezTo>
                  <a:pt x="59491" y="35059"/>
                  <a:pt x="60885" y="34980"/>
                  <a:pt x="59675" y="34506"/>
                </a:cubicBezTo>
                <a:cubicBezTo>
                  <a:pt x="60280" y="33980"/>
                  <a:pt x="60175" y="33034"/>
                  <a:pt x="59438" y="32402"/>
                </a:cubicBezTo>
                <a:lnTo>
                  <a:pt x="59438" y="32402"/>
                </a:lnTo>
                <a:cubicBezTo>
                  <a:pt x="59490" y="32408"/>
                  <a:pt x="59533" y="32410"/>
                  <a:pt x="59570" y="32410"/>
                </a:cubicBezTo>
                <a:cubicBezTo>
                  <a:pt x="59814" y="32410"/>
                  <a:pt x="59797" y="32309"/>
                  <a:pt x="60073" y="32309"/>
                </a:cubicBezTo>
                <a:cubicBezTo>
                  <a:pt x="60164" y="32309"/>
                  <a:pt x="60288" y="32320"/>
                  <a:pt x="60464" y="32350"/>
                </a:cubicBezTo>
                <a:cubicBezTo>
                  <a:pt x="59728" y="32034"/>
                  <a:pt x="60990" y="32087"/>
                  <a:pt x="60096" y="31798"/>
                </a:cubicBezTo>
                <a:lnTo>
                  <a:pt x="60096" y="31798"/>
                </a:lnTo>
                <a:cubicBezTo>
                  <a:pt x="60080" y="31813"/>
                  <a:pt x="60054" y="31839"/>
                  <a:pt x="59960" y="31839"/>
                </a:cubicBezTo>
                <a:cubicBezTo>
                  <a:pt x="59899" y="31839"/>
                  <a:pt x="59809" y="31828"/>
                  <a:pt x="59675" y="31798"/>
                </a:cubicBezTo>
                <a:cubicBezTo>
                  <a:pt x="59517" y="31692"/>
                  <a:pt x="59570" y="31692"/>
                  <a:pt x="59491" y="31508"/>
                </a:cubicBezTo>
                <a:lnTo>
                  <a:pt x="59491" y="31508"/>
                </a:lnTo>
                <a:cubicBezTo>
                  <a:pt x="59704" y="31525"/>
                  <a:pt x="59927" y="31561"/>
                  <a:pt x="60046" y="31561"/>
                </a:cubicBezTo>
                <a:cubicBezTo>
                  <a:pt x="60118" y="31561"/>
                  <a:pt x="60152" y="31548"/>
                  <a:pt x="60122" y="31508"/>
                </a:cubicBezTo>
                <a:cubicBezTo>
                  <a:pt x="58807" y="31166"/>
                  <a:pt x="60122" y="31061"/>
                  <a:pt x="60359" y="30903"/>
                </a:cubicBezTo>
                <a:cubicBezTo>
                  <a:pt x="60254" y="30890"/>
                  <a:pt x="60155" y="30884"/>
                  <a:pt x="60056" y="30884"/>
                </a:cubicBezTo>
                <a:cubicBezTo>
                  <a:pt x="59958" y="30884"/>
                  <a:pt x="59859" y="30890"/>
                  <a:pt x="59754" y="30903"/>
                </a:cubicBezTo>
                <a:cubicBezTo>
                  <a:pt x="59663" y="30767"/>
                  <a:pt x="59572" y="30514"/>
                  <a:pt x="60223" y="30514"/>
                </a:cubicBezTo>
                <a:cubicBezTo>
                  <a:pt x="60327" y="30514"/>
                  <a:pt x="60450" y="30521"/>
                  <a:pt x="60595" y="30535"/>
                </a:cubicBezTo>
                <a:cubicBezTo>
                  <a:pt x="60806" y="30667"/>
                  <a:pt x="59701" y="30535"/>
                  <a:pt x="60385" y="30719"/>
                </a:cubicBezTo>
                <a:cubicBezTo>
                  <a:pt x="60477" y="30706"/>
                  <a:pt x="60576" y="30699"/>
                  <a:pt x="60678" y="30699"/>
                </a:cubicBezTo>
                <a:cubicBezTo>
                  <a:pt x="60780" y="30699"/>
                  <a:pt x="60885" y="30706"/>
                  <a:pt x="60990" y="30719"/>
                </a:cubicBezTo>
                <a:cubicBezTo>
                  <a:pt x="59859" y="30114"/>
                  <a:pt x="60280" y="29588"/>
                  <a:pt x="60464" y="29325"/>
                </a:cubicBezTo>
                <a:cubicBezTo>
                  <a:pt x="60517" y="29220"/>
                  <a:pt x="59833" y="29089"/>
                  <a:pt x="59859" y="29036"/>
                </a:cubicBezTo>
                <a:cubicBezTo>
                  <a:pt x="59911" y="28932"/>
                  <a:pt x="60783" y="28956"/>
                  <a:pt x="60502" y="28704"/>
                </a:cubicBezTo>
                <a:lnTo>
                  <a:pt x="60502" y="28704"/>
                </a:lnTo>
                <a:cubicBezTo>
                  <a:pt x="60506" y="28707"/>
                  <a:pt x="60509" y="28708"/>
                  <a:pt x="60512" y="28708"/>
                </a:cubicBezTo>
                <a:cubicBezTo>
                  <a:pt x="60533" y="28708"/>
                  <a:pt x="60512" y="28622"/>
                  <a:pt x="60490" y="28536"/>
                </a:cubicBezTo>
                <a:cubicBezTo>
                  <a:pt x="60490" y="28484"/>
                  <a:pt x="60096" y="28037"/>
                  <a:pt x="60937" y="28037"/>
                </a:cubicBezTo>
                <a:cubicBezTo>
                  <a:pt x="61396" y="28085"/>
                  <a:pt x="61234" y="28332"/>
                  <a:pt x="61448" y="28332"/>
                </a:cubicBezTo>
                <a:cubicBezTo>
                  <a:pt x="61467" y="28332"/>
                  <a:pt x="61490" y="28330"/>
                  <a:pt x="61516" y="28326"/>
                </a:cubicBezTo>
                <a:cubicBezTo>
                  <a:pt x="61463" y="28168"/>
                  <a:pt x="61227" y="28089"/>
                  <a:pt x="61542" y="27984"/>
                </a:cubicBezTo>
                <a:cubicBezTo>
                  <a:pt x="60490" y="27879"/>
                  <a:pt x="60727" y="27668"/>
                  <a:pt x="61148" y="27668"/>
                </a:cubicBezTo>
                <a:cubicBezTo>
                  <a:pt x="61463" y="27826"/>
                  <a:pt x="61490" y="28010"/>
                  <a:pt x="62147" y="28168"/>
                </a:cubicBezTo>
                <a:cubicBezTo>
                  <a:pt x="61888" y="27930"/>
                  <a:pt x="61272" y="27496"/>
                  <a:pt x="62072" y="27496"/>
                </a:cubicBezTo>
                <a:cubicBezTo>
                  <a:pt x="62239" y="27496"/>
                  <a:pt x="62468" y="27515"/>
                  <a:pt x="62774" y="27559"/>
                </a:cubicBezTo>
                <a:lnTo>
                  <a:pt x="62774" y="27559"/>
                </a:lnTo>
                <a:cubicBezTo>
                  <a:pt x="62619" y="27534"/>
                  <a:pt x="62587" y="27479"/>
                  <a:pt x="62721" y="27479"/>
                </a:cubicBezTo>
                <a:cubicBezTo>
                  <a:pt x="62744" y="27479"/>
                  <a:pt x="62772" y="27481"/>
                  <a:pt x="62805" y="27484"/>
                </a:cubicBezTo>
                <a:cubicBezTo>
                  <a:pt x="63304" y="27721"/>
                  <a:pt x="63725" y="27721"/>
                  <a:pt x="64199" y="27931"/>
                </a:cubicBezTo>
                <a:cubicBezTo>
                  <a:pt x="62489" y="27169"/>
                  <a:pt x="65382" y="27142"/>
                  <a:pt x="62884" y="26327"/>
                </a:cubicBezTo>
                <a:lnTo>
                  <a:pt x="62884" y="26327"/>
                </a:lnTo>
                <a:cubicBezTo>
                  <a:pt x="63252" y="26380"/>
                  <a:pt x="63304" y="26432"/>
                  <a:pt x="63673" y="26485"/>
                </a:cubicBezTo>
                <a:cubicBezTo>
                  <a:pt x="63699" y="26380"/>
                  <a:pt x="63041" y="26301"/>
                  <a:pt x="63304" y="26169"/>
                </a:cubicBezTo>
                <a:lnTo>
                  <a:pt x="63304" y="26169"/>
                </a:lnTo>
                <a:cubicBezTo>
                  <a:pt x="63488" y="26196"/>
                  <a:pt x="63600" y="26196"/>
                  <a:pt x="63709" y="26196"/>
                </a:cubicBezTo>
                <a:cubicBezTo>
                  <a:pt x="63817" y="26196"/>
                  <a:pt x="63922" y="26196"/>
                  <a:pt x="64093" y="26222"/>
                </a:cubicBezTo>
                <a:cubicBezTo>
                  <a:pt x="64041" y="26064"/>
                  <a:pt x="63883" y="25933"/>
                  <a:pt x="63725" y="25906"/>
                </a:cubicBezTo>
                <a:lnTo>
                  <a:pt x="63725" y="25906"/>
                </a:lnTo>
                <a:cubicBezTo>
                  <a:pt x="63777" y="26027"/>
                  <a:pt x="63603" y="26080"/>
                  <a:pt x="63292" y="26080"/>
                </a:cubicBezTo>
                <a:cubicBezTo>
                  <a:pt x="63128" y="26080"/>
                  <a:pt x="62926" y="26065"/>
                  <a:pt x="62699" y="26038"/>
                </a:cubicBezTo>
                <a:cubicBezTo>
                  <a:pt x="63015" y="25827"/>
                  <a:pt x="62095" y="25564"/>
                  <a:pt x="63120" y="25459"/>
                </a:cubicBezTo>
                <a:lnTo>
                  <a:pt x="63120" y="25459"/>
                </a:lnTo>
                <a:cubicBezTo>
                  <a:pt x="62910" y="25591"/>
                  <a:pt x="63725" y="25670"/>
                  <a:pt x="63515" y="25801"/>
                </a:cubicBezTo>
                <a:cubicBezTo>
                  <a:pt x="63830" y="25801"/>
                  <a:pt x="64298" y="25860"/>
                  <a:pt x="64559" y="25860"/>
                </a:cubicBezTo>
                <a:cubicBezTo>
                  <a:pt x="64689" y="25860"/>
                  <a:pt x="64768" y="25845"/>
                  <a:pt x="64751" y="25801"/>
                </a:cubicBezTo>
                <a:cubicBezTo>
                  <a:pt x="64462" y="25775"/>
                  <a:pt x="64199" y="25722"/>
                  <a:pt x="63936" y="25643"/>
                </a:cubicBezTo>
                <a:lnTo>
                  <a:pt x="63936" y="25643"/>
                </a:lnTo>
                <a:cubicBezTo>
                  <a:pt x="64063" y="25665"/>
                  <a:pt x="64178" y="25675"/>
                  <a:pt x="64283" y="25675"/>
                </a:cubicBezTo>
                <a:cubicBezTo>
                  <a:pt x="64938" y="25675"/>
                  <a:pt x="65175" y="25295"/>
                  <a:pt x="65198" y="25091"/>
                </a:cubicBezTo>
                <a:cubicBezTo>
                  <a:pt x="64944" y="25038"/>
                  <a:pt x="64795" y="25024"/>
                  <a:pt x="64685" y="25024"/>
                </a:cubicBezTo>
                <a:cubicBezTo>
                  <a:pt x="64547" y="25024"/>
                  <a:pt x="64470" y="25047"/>
                  <a:pt x="64325" y="25047"/>
                </a:cubicBezTo>
                <a:cubicBezTo>
                  <a:pt x="64238" y="25047"/>
                  <a:pt x="64126" y="25038"/>
                  <a:pt x="63962" y="25012"/>
                </a:cubicBezTo>
                <a:cubicBezTo>
                  <a:pt x="64199" y="24986"/>
                  <a:pt x="64199" y="24907"/>
                  <a:pt x="64172" y="24802"/>
                </a:cubicBezTo>
                <a:lnTo>
                  <a:pt x="64172" y="24802"/>
                </a:lnTo>
                <a:cubicBezTo>
                  <a:pt x="64567" y="24907"/>
                  <a:pt x="64988" y="24986"/>
                  <a:pt x="65408" y="24986"/>
                </a:cubicBezTo>
                <a:cubicBezTo>
                  <a:pt x="65592" y="24881"/>
                  <a:pt x="64751" y="24854"/>
                  <a:pt x="64803" y="24749"/>
                </a:cubicBezTo>
                <a:lnTo>
                  <a:pt x="64803" y="24749"/>
                </a:lnTo>
                <a:cubicBezTo>
                  <a:pt x="64933" y="24767"/>
                  <a:pt x="65030" y="24774"/>
                  <a:pt x="65106" y="24774"/>
                </a:cubicBezTo>
                <a:cubicBezTo>
                  <a:pt x="65436" y="24774"/>
                  <a:pt x="65354" y="24637"/>
                  <a:pt x="65684" y="24637"/>
                </a:cubicBezTo>
                <a:cubicBezTo>
                  <a:pt x="65725" y="24637"/>
                  <a:pt x="65773" y="24639"/>
                  <a:pt x="65829" y="24644"/>
                </a:cubicBezTo>
                <a:cubicBezTo>
                  <a:pt x="65432" y="24485"/>
                  <a:pt x="65467" y="24432"/>
                  <a:pt x="65672" y="24432"/>
                </a:cubicBezTo>
                <a:cubicBezTo>
                  <a:pt x="65807" y="24432"/>
                  <a:pt x="66015" y="24455"/>
                  <a:pt x="66224" y="24486"/>
                </a:cubicBezTo>
                <a:cubicBezTo>
                  <a:pt x="65671" y="24276"/>
                  <a:pt x="65882" y="24249"/>
                  <a:pt x="65251" y="24039"/>
                </a:cubicBezTo>
                <a:cubicBezTo>
                  <a:pt x="65514" y="24039"/>
                  <a:pt x="65803" y="24092"/>
                  <a:pt x="66066" y="24144"/>
                </a:cubicBezTo>
                <a:cubicBezTo>
                  <a:pt x="65855" y="23960"/>
                  <a:pt x="65934" y="23986"/>
                  <a:pt x="66276" y="23908"/>
                </a:cubicBezTo>
                <a:cubicBezTo>
                  <a:pt x="66040" y="23802"/>
                  <a:pt x="65698" y="23723"/>
                  <a:pt x="65461" y="23645"/>
                </a:cubicBezTo>
                <a:cubicBezTo>
                  <a:pt x="65715" y="23629"/>
                  <a:pt x="65720" y="23574"/>
                  <a:pt x="65782" y="23574"/>
                </a:cubicBezTo>
                <a:cubicBezTo>
                  <a:pt x="65823" y="23574"/>
                  <a:pt x="65889" y="23598"/>
                  <a:pt x="66066" y="23671"/>
                </a:cubicBezTo>
                <a:cubicBezTo>
                  <a:pt x="66513" y="23276"/>
                  <a:pt x="64199" y="22856"/>
                  <a:pt x="64698" y="22698"/>
                </a:cubicBezTo>
                <a:cubicBezTo>
                  <a:pt x="63199" y="22487"/>
                  <a:pt x="63804" y="22356"/>
                  <a:pt x="64304" y="22277"/>
                </a:cubicBezTo>
                <a:cubicBezTo>
                  <a:pt x="64080" y="22224"/>
                  <a:pt x="63890" y="22224"/>
                  <a:pt x="63748" y="22224"/>
                </a:cubicBezTo>
                <a:cubicBezTo>
                  <a:pt x="63607" y="22224"/>
                  <a:pt x="63515" y="22224"/>
                  <a:pt x="63488" y="22172"/>
                </a:cubicBezTo>
                <a:cubicBezTo>
                  <a:pt x="63962" y="22119"/>
                  <a:pt x="63883" y="22014"/>
                  <a:pt x="63699" y="21856"/>
                </a:cubicBezTo>
                <a:lnTo>
                  <a:pt x="63699" y="21856"/>
                </a:lnTo>
                <a:cubicBezTo>
                  <a:pt x="64067" y="21882"/>
                  <a:pt x="64383" y="21961"/>
                  <a:pt x="64725" y="22067"/>
                </a:cubicBezTo>
                <a:cubicBezTo>
                  <a:pt x="64383" y="21935"/>
                  <a:pt x="64777" y="21856"/>
                  <a:pt x="64540" y="21804"/>
                </a:cubicBezTo>
                <a:lnTo>
                  <a:pt x="64540" y="21804"/>
                </a:lnTo>
                <a:cubicBezTo>
                  <a:pt x="64392" y="21822"/>
                  <a:pt x="64243" y="21841"/>
                  <a:pt x="64094" y="21841"/>
                </a:cubicBezTo>
                <a:cubicBezTo>
                  <a:pt x="64032" y="21841"/>
                  <a:pt x="63971" y="21838"/>
                  <a:pt x="63909" y="21830"/>
                </a:cubicBezTo>
                <a:cubicBezTo>
                  <a:pt x="63909" y="21751"/>
                  <a:pt x="63594" y="21672"/>
                  <a:pt x="63725" y="21567"/>
                </a:cubicBezTo>
                <a:lnTo>
                  <a:pt x="63725" y="21567"/>
                </a:lnTo>
                <a:lnTo>
                  <a:pt x="64330" y="21646"/>
                </a:lnTo>
                <a:cubicBezTo>
                  <a:pt x="63225" y="21172"/>
                  <a:pt x="64277" y="20830"/>
                  <a:pt x="63357" y="20567"/>
                </a:cubicBezTo>
                <a:cubicBezTo>
                  <a:pt x="63277" y="20510"/>
                  <a:pt x="63367" y="20498"/>
                  <a:pt x="63500" y="20498"/>
                </a:cubicBezTo>
                <a:cubicBezTo>
                  <a:pt x="63600" y="20498"/>
                  <a:pt x="63724" y="20505"/>
                  <a:pt x="63820" y="20505"/>
                </a:cubicBezTo>
                <a:cubicBezTo>
                  <a:pt x="63889" y="20505"/>
                  <a:pt x="63943" y="20501"/>
                  <a:pt x="63962" y="20489"/>
                </a:cubicBezTo>
                <a:cubicBezTo>
                  <a:pt x="63751" y="20462"/>
                  <a:pt x="63567" y="20462"/>
                  <a:pt x="63357" y="20462"/>
                </a:cubicBezTo>
                <a:cubicBezTo>
                  <a:pt x="62954" y="20328"/>
                  <a:pt x="64040" y="20098"/>
                  <a:pt x="63686" y="20098"/>
                </a:cubicBezTo>
                <a:cubicBezTo>
                  <a:pt x="63625" y="20098"/>
                  <a:pt x="63520" y="20105"/>
                  <a:pt x="63357" y="20120"/>
                </a:cubicBezTo>
                <a:cubicBezTo>
                  <a:pt x="63436" y="19936"/>
                  <a:pt x="64251" y="19989"/>
                  <a:pt x="63778" y="19805"/>
                </a:cubicBezTo>
                <a:lnTo>
                  <a:pt x="63778" y="19805"/>
                </a:lnTo>
                <a:cubicBezTo>
                  <a:pt x="63695" y="19836"/>
                  <a:pt x="63612" y="19851"/>
                  <a:pt x="63530" y="19851"/>
                </a:cubicBezTo>
                <a:cubicBezTo>
                  <a:pt x="63405" y="19851"/>
                  <a:pt x="63284" y="19816"/>
                  <a:pt x="63173" y="19752"/>
                </a:cubicBezTo>
                <a:lnTo>
                  <a:pt x="63173" y="19752"/>
                </a:lnTo>
                <a:cubicBezTo>
                  <a:pt x="63328" y="19794"/>
                  <a:pt x="63498" y="19821"/>
                  <a:pt x="63618" y="19821"/>
                </a:cubicBezTo>
                <a:cubicBezTo>
                  <a:pt x="63723" y="19821"/>
                  <a:pt x="63790" y="19801"/>
                  <a:pt x="63778" y="19752"/>
                </a:cubicBezTo>
                <a:cubicBezTo>
                  <a:pt x="63567" y="19700"/>
                  <a:pt x="63357" y="19594"/>
                  <a:pt x="63173" y="19463"/>
                </a:cubicBezTo>
                <a:lnTo>
                  <a:pt x="63173" y="19463"/>
                </a:lnTo>
                <a:cubicBezTo>
                  <a:pt x="63294" y="19503"/>
                  <a:pt x="63381" y="19520"/>
                  <a:pt x="63441" y="19520"/>
                </a:cubicBezTo>
                <a:cubicBezTo>
                  <a:pt x="63654" y="19520"/>
                  <a:pt x="63527" y="19314"/>
                  <a:pt x="63383" y="19252"/>
                </a:cubicBezTo>
                <a:cubicBezTo>
                  <a:pt x="63362" y="19274"/>
                  <a:pt x="63375" y="19312"/>
                  <a:pt x="63283" y="19312"/>
                </a:cubicBezTo>
                <a:cubicBezTo>
                  <a:pt x="63262" y="19312"/>
                  <a:pt x="63234" y="19310"/>
                  <a:pt x="63199" y="19305"/>
                </a:cubicBezTo>
                <a:cubicBezTo>
                  <a:pt x="63094" y="19226"/>
                  <a:pt x="62699" y="18963"/>
                  <a:pt x="63199" y="18963"/>
                </a:cubicBezTo>
                <a:cubicBezTo>
                  <a:pt x="63462" y="19016"/>
                  <a:pt x="63225" y="19121"/>
                  <a:pt x="63594" y="19174"/>
                </a:cubicBezTo>
                <a:cubicBezTo>
                  <a:pt x="63962" y="19068"/>
                  <a:pt x="63331" y="18963"/>
                  <a:pt x="63199" y="18805"/>
                </a:cubicBezTo>
                <a:lnTo>
                  <a:pt x="63199" y="18805"/>
                </a:lnTo>
                <a:cubicBezTo>
                  <a:pt x="63277" y="18810"/>
                  <a:pt x="63341" y="18813"/>
                  <a:pt x="63393" y="18813"/>
                </a:cubicBezTo>
                <a:cubicBezTo>
                  <a:pt x="64070" y="18813"/>
                  <a:pt x="62756" y="18418"/>
                  <a:pt x="63449" y="18418"/>
                </a:cubicBezTo>
                <a:cubicBezTo>
                  <a:pt x="63534" y="18418"/>
                  <a:pt x="63650" y="18424"/>
                  <a:pt x="63804" y="18437"/>
                </a:cubicBezTo>
                <a:cubicBezTo>
                  <a:pt x="63015" y="18674"/>
                  <a:pt x="65619" y="19174"/>
                  <a:pt x="63988" y="19174"/>
                </a:cubicBezTo>
                <a:cubicBezTo>
                  <a:pt x="65145" y="19305"/>
                  <a:pt x="64435" y="19358"/>
                  <a:pt x="64803" y="19594"/>
                </a:cubicBezTo>
                <a:cubicBezTo>
                  <a:pt x="65435" y="19621"/>
                  <a:pt x="65277" y="19700"/>
                  <a:pt x="65592" y="19752"/>
                </a:cubicBezTo>
                <a:cubicBezTo>
                  <a:pt x="65777" y="19594"/>
                  <a:pt x="65382" y="19621"/>
                  <a:pt x="65198" y="19542"/>
                </a:cubicBezTo>
                <a:cubicBezTo>
                  <a:pt x="65360" y="19542"/>
                  <a:pt x="65319" y="19464"/>
                  <a:pt x="65531" y="19464"/>
                </a:cubicBezTo>
                <a:cubicBezTo>
                  <a:pt x="65595" y="19464"/>
                  <a:pt x="65681" y="19471"/>
                  <a:pt x="65803" y="19489"/>
                </a:cubicBezTo>
                <a:cubicBezTo>
                  <a:pt x="65855" y="19542"/>
                  <a:pt x="65777" y="19621"/>
                  <a:pt x="66013" y="19647"/>
                </a:cubicBezTo>
                <a:cubicBezTo>
                  <a:pt x="65880" y="19492"/>
                  <a:pt x="66046" y="19430"/>
                  <a:pt x="66415" y="19430"/>
                </a:cubicBezTo>
                <a:cubicBezTo>
                  <a:pt x="66484" y="19430"/>
                  <a:pt x="66561" y="19432"/>
                  <a:pt x="66644" y="19437"/>
                </a:cubicBezTo>
                <a:cubicBezTo>
                  <a:pt x="66197" y="19200"/>
                  <a:pt x="66776" y="19121"/>
                  <a:pt x="66487" y="18648"/>
                </a:cubicBezTo>
                <a:cubicBezTo>
                  <a:pt x="66118" y="18516"/>
                  <a:pt x="65855" y="18648"/>
                  <a:pt x="65671" y="18463"/>
                </a:cubicBezTo>
                <a:cubicBezTo>
                  <a:pt x="66618" y="18069"/>
                  <a:pt x="64830" y="17385"/>
                  <a:pt x="65303" y="17043"/>
                </a:cubicBezTo>
                <a:cubicBezTo>
                  <a:pt x="64698" y="16885"/>
                  <a:pt x="64120" y="16991"/>
                  <a:pt x="64093" y="16780"/>
                </a:cubicBezTo>
                <a:cubicBezTo>
                  <a:pt x="64186" y="16774"/>
                  <a:pt x="64281" y="16771"/>
                  <a:pt x="64376" y="16771"/>
                </a:cubicBezTo>
                <a:cubicBezTo>
                  <a:pt x="64685" y="16771"/>
                  <a:pt x="65002" y="16805"/>
                  <a:pt x="65303" y="16885"/>
                </a:cubicBezTo>
                <a:cubicBezTo>
                  <a:pt x="64514" y="16412"/>
                  <a:pt x="65750" y="16307"/>
                  <a:pt x="65540" y="15886"/>
                </a:cubicBezTo>
                <a:cubicBezTo>
                  <a:pt x="63830" y="15544"/>
                  <a:pt x="65514" y="15176"/>
                  <a:pt x="64146" y="14781"/>
                </a:cubicBezTo>
                <a:lnTo>
                  <a:pt x="64146" y="14781"/>
                </a:lnTo>
                <a:cubicBezTo>
                  <a:pt x="64435" y="14992"/>
                  <a:pt x="64435" y="15229"/>
                  <a:pt x="63725" y="15255"/>
                </a:cubicBezTo>
                <a:cubicBezTo>
                  <a:pt x="63112" y="15080"/>
                  <a:pt x="62864" y="14704"/>
                  <a:pt x="63585" y="14704"/>
                </a:cubicBezTo>
                <a:cubicBezTo>
                  <a:pt x="63731" y="14704"/>
                  <a:pt x="63916" y="14720"/>
                  <a:pt x="64146" y="14755"/>
                </a:cubicBezTo>
                <a:cubicBezTo>
                  <a:pt x="63436" y="14466"/>
                  <a:pt x="64988" y="14413"/>
                  <a:pt x="63751" y="14229"/>
                </a:cubicBezTo>
                <a:lnTo>
                  <a:pt x="63751" y="14229"/>
                </a:lnTo>
                <a:cubicBezTo>
                  <a:pt x="63853" y="14235"/>
                  <a:pt x="63947" y="14238"/>
                  <a:pt x="64033" y="14238"/>
                </a:cubicBezTo>
                <a:cubicBezTo>
                  <a:pt x="65022" y="14238"/>
                  <a:pt x="64982" y="13847"/>
                  <a:pt x="64607" y="13581"/>
                </a:cubicBezTo>
                <a:lnTo>
                  <a:pt x="64607" y="13581"/>
                </a:lnTo>
                <a:cubicBezTo>
                  <a:pt x="64617" y="13586"/>
                  <a:pt x="64629" y="13588"/>
                  <a:pt x="64643" y="13588"/>
                </a:cubicBezTo>
                <a:cubicBezTo>
                  <a:pt x="64716" y="13588"/>
                  <a:pt x="64824" y="13522"/>
                  <a:pt x="64803" y="13440"/>
                </a:cubicBezTo>
                <a:cubicBezTo>
                  <a:pt x="64672" y="12888"/>
                  <a:pt x="64988" y="12283"/>
                  <a:pt x="64014" y="11678"/>
                </a:cubicBezTo>
                <a:lnTo>
                  <a:pt x="64014" y="11678"/>
                </a:lnTo>
                <a:cubicBezTo>
                  <a:pt x="64201" y="11692"/>
                  <a:pt x="64396" y="11715"/>
                  <a:pt x="64517" y="11715"/>
                </a:cubicBezTo>
                <a:cubicBezTo>
                  <a:pt x="64617" y="11715"/>
                  <a:pt x="64667" y="11699"/>
                  <a:pt x="64619" y="11652"/>
                </a:cubicBezTo>
                <a:cubicBezTo>
                  <a:pt x="64120" y="11599"/>
                  <a:pt x="63594" y="11547"/>
                  <a:pt x="63620" y="11441"/>
                </a:cubicBezTo>
                <a:lnTo>
                  <a:pt x="63620" y="11441"/>
                </a:lnTo>
                <a:cubicBezTo>
                  <a:pt x="63922" y="11459"/>
                  <a:pt x="64116" y="11537"/>
                  <a:pt x="64194" y="11537"/>
                </a:cubicBezTo>
                <a:cubicBezTo>
                  <a:pt x="64231" y="11537"/>
                  <a:pt x="64242" y="11519"/>
                  <a:pt x="64225" y="11468"/>
                </a:cubicBezTo>
                <a:cubicBezTo>
                  <a:pt x="63883" y="11389"/>
                  <a:pt x="63620" y="11284"/>
                  <a:pt x="64014" y="11257"/>
                </a:cubicBezTo>
                <a:cubicBezTo>
                  <a:pt x="63896" y="11203"/>
                  <a:pt x="63791" y="11194"/>
                  <a:pt x="63701" y="11194"/>
                </a:cubicBezTo>
                <a:cubicBezTo>
                  <a:pt x="63649" y="11194"/>
                  <a:pt x="63602" y="11197"/>
                  <a:pt x="63561" y="11197"/>
                </a:cubicBezTo>
                <a:cubicBezTo>
                  <a:pt x="63498" y="11197"/>
                  <a:pt x="63447" y="11189"/>
                  <a:pt x="63410" y="11152"/>
                </a:cubicBezTo>
                <a:cubicBezTo>
                  <a:pt x="63436" y="11073"/>
                  <a:pt x="63541" y="11021"/>
                  <a:pt x="63830" y="11021"/>
                </a:cubicBezTo>
                <a:cubicBezTo>
                  <a:pt x="64093" y="11021"/>
                  <a:pt x="63988" y="11152"/>
                  <a:pt x="64435" y="11178"/>
                </a:cubicBezTo>
                <a:cubicBezTo>
                  <a:pt x="63988" y="10968"/>
                  <a:pt x="64172" y="10968"/>
                  <a:pt x="63830" y="10758"/>
                </a:cubicBezTo>
                <a:cubicBezTo>
                  <a:pt x="63716" y="10745"/>
                  <a:pt x="63638" y="10740"/>
                  <a:pt x="63585" y="10740"/>
                </a:cubicBezTo>
                <a:cubicBezTo>
                  <a:pt x="63347" y="10740"/>
                  <a:pt x="63606" y="10845"/>
                  <a:pt x="63238" y="10845"/>
                </a:cubicBezTo>
                <a:cubicBezTo>
                  <a:pt x="63180" y="10845"/>
                  <a:pt x="63108" y="10842"/>
                  <a:pt x="63015" y="10836"/>
                </a:cubicBezTo>
                <a:cubicBezTo>
                  <a:pt x="60464" y="9732"/>
                  <a:pt x="61200" y="8785"/>
                  <a:pt x="60806" y="7865"/>
                </a:cubicBezTo>
                <a:cubicBezTo>
                  <a:pt x="61251" y="7865"/>
                  <a:pt x="61188" y="8072"/>
                  <a:pt x="61333" y="8072"/>
                </a:cubicBezTo>
                <a:cubicBezTo>
                  <a:pt x="61359" y="8072"/>
                  <a:pt x="61393" y="8065"/>
                  <a:pt x="61437" y="8049"/>
                </a:cubicBezTo>
                <a:cubicBezTo>
                  <a:pt x="60885" y="7628"/>
                  <a:pt x="60254" y="7496"/>
                  <a:pt x="61227" y="7286"/>
                </a:cubicBezTo>
                <a:cubicBezTo>
                  <a:pt x="61227" y="7128"/>
                  <a:pt x="60517" y="7076"/>
                  <a:pt x="60227" y="6944"/>
                </a:cubicBezTo>
                <a:cubicBezTo>
                  <a:pt x="60727" y="6865"/>
                  <a:pt x="59307" y="6339"/>
                  <a:pt x="60622" y="6287"/>
                </a:cubicBezTo>
                <a:cubicBezTo>
                  <a:pt x="59885" y="6208"/>
                  <a:pt x="60701" y="6102"/>
                  <a:pt x="60017" y="5971"/>
                </a:cubicBezTo>
                <a:lnTo>
                  <a:pt x="60017" y="5971"/>
                </a:lnTo>
                <a:cubicBezTo>
                  <a:pt x="60189" y="5983"/>
                  <a:pt x="60313" y="5988"/>
                  <a:pt x="60397" y="5988"/>
                </a:cubicBezTo>
                <a:cubicBezTo>
                  <a:pt x="60687" y="5988"/>
                  <a:pt x="60512" y="5927"/>
                  <a:pt x="60227" y="5866"/>
                </a:cubicBezTo>
                <a:lnTo>
                  <a:pt x="60227" y="5866"/>
                </a:lnTo>
                <a:cubicBezTo>
                  <a:pt x="60378" y="5876"/>
                  <a:pt x="60494" y="5880"/>
                  <a:pt x="60584" y="5880"/>
                </a:cubicBezTo>
                <a:cubicBezTo>
                  <a:pt x="61179" y="5880"/>
                  <a:pt x="60586" y="5682"/>
                  <a:pt x="61227" y="5682"/>
                </a:cubicBezTo>
                <a:cubicBezTo>
                  <a:pt x="60543" y="5550"/>
                  <a:pt x="60701" y="5445"/>
                  <a:pt x="61043" y="5340"/>
                </a:cubicBezTo>
                <a:cubicBezTo>
                  <a:pt x="60927" y="5298"/>
                  <a:pt x="60824" y="5289"/>
                  <a:pt x="60733" y="5289"/>
                </a:cubicBezTo>
                <a:cubicBezTo>
                  <a:pt x="60673" y="5289"/>
                  <a:pt x="60618" y="5293"/>
                  <a:pt x="60569" y="5293"/>
                </a:cubicBezTo>
                <a:cubicBezTo>
                  <a:pt x="60508" y="5293"/>
                  <a:pt x="60455" y="5287"/>
                  <a:pt x="60411" y="5261"/>
                </a:cubicBezTo>
                <a:cubicBezTo>
                  <a:pt x="60911" y="5103"/>
                  <a:pt x="59859" y="4735"/>
                  <a:pt x="61227" y="4735"/>
                </a:cubicBezTo>
                <a:cubicBezTo>
                  <a:pt x="60280" y="4551"/>
                  <a:pt x="60595" y="4051"/>
                  <a:pt x="61437" y="3998"/>
                </a:cubicBezTo>
                <a:cubicBezTo>
                  <a:pt x="60315" y="3896"/>
                  <a:pt x="60504" y="3498"/>
                  <a:pt x="60996" y="3498"/>
                </a:cubicBezTo>
                <a:cubicBezTo>
                  <a:pt x="61011" y="3498"/>
                  <a:pt x="61027" y="3498"/>
                  <a:pt x="61043" y="3499"/>
                </a:cubicBezTo>
                <a:cubicBezTo>
                  <a:pt x="60543" y="3341"/>
                  <a:pt x="60069" y="3157"/>
                  <a:pt x="59596" y="2946"/>
                </a:cubicBezTo>
                <a:lnTo>
                  <a:pt x="59596" y="2946"/>
                </a:lnTo>
                <a:cubicBezTo>
                  <a:pt x="59912" y="2973"/>
                  <a:pt x="60122" y="3025"/>
                  <a:pt x="60411" y="3078"/>
                </a:cubicBezTo>
                <a:cubicBezTo>
                  <a:pt x="60648" y="2368"/>
                  <a:pt x="59491" y="1710"/>
                  <a:pt x="60411" y="869"/>
                </a:cubicBezTo>
                <a:cubicBezTo>
                  <a:pt x="60201" y="869"/>
                  <a:pt x="59991" y="842"/>
                  <a:pt x="59806" y="764"/>
                </a:cubicBezTo>
                <a:cubicBezTo>
                  <a:pt x="60543" y="685"/>
                  <a:pt x="60306" y="474"/>
                  <a:pt x="60122" y="264"/>
                </a:cubicBezTo>
                <a:lnTo>
                  <a:pt x="57965" y="264"/>
                </a:lnTo>
                <a:cubicBezTo>
                  <a:pt x="58018" y="527"/>
                  <a:pt x="57913" y="790"/>
                  <a:pt x="57361" y="974"/>
                </a:cubicBezTo>
                <a:cubicBezTo>
                  <a:pt x="58281" y="1290"/>
                  <a:pt x="58202" y="1684"/>
                  <a:pt x="58386" y="2079"/>
                </a:cubicBezTo>
                <a:cubicBezTo>
                  <a:pt x="57413" y="1947"/>
                  <a:pt x="58150" y="1605"/>
                  <a:pt x="57176" y="1474"/>
                </a:cubicBezTo>
                <a:lnTo>
                  <a:pt x="57176" y="1474"/>
                </a:lnTo>
                <a:cubicBezTo>
                  <a:pt x="57176" y="1631"/>
                  <a:pt x="57597" y="2263"/>
                  <a:pt x="56835" y="2315"/>
                </a:cubicBezTo>
                <a:cubicBezTo>
                  <a:pt x="57229" y="2342"/>
                  <a:pt x="57571" y="2368"/>
                  <a:pt x="57597" y="2447"/>
                </a:cubicBezTo>
                <a:cubicBezTo>
                  <a:pt x="57729" y="2552"/>
                  <a:pt x="57176" y="2499"/>
                  <a:pt x="57176" y="2578"/>
                </a:cubicBezTo>
                <a:cubicBezTo>
                  <a:pt x="58334" y="2710"/>
                  <a:pt x="57676" y="3315"/>
                  <a:pt x="57597" y="3525"/>
                </a:cubicBezTo>
                <a:cubicBezTo>
                  <a:pt x="57663" y="3512"/>
                  <a:pt x="57729" y="3505"/>
                  <a:pt x="57794" y="3505"/>
                </a:cubicBezTo>
                <a:cubicBezTo>
                  <a:pt x="57860" y="3505"/>
                  <a:pt x="57926" y="3512"/>
                  <a:pt x="57992" y="3525"/>
                </a:cubicBezTo>
                <a:cubicBezTo>
                  <a:pt x="57624" y="3578"/>
                  <a:pt x="58754" y="3920"/>
                  <a:pt x="57992" y="3998"/>
                </a:cubicBezTo>
                <a:cubicBezTo>
                  <a:pt x="58071" y="3920"/>
                  <a:pt x="57939" y="3841"/>
                  <a:pt x="57597" y="3814"/>
                </a:cubicBezTo>
                <a:lnTo>
                  <a:pt x="57597" y="3814"/>
                </a:lnTo>
                <a:cubicBezTo>
                  <a:pt x="56861" y="3920"/>
                  <a:pt x="58413" y="3998"/>
                  <a:pt x="58202" y="4156"/>
                </a:cubicBezTo>
                <a:cubicBezTo>
                  <a:pt x="57729" y="4156"/>
                  <a:pt x="57965" y="4051"/>
                  <a:pt x="57597" y="3998"/>
                </a:cubicBezTo>
                <a:lnTo>
                  <a:pt x="57597" y="3998"/>
                </a:lnTo>
                <a:cubicBezTo>
                  <a:pt x="57860" y="4367"/>
                  <a:pt x="57413" y="4893"/>
                  <a:pt x="57808" y="5235"/>
                </a:cubicBezTo>
                <a:cubicBezTo>
                  <a:pt x="57934" y="5255"/>
                  <a:pt x="58018" y="5262"/>
                  <a:pt x="58075" y="5262"/>
                </a:cubicBezTo>
                <a:cubicBezTo>
                  <a:pt x="58247" y="5262"/>
                  <a:pt x="58181" y="5194"/>
                  <a:pt x="58325" y="5194"/>
                </a:cubicBezTo>
                <a:cubicBezTo>
                  <a:pt x="58382" y="5194"/>
                  <a:pt x="58472" y="5204"/>
                  <a:pt x="58623" y="5235"/>
                </a:cubicBezTo>
                <a:cubicBezTo>
                  <a:pt x="58508" y="5258"/>
                  <a:pt x="58776" y="5402"/>
                  <a:pt x="58544" y="5402"/>
                </a:cubicBezTo>
                <a:cubicBezTo>
                  <a:pt x="58511" y="5402"/>
                  <a:pt x="58468" y="5399"/>
                  <a:pt x="58413" y="5392"/>
                </a:cubicBezTo>
                <a:cubicBezTo>
                  <a:pt x="58123" y="5366"/>
                  <a:pt x="58071" y="5313"/>
                  <a:pt x="57808" y="5287"/>
                </a:cubicBezTo>
                <a:lnTo>
                  <a:pt x="57808" y="5287"/>
                </a:lnTo>
                <a:cubicBezTo>
                  <a:pt x="57676" y="5866"/>
                  <a:pt x="58097" y="6471"/>
                  <a:pt x="57808" y="7181"/>
                </a:cubicBezTo>
                <a:cubicBezTo>
                  <a:pt x="56861" y="7207"/>
                  <a:pt x="57992" y="7759"/>
                  <a:pt x="57808" y="7970"/>
                </a:cubicBezTo>
                <a:cubicBezTo>
                  <a:pt x="57545" y="8233"/>
                  <a:pt x="58018" y="8732"/>
                  <a:pt x="58202" y="9127"/>
                </a:cubicBezTo>
                <a:cubicBezTo>
                  <a:pt x="58465" y="9784"/>
                  <a:pt x="57755" y="10363"/>
                  <a:pt x="58781" y="10994"/>
                </a:cubicBezTo>
                <a:cubicBezTo>
                  <a:pt x="58589" y="10978"/>
                  <a:pt x="58368" y="10953"/>
                  <a:pt x="58248" y="10953"/>
                </a:cubicBezTo>
                <a:cubicBezTo>
                  <a:pt x="58170" y="10953"/>
                  <a:pt x="58135" y="10963"/>
                  <a:pt x="58176" y="10994"/>
                </a:cubicBezTo>
                <a:cubicBezTo>
                  <a:pt x="58439" y="11021"/>
                  <a:pt x="58702" y="11047"/>
                  <a:pt x="58991" y="11126"/>
                </a:cubicBezTo>
                <a:cubicBezTo>
                  <a:pt x="58833" y="11284"/>
                  <a:pt x="58439" y="11389"/>
                  <a:pt x="57755" y="11389"/>
                </a:cubicBezTo>
                <a:cubicBezTo>
                  <a:pt x="58150" y="11468"/>
                  <a:pt x="58465" y="11573"/>
                  <a:pt x="58781" y="11652"/>
                </a:cubicBezTo>
                <a:cubicBezTo>
                  <a:pt x="58830" y="11602"/>
                  <a:pt x="58274" y="11413"/>
                  <a:pt x="58691" y="11413"/>
                </a:cubicBezTo>
                <a:cubicBezTo>
                  <a:pt x="58717" y="11413"/>
                  <a:pt x="58747" y="11413"/>
                  <a:pt x="58781" y="11415"/>
                </a:cubicBezTo>
                <a:cubicBezTo>
                  <a:pt x="58860" y="11494"/>
                  <a:pt x="59359" y="11547"/>
                  <a:pt x="59175" y="11652"/>
                </a:cubicBezTo>
                <a:cubicBezTo>
                  <a:pt x="57887" y="11678"/>
                  <a:pt x="58728" y="11678"/>
                  <a:pt x="58360" y="11888"/>
                </a:cubicBezTo>
                <a:cubicBezTo>
                  <a:pt x="58386" y="11810"/>
                  <a:pt x="58202" y="11757"/>
                  <a:pt x="57965" y="11731"/>
                </a:cubicBezTo>
                <a:lnTo>
                  <a:pt x="57965" y="11731"/>
                </a:lnTo>
                <a:cubicBezTo>
                  <a:pt x="58597" y="11967"/>
                  <a:pt x="57492" y="12125"/>
                  <a:pt x="58150" y="12388"/>
                </a:cubicBezTo>
                <a:cubicBezTo>
                  <a:pt x="58491" y="12204"/>
                  <a:pt x="58281" y="12125"/>
                  <a:pt x="58754" y="12020"/>
                </a:cubicBezTo>
                <a:cubicBezTo>
                  <a:pt x="58912" y="12230"/>
                  <a:pt x="58754" y="12257"/>
                  <a:pt x="59175" y="12493"/>
                </a:cubicBezTo>
                <a:cubicBezTo>
                  <a:pt x="58868" y="12493"/>
                  <a:pt x="58625" y="12382"/>
                  <a:pt x="58470" y="12382"/>
                </a:cubicBezTo>
                <a:cubicBezTo>
                  <a:pt x="58426" y="12382"/>
                  <a:pt x="58389" y="12391"/>
                  <a:pt x="58360" y="12414"/>
                </a:cubicBezTo>
                <a:cubicBezTo>
                  <a:pt x="59202" y="12677"/>
                  <a:pt x="56966" y="12756"/>
                  <a:pt x="57939" y="13098"/>
                </a:cubicBezTo>
                <a:cubicBezTo>
                  <a:pt x="57810" y="13043"/>
                  <a:pt x="58016" y="12975"/>
                  <a:pt x="58178" y="12975"/>
                </a:cubicBezTo>
                <a:cubicBezTo>
                  <a:pt x="58248" y="12975"/>
                  <a:pt x="58310" y="12988"/>
                  <a:pt x="58334" y="13019"/>
                </a:cubicBezTo>
                <a:cubicBezTo>
                  <a:pt x="58360" y="13125"/>
                  <a:pt x="58018" y="13125"/>
                  <a:pt x="57939" y="13177"/>
                </a:cubicBezTo>
                <a:cubicBezTo>
                  <a:pt x="59307" y="13466"/>
                  <a:pt x="58044" y="13624"/>
                  <a:pt x="58728" y="13887"/>
                </a:cubicBezTo>
                <a:cubicBezTo>
                  <a:pt x="58439" y="13940"/>
                  <a:pt x="58176" y="13940"/>
                  <a:pt x="57913" y="13940"/>
                </a:cubicBezTo>
                <a:cubicBezTo>
                  <a:pt x="58570" y="14071"/>
                  <a:pt x="58781" y="14440"/>
                  <a:pt x="58702" y="14518"/>
                </a:cubicBezTo>
                <a:cubicBezTo>
                  <a:pt x="58044" y="14466"/>
                  <a:pt x="58544" y="14334"/>
                  <a:pt x="58097" y="14255"/>
                </a:cubicBezTo>
                <a:lnTo>
                  <a:pt x="58097" y="14255"/>
                </a:lnTo>
                <a:cubicBezTo>
                  <a:pt x="58228" y="14676"/>
                  <a:pt x="58912" y="14860"/>
                  <a:pt x="59307" y="15097"/>
                </a:cubicBezTo>
                <a:cubicBezTo>
                  <a:pt x="59323" y="15122"/>
                  <a:pt x="59271" y="15128"/>
                  <a:pt x="59190" y="15128"/>
                </a:cubicBezTo>
                <a:cubicBezTo>
                  <a:pt x="59092" y="15128"/>
                  <a:pt x="58952" y="15118"/>
                  <a:pt x="58843" y="15118"/>
                </a:cubicBezTo>
                <a:cubicBezTo>
                  <a:pt x="58753" y="15118"/>
                  <a:pt x="58684" y="15125"/>
                  <a:pt x="58676" y="15150"/>
                </a:cubicBezTo>
                <a:cubicBezTo>
                  <a:pt x="59570" y="15176"/>
                  <a:pt x="59754" y="15492"/>
                  <a:pt x="59885" y="15702"/>
                </a:cubicBezTo>
                <a:cubicBezTo>
                  <a:pt x="59491" y="15676"/>
                  <a:pt x="59070" y="15623"/>
                  <a:pt x="58676" y="15544"/>
                </a:cubicBezTo>
                <a:cubicBezTo>
                  <a:pt x="58912" y="15518"/>
                  <a:pt x="58754" y="15360"/>
                  <a:pt x="58465" y="15281"/>
                </a:cubicBezTo>
                <a:cubicBezTo>
                  <a:pt x="58414" y="15291"/>
                  <a:pt x="58365" y="15296"/>
                  <a:pt x="58316" y="15296"/>
                </a:cubicBezTo>
                <a:cubicBezTo>
                  <a:pt x="57986" y="15296"/>
                  <a:pt x="57691" y="15090"/>
                  <a:pt x="57255" y="15044"/>
                </a:cubicBezTo>
                <a:cubicBezTo>
                  <a:pt x="57353" y="15008"/>
                  <a:pt x="57451" y="14988"/>
                  <a:pt x="57546" y="14988"/>
                </a:cubicBezTo>
                <a:cubicBezTo>
                  <a:pt x="57655" y="14988"/>
                  <a:pt x="57762" y="15014"/>
                  <a:pt x="57860" y="15071"/>
                </a:cubicBezTo>
                <a:cubicBezTo>
                  <a:pt x="57413" y="14729"/>
                  <a:pt x="57939" y="14413"/>
                  <a:pt x="57492" y="14071"/>
                </a:cubicBezTo>
                <a:lnTo>
                  <a:pt x="57492" y="14071"/>
                </a:lnTo>
                <a:cubicBezTo>
                  <a:pt x="57666" y="14091"/>
                  <a:pt x="57826" y="14153"/>
                  <a:pt x="57961" y="14153"/>
                </a:cubicBezTo>
                <a:cubicBezTo>
                  <a:pt x="58010" y="14153"/>
                  <a:pt x="58055" y="14145"/>
                  <a:pt x="58097" y="14124"/>
                </a:cubicBezTo>
                <a:cubicBezTo>
                  <a:pt x="57387" y="14124"/>
                  <a:pt x="57992" y="13992"/>
                  <a:pt x="57492" y="13966"/>
                </a:cubicBezTo>
                <a:cubicBezTo>
                  <a:pt x="57150" y="13966"/>
                  <a:pt x="56782" y="13887"/>
                  <a:pt x="56493" y="13703"/>
                </a:cubicBezTo>
                <a:lnTo>
                  <a:pt x="56493" y="13703"/>
                </a:lnTo>
                <a:cubicBezTo>
                  <a:pt x="56594" y="13747"/>
                  <a:pt x="56703" y="13766"/>
                  <a:pt x="56816" y="13766"/>
                </a:cubicBezTo>
                <a:cubicBezTo>
                  <a:pt x="56908" y="13766"/>
                  <a:pt x="57003" y="13753"/>
                  <a:pt x="57098" y="13729"/>
                </a:cubicBezTo>
                <a:cubicBezTo>
                  <a:pt x="55835" y="13493"/>
                  <a:pt x="57229" y="13440"/>
                  <a:pt x="56493" y="13256"/>
                </a:cubicBezTo>
                <a:cubicBezTo>
                  <a:pt x="56526" y="13250"/>
                  <a:pt x="56561" y="13247"/>
                  <a:pt x="56596" y="13247"/>
                </a:cubicBezTo>
                <a:cubicBezTo>
                  <a:pt x="56777" y="13247"/>
                  <a:pt x="56965" y="13316"/>
                  <a:pt x="57052" y="13316"/>
                </a:cubicBezTo>
                <a:cubicBezTo>
                  <a:pt x="57094" y="13316"/>
                  <a:pt x="57112" y="13301"/>
                  <a:pt x="57098" y="13256"/>
                </a:cubicBezTo>
                <a:lnTo>
                  <a:pt x="56256" y="13125"/>
                </a:lnTo>
                <a:cubicBezTo>
                  <a:pt x="56151" y="12914"/>
                  <a:pt x="56098" y="12677"/>
                  <a:pt x="56072" y="12441"/>
                </a:cubicBezTo>
                <a:cubicBezTo>
                  <a:pt x="56177" y="12362"/>
                  <a:pt x="55046" y="12441"/>
                  <a:pt x="55257" y="12283"/>
                </a:cubicBezTo>
                <a:lnTo>
                  <a:pt x="55257" y="12283"/>
                </a:lnTo>
                <a:cubicBezTo>
                  <a:pt x="55348" y="12296"/>
                  <a:pt x="55417" y="12302"/>
                  <a:pt x="55470" y="12302"/>
                </a:cubicBezTo>
                <a:cubicBezTo>
                  <a:pt x="55905" y="12302"/>
                  <a:pt x="55180" y="11902"/>
                  <a:pt x="55995" y="11902"/>
                </a:cubicBezTo>
                <a:cubicBezTo>
                  <a:pt x="56075" y="11902"/>
                  <a:pt x="56170" y="11906"/>
                  <a:pt x="56282" y="11915"/>
                </a:cubicBezTo>
                <a:cubicBezTo>
                  <a:pt x="55625" y="11494"/>
                  <a:pt x="56598" y="11441"/>
                  <a:pt x="55677" y="11047"/>
                </a:cubicBezTo>
                <a:cubicBezTo>
                  <a:pt x="56019" y="11047"/>
                  <a:pt x="56361" y="10889"/>
                  <a:pt x="55888" y="10784"/>
                </a:cubicBezTo>
                <a:lnTo>
                  <a:pt x="55888" y="10784"/>
                </a:lnTo>
                <a:cubicBezTo>
                  <a:pt x="55991" y="10835"/>
                  <a:pt x="55792" y="10875"/>
                  <a:pt x="55641" y="10875"/>
                </a:cubicBezTo>
                <a:cubicBezTo>
                  <a:pt x="55560" y="10875"/>
                  <a:pt x="55493" y="10864"/>
                  <a:pt x="55493" y="10836"/>
                </a:cubicBezTo>
                <a:cubicBezTo>
                  <a:pt x="56414" y="10363"/>
                  <a:pt x="55861" y="9521"/>
                  <a:pt x="56309" y="8969"/>
                </a:cubicBezTo>
                <a:lnTo>
                  <a:pt x="56309" y="8969"/>
                </a:lnTo>
                <a:cubicBezTo>
                  <a:pt x="56216" y="8988"/>
                  <a:pt x="56123" y="9006"/>
                  <a:pt x="56030" y="9006"/>
                </a:cubicBezTo>
                <a:cubicBezTo>
                  <a:pt x="55991" y="9006"/>
                  <a:pt x="55953" y="9003"/>
                  <a:pt x="55914" y="8995"/>
                </a:cubicBezTo>
                <a:lnTo>
                  <a:pt x="55914" y="8864"/>
                </a:lnTo>
                <a:cubicBezTo>
                  <a:pt x="56124" y="8864"/>
                  <a:pt x="56309" y="8890"/>
                  <a:pt x="56519" y="8943"/>
                </a:cubicBezTo>
                <a:cubicBezTo>
                  <a:pt x="56019" y="8759"/>
                  <a:pt x="57282" y="8680"/>
                  <a:pt x="56940" y="8548"/>
                </a:cubicBezTo>
                <a:lnTo>
                  <a:pt x="56940" y="8548"/>
                </a:lnTo>
                <a:cubicBezTo>
                  <a:pt x="56887" y="8572"/>
                  <a:pt x="56846" y="8581"/>
                  <a:pt x="56817" y="8581"/>
                </a:cubicBezTo>
                <a:cubicBezTo>
                  <a:pt x="56715" y="8581"/>
                  <a:pt x="56756" y="8469"/>
                  <a:pt x="56940" y="8469"/>
                </a:cubicBezTo>
                <a:cubicBezTo>
                  <a:pt x="56650" y="8469"/>
                  <a:pt x="56387" y="8417"/>
                  <a:pt x="56124" y="8285"/>
                </a:cubicBezTo>
                <a:lnTo>
                  <a:pt x="56124" y="8285"/>
                </a:lnTo>
                <a:cubicBezTo>
                  <a:pt x="56101" y="8332"/>
                  <a:pt x="56182" y="8421"/>
                  <a:pt x="55995" y="8421"/>
                </a:cubicBezTo>
                <a:cubicBezTo>
                  <a:pt x="55972" y="8421"/>
                  <a:pt x="55945" y="8420"/>
                  <a:pt x="55914" y="8417"/>
                </a:cubicBezTo>
                <a:cubicBezTo>
                  <a:pt x="55099" y="8022"/>
                  <a:pt x="56019" y="7628"/>
                  <a:pt x="56151" y="7286"/>
                </a:cubicBezTo>
                <a:cubicBezTo>
                  <a:pt x="56028" y="7237"/>
                  <a:pt x="55913" y="7223"/>
                  <a:pt x="55803" y="7223"/>
                </a:cubicBezTo>
                <a:cubicBezTo>
                  <a:pt x="55670" y="7223"/>
                  <a:pt x="55544" y="7243"/>
                  <a:pt x="55422" y="7243"/>
                </a:cubicBezTo>
                <a:cubicBezTo>
                  <a:pt x="55321" y="7243"/>
                  <a:pt x="55223" y="7230"/>
                  <a:pt x="55125" y="7181"/>
                </a:cubicBezTo>
                <a:cubicBezTo>
                  <a:pt x="55832" y="7130"/>
                  <a:pt x="54260" y="6837"/>
                  <a:pt x="55018" y="6837"/>
                </a:cubicBezTo>
                <a:cubicBezTo>
                  <a:pt x="55050" y="6837"/>
                  <a:pt x="55085" y="6838"/>
                  <a:pt x="55125" y="6839"/>
                </a:cubicBezTo>
                <a:cubicBezTo>
                  <a:pt x="55574" y="6910"/>
                  <a:pt x="55471" y="7192"/>
                  <a:pt x="56092" y="7192"/>
                </a:cubicBezTo>
                <a:cubicBezTo>
                  <a:pt x="56163" y="7192"/>
                  <a:pt x="56243" y="7189"/>
                  <a:pt x="56335" y="7181"/>
                </a:cubicBezTo>
                <a:cubicBezTo>
                  <a:pt x="55809" y="6944"/>
                  <a:pt x="54494" y="6707"/>
                  <a:pt x="55335" y="6550"/>
                </a:cubicBezTo>
                <a:cubicBezTo>
                  <a:pt x="53337" y="6392"/>
                  <a:pt x="54257" y="5971"/>
                  <a:pt x="53284" y="5708"/>
                </a:cubicBezTo>
                <a:cubicBezTo>
                  <a:pt x="53705" y="5655"/>
                  <a:pt x="54310" y="5445"/>
                  <a:pt x="53705" y="5235"/>
                </a:cubicBezTo>
                <a:lnTo>
                  <a:pt x="53705" y="5235"/>
                </a:lnTo>
                <a:cubicBezTo>
                  <a:pt x="53468" y="5498"/>
                  <a:pt x="53021" y="5708"/>
                  <a:pt x="51890" y="5708"/>
                </a:cubicBezTo>
                <a:cubicBezTo>
                  <a:pt x="51838" y="5655"/>
                  <a:pt x="51916" y="5603"/>
                  <a:pt x="51680" y="5576"/>
                </a:cubicBezTo>
                <a:lnTo>
                  <a:pt x="51680" y="5576"/>
                </a:lnTo>
                <a:cubicBezTo>
                  <a:pt x="51338" y="5761"/>
                  <a:pt x="52574" y="5787"/>
                  <a:pt x="52285" y="5971"/>
                </a:cubicBezTo>
                <a:cubicBezTo>
                  <a:pt x="52385" y="5981"/>
                  <a:pt x="52465" y="5986"/>
                  <a:pt x="52528" y="5986"/>
                </a:cubicBezTo>
                <a:cubicBezTo>
                  <a:pt x="52899" y="5986"/>
                  <a:pt x="52721" y="5832"/>
                  <a:pt x="53136" y="5832"/>
                </a:cubicBezTo>
                <a:cubicBezTo>
                  <a:pt x="53185" y="5832"/>
                  <a:pt x="53242" y="5835"/>
                  <a:pt x="53310" y="5839"/>
                </a:cubicBezTo>
                <a:cubicBezTo>
                  <a:pt x="53416" y="6155"/>
                  <a:pt x="53521" y="6444"/>
                  <a:pt x="53100" y="6628"/>
                </a:cubicBezTo>
                <a:cubicBezTo>
                  <a:pt x="53284" y="6523"/>
                  <a:pt x="52442" y="6497"/>
                  <a:pt x="52495" y="6418"/>
                </a:cubicBezTo>
                <a:cubicBezTo>
                  <a:pt x="52653" y="6392"/>
                  <a:pt x="53074" y="6234"/>
                  <a:pt x="52679" y="6208"/>
                </a:cubicBezTo>
                <a:cubicBezTo>
                  <a:pt x="51627" y="6050"/>
                  <a:pt x="50891" y="5550"/>
                  <a:pt x="51864" y="5392"/>
                </a:cubicBezTo>
                <a:cubicBezTo>
                  <a:pt x="50707" y="5182"/>
                  <a:pt x="51864" y="5077"/>
                  <a:pt x="51864" y="5024"/>
                </a:cubicBezTo>
                <a:lnTo>
                  <a:pt x="51864" y="5024"/>
                </a:lnTo>
                <a:cubicBezTo>
                  <a:pt x="51820" y="5028"/>
                  <a:pt x="51775" y="5031"/>
                  <a:pt x="51730" y="5031"/>
                </a:cubicBezTo>
                <a:cubicBezTo>
                  <a:pt x="51505" y="5031"/>
                  <a:pt x="51268" y="4976"/>
                  <a:pt x="51049" y="4866"/>
                </a:cubicBezTo>
                <a:lnTo>
                  <a:pt x="51049" y="4866"/>
                </a:lnTo>
                <a:cubicBezTo>
                  <a:pt x="51136" y="4874"/>
                  <a:pt x="51212" y="4877"/>
                  <a:pt x="51279" y="4877"/>
                </a:cubicBezTo>
                <a:cubicBezTo>
                  <a:pt x="51851" y="4877"/>
                  <a:pt x="51693" y="4638"/>
                  <a:pt x="51140" y="4638"/>
                </a:cubicBezTo>
                <a:cubicBezTo>
                  <a:pt x="51057" y="4638"/>
                  <a:pt x="50965" y="4643"/>
                  <a:pt x="50864" y="4656"/>
                </a:cubicBezTo>
                <a:cubicBezTo>
                  <a:pt x="50864" y="4558"/>
                  <a:pt x="51058" y="4531"/>
                  <a:pt x="51280" y="4531"/>
                </a:cubicBezTo>
                <a:cubicBezTo>
                  <a:pt x="51415" y="4531"/>
                  <a:pt x="51560" y="4541"/>
                  <a:pt x="51680" y="4551"/>
                </a:cubicBezTo>
                <a:cubicBezTo>
                  <a:pt x="51206" y="4367"/>
                  <a:pt x="50733" y="4209"/>
                  <a:pt x="50233" y="4077"/>
                </a:cubicBezTo>
                <a:lnTo>
                  <a:pt x="50233" y="4077"/>
                </a:lnTo>
                <a:cubicBezTo>
                  <a:pt x="50570" y="4111"/>
                  <a:pt x="50745" y="4155"/>
                  <a:pt x="50869" y="4155"/>
                </a:cubicBezTo>
                <a:cubicBezTo>
                  <a:pt x="50938" y="4155"/>
                  <a:pt x="50992" y="4141"/>
                  <a:pt x="51049" y="4104"/>
                </a:cubicBezTo>
                <a:cubicBezTo>
                  <a:pt x="50864" y="4051"/>
                  <a:pt x="50654" y="3998"/>
                  <a:pt x="50444" y="3972"/>
                </a:cubicBezTo>
                <a:cubicBezTo>
                  <a:pt x="50509" y="3959"/>
                  <a:pt x="50582" y="3952"/>
                  <a:pt x="50654" y="3952"/>
                </a:cubicBezTo>
                <a:cubicBezTo>
                  <a:pt x="50705" y="3952"/>
                  <a:pt x="50755" y="3956"/>
                  <a:pt x="50804" y="3962"/>
                </a:cubicBezTo>
                <a:lnTo>
                  <a:pt x="50804" y="3962"/>
                </a:lnTo>
                <a:cubicBezTo>
                  <a:pt x="49452" y="3731"/>
                  <a:pt x="51539" y="3576"/>
                  <a:pt x="50864" y="3446"/>
                </a:cubicBezTo>
                <a:lnTo>
                  <a:pt x="50864" y="3446"/>
                </a:lnTo>
                <a:cubicBezTo>
                  <a:pt x="50845" y="3485"/>
                  <a:pt x="50812" y="3509"/>
                  <a:pt x="50661" y="3509"/>
                </a:cubicBezTo>
                <a:cubicBezTo>
                  <a:pt x="50606" y="3509"/>
                  <a:pt x="50535" y="3506"/>
                  <a:pt x="50444" y="3499"/>
                </a:cubicBezTo>
                <a:cubicBezTo>
                  <a:pt x="50549" y="3315"/>
                  <a:pt x="50549" y="3131"/>
                  <a:pt x="51259" y="3131"/>
                </a:cubicBezTo>
                <a:cubicBezTo>
                  <a:pt x="50338" y="2999"/>
                  <a:pt x="51601" y="3025"/>
                  <a:pt x="51469" y="2894"/>
                </a:cubicBezTo>
                <a:cubicBezTo>
                  <a:pt x="50225" y="2750"/>
                  <a:pt x="50004" y="2193"/>
                  <a:pt x="50787" y="2193"/>
                </a:cubicBezTo>
                <a:cubicBezTo>
                  <a:pt x="50864" y="2193"/>
                  <a:pt x="50952" y="2198"/>
                  <a:pt x="51049" y="2210"/>
                </a:cubicBezTo>
                <a:cubicBezTo>
                  <a:pt x="50549" y="2026"/>
                  <a:pt x="49918" y="1894"/>
                  <a:pt x="50654" y="1789"/>
                </a:cubicBezTo>
                <a:cubicBezTo>
                  <a:pt x="50491" y="1769"/>
                  <a:pt x="50371" y="1761"/>
                  <a:pt x="50283" y="1761"/>
                </a:cubicBezTo>
                <a:cubicBezTo>
                  <a:pt x="49791" y="1761"/>
                  <a:pt x="50307" y="2026"/>
                  <a:pt x="49839" y="2026"/>
                </a:cubicBezTo>
                <a:cubicBezTo>
                  <a:pt x="49339" y="1894"/>
                  <a:pt x="49891" y="1631"/>
                  <a:pt x="49418" y="1474"/>
                </a:cubicBezTo>
                <a:cubicBezTo>
                  <a:pt x="49768" y="1424"/>
                  <a:pt x="50118" y="1405"/>
                  <a:pt x="50468" y="1405"/>
                </a:cubicBezTo>
                <a:cubicBezTo>
                  <a:pt x="50670" y="1405"/>
                  <a:pt x="50873" y="1411"/>
                  <a:pt x="51075" y="1421"/>
                </a:cubicBezTo>
                <a:cubicBezTo>
                  <a:pt x="50943" y="1316"/>
                  <a:pt x="50312" y="1263"/>
                  <a:pt x="50049" y="1158"/>
                </a:cubicBezTo>
                <a:lnTo>
                  <a:pt x="50049" y="1158"/>
                </a:lnTo>
                <a:cubicBezTo>
                  <a:pt x="50026" y="1203"/>
                  <a:pt x="50063" y="1268"/>
                  <a:pt x="49920" y="1268"/>
                </a:cubicBezTo>
                <a:cubicBezTo>
                  <a:pt x="49898" y="1268"/>
                  <a:pt x="49871" y="1267"/>
                  <a:pt x="49839" y="1263"/>
                </a:cubicBezTo>
                <a:cubicBezTo>
                  <a:pt x="49194" y="1102"/>
                  <a:pt x="49355" y="881"/>
                  <a:pt x="50234" y="881"/>
                </a:cubicBezTo>
                <a:cubicBezTo>
                  <a:pt x="50359" y="881"/>
                  <a:pt x="50499" y="885"/>
                  <a:pt x="50654" y="895"/>
                </a:cubicBezTo>
                <a:cubicBezTo>
                  <a:pt x="50499" y="961"/>
                  <a:pt x="51256" y="1065"/>
                  <a:pt x="51438" y="1065"/>
                </a:cubicBezTo>
                <a:cubicBezTo>
                  <a:pt x="51472" y="1065"/>
                  <a:pt x="51486" y="1061"/>
                  <a:pt x="51469" y="1053"/>
                </a:cubicBezTo>
                <a:cubicBezTo>
                  <a:pt x="50601" y="921"/>
                  <a:pt x="50786" y="685"/>
                  <a:pt x="50049" y="553"/>
                </a:cubicBezTo>
                <a:lnTo>
                  <a:pt x="50049" y="553"/>
                </a:lnTo>
                <a:cubicBezTo>
                  <a:pt x="49734" y="711"/>
                  <a:pt x="50628" y="711"/>
                  <a:pt x="50444" y="842"/>
                </a:cubicBezTo>
                <a:cubicBezTo>
                  <a:pt x="50023" y="842"/>
                  <a:pt x="49801" y="807"/>
                  <a:pt x="49583" y="807"/>
                </a:cubicBezTo>
                <a:cubicBezTo>
                  <a:pt x="49473" y="807"/>
                  <a:pt x="49365" y="816"/>
                  <a:pt x="49234" y="842"/>
                </a:cubicBezTo>
                <a:cubicBezTo>
                  <a:pt x="49339" y="632"/>
                  <a:pt x="49286" y="527"/>
                  <a:pt x="49023" y="343"/>
                </a:cubicBezTo>
                <a:lnTo>
                  <a:pt x="49023" y="343"/>
                </a:lnTo>
                <a:cubicBezTo>
                  <a:pt x="49418" y="369"/>
                  <a:pt x="49286" y="474"/>
                  <a:pt x="49839" y="474"/>
                </a:cubicBezTo>
                <a:cubicBezTo>
                  <a:pt x="50049" y="343"/>
                  <a:pt x="49155" y="343"/>
                  <a:pt x="49023" y="264"/>
                </a:cubicBezTo>
                <a:cubicBezTo>
                  <a:pt x="49076" y="264"/>
                  <a:pt x="49102" y="238"/>
                  <a:pt x="49155" y="238"/>
                </a:cubicBezTo>
                <a:lnTo>
                  <a:pt x="38687" y="211"/>
                </a:lnTo>
                <a:lnTo>
                  <a:pt x="22986" y="159"/>
                </a:lnTo>
                <a:lnTo>
                  <a:pt x="22986" y="159"/>
                </a:lnTo>
                <a:cubicBezTo>
                  <a:pt x="23065" y="290"/>
                  <a:pt x="23013" y="395"/>
                  <a:pt x="22776" y="474"/>
                </a:cubicBezTo>
                <a:cubicBezTo>
                  <a:pt x="23249" y="606"/>
                  <a:pt x="23302" y="1027"/>
                  <a:pt x="23355" y="1263"/>
                </a:cubicBezTo>
                <a:cubicBezTo>
                  <a:pt x="23336" y="1245"/>
                  <a:pt x="23310" y="1238"/>
                  <a:pt x="23276" y="1238"/>
                </a:cubicBezTo>
                <a:cubicBezTo>
                  <a:pt x="23165" y="1238"/>
                  <a:pt x="22978" y="1316"/>
                  <a:pt x="22776" y="1316"/>
                </a:cubicBezTo>
                <a:cubicBezTo>
                  <a:pt x="22723" y="1027"/>
                  <a:pt x="23039" y="842"/>
                  <a:pt x="21961" y="685"/>
                </a:cubicBezTo>
                <a:cubicBezTo>
                  <a:pt x="22092" y="658"/>
                  <a:pt x="22224" y="632"/>
                  <a:pt x="22381" y="632"/>
                </a:cubicBezTo>
                <a:cubicBezTo>
                  <a:pt x="22408" y="658"/>
                  <a:pt x="22381" y="685"/>
                  <a:pt x="22566" y="711"/>
                </a:cubicBezTo>
                <a:cubicBezTo>
                  <a:pt x="22855" y="501"/>
                  <a:pt x="21251" y="658"/>
                  <a:pt x="21145" y="448"/>
                </a:cubicBezTo>
                <a:lnTo>
                  <a:pt x="21145" y="448"/>
                </a:lnTo>
                <a:cubicBezTo>
                  <a:pt x="21230" y="452"/>
                  <a:pt x="21300" y="454"/>
                  <a:pt x="21358" y="454"/>
                </a:cubicBezTo>
                <a:cubicBezTo>
                  <a:pt x="21888" y="454"/>
                  <a:pt x="21404" y="298"/>
                  <a:pt x="21795" y="298"/>
                </a:cubicBezTo>
                <a:cubicBezTo>
                  <a:pt x="21906" y="298"/>
                  <a:pt x="22087" y="311"/>
                  <a:pt x="22381" y="343"/>
                </a:cubicBezTo>
                <a:cubicBezTo>
                  <a:pt x="22487" y="448"/>
                  <a:pt x="21882" y="448"/>
                  <a:pt x="22566" y="527"/>
                </a:cubicBezTo>
                <a:cubicBezTo>
                  <a:pt x="22592" y="395"/>
                  <a:pt x="22592" y="264"/>
                  <a:pt x="22513" y="159"/>
                </a:cubicBezTo>
                <a:lnTo>
                  <a:pt x="22197" y="159"/>
                </a:lnTo>
                <a:cubicBezTo>
                  <a:pt x="22224" y="185"/>
                  <a:pt x="22197" y="238"/>
                  <a:pt x="22171" y="264"/>
                </a:cubicBezTo>
                <a:cubicBezTo>
                  <a:pt x="21996" y="264"/>
                  <a:pt x="21715" y="252"/>
                  <a:pt x="21470" y="252"/>
                </a:cubicBezTo>
                <a:cubicBezTo>
                  <a:pt x="21347" y="252"/>
                  <a:pt x="21233" y="255"/>
                  <a:pt x="21145" y="264"/>
                </a:cubicBezTo>
                <a:cubicBezTo>
                  <a:pt x="20646" y="395"/>
                  <a:pt x="21329" y="632"/>
                  <a:pt x="20356" y="658"/>
                </a:cubicBezTo>
                <a:cubicBezTo>
                  <a:pt x="19830" y="238"/>
                  <a:pt x="20462" y="264"/>
                  <a:pt x="20777" y="159"/>
                </a:cubicBezTo>
                <a:lnTo>
                  <a:pt x="19646" y="159"/>
                </a:lnTo>
                <a:cubicBezTo>
                  <a:pt x="19804" y="316"/>
                  <a:pt x="19751" y="448"/>
                  <a:pt x="19120" y="448"/>
                </a:cubicBezTo>
                <a:cubicBezTo>
                  <a:pt x="19015" y="369"/>
                  <a:pt x="18910" y="264"/>
                  <a:pt x="18831" y="159"/>
                </a:cubicBezTo>
                <a:lnTo>
                  <a:pt x="18121" y="159"/>
                </a:lnTo>
                <a:cubicBezTo>
                  <a:pt x="17963" y="185"/>
                  <a:pt x="17832" y="185"/>
                  <a:pt x="17700" y="211"/>
                </a:cubicBezTo>
                <a:cubicBezTo>
                  <a:pt x="17700" y="185"/>
                  <a:pt x="17700" y="159"/>
                  <a:pt x="17700" y="159"/>
                </a:cubicBezTo>
                <a:lnTo>
                  <a:pt x="17411" y="159"/>
                </a:lnTo>
                <a:cubicBezTo>
                  <a:pt x="17595" y="238"/>
                  <a:pt x="17753" y="343"/>
                  <a:pt x="17884" y="501"/>
                </a:cubicBezTo>
                <a:cubicBezTo>
                  <a:pt x="17243" y="478"/>
                  <a:pt x="17180" y="275"/>
                  <a:pt x="16706" y="275"/>
                </a:cubicBezTo>
                <a:cubicBezTo>
                  <a:pt x="16636" y="275"/>
                  <a:pt x="16556" y="280"/>
                  <a:pt x="16464" y="290"/>
                </a:cubicBezTo>
                <a:cubicBezTo>
                  <a:pt x="17647" y="869"/>
                  <a:pt x="15780" y="1368"/>
                  <a:pt x="15859" y="1816"/>
                </a:cubicBezTo>
                <a:cubicBezTo>
                  <a:pt x="15149" y="1342"/>
                  <a:pt x="14833" y="948"/>
                  <a:pt x="15254" y="632"/>
                </a:cubicBezTo>
                <a:cubicBezTo>
                  <a:pt x="15269" y="602"/>
                  <a:pt x="15226" y="593"/>
                  <a:pt x="15157" y="593"/>
                </a:cubicBezTo>
                <a:cubicBezTo>
                  <a:pt x="15065" y="593"/>
                  <a:pt x="14927" y="609"/>
                  <a:pt x="14818" y="609"/>
                </a:cubicBezTo>
                <a:cubicBezTo>
                  <a:pt x="14722" y="609"/>
                  <a:pt x="14649" y="597"/>
                  <a:pt x="14649" y="553"/>
                </a:cubicBezTo>
                <a:cubicBezTo>
                  <a:pt x="14939" y="474"/>
                  <a:pt x="14991" y="316"/>
                  <a:pt x="14939" y="132"/>
                </a:cubicBezTo>
                <a:lnTo>
                  <a:pt x="11335" y="106"/>
                </a:lnTo>
                <a:lnTo>
                  <a:pt x="11335" y="106"/>
                </a:lnTo>
                <a:cubicBezTo>
                  <a:pt x="11546" y="238"/>
                  <a:pt x="11072" y="316"/>
                  <a:pt x="11178" y="448"/>
                </a:cubicBezTo>
                <a:cubicBezTo>
                  <a:pt x="10874" y="448"/>
                  <a:pt x="10744" y="431"/>
                  <a:pt x="10703" y="431"/>
                </a:cubicBezTo>
                <a:cubicBezTo>
                  <a:pt x="10655" y="431"/>
                  <a:pt x="10726" y="454"/>
                  <a:pt x="10783" y="553"/>
                </a:cubicBezTo>
                <a:cubicBezTo>
                  <a:pt x="10441" y="501"/>
                  <a:pt x="10099" y="474"/>
                  <a:pt x="9757" y="474"/>
                </a:cubicBezTo>
                <a:cubicBezTo>
                  <a:pt x="9700" y="429"/>
                  <a:pt x="9772" y="418"/>
                  <a:pt x="9886" y="418"/>
                </a:cubicBezTo>
                <a:cubicBezTo>
                  <a:pt x="9993" y="418"/>
                  <a:pt x="10138" y="427"/>
                  <a:pt x="10250" y="427"/>
                </a:cubicBezTo>
                <a:cubicBezTo>
                  <a:pt x="10294" y="427"/>
                  <a:pt x="10333" y="426"/>
                  <a:pt x="10362" y="422"/>
                </a:cubicBezTo>
                <a:cubicBezTo>
                  <a:pt x="10020" y="343"/>
                  <a:pt x="9679" y="264"/>
                  <a:pt x="9337" y="211"/>
                </a:cubicBezTo>
                <a:cubicBezTo>
                  <a:pt x="9494" y="159"/>
                  <a:pt x="9968" y="185"/>
                  <a:pt x="10152" y="132"/>
                </a:cubicBezTo>
                <a:cubicBezTo>
                  <a:pt x="10152" y="132"/>
                  <a:pt x="10126" y="106"/>
                  <a:pt x="10099" y="106"/>
                </a:cubicBezTo>
                <a:lnTo>
                  <a:pt x="9153" y="106"/>
                </a:lnTo>
                <a:cubicBezTo>
                  <a:pt x="9100" y="185"/>
                  <a:pt x="9047" y="290"/>
                  <a:pt x="8548" y="290"/>
                </a:cubicBezTo>
                <a:cubicBezTo>
                  <a:pt x="9389" y="579"/>
                  <a:pt x="11020" y="711"/>
                  <a:pt x="11178" y="1027"/>
                </a:cubicBezTo>
                <a:cubicBezTo>
                  <a:pt x="11213" y="1031"/>
                  <a:pt x="11248" y="1033"/>
                  <a:pt x="11283" y="1033"/>
                </a:cubicBezTo>
                <a:cubicBezTo>
                  <a:pt x="11457" y="1033"/>
                  <a:pt x="11629" y="978"/>
                  <a:pt x="11783" y="869"/>
                </a:cubicBezTo>
                <a:lnTo>
                  <a:pt x="11783" y="869"/>
                </a:lnTo>
                <a:cubicBezTo>
                  <a:pt x="12756" y="1184"/>
                  <a:pt x="11572" y="1342"/>
                  <a:pt x="12598" y="1605"/>
                </a:cubicBezTo>
                <a:cubicBezTo>
                  <a:pt x="12414" y="1684"/>
                  <a:pt x="12203" y="1710"/>
                  <a:pt x="11993" y="1710"/>
                </a:cubicBezTo>
                <a:cubicBezTo>
                  <a:pt x="12114" y="1807"/>
                  <a:pt x="12833" y="2059"/>
                  <a:pt x="12360" y="2059"/>
                </a:cubicBezTo>
                <a:cubicBezTo>
                  <a:pt x="12318" y="2059"/>
                  <a:pt x="12266" y="2057"/>
                  <a:pt x="12203" y="2052"/>
                </a:cubicBezTo>
                <a:lnTo>
                  <a:pt x="12203" y="2052"/>
                </a:lnTo>
                <a:cubicBezTo>
                  <a:pt x="12230" y="2131"/>
                  <a:pt x="12887" y="2157"/>
                  <a:pt x="12808" y="2210"/>
                </a:cubicBezTo>
                <a:cubicBezTo>
                  <a:pt x="11493" y="2342"/>
                  <a:pt x="13361" y="2973"/>
                  <a:pt x="12414" y="3131"/>
                </a:cubicBezTo>
                <a:cubicBezTo>
                  <a:pt x="13334" y="3367"/>
                  <a:pt x="13124" y="3788"/>
                  <a:pt x="12808" y="3867"/>
                </a:cubicBezTo>
                <a:cubicBezTo>
                  <a:pt x="14360" y="4209"/>
                  <a:pt x="13729" y="4787"/>
                  <a:pt x="12808" y="4945"/>
                </a:cubicBezTo>
                <a:cubicBezTo>
                  <a:pt x="12887" y="5235"/>
                  <a:pt x="13439" y="5261"/>
                  <a:pt x="13413" y="5498"/>
                </a:cubicBezTo>
                <a:cubicBezTo>
                  <a:pt x="13466" y="5419"/>
                  <a:pt x="14176" y="5340"/>
                  <a:pt x="13834" y="5287"/>
                </a:cubicBezTo>
                <a:lnTo>
                  <a:pt x="13834" y="5287"/>
                </a:lnTo>
                <a:cubicBezTo>
                  <a:pt x="14570" y="5366"/>
                  <a:pt x="14465" y="5524"/>
                  <a:pt x="14439" y="5761"/>
                </a:cubicBezTo>
                <a:cubicBezTo>
                  <a:pt x="14439" y="5761"/>
                  <a:pt x="14202" y="5708"/>
                  <a:pt x="14228" y="5682"/>
                </a:cubicBezTo>
                <a:lnTo>
                  <a:pt x="14228" y="5682"/>
                </a:lnTo>
                <a:cubicBezTo>
                  <a:pt x="13887" y="5997"/>
                  <a:pt x="16175" y="6918"/>
                  <a:pt x="13624" y="7076"/>
                </a:cubicBezTo>
                <a:cubicBezTo>
                  <a:pt x="13650" y="6944"/>
                  <a:pt x="13571" y="6813"/>
                  <a:pt x="13203" y="6681"/>
                </a:cubicBezTo>
                <a:lnTo>
                  <a:pt x="13203" y="6681"/>
                </a:lnTo>
                <a:cubicBezTo>
                  <a:pt x="13545" y="6813"/>
                  <a:pt x="12572" y="7102"/>
                  <a:pt x="13808" y="7260"/>
                </a:cubicBezTo>
                <a:cubicBezTo>
                  <a:pt x="13913" y="7391"/>
                  <a:pt x="13571" y="7391"/>
                  <a:pt x="13203" y="7391"/>
                </a:cubicBezTo>
                <a:cubicBezTo>
                  <a:pt x="12729" y="7312"/>
                  <a:pt x="12256" y="7260"/>
                  <a:pt x="12387" y="7154"/>
                </a:cubicBezTo>
                <a:cubicBezTo>
                  <a:pt x="12339" y="7149"/>
                  <a:pt x="12301" y="7147"/>
                  <a:pt x="12273" y="7147"/>
                </a:cubicBezTo>
                <a:cubicBezTo>
                  <a:pt x="12137" y="7147"/>
                  <a:pt x="12201" y="7200"/>
                  <a:pt x="12178" y="7229"/>
                </a:cubicBezTo>
                <a:lnTo>
                  <a:pt x="12178" y="7229"/>
                </a:lnTo>
                <a:cubicBezTo>
                  <a:pt x="12965" y="7337"/>
                  <a:pt x="12784" y="7509"/>
                  <a:pt x="12808" y="7680"/>
                </a:cubicBezTo>
                <a:cubicBezTo>
                  <a:pt x="11861" y="7559"/>
                  <a:pt x="11946" y="7370"/>
                  <a:pt x="11985" y="7238"/>
                </a:cubicBezTo>
                <a:lnTo>
                  <a:pt x="11985" y="7238"/>
                </a:lnTo>
                <a:cubicBezTo>
                  <a:pt x="12036" y="7245"/>
                  <a:pt x="12074" y="7247"/>
                  <a:pt x="12102" y="7247"/>
                </a:cubicBezTo>
                <a:cubicBezTo>
                  <a:pt x="12149" y="7247"/>
                  <a:pt x="12170" y="7240"/>
                  <a:pt x="12178" y="7229"/>
                </a:cubicBezTo>
                <a:lnTo>
                  <a:pt x="12178" y="7229"/>
                </a:lnTo>
                <a:cubicBezTo>
                  <a:pt x="12121" y="7221"/>
                  <a:pt x="12060" y="7214"/>
                  <a:pt x="11993" y="7207"/>
                </a:cubicBezTo>
                <a:lnTo>
                  <a:pt x="11993" y="7207"/>
                </a:lnTo>
                <a:cubicBezTo>
                  <a:pt x="11991" y="7217"/>
                  <a:pt x="11988" y="7228"/>
                  <a:pt x="11985" y="7238"/>
                </a:cubicBezTo>
                <a:lnTo>
                  <a:pt x="11985" y="7238"/>
                </a:lnTo>
                <a:cubicBezTo>
                  <a:pt x="11932" y="7232"/>
                  <a:pt x="11866" y="7222"/>
                  <a:pt x="11783" y="7207"/>
                </a:cubicBezTo>
                <a:cubicBezTo>
                  <a:pt x="11756" y="6970"/>
                  <a:pt x="12282" y="6891"/>
                  <a:pt x="12203" y="6655"/>
                </a:cubicBezTo>
                <a:lnTo>
                  <a:pt x="12203" y="6655"/>
                </a:lnTo>
                <a:cubicBezTo>
                  <a:pt x="11783" y="6707"/>
                  <a:pt x="11598" y="6813"/>
                  <a:pt x="11598" y="7049"/>
                </a:cubicBezTo>
                <a:cubicBezTo>
                  <a:pt x="10520" y="6444"/>
                  <a:pt x="10336" y="6102"/>
                  <a:pt x="10783" y="5603"/>
                </a:cubicBezTo>
                <a:cubicBezTo>
                  <a:pt x="10609" y="5583"/>
                  <a:pt x="10477" y="5576"/>
                  <a:pt x="10372" y="5576"/>
                </a:cubicBezTo>
                <a:cubicBezTo>
                  <a:pt x="9937" y="5576"/>
                  <a:pt x="9978" y="5710"/>
                  <a:pt x="9476" y="5710"/>
                </a:cubicBezTo>
                <a:cubicBezTo>
                  <a:pt x="9441" y="5710"/>
                  <a:pt x="9404" y="5709"/>
                  <a:pt x="9363" y="5708"/>
                </a:cubicBezTo>
                <a:cubicBezTo>
                  <a:pt x="9784" y="5366"/>
                  <a:pt x="8548" y="4998"/>
                  <a:pt x="8942" y="4814"/>
                </a:cubicBezTo>
                <a:lnTo>
                  <a:pt x="8942" y="4814"/>
                </a:lnTo>
                <a:lnTo>
                  <a:pt x="9363" y="4840"/>
                </a:lnTo>
                <a:cubicBezTo>
                  <a:pt x="9784" y="4866"/>
                  <a:pt x="9731" y="4919"/>
                  <a:pt x="9757" y="4972"/>
                </a:cubicBezTo>
                <a:cubicBezTo>
                  <a:pt x="10362" y="4972"/>
                  <a:pt x="9652" y="4787"/>
                  <a:pt x="8942" y="4761"/>
                </a:cubicBezTo>
                <a:cubicBezTo>
                  <a:pt x="8942" y="4656"/>
                  <a:pt x="8627" y="4577"/>
                  <a:pt x="8758" y="4446"/>
                </a:cubicBezTo>
                <a:lnTo>
                  <a:pt x="8758" y="4446"/>
                </a:lnTo>
                <a:cubicBezTo>
                  <a:pt x="9179" y="4498"/>
                  <a:pt x="9179" y="4577"/>
                  <a:pt x="9153" y="4656"/>
                </a:cubicBezTo>
                <a:cubicBezTo>
                  <a:pt x="10020" y="4630"/>
                  <a:pt x="8942" y="4288"/>
                  <a:pt x="8548" y="4077"/>
                </a:cubicBezTo>
                <a:cubicBezTo>
                  <a:pt x="8447" y="4031"/>
                  <a:pt x="8465" y="4016"/>
                  <a:pt x="8539" y="4016"/>
                </a:cubicBezTo>
                <a:cubicBezTo>
                  <a:pt x="8660" y="4016"/>
                  <a:pt x="8933" y="4056"/>
                  <a:pt x="9072" y="4056"/>
                </a:cubicBezTo>
                <a:cubicBezTo>
                  <a:pt x="9134" y="4056"/>
                  <a:pt x="9170" y="4048"/>
                  <a:pt x="9153" y="4025"/>
                </a:cubicBezTo>
                <a:cubicBezTo>
                  <a:pt x="8627" y="3814"/>
                  <a:pt x="8784" y="3025"/>
                  <a:pt x="9363" y="3025"/>
                </a:cubicBezTo>
                <a:cubicBezTo>
                  <a:pt x="9100" y="2916"/>
                  <a:pt x="8800" y="2861"/>
                  <a:pt x="8510" y="2861"/>
                </a:cubicBezTo>
                <a:cubicBezTo>
                  <a:pt x="8452" y="2861"/>
                  <a:pt x="8394" y="2863"/>
                  <a:pt x="8337" y="2868"/>
                </a:cubicBezTo>
                <a:cubicBezTo>
                  <a:pt x="8250" y="2758"/>
                  <a:pt x="8363" y="2703"/>
                  <a:pt x="8707" y="2703"/>
                </a:cubicBezTo>
                <a:cubicBezTo>
                  <a:pt x="8776" y="2703"/>
                  <a:pt x="8854" y="2705"/>
                  <a:pt x="8942" y="2710"/>
                </a:cubicBezTo>
                <a:cubicBezTo>
                  <a:pt x="7943" y="2499"/>
                  <a:pt x="8758" y="2368"/>
                  <a:pt x="9153" y="2210"/>
                </a:cubicBezTo>
                <a:cubicBezTo>
                  <a:pt x="9142" y="2168"/>
                  <a:pt x="9035" y="2160"/>
                  <a:pt x="8913" y="2160"/>
                </a:cubicBezTo>
                <a:cubicBezTo>
                  <a:pt x="8832" y="2160"/>
                  <a:pt x="8745" y="2163"/>
                  <a:pt x="8675" y="2163"/>
                </a:cubicBezTo>
                <a:cubicBezTo>
                  <a:pt x="8589" y="2163"/>
                  <a:pt x="8530" y="2157"/>
                  <a:pt x="8548" y="2131"/>
                </a:cubicBezTo>
                <a:cubicBezTo>
                  <a:pt x="8548" y="2100"/>
                  <a:pt x="8572" y="2089"/>
                  <a:pt x="8616" y="2089"/>
                </a:cubicBezTo>
                <a:cubicBezTo>
                  <a:pt x="8684" y="2089"/>
                  <a:pt x="8798" y="2115"/>
                  <a:pt x="8942" y="2131"/>
                </a:cubicBezTo>
                <a:cubicBezTo>
                  <a:pt x="8942" y="2000"/>
                  <a:pt x="8074" y="1947"/>
                  <a:pt x="8337" y="1816"/>
                </a:cubicBezTo>
                <a:lnTo>
                  <a:pt x="8337" y="1816"/>
                </a:lnTo>
                <a:cubicBezTo>
                  <a:pt x="8837" y="1868"/>
                  <a:pt x="9442" y="1947"/>
                  <a:pt x="10178" y="2000"/>
                </a:cubicBezTo>
                <a:cubicBezTo>
                  <a:pt x="10152" y="1921"/>
                  <a:pt x="9310" y="1894"/>
                  <a:pt x="8942" y="1868"/>
                </a:cubicBezTo>
                <a:cubicBezTo>
                  <a:pt x="8758" y="1684"/>
                  <a:pt x="9521" y="1763"/>
                  <a:pt x="9547" y="1658"/>
                </a:cubicBezTo>
                <a:cubicBezTo>
                  <a:pt x="9153" y="1658"/>
                  <a:pt x="8732" y="1605"/>
                  <a:pt x="8337" y="1500"/>
                </a:cubicBezTo>
                <a:cubicBezTo>
                  <a:pt x="8022" y="1395"/>
                  <a:pt x="7943" y="1316"/>
                  <a:pt x="8732" y="1316"/>
                </a:cubicBezTo>
                <a:cubicBezTo>
                  <a:pt x="8916" y="1447"/>
                  <a:pt x="8521" y="1447"/>
                  <a:pt x="8337" y="1500"/>
                </a:cubicBezTo>
                <a:cubicBezTo>
                  <a:pt x="8679" y="1500"/>
                  <a:pt x="9021" y="1526"/>
                  <a:pt x="9363" y="1579"/>
                </a:cubicBezTo>
                <a:cubicBezTo>
                  <a:pt x="8784" y="1368"/>
                  <a:pt x="9284" y="1395"/>
                  <a:pt x="9547" y="1263"/>
                </a:cubicBezTo>
                <a:cubicBezTo>
                  <a:pt x="8942" y="1158"/>
                  <a:pt x="8337" y="1105"/>
                  <a:pt x="7732" y="1105"/>
                </a:cubicBezTo>
                <a:cubicBezTo>
                  <a:pt x="8022" y="1027"/>
                  <a:pt x="8179" y="895"/>
                  <a:pt x="8521" y="842"/>
                </a:cubicBezTo>
                <a:cubicBezTo>
                  <a:pt x="9047" y="869"/>
                  <a:pt x="8942" y="974"/>
                  <a:pt x="8942" y="1079"/>
                </a:cubicBezTo>
                <a:cubicBezTo>
                  <a:pt x="9113" y="1092"/>
                  <a:pt x="9284" y="1099"/>
                  <a:pt x="9455" y="1099"/>
                </a:cubicBezTo>
                <a:cubicBezTo>
                  <a:pt x="9626" y="1099"/>
                  <a:pt x="9797" y="1092"/>
                  <a:pt x="9968" y="1079"/>
                </a:cubicBezTo>
                <a:cubicBezTo>
                  <a:pt x="9902" y="1027"/>
                  <a:pt x="9817" y="1027"/>
                  <a:pt x="9711" y="1027"/>
                </a:cubicBezTo>
                <a:cubicBezTo>
                  <a:pt x="9606" y="1027"/>
                  <a:pt x="9481" y="1027"/>
                  <a:pt x="9337" y="974"/>
                </a:cubicBezTo>
                <a:cubicBezTo>
                  <a:pt x="9416" y="921"/>
                  <a:pt x="9679" y="895"/>
                  <a:pt x="9547" y="764"/>
                </a:cubicBezTo>
                <a:cubicBezTo>
                  <a:pt x="9810" y="764"/>
                  <a:pt x="10099" y="790"/>
                  <a:pt x="10362" y="816"/>
                </a:cubicBezTo>
                <a:cubicBezTo>
                  <a:pt x="9757" y="553"/>
                  <a:pt x="8364" y="553"/>
                  <a:pt x="8521" y="343"/>
                </a:cubicBezTo>
                <a:cubicBezTo>
                  <a:pt x="8285" y="343"/>
                  <a:pt x="8101" y="343"/>
                  <a:pt x="8127" y="395"/>
                </a:cubicBezTo>
                <a:cubicBezTo>
                  <a:pt x="7732" y="290"/>
                  <a:pt x="7548" y="185"/>
                  <a:pt x="7496" y="80"/>
                </a:cubicBezTo>
                <a:cubicBezTo>
                  <a:pt x="4997" y="53"/>
                  <a:pt x="2499" y="27"/>
                  <a:pt x="0" y="1"/>
                </a:cubicBezTo>
                <a:close/>
              </a:path>
            </a:pathLst>
          </a:custGeom>
          <a:solidFill>
            <a:srgbClr val="FDD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0" y="7188"/>
            <a:ext cx="2265993" cy="908890"/>
          </a:xfrm>
          <a:custGeom>
            <a:avLst/>
            <a:gdLst/>
            <a:ahLst/>
            <a:cxnLst/>
            <a:rect l="l" t="t" r="r" b="b"/>
            <a:pathLst>
              <a:path w="49813" h="19980" extrusionOk="0">
                <a:moveTo>
                  <a:pt x="24995" y="441"/>
                </a:moveTo>
                <a:cubicBezTo>
                  <a:pt x="25001" y="441"/>
                  <a:pt x="25007" y="443"/>
                  <a:pt x="25011" y="448"/>
                </a:cubicBezTo>
                <a:cubicBezTo>
                  <a:pt x="25038" y="500"/>
                  <a:pt x="24959" y="553"/>
                  <a:pt x="24880" y="606"/>
                </a:cubicBezTo>
                <a:cubicBezTo>
                  <a:pt x="24844" y="629"/>
                  <a:pt x="24820" y="642"/>
                  <a:pt x="24810" y="642"/>
                </a:cubicBezTo>
                <a:cubicBezTo>
                  <a:pt x="24799" y="642"/>
                  <a:pt x="24810" y="623"/>
                  <a:pt x="24854" y="579"/>
                </a:cubicBezTo>
                <a:lnTo>
                  <a:pt x="24854" y="553"/>
                </a:lnTo>
                <a:cubicBezTo>
                  <a:pt x="24918" y="488"/>
                  <a:pt x="24966" y="441"/>
                  <a:pt x="24995" y="441"/>
                </a:cubicBezTo>
                <a:close/>
                <a:moveTo>
                  <a:pt x="29229" y="388"/>
                </a:moveTo>
                <a:cubicBezTo>
                  <a:pt x="29243" y="388"/>
                  <a:pt x="29257" y="390"/>
                  <a:pt x="29272" y="395"/>
                </a:cubicBezTo>
                <a:cubicBezTo>
                  <a:pt x="29351" y="395"/>
                  <a:pt x="29325" y="474"/>
                  <a:pt x="29246" y="553"/>
                </a:cubicBezTo>
                <a:cubicBezTo>
                  <a:pt x="29181" y="618"/>
                  <a:pt x="29098" y="665"/>
                  <a:pt x="29041" y="665"/>
                </a:cubicBezTo>
                <a:cubicBezTo>
                  <a:pt x="29029" y="665"/>
                  <a:pt x="29018" y="663"/>
                  <a:pt x="29009" y="658"/>
                </a:cubicBezTo>
                <a:cubicBezTo>
                  <a:pt x="28983" y="606"/>
                  <a:pt x="29009" y="553"/>
                  <a:pt x="29062" y="474"/>
                </a:cubicBezTo>
                <a:cubicBezTo>
                  <a:pt x="29105" y="431"/>
                  <a:pt x="29165" y="388"/>
                  <a:pt x="29229" y="388"/>
                </a:cubicBezTo>
                <a:close/>
                <a:moveTo>
                  <a:pt x="14123" y="553"/>
                </a:moveTo>
                <a:cubicBezTo>
                  <a:pt x="14149" y="553"/>
                  <a:pt x="14149" y="632"/>
                  <a:pt x="14123" y="684"/>
                </a:cubicBezTo>
                <a:cubicBezTo>
                  <a:pt x="14103" y="744"/>
                  <a:pt x="14084" y="773"/>
                  <a:pt x="14053" y="773"/>
                </a:cubicBezTo>
                <a:cubicBezTo>
                  <a:pt x="14043" y="773"/>
                  <a:pt x="14031" y="770"/>
                  <a:pt x="14018" y="763"/>
                </a:cubicBezTo>
                <a:cubicBezTo>
                  <a:pt x="13992" y="737"/>
                  <a:pt x="14044" y="553"/>
                  <a:pt x="14123" y="553"/>
                </a:cubicBezTo>
                <a:close/>
                <a:moveTo>
                  <a:pt x="39606" y="648"/>
                </a:moveTo>
                <a:cubicBezTo>
                  <a:pt x="39618" y="648"/>
                  <a:pt x="39628" y="652"/>
                  <a:pt x="39634" y="658"/>
                </a:cubicBezTo>
                <a:cubicBezTo>
                  <a:pt x="39634" y="684"/>
                  <a:pt x="39582" y="763"/>
                  <a:pt x="39476" y="790"/>
                </a:cubicBezTo>
                <a:cubicBezTo>
                  <a:pt x="39448" y="808"/>
                  <a:pt x="39427" y="817"/>
                  <a:pt x="39415" y="817"/>
                </a:cubicBezTo>
                <a:cubicBezTo>
                  <a:pt x="39392" y="817"/>
                  <a:pt x="39399" y="788"/>
                  <a:pt x="39450" y="737"/>
                </a:cubicBezTo>
                <a:lnTo>
                  <a:pt x="39476" y="737"/>
                </a:lnTo>
                <a:cubicBezTo>
                  <a:pt x="39516" y="678"/>
                  <a:pt x="39570" y="648"/>
                  <a:pt x="39606" y="648"/>
                </a:cubicBezTo>
                <a:close/>
                <a:moveTo>
                  <a:pt x="15329" y="601"/>
                </a:moveTo>
                <a:cubicBezTo>
                  <a:pt x="15446" y="601"/>
                  <a:pt x="15355" y="698"/>
                  <a:pt x="15096" y="816"/>
                </a:cubicBezTo>
                <a:cubicBezTo>
                  <a:pt x="15011" y="853"/>
                  <a:pt x="14959" y="872"/>
                  <a:pt x="14939" y="872"/>
                </a:cubicBezTo>
                <a:cubicBezTo>
                  <a:pt x="14916" y="872"/>
                  <a:pt x="14935" y="846"/>
                  <a:pt x="14991" y="790"/>
                </a:cubicBezTo>
                <a:cubicBezTo>
                  <a:pt x="15070" y="711"/>
                  <a:pt x="15175" y="658"/>
                  <a:pt x="15280" y="606"/>
                </a:cubicBezTo>
                <a:cubicBezTo>
                  <a:pt x="15300" y="603"/>
                  <a:pt x="15316" y="601"/>
                  <a:pt x="15329" y="601"/>
                </a:cubicBezTo>
                <a:close/>
                <a:moveTo>
                  <a:pt x="45920" y="684"/>
                </a:moveTo>
                <a:cubicBezTo>
                  <a:pt x="45972" y="684"/>
                  <a:pt x="45946" y="763"/>
                  <a:pt x="45894" y="869"/>
                </a:cubicBezTo>
                <a:cubicBezTo>
                  <a:pt x="45836" y="946"/>
                  <a:pt x="45750" y="994"/>
                  <a:pt x="45667" y="994"/>
                </a:cubicBezTo>
                <a:cubicBezTo>
                  <a:pt x="45636" y="994"/>
                  <a:pt x="45606" y="988"/>
                  <a:pt x="45578" y="974"/>
                </a:cubicBezTo>
                <a:cubicBezTo>
                  <a:pt x="45446" y="947"/>
                  <a:pt x="45446" y="895"/>
                  <a:pt x="45604" y="790"/>
                </a:cubicBezTo>
                <a:cubicBezTo>
                  <a:pt x="45683" y="711"/>
                  <a:pt x="45815" y="684"/>
                  <a:pt x="45920" y="684"/>
                </a:cubicBezTo>
                <a:close/>
                <a:moveTo>
                  <a:pt x="36487" y="788"/>
                </a:moveTo>
                <a:cubicBezTo>
                  <a:pt x="36493" y="788"/>
                  <a:pt x="36499" y="788"/>
                  <a:pt x="36504" y="790"/>
                </a:cubicBezTo>
                <a:cubicBezTo>
                  <a:pt x="36504" y="816"/>
                  <a:pt x="36452" y="869"/>
                  <a:pt x="36373" y="947"/>
                </a:cubicBezTo>
                <a:lnTo>
                  <a:pt x="36399" y="947"/>
                </a:lnTo>
                <a:cubicBezTo>
                  <a:pt x="36319" y="1028"/>
                  <a:pt x="36254" y="1062"/>
                  <a:pt x="36216" y="1062"/>
                </a:cubicBezTo>
                <a:cubicBezTo>
                  <a:pt x="36204" y="1062"/>
                  <a:pt x="36195" y="1059"/>
                  <a:pt x="36189" y="1053"/>
                </a:cubicBezTo>
                <a:cubicBezTo>
                  <a:pt x="36139" y="1003"/>
                  <a:pt x="36373" y="788"/>
                  <a:pt x="36487" y="788"/>
                </a:cubicBezTo>
                <a:close/>
                <a:moveTo>
                  <a:pt x="45208" y="911"/>
                </a:moveTo>
                <a:cubicBezTo>
                  <a:pt x="45220" y="911"/>
                  <a:pt x="45230" y="915"/>
                  <a:pt x="45236" y="921"/>
                </a:cubicBezTo>
                <a:cubicBezTo>
                  <a:pt x="45236" y="974"/>
                  <a:pt x="45157" y="1026"/>
                  <a:pt x="45078" y="1079"/>
                </a:cubicBezTo>
                <a:cubicBezTo>
                  <a:pt x="45059" y="1085"/>
                  <a:pt x="45042" y="1089"/>
                  <a:pt x="45030" y="1089"/>
                </a:cubicBezTo>
                <a:cubicBezTo>
                  <a:pt x="44993" y="1089"/>
                  <a:pt x="44993" y="1059"/>
                  <a:pt x="45052" y="1000"/>
                </a:cubicBezTo>
                <a:lnTo>
                  <a:pt x="45078" y="1000"/>
                </a:lnTo>
                <a:cubicBezTo>
                  <a:pt x="45118" y="941"/>
                  <a:pt x="45172" y="911"/>
                  <a:pt x="45208" y="911"/>
                </a:cubicBezTo>
                <a:close/>
                <a:moveTo>
                  <a:pt x="39608" y="974"/>
                </a:moveTo>
                <a:cubicBezTo>
                  <a:pt x="39660" y="1000"/>
                  <a:pt x="39660" y="1026"/>
                  <a:pt x="39634" y="1079"/>
                </a:cubicBezTo>
                <a:cubicBezTo>
                  <a:pt x="39578" y="1098"/>
                  <a:pt x="39523" y="1116"/>
                  <a:pt x="39467" y="1116"/>
                </a:cubicBezTo>
                <a:cubicBezTo>
                  <a:pt x="39444" y="1116"/>
                  <a:pt x="39421" y="1113"/>
                  <a:pt x="39397" y="1105"/>
                </a:cubicBezTo>
                <a:cubicBezTo>
                  <a:pt x="39292" y="1079"/>
                  <a:pt x="39266" y="1053"/>
                  <a:pt x="39345" y="1026"/>
                </a:cubicBezTo>
                <a:cubicBezTo>
                  <a:pt x="39450" y="974"/>
                  <a:pt x="39529" y="974"/>
                  <a:pt x="39608" y="974"/>
                </a:cubicBezTo>
                <a:close/>
                <a:moveTo>
                  <a:pt x="38700" y="990"/>
                </a:moveTo>
                <a:cubicBezTo>
                  <a:pt x="38709" y="990"/>
                  <a:pt x="38714" y="993"/>
                  <a:pt x="38714" y="1000"/>
                </a:cubicBezTo>
                <a:cubicBezTo>
                  <a:pt x="38740" y="1026"/>
                  <a:pt x="38661" y="1079"/>
                  <a:pt x="38556" y="1132"/>
                </a:cubicBezTo>
                <a:lnTo>
                  <a:pt x="38582" y="1132"/>
                </a:lnTo>
                <a:cubicBezTo>
                  <a:pt x="38554" y="1150"/>
                  <a:pt x="38533" y="1159"/>
                  <a:pt x="38520" y="1159"/>
                </a:cubicBezTo>
                <a:cubicBezTo>
                  <a:pt x="38498" y="1159"/>
                  <a:pt x="38505" y="1130"/>
                  <a:pt x="38556" y="1079"/>
                </a:cubicBezTo>
                <a:cubicBezTo>
                  <a:pt x="38615" y="1020"/>
                  <a:pt x="38674" y="990"/>
                  <a:pt x="38700" y="990"/>
                </a:cubicBezTo>
                <a:close/>
                <a:moveTo>
                  <a:pt x="46660" y="776"/>
                </a:moveTo>
                <a:cubicBezTo>
                  <a:pt x="46709" y="776"/>
                  <a:pt x="46735" y="790"/>
                  <a:pt x="46735" y="816"/>
                </a:cubicBezTo>
                <a:cubicBezTo>
                  <a:pt x="46525" y="1026"/>
                  <a:pt x="46236" y="1132"/>
                  <a:pt x="45946" y="1184"/>
                </a:cubicBezTo>
                <a:lnTo>
                  <a:pt x="45972" y="1158"/>
                </a:lnTo>
                <a:cubicBezTo>
                  <a:pt x="45841" y="1132"/>
                  <a:pt x="46130" y="921"/>
                  <a:pt x="46446" y="816"/>
                </a:cubicBezTo>
                <a:cubicBezTo>
                  <a:pt x="46538" y="790"/>
                  <a:pt x="46610" y="776"/>
                  <a:pt x="46660" y="776"/>
                </a:cubicBezTo>
                <a:close/>
                <a:moveTo>
                  <a:pt x="44026" y="1184"/>
                </a:moveTo>
                <a:cubicBezTo>
                  <a:pt x="44105" y="1184"/>
                  <a:pt x="44131" y="1237"/>
                  <a:pt x="44053" y="1289"/>
                </a:cubicBezTo>
                <a:cubicBezTo>
                  <a:pt x="44000" y="1342"/>
                  <a:pt x="43921" y="1368"/>
                  <a:pt x="43816" y="1368"/>
                </a:cubicBezTo>
                <a:cubicBezTo>
                  <a:pt x="43737" y="1368"/>
                  <a:pt x="43737" y="1316"/>
                  <a:pt x="43763" y="1289"/>
                </a:cubicBezTo>
                <a:lnTo>
                  <a:pt x="43790" y="1289"/>
                </a:lnTo>
                <a:cubicBezTo>
                  <a:pt x="43868" y="1237"/>
                  <a:pt x="43947" y="1210"/>
                  <a:pt x="44026" y="1184"/>
                </a:cubicBezTo>
                <a:close/>
                <a:moveTo>
                  <a:pt x="30825" y="388"/>
                </a:moveTo>
                <a:cubicBezTo>
                  <a:pt x="30928" y="388"/>
                  <a:pt x="30936" y="454"/>
                  <a:pt x="30797" y="579"/>
                </a:cubicBezTo>
                <a:cubicBezTo>
                  <a:pt x="30666" y="711"/>
                  <a:pt x="30587" y="816"/>
                  <a:pt x="30482" y="974"/>
                </a:cubicBezTo>
                <a:cubicBezTo>
                  <a:pt x="30403" y="1132"/>
                  <a:pt x="30271" y="1237"/>
                  <a:pt x="29929" y="1368"/>
                </a:cubicBezTo>
                <a:lnTo>
                  <a:pt x="29456" y="1526"/>
                </a:lnTo>
                <a:lnTo>
                  <a:pt x="29798" y="1263"/>
                </a:lnTo>
                <a:cubicBezTo>
                  <a:pt x="30008" y="1053"/>
                  <a:pt x="30061" y="974"/>
                  <a:pt x="29956" y="947"/>
                </a:cubicBezTo>
                <a:cubicBezTo>
                  <a:pt x="29772" y="921"/>
                  <a:pt x="29903" y="790"/>
                  <a:pt x="30350" y="553"/>
                </a:cubicBezTo>
                <a:cubicBezTo>
                  <a:pt x="30561" y="441"/>
                  <a:pt x="30732" y="388"/>
                  <a:pt x="30825" y="388"/>
                </a:cubicBezTo>
                <a:close/>
                <a:moveTo>
                  <a:pt x="35773" y="1113"/>
                </a:moveTo>
                <a:cubicBezTo>
                  <a:pt x="35798" y="1113"/>
                  <a:pt x="35734" y="1158"/>
                  <a:pt x="35584" y="1263"/>
                </a:cubicBezTo>
                <a:lnTo>
                  <a:pt x="35584" y="1289"/>
                </a:lnTo>
                <a:cubicBezTo>
                  <a:pt x="35368" y="1456"/>
                  <a:pt x="35151" y="1559"/>
                  <a:pt x="35068" y="1559"/>
                </a:cubicBezTo>
                <a:cubicBezTo>
                  <a:pt x="35020" y="1559"/>
                  <a:pt x="35017" y="1524"/>
                  <a:pt x="35084" y="1447"/>
                </a:cubicBezTo>
                <a:cubicBezTo>
                  <a:pt x="35242" y="1342"/>
                  <a:pt x="35400" y="1237"/>
                  <a:pt x="35558" y="1184"/>
                </a:cubicBezTo>
                <a:cubicBezTo>
                  <a:pt x="35682" y="1139"/>
                  <a:pt x="35753" y="1113"/>
                  <a:pt x="35773" y="1113"/>
                </a:cubicBezTo>
                <a:close/>
                <a:moveTo>
                  <a:pt x="22565" y="1053"/>
                </a:moveTo>
                <a:cubicBezTo>
                  <a:pt x="22802" y="1079"/>
                  <a:pt x="22513" y="1316"/>
                  <a:pt x="22013" y="1500"/>
                </a:cubicBezTo>
                <a:cubicBezTo>
                  <a:pt x="21838" y="1564"/>
                  <a:pt x="21725" y="1596"/>
                  <a:pt x="21675" y="1596"/>
                </a:cubicBezTo>
                <a:cubicBezTo>
                  <a:pt x="21584" y="1596"/>
                  <a:pt x="21716" y="1485"/>
                  <a:pt x="22092" y="1263"/>
                </a:cubicBezTo>
                <a:lnTo>
                  <a:pt x="22092" y="1237"/>
                </a:lnTo>
                <a:cubicBezTo>
                  <a:pt x="22224" y="1158"/>
                  <a:pt x="22381" y="1079"/>
                  <a:pt x="22565" y="1053"/>
                </a:cubicBezTo>
                <a:close/>
                <a:moveTo>
                  <a:pt x="16715" y="1405"/>
                </a:moveTo>
                <a:cubicBezTo>
                  <a:pt x="16731" y="1405"/>
                  <a:pt x="16752" y="1420"/>
                  <a:pt x="16779" y="1447"/>
                </a:cubicBezTo>
                <a:cubicBezTo>
                  <a:pt x="16806" y="1500"/>
                  <a:pt x="16806" y="1552"/>
                  <a:pt x="16753" y="1605"/>
                </a:cubicBezTo>
                <a:cubicBezTo>
                  <a:pt x="16730" y="1629"/>
                  <a:pt x="16711" y="1642"/>
                  <a:pt x="16698" y="1642"/>
                </a:cubicBezTo>
                <a:cubicBezTo>
                  <a:pt x="16682" y="1642"/>
                  <a:pt x="16674" y="1622"/>
                  <a:pt x="16674" y="1579"/>
                </a:cubicBezTo>
                <a:cubicBezTo>
                  <a:pt x="16674" y="1458"/>
                  <a:pt x="16686" y="1405"/>
                  <a:pt x="16715" y="1405"/>
                </a:cubicBezTo>
                <a:close/>
                <a:moveTo>
                  <a:pt x="45815" y="1447"/>
                </a:moveTo>
                <a:cubicBezTo>
                  <a:pt x="45894" y="1447"/>
                  <a:pt x="45894" y="1500"/>
                  <a:pt x="45815" y="1579"/>
                </a:cubicBezTo>
                <a:cubicBezTo>
                  <a:pt x="45762" y="1631"/>
                  <a:pt x="45657" y="1684"/>
                  <a:pt x="45552" y="1684"/>
                </a:cubicBezTo>
                <a:cubicBezTo>
                  <a:pt x="45499" y="1684"/>
                  <a:pt x="45499" y="1605"/>
                  <a:pt x="45552" y="1552"/>
                </a:cubicBezTo>
                <a:cubicBezTo>
                  <a:pt x="45631" y="1500"/>
                  <a:pt x="45736" y="1447"/>
                  <a:pt x="45815" y="1447"/>
                </a:cubicBezTo>
                <a:close/>
                <a:moveTo>
                  <a:pt x="30611" y="1516"/>
                </a:moveTo>
                <a:cubicBezTo>
                  <a:pt x="30623" y="1516"/>
                  <a:pt x="30633" y="1519"/>
                  <a:pt x="30640" y="1526"/>
                </a:cubicBezTo>
                <a:cubicBezTo>
                  <a:pt x="30640" y="1552"/>
                  <a:pt x="30587" y="1631"/>
                  <a:pt x="30508" y="1658"/>
                </a:cubicBezTo>
                <a:cubicBezTo>
                  <a:pt x="30471" y="1676"/>
                  <a:pt x="30443" y="1685"/>
                  <a:pt x="30427" y="1685"/>
                </a:cubicBezTo>
                <a:cubicBezTo>
                  <a:pt x="30397" y="1685"/>
                  <a:pt x="30405" y="1656"/>
                  <a:pt x="30455" y="1605"/>
                </a:cubicBezTo>
                <a:lnTo>
                  <a:pt x="30482" y="1605"/>
                </a:lnTo>
                <a:cubicBezTo>
                  <a:pt x="30521" y="1546"/>
                  <a:pt x="30575" y="1516"/>
                  <a:pt x="30611" y="1516"/>
                </a:cubicBezTo>
                <a:close/>
                <a:moveTo>
                  <a:pt x="14071" y="1079"/>
                </a:moveTo>
                <a:cubicBezTo>
                  <a:pt x="14123" y="1079"/>
                  <a:pt x="14176" y="1105"/>
                  <a:pt x="14255" y="1132"/>
                </a:cubicBezTo>
                <a:cubicBezTo>
                  <a:pt x="14334" y="1184"/>
                  <a:pt x="14307" y="1289"/>
                  <a:pt x="14097" y="1500"/>
                </a:cubicBezTo>
                <a:cubicBezTo>
                  <a:pt x="13954" y="1671"/>
                  <a:pt x="13812" y="1764"/>
                  <a:pt x="13753" y="1764"/>
                </a:cubicBezTo>
                <a:cubicBezTo>
                  <a:pt x="13703" y="1764"/>
                  <a:pt x="13713" y="1697"/>
                  <a:pt x="13834" y="1552"/>
                </a:cubicBezTo>
                <a:cubicBezTo>
                  <a:pt x="13913" y="1473"/>
                  <a:pt x="13913" y="1421"/>
                  <a:pt x="13860" y="1421"/>
                </a:cubicBezTo>
                <a:cubicBezTo>
                  <a:pt x="13518" y="1421"/>
                  <a:pt x="13492" y="1368"/>
                  <a:pt x="13781" y="1237"/>
                </a:cubicBezTo>
                <a:lnTo>
                  <a:pt x="14071" y="1079"/>
                </a:lnTo>
                <a:close/>
                <a:moveTo>
                  <a:pt x="19483" y="1347"/>
                </a:moveTo>
                <a:cubicBezTo>
                  <a:pt x="19507" y="1347"/>
                  <a:pt x="19532" y="1374"/>
                  <a:pt x="19567" y="1421"/>
                </a:cubicBezTo>
                <a:cubicBezTo>
                  <a:pt x="19620" y="1500"/>
                  <a:pt x="19620" y="1579"/>
                  <a:pt x="19567" y="1658"/>
                </a:cubicBezTo>
                <a:cubicBezTo>
                  <a:pt x="19484" y="1740"/>
                  <a:pt x="19141" y="1839"/>
                  <a:pt x="18973" y="1839"/>
                </a:cubicBezTo>
                <a:cubicBezTo>
                  <a:pt x="18927" y="1839"/>
                  <a:pt x="18895" y="1832"/>
                  <a:pt x="18883" y="1815"/>
                </a:cubicBezTo>
                <a:cubicBezTo>
                  <a:pt x="18857" y="1736"/>
                  <a:pt x="18962" y="1631"/>
                  <a:pt x="19146" y="1631"/>
                </a:cubicBezTo>
                <a:cubicBezTo>
                  <a:pt x="19160" y="1635"/>
                  <a:pt x="19174" y="1636"/>
                  <a:pt x="19188" y="1636"/>
                </a:cubicBezTo>
                <a:cubicBezTo>
                  <a:pt x="19278" y="1636"/>
                  <a:pt x="19360" y="1565"/>
                  <a:pt x="19383" y="1473"/>
                </a:cubicBezTo>
                <a:cubicBezTo>
                  <a:pt x="19427" y="1387"/>
                  <a:pt x="19454" y="1347"/>
                  <a:pt x="19483" y="1347"/>
                </a:cubicBezTo>
                <a:close/>
                <a:moveTo>
                  <a:pt x="15386" y="1447"/>
                </a:moveTo>
                <a:cubicBezTo>
                  <a:pt x="15570" y="1473"/>
                  <a:pt x="15123" y="1921"/>
                  <a:pt x="14886" y="1947"/>
                </a:cubicBezTo>
                <a:cubicBezTo>
                  <a:pt x="14850" y="1953"/>
                  <a:pt x="14823" y="1956"/>
                  <a:pt x="14803" y="1956"/>
                </a:cubicBezTo>
                <a:cubicBezTo>
                  <a:pt x="14736" y="1956"/>
                  <a:pt x="14764" y="1917"/>
                  <a:pt x="14886" y="1815"/>
                </a:cubicBezTo>
                <a:cubicBezTo>
                  <a:pt x="14991" y="1736"/>
                  <a:pt x="15096" y="1631"/>
                  <a:pt x="15201" y="1552"/>
                </a:cubicBezTo>
                <a:cubicBezTo>
                  <a:pt x="15254" y="1473"/>
                  <a:pt x="15333" y="1447"/>
                  <a:pt x="15386" y="1447"/>
                </a:cubicBezTo>
                <a:close/>
                <a:moveTo>
                  <a:pt x="29451" y="1756"/>
                </a:moveTo>
                <a:cubicBezTo>
                  <a:pt x="29463" y="1756"/>
                  <a:pt x="29473" y="1758"/>
                  <a:pt x="29482" y="1763"/>
                </a:cubicBezTo>
                <a:cubicBezTo>
                  <a:pt x="29509" y="1815"/>
                  <a:pt x="29509" y="1894"/>
                  <a:pt x="29456" y="1947"/>
                </a:cubicBezTo>
                <a:cubicBezTo>
                  <a:pt x="29377" y="1999"/>
                  <a:pt x="29272" y="2052"/>
                  <a:pt x="29193" y="2078"/>
                </a:cubicBezTo>
                <a:cubicBezTo>
                  <a:pt x="29088" y="2078"/>
                  <a:pt x="29114" y="2026"/>
                  <a:pt x="29219" y="1894"/>
                </a:cubicBezTo>
                <a:cubicBezTo>
                  <a:pt x="29307" y="1807"/>
                  <a:pt x="29394" y="1756"/>
                  <a:pt x="29451" y="1756"/>
                </a:cubicBezTo>
                <a:close/>
                <a:moveTo>
                  <a:pt x="34494" y="2095"/>
                </a:moveTo>
                <a:cubicBezTo>
                  <a:pt x="34501" y="2095"/>
                  <a:pt x="34506" y="2098"/>
                  <a:pt x="34506" y="2105"/>
                </a:cubicBezTo>
                <a:cubicBezTo>
                  <a:pt x="34506" y="2131"/>
                  <a:pt x="34453" y="2184"/>
                  <a:pt x="34348" y="2236"/>
                </a:cubicBezTo>
                <a:lnTo>
                  <a:pt x="34374" y="2262"/>
                </a:lnTo>
                <a:cubicBezTo>
                  <a:pt x="34337" y="2281"/>
                  <a:pt x="34313" y="2290"/>
                  <a:pt x="34301" y="2290"/>
                </a:cubicBezTo>
                <a:cubicBezTo>
                  <a:pt x="34279" y="2290"/>
                  <a:pt x="34297" y="2261"/>
                  <a:pt x="34348" y="2210"/>
                </a:cubicBezTo>
                <a:cubicBezTo>
                  <a:pt x="34408" y="2129"/>
                  <a:pt x="34468" y="2095"/>
                  <a:pt x="34494" y="2095"/>
                </a:cubicBezTo>
                <a:close/>
                <a:moveTo>
                  <a:pt x="35295" y="2236"/>
                </a:moveTo>
                <a:cubicBezTo>
                  <a:pt x="35400" y="2236"/>
                  <a:pt x="35295" y="2394"/>
                  <a:pt x="35163" y="2420"/>
                </a:cubicBezTo>
                <a:cubicBezTo>
                  <a:pt x="35084" y="2420"/>
                  <a:pt x="35058" y="2394"/>
                  <a:pt x="35111" y="2341"/>
                </a:cubicBezTo>
                <a:cubicBezTo>
                  <a:pt x="35189" y="2289"/>
                  <a:pt x="35268" y="2236"/>
                  <a:pt x="35295" y="2236"/>
                </a:cubicBezTo>
                <a:close/>
                <a:moveTo>
                  <a:pt x="42316" y="1993"/>
                </a:moveTo>
                <a:cubicBezTo>
                  <a:pt x="42335" y="1993"/>
                  <a:pt x="42352" y="1995"/>
                  <a:pt x="42369" y="1999"/>
                </a:cubicBezTo>
                <a:cubicBezTo>
                  <a:pt x="42527" y="2052"/>
                  <a:pt x="42475" y="2131"/>
                  <a:pt x="42080" y="2368"/>
                </a:cubicBezTo>
                <a:lnTo>
                  <a:pt x="42106" y="2368"/>
                </a:lnTo>
                <a:cubicBezTo>
                  <a:pt x="41997" y="2431"/>
                  <a:pt x="41917" y="2460"/>
                  <a:pt x="41868" y="2460"/>
                </a:cubicBezTo>
                <a:cubicBezTo>
                  <a:pt x="41777" y="2460"/>
                  <a:pt x="41803" y="2356"/>
                  <a:pt x="41975" y="2184"/>
                </a:cubicBezTo>
                <a:cubicBezTo>
                  <a:pt x="42107" y="2051"/>
                  <a:pt x="42221" y="1993"/>
                  <a:pt x="42316" y="1993"/>
                </a:cubicBezTo>
                <a:close/>
                <a:moveTo>
                  <a:pt x="34058" y="2384"/>
                </a:moveTo>
                <a:cubicBezTo>
                  <a:pt x="34093" y="2384"/>
                  <a:pt x="34097" y="2408"/>
                  <a:pt x="34059" y="2447"/>
                </a:cubicBezTo>
                <a:lnTo>
                  <a:pt x="34085" y="2447"/>
                </a:lnTo>
                <a:cubicBezTo>
                  <a:pt x="34032" y="2499"/>
                  <a:pt x="33980" y="2499"/>
                  <a:pt x="33901" y="2499"/>
                </a:cubicBezTo>
                <a:cubicBezTo>
                  <a:pt x="33848" y="2499"/>
                  <a:pt x="33796" y="2473"/>
                  <a:pt x="33822" y="2447"/>
                </a:cubicBezTo>
                <a:cubicBezTo>
                  <a:pt x="33874" y="2420"/>
                  <a:pt x="33953" y="2394"/>
                  <a:pt x="34006" y="2394"/>
                </a:cubicBezTo>
                <a:cubicBezTo>
                  <a:pt x="34027" y="2387"/>
                  <a:pt x="34044" y="2384"/>
                  <a:pt x="34058" y="2384"/>
                </a:cubicBezTo>
                <a:close/>
                <a:moveTo>
                  <a:pt x="14330" y="1805"/>
                </a:moveTo>
                <a:cubicBezTo>
                  <a:pt x="14349" y="1805"/>
                  <a:pt x="14339" y="1826"/>
                  <a:pt x="14307" y="1868"/>
                </a:cubicBezTo>
                <a:lnTo>
                  <a:pt x="14307" y="1894"/>
                </a:lnTo>
                <a:cubicBezTo>
                  <a:pt x="14228" y="1973"/>
                  <a:pt x="14149" y="1999"/>
                  <a:pt x="14071" y="2026"/>
                </a:cubicBezTo>
                <a:cubicBezTo>
                  <a:pt x="13913" y="2026"/>
                  <a:pt x="13729" y="2236"/>
                  <a:pt x="13860" y="2289"/>
                </a:cubicBezTo>
                <a:cubicBezTo>
                  <a:pt x="13992" y="2341"/>
                  <a:pt x="13597" y="2578"/>
                  <a:pt x="13413" y="2578"/>
                </a:cubicBezTo>
                <a:cubicBezTo>
                  <a:pt x="13097" y="2552"/>
                  <a:pt x="13413" y="2236"/>
                  <a:pt x="14018" y="1947"/>
                </a:cubicBezTo>
                <a:cubicBezTo>
                  <a:pt x="14207" y="1852"/>
                  <a:pt x="14302" y="1805"/>
                  <a:pt x="14330" y="1805"/>
                </a:cubicBezTo>
                <a:close/>
                <a:moveTo>
                  <a:pt x="29114" y="2341"/>
                </a:moveTo>
                <a:cubicBezTo>
                  <a:pt x="29140" y="2341"/>
                  <a:pt x="29114" y="2394"/>
                  <a:pt x="29114" y="2473"/>
                </a:cubicBezTo>
                <a:cubicBezTo>
                  <a:pt x="29088" y="2525"/>
                  <a:pt x="29009" y="2578"/>
                  <a:pt x="28956" y="2578"/>
                </a:cubicBezTo>
                <a:cubicBezTo>
                  <a:pt x="28947" y="2583"/>
                  <a:pt x="28939" y="2585"/>
                  <a:pt x="28933" y="2585"/>
                </a:cubicBezTo>
                <a:cubicBezTo>
                  <a:pt x="28905" y="2585"/>
                  <a:pt x="28913" y="2538"/>
                  <a:pt x="28956" y="2473"/>
                </a:cubicBezTo>
                <a:lnTo>
                  <a:pt x="28956" y="2447"/>
                </a:lnTo>
                <a:cubicBezTo>
                  <a:pt x="29009" y="2394"/>
                  <a:pt x="29088" y="2341"/>
                  <a:pt x="29114" y="2341"/>
                </a:cubicBezTo>
                <a:close/>
                <a:moveTo>
                  <a:pt x="45683" y="1210"/>
                </a:moveTo>
                <a:cubicBezTo>
                  <a:pt x="45762" y="1210"/>
                  <a:pt x="45604" y="1395"/>
                  <a:pt x="45394" y="1579"/>
                </a:cubicBezTo>
                <a:cubicBezTo>
                  <a:pt x="45157" y="1789"/>
                  <a:pt x="44894" y="1947"/>
                  <a:pt x="44605" y="2026"/>
                </a:cubicBezTo>
                <a:cubicBezTo>
                  <a:pt x="44421" y="2052"/>
                  <a:pt x="44237" y="2157"/>
                  <a:pt x="44079" y="2289"/>
                </a:cubicBezTo>
                <a:cubicBezTo>
                  <a:pt x="43948" y="2463"/>
                  <a:pt x="43436" y="2656"/>
                  <a:pt x="43160" y="2656"/>
                </a:cubicBezTo>
                <a:cubicBezTo>
                  <a:pt x="43104" y="2656"/>
                  <a:pt x="43058" y="2648"/>
                  <a:pt x="43027" y="2631"/>
                </a:cubicBezTo>
                <a:cubicBezTo>
                  <a:pt x="42843" y="2525"/>
                  <a:pt x="43264" y="2236"/>
                  <a:pt x="43579" y="2210"/>
                </a:cubicBezTo>
                <a:cubicBezTo>
                  <a:pt x="43790" y="2184"/>
                  <a:pt x="43816" y="2157"/>
                  <a:pt x="43763" y="2078"/>
                </a:cubicBezTo>
                <a:cubicBezTo>
                  <a:pt x="43684" y="1999"/>
                  <a:pt x="43763" y="1947"/>
                  <a:pt x="43895" y="1868"/>
                </a:cubicBezTo>
                <a:cubicBezTo>
                  <a:pt x="43989" y="1821"/>
                  <a:pt x="44047" y="1795"/>
                  <a:pt x="44074" y="1795"/>
                </a:cubicBezTo>
                <a:cubicBezTo>
                  <a:pt x="44108" y="1795"/>
                  <a:pt x="44096" y="1834"/>
                  <a:pt x="44053" y="1921"/>
                </a:cubicBezTo>
                <a:cubicBezTo>
                  <a:pt x="44032" y="1981"/>
                  <a:pt x="44032" y="2011"/>
                  <a:pt x="44053" y="2011"/>
                </a:cubicBezTo>
                <a:cubicBezTo>
                  <a:pt x="44088" y="2011"/>
                  <a:pt x="44180" y="1935"/>
                  <a:pt x="44342" y="1789"/>
                </a:cubicBezTo>
                <a:cubicBezTo>
                  <a:pt x="44500" y="1605"/>
                  <a:pt x="44736" y="1500"/>
                  <a:pt x="44999" y="1473"/>
                </a:cubicBezTo>
                <a:cubicBezTo>
                  <a:pt x="45157" y="1447"/>
                  <a:pt x="45315" y="1395"/>
                  <a:pt x="45446" y="1316"/>
                </a:cubicBezTo>
                <a:cubicBezTo>
                  <a:pt x="45525" y="1237"/>
                  <a:pt x="45604" y="1210"/>
                  <a:pt x="45683" y="1210"/>
                </a:cubicBezTo>
                <a:close/>
                <a:moveTo>
                  <a:pt x="8889" y="2499"/>
                </a:moveTo>
                <a:cubicBezTo>
                  <a:pt x="8916" y="2499"/>
                  <a:pt x="8889" y="2552"/>
                  <a:pt x="8811" y="2604"/>
                </a:cubicBezTo>
                <a:lnTo>
                  <a:pt x="8811" y="2631"/>
                </a:lnTo>
                <a:cubicBezTo>
                  <a:pt x="8758" y="2683"/>
                  <a:pt x="8705" y="2736"/>
                  <a:pt x="8600" y="2736"/>
                </a:cubicBezTo>
                <a:cubicBezTo>
                  <a:pt x="8548" y="2736"/>
                  <a:pt x="8574" y="2683"/>
                  <a:pt x="8679" y="2604"/>
                </a:cubicBezTo>
                <a:cubicBezTo>
                  <a:pt x="8732" y="2552"/>
                  <a:pt x="8811" y="2525"/>
                  <a:pt x="8889" y="2499"/>
                </a:cubicBezTo>
                <a:close/>
                <a:moveTo>
                  <a:pt x="38081" y="2609"/>
                </a:moveTo>
                <a:cubicBezTo>
                  <a:pt x="38092" y="2609"/>
                  <a:pt x="38101" y="2616"/>
                  <a:pt x="38109" y="2631"/>
                </a:cubicBezTo>
                <a:cubicBezTo>
                  <a:pt x="38109" y="2657"/>
                  <a:pt x="38030" y="2710"/>
                  <a:pt x="37951" y="2788"/>
                </a:cubicBezTo>
                <a:lnTo>
                  <a:pt x="37951" y="2762"/>
                </a:lnTo>
                <a:cubicBezTo>
                  <a:pt x="37923" y="2781"/>
                  <a:pt x="37905" y="2789"/>
                  <a:pt x="37897" y="2789"/>
                </a:cubicBezTo>
                <a:cubicBezTo>
                  <a:pt x="37882" y="2789"/>
                  <a:pt x="37900" y="2760"/>
                  <a:pt x="37951" y="2710"/>
                </a:cubicBezTo>
                <a:cubicBezTo>
                  <a:pt x="38008" y="2653"/>
                  <a:pt x="38051" y="2609"/>
                  <a:pt x="38081" y="2609"/>
                </a:cubicBezTo>
                <a:close/>
                <a:moveTo>
                  <a:pt x="18946" y="2756"/>
                </a:moveTo>
                <a:cubicBezTo>
                  <a:pt x="18989" y="2756"/>
                  <a:pt x="19002" y="2775"/>
                  <a:pt x="18989" y="2815"/>
                </a:cubicBezTo>
                <a:cubicBezTo>
                  <a:pt x="18891" y="2912"/>
                  <a:pt x="18765" y="2966"/>
                  <a:pt x="18631" y="2966"/>
                </a:cubicBezTo>
                <a:cubicBezTo>
                  <a:pt x="18584" y="2966"/>
                  <a:pt x="18537" y="2960"/>
                  <a:pt x="18489" y="2946"/>
                </a:cubicBezTo>
                <a:cubicBezTo>
                  <a:pt x="18436" y="2946"/>
                  <a:pt x="18568" y="2894"/>
                  <a:pt x="18726" y="2841"/>
                </a:cubicBezTo>
                <a:lnTo>
                  <a:pt x="18726" y="2815"/>
                </a:lnTo>
                <a:cubicBezTo>
                  <a:pt x="18831" y="2775"/>
                  <a:pt x="18903" y="2756"/>
                  <a:pt x="18946" y="2756"/>
                </a:cubicBezTo>
                <a:close/>
                <a:moveTo>
                  <a:pt x="29719" y="2841"/>
                </a:moveTo>
                <a:cubicBezTo>
                  <a:pt x="29956" y="2841"/>
                  <a:pt x="29772" y="2973"/>
                  <a:pt x="29535" y="2999"/>
                </a:cubicBezTo>
                <a:cubicBezTo>
                  <a:pt x="29403" y="2999"/>
                  <a:pt x="29351" y="2973"/>
                  <a:pt x="29430" y="2920"/>
                </a:cubicBezTo>
                <a:cubicBezTo>
                  <a:pt x="29535" y="2867"/>
                  <a:pt x="29614" y="2841"/>
                  <a:pt x="29719" y="2841"/>
                </a:cubicBezTo>
                <a:close/>
                <a:moveTo>
                  <a:pt x="19951" y="2713"/>
                </a:moveTo>
                <a:cubicBezTo>
                  <a:pt x="20041" y="2713"/>
                  <a:pt x="20044" y="2772"/>
                  <a:pt x="19935" y="2894"/>
                </a:cubicBezTo>
                <a:cubicBezTo>
                  <a:pt x="19646" y="3078"/>
                  <a:pt x="19331" y="3209"/>
                  <a:pt x="18989" y="3236"/>
                </a:cubicBezTo>
                <a:cubicBezTo>
                  <a:pt x="18977" y="3237"/>
                  <a:pt x="18967" y="3238"/>
                  <a:pt x="18959" y="3238"/>
                </a:cubicBezTo>
                <a:cubicBezTo>
                  <a:pt x="18856" y="3238"/>
                  <a:pt x="19025" y="3089"/>
                  <a:pt x="19488" y="2894"/>
                </a:cubicBezTo>
                <a:lnTo>
                  <a:pt x="19488" y="2867"/>
                </a:lnTo>
                <a:cubicBezTo>
                  <a:pt x="19705" y="2765"/>
                  <a:pt x="19867" y="2713"/>
                  <a:pt x="19951" y="2713"/>
                </a:cubicBezTo>
                <a:close/>
                <a:moveTo>
                  <a:pt x="30593" y="2501"/>
                </a:moveTo>
                <a:cubicBezTo>
                  <a:pt x="30621" y="2501"/>
                  <a:pt x="30630" y="2531"/>
                  <a:pt x="30640" y="2578"/>
                </a:cubicBezTo>
                <a:cubicBezTo>
                  <a:pt x="30640" y="2788"/>
                  <a:pt x="30403" y="3025"/>
                  <a:pt x="30035" y="3183"/>
                </a:cubicBezTo>
                <a:cubicBezTo>
                  <a:pt x="29938" y="3227"/>
                  <a:pt x="29877" y="3253"/>
                  <a:pt x="29853" y="3253"/>
                </a:cubicBezTo>
                <a:cubicBezTo>
                  <a:pt x="29804" y="3253"/>
                  <a:pt x="29903" y="3148"/>
                  <a:pt x="30166" y="2867"/>
                </a:cubicBezTo>
                <a:cubicBezTo>
                  <a:pt x="30436" y="2597"/>
                  <a:pt x="30544" y="2501"/>
                  <a:pt x="30593" y="2501"/>
                </a:cubicBezTo>
                <a:close/>
                <a:moveTo>
                  <a:pt x="28548" y="3094"/>
                </a:moveTo>
                <a:cubicBezTo>
                  <a:pt x="28557" y="3094"/>
                  <a:pt x="28562" y="3097"/>
                  <a:pt x="28562" y="3104"/>
                </a:cubicBezTo>
                <a:cubicBezTo>
                  <a:pt x="28588" y="3130"/>
                  <a:pt x="28536" y="3209"/>
                  <a:pt x="28430" y="3236"/>
                </a:cubicBezTo>
                <a:cubicBezTo>
                  <a:pt x="28398" y="3257"/>
                  <a:pt x="28379" y="3270"/>
                  <a:pt x="28371" y="3270"/>
                </a:cubicBezTo>
                <a:cubicBezTo>
                  <a:pt x="28360" y="3270"/>
                  <a:pt x="28373" y="3245"/>
                  <a:pt x="28404" y="3183"/>
                </a:cubicBezTo>
                <a:cubicBezTo>
                  <a:pt x="28463" y="3124"/>
                  <a:pt x="28522" y="3094"/>
                  <a:pt x="28548" y="3094"/>
                </a:cubicBezTo>
                <a:close/>
                <a:moveTo>
                  <a:pt x="26149" y="1421"/>
                </a:moveTo>
                <a:cubicBezTo>
                  <a:pt x="26214" y="1421"/>
                  <a:pt x="26155" y="1474"/>
                  <a:pt x="25958" y="1579"/>
                </a:cubicBezTo>
                <a:cubicBezTo>
                  <a:pt x="25222" y="1973"/>
                  <a:pt x="24801" y="2262"/>
                  <a:pt x="24696" y="2420"/>
                </a:cubicBezTo>
                <a:cubicBezTo>
                  <a:pt x="24617" y="2552"/>
                  <a:pt x="24485" y="2657"/>
                  <a:pt x="24328" y="2657"/>
                </a:cubicBezTo>
                <a:cubicBezTo>
                  <a:pt x="24170" y="2710"/>
                  <a:pt x="24091" y="2736"/>
                  <a:pt x="24143" y="2762"/>
                </a:cubicBezTo>
                <a:cubicBezTo>
                  <a:pt x="24196" y="2762"/>
                  <a:pt x="24091" y="2788"/>
                  <a:pt x="23907" y="2788"/>
                </a:cubicBezTo>
                <a:cubicBezTo>
                  <a:pt x="23696" y="2788"/>
                  <a:pt x="23486" y="2867"/>
                  <a:pt x="23354" y="3025"/>
                </a:cubicBezTo>
                <a:cubicBezTo>
                  <a:pt x="23197" y="3157"/>
                  <a:pt x="23039" y="3236"/>
                  <a:pt x="22855" y="3236"/>
                </a:cubicBezTo>
                <a:cubicBezTo>
                  <a:pt x="22750" y="3236"/>
                  <a:pt x="22644" y="3262"/>
                  <a:pt x="22539" y="3314"/>
                </a:cubicBezTo>
                <a:cubicBezTo>
                  <a:pt x="22481" y="3353"/>
                  <a:pt x="22410" y="3377"/>
                  <a:pt x="22334" y="3377"/>
                </a:cubicBezTo>
                <a:cubicBezTo>
                  <a:pt x="22306" y="3377"/>
                  <a:pt x="22278" y="3374"/>
                  <a:pt x="22250" y="3367"/>
                </a:cubicBezTo>
                <a:cubicBezTo>
                  <a:pt x="22013" y="3314"/>
                  <a:pt x="22145" y="3130"/>
                  <a:pt x="22618" y="2867"/>
                </a:cubicBezTo>
                <a:cubicBezTo>
                  <a:pt x="22750" y="2762"/>
                  <a:pt x="22907" y="2736"/>
                  <a:pt x="23065" y="2710"/>
                </a:cubicBezTo>
                <a:lnTo>
                  <a:pt x="23065" y="2683"/>
                </a:lnTo>
                <a:cubicBezTo>
                  <a:pt x="23170" y="2683"/>
                  <a:pt x="23276" y="2657"/>
                  <a:pt x="23328" y="2578"/>
                </a:cubicBezTo>
                <a:cubicBezTo>
                  <a:pt x="23433" y="2499"/>
                  <a:pt x="23565" y="2447"/>
                  <a:pt x="23696" y="2447"/>
                </a:cubicBezTo>
                <a:cubicBezTo>
                  <a:pt x="23880" y="2420"/>
                  <a:pt x="24065" y="2341"/>
                  <a:pt x="24222" y="2210"/>
                </a:cubicBezTo>
                <a:cubicBezTo>
                  <a:pt x="24564" y="1999"/>
                  <a:pt x="24932" y="1815"/>
                  <a:pt x="25327" y="1684"/>
                </a:cubicBezTo>
                <a:cubicBezTo>
                  <a:pt x="25783" y="1507"/>
                  <a:pt x="26067" y="1421"/>
                  <a:pt x="26149" y="1421"/>
                </a:cubicBezTo>
                <a:close/>
                <a:moveTo>
                  <a:pt x="11737" y="2886"/>
                </a:moveTo>
                <a:cubicBezTo>
                  <a:pt x="11840" y="2886"/>
                  <a:pt x="11948" y="2913"/>
                  <a:pt x="12019" y="2973"/>
                </a:cubicBezTo>
                <a:cubicBezTo>
                  <a:pt x="12170" y="3098"/>
                  <a:pt x="12008" y="3369"/>
                  <a:pt x="11856" y="3369"/>
                </a:cubicBezTo>
                <a:cubicBezTo>
                  <a:pt x="11849" y="3369"/>
                  <a:pt x="11842" y="3368"/>
                  <a:pt x="11835" y="3367"/>
                </a:cubicBezTo>
                <a:lnTo>
                  <a:pt x="11835" y="3393"/>
                </a:lnTo>
                <a:cubicBezTo>
                  <a:pt x="11756" y="3393"/>
                  <a:pt x="11756" y="3341"/>
                  <a:pt x="11782" y="3288"/>
                </a:cubicBezTo>
                <a:cubicBezTo>
                  <a:pt x="11811" y="3259"/>
                  <a:pt x="11824" y="3238"/>
                  <a:pt x="11800" y="3238"/>
                </a:cubicBezTo>
                <a:cubicBezTo>
                  <a:pt x="11780" y="3238"/>
                  <a:pt x="11734" y="3252"/>
                  <a:pt x="11651" y="3288"/>
                </a:cubicBezTo>
                <a:cubicBezTo>
                  <a:pt x="11555" y="3327"/>
                  <a:pt x="11444" y="3351"/>
                  <a:pt x="11330" y="3351"/>
                </a:cubicBezTo>
                <a:cubicBezTo>
                  <a:pt x="11288" y="3351"/>
                  <a:pt x="11246" y="3348"/>
                  <a:pt x="11204" y="3341"/>
                </a:cubicBezTo>
                <a:cubicBezTo>
                  <a:pt x="11046" y="3341"/>
                  <a:pt x="11046" y="3314"/>
                  <a:pt x="11204" y="3236"/>
                </a:cubicBezTo>
                <a:cubicBezTo>
                  <a:pt x="11335" y="3183"/>
                  <a:pt x="11414" y="3104"/>
                  <a:pt x="11467" y="2999"/>
                </a:cubicBezTo>
                <a:cubicBezTo>
                  <a:pt x="11496" y="2927"/>
                  <a:pt x="11612" y="2886"/>
                  <a:pt x="11737" y="2886"/>
                </a:cubicBezTo>
                <a:close/>
                <a:moveTo>
                  <a:pt x="18178" y="3199"/>
                </a:moveTo>
                <a:cubicBezTo>
                  <a:pt x="18196" y="3199"/>
                  <a:pt x="18213" y="3203"/>
                  <a:pt x="18226" y="3209"/>
                </a:cubicBezTo>
                <a:cubicBezTo>
                  <a:pt x="18279" y="3209"/>
                  <a:pt x="18279" y="3288"/>
                  <a:pt x="18252" y="3314"/>
                </a:cubicBezTo>
                <a:cubicBezTo>
                  <a:pt x="18200" y="3367"/>
                  <a:pt x="18121" y="3393"/>
                  <a:pt x="18042" y="3420"/>
                </a:cubicBezTo>
                <a:cubicBezTo>
                  <a:pt x="18028" y="3423"/>
                  <a:pt x="18016" y="3425"/>
                  <a:pt x="18005" y="3425"/>
                </a:cubicBezTo>
                <a:cubicBezTo>
                  <a:pt x="17938" y="3425"/>
                  <a:pt x="17947" y="3356"/>
                  <a:pt x="18016" y="3288"/>
                </a:cubicBezTo>
                <a:cubicBezTo>
                  <a:pt x="18055" y="3229"/>
                  <a:pt x="18124" y="3199"/>
                  <a:pt x="18178" y="3199"/>
                </a:cubicBezTo>
                <a:close/>
                <a:moveTo>
                  <a:pt x="28861" y="3308"/>
                </a:moveTo>
                <a:cubicBezTo>
                  <a:pt x="28867" y="3308"/>
                  <a:pt x="28873" y="3310"/>
                  <a:pt x="28877" y="3314"/>
                </a:cubicBezTo>
                <a:cubicBezTo>
                  <a:pt x="28877" y="3367"/>
                  <a:pt x="28825" y="3420"/>
                  <a:pt x="28746" y="3472"/>
                </a:cubicBezTo>
                <a:cubicBezTo>
                  <a:pt x="28720" y="3490"/>
                  <a:pt x="28699" y="3499"/>
                  <a:pt x="28687" y="3499"/>
                </a:cubicBezTo>
                <a:cubicBezTo>
                  <a:pt x="28661" y="3499"/>
                  <a:pt x="28667" y="3463"/>
                  <a:pt x="28720" y="3393"/>
                </a:cubicBezTo>
                <a:lnTo>
                  <a:pt x="28720" y="3420"/>
                </a:lnTo>
                <a:cubicBezTo>
                  <a:pt x="28785" y="3355"/>
                  <a:pt x="28832" y="3308"/>
                  <a:pt x="28861" y="3308"/>
                </a:cubicBezTo>
                <a:close/>
                <a:moveTo>
                  <a:pt x="21697" y="3488"/>
                </a:moveTo>
                <a:cubicBezTo>
                  <a:pt x="21734" y="3488"/>
                  <a:pt x="21743" y="3513"/>
                  <a:pt x="21724" y="3551"/>
                </a:cubicBezTo>
                <a:cubicBezTo>
                  <a:pt x="21685" y="3590"/>
                  <a:pt x="21633" y="3614"/>
                  <a:pt x="21587" y="3614"/>
                </a:cubicBezTo>
                <a:cubicBezTo>
                  <a:pt x="21570" y="3614"/>
                  <a:pt x="21554" y="3611"/>
                  <a:pt x="21540" y="3604"/>
                </a:cubicBezTo>
                <a:cubicBezTo>
                  <a:pt x="21500" y="3617"/>
                  <a:pt x="21474" y="3623"/>
                  <a:pt x="21461" y="3623"/>
                </a:cubicBezTo>
                <a:cubicBezTo>
                  <a:pt x="21448" y="3623"/>
                  <a:pt x="21448" y="3617"/>
                  <a:pt x="21461" y="3604"/>
                </a:cubicBezTo>
                <a:lnTo>
                  <a:pt x="21461" y="3577"/>
                </a:lnTo>
                <a:cubicBezTo>
                  <a:pt x="21513" y="3525"/>
                  <a:pt x="21566" y="3525"/>
                  <a:pt x="21645" y="3499"/>
                </a:cubicBezTo>
                <a:cubicBezTo>
                  <a:pt x="21666" y="3491"/>
                  <a:pt x="21683" y="3488"/>
                  <a:pt x="21697" y="3488"/>
                </a:cubicBezTo>
                <a:close/>
                <a:moveTo>
                  <a:pt x="18349" y="3642"/>
                </a:moveTo>
                <a:cubicBezTo>
                  <a:pt x="18360" y="3642"/>
                  <a:pt x="18370" y="3645"/>
                  <a:pt x="18378" y="3651"/>
                </a:cubicBezTo>
                <a:lnTo>
                  <a:pt x="18378" y="3651"/>
                </a:lnTo>
                <a:cubicBezTo>
                  <a:pt x="18362" y="3686"/>
                  <a:pt x="18316" y="3746"/>
                  <a:pt x="18252" y="3788"/>
                </a:cubicBezTo>
                <a:cubicBezTo>
                  <a:pt x="18224" y="3806"/>
                  <a:pt x="18203" y="3815"/>
                  <a:pt x="18191" y="3815"/>
                </a:cubicBezTo>
                <a:cubicBezTo>
                  <a:pt x="18168" y="3815"/>
                  <a:pt x="18175" y="3786"/>
                  <a:pt x="18226" y="3735"/>
                </a:cubicBezTo>
                <a:cubicBezTo>
                  <a:pt x="18279" y="3665"/>
                  <a:pt x="18319" y="3642"/>
                  <a:pt x="18349" y="3642"/>
                </a:cubicBezTo>
                <a:close/>
                <a:moveTo>
                  <a:pt x="16800" y="3909"/>
                </a:moveTo>
                <a:cubicBezTo>
                  <a:pt x="16818" y="3909"/>
                  <a:pt x="16837" y="3912"/>
                  <a:pt x="16858" y="3919"/>
                </a:cubicBezTo>
                <a:cubicBezTo>
                  <a:pt x="16911" y="3919"/>
                  <a:pt x="16937" y="3946"/>
                  <a:pt x="16911" y="3998"/>
                </a:cubicBezTo>
                <a:cubicBezTo>
                  <a:pt x="16858" y="4051"/>
                  <a:pt x="16779" y="4077"/>
                  <a:pt x="16727" y="4077"/>
                </a:cubicBezTo>
                <a:cubicBezTo>
                  <a:pt x="16648" y="4051"/>
                  <a:pt x="16622" y="4025"/>
                  <a:pt x="16674" y="3972"/>
                </a:cubicBezTo>
                <a:cubicBezTo>
                  <a:pt x="16713" y="3933"/>
                  <a:pt x="16751" y="3909"/>
                  <a:pt x="16800" y="3909"/>
                </a:cubicBezTo>
                <a:close/>
                <a:moveTo>
                  <a:pt x="21548" y="3708"/>
                </a:moveTo>
                <a:cubicBezTo>
                  <a:pt x="21617" y="3708"/>
                  <a:pt x="21590" y="3812"/>
                  <a:pt x="21435" y="3998"/>
                </a:cubicBezTo>
                <a:cubicBezTo>
                  <a:pt x="21273" y="4159"/>
                  <a:pt x="21153" y="4240"/>
                  <a:pt x="21054" y="4240"/>
                </a:cubicBezTo>
                <a:cubicBezTo>
                  <a:pt x="21040" y="4240"/>
                  <a:pt x="21027" y="4238"/>
                  <a:pt x="21014" y="4235"/>
                </a:cubicBezTo>
                <a:cubicBezTo>
                  <a:pt x="20998" y="4238"/>
                  <a:pt x="20985" y="4239"/>
                  <a:pt x="20973" y="4239"/>
                </a:cubicBezTo>
                <a:cubicBezTo>
                  <a:pt x="20869" y="4239"/>
                  <a:pt x="20945" y="4130"/>
                  <a:pt x="21277" y="3893"/>
                </a:cubicBezTo>
                <a:lnTo>
                  <a:pt x="21277" y="3867"/>
                </a:lnTo>
                <a:cubicBezTo>
                  <a:pt x="21406" y="3759"/>
                  <a:pt x="21500" y="3708"/>
                  <a:pt x="21548" y="3708"/>
                </a:cubicBezTo>
                <a:close/>
                <a:moveTo>
                  <a:pt x="20511" y="3889"/>
                </a:moveTo>
                <a:cubicBezTo>
                  <a:pt x="20561" y="3889"/>
                  <a:pt x="20603" y="3916"/>
                  <a:pt x="20646" y="3972"/>
                </a:cubicBezTo>
                <a:cubicBezTo>
                  <a:pt x="20754" y="4103"/>
                  <a:pt x="20557" y="4287"/>
                  <a:pt x="20336" y="4287"/>
                </a:cubicBezTo>
                <a:cubicBezTo>
                  <a:pt x="20291" y="4287"/>
                  <a:pt x="20244" y="4279"/>
                  <a:pt x="20198" y="4261"/>
                </a:cubicBezTo>
                <a:cubicBezTo>
                  <a:pt x="20014" y="4235"/>
                  <a:pt x="20067" y="4103"/>
                  <a:pt x="20356" y="3972"/>
                </a:cubicBezTo>
                <a:lnTo>
                  <a:pt x="20356" y="3946"/>
                </a:lnTo>
                <a:cubicBezTo>
                  <a:pt x="20417" y="3909"/>
                  <a:pt x="20467" y="3889"/>
                  <a:pt x="20511" y="3889"/>
                </a:cubicBezTo>
                <a:close/>
                <a:moveTo>
                  <a:pt x="30008" y="4051"/>
                </a:moveTo>
                <a:cubicBezTo>
                  <a:pt x="30087" y="4051"/>
                  <a:pt x="30166" y="4051"/>
                  <a:pt x="30140" y="4130"/>
                </a:cubicBezTo>
                <a:cubicBezTo>
                  <a:pt x="30140" y="4168"/>
                  <a:pt x="30182" y="4193"/>
                  <a:pt x="30236" y="4193"/>
                </a:cubicBezTo>
                <a:cubicBezTo>
                  <a:pt x="30255" y="4193"/>
                  <a:pt x="30277" y="4189"/>
                  <a:pt x="30298" y="4182"/>
                </a:cubicBezTo>
                <a:cubicBezTo>
                  <a:pt x="30377" y="4182"/>
                  <a:pt x="30403" y="4182"/>
                  <a:pt x="30377" y="4209"/>
                </a:cubicBezTo>
                <a:lnTo>
                  <a:pt x="30377" y="4235"/>
                </a:lnTo>
                <a:cubicBezTo>
                  <a:pt x="30219" y="4294"/>
                  <a:pt x="30061" y="4324"/>
                  <a:pt x="29914" y="4324"/>
                </a:cubicBezTo>
                <a:cubicBezTo>
                  <a:pt x="29865" y="4324"/>
                  <a:pt x="29818" y="4320"/>
                  <a:pt x="29772" y="4314"/>
                </a:cubicBezTo>
                <a:cubicBezTo>
                  <a:pt x="29640" y="4288"/>
                  <a:pt x="29824" y="4103"/>
                  <a:pt x="30008" y="4051"/>
                </a:cubicBezTo>
                <a:close/>
                <a:moveTo>
                  <a:pt x="29325" y="4051"/>
                </a:moveTo>
                <a:cubicBezTo>
                  <a:pt x="29456" y="4077"/>
                  <a:pt x="29298" y="4340"/>
                  <a:pt x="29062" y="4393"/>
                </a:cubicBezTo>
                <a:cubicBezTo>
                  <a:pt x="28983" y="4393"/>
                  <a:pt x="28877" y="4393"/>
                  <a:pt x="28799" y="4366"/>
                </a:cubicBezTo>
                <a:cubicBezTo>
                  <a:pt x="28746" y="4314"/>
                  <a:pt x="29193" y="4051"/>
                  <a:pt x="29325" y="4051"/>
                </a:cubicBezTo>
                <a:close/>
                <a:moveTo>
                  <a:pt x="15533" y="4303"/>
                </a:moveTo>
                <a:cubicBezTo>
                  <a:pt x="15554" y="4303"/>
                  <a:pt x="15575" y="4307"/>
                  <a:pt x="15596" y="4314"/>
                </a:cubicBezTo>
                <a:cubicBezTo>
                  <a:pt x="15701" y="4314"/>
                  <a:pt x="15727" y="4366"/>
                  <a:pt x="15649" y="4393"/>
                </a:cubicBezTo>
                <a:cubicBezTo>
                  <a:pt x="15591" y="4431"/>
                  <a:pt x="15533" y="4456"/>
                  <a:pt x="15475" y="4456"/>
                </a:cubicBezTo>
                <a:cubicBezTo>
                  <a:pt x="15454" y="4456"/>
                  <a:pt x="15433" y="4452"/>
                  <a:pt x="15412" y="4445"/>
                </a:cubicBezTo>
                <a:cubicBezTo>
                  <a:pt x="15333" y="4445"/>
                  <a:pt x="15307" y="4419"/>
                  <a:pt x="15359" y="4366"/>
                </a:cubicBezTo>
                <a:cubicBezTo>
                  <a:pt x="15417" y="4328"/>
                  <a:pt x="15475" y="4303"/>
                  <a:pt x="15533" y="4303"/>
                </a:cubicBezTo>
                <a:close/>
                <a:moveTo>
                  <a:pt x="21388" y="4693"/>
                </a:moveTo>
                <a:cubicBezTo>
                  <a:pt x="21396" y="4693"/>
                  <a:pt x="21402" y="4695"/>
                  <a:pt x="21405" y="4699"/>
                </a:cubicBezTo>
                <a:lnTo>
                  <a:pt x="21405" y="4699"/>
                </a:lnTo>
                <a:cubicBezTo>
                  <a:pt x="21397" y="4728"/>
                  <a:pt x="21367" y="4771"/>
                  <a:pt x="21303" y="4814"/>
                </a:cubicBezTo>
                <a:cubicBezTo>
                  <a:pt x="21275" y="4832"/>
                  <a:pt x="21254" y="4841"/>
                  <a:pt x="21241" y="4841"/>
                </a:cubicBezTo>
                <a:cubicBezTo>
                  <a:pt x="21219" y="4841"/>
                  <a:pt x="21226" y="4812"/>
                  <a:pt x="21277" y="4761"/>
                </a:cubicBezTo>
                <a:cubicBezTo>
                  <a:pt x="21327" y="4711"/>
                  <a:pt x="21366" y="4693"/>
                  <a:pt x="21388" y="4693"/>
                </a:cubicBezTo>
                <a:close/>
                <a:moveTo>
                  <a:pt x="26510" y="4971"/>
                </a:moveTo>
                <a:cubicBezTo>
                  <a:pt x="26589" y="4971"/>
                  <a:pt x="26668" y="4971"/>
                  <a:pt x="26721" y="5024"/>
                </a:cubicBezTo>
                <a:cubicBezTo>
                  <a:pt x="26852" y="5077"/>
                  <a:pt x="26826" y="5103"/>
                  <a:pt x="26616" y="5182"/>
                </a:cubicBezTo>
                <a:lnTo>
                  <a:pt x="26589" y="5155"/>
                </a:lnTo>
                <a:cubicBezTo>
                  <a:pt x="26484" y="5208"/>
                  <a:pt x="26379" y="5208"/>
                  <a:pt x="26274" y="5234"/>
                </a:cubicBezTo>
                <a:cubicBezTo>
                  <a:pt x="26195" y="5234"/>
                  <a:pt x="26379" y="5024"/>
                  <a:pt x="26510" y="4971"/>
                </a:cubicBezTo>
                <a:close/>
                <a:moveTo>
                  <a:pt x="17095" y="5050"/>
                </a:moveTo>
                <a:cubicBezTo>
                  <a:pt x="17174" y="5050"/>
                  <a:pt x="17174" y="5129"/>
                  <a:pt x="17095" y="5182"/>
                </a:cubicBezTo>
                <a:cubicBezTo>
                  <a:pt x="17042" y="5261"/>
                  <a:pt x="16964" y="5287"/>
                  <a:pt x="16885" y="5287"/>
                </a:cubicBezTo>
                <a:cubicBezTo>
                  <a:pt x="16832" y="5287"/>
                  <a:pt x="16806" y="5234"/>
                  <a:pt x="16885" y="5155"/>
                </a:cubicBezTo>
                <a:cubicBezTo>
                  <a:pt x="16937" y="5103"/>
                  <a:pt x="17016" y="5050"/>
                  <a:pt x="17095" y="5050"/>
                </a:cubicBezTo>
                <a:close/>
                <a:moveTo>
                  <a:pt x="26037" y="5155"/>
                </a:moveTo>
                <a:cubicBezTo>
                  <a:pt x="26142" y="5155"/>
                  <a:pt x="26142" y="5182"/>
                  <a:pt x="26090" y="5261"/>
                </a:cubicBezTo>
                <a:lnTo>
                  <a:pt x="26090" y="5234"/>
                </a:lnTo>
                <a:cubicBezTo>
                  <a:pt x="26011" y="5313"/>
                  <a:pt x="25932" y="5340"/>
                  <a:pt x="25853" y="5340"/>
                </a:cubicBezTo>
                <a:cubicBezTo>
                  <a:pt x="25800" y="5340"/>
                  <a:pt x="25774" y="5287"/>
                  <a:pt x="25800" y="5261"/>
                </a:cubicBezTo>
                <a:cubicBezTo>
                  <a:pt x="25879" y="5208"/>
                  <a:pt x="25958" y="5155"/>
                  <a:pt x="26037" y="5155"/>
                </a:cubicBezTo>
                <a:close/>
                <a:moveTo>
                  <a:pt x="20593" y="5497"/>
                </a:moveTo>
                <a:cubicBezTo>
                  <a:pt x="20643" y="5531"/>
                  <a:pt x="20672" y="5543"/>
                  <a:pt x="20686" y="5554"/>
                </a:cubicBezTo>
                <a:lnTo>
                  <a:pt x="20686" y="5554"/>
                </a:lnTo>
                <a:cubicBezTo>
                  <a:pt x="20614" y="5579"/>
                  <a:pt x="20564" y="5603"/>
                  <a:pt x="20514" y="5603"/>
                </a:cubicBezTo>
                <a:cubicBezTo>
                  <a:pt x="20483" y="5610"/>
                  <a:pt x="20459" y="5613"/>
                  <a:pt x="20441" y="5613"/>
                </a:cubicBezTo>
                <a:cubicBezTo>
                  <a:pt x="20398" y="5613"/>
                  <a:pt x="20390" y="5595"/>
                  <a:pt x="20409" y="5576"/>
                </a:cubicBezTo>
                <a:cubicBezTo>
                  <a:pt x="20461" y="5524"/>
                  <a:pt x="20540" y="5497"/>
                  <a:pt x="20593" y="5497"/>
                </a:cubicBezTo>
                <a:close/>
                <a:moveTo>
                  <a:pt x="19699" y="4524"/>
                </a:moveTo>
                <a:cubicBezTo>
                  <a:pt x="19988" y="4524"/>
                  <a:pt x="19962" y="4814"/>
                  <a:pt x="19646" y="4945"/>
                </a:cubicBezTo>
                <a:cubicBezTo>
                  <a:pt x="19541" y="4998"/>
                  <a:pt x="19436" y="5077"/>
                  <a:pt x="19436" y="5129"/>
                </a:cubicBezTo>
                <a:cubicBezTo>
                  <a:pt x="19436" y="5182"/>
                  <a:pt x="19383" y="5208"/>
                  <a:pt x="19304" y="5208"/>
                </a:cubicBezTo>
                <a:cubicBezTo>
                  <a:pt x="19252" y="5208"/>
                  <a:pt x="19225" y="5155"/>
                  <a:pt x="19225" y="5103"/>
                </a:cubicBezTo>
                <a:cubicBezTo>
                  <a:pt x="19225" y="5087"/>
                  <a:pt x="19222" y="5079"/>
                  <a:pt x="19216" y="5079"/>
                </a:cubicBezTo>
                <a:cubicBezTo>
                  <a:pt x="19191" y="5079"/>
                  <a:pt x="19120" y="5193"/>
                  <a:pt x="19015" y="5340"/>
                </a:cubicBezTo>
                <a:cubicBezTo>
                  <a:pt x="18882" y="5523"/>
                  <a:pt x="18812" y="5611"/>
                  <a:pt x="18792" y="5611"/>
                </a:cubicBezTo>
                <a:cubicBezTo>
                  <a:pt x="18780" y="5611"/>
                  <a:pt x="18785" y="5581"/>
                  <a:pt x="18805" y="5524"/>
                </a:cubicBezTo>
                <a:cubicBezTo>
                  <a:pt x="18822" y="5402"/>
                  <a:pt x="18759" y="5315"/>
                  <a:pt x="18677" y="5315"/>
                </a:cubicBezTo>
                <a:cubicBezTo>
                  <a:pt x="18634" y="5315"/>
                  <a:pt x="18586" y="5338"/>
                  <a:pt x="18542" y="5392"/>
                </a:cubicBezTo>
                <a:cubicBezTo>
                  <a:pt x="18436" y="5471"/>
                  <a:pt x="18331" y="5524"/>
                  <a:pt x="18200" y="5576"/>
                </a:cubicBezTo>
                <a:cubicBezTo>
                  <a:pt x="18102" y="5609"/>
                  <a:pt x="18044" y="5628"/>
                  <a:pt x="18014" y="5628"/>
                </a:cubicBezTo>
                <a:cubicBezTo>
                  <a:pt x="17972" y="5628"/>
                  <a:pt x="17985" y="5590"/>
                  <a:pt x="18016" y="5497"/>
                </a:cubicBezTo>
                <a:cubicBezTo>
                  <a:pt x="18042" y="5392"/>
                  <a:pt x="18042" y="5313"/>
                  <a:pt x="17963" y="5313"/>
                </a:cubicBezTo>
                <a:cubicBezTo>
                  <a:pt x="17831" y="5313"/>
                  <a:pt x="17910" y="5208"/>
                  <a:pt x="18173" y="5077"/>
                </a:cubicBezTo>
                <a:cubicBezTo>
                  <a:pt x="18259" y="5040"/>
                  <a:pt x="18310" y="5020"/>
                  <a:pt x="18330" y="5020"/>
                </a:cubicBezTo>
                <a:cubicBezTo>
                  <a:pt x="18354" y="5020"/>
                  <a:pt x="18335" y="5046"/>
                  <a:pt x="18279" y="5103"/>
                </a:cubicBezTo>
                <a:cubicBezTo>
                  <a:pt x="18173" y="5234"/>
                  <a:pt x="18226" y="5261"/>
                  <a:pt x="18279" y="5261"/>
                </a:cubicBezTo>
                <a:cubicBezTo>
                  <a:pt x="18331" y="5261"/>
                  <a:pt x="18436" y="5208"/>
                  <a:pt x="18515" y="5077"/>
                </a:cubicBezTo>
                <a:cubicBezTo>
                  <a:pt x="18568" y="4971"/>
                  <a:pt x="18699" y="4892"/>
                  <a:pt x="18831" y="4866"/>
                </a:cubicBezTo>
                <a:cubicBezTo>
                  <a:pt x="18936" y="4840"/>
                  <a:pt x="19068" y="4761"/>
                  <a:pt x="19146" y="4682"/>
                </a:cubicBezTo>
                <a:cubicBezTo>
                  <a:pt x="19199" y="4603"/>
                  <a:pt x="19278" y="4551"/>
                  <a:pt x="19383" y="4524"/>
                </a:cubicBezTo>
                <a:close/>
                <a:moveTo>
                  <a:pt x="21829" y="6023"/>
                </a:moveTo>
                <a:cubicBezTo>
                  <a:pt x="21934" y="6050"/>
                  <a:pt x="21987" y="6076"/>
                  <a:pt x="21961" y="6129"/>
                </a:cubicBezTo>
                <a:lnTo>
                  <a:pt x="21934" y="6129"/>
                </a:lnTo>
                <a:cubicBezTo>
                  <a:pt x="21855" y="6181"/>
                  <a:pt x="21776" y="6207"/>
                  <a:pt x="21671" y="6207"/>
                </a:cubicBezTo>
                <a:cubicBezTo>
                  <a:pt x="21566" y="6207"/>
                  <a:pt x="21513" y="6181"/>
                  <a:pt x="21566" y="6129"/>
                </a:cubicBezTo>
                <a:cubicBezTo>
                  <a:pt x="21645" y="6050"/>
                  <a:pt x="21750" y="6023"/>
                  <a:pt x="21829" y="6023"/>
                </a:cubicBezTo>
                <a:close/>
                <a:moveTo>
                  <a:pt x="16827" y="4354"/>
                </a:moveTo>
                <a:cubicBezTo>
                  <a:pt x="16897" y="4354"/>
                  <a:pt x="16910" y="4383"/>
                  <a:pt x="16858" y="4445"/>
                </a:cubicBezTo>
                <a:cubicBezTo>
                  <a:pt x="16569" y="4682"/>
                  <a:pt x="16201" y="4892"/>
                  <a:pt x="15833" y="5024"/>
                </a:cubicBezTo>
                <a:cubicBezTo>
                  <a:pt x="15727" y="5024"/>
                  <a:pt x="15570" y="5182"/>
                  <a:pt x="15333" y="5497"/>
                </a:cubicBezTo>
                <a:cubicBezTo>
                  <a:pt x="15044" y="5997"/>
                  <a:pt x="14518" y="6286"/>
                  <a:pt x="13965" y="6286"/>
                </a:cubicBezTo>
                <a:cubicBezTo>
                  <a:pt x="13781" y="6286"/>
                  <a:pt x="13623" y="6313"/>
                  <a:pt x="13492" y="6392"/>
                </a:cubicBezTo>
                <a:cubicBezTo>
                  <a:pt x="13464" y="6410"/>
                  <a:pt x="13439" y="6419"/>
                  <a:pt x="13418" y="6419"/>
                </a:cubicBezTo>
                <a:cubicBezTo>
                  <a:pt x="13379" y="6419"/>
                  <a:pt x="13351" y="6390"/>
                  <a:pt x="13334" y="6339"/>
                </a:cubicBezTo>
                <a:cubicBezTo>
                  <a:pt x="13334" y="6203"/>
                  <a:pt x="13392" y="6124"/>
                  <a:pt x="13496" y="6124"/>
                </a:cubicBezTo>
                <a:cubicBezTo>
                  <a:pt x="13533" y="6124"/>
                  <a:pt x="13575" y="6134"/>
                  <a:pt x="13623" y="6155"/>
                </a:cubicBezTo>
                <a:cubicBezTo>
                  <a:pt x="13668" y="6169"/>
                  <a:pt x="13712" y="6176"/>
                  <a:pt x="13755" y="6176"/>
                </a:cubicBezTo>
                <a:cubicBezTo>
                  <a:pt x="13867" y="6176"/>
                  <a:pt x="13976" y="6133"/>
                  <a:pt x="14071" y="6076"/>
                </a:cubicBezTo>
                <a:cubicBezTo>
                  <a:pt x="14202" y="5971"/>
                  <a:pt x="14334" y="5866"/>
                  <a:pt x="14307" y="5839"/>
                </a:cubicBezTo>
                <a:cubicBezTo>
                  <a:pt x="14303" y="5835"/>
                  <a:pt x="14296" y="5833"/>
                  <a:pt x="14287" y="5833"/>
                </a:cubicBezTo>
                <a:cubicBezTo>
                  <a:pt x="14245" y="5833"/>
                  <a:pt x="14158" y="5884"/>
                  <a:pt x="14071" y="5971"/>
                </a:cubicBezTo>
                <a:cubicBezTo>
                  <a:pt x="13965" y="6050"/>
                  <a:pt x="13860" y="6102"/>
                  <a:pt x="13729" y="6129"/>
                </a:cubicBezTo>
                <a:cubicBezTo>
                  <a:pt x="13676" y="6129"/>
                  <a:pt x="13729" y="6050"/>
                  <a:pt x="13834" y="5971"/>
                </a:cubicBezTo>
                <a:cubicBezTo>
                  <a:pt x="13939" y="5892"/>
                  <a:pt x="13965" y="5813"/>
                  <a:pt x="13886" y="5760"/>
                </a:cubicBezTo>
                <a:cubicBezTo>
                  <a:pt x="13808" y="5734"/>
                  <a:pt x="13781" y="5655"/>
                  <a:pt x="13834" y="5603"/>
                </a:cubicBezTo>
                <a:cubicBezTo>
                  <a:pt x="13907" y="5512"/>
                  <a:pt x="13967" y="5484"/>
                  <a:pt x="14196" y="5484"/>
                </a:cubicBezTo>
                <a:cubicBezTo>
                  <a:pt x="14299" y="5484"/>
                  <a:pt x="14436" y="5489"/>
                  <a:pt x="14623" y="5497"/>
                </a:cubicBezTo>
                <a:cubicBezTo>
                  <a:pt x="14713" y="5503"/>
                  <a:pt x="14791" y="5506"/>
                  <a:pt x="14856" y="5506"/>
                </a:cubicBezTo>
                <a:cubicBezTo>
                  <a:pt x="15093" y="5506"/>
                  <a:pt x="15169" y="5463"/>
                  <a:pt x="15149" y="5340"/>
                </a:cubicBezTo>
                <a:cubicBezTo>
                  <a:pt x="15116" y="5241"/>
                  <a:pt x="15124" y="5214"/>
                  <a:pt x="15154" y="5214"/>
                </a:cubicBezTo>
                <a:cubicBezTo>
                  <a:pt x="15172" y="5214"/>
                  <a:pt x="15198" y="5224"/>
                  <a:pt x="15228" y="5234"/>
                </a:cubicBezTo>
                <a:cubicBezTo>
                  <a:pt x="15333" y="5234"/>
                  <a:pt x="15412" y="5155"/>
                  <a:pt x="15491" y="5024"/>
                </a:cubicBezTo>
                <a:cubicBezTo>
                  <a:pt x="15596" y="4866"/>
                  <a:pt x="15754" y="4735"/>
                  <a:pt x="16148" y="4551"/>
                </a:cubicBezTo>
                <a:cubicBezTo>
                  <a:pt x="16483" y="4423"/>
                  <a:pt x="16721" y="4354"/>
                  <a:pt x="16827" y="4354"/>
                </a:cubicBezTo>
                <a:close/>
                <a:moveTo>
                  <a:pt x="29785" y="6477"/>
                </a:moveTo>
                <a:cubicBezTo>
                  <a:pt x="29833" y="6477"/>
                  <a:pt x="29855" y="6492"/>
                  <a:pt x="29824" y="6523"/>
                </a:cubicBezTo>
                <a:cubicBezTo>
                  <a:pt x="29588" y="6707"/>
                  <a:pt x="29351" y="6812"/>
                  <a:pt x="29088" y="6891"/>
                </a:cubicBezTo>
                <a:cubicBezTo>
                  <a:pt x="29035" y="6891"/>
                  <a:pt x="29062" y="6839"/>
                  <a:pt x="29140" y="6786"/>
                </a:cubicBezTo>
                <a:lnTo>
                  <a:pt x="29482" y="6576"/>
                </a:lnTo>
                <a:cubicBezTo>
                  <a:pt x="29578" y="6512"/>
                  <a:pt x="29712" y="6477"/>
                  <a:pt x="29785" y="6477"/>
                </a:cubicBezTo>
                <a:close/>
                <a:moveTo>
                  <a:pt x="9488" y="6727"/>
                </a:moveTo>
                <a:cubicBezTo>
                  <a:pt x="9501" y="6727"/>
                  <a:pt x="9512" y="6729"/>
                  <a:pt x="9521" y="6733"/>
                </a:cubicBezTo>
                <a:cubicBezTo>
                  <a:pt x="9678" y="6786"/>
                  <a:pt x="9442" y="7023"/>
                  <a:pt x="9231" y="7049"/>
                </a:cubicBezTo>
                <a:cubicBezTo>
                  <a:pt x="9209" y="7053"/>
                  <a:pt x="9191" y="7056"/>
                  <a:pt x="9177" y="7056"/>
                </a:cubicBezTo>
                <a:cubicBezTo>
                  <a:pt x="9103" y="7056"/>
                  <a:pt x="9122" y="7001"/>
                  <a:pt x="9231" y="6891"/>
                </a:cubicBezTo>
                <a:cubicBezTo>
                  <a:pt x="9319" y="6782"/>
                  <a:pt x="9425" y="6727"/>
                  <a:pt x="9488" y="6727"/>
                </a:cubicBezTo>
                <a:close/>
                <a:moveTo>
                  <a:pt x="21248" y="6470"/>
                </a:moveTo>
                <a:cubicBezTo>
                  <a:pt x="21278" y="6470"/>
                  <a:pt x="21231" y="6516"/>
                  <a:pt x="21145" y="6602"/>
                </a:cubicBezTo>
                <a:cubicBezTo>
                  <a:pt x="20961" y="6812"/>
                  <a:pt x="20724" y="6970"/>
                  <a:pt x="20461" y="7075"/>
                </a:cubicBezTo>
                <a:cubicBezTo>
                  <a:pt x="20304" y="7049"/>
                  <a:pt x="20672" y="6733"/>
                  <a:pt x="20987" y="6576"/>
                </a:cubicBezTo>
                <a:cubicBezTo>
                  <a:pt x="21144" y="6503"/>
                  <a:pt x="21224" y="6470"/>
                  <a:pt x="21248" y="6470"/>
                </a:cubicBezTo>
                <a:close/>
                <a:moveTo>
                  <a:pt x="17358" y="6970"/>
                </a:moveTo>
                <a:cubicBezTo>
                  <a:pt x="17542" y="6996"/>
                  <a:pt x="17542" y="7023"/>
                  <a:pt x="17279" y="7181"/>
                </a:cubicBezTo>
                <a:cubicBezTo>
                  <a:pt x="17213" y="7233"/>
                  <a:pt x="17167" y="7259"/>
                  <a:pt x="17138" y="7259"/>
                </a:cubicBezTo>
                <a:cubicBezTo>
                  <a:pt x="17108" y="7259"/>
                  <a:pt x="17095" y="7233"/>
                  <a:pt x="17095" y="7181"/>
                </a:cubicBezTo>
                <a:cubicBezTo>
                  <a:pt x="17069" y="7023"/>
                  <a:pt x="17148" y="6970"/>
                  <a:pt x="17358" y="6970"/>
                </a:cubicBezTo>
                <a:close/>
                <a:moveTo>
                  <a:pt x="19732" y="7016"/>
                </a:moveTo>
                <a:cubicBezTo>
                  <a:pt x="19775" y="7016"/>
                  <a:pt x="19764" y="7067"/>
                  <a:pt x="19699" y="7154"/>
                </a:cubicBezTo>
                <a:cubicBezTo>
                  <a:pt x="19634" y="7219"/>
                  <a:pt x="19551" y="7266"/>
                  <a:pt x="19509" y="7266"/>
                </a:cubicBezTo>
                <a:cubicBezTo>
                  <a:pt x="19500" y="7266"/>
                  <a:pt x="19493" y="7264"/>
                  <a:pt x="19488" y="7259"/>
                </a:cubicBezTo>
                <a:cubicBezTo>
                  <a:pt x="19436" y="7233"/>
                  <a:pt x="19436" y="7154"/>
                  <a:pt x="19488" y="7128"/>
                </a:cubicBezTo>
                <a:cubicBezTo>
                  <a:pt x="19541" y="7075"/>
                  <a:pt x="19620" y="7049"/>
                  <a:pt x="19699" y="7023"/>
                </a:cubicBezTo>
                <a:cubicBezTo>
                  <a:pt x="19712" y="7018"/>
                  <a:pt x="19724" y="7016"/>
                  <a:pt x="19732" y="7016"/>
                </a:cubicBezTo>
                <a:close/>
                <a:moveTo>
                  <a:pt x="13623" y="6970"/>
                </a:moveTo>
                <a:cubicBezTo>
                  <a:pt x="13860" y="6996"/>
                  <a:pt x="13650" y="7207"/>
                  <a:pt x="13308" y="7286"/>
                </a:cubicBezTo>
                <a:cubicBezTo>
                  <a:pt x="13133" y="7323"/>
                  <a:pt x="13019" y="7343"/>
                  <a:pt x="12962" y="7343"/>
                </a:cubicBezTo>
                <a:cubicBezTo>
                  <a:pt x="12857" y="7343"/>
                  <a:pt x="12947" y="7272"/>
                  <a:pt x="13203" y="7102"/>
                </a:cubicBezTo>
                <a:cubicBezTo>
                  <a:pt x="13334" y="7023"/>
                  <a:pt x="13466" y="6970"/>
                  <a:pt x="13623" y="6970"/>
                </a:cubicBezTo>
                <a:close/>
                <a:moveTo>
                  <a:pt x="25782" y="6681"/>
                </a:moveTo>
                <a:cubicBezTo>
                  <a:pt x="25816" y="6681"/>
                  <a:pt x="25832" y="6690"/>
                  <a:pt x="25827" y="6707"/>
                </a:cubicBezTo>
                <a:cubicBezTo>
                  <a:pt x="25511" y="6996"/>
                  <a:pt x="25117" y="7207"/>
                  <a:pt x="24696" y="7338"/>
                </a:cubicBezTo>
                <a:lnTo>
                  <a:pt x="24669" y="7338"/>
                </a:lnTo>
                <a:cubicBezTo>
                  <a:pt x="24564" y="7338"/>
                  <a:pt x="24485" y="7338"/>
                  <a:pt x="24380" y="7391"/>
                </a:cubicBezTo>
                <a:cubicBezTo>
                  <a:pt x="24354" y="7417"/>
                  <a:pt x="24321" y="7430"/>
                  <a:pt x="24291" y="7430"/>
                </a:cubicBezTo>
                <a:cubicBezTo>
                  <a:pt x="24262" y="7430"/>
                  <a:pt x="24236" y="7417"/>
                  <a:pt x="24222" y="7391"/>
                </a:cubicBezTo>
                <a:cubicBezTo>
                  <a:pt x="24196" y="7338"/>
                  <a:pt x="24433" y="7154"/>
                  <a:pt x="24854" y="6970"/>
                </a:cubicBezTo>
                <a:cubicBezTo>
                  <a:pt x="25304" y="6786"/>
                  <a:pt x="25659" y="6681"/>
                  <a:pt x="25782" y="6681"/>
                </a:cubicBezTo>
                <a:close/>
                <a:moveTo>
                  <a:pt x="27218" y="1801"/>
                </a:moveTo>
                <a:cubicBezTo>
                  <a:pt x="27273" y="1801"/>
                  <a:pt x="27312" y="1814"/>
                  <a:pt x="27326" y="1842"/>
                </a:cubicBezTo>
                <a:cubicBezTo>
                  <a:pt x="27352" y="1894"/>
                  <a:pt x="27273" y="1999"/>
                  <a:pt x="27142" y="2052"/>
                </a:cubicBezTo>
                <a:cubicBezTo>
                  <a:pt x="27036" y="2131"/>
                  <a:pt x="26773" y="2262"/>
                  <a:pt x="26563" y="2394"/>
                </a:cubicBezTo>
                <a:cubicBezTo>
                  <a:pt x="26405" y="2499"/>
                  <a:pt x="26247" y="2552"/>
                  <a:pt x="26037" y="2604"/>
                </a:cubicBezTo>
                <a:cubicBezTo>
                  <a:pt x="26016" y="2597"/>
                  <a:pt x="25995" y="2594"/>
                  <a:pt x="25974" y="2594"/>
                </a:cubicBezTo>
                <a:cubicBezTo>
                  <a:pt x="25918" y="2594"/>
                  <a:pt x="25865" y="2618"/>
                  <a:pt x="25827" y="2657"/>
                </a:cubicBezTo>
                <a:cubicBezTo>
                  <a:pt x="25774" y="2683"/>
                  <a:pt x="25800" y="2736"/>
                  <a:pt x="25853" y="2736"/>
                </a:cubicBezTo>
                <a:cubicBezTo>
                  <a:pt x="25932" y="2736"/>
                  <a:pt x="25932" y="2815"/>
                  <a:pt x="25853" y="2867"/>
                </a:cubicBezTo>
                <a:cubicBezTo>
                  <a:pt x="25800" y="2920"/>
                  <a:pt x="25748" y="2973"/>
                  <a:pt x="25669" y="2973"/>
                </a:cubicBezTo>
                <a:cubicBezTo>
                  <a:pt x="25665" y="2972"/>
                  <a:pt x="25662" y="2972"/>
                  <a:pt x="25658" y="2972"/>
                </a:cubicBezTo>
                <a:cubicBezTo>
                  <a:pt x="25399" y="2972"/>
                  <a:pt x="24330" y="3815"/>
                  <a:pt x="24459" y="3893"/>
                </a:cubicBezTo>
                <a:cubicBezTo>
                  <a:pt x="24854" y="3814"/>
                  <a:pt x="25195" y="3630"/>
                  <a:pt x="25458" y="3367"/>
                </a:cubicBezTo>
                <a:cubicBezTo>
                  <a:pt x="25458" y="3314"/>
                  <a:pt x="25643" y="3183"/>
                  <a:pt x="25853" y="3078"/>
                </a:cubicBezTo>
                <a:cubicBezTo>
                  <a:pt x="26037" y="2973"/>
                  <a:pt x="26221" y="2867"/>
                  <a:pt x="26379" y="2736"/>
                </a:cubicBezTo>
                <a:cubicBezTo>
                  <a:pt x="26484" y="2631"/>
                  <a:pt x="26589" y="2578"/>
                  <a:pt x="26721" y="2578"/>
                </a:cubicBezTo>
                <a:cubicBezTo>
                  <a:pt x="26732" y="2577"/>
                  <a:pt x="26742" y="2576"/>
                  <a:pt x="26751" y="2576"/>
                </a:cubicBezTo>
                <a:cubicBezTo>
                  <a:pt x="26938" y="2576"/>
                  <a:pt x="26730" y="2823"/>
                  <a:pt x="26379" y="2999"/>
                </a:cubicBezTo>
                <a:cubicBezTo>
                  <a:pt x="26274" y="3051"/>
                  <a:pt x="26169" y="3130"/>
                  <a:pt x="26169" y="3157"/>
                </a:cubicBezTo>
                <a:cubicBezTo>
                  <a:pt x="26169" y="3172"/>
                  <a:pt x="26179" y="3179"/>
                  <a:pt x="26198" y="3179"/>
                </a:cubicBezTo>
                <a:cubicBezTo>
                  <a:pt x="26341" y="3179"/>
                  <a:pt x="26974" y="2772"/>
                  <a:pt x="27299" y="2447"/>
                </a:cubicBezTo>
                <a:cubicBezTo>
                  <a:pt x="27405" y="2315"/>
                  <a:pt x="27562" y="2210"/>
                  <a:pt x="27720" y="2157"/>
                </a:cubicBezTo>
                <a:cubicBezTo>
                  <a:pt x="27878" y="2131"/>
                  <a:pt x="28036" y="2105"/>
                  <a:pt x="28194" y="2052"/>
                </a:cubicBezTo>
                <a:cubicBezTo>
                  <a:pt x="28407" y="1989"/>
                  <a:pt x="28555" y="1956"/>
                  <a:pt x="28636" y="1956"/>
                </a:cubicBezTo>
                <a:cubicBezTo>
                  <a:pt x="28725" y="1956"/>
                  <a:pt x="28736" y="1996"/>
                  <a:pt x="28667" y="2078"/>
                </a:cubicBezTo>
                <a:cubicBezTo>
                  <a:pt x="28588" y="2131"/>
                  <a:pt x="28509" y="2157"/>
                  <a:pt x="28430" y="2157"/>
                </a:cubicBezTo>
                <a:cubicBezTo>
                  <a:pt x="28424" y="2156"/>
                  <a:pt x="28417" y="2156"/>
                  <a:pt x="28411" y="2156"/>
                </a:cubicBezTo>
                <a:cubicBezTo>
                  <a:pt x="28218" y="2156"/>
                  <a:pt x="27826" y="2505"/>
                  <a:pt x="27852" y="2657"/>
                </a:cubicBezTo>
                <a:cubicBezTo>
                  <a:pt x="27904" y="2815"/>
                  <a:pt x="27878" y="2815"/>
                  <a:pt x="27694" y="2841"/>
                </a:cubicBezTo>
                <a:lnTo>
                  <a:pt x="27694" y="2867"/>
                </a:lnTo>
                <a:cubicBezTo>
                  <a:pt x="27606" y="2867"/>
                  <a:pt x="27530" y="2879"/>
                  <a:pt x="27450" y="2879"/>
                </a:cubicBezTo>
                <a:cubicBezTo>
                  <a:pt x="27411" y="2879"/>
                  <a:pt x="27370" y="2876"/>
                  <a:pt x="27326" y="2867"/>
                </a:cubicBezTo>
                <a:cubicBezTo>
                  <a:pt x="27168" y="2894"/>
                  <a:pt x="27036" y="2973"/>
                  <a:pt x="26958" y="3104"/>
                </a:cubicBezTo>
                <a:cubicBezTo>
                  <a:pt x="26837" y="3225"/>
                  <a:pt x="26773" y="3277"/>
                  <a:pt x="26728" y="3277"/>
                </a:cubicBezTo>
                <a:cubicBezTo>
                  <a:pt x="26705" y="3277"/>
                  <a:pt x="26686" y="3263"/>
                  <a:pt x="26668" y="3236"/>
                </a:cubicBezTo>
                <a:cubicBezTo>
                  <a:pt x="26650" y="3208"/>
                  <a:pt x="26626" y="3194"/>
                  <a:pt x="26587" y="3194"/>
                </a:cubicBezTo>
                <a:cubicBezTo>
                  <a:pt x="26515" y="3194"/>
                  <a:pt x="26392" y="3246"/>
                  <a:pt x="26169" y="3367"/>
                </a:cubicBezTo>
                <a:cubicBezTo>
                  <a:pt x="25984" y="3446"/>
                  <a:pt x="25800" y="3604"/>
                  <a:pt x="25669" y="3762"/>
                </a:cubicBezTo>
                <a:cubicBezTo>
                  <a:pt x="25537" y="3919"/>
                  <a:pt x="25380" y="4025"/>
                  <a:pt x="25195" y="4051"/>
                </a:cubicBezTo>
                <a:cubicBezTo>
                  <a:pt x="25038" y="4103"/>
                  <a:pt x="24880" y="4156"/>
                  <a:pt x="24748" y="4261"/>
                </a:cubicBezTo>
                <a:cubicBezTo>
                  <a:pt x="24696" y="4288"/>
                  <a:pt x="24617" y="4314"/>
                  <a:pt x="24538" y="4314"/>
                </a:cubicBezTo>
                <a:cubicBezTo>
                  <a:pt x="24196" y="4366"/>
                  <a:pt x="23907" y="4524"/>
                  <a:pt x="23670" y="4761"/>
                </a:cubicBezTo>
                <a:cubicBezTo>
                  <a:pt x="23591" y="4814"/>
                  <a:pt x="23512" y="4840"/>
                  <a:pt x="23433" y="4840"/>
                </a:cubicBezTo>
                <a:cubicBezTo>
                  <a:pt x="23354" y="4866"/>
                  <a:pt x="23249" y="4919"/>
                  <a:pt x="23197" y="4998"/>
                </a:cubicBezTo>
                <a:cubicBezTo>
                  <a:pt x="23118" y="5077"/>
                  <a:pt x="23013" y="5129"/>
                  <a:pt x="22907" y="5182"/>
                </a:cubicBezTo>
                <a:cubicBezTo>
                  <a:pt x="22673" y="5229"/>
                  <a:pt x="22647" y="5317"/>
                  <a:pt x="22813" y="5317"/>
                </a:cubicBezTo>
                <a:cubicBezTo>
                  <a:pt x="22833" y="5317"/>
                  <a:pt x="22855" y="5316"/>
                  <a:pt x="22881" y="5313"/>
                </a:cubicBezTo>
                <a:cubicBezTo>
                  <a:pt x="23118" y="5313"/>
                  <a:pt x="23170" y="5287"/>
                  <a:pt x="24143" y="4735"/>
                </a:cubicBezTo>
                <a:cubicBezTo>
                  <a:pt x="24572" y="4495"/>
                  <a:pt x="24755" y="4411"/>
                  <a:pt x="24896" y="4411"/>
                </a:cubicBezTo>
                <a:cubicBezTo>
                  <a:pt x="24971" y="4411"/>
                  <a:pt x="25034" y="4435"/>
                  <a:pt x="25117" y="4472"/>
                </a:cubicBezTo>
                <a:cubicBezTo>
                  <a:pt x="25274" y="4551"/>
                  <a:pt x="25274" y="4551"/>
                  <a:pt x="24932" y="4656"/>
                </a:cubicBezTo>
                <a:cubicBezTo>
                  <a:pt x="24512" y="4814"/>
                  <a:pt x="24117" y="4971"/>
                  <a:pt x="23749" y="5208"/>
                </a:cubicBezTo>
                <a:cubicBezTo>
                  <a:pt x="23723" y="5234"/>
                  <a:pt x="23802" y="5234"/>
                  <a:pt x="23907" y="5234"/>
                </a:cubicBezTo>
                <a:cubicBezTo>
                  <a:pt x="23918" y="5232"/>
                  <a:pt x="23930" y="5231"/>
                  <a:pt x="23940" y="5231"/>
                </a:cubicBezTo>
                <a:cubicBezTo>
                  <a:pt x="24071" y="5231"/>
                  <a:pt x="24105" y="5378"/>
                  <a:pt x="23959" y="5524"/>
                </a:cubicBezTo>
                <a:cubicBezTo>
                  <a:pt x="23935" y="5557"/>
                  <a:pt x="23894" y="5572"/>
                  <a:pt x="23847" y="5572"/>
                </a:cubicBezTo>
                <a:cubicBezTo>
                  <a:pt x="23745" y="5572"/>
                  <a:pt x="23611" y="5500"/>
                  <a:pt x="23539" y="5392"/>
                </a:cubicBezTo>
                <a:cubicBezTo>
                  <a:pt x="23493" y="5324"/>
                  <a:pt x="23467" y="5295"/>
                  <a:pt x="23442" y="5295"/>
                </a:cubicBezTo>
                <a:cubicBezTo>
                  <a:pt x="23409" y="5295"/>
                  <a:pt x="23376" y="5344"/>
                  <a:pt x="23302" y="5418"/>
                </a:cubicBezTo>
                <a:cubicBezTo>
                  <a:pt x="23143" y="5600"/>
                  <a:pt x="22688" y="5802"/>
                  <a:pt x="22517" y="5802"/>
                </a:cubicBezTo>
                <a:cubicBezTo>
                  <a:pt x="22491" y="5802"/>
                  <a:pt x="22471" y="5797"/>
                  <a:pt x="22460" y="5787"/>
                </a:cubicBezTo>
                <a:cubicBezTo>
                  <a:pt x="22329" y="5734"/>
                  <a:pt x="22197" y="5681"/>
                  <a:pt x="22066" y="5655"/>
                </a:cubicBezTo>
                <a:cubicBezTo>
                  <a:pt x="21984" y="5647"/>
                  <a:pt x="21923" y="5641"/>
                  <a:pt x="21876" y="5641"/>
                </a:cubicBezTo>
                <a:cubicBezTo>
                  <a:pt x="21770" y="5641"/>
                  <a:pt x="21734" y="5669"/>
                  <a:pt x="21698" y="5760"/>
                </a:cubicBezTo>
                <a:cubicBezTo>
                  <a:pt x="21636" y="5862"/>
                  <a:pt x="21607" y="5901"/>
                  <a:pt x="21572" y="5901"/>
                </a:cubicBezTo>
                <a:cubicBezTo>
                  <a:pt x="21562" y="5901"/>
                  <a:pt x="21552" y="5898"/>
                  <a:pt x="21540" y="5892"/>
                </a:cubicBezTo>
                <a:cubicBezTo>
                  <a:pt x="21303" y="5997"/>
                  <a:pt x="21066" y="6102"/>
                  <a:pt x="20856" y="6260"/>
                </a:cubicBezTo>
                <a:cubicBezTo>
                  <a:pt x="20646" y="6392"/>
                  <a:pt x="20409" y="6497"/>
                  <a:pt x="20198" y="6602"/>
                </a:cubicBezTo>
                <a:cubicBezTo>
                  <a:pt x="20041" y="6655"/>
                  <a:pt x="19909" y="6733"/>
                  <a:pt x="19778" y="6812"/>
                </a:cubicBezTo>
                <a:cubicBezTo>
                  <a:pt x="19515" y="6996"/>
                  <a:pt x="19199" y="7102"/>
                  <a:pt x="18883" y="7154"/>
                </a:cubicBezTo>
                <a:cubicBezTo>
                  <a:pt x="18463" y="7207"/>
                  <a:pt x="18305" y="7259"/>
                  <a:pt x="18252" y="7365"/>
                </a:cubicBezTo>
                <a:cubicBezTo>
                  <a:pt x="18220" y="7445"/>
                  <a:pt x="18198" y="7476"/>
                  <a:pt x="18155" y="7476"/>
                </a:cubicBezTo>
                <a:cubicBezTo>
                  <a:pt x="18128" y="7476"/>
                  <a:pt x="18093" y="7464"/>
                  <a:pt x="18042" y="7444"/>
                </a:cubicBezTo>
                <a:cubicBezTo>
                  <a:pt x="17757" y="7301"/>
                  <a:pt x="17879" y="7094"/>
                  <a:pt x="18196" y="7094"/>
                </a:cubicBezTo>
                <a:cubicBezTo>
                  <a:pt x="18230" y="7094"/>
                  <a:pt x="18267" y="7097"/>
                  <a:pt x="18305" y="7102"/>
                </a:cubicBezTo>
                <a:cubicBezTo>
                  <a:pt x="18726" y="7049"/>
                  <a:pt x="19094" y="6865"/>
                  <a:pt x="19357" y="6576"/>
                </a:cubicBezTo>
                <a:cubicBezTo>
                  <a:pt x="19488" y="6444"/>
                  <a:pt x="19620" y="6313"/>
                  <a:pt x="19778" y="6234"/>
                </a:cubicBezTo>
                <a:cubicBezTo>
                  <a:pt x="19857" y="6194"/>
                  <a:pt x="19903" y="6175"/>
                  <a:pt x="19922" y="6175"/>
                </a:cubicBezTo>
                <a:cubicBezTo>
                  <a:pt x="19942" y="6175"/>
                  <a:pt x="19935" y="6194"/>
                  <a:pt x="19909" y="6234"/>
                </a:cubicBezTo>
                <a:cubicBezTo>
                  <a:pt x="19885" y="6264"/>
                  <a:pt x="19893" y="6278"/>
                  <a:pt x="19924" y="6278"/>
                </a:cubicBezTo>
                <a:cubicBezTo>
                  <a:pt x="20030" y="6278"/>
                  <a:pt x="20401" y="6127"/>
                  <a:pt x="20724" y="5944"/>
                </a:cubicBezTo>
                <a:cubicBezTo>
                  <a:pt x="21040" y="5760"/>
                  <a:pt x="21382" y="5392"/>
                  <a:pt x="21303" y="5313"/>
                </a:cubicBezTo>
                <a:cubicBezTo>
                  <a:pt x="21224" y="5234"/>
                  <a:pt x="21461" y="4998"/>
                  <a:pt x="21750" y="4892"/>
                </a:cubicBezTo>
                <a:cubicBezTo>
                  <a:pt x="21934" y="4840"/>
                  <a:pt x="21987" y="4787"/>
                  <a:pt x="22013" y="4629"/>
                </a:cubicBezTo>
                <a:cubicBezTo>
                  <a:pt x="22066" y="4498"/>
                  <a:pt x="22145" y="4366"/>
                  <a:pt x="24275" y="3183"/>
                </a:cubicBezTo>
                <a:cubicBezTo>
                  <a:pt x="24485" y="3078"/>
                  <a:pt x="24669" y="2973"/>
                  <a:pt x="24880" y="2920"/>
                </a:cubicBezTo>
                <a:cubicBezTo>
                  <a:pt x="25064" y="2841"/>
                  <a:pt x="25248" y="2736"/>
                  <a:pt x="25432" y="2631"/>
                </a:cubicBezTo>
                <a:cubicBezTo>
                  <a:pt x="25564" y="2552"/>
                  <a:pt x="25721" y="2473"/>
                  <a:pt x="25906" y="2447"/>
                </a:cubicBezTo>
                <a:cubicBezTo>
                  <a:pt x="25923" y="2450"/>
                  <a:pt x="25940" y="2452"/>
                  <a:pt x="25958" y="2452"/>
                </a:cubicBezTo>
                <a:cubicBezTo>
                  <a:pt x="26076" y="2452"/>
                  <a:pt x="26202" y="2377"/>
                  <a:pt x="26247" y="2262"/>
                </a:cubicBezTo>
                <a:cubicBezTo>
                  <a:pt x="26356" y="2068"/>
                  <a:pt x="26963" y="1801"/>
                  <a:pt x="27218" y="1801"/>
                </a:cubicBezTo>
                <a:close/>
                <a:moveTo>
                  <a:pt x="23249" y="7286"/>
                </a:moveTo>
                <a:cubicBezTo>
                  <a:pt x="23328" y="7286"/>
                  <a:pt x="23328" y="7338"/>
                  <a:pt x="23249" y="7444"/>
                </a:cubicBezTo>
                <a:lnTo>
                  <a:pt x="23249" y="7417"/>
                </a:lnTo>
                <a:cubicBezTo>
                  <a:pt x="23173" y="7494"/>
                  <a:pt x="23132" y="7535"/>
                  <a:pt x="23111" y="7535"/>
                </a:cubicBezTo>
                <a:cubicBezTo>
                  <a:pt x="23096" y="7535"/>
                  <a:pt x="23091" y="7514"/>
                  <a:pt x="23091" y="7470"/>
                </a:cubicBezTo>
                <a:cubicBezTo>
                  <a:pt x="23065" y="7365"/>
                  <a:pt x="23091" y="7312"/>
                  <a:pt x="23249" y="7286"/>
                </a:cubicBezTo>
                <a:close/>
                <a:moveTo>
                  <a:pt x="18938" y="7337"/>
                </a:moveTo>
                <a:cubicBezTo>
                  <a:pt x="18946" y="7337"/>
                  <a:pt x="18954" y="7337"/>
                  <a:pt x="18962" y="7338"/>
                </a:cubicBezTo>
                <a:cubicBezTo>
                  <a:pt x="19068" y="7338"/>
                  <a:pt x="19094" y="7417"/>
                  <a:pt x="19068" y="7496"/>
                </a:cubicBezTo>
                <a:lnTo>
                  <a:pt x="19068" y="7522"/>
                </a:lnTo>
                <a:cubicBezTo>
                  <a:pt x="18994" y="7651"/>
                  <a:pt x="18920" y="7716"/>
                  <a:pt x="18829" y="7716"/>
                </a:cubicBezTo>
                <a:cubicBezTo>
                  <a:pt x="18789" y="7716"/>
                  <a:pt x="18747" y="7704"/>
                  <a:pt x="18699" y="7680"/>
                </a:cubicBezTo>
                <a:cubicBezTo>
                  <a:pt x="18548" y="7605"/>
                  <a:pt x="18759" y="7337"/>
                  <a:pt x="18938" y="7337"/>
                </a:cubicBezTo>
                <a:close/>
                <a:moveTo>
                  <a:pt x="13285" y="7669"/>
                </a:moveTo>
                <a:cubicBezTo>
                  <a:pt x="13319" y="7669"/>
                  <a:pt x="13326" y="7688"/>
                  <a:pt x="13308" y="7707"/>
                </a:cubicBezTo>
                <a:cubicBezTo>
                  <a:pt x="13255" y="7759"/>
                  <a:pt x="13203" y="7785"/>
                  <a:pt x="13124" y="7785"/>
                </a:cubicBezTo>
                <a:cubicBezTo>
                  <a:pt x="13071" y="7785"/>
                  <a:pt x="13019" y="7759"/>
                  <a:pt x="13045" y="7759"/>
                </a:cubicBezTo>
                <a:cubicBezTo>
                  <a:pt x="13097" y="7707"/>
                  <a:pt x="13150" y="7680"/>
                  <a:pt x="13229" y="7680"/>
                </a:cubicBezTo>
                <a:cubicBezTo>
                  <a:pt x="13252" y="7673"/>
                  <a:pt x="13271" y="7669"/>
                  <a:pt x="13285" y="7669"/>
                </a:cubicBezTo>
                <a:close/>
                <a:moveTo>
                  <a:pt x="28325" y="8175"/>
                </a:moveTo>
                <a:cubicBezTo>
                  <a:pt x="28369" y="8175"/>
                  <a:pt x="28338" y="8246"/>
                  <a:pt x="28246" y="8338"/>
                </a:cubicBezTo>
                <a:cubicBezTo>
                  <a:pt x="28167" y="8443"/>
                  <a:pt x="28036" y="8496"/>
                  <a:pt x="27931" y="8496"/>
                </a:cubicBezTo>
                <a:cubicBezTo>
                  <a:pt x="27747" y="8496"/>
                  <a:pt x="28036" y="8233"/>
                  <a:pt x="28299" y="8180"/>
                </a:cubicBezTo>
                <a:cubicBezTo>
                  <a:pt x="28309" y="8176"/>
                  <a:pt x="28318" y="8175"/>
                  <a:pt x="28325" y="8175"/>
                </a:cubicBezTo>
                <a:close/>
                <a:moveTo>
                  <a:pt x="13497" y="7929"/>
                </a:moveTo>
                <a:cubicBezTo>
                  <a:pt x="13629" y="7929"/>
                  <a:pt x="13790" y="7999"/>
                  <a:pt x="13808" y="8101"/>
                </a:cubicBezTo>
                <a:cubicBezTo>
                  <a:pt x="13834" y="8233"/>
                  <a:pt x="13518" y="8469"/>
                  <a:pt x="12861" y="8627"/>
                </a:cubicBezTo>
                <a:cubicBezTo>
                  <a:pt x="12703" y="8680"/>
                  <a:pt x="12519" y="8732"/>
                  <a:pt x="12335" y="8759"/>
                </a:cubicBezTo>
                <a:lnTo>
                  <a:pt x="12335" y="8364"/>
                </a:lnTo>
                <a:lnTo>
                  <a:pt x="12545" y="8364"/>
                </a:lnTo>
                <a:cubicBezTo>
                  <a:pt x="12703" y="8364"/>
                  <a:pt x="12756" y="8417"/>
                  <a:pt x="12677" y="8522"/>
                </a:cubicBezTo>
                <a:cubicBezTo>
                  <a:pt x="12650" y="8561"/>
                  <a:pt x="12637" y="8588"/>
                  <a:pt x="12650" y="8588"/>
                </a:cubicBezTo>
                <a:cubicBezTo>
                  <a:pt x="12663" y="8588"/>
                  <a:pt x="12703" y="8561"/>
                  <a:pt x="12782" y="8496"/>
                </a:cubicBezTo>
                <a:cubicBezTo>
                  <a:pt x="12913" y="8390"/>
                  <a:pt x="13071" y="8285"/>
                  <a:pt x="13255" y="8206"/>
                </a:cubicBezTo>
                <a:cubicBezTo>
                  <a:pt x="13439" y="8127"/>
                  <a:pt x="13492" y="8075"/>
                  <a:pt x="13413" y="8075"/>
                </a:cubicBezTo>
                <a:cubicBezTo>
                  <a:pt x="13334" y="8075"/>
                  <a:pt x="13308" y="8022"/>
                  <a:pt x="13334" y="7996"/>
                </a:cubicBezTo>
                <a:cubicBezTo>
                  <a:pt x="13362" y="7950"/>
                  <a:pt x="13425" y="7929"/>
                  <a:pt x="13497" y="7929"/>
                </a:cubicBezTo>
                <a:close/>
                <a:moveTo>
                  <a:pt x="20699" y="8580"/>
                </a:moveTo>
                <a:cubicBezTo>
                  <a:pt x="20705" y="8580"/>
                  <a:pt x="20705" y="8587"/>
                  <a:pt x="20698" y="8601"/>
                </a:cubicBezTo>
                <a:cubicBezTo>
                  <a:pt x="20672" y="8706"/>
                  <a:pt x="20593" y="8759"/>
                  <a:pt x="20514" y="8811"/>
                </a:cubicBezTo>
                <a:cubicBezTo>
                  <a:pt x="20493" y="8825"/>
                  <a:pt x="20479" y="8832"/>
                  <a:pt x="20473" y="8832"/>
                </a:cubicBezTo>
                <a:cubicBezTo>
                  <a:pt x="20455" y="8832"/>
                  <a:pt x="20490" y="8783"/>
                  <a:pt x="20567" y="8706"/>
                </a:cubicBezTo>
                <a:cubicBezTo>
                  <a:pt x="20624" y="8629"/>
                  <a:pt x="20682" y="8580"/>
                  <a:pt x="20699" y="8580"/>
                </a:cubicBezTo>
                <a:close/>
                <a:moveTo>
                  <a:pt x="17928" y="8255"/>
                </a:moveTo>
                <a:cubicBezTo>
                  <a:pt x="17946" y="8255"/>
                  <a:pt x="17965" y="8275"/>
                  <a:pt x="17989" y="8311"/>
                </a:cubicBezTo>
                <a:cubicBezTo>
                  <a:pt x="18016" y="8390"/>
                  <a:pt x="17937" y="8496"/>
                  <a:pt x="17779" y="8601"/>
                </a:cubicBezTo>
                <a:cubicBezTo>
                  <a:pt x="17568" y="8769"/>
                  <a:pt x="17089" y="8988"/>
                  <a:pt x="16973" y="8988"/>
                </a:cubicBezTo>
                <a:cubicBezTo>
                  <a:pt x="16944" y="8988"/>
                  <a:pt x="16937" y="8974"/>
                  <a:pt x="16964" y="8943"/>
                </a:cubicBezTo>
                <a:cubicBezTo>
                  <a:pt x="17016" y="8890"/>
                  <a:pt x="17069" y="8864"/>
                  <a:pt x="17148" y="8864"/>
                </a:cubicBezTo>
                <a:cubicBezTo>
                  <a:pt x="17411" y="8732"/>
                  <a:pt x="17674" y="8574"/>
                  <a:pt x="17858" y="8338"/>
                </a:cubicBezTo>
                <a:cubicBezTo>
                  <a:pt x="17886" y="8281"/>
                  <a:pt x="17907" y="8255"/>
                  <a:pt x="17928" y="8255"/>
                </a:cubicBezTo>
                <a:close/>
                <a:moveTo>
                  <a:pt x="21695" y="8692"/>
                </a:moveTo>
                <a:cubicBezTo>
                  <a:pt x="21768" y="8692"/>
                  <a:pt x="21721" y="8761"/>
                  <a:pt x="21619" y="8864"/>
                </a:cubicBezTo>
                <a:cubicBezTo>
                  <a:pt x="21469" y="9013"/>
                  <a:pt x="21200" y="9150"/>
                  <a:pt x="21075" y="9150"/>
                </a:cubicBezTo>
                <a:cubicBezTo>
                  <a:pt x="21025" y="9150"/>
                  <a:pt x="20999" y="9127"/>
                  <a:pt x="21014" y="9074"/>
                </a:cubicBezTo>
                <a:cubicBezTo>
                  <a:pt x="21066" y="8916"/>
                  <a:pt x="21093" y="8890"/>
                  <a:pt x="21461" y="8759"/>
                </a:cubicBezTo>
                <a:cubicBezTo>
                  <a:pt x="21581" y="8712"/>
                  <a:pt x="21656" y="8692"/>
                  <a:pt x="21695" y="8692"/>
                </a:cubicBezTo>
                <a:close/>
                <a:moveTo>
                  <a:pt x="17756" y="7504"/>
                </a:moveTo>
                <a:cubicBezTo>
                  <a:pt x="17775" y="7504"/>
                  <a:pt x="17790" y="7519"/>
                  <a:pt x="17805" y="7549"/>
                </a:cubicBezTo>
                <a:cubicBezTo>
                  <a:pt x="17858" y="7601"/>
                  <a:pt x="17937" y="7628"/>
                  <a:pt x="18016" y="7628"/>
                </a:cubicBezTo>
                <a:cubicBezTo>
                  <a:pt x="18025" y="7623"/>
                  <a:pt x="18033" y="7621"/>
                  <a:pt x="18039" y="7621"/>
                </a:cubicBezTo>
                <a:cubicBezTo>
                  <a:pt x="18067" y="7621"/>
                  <a:pt x="18059" y="7668"/>
                  <a:pt x="18016" y="7733"/>
                </a:cubicBezTo>
                <a:cubicBezTo>
                  <a:pt x="17968" y="7780"/>
                  <a:pt x="17940" y="7818"/>
                  <a:pt x="17964" y="7818"/>
                </a:cubicBezTo>
                <a:cubicBezTo>
                  <a:pt x="17981" y="7818"/>
                  <a:pt x="18021" y="7801"/>
                  <a:pt x="18094" y="7759"/>
                </a:cubicBezTo>
                <a:cubicBezTo>
                  <a:pt x="18161" y="7731"/>
                  <a:pt x="18199" y="7716"/>
                  <a:pt x="18216" y="7716"/>
                </a:cubicBezTo>
                <a:cubicBezTo>
                  <a:pt x="18246" y="7716"/>
                  <a:pt x="18205" y="7763"/>
                  <a:pt x="18121" y="7864"/>
                </a:cubicBezTo>
                <a:cubicBezTo>
                  <a:pt x="18016" y="7996"/>
                  <a:pt x="17884" y="8075"/>
                  <a:pt x="17831" y="8075"/>
                </a:cubicBezTo>
                <a:cubicBezTo>
                  <a:pt x="17821" y="8071"/>
                  <a:pt x="17810" y="8070"/>
                  <a:pt x="17800" y="8070"/>
                </a:cubicBezTo>
                <a:cubicBezTo>
                  <a:pt x="17732" y="8070"/>
                  <a:pt x="17670" y="8138"/>
                  <a:pt x="17647" y="8206"/>
                </a:cubicBezTo>
                <a:cubicBezTo>
                  <a:pt x="17595" y="8311"/>
                  <a:pt x="17437" y="8417"/>
                  <a:pt x="17200" y="8548"/>
                </a:cubicBezTo>
                <a:cubicBezTo>
                  <a:pt x="16937" y="8653"/>
                  <a:pt x="16832" y="8706"/>
                  <a:pt x="16858" y="8759"/>
                </a:cubicBezTo>
                <a:cubicBezTo>
                  <a:pt x="16885" y="8785"/>
                  <a:pt x="16832" y="8890"/>
                  <a:pt x="16648" y="8995"/>
                </a:cubicBezTo>
                <a:lnTo>
                  <a:pt x="16385" y="9179"/>
                </a:lnTo>
                <a:cubicBezTo>
                  <a:pt x="16411" y="9127"/>
                  <a:pt x="16438" y="9048"/>
                  <a:pt x="16464" y="8995"/>
                </a:cubicBezTo>
                <a:cubicBezTo>
                  <a:pt x="16569" y="8759"/>
                  <a:pt x="16727" y="8627"/>
                  <a:pt x="17148" y="8390"/>
                </a:cubicBezTo>
                <a:cubicBezTo>
                  <a:pt x="17411" y="8259"/>
                  <a:pt x="17437" y="8233"/>
                  <a:pt x="17305" y="8180"/>
                </a:cubicBezTo>
                <a:cubicBezTo>
                  <a:pt x="17200" y="8127"/>
                  <a:pt x="17279" y="7996"/>
                  <a:pt x="17463" y="7785"/>
                </a:cubicBezTo>
                <a:cubicBezTo>
                  <a:pt x="17632" y="7598"/>
                  <a:pt x="17707" y="7504"/>
                  <a:pt x="17756" y="7504"/>
                </a:cubicBezTo>
                <a:close/>
                <a:moveTo>
                  <a:pt x="16065" y="8944"/>
                </a:moveTo>
                <a:cubicBezTo>
                  <a:pt x="16110" y="8944"/>
                  <a:pt x="16082" y="8990"/>
                  <a:pt x="15990" y="9100"/>
                </a:cubicBezTo>
                <a:cubicBezTo>
                  <a:pt x="15885" y="9206"/>
                  <a:pt x="15754" y="9311"/>
                  <a:pt x="15701" y="9311"/>
                </a:cubicBezTo>
                <a:cubicBezTo>
                  <a:pt x="15570" y="9311"/>
                  <a:pt x="15701" y="9127"/>
                  <a:pt x="15964" y="8969"/>
                </a:cubicBezTo>
                <a:cubicBezTo>
                  <a:pt x="16012" y="8953"/>
                  <a:pt x="16045" y="8944"/>
                  <a:pt x="16065" y="8944"/>
                </a:cubicBezTo>
                <a:close/>
                <a:moveTo>
                  <a:pt x="25853" y="9206"/>
                </a:moveTo>
                <a:cubicBezTo>
                  <a:pt x="25932" y="9206"/>
                  <a:pt x="25932" y="9232"/>
                  <a:pt x="25827" y="9285"/>
                </a:cubicBezTo>
                <a:cubicBezTo>
                  <a:pt x="25723" y="9344"/>
                  <a:pt x="25645" y="9378"/>
                  <a:pt x="25610" y="9378"/>
                </a:cubicBezTo>
                <a:cubicBezTo>
                  <a:pt x="25582" y="9378"/>
                  <a:pt x="25582" y="9357"/>
                  <a:pt x="25616" y="9311"/>
                </a:cubicBezTo>
                <a:cubicBezTo>
                  <a:pt x="25695" y="9258"/>
                  <a:pt x="25748" y="9206"/>
                  <a:pt x="25853" y="9206"/>
                </a:cubicBezTo>
                <a:close/>
                <a:moveTo>
                  <a:pt x="4708" y="9258"/>
                </a:moveTo>
                <a:cubicBezTo>
                  <a:pt x="4787" y="9258"/>
                  <a:pt x="4787" y="9311"/>
                  <a:pt x="4734" y="9390"/>
                </a:cubicBezTo>
                <a:cubicBezTo>
                  <a:pt x="4681" y="9442"/>
                  <a:pt x="4603" y="9495"/>
                  <a:pt x="4524" y="9495"/>
                </a:cubicBezTo>
                <a:cubicBezTo>
                  <a:pt x="4471" y="9495"/>
                  <a:pt x="4445" y="9442"/>
                  <a:pt x="4497" y="9363"/>
                </a:cubicBezTo>
                <a:cubicBezTo>
                  <a:pt x="4550" y="9311"/>
                  <a:pt x="4629" y="9258"/>
                  <a:pt x="4708" y="9258"/>
                </a:cubicBezTo>
                <a:close/>
                <a:moveTo>
                  <a:pt x="6259" y="9416"/>
                </a:moveTo>
                <a:cubicBezTo>
                  <a:pt x="6286" y="9416"/>
                  <a:pt x="6312" y="9442"/>
                  <a:pt x="6312" y="9495"/>
                </a:cubicBezTo>
                <a:cubicBezTo>
                  <a:pt x="6338" y="9548"/>
                  <a:pt x="6286" y="9574"/>
                  <a:pt x="6207" y="9574"/>
                </a:cubicBezTo>
                <a:cubicBezTo>
                  <a:pt x="6154" y="9574"/>
                  <a:pt x="6128" y="9548"/>
                  <a:pt x="6154" y="9495"/>
                </a:cubicBezTo>
                <a:cubicBezTo>
                  <a:pt x="6181" y="9442"/>
                  <a:pt x="6233" y="9416"/>
                  <a:pt x="6259" y="9416"/>
                </a:cubicBezTo>
                <a:close/>
                <a:moveTo>
                  <a:pt x="15333" y="9600"/>
                </a:moveTo>
                <a:cubicBezTo>
                  <a:pt x="15386" y="9600"/>
                  <a:pt x="15412" y="9653"/>
                  <a:pt x="15359" y="9705"/>
                </a:cubicBezTo>
                <a:cubicBezTo>
                  <a:pt x="15333" y="9758"/>
                  <a:pt x="15254" y="9784"/>
                  <a:pt x="15201" y="9784"/>
                </a:cubicBezTo>
                <a:cubicBezTo>
                  <a:pt x="15123" y="9784"/>
                  <a:pt x="15123" y="9732"/>
                  <a:pt x="15149" y="9679"/>
                </a:cubicBezTo>
                <a:cubicBezTo>
                  <a:pt x="15201" y="9626"/>
                  <a:pt x="15254" y="9600"/>
                  <a:pt x="15333" y="9600"/>
                </a:cubicBezTo>
                <a:close/>
                <a:moveTo>
                  <a:pt x="11830" y="8874"/>
                </a:moveTo>
                <a:cubicBezTo>
                  <a:pt x="11875" y="8874"/>
                  <a:pt x="11897" y="8880"/>
                  <a:pt x="11888" y="8890"/>
                </a:cubicBezTo>
                <a:cubicBezTo>
                  <a:pt x="11861" y="8916"/>
                  <a:pt x="11809" y="9022"/>
                  <a:pt x="11756" y="9153"/>
                </a:cubicBezTo>
                <a:cubicBezTo>
                  <a:pt x="11651" y="9311"/>
                  <a:pt x="11493" y="9442"/>
                  <a:pt x="11335" y="9521"/>
                </a:cubicBezTo>
                <a:cubicBezTo>
                  <a:pt x="11228" y="9567"/>
                  <a:pt x="11157" y="9595"/>
                  <a:pt x="11126" y="9595"/>
                </a:cubicBezTo>
                <a:cubicBezTo>
                  <a:pt x="11104" y="9595"/>
                  <a:pt x="11103" y="9581"/>
                  <a:pt x="11125" y="9548"/>
                </a:cubicBezTo>
                <a:cubicBezTo>
                  <a:pt x="11171" y="9502"/>
                  <a:pt x="11181" y="9474"/>
                  <a:pt x="11140" y="9474"/>
                </a:cubicBezTo>
                <a:cubicBezTo>
                  <a:pt x="11111" y="9474"/>
                  <a:pt x="11055" y="9488"/>
                  <a:pt x="10967" y="9521"/>
                </a:cubicBezTo>
                <a:cubicBezTo>
                  <a:pt x="10862" y="9548"/>
                  <a:pt x="10730" y="9626"/>
                  <a:pt x="10652" y="9705"/>
                </a:cubicBezTo>
                <a:cubicBezTo>
                  <a:pt x="10573" y="9784"/>
                  <a:pt x="10467" y="9863"/>
                  <a:pt x="10362" y="9916"/>
                </a:cubicBezTo>
                <a:cubicBezTo>
                  <a:pt x="10275" y="9965"/>
                  <a:pt x="10224" y="9992"/>
                  <a:pt x="10193" y="9992"/>
                </a:cubicBezTo>
                <a:cubicBezTo>
                  <a:pt x="10159" y="9992"/>
                  <a:pt x="10152" y="9959"/>
                  <a:pt x="10152" y="9889"/>
                </a:cubicBezTo>
                <a:cubicBezTo>
                  <a:pt x="10126" y="9705"/>
                  <a:pt x="10257" y="9574"/>
                  <a:pt x="10546" y="9495"/>
                </a:cubicBezTo>
                <a:cubicBezTo>
                  <a:pt x="10730" y="9442"/>
                  <a:pt x="10783" y="9416"/>
                  <a:pt x="10730" y="9363"/>
                </a:cubicBezTo>
                <a:cubicBezTo>
                  <a:pt x="10546" y="9285"/>
                  <a:pt x="10941" y="9048"/>
                  <a:pt x="11441" y="8943"/>
                </a:cubicBezTo>
                <a:cubicBezTo>
                  <a:pt x="11607" y="8893"/>
                  <a:pt x="11753" y="8874"/>
                  <a:pt x="11830" y="8874"/>
                </a:cubicBezTo>
                <a:close/>
                <a:moveTo>
                  <a:pt x="6877" y="8597"/>
                </a:moveTo>
                <a:cubicBezTo>
                  <a:pt x="6899" y="8597"/>
                  <a:pt x="6821" y="8691"/>
                  <a:pt x="6680" y="8785"/>
                </a:cubicBezTo>
                <a:lnTo>
                  <a:pt x="6680" y="8811"/>
                </a:lnTo>
                <a:cubicBezTo>
                  <a:pt x="6522" y="8916"/>
                  <a:pt x="6417" y="9048"/>
                  <a:pt x="6417" y="9048"/>
                </a:cubicBezTo>
                <a:cubicBezTo>
                  <a:pt x="6462" y="9115"/>
                  <a:pt x="6092" y="9276"/>
                  <a:pt x="5929" y="9276"/>
                </a:cubicBezTo>
                <a:cubicBezTo>
                  <a:pt x="5900" y="9276"/>
                  <a:pt x="5877" y="9270"/>
                  <a:pt x="5865" y="9258"/>
                </a:cubicBezTo>
                <a:cubicBezTo>
                  <a:pt x="5853" y="9250"/>
                  <a:pt x="5841" y="9246"/>
                  <a:pt x="5829" y="9246"/>
                </a:cubicBezTo>
                <a:cubicBezTo>
                  <a:pt x="5761" y="9246"/>
                  <a:pt x="5691" y="9361"/>
                  <a:pt x="5602" y="9495"/>
                </a:cubicBezTo>
                <a:cubicBezTo>
                  <a:pt x="5409" y="9795"/>
                  <a:pt x="5216" y="9938"/>
                  <a:pt x="5023" y="9938"/>
                </a:cubicBezTo>
                <a:cubicBezTo>
                  <a:pt x="4980" y="9938"/>
                  <a:pt x="4936" y="9930"/>
                  <a:pt x="4892" y="9916"/>
                </a:cubicBezTo>
                <a:cubicBezTo>
                  <a:pt x="4848" y="9905"/>
                  <a:pt x="4805" y="9898"/>
                  <a:pt x="4763" y="9898"/>
                </a:cubicBezTo>
                <a:cubicBezTo>
                  <a:pt x="4704" y="9898"/>
                  <a:pt x="4649" y="9911"/>
                  <a:pt x="4603" y="9942"/>
                </a:cubicBezTo>
                <a:cubicBezTo>
                  <a:pt x="4537" y="9985"/>
                  <a:pt x="4490" y="10005"/>
                  <a:pt x="4461" y="10005"/>
                </a:cubicBezTo>
                <a:cubicBezTo>
                  <a:pt x="4384" y="10005"/>
                  <a:pt x="4431" y="9870"/>
                  <a:pt x="4603" y="9679"/>
                </a:cubicBezTo>
                <a:cubicBezTo>
                  <a:pt x="4681" y="9574"/>
                  <a:pt x="4760" y="9495"/>
                  <a:pt x="4892" y="9442"/>
                </a:cubicBezTo>
                <a:cubicBezTo>
                  <a:pt x="4918" y="9442"/>
                  <a:pt x="4997" y="9548"/>
                  <a:pt x="5050" y="9679"/>
                </a:cubicBezTo>
                <a:cubicBezTo>
                  <a:pt x="5097" y="9774"/>
                  <a:pt x="5135" y="9821"/>
                  <a:pt x="5175" y="9821"/>
                </a:cubicBezTo>
                <a:cubicBezTo>
                  <a:pt x="5201" y="9821"/>
                  <a:pt x="5228" y="9800"/>
                  <a:pt x="5260" y="9758"/>
                </a:cubicBezTo>
                <a:cubicBezTo>
                  <a:pt x="5339" y="9679"/>
                  <a:pt x="5286" y="9626"/>
                  <a:pt x="5181" y="9626"/>
                </a:cubicBezTo>
                <a:cubicBezTo>
                  <a:pt x="4944" y="9626"/>
                  <a:pt x="5129" y="9442"/>
                  <a:pt x="5576" y="9232"/>
                </a:cubicBezTo>
                <a:cubicBezTo>
                  <a:pt x="5733" y="9153"/>
                  <a:pt x="5918" y="9048"/>
                  <a:pt x="6049" y="8916"/>
                </a:cubicBezTo>
                <a:cubicBezTo>
                  <a:pt x="6312" y="8759"/>
                  <a:pt x="6575" y="8653"/>
                  <a:pt x="6864" y="8601"/>
                </a:cubicBezTo>
                <a:cubicBezTo>
                  <a:pt x="6870" y="8598"/>
                  <a:pt x="6874" y="8597"/>
                  <a:pt x="6877" y="8597"/>
                </a:cubicBezTo>
                <a:close/>
                <a:moveTo>
                  <a:pt x="15491" y="10047"/>
                </a:moveTo>
                <a:cubicBezTo>
                  <a:pt x="15596" y="10074"/>
                  <a:pt x="15543" y="10231"/>
                  <a:pt x="15386" y="10284"/>
                </a:cubicBezTo>
                <a:lnTo>
                  <a:pt x="15386" y="10258"/>
                </a:lnTo>
                <a:cubicBezTo>
                  <a:pt x="15371" y="10262"/>
                  <a:pt x="15358" y="10265"/>
                  <a:pt x="15348" y="10265"/>
                </a:cubicBezTo>
                <a:cubicBezTo>
                  <a:pt x="15300" y="10265"/>
                  <a:pt x="15290" y="10222"/>
                  <a:pt x="15333" y="10179"/>
                </a:cubicBezTo>
                <a:cubicBezTo>
                  <a:pt x="15386" y="10100"/>
                  <a:pt x="15464" y="10047"/>
                  <a:pt x="15491" y="10047"/>
                </a:cubicBezTo>
                <a:close/>
                <a:moveTo>
                  <a:pt x="4077" y="10337"/>
                </a:moveTo>
                <a:cubicBezTo>
                  <a:pt x="4103" y="10337"/>
                  <a:pt x="4077" y="10415"/>
                  <a:pt x="4050" y="10494"/>
                </a:cubicBezTo>
                <a:lnTo>
                  <a:pt x="4050" y="10521"/>
                </a:lnTo>
                <a:cubicBezTo>
                  <a:pt x="4012" y="10598"/>
                  <a:pt x="3973" y="10646"/>
                  <a:pt x="3945" y="10646"/>
                </a:cubicBezTo>
                <a:cubicBezTo>
                  <a:pt x="3935" y="10646"/>
                  <a:pt x="3926" y="10640"/>
                  <a:pt x="3919" y="10626"/>
                </a:cubicBezTo>
                <a:cubicBezTo>
                  <a:pt x="3866" y="10600"/>
                  <a:pt x="3971" y="10337"/>
                  <a:pt x="4077" y="10337"/>
                </a:cubicBezTo>
                <a:close/>
                <a:moveTo>
                  <a:pt x="18016" y="10521"/>
                </a:moveTo>
                <a:cubicBezTo>
                  <a:pt x="18094" y="10521"/>
                  <a:pt x="18147" y="10547"/>
                  <a:pt x="18094" y="10600"/>
                </a:cubicBezTo>
                <a:lnTo>
                  <a:pt x="18094" y="10573"/>
                </a:lnTo>
                <a:cubicBezTo>
                  <a:pt x="18068" y="10626"/>
                  <a:pt x="17989" y="10652"/>
                  <a:pt x="17937" y="10652"/>
                </a:cubicBezTo>
                <a:cubicBezTo>
                  <a:pt x="17858" y="10652"/>
                  <a:pt x="17831" y="10626"/>
                  <a:pt x="17831" y="10600"/>
                </a:cubicBezTo>
                <a:cubicBezTo>
                  <a:pt x="17884" y="10573"/>
                  <a:pt x="17963" y="10547"/>
                  <a:pt x="18016" y="10521"/>
                </a:cubicBezTo>
                <a:close/>
                <a:moveTo>
                  <a:pt x="9810" y="10652"/>
                </a:moveTo>
                <a:cubicBezTo>
                  <a:pt x="9863" y="10652"/>
                  <a:pt x="9889" y="10678"/>
                  <a:pt x="9863" y="10731"/>
                </a:cubicBezTo>
                <a:cubicBezTo>
                  <a:pt x="9810" y="10784"/>
                  <a:pt x="9757" y="10810"/>
                  <a:pt x="9678" y="10810"/>
                </a:cubicBezTo>
                <a:cubicBezTo>
                  <a:pt x="9626" y="10810"/>
                  <a:pt x="9600" y="10757"/>
                  <a:pt x="9626" y="10731"/>
                </a:cubicBezTo>
                <a:cubicBezTo>
                  <a:pt x="9678" y="10678"/>
                  <a:pt x="9731" y="10652"/>
                  <a:pt x="9810" y="10652"/>
                </a:cubicBezTo>
                <a:close/>
                <a:moveTo>
                  <a:pt x="15634" y="11466"/>
                </a:moveTo>
                <a:cubicBezTo>
                  <a:pt x="15669" y="11466"/>
                  <a:pt x="15695" y="11502"/>
                  <a:pt x="15754" y="11546"/>
                </a:cubicBezTo>
                <a:cubicBezTo>
                  <a:pt x="15859" y="11652"/>
                  <a:pt x="15833" y="11704"/>
                  <a:pt x="15701" y="11730"/>
                </a:cubicBezTo>
                <a:cubicBezTo>
                  <a:pt x="15657" y="11741"/>
                  <a:pt x="15619" y="11747"/>
                  <a:pt x="15587" y="11747"/>
                </a:cubicBezTo>
                <a:cubicBezTo>
                  <a:pt x="15466" y="11747"/>
                  <a:pt x="15434" y="11671"/>
                  <a:pt x="15517" y="11546"/>
                </a:cubicBezTo>
                <a:cubicBezTo>
                  <a:pt x="15575" y="11488"/>
                  <a:pt x="15607" y="11466"/>
                  <a:pt x="15634" y="11466"/>
                </a:cubicBezTo>
                <a:close/>
                <a:moveTo>
                  <a:pt x="4197" y="13272"/>
                </a:moveTo>
                <a:cubicBezTo>
                  <a:pt x="4215" y="13272"/>
                  <a:pt x="4227" y="13275"/>
                  <a:pt x="4234" y="13282"/>
                </a:cubicBezTo>
                <a:cubicBezTo>
                  <a:pt x="4234" y="13282"/>
                  <a:pt x="4155" y="13335"/>
                  <a:pt x="4024" y="13361"/>
                </a:cubicBezTo>
                <a:cubicBezTo>
                  <a:pt x="3929" y="13385"/>
                  <a:pt x="3872" y="13398"/>
                  <a:pt x="3854" y="13398"/>
                </a:cubicBezTo>
                <a:cubicBezTo>
                  <a:pt x="3832" y="13398"/>
                  <a:pt x="3870" y="13378"/>
                  <a:pt x="3971" y="13335"/>
                </a:cubicBezTo>
                <a:cubicBezTo>
                  <a:pt x="4068" y="13296"/>
                  <a:pt x="4150" y="13272"/>
                  <a:pt x="4197" y="13272"/>
                </a:cubicBezTo>
                <a:close/>
                <a:moveTo>
                  <a:pt x="2827" y="13325"/>
                </a:moveTo>
                <a:cubicBezTo>
                  <a:pt x="2840" y="13325"/>
                  <a:pt x="2854" y="13328"/>
                  <a:pt x="2867" y="13335"/>
                </a:cubicBezTo>
                <a:cubicBezTo>
                  <a:pt x="2919" y="13361"/>
                  <a:pt x="2919" y="13440"/>
                  <a:pt x="2893" y="13466"/>
                </a:cubicBezTo>
                <a:cubicBezTo>
                  <a:pt x="2840" y="13519"/>
                  <a:pt x="2788" y="13545"/>
                  <a:pt x="2709" y="13545"/>
                </a:cubicBezTo>
                <a:cubicBezTo>
                  <a:pt x="2656" y="13545"/>
                  <a:pt x="2656" y="13493"/>
                  <a:pt x="2709" y="13414"/>
                </a:cubicBezTo>
                <a:cubicBezTo>
                  <a:pt x="2748" y="13354"/>
                  <a:pt x="2788" y="13325"/>
                  <a:pt x="2827" y="13325"/>
                </a:cubicBezTo>
                <a:close/>
                <a:moveTo>
                  <a:pt x="8863" y="10547"/>
                </a:moveTo>
                <a:cubicBezTo>
                  <a:pt x="9100" y="10600"/>
                  <a:pt x="8811" y="10968"/>
                  <a:pt x="8521" y="11020"/>
                </a:cubicBezTo>
                <a:lnTo>
                  <a:pt x="8548" y="11020"/>
                </a:lnTo>
                <a:cubicBezTo>
                  <a:pt x="8390" y="11073"/>
                  <a:pt x="8258" y="11152"/>
                  <a:pt x="8179" y="11257"/>
                </a:cubicBezTo>
                <a:cubicBezTo>
                  <a:pt x="7995" y="11510"/>
                  <a:pt x="7390" y="11943"/>
                  <a:pt x="7240" y="11943"/>
                </a:cubicBezTo>
                <a:cubicBezTo>
                  <a:pt x="7218" y="11943"/>
                  <a:pt x="7206" y="11934"/>
                  <a:pt x="7206" y="11915"/>
                </a:cubicBezTo>
                <a:cubicBezTo>
                  <a:pt x="7206" y="11883"/>
                  <a:pt x="7194" y="11869"/>
                  <a:pt x="7171" y="11869"/>
                </a:cubicBezTo>
                <a:cubicBezTo>
                  <a:pt x="7136" y="11869"/>
                  <a:pt x="7075" y="11903"/>
                  <a:pt x="6996" y="11967"/>
                </a:cubicBezTo>
                <a:cubicBezTo>
                  <a:pt x="6864" y="12099"/>
                  <a:pt x="6654" y="12256"/>
                  <a:pt x="6444" y="12388"/>
                </a:cubicBezTo>
                <a:cubicBezTo>
                  <a:pt x="6312" y="12467"/>
                  <a:pt x="6154" y="12598"/>
                  <a:pt x="6049" y="12704"/>
                </a:cubicBezTo>
                <a:cubicBezTo>
                  <a:pt x="5996" y="12756"/>
                  <a:pt x="5918" y="12782"/>
                  <a:pt x="5839" y="12782"/>
                </a:cubicBezTo>
                <a:cubicBezTo>
                  <a:pt x="5829" y="12778"/>
                  <a:pt x="5818" y="12775"/>
                  <a:pt x="5808" y="12775"/>
                </a:cubicBezTo>
                <a:cubicBezTo>
                  <a:pt x="5759" y="12775"/>
                  <a:pt x="5702" y="12818"/>
                  <a:pt x="5681" y="12861"/>
                </a:cubicBezTo>
                <a:cubicBezTo>
                  <a:pt x="5647" y="12912"/>
                  <a:pt x="5602" y="12941"/>
                  <a:pt x="5532" y="12941"/>
                </a:cubicBezTo>
                <a:cubicBezTo>
                  <a:pt x="5493" y="12941"/>
                  <a:pt x="5447" y="12933"/>
                  <a:pt x="5392" y="12914"/>
                </a:cubicBezTo>
                <a:cubicBezTo>
                  <a:pt x="5297" y="12892"/>
                  <a:pt x="5227" y="12882"/>
                  <a:pt x="5181" y="12882"/>
                </a:cubicBezTo>
                <a:cubicBezTo>
                  <a:pt x="5059" y="12882"/>
                  <a:pt x="5103" y="12950"/>
                  <a:pt x="5313" y="13045"/>
                </a:cubicBezTo>
                <a:lnTo>
                  <a:pt x="5523" y="13177"/>
                </a:lnTo>
                <a:lnTo>
                  <a:pt x="5234" y="13177"/>
                </a:lnTo>
                <a:cubicBezTo>
                  <a:pt x="4997" y="13177"/>
                  <a:pt x="4787" y="13282"/>
                  <a:pt x="4629" y="13440"/>
                </a:cubicBezTo>
                <a:cubicBezTo>
                  <a:pt x="4411" y="13631"/>
                  <a:pt x="4235" y="13730"/>
                  <a:pt x="4160" y="13730"/>
                </a:cubicBezTo>
                <a:cubicBezTo>
                  <a:pt x="4091" y="13730"/>
                  <a:pt x="4108" y="13644"/>
                  <a:pt x="4261" y="13466"/>
                </a:cubicBezTo>
                <a:cubicBezTo>
                  <a:pt x="4392" y="13335"/>
                  <a:pt x="4471" y="13177"/>
                  <a:pt x="4497" y="12993"/>
                </a:cubicBezTo>
                <a:cubicBezTo>
                  <a:pt x="4445" y="12835"/>
                  <a:pt x="4471" y="12809"/>
                  <a:pt x="4918" y="12704"/>
                </a:cubicBezTo>
                <a:cubicBezTo>
                  <a:pt x="5076" y="12677"/>
                  <a:pt x="5207" y="12598"/>
                  <a:pt x="5339" y="12467"/>
                </a:cubicBezTo>
                <a:cubicBezTo>
                  <a:pt x="5392" y="12388"/>
                  <a:pt x="5497" y="12335"/>
                  <a:pt x="5602" y="12335"/>
                </a:cubicBezTo>
                <a:cubicBezTo>
                  <a:pt x="5725" y="12353"/>
                  <a:pt x="5827" y="12362"/>
                  <a:pt x="5910" y="12362"/>
                </a:cubicBezTo>
                <a:cubicBezTo>
                  <a:pt x="6075" y="12362"/>
                  <a:pt x="6163" y="12327"/>
                  <a:pt x="6181" y="12256"/>
                </a:cubicBezTo>
                <a:cubicBezTo>
                  <a:pt x="6207" y="12151"/>
                  <a:pt x="6365" y="12099"/>
                  <a:pt x="6601" y="12020"/>
                </a:cubicBezTo>
                <a:cubicBezTo>
                  <a:pt x="6759" y="11967"/>
                  <a:pt x="6917" y="11888"/>
                  <a:pt x="7075" y="11783"/>
                </a:cubicBezTo>
                <a:cubicBezTo>
                  <a:pt x="7127" y="11704"/>
                  <a:pt x="7206" y="11652"/>
                  <a:pt x="7311" y="11652"/>
                </a:cubicBezTo>
                <a:cubicBezTo>
                  <a:pt x="7522" y="11652"/>
                  <a:pt x="7706" y="11389"/>
                  <a:pt x="7574" y="11283"/>
                </a:cubicBezTo>
                <a:cubicBezTo>
                  <a:pt x="7443" y="11152"/>
                  <a:pt x="7496" y="11152"/>
                  <a:pt x="7706" y="11126"/>
                </a:cubicBezTo>
                <a:cubicBezTo>
                  <a:pt x="7837" y="11099"/>
                  <a:pt x="7969" y="11020"/>
                  <a:pt x="7995" y="10968"/>
                </a:cubicBezTo>
                <a:cubicBezTo>
                  <a:pt x="7995" y="10895"/>
                  <a:pt x="8332" y="10754"/>
                  <a:pt x="8508" y="10754"/>
                </a:cubicBezTo>
                <a:cubicBezTo>
                  <a:pt x="8522" y="10754"/>
                  <a:pt x="8536" y="10755"/>
                  <a:pt x="8548" y="10757"/>
                </a:cubicBezTo>
                <a:cubicBezTo>
                  <a:pt x="8574" y="10757"/>
                  <a:pt x="8626" y="10731"/>
                  <a:pt x="8653" y="10652"/>
                </a:cubicBezTo>
                <a:cubicBezTo>
                  <a:pt x="8679" y="10600"/>
                  <a:pt x="8758" y="10547"/>
                  <a:pt x="8863" y="10547"/>
                </a:cubicBezTo>
                <a:close/>
                <a:moveTo>
                  <a:pt x="14334" y="13466"/>
                </a:moveTo>
                <a:cubicBezTo>
                  <a:pt x="14465" y="13493"/>
                  <a:pt x="14518" y="13545"/>
                  <a:pt x="14491" y="13571"/>
                </a:cubicBezTo>
                <a:cubicBezTo>
                  <a:pt x="14439" y="13624"/>
                  <a:pt x="14465" y="13650"/>
                  <a:pt x="14518" y="13650"/>
                </a:cubicBezTo>
                <a:cubicBezTo>
                  <a:pt x="14526" y="13648"/>
                  <a:pt x="14533" y="13646"/>
                  <a:pt x="14539" y="13646"/>
                </a:cubicBezTo>
                <a:cubicBezTo>
                  <a:pt x="14590" y="13646"/>
                  <a:pt x="14559" y="13745"/>
                  <a:pt x="14465" y="13887"/>
                </a:cubicBezTo>
                <a:lnTo>
                  <a:pt x="14465" y="13861"/>
                </a:lnTo>
                <a:cubicBezTo>
                  <a:pt x="14375" y="13996"/>
                  <a:pt x="14327" y="14054"/>
                  <a:pt x="14299" y="14054"/>
                </a:cubicBezTo>
                <a:cubicBezTo>
                  <a:pt x="14277" y="14054"/>
                  <a:pt x="14266" y="14022"/>
                  <a:pt x="14255" y="13966"/>
                </a:cubicBezTo>
                <a:cubicBezTo>
                  <a:pt x="14255" y="13887"/>
                  <a:pt x="14176" y="13808"/>
                  <a:pt x="14123" y="13808"/>
                </a:cubicBezTo>
                <a:cubicBezTo>
                  <a:pt x="14044" y="13808"/>
                  <a:pt x="13992" y="13650"/>
                  <a:pt x="14071" y="13519"/>
                </a:cubicBezTo>
                <a:cubicBezTo>
                  <a:pt x="14097" y="13493"/>
                  <a:pt x="14202" y="13466"/>
                  <a:pt x="14334" y="13466"/>
                </a:cubicBezTo>
                <a:close/>
                <a:moveTo>
                  <a:pt x="9262" y="13906"/>
                </a:moveTo>
                <a:cubicBezTo>
                  <a:pt x="9272" y="13906"/>
                  <a:pt x="9279" y="13908"/>
                  <a:pt x="9284" y="13913"/>
                </a:cubicBezTo>
                <a:cubicBezTo>
                  <a:pt x="9308" y="13962"/>
                  <a:pt x="9175" y="14100"/>
                  <a:pt x="9031" y="14100"/>
                </a:cubicBezTo>
                <a:cubicBezTo>
                  <a:pt x="9019" y="14100"/>
                  <a:pt x="9007" y="14099"/>
                  <a:pt x="8995" y="14097"/>
                </a:cubicBezTo>
                <a:lnTo>
                  <a:pt x="8995" y="14124"/>
                </a:lnTo>
                <a:cubicBezTo>
                  <a:pt x="8942" y="14124"/>
                  <a:pt x="8968" y="14045"/>
                  <a:pt x="9074" y="13992"/>
                </a:cubicBezTo>
                <a:cubicBezTo>
                  <a:pt x="9138" y="13949"/>
                  <a:pt x="9220" y="13906"/>
                  <a:pt x="9262" y="13906"/>
                </a:cubicBezTo>
                <a:close/>
                <a:moveTo>
                  <a:pt x="3757" y="13844"/>
                </a:moveTo>
                <a:cubicBezTo>
                  <a:pt x="3867" y="13844"/>
                  <a:pt x="3943" y="13877"/>
                  <a:pt x="3892" y="13940"/>
                </a:cubicBezTo>
                <a:lnTo>
                  <a:pt x="3919" y="13940"/>
                </a:lnTo>
                <a:cubicBezTo>
                  <a:pt x="3840" y="13992"/>
                  <a:pt x="3735" y="14045"/>
                  <a:pt x="3629" y="14071"/>
                </a:cubicBezTo>
                <a:cubicBezTo>
                  <a:pt x="3498" y="14097"/>
                  <a:pt x="3366" y="14124"/>
                  <a:pt x="3261" y="14203"/>
                </a:cubicBezTo>
                <a:cubicBezTo>
                  <a:pt x="3220" y="14226"/>
                  <a:pt x="3192" y="14236"/>
                  <a:pt x="3176" y="14236"/>
                </a:cubicBezTo>
                <a:cubicBezTo>
                  <a:pt x="3120" y="14236"/>
                  <a:pt x="3209" y="14109"/>
                  <a:pt x="3393" y="13966"/>
                </a:cubicBezTo>
                <a:cubicBezTo>
                  <a:pt x="3475" y="13883"/>
                  <a:pt x="3637" y="13844"/>
                  <a:pt x="3757" y="13844"/>
                </a:cubicBezTo>
                <a:close/>
                <a:moveTo>
                  <a:pt x="6416" y="13798"/>
                </a:moveTo>
                <a:cubicBezTo>
                  <a:pt x="6433" y="13798"/>
                  <a:pt x="6455" y="13817"/>
                  <a:pt x="6470" y="13861"/>
                </a:cubicBezTo>
                <a:lnTo>
                  <a:pt x="6496" y="13861"/>
                </a:lnTo>
                <a:cubicBezTo>
                  <a:pt x="6601" y="13940"/>
                  <a:pt x="6759" y="13992"/>
                  <a:pt x="6917" y="13992"/>
                </a:cubicBezTo>
                <a:cubicBezTo>
                  <a:pt x="7101" y="13992"/>
                  <a:pt x="7233" y="14045"/>
                  <a:pt x="7206" y="14097"/>
                </a:cubicBezTo>
                <a:cubicBezTo>
                  <a:pt x="7148" y="14136"/>
                  <a:pt x="7077" y="14160"/>
                  <a:pt x="7001" y="14160"/>
                </a:cubicBezTo>
                <a:cubicBezTo>
                  <a:pt x="6973" y="14160"/>
                  <a:pt x="6945" y="14157"/>
                  <a:pt x="6917" y="14150"/>
                </a:cubicBezTo>
                <a:cubicBezTo>
                  <a:pt x="6733" y="14150"/>
                  <a:pt x="6680" y="14176"/>
                  <a:pt x="6628" y="14308"/>
                </a:cubicBezTo>
                <a:cubicBezTo>
                  <a:pt x="6601" y="14413"/>
                  <a:pt x="6522" y="14466"/>
                  <a:pt x="6417" y="14466"/>
                </a:cubicBezTo>
                <a:cubicBezTo>
                  <a:pt x="6286" y="14492"/>
                  <a:pt x="6181" y="14545"/>
                  <a:pt x="6075" y="14623"/>
                </a:cubicBezTo>
                <a:cubicBezTo>
                  <a:pt x="5995" y="14704"/>
                  <a:pt x="5915" y="14738"/>
                  <a:pt x="5858" y="14738"/>
                </a:cubicBezTo>
                <a:cubicBezTo>
                  <a:pt x="5840" y="14738"/>
                  <a:pt x="5825" y="14735"/>
                  <a:pt x="5812" y="14729"/>
                </a:cubicBezTo>
                <a:cubicBezTo>
                  <a:pt x="5808" y="14724"/>
                  <a:pt x="5803" y="14722"/>
                  <a:pt x="5796" y="14722"/>
                </a:cubicBezTo>
                <a:cubicBezTo>
                  <a:pt x="5761" y="14722"/>
                  <a:pt x="5695" y="14784"/>
                  <a:pt x="5628" y="14939"/>
                </a:cubicBezTo>
                <a:cubicBezTo>
                  <a:pt x="5559" y="15100"/>
                  <a:pt x="5490" y="15181"/>
                  <a:pt x="5456" y="15181"/>
                </a:cubicBezTo>
                <a:cubicBezTo>
                  <a:pt x="5452" y="15181"/>
                  <a:pt x="5447" y="15179"/>
                  <a:pt x="5444" y="15176"/>
                </a:cubicBezTo>
                <a:cubicBezTo>
                  <a:pt x="5313" y="15176"/>
                  <a:pt x="5181" y="15202"/>
                  <a:pt x="5076" y="15228"/>
                </a:cubicBezTo>
                <a:cubicBezTo>
                  <a:pt x="4972" y="15260"/>
                  <a:pt x="4905" y="15278"/>
                  <a:pt x="4868" y="15278"/>
                </a:cubicBezTo>
                <a:cubicBezTo>
                  <a:pt x="4813" y="15278"/>
                  <a:pt x="4828" y="15234"/>
                  <a:pt x="4892" y="15123"/>
                </a:cubicBezTo>
                <a:cubicBezTo>
                  <a:pt x="4997" y="14992"/>
                  <a:pt x="5129" y="14913"/>
                  <a:pt x="5260" y="14834"/>
                </a:cubicBezTo>
                <a:cubicBezTo>
                  <a:pt x="5470" y="14729"/>
                  <a:pt x="5681" y="14623"/>
                  <a:pt x="5865" y="14466"/>
                </a:cubicBezTo>
                <a:cubicBezTo>
                  <a:pt x="5996" y="14360"/>
                  <a:pt x="6154" y="14255"/>
                  <a:pt x="6338" y="14203"/>
                </a:cubicBezTo>
                <a:cubicBezTo>
                  <a:pt x="6417" y="14203"/>
                  <a:pt x="6417" y="14150"/>
                  <a:pt x="6391" y="14071"/>
                </a:cubicBezTo>
                <a:cubicBezTo>
                  <a:pt x="6338" y="13992"/>
                  <a:pt x="6338" y="13913"/>
                  <a:pt x="6391" y="13834"/>
                </a:cubicBezTo>
                <a:cubicBezTo>
                  <a:pt x="6391" y="13811"/>
                  <a:pt x="6402" y="13798"/>
                  <a:pt x="6416" y="13798"/>
                </a:cubicBezTo>
                <a:close/>
                <a:moveTo>
                  <a:pt x="5707" y="15202"/>
                </a:moveTo>
                <a:cubicBezTo>
                  <a:pt x="5760" y="15202"/>
                  <a:pt x="5786" y="15281"/>
                  <a:pt x="5733" y="15307"/>
                </a:cubicBezTo>
                <a:lnTo>
                  <a:pt x="5760" y="15307"/>
                </a:lnTo>
                <a:cubicBezTo>
                  <a:pt x="5741" y="15326"/>
                  <a:pt x="5696" y="15344"/>
                  <a:pt x="5662" y="15344"/>
                </a:cubicBezTo>
                <a:cubicBezTo>
                  <a:pt x="5648" y="15344"/>
                  <a:pt x="5636" y="15341"/>
                  <a:pt x="5628" y="15334"/>
                </a:cubicBezTo>
                <a:cubicBezTo>
                  <a:pt x="5576" y="15307"/>
                  <a:pt x="5549" y="15255"/>
                  <a:pt x="5576" y="15228"/>
                </a:cubicBezTo>
                <a:cubicBezTo>
                  <a:pt x="5628" y="15202"/>
                  <a:pt x="5655" y="15202"/>
                  <a:pt x="5707" y="15202"/>
                </a:cubicBezTo>
                <a:close/>
                <a:moveTo>
                  <a:pt x="14347" y="16129"/>
                </a:moveTo>
                <a:cubicBezTo>
                  <a:pt x="14386" y="16129"/>
                  <a:pt x="14426" y="16136"/>
                  <a:pt x="14465" y="16149"/>
                </a:cubicBezTo>
                <a:cubicBezTo>
                  <a:pt x="14504" y="16208"/>
                  <a:pt x="14485" y="16238"/>
                  <a:pt x="14428" y="16238"/>
                </a:cubicBezTo>
                <a:cubicBezTo>
                  <a:pt x="14409" y="16238"/>
                  <a:pt x="14386" y="16234"/>
                  <a:pt x="14360" y="16228"/>
                </a:cubicBezTo>
                <a:cubicBezTo>
                  <a:pt x="14228" y="16228"/>
                  <a:pt x="14176" y="16201"/>
                  <a:pt x="14228" y="16149"/>
                </a:cubicBezTo>
                <a:cubicBezTo>
                  <a:pt x="14268" y="16136"/>
                  <a:pt x="14307" y="16129"/>
                  <a:pt x="14347" y="16129"/>
                </a:cubicBezTo>
                <a:close/>
                <a:moveTo>
                  <a:pt x="10467" y="1"/>
                </a:moveTo>
                <a:cubicBezTo>
                  <a:pt x="7858" y="319"/>
                  <a:pt x="5188" y="382"/>
                  <a:pt x="2537" y="382"/>
                </a:cubicBezTo>
                <a:cubicBezTo>
                  <a:pt x="1689" y="382"/>
                  <a:pt x="842" y="375"/>
                  <a:pt x="0" y="369"/>
                </a:cubicBezTo>
                <a:lnTo>
                  <a:pt x="0" y="369"/>
                </a:lnTo>
                <a:cubicBezTo>
                  <a:pt x="53" y="2525"/>
                  <a:pt x="79" y="4656"/>
                  <a:pt x="105" y="6812"/>
                </a:cubicBezTo>
                <a:cubicBezTo>
                  <a:pt x="132" y="6812"/>
                  <a:pt x="158" y="6786"/>
                  <a:pt x="158" y="6786"/>
                </a:cubicBezTo>
                <a:cubicBezTo>
                  <a:pt x="237" y="6786"/>
                  <a:pt x="263" y="6839"/>
                  <a:pt x="210" y="6891"/>
                </a:cubicBezTo>
                <a:cubicBezTo>
                  <a:pt x="184" y="6918"/>
                  <a:pt x="158" y="6944"/>
                  <a:pt x="105" y="6944"/>
                </a:cubicBezTo>
                <a:cubicBezTo>
                  <a:pt x="105" y="7733"/>
                  <a:pt x="105" y="8496"/>
                  <a:pt x="132" y="9258"/>
                </a:cubicBezTo>
                <a:lnTo>
                  <a:pt x="184" y="9258"/>
                </a:lnTo>
                <a:cubicBezTo>
                  <a:pt x="200" y="9266"/>
                  <a:pt x="217" y="9269"/>
                  <a:pt x="235" y="9269"/>
                </a:cubicBezTo>
                <a:cubicBezTo>
                  <a:pt x="278" y="9269"/>
                  <a:pt x="323" y="9251"/>
                  <a:pt x="342" y="9232"/>
                </a:cubicBezTo>
                <a:cubicBezTo>
                  <a:pt x="411" y="9139"/>
                  <a:pt x="867" y="8986"/>
                  <a:pt x="1012" y="8986"/>
                </a:cubicBezTo>
                <a:cubicBezTo>
                  <a:pt x="1032" y="8986"/>
                  <a:pt x="1046" y="8989"/>
                  <a:pt x="1052" y="8995"/>
                </a:cubicBezTo>
                <a:cubicBezTo>
                  <a:pt x="921" y="9153"/>
                  <a:pt x="736" y="9285"/>
                  <a:pt x="526" y="9390"/>
                </a:cubicBezTo>
                <a:cubicBezTo>
                  <a:pt x="395" y="9442"/>
                  <a:pt x="237" y="9548"/>
                  <a:pt x="132" y="9653"/>
                </a:cubicBezTo>
                <a:cubicBezTo>
                  <a:pt x="184" y="9653"/>
                  <a:pt x="237" y="9626"/>
                  <a:pt x="289" y="9600"/>
                </a:cubicBezTo>
                <a:cubicBezTo>
                  <a:pt x="421" y="9574"/>
                  <a:pt x="552" y="9521"/>
                  <a:pt x="658" y="9442"/>
                </a:cubicBezTo>
                <a:cubicBezTo>
                  <a:pt x="710" y="9363"/>
                  <a:pt x="789" y="9311"/>
                  <a:pt x="894" y="9285"/>
                </a:cubicBezTo>
                <a:cubicBezTo>
                  <a:pt x="1368" y="9048"/>
                  <a:pt x="1815" y="8785"/>
                  <a:pt x="2236" y="8469"/>
                </a:cubicBezTo>
                <a:cubicBezTo>
                  <a:pt x="2341" y="8338"/>
                  <a:pt x="2499" y="8259"/>
                  <a:pt x="2630" y="8233"/>
                </a:cubicBezTo>
                <a:cubicBezTo>
                  <a:pt x="2788" y="8206"/>
                  <a:pt x="2919" y="8154"/>
                  <a:pt x="3025" y="8075"/>
                </a:cubicBezTo>
                <a:cubicBezTo>
                  <a:pt x="3232" y="7954"/>
                  <a:pt x="3463" y="7878"/>
                  <a:pt x="3604" y="7878"/>
                </a:cubicBezTo>
                <a:cubicBezTo>
                  <a:pt x="3677" y="7878"/>
                  <a:pt x="3726" y="7898"/>
                  <a:pt x="3735" y="7943"/>
                </a:cubicBezTo>
                <a:cubicBezTo>
                  <a:pt x="3735" y="7980"/>
                  <a:pt x="3746" y="7999"/>
                  <a:pt x="3766" y="7999"/>
                </a:cubicBezTo>
                <a:cubicBezTo>
                  <a:pt x="3789" y="7999"/>
                  <a:pt x="3824" y="7973"/>
                  <a:pt x="3866" y="7917"/>
                </a:cubicBezTo>
                <a:cubicBezTo>
                  <a:pt x="3892" y="7838"/>
                  <a:pt x="3971" y="7785"/>
                  <a:pt x="4077" y="7759"/>
                </a:cubicBezTo>
                <a:cubicBezTo>
                  <a:pt x="4208" y="7707"/>
                  <a:pt x="4340" y="7601"/>
                  <a:pt x="4445" y="7496"/>
                </a:cubicBezTo>
                <a:cubicBezTo>
                  <a:pt x="4708" y="7233"/>
                  <a:pt x="5155" y="6970"/>
                  <a:pt x="6654" y="6313"/>
                </a:cubicBezTo>
                <a:cubicBezTo>
                  <a:pt x="6852" y="6223"/>
                  <a:pt x="6914" y="6182"/>
                  <a:pt x="6875" y="6182"/>
                </a:cubicBezTo>
                <a:cubicBezTo>
                  <a:pt x="6857" y="6182"/>
                  <a:pt x="6817" y="6191"/>
                  <a:pt x="6759" y="6207"/>
                </a:cubicBezTo>
                <a:cubicBezTo>
                  <a:pt x="6724" y="6214"/>
                  <a:pt x="6694" y="6218"/>
                  <a:pt x="6670" y="6218"/>
                </a:cubicBezTo>
                <a:cubicBezTo>
                  <a:pt x="6605" y="6218"/>
                  <a:pt x="6582" y="6193"/>
                  <a:pt x="6601" y="6155"/>
                </a:cubicBezTo>
                <a:cubicBezTo>
                  <a:pt x="6654" y="6102"/>
                  <a:pt x="6733" y="6076"/>
                  <a:pt x="6838" y="6076"/>
                </a:cubicBezTo>
                <a:cubicBezTo>
                  <a:pt x="6996" y="6050"/>
                  <a:pt x="7154" y="6023"/>
                  <a:pt x="7285" y="5971"/>
                </a:cubicBezTo>
                <a:cubicBezTo>
                  <a:pt x="7469" y="5892"/>
                  <a:pt x="7837" y="5760"/>
                  <a:pt x="8127" y="5655"/>
                </a:cubicBezTo>
                <a:cubicBezTo>
                  <a:pt x="8495" y="5524"/>
                  <a:pt x="8679" y="5418"/>
                  <a:pt x="8732" y="5313"/>
                </a:cubicBezTo>
                <a:cubicBezTo>
                  <a:pt x="8758" y="5234"/>
                  <a:pt x="8863" y="5182"/>
                  <a:pt x="8942" y="5182"/>
                </a:cubicBezTo>
                <a:cubicBezTo>
                  <a:pt x="9047" y="5182"/>
                  <a:pt x="9074" y="5261"/>
                  <a:pt x="9021" y="5313"/>
                </a:cubicBezTo>
                <a:cubicBezTo>
                  <a:pt x="8995" y="5353"/>
                  <a:pt x="8995" y="5379"/>
                  <a:pt x="9024" y="5379"/>
                </a:cubicBezTo>
                <a:cubicBezTo>
                  <a:pt x="9054" y="5379"/>
                  <a:pt x="9113" y="5353"/>
                  <a:pt x="9205" y="5287"/>
                </a:cubicBezTo>
                <a:cubicBezTo>
                  <a:pt x="9310" y="5208"/>
                  <a:pt x="9415" y="5155"/>
                  <a:pt x="9547" y="5129"/>
                </a:cubicBezTo>
                <a:cubicBezTo>
                  <a:pt x="9757" y="5077"/>
                  <a:pt x="9941" y="4998"/>
                  <a:pt x="10126" y="4892"/>
                </a:cubicBezTo>
                <a:lnTo>
                  <a:pt x="10625" y="4656"/>
                </a:lnTo>
                <a:lnTo>
                  <a:pt x="10625" y="4656"/>
                </a:lnTo>
                <a:lnTo>
                  <a:pt x="10546" y="4866"/>
                </a:lnTo>
                <a:cubicBezTo>
                  <a:pt x="10441" y="4998"/>
                  <a:pt x="10310" y="5129"/>
                  <a:pt x="10178" y="5234"/>
                </a:cubicBezTo>
                <a:cubicBezTo>
                  <a:pt x="10020" y="5340"/>
                  <a:pt x="9915" y="5418"/>
                  <a:pt x="9915" y="5445"/>
                </a:cubicBezTo>
                <a:cubicBezTo>
                  <a:pt x="10126" y="5366"/>
                  <a:pt x="10310" y="5261"/>
                  <a:pt x="10467" y="5129"/>
                </a:cubicBezTo>
                <a:cubicBezTo>
                  <a:pt x="10652" y="4971"/>
                  <a:pt x="10862" y="4866"/>
                  <a:pt x="11099" y="4814"/>
                </a:cubicBezTo>
                <a:cubicBezTo>
                  <a:pt x="11120" y="4824"/>
                  <a:pt x="11147" y="4831"/>
                  <a:pt x="11176" y="4831"/>
                </a:cubicBezTo>
                <a:cubicBezTo>
                  <a:pt x="11217" y="4831"/>
                  <a:pt x="11263" y="4818"/>
                  <a:pt x="11309" y="4787"/>
                </a:cubicBezTo>
                <a:cubicBezTo>
                  <a:pt x="11388" y="4735"/>
                  <a:pt x="11362" y="4708"/>
                  <a:pt x="11256" y="4708"/>
                </a:cubicBezTo>
                <a:cubicBezTo>
                  <a:pt x="11151" y="4682"/>
                  <a:pt x="11151" y="4603"/>
                  <a:pt x="11204" y="4524"/>
                </a:cubicBezTo>
                <a:cubicBezTo>
                  <a:pt x="11308" y="4403"/>
                  <a:pt x="11457" y="4327"/>
                  <a:pt x="11540" y="4327"/>
                </a:cubicBezTo>
                <a:cubicBezTo>
                  <a:pt x="11583" y="4327"/>
                  <a:pt x="11607" y="4348"/>
                  <a:pt x="11598" y="4393"/>
                </a:cubicBezTo>
                <a:cubicBezTo>
                  <a:pt x="11586" y="4429"/>
                  <a:pt x="11585" y="4449"/>
                  <a:pt x="11596" y="4449"/>
                </a:cubicBezTo>
                <a:cubicBezTo>
                  <a:pt x="11608" y="4449"/>
                  <a:pt x="11635" y="4423"/>
                  <a:pt x="11677" y="4366"/>
                </a:cubicBezTo>
                <a:cubicBezTo>
                  <a:pt x="11756" y="4307"/>
                  <a:pt x="11850" y="4278"/>
                  <a:pt x="11947" y="4278"/>
                </a:cubicBezTo>
                <a:cubicBezTo>
                  <a:pt x="11980" y="4278"/>
                  <a:pt x="12013" y="4281"/>
                  <a:pt x="12045" y="4288"/>
                </a:cubicBezTo>
                <a:cubicBezTo>
                  <a:pt x="12065" y="4291"/>
                  <a:pt x="12086" y="4292"/>
                  <a:pt x="12107" y="4292"/>
                </a:cubicBezTo>
                <a:cubicBezTo>
                  <a:pt x="12248" y="4292"/>
                  <a:pt x="12397" y="4215"/>
                  <a:pt x="12466" y="4077"/>
                </a:cubicBezTo>
                <a:cubicBezTo>
                  <a:pt x="12549" y="3953"/>
                  <a:pt x="12615" y="3910"/>
                  <a:pt x="12691" y="3910"/>
                </a:cubicBezTo>
                <a:cubicBezTo>
                  <a:pt x="12711" y="3910"/>
                  <a:pt x="12733" y="3914"/>
                  <a:pt x="12756" y="3919"/>
                </a:cubicBezTo>
                <a:cubicBezTo>
                  <a:pt x="12777" y="3930"/>
                  <a:pt x="12804" y="3937"/>
                  <a:pt x="12831" y="3937"/>
                </a:cubicBezTo>
                <a:cubicBezTo>
                  <a:pt x="12869" y="3937"/>
                  <a:pt x="12909" y="3924"/>
                  <a:pt x="12940" y="3893"/>
                </a:cubicBezTo>
                <a:cubicBezTo>
                  <a:pt x="12970" y="3862"/>
                  <a:pt x="13010" y="3849"/>
                  <a:pt x="13054" y="3849"/>
                </a:cubicBezTo>
                <a:cubicBezTo>
                  <a:pt x="13085" y="3849"/>
                  <a:pt x="13117" y="3856"/>
                  <a:pt x="13150" y="3867"/>
                </a:cubicBezTo>
                <a:cubicBezTo>
                  <a:pt x="13166" y="3877"/>
                  <a:pt x="13184" y="3882"/>
                  <a:pt x="13204" y="3882"/>
                </a:cubicBezTo>
                <a:cubicBezTo>
                  <a:pt x="13286" y="3882"/>
                  <a:pt x="13408" y="3798"/>
                  <a:pt x="13597" y="3630"/>
                </a:cubicBezTo>
                <a:cubicBezTo>
                  <a:pt x="13765" y="3481"/>
                  <a:pt x="13853" y="3411"/>
                  <a:pt x="13909" y="3411"/>
                </a:cubicBezTo>
                <a:cubicBezTo>
                  <a:pt x="13932" y="3411"/>
                  <a:pt x="13950" y="3423"/>
                  <a:pt x="13965" y="3446"/>
                </a:cubicBezTo>
                <a:cubicBezTo>
                  <a:pt x="13978" y="3459"/>
                  <a:pt x="13996" y="3465"/>
                  <a:pt x="14019" y="3465"/>
                </a:cubicBezTo>
                <a:cubicBezTo>
                  <a:pt x="14094" y="3465"/>
                  <a:pt x="14232" y="3401"/>
                  <a:pt x="14491" y="3262"/>
                </a:cubicBezTo>
                <a:cubicBezTo>
                  <a:pt x="14864" y="3042"/>
                  <a:pt x="14996" y="2963"/>
                  <a:pt x="15072" y="2963"/>
                </a:cubicBezTo>
                <a:cubicBezTo>
                  <a:pt x="15113" y="2963"/>
                  <a:pt x="15138" y="2988"/>
                  <a:pt x="15175" y="3025"/>
                </a:cubicBezTo>
                <a:cubicBezTo>
                  <a:pt x="15221" y="3071"/>
                  <a:pt x="15262" y="3092"/>
                  <a:pt x="15318" y="3092"/>
                </a:cubicBezTo>
                <a:cubicBezTo>
                  <a:pt x="15390" y="3092"/>
                  <a:pt x="15486" y="3058"/>
                  <a:pt x="15649" y="2999"/>
                </a:cubicBezTo>
                <a:cubicBezTo>
                  <a:pt x="15859" y="2920"/>
                  <a:pt x="16017" y="2867"/>
                  <a:pt x="15990" y="2841"/>
                </a:cubicBezTo>
                <a:cubicBezTo>
                  <a:pt x="15938" y="2841"/>
                  <a:pt x="16017" y="2788"/>
                  <a:pt x="16175" y="2736"/>
                </a:cubicBezTo>
                <a:cubicBezTo>
                  <a:pt x="16280" y="2683"/>
                  <a:pt x="16411" y="2657"/>
                  <a:pt x="16543" y="2657"/>
                </a:cubicBezTo>
                <a:cubicBezTo>
                  <a:pt x="16701" y="2604"/>
                  <a:pt x="16858" y="2525"/>
                  <a:pt x="16990" y="2447"/>
                </a:cubicBezTo>
                <a:cubicBezTo>
                  <a:pt x="17095" y="2341"/>
                  <a:pt x="17253" y="2262"/>
                  <a:pt x="17384" y="2210"/>
                </a:cubicBezTo>
                <a:cubicBezTo>
                  <a:pt x="17437" y="2210"/>
                  <a:pt x="17384" y="2262"/>
                  <a:pt x="17305" y="2315"/>
                </a:cubicBezTo>
                <a:cubicBezTo>
                  <a:pt x="17200" y="2368"/>
                  <a:pt x="17227" y="2368"/>
                  <a:pt x="17332" y="2368"/>
                </a:cubicBezTo>
                <a:cubicBezTo>
                  <a:pt x="17516" y="2315"/>
                  <a:pt x="17726" y="2210"/>
                  <a:pt x="17910" y="2105"/>
                </a:cubicBezTo>
                <a:cubicBezTo>
                  <a:pt x="18190" y="1937"/>
                  <a:pt x="18430" y="1848"/>
                  <a:pt x="18592" y="1848"/>
                </a:cubicBezTo>
                <a:cubicBezTo>
                  <a:pt x="18660" y="1848"/>
                  <a:pt x="18714" y="1864"/>
                  <a:pt x="18752" y="1894"/>
                </a:cubicBezTo>
                <a:cubicBezTo>
                  <a:pt x="18778" y="1921"/>
                  <a:pt x="18778" y="1999"/>
                  <a:pt x="18752" y="2026"/>
                </a:cubicBezTo>
                <a:cubicBezTo>
                  <a:pt x="18721" y="2057"/>
                  <a:pt x="18690" y="2069"/>
                  <a:pt x="18660" y="2069"/>
                </a:cubicBezTo>
                <a:cubicBezTo>
                  <a:pt x="18638" y="2069"/>
                  <a:pt x="18616" y="2063"/>
                  <a:pt x="18594" y="2052"/>
                </a:cubicBezTo>
                <a:cubicBezTo>
                  <a:pt x="18586" y="2037"/>
                  <a:pt x="18574" y="2030"/>
                  <a:pt x="18559" y="2030"/>
                </a:cubicBezTo>
                <a:cubicBezTo>
                  <a:pt x="18524" y="2030"/>
                  <a:pt x="18474" y="2067"/>
                  <a:pt x="18436" y="2105"/>
                </a:cubicBezTo>
                <a:cubicBezTo>
                  <a:pt x="18295" y="2246"/>
                  <a:pt x="17579" y="2537"/>
                  <a:pt x="17378" y="2537"/>
                </a:cubicBezTo>
                <a:cubicBezTo>
                  <a:pt x="17356" y="2537"/>
                  <a:pt x="17340" y="2533"/>
                  <a:pt x="17332" y="2525"/>
                </a:cubicBezTo>
                <a:cubicBezTo>
                  <a:pt x="17308" y="2507"/>
                  <a:pt x="17286" y="2499"/>
                  <a:pt x="17266" y="2499"/>
                </a:cubicBezTo>
                <a:cubicBezTo>
                  <a:pt x="17198" y="2499"/>
                  <a:pt x="17144" y="2594"/>
                  <a:pt x="17042" y="2736"/>
                </a:cubicBezTo>
                <a:cubicBezTo>
                  <a:pt x="16945" y="2872"/>
                  <a:pt x="16877" y="2950"/>
                  <a:pt x="16816" y="2950"/>
                </a:cubicBezTo>
                <a:cubicBezTo>
                  <a:pt x="16794" y="2950"/>
                  <a:pt x="16774" y="2941"/>
                  <a:pt x="16753" y="2920"/>
                </a:cubicBezTo>
                <a:cubicBezTo>
                  <a:pt x="16736" y="2894"/>
                  <a:pt x="16716" y="2880"/>
                  <a:pt x="16691" y="2880"/>
                </a:cubicBezTo>
                <a:cubicBezTo>
                  <a:pt x="16639" y="2880"/>
                  <a:pt x="16562" y="2944"/>
                  <a:pt x="16438" y="3104"/>
                </a:cubicBezTo>
                <a:cubicBezTo>
                  <a:pt x="16306" y="3288"/>
                  <a:pt x="16096" y="3420"/>
                  <a:pt x="15859" y="3420"/>
                </a:cubicBezTo>
                <a:cubicBezTo>
                  <a:pt x="15835" y="3416"/>
                  <a:pt x="15812" y="3415"/>
                  <a:pt x="15789" y="3415"/>
                </a:cubicBezTo>
                <a:cubicBezTo>
                  <a:pt x="15635" y="3415"/>
                  <a:pt x="15500" y="3489"/>
                  <a:pt x="15386" y="3604"/>
                </a:cubicBezTo>
                <a:cubicBezTo>
                  <a:pt x="15223" y="3789"/>
                  <a:pt x="14958" y="3955"/>
                  <a:pt x="14826" y="3955"/>
                </a:cubicBezTo>
                <a:cubicBezTo>
                  <a:pt x="14808" y="3955"/>
                  <a:pt x="14793" y="3952"/>
                  <a:pt x="14781" y="3946"/>
                </a:cubicBezTo>
                <a:cubicBezTo>
                  <a:pt x="14778" y="3943"/>
                  <a:pt x="14774" y="3942"/>
                  <a:pt x="14768" y="3942"/>
                </a:cubicBezTo>
                <a:cubicBezTo>
                  <a:pt x="14722" y="3942"/>
                  <a:pt x="14583" y="4038"/>
                  <a:pt x="14465" y="4156"/>
                </a:cubicBezTo>
                <a:cubicBezTo>
                  <a:pt x="14303" y="4318"/>
                  <a:pt x="14150" y="4405"/>
                  <a:pt x="14083" y="4405"/>
                </a:cubicBezTo>
                <a:cubicBezTo>
                  <a:pt x="14030" y="4405"/>
                  <a:pt x="14030" y="4351"/>
                  <a:pt x="14123" y="4235"/>
                </a:cubicBezTo>
                <a:cubicBezTo>
                  <a:pt x="14218" y="4126"/>
                  <a:pt x="14229" y="4074"/>
                  <a:pt x="14156" y="4074"/>
                </a:cubicBezTo>
                <a:cubicBezTo>
                  <a:pt x="14087" y="4074"/>
                  <a:pt x="13945" y="4120"/>
                  <a:pt x="13729" y="4209"/>
                </a:cubicBezTo>
                <a:cubicBezTo>
                  <a:pt x="13466" y="4314"/>
                  <a:pt x="13413" y="4366"/>
                  <a:pt x="13439" y="4445"/>
                </a:cubicBezTo>
                <a:cubicBezTo>
                  <a:pt x="13518" y="4629"/>
                  <a:pt x="12913" y="5313"/>
                  <a:pt x="12650" y="5366"/>
                </a:cubicBezTo>
                <a:cubicBezTo>
                  <a:pt x="12545" y="5366"/>
                  <a:pt x="12440" y="5340"/>
                  <a:pt x="12335" y="5287"/>
                </a:cubicBezTo>
                <a:cubicBezTo>
                  <a:pt x="12308" y="5247"/>
                  <a:pt x="12282" y="5228"/>
                  <a:pt x="12256" y="5228"/>
                </a:cubicBezTo>
                <a:cubicBezTo>
                  <a:pt x="12230" y="5228"/>
                  <a:pt x="12203" y="5247"/>
                  <a:pt x="12177" y="5287"/>
                </a:cubicBezTo>
                <a:cubicBezTo>
                  <a:pt x="11967" y="5524"/>
                  <a:pt x="11704" y="5681"/>
                  <a:pt x="11388" y="5760"/>
                </a:cubicBezTo>
                <a:cubicBezTo>
                  <a:pt x="11369" y="5756"/>
                  <a:pt x="11351" y="5753"/>
                  <a:pt x="11332" y="5753"/>
                </a:cubicBezTo>
                <a:cubicBezTo>
                  <a:pt x="11247" y="5753"/>
                  <a:pt x="11168" y="5801"/>
                  <a:pt x="11125" y="5866"/>
                </a:cubicBezTo>
                <a:cubicBezTo>
                  <a:pt x="11046" y="5944"/>
                  <a:pt x="10967" y="5971"/>
                  <a:pt x="10862" y="5971"/>
                </a:cubicBezTo>
                <a:cubicBezTo>
                  <a:pt x="10704" y="5997"/>
                  <a:pt x="10546" y="6076"/>
                  <a:pt x="10441" y="6181"/>
                </a:cubicBezTo>
                <a:cubicBezTo>
                  <a:pt x="10226" y="6375"/>
                  <a:pt x="9764" y="6551"/>
                  <a:pt x="9532" y="6551"/>
                </a:cubicBezTo>
                <a:cubicBezTo>
                  <a:pt x="9480" y="6551"/>
                  <a:pt x="9439" y="6542"/>
                  <a:pt x="9415" y="6523"/>
                </a:cubicBezTo>
                <a:cubicBezTo>
                  <a:pt x="9393" y="6505"/>
                  <a:pt x="9367" y="6497"/>
                  <a:pt x="9340" y="6497"/>
                </a:cubicBezTo>
                <a:cubicBezTo>
                  <a:pt x="9208" y="6497"/>
                  <a:pt x="9038" y="6682"/>
                  <a:pt x="8995" y="6812"/>
                </a:cubicBezTo>
                <a:cubicBezTo>
                  <a:pt x="8968" y="6918"/>
                  <a:pt x="8889" y="6944"/>
                  <a:pt x="8784" y="6944"/>
                </a:cubicBezTo>
                <a:cubicBezTo>
                  <a:pt x="8679" y="6944"/>
                  <a:pt x="8574" y="6970"/>
                  <a:pt x="8495" y="7049"/>
                </a:cubicBezTo>
                <a:cubicBezTo>
                  <a:pt x="8442" y="7128"/>
                  <a:pt x="8469" y="7154"/>
                  <a:pt x="8574" y="7154"/>
                </a:cubicBezTo>
                <a:cubicBezTo>
                  <a:pt x="8592" y="7148"/>
                  <a:pt x="8605" y="7145"/>
                  <a:pt x="8615" y="7145"/>
                </a:cubicBezTo>
                <a:cubicBezTo>
                  <a:pt x="8647" y="7145"/>
                  <a:pt x="8629" y="7184"/>
                  <a:pt x="8548" y="7286"/>
                </a:cubicBezTo>
                <a:cubicBezTo>
                  <a:pt x="8386" y="7447"/>
                  <a:pt x="7947" y="7593"/>
                  <a:pt x="7738" y="7593"/>
                </a:cubicBezTo>
                <a:cubicBezTo>
                  <a:pt x="7675" y="7593"/>
                  <a:pt x="7633" y="7579"/>
                  <a:pt x="7627" y="7549"/>
                </a:cubicBezTo>
                <a:cubicBezTo>
                  <a:pt x="7627" y="7530"/>
                  <a:pt x="7614" y="7521"/>
                  <a:pt x="7591" y="7521"/>
                </a:cubicBezTo>
                <a:cubicBezTo>
                  <a:pt x="7549" y="7521"/>
                  <a:pt x="7475" y="7550"/>
                  <a:pt x="7390" y="7601"/>
                </a:cubicBezTo>
                <a:cubicBezTo>
                  <a:pt x="7259" y="7654"/>
                  <a:pt x="7180" y="7707"/>
                  <a:pt x="7285" y="7707"/>
                </a:cubicBezTo>
                <a:cubicBezTo>
                  <a:pt x="7443" y="7707"/>
                  <a:pt x="7311" y="7891"/>
                  <a:pt x="7022" y="7996"/>
                </a:cubicBezTo>
                <a:cubicBezTo>
                  <a:pt x="6930" y="8048"/>
                  <a:pt x="6864" y="8075"/>
                  <a:pt x="6815" y="8075"/>
                </a:cubicBezTo>
                <a:cubicBezTo>
                  <a:pt x="6766" y="8075"/>
                  <a:pt x="6733" y="8048"/>
                  <a:pt x="6707" y="7996"/>
                </a:cubicBezTo>
                <a:cubicBezTo>
                  <a:pt x="6672" y="7961"/>
                  <a:pt x="6653" y="7942"/>
                  <a:pt x="6637" y="7942"/>
                </a:cubicBezTo>
                <a:cubicBezTo>
                  <a:pt x="6618" y="7942"/>
                  <a:pt x="6605" y="7974"/>
                  <a:pt x="6575" y="8048"/>
                </a:cubicBezTo>
                <a:cubicBezTo>
                  <a:pt x="6549" y="8154"/>
                  <a:pt x="6312" y="8285"/>
                  <a:pt x="5865" y="8496"/>
                </a:cubicBezTo>
                <a:cubicBezTo>
                  <a:pt x="5628" y="8574"/>
                  <a:pt x="5392" y="8706"/>
                  <a:pt x="5207" y="8864"/>
                </a:cubicBezTo>
                <a:cubicBezTo>
                  <a:pt x="5076" y="8969"/>
                  <a:pt x="4918" y="9048"/>
                  <a:pt x="4760" y="9100"/>
                </a:cubicBezTo>
                <a:cubicBezTo>
                  <a:pt x="4182" y="9390"/>
                  <a:pt x="3866" y="9679"/>
                  <a:pt x="3919" y="9837"/>
                </a:cubicBezTo>
                <a:cubicBezTo>
                  <a:pt x="3945" y="9942"/>
                  <a:pt x="3892" y="9995"/>
                  <a:pt x="3577" y="10179"/>
                </a:cubicBezTo>
                <a:cubicBezTo>
                  <a:pt x="3419" y="10231"/>
                  <a:pt x="3288" y="10310"/>
                  <a:pt x="3156" y="10442"/>
                </a:cubicBezTo>
                <a:cubicBezTo>
                  <a:pt x="3103" y="10494"/>
                  <a:pt x="3051" y="10573"/>
                  <a:pt x="2972" y="10626"/>
                </a:cubicBezTo>
                <a:cubicBezTo>
                  <a:pt x="2893" y="10705"/>
                  <a:pt x="2762" y="10810"/>
                  <a:pt x="2683" y="10863"/>
                </a:cubicBezTo>
                <a:cubicBezTo>
                  <a:pt x="2648" y="10897"/>
                  <a:pt x="2624" y="10916"/>
                  <a:pt x="2614" y="10916"/>
                </a:cubicBezTo>
                <a:cubicBezTo>
                  <a:pt x="2601" y="10916"/>
                  <a:pt x="2612" y="10884"/>
                  <a:pt x="2656" y="10810"/>
                </a:cubicBezTo>
                <a:cubicBezTo>
                  <a:pt x="2722" y="10700"/>
                  <a:pt x="2733" y="10646"/>
                  <a:pt x="2583" y="10646"/>
                </a:cubicBezTo>
                <a:cubicBezTo>
                  <a:pt x="2553" y="10646"/>
                  <a:pt x="2516" y="10648"/>
                  <a:pt x="2472" y="10652"/>
                </a:cubicBezTo>
                <a:cubicBezTo>
                  <a:pt x="2430" y="10657"/>
                  <a:pt x="2394" y="10659"/>
                  <a:pt x="2363" y="10659"/>
                </a:cubicBezTo>
                <a:cubicBezTo>
                  <a:pt x="2219" y="10659"/>
                  <a:pt x="2183" y="10612"/>
                  <a:pt x="2183" y="10547"/>
                </a:cubicBezTo>
                <a:cubicBezTo>
                  <a:pt x="2173" y="10509"/>
                  <a:pt x="2161" y="10488"/>
                  <a:pt x="2133" y="10488"/>
                </a:cubicBezTo>
                <a:cubicBezTo>
                  <a:pt x="2084" y="10488"/>
                  <a:pt x="1990" y="10553"/>
                  <a:pt x="1788" y="10705"/>
                </a:cubicBezTo>
                <a:cubicBezTo>
                  <a:pt x="1657" y="10836"/>
                  <a:pt x="1499" y="10941"/>
                  <a:pt x="1315" y="10994"/>
                </a:cubicBezTo>
                <a:cubicBezTo>
                  <a:pt x="999" y="10994"/>
                  <a:pt x="789" y="11204"/>
                  <a:pt x="815" y="11415"/>
                </a:cubicBezTo>
                <a:cubicBezTo>
                  <a:pt x="842" y="11599"/>
                  <a:pt x="789" y="11783"/>
                  <a:pt x="684" y="11915"/>
                </a:cubicBezTo>
                <a:cubicBezTo>
                  <a:pt x="570" y="12077"/>
                  <a:pt x="516" y="12150"/>
                  <a:pt x="473" y="12150"/>
                </a:cubicBezTo>
                <a:cubicBezTo>
                  <a:pt x="447" y="12150"/>
                  <a:pt x="425" y="12122"/>
                  <a:pt x="395" y="12072"/>
                </a:cubicBezTo>
                <a:cubicBezTo>
                  <a:pt x="289" y="11967"/>
                  <a:pt x="210" y="11888"/>
                  <a:pt x="158" y="11888"/>
                </a:cubicBezTo>
                <a:lnTo>
                  <a:pt x="158" y="12730"/>
                </a:lnTo>
                <a:cubicBezTo>
                  <a:pt x="210" y="12730"/>
                  <a:pt x="210" y="12756"/>
                  <a:pt x="237" y="12809"/>
                </a:cubicBezTo>
                <a:cubicBezTo>
                  <a:pt x="266" y="12911"/>
                  <a:pt x="320" y="12965"/>
                  <a:pt x="371" y="12965"/>
                </a:cubicBezTo>
                <a:cubicBezTo>
                  <a:pt x="411" y="12965"/>
                  <a:pt x="450" y="12931"/>
                  <a:pt x="473" y="12861"/>
                </a:cubicBezTo>
                <a:cubicBezTo>
                  <a:pt x="526" y="12756"/>
                  <a:pt x="605" y="12677"/>
                  <a:pt x="710" y="12625"/>
                </a:cubicBezTo>
                <a:cubicBezTo>
                  <a:pt x="894" y="12519"/>
                  <a:pt x="1052" y="12388"/>
                  <a:pt x="1157" y="12230"/>
                </a:cubicBezTo>
                <a:cubicBezTo>
                  <a:pt x="1289" y="12061"/>
                  <a:pt x="1353" y="11986"/>
                  <a:pt x="1399" y="11986"/>
                </a:cubicBezTo>
                <a:cubicBezTo>
                  <a:pt x="1417" y="11986"/>
                  <a:pt x="1432" y="11997"/>
                  <a:pt x="1447" y="12020"/>
                </a:cubicBezTo>
                <a:cubicBezTo>
                  <a:pt x="1476" y="12064"/>
                  <a:pt x="1530" y="12100"/>
                  <a:pt x="1591" y="12100"/>
                </a:cubicBezTo>
                <a:cubicBezTo>
                  <a:pt x="1638" y="12100"/>
                  <a:pt x="1690" y="12078"/>
                  <a:pt x="1736" y="12020"/>
                </a:cubicBezTo>
                <a:cubicBezTo>
                  <a:pt x="2245" y="11459"/>
                  <a:pt x="2829" y="11072"/>
                  <a:pt x="3176" y="11072"/>
                </a:cubicBezTo>
                <a:cubicBezTo>
                  <a:pt x="3187" y="11072"/>
                  <a:pt x="3198" y="11072"/>
                  <a:pt x="3209" y="11073"/>
                </a:cubicBezTo>
                <a:cubicBezTo>
                  <a:pt x="3445" y="11073"/>
                  <a:pt x="2998" y="11520"/>
                  <a:pt x="2656" y="11599"/>
                </a:cubicBezTo>
                <a:cubicBezTo>
                  <a:pt x="2472" y="11652"/>
                  <a:pt x="2341" y="11704"/>
                  <a:pt x="2341" y="11809"/>
                </a:cubicBezTo>
                <a:cubicBezTo>
                  <a:pt x="2288" y="11967"/>
                  <a:pt x="1946" y="12230"/>
                  <a:pt x="1420" y="12493"/>
                </a:cubicBezTo>
                <a:cubicBezTo>
                  <a:pt x="1262" y="12572"/>
                  <a:pt x="1105" y="12677"/>
                  <a:pt x="999" y="12809"/>
                </a:cubicBezTo>
                <a:cubicBezTo>
                  <a:pt x="763" y="13019"/>
                  <a:pt x="473" y="13177"/>
                  <a:pt x="184" y="13308"/>
                </a:cubicBezTo>
                <a:lnTo>
                  <a:pt x="184" y="13466"/>
                </a:lnTo>
                <a:cubicBezTo>
                  <a:pt x="316" y="13440"/>
                  <a:pt x="421" y="13361"/>
                  <a:pt x="500" y="13282"/>
                </a:cubicBezTo>
                <a:cubicBezTo>
                  <a:pt x="598" y="13164"/>
                  <a:pt x="682" y="13105"/>
                  <a:pt x="773" y="13105"/>
                </a:cubicBezTo>
                <a:cubicBezTo>
                  <a:pt x="804" y="13105"/>
                  <a:pt x="835" y="13111"/>
                  <a:pt x="868" y="13124"/>
                </a:cubicBezTo>
                <a:cubicBezTo>
                  <a:pt x="885" y="13129"/>
                  <a:pt x="904" y="13132"/>
                  <a:pt x="924" y="13132"/>
                </a:cubicBezTo>
                <a:cubicBezTo>
                  <a:pt x="1115" y="13132"/>
                  <a:pt x="1416" y="12908"/>
                  <a:pt x="1631" y="12598"/>
                </a:cubicBezTo>
                <a:cubicBezTo>
                  <a:pt x="1710" y="12493"/>
                  <a:pt x="1815" y="12441"/>
                  <a:pt x="1920" y="12441"/>
                </a:cubicBezTo>
                <a:lnTo>
                  <a:pt x="2262" y="12441"/>
                </a:lnTo>
                <a:cubicBezTo>
                  <a:pt x="2341" y="12441"/>
                  <a:pt x="2393" y="12388"/>
                  <a:pt x="2393" y="12335"/>
                </a:cubicBezTo>
                <a:cubicBezTo>
                  <a:pt x="2393" y="12283"/>
                  <a:pt x="2341" y="12283"/>
                  <a:pt x="2262" y="12283"/>
                </a:cubicBezTo>
                <a:cubicBezTo>
                  <a:pt x="2239" y="12293"/>
                  <a:pt x="2222" y="12297"/>
                  <a:pt x="2213" y="12297"/>
                </a:cubicBezTo>
                <a:cubicBezTo>
                  <a:pt x="2144" y="12297"/>
                  <a:pt x="2374" y="12082"/>
                  <a:pt x="2604" y="11967"/>
                </a:cubicBezTo>
                <a:cubicBezTo>
                  <a:pt x="2709" y="11888"/>
                  <a:pt x="2840" y="11862"/>
                  <a:pt x="2972" y="11836"/>
                </a:cubicBezTo>
                <a:cubicBezTo>
                  <a:pt x="3130" y="11783"/>
                  <a:pt x="3288" y="11704"/>
                  <a:pt x="3419" y="11599"/>
                </a:cubicBezTo>
                <a:cubicBezTo>
                  <a:pt x="3577" y="11467"/>
                  <a:pt x="3761" y="11389"/>
                  <a:pt x="3971" y="11362"/>
                </a:cubicBezTo>
                <a:cubicBezTo>
                  <a:pt x="4077" y="11362"/>
                  <a:pt x="4182" y="11336"/>
                  <a:pt x="4261" y="11283"/>
                </a:cubicBezTo>
                <a:cubicBezTo>
                  <a:pt x="4287" y="11231"/>
                  <a:pt x="4234" y="11204"/>
                  <a:pt x="4129" y="11204"/>
                </a:cubicBezTo>
                <a:cubicBezTo>
                  <a:pt x="4024" y="11178"/>
                  <a:pt x="3998" y="11152"/>
                  <a:pt x="4155" y="11073"/>
                </a:cubicBezTo>
                <a:cubicBezTo>
                  <a:pt x="4261" y="11020"/>
                  <a:pt x="4340" y="10941"/>
                  <a:pt x="4392" y="10836"/>
                </a:cubicBezTo>
                <a:cubicBezTo>
                  <a:pt x="4418" y="10757"/>
                  <a:pt x="4471" y="10705"/>
                  <a:pt x="4576" y="10678"/>
                </a:cubicBezTo>
                <a:lnTo>
                  <a:pt x="4839" y="10678"/>
                </a:lnTo>
                <a:cubicBezTo>
                  <a:pt x="5129" y="10626"/>
                  <a:pt x="5392" y="10442"/>
                  <a:pt x="5576" y="10205"/>
                </a:cubicBezTo>
                <a:cubicBezTo>
                  <a:pt x="5655" y="10074"/>
                  <a:pt x="5786" y="9995"/>
                  <a:pt x="6075" y="9942"/>
                </a:cubicBezTo>
                <a:cubicBezTo>
                  <a:pt x="6444" y="9863"/>
                  <a:pt x="6759" y="9679"/>
                  <a:pt x="6970" y="9390"/>
                </a:cubicBezTo>
                <a:cubicBezTo>
                  <a:pt x="7048" y="9311"/>
                  <a:pt x="7180" y="9258"/>
                  <a:pt x="7311" y="9258"/>
                </a:cubicBezTo>
                <a:cubicBezTo>
                  <a:pt x="7496" y="9258"/>
                  <a:pt x="7574" y="9179"/>
                  <a:pt x="7601" y="9100"/>
                </a:cubicBezTo>
                <a:cubicBezTo>
                  <a:pt x="7627" y="9022"/>
                  <a:pt x="7706" y="8969"/>
                  <a:pt x="7811" y="8969"/>
                </a:cubicBezTo>
                <a:cubicBezTo>
                  <a:pt x="7890" y="8969"/>
                  <a:pt x="7969" y="8969"/>
                  <a:pt x="7995" y="8916"/>
                </a:cubicBezTo>
                <a:cubicBezTo>
                  <a:pt x="8100" y="8837"/>
                  <a:pt x="8232" y="8759"/>
                  <a:pt x="8363" y="8706"/>
                </a:cubicBezTo>
                <a:cubicBezTo>
                  <a:pt x="8528" y="8624"/>
                  <a:pt x="8631" y="8583"/>
                  <a:pt x="8684" y="8583"/>
                </a:cubicBezTo>
                <a:cubicBezTo>
                  <a:pt x="8717" y="8583"/>
                  <a:pt x="8732" y="8597"/>
                  <a:pt x="8732" y="8627"/>
                </a:cubicBezTo>
                <a:cubicBezTo>
                  <a:pt x="8732" y="8641"/>
                  <a:pt x="8737" y="8647"/>
                  <a:pt x="8747" y="8647"/>
                </a:cubicBezTo>
                <a:cubicBezTo>
                  <a:pt x="8795" y="8647"/>
                  <a:pt x="8948" y="8498"/>
                  <a:pt x="9100" y="8259"/>
                </a:cubicBezTo>
                <a:cubicBezTo>
                  <a:pt x="9284" y="8127"/>
                  <a:pt x="9494" y="8048"/>
                  <a:pt x="9705" y="8022"/>
                </a:cubicBezTo>
                <a:cubicBezTo>
                  <a:pt x="9994" y="8022"/>
                  <a:pt x="10283" y="7864"/>
                  <a:pt x="10441" y="7601"/>
                </a:cubicBezTo>
                <a:cubicBezTo>
                  <a:pt x="10625" y="7391"/>
                  <a:pt x="10836" y="7233"/>
                  <a:pt x="11099" y="7154"/>
                </a:cubicBezTo>
                <a:cubicBezTo>
                  <a:pt x="11256" y="7128"/>
                  <a:pt x="11388" y="7049"/>
                  <a:pt x="11519" y="6944"/>
                </a:cubicBezTo>
                <a:cubicBezTo>
                  <a:pt x="11598" y="6839"/>
                  <a:pt x="11704" y="6760"/>
                  <a:pt x="11835" y="6733"/>
                </a:cubicBezTo>
                <a:cubicBezTo>
                  <a:pt x="11954" y="6659"/>
                  <a:pt x="12039" y="6627"/>
                  <a:pt x="12109" y="6627"/>
                </a:cubicBezTo>
                <a:cubicBezTo>
                  <a:pt x="12164" y="6627"/>
                  <a:pt x="12210" y="6646"/>
                  <a:pt x="12256" y="6681"/>
                </a:cubicBezTo>
                <a:cubicBezTo>
                  <a:pt x="12363" y="6757"/>
                  <a:pt x="12470" y="6798"/>
                  <a:pt x="12557" y="6798"/>
                </a:cubicBezTo>
                <a:cubicBezTo>
                  <a:pt x="12619" y="6798"/>
                  <a:pt x="12670" y="6777"/>
                  <a:pt x="12703" y="6733"/>
                </a:cubicBezTo>
                <a:cubicBezTo>
                  <a:pt x="12756" y="6681"/>
                  <a:pt x="12677" y="6655"/>
                  <a:pt x="12545" y="6628"/>
                </a:cubicBezTo>
                <a:cubicBezTo>
                  <a:pt x="12335" y="6628"/>
                  <a:pt x="12414" y="6418"/>
                  <a:pt x="12677" y="6339"/>
                </a:cubicBezTo>
                <a:cubicBezTo>
                  <a:pt x="12756" y="6313"/>
                  <a:pt x="12834" y="6260"/>
                  <a:pt x="12861" y="6181"/>
                </a:cubicBezTo>
                <a:cubicBezTo>
                  <a:pt x="12887" y="6102"/>
                  <a:pt x="12966" y="6076"/>
                  <a:pt x="13124" y="6076"/>
                </a:cubicBezTo>
                <a:cubicBezTo>
                  <a:pt x="13255" y="6102"/>
                  <a:pt x="13334" y="6155"/>
                  <a:pt x="13308" y="6234"/>
                </a:cubicBezTo>
                <a:cubicBezTo>
                  <a:pt x="13258" y="6432"/>
                  <a:pt x="12740" y="7029"/>
                  <a:pt x="12616" y="7029"/>
                </a:cubicBezTo>
                <a:cubicBezTo>
                  <a:pt x="12608" y="7029"/>
                  <a:pt x="12602" y="7027"/>
                  <a:pt x="12598" y="7023"/>
                </a:cubicBezTo>
                <a:cubicBezTo>
                  <a:pt x="12576" y="7008"/>
                  <a:pt x="12558" y="7002"/>
                  <a:pt x="12542" y="7002"/>
                </a:cubicBezTo>
                <a:cubicBezTo>
                  <a:pt x="12502" y="7002"/>
                  <a:pt x="12478" y="7045"/>
                  <a:pt x="12440" y="7102"/>
                </a:cubicBezTo>
                <a:cubicBezTo>
                  <a:pt x="12361" y="7154"/>
                  <a:pt x="12282" y="7207"/>
                  <a:pt x="12203" y="7233"/>
                </a:cubicBezTo>
                <a:cubicBezTo>
                  <a:pt x="12019" y="7312"/>
                  <a:pt x="11861" y="7444"/>
                  <a:pt x="11730" y="7601"/>
                </a:cubicBezTo>
                <a:cubicBezTo>
                  <a:pt x="11519" y="7812"/>
                  <a:pt x="11309" y="7970"/>
                  <a:pt x="11072" y="8075"/>
                </a:cubicBezTo>
                <a:cubicBezTo>
                  <a:pt x="10836" y="8154"/>
                  <a:pt x="10652" y="8259"/>
                  <a:pt x="10441" y="8364"/>
                </a:cubicBezTo>
                <a:cubicBezTo>
                  <a:pt x="10326" y="8441"/>
                  <a:pt x="10210" y="8490"/>
                  <a:pt x="10146" y="8490"/>
                </a:cubicBezTo>
                <a:cubicBezTo>
                  <a:pt x="10123" y="8490"/>
                  <a:pt x="10106" y="8483"/>
                  <a:pt x="10099" y="8469"/>
                </a:cubicBezTo>
                <a:cubicBezTo>
                  <a:pt x="10092" y="8466"/>
                  <a:pt x="10086" y="8464"/>
                  <a:pt x="10079" y="8464"/>
                </a:cubicBezTo>
                <a:cubicBezTo>
                  <a:pt x="10033" y="8464"/>
                  <a:pt x="9984" y="8539"/>
                  <a:pt x="9915" y="8653"/>
                </a:cubicBezTo>
                <a:cubicBezTo>
                  <a:pt x="9757" y="9022"/>
                  <a:pt x="9731" y="9048"/>
                  <a:pt x="9573" y="9048"/>
                </a:cubicBezTo>
                <a:cubicBezTo>
                  <a:pt x="9389" y="9074"/>
                  <a:pt x="9231" y="9153"/>
                  <a:pt x="9100" y="9285"/>
                </a:cubicBezTo>
                <a:cubicBezTo>
                  <a:pt x="8916" y="9416"/>
                  <a:pt x="8732" y="9521"/>
                  <a:pt x="8548" y="9626"/>
                </a:cubicBezTo>
                <a:cubicBezTo>
                  <a:pt x="8390" y="9705"/>
                  <a:pt x="8258" y="9811"/>
                  <a:pt x="8153" y="9942"/>
                </a:cubicBezTo>
                <a:cubicBezTo>
                  <a:pt x="8071" y="10044"/>
                  <a:pt x="8006" y="10083"/>
                  <a:pt x="7944" y="10083"/>
                </a:cubicBezTo>
                <a:cubicBezTo>
                  <a:pt x="7925" y="10083"/>
                  <a:pt x="7908" y="10079"/>
                  <a:pt x="7890" y="10074"/>
                </a:cubicBezTo>
                <a:cubicBezTo>
                  <a:pt x="7877" y="10070"/>
                  <a:pt x="7863" y="10069"/>
                  <a:pt x="7849" y="10069"/>
                </a:cubicBezTo>
                <a:cubicBezTo>
                  <a:pt x="7751" y="10069"/>
                  <a:pt x="7627" y="10149"/>
                  <a:pt x="7443" y="10310"/>
                </a:cubicBezTo>
                <a:cubicBezTo>
                  <a:pt x="7311" y="10442"/>
                  <a:pt x="7154" y="10547"/>
                  <a:pt x="6996" y="10626"/>
                </a:cubicBezTo>
                <a:cubicBezTo>
                  <a:pt x="6680" y="10652"/>
                  <a:pt x="6391" y="10784"/>
                  <a:pt x="6181" y="10994"/>
                </a:cubicBezTo>
                <a:cubicBezTo>
                  <a:pt x="6111" y="11075"/>
                  <a:pt x="6042" y="11115"/>
                  <a:pt x="5993" y="11115"/>
                </a:cubicBezTo>
                <a:cubicBezTo>
                  <a:pt x="5930" y="11115"/>
                  <a:pt x="5899" y="11048"/>
                  <a:pt x="5944" y="10915"/>
                </a:cubicBezTo>
                <a:cubicBezTo>
                  <a:pt x="5976" y="10829"/>
                  <a:pt x="5986" y="10787"/>
                  <a:pt x="5959" y="10787"/>
                </a:cubicBezTo>
                <a:cubicBezTo>
                  <a:pt x="5918" y="10787"/>
                  <a:pt x="5798" y="10875"/>
                  <a:pt x="5549" y="11047"/>
                </a:cubicBezTo>
                <a:cubicBezTo>
                  <a:pt x="5339" y="11178"/>
                  <a:pt x="5155" y="11336"/>
                  <a:pt x="4997" y="11494"/>
                </a:cubicBezTo>
                <a:cubicBezTo>
                  <a:pt x="4944" y="11546"/>
                  <a:pt x="4918" y="11573"/>
                  <a:pt x="4902" y="11573"/>
                </a:cubicBezTo>
                <a:cubicBezTo>
                  <a:pt x="4885" y="11573"/>
                  <a:pt x="4879" y="11546"/>
                  <a:pt x="4866" y="11494"/>
                </a:cubicBezTo>
                <a:cubicBezTo>
                  <a:pt x="4866" y="11456"/>
                  <a:pt x="4852" y="11439"/>
                  <a:pt x="4832" y="11439"/>
                </a:cubicBezTo>
                <a:cubicBezTo>
                  <a:pt x="4794" y="11439"/>
                  <a:pt x="4732" y="11497"/>
                  <a:pt x="4681" y="11599"/>
                </a:cubicBezTo>
                <a:cubicBezTo>
                  <a:pt x="4603" y="11704"/>
                  <a:pt x="4524" y="11783"/>
                  <a:pt x="4445" y="11862"/>
                </a:cubicBezTo>
                <a:cubicBezTo>
                  <a:pt x="4340" y="11941"/>
                  <a:pt x="4287" y="11980"/>
                  <a:pt x="4264" y="11980"/>
                </a:cubicBezTo>
                <a:cubicBezTo>
                  <a:pt x="4241" y="11980"/>
                  <a:pt x="4247" y="11941"/>
                  <a:pt x="4261" y="11862"/>
                </a:cubicBezTo>
                <a:cubicBezTo>
                  <a:pt x="4273" y="11776"/>
                  <a:pt x="4279" y="11736"/>
                  <a:pt x="4267" y="11736"/>
                </a:cubicBezTo>
                <a:cubicBezTo>
                  <a:pt x="4253" y="11736"/>
                  <a:pt x="4214" y="11790"/>
                  <a:pt x="4129" y="11888"/>
                </a:cubicBezTo>
                <a:cubicBezTo>
                  <a:pt x="4037" y="11998"/>
                  <a:pt x="3984" y="12044"/>
                  <a:pt x="3933" y="12044"/>
                </a:cubicBezTo>
                <a:cubicBezTo>
                  <a:pt x="3911" y="12044"/>
                  <a:pt x="3890" y="12036"/>
                  <a:pt x="3866" y="12020"/>
                </a:cubicBezTo>
                <a:cubicBezTo>
                  <a:pt x="3833" y="12009"/>
                  <a:pt x="3801" y="12002"/>
                  <a:pt x="3770" y="12002"/>
                </a:cubicBezTo>
                <a:cubicBezTo>
                  <a:pt x="3726" y="12002"/>
                  <a:pt x="3687" y="12015"/>
                  <a:pt x="3656" y="12046"/>
                </a:cubicBezTo>
                <a:cubicBezTo>
                  <a:pt x="3629" y="12099"/>
                  <a:pt x="3708" y="12125"/>
                  <a:pt x="3866" y="12151"/>
                </a:cubicBezTo>
                <a:cubicBezTo>
                  <a:pt x="4077" y="12151"/>
                  <a:pt x="4077" y="12151"/>
                  <a:pt x="3866" y="12230"/>
                </a:cubicBezTo>
                <a:cubicBezTo>
                  <a:pt x="3682" y="12256"/>
                  <a:pt x="3551" y="12388"/>
                  <a:pt x="3472" y="12572"/>
                </a:cubicBezTo>
                <a:cubicBezTo>
                  <a:pt x="3419" y="12730"/>
                  <a:pt x="3314" y="12809"/>
                  <a:pt x="3261" y="12809"/>
                </a:cubicBezTo>
                <a:cubicBezTo>
                  <a:pt x="3182" y="12809"/>
                  <a:pt x="3209" y="12704"/>
                  <a:pt x="3288" y="12598"/>
                </a:cubicBezTo>
                <a:cubicBezTo>
                  <a:pt x="3366" y="12467"/>
                  <a:pt x="3366" y="12388"/>
                  <a:pt x="3209" y="12362"/>
                </a:cubicBezTo>
                <a:cubicBezTo>
                  <a:pt x="2972" y="12362"/>
                  <a:pt x="2893" y="12441"/>
                  <a:pt x="2972" y="12625"/>
                </a:cubicBezTo>
                <a:cubicBezTo>
                  <a:pt x="3025" y="12704"/>
                  <a:pt x="2972" y="12756"/>
                  <a:pt x="2709" y="12835"/>
                </a:cubicBezTo>
                <a:cubicBezTo>
                  <a:pt x="2577" y="12888"/>
                  <a:pt x="2446" y="12940"/>
                  <a:pt x="2341" y="13045"/>
                </a:cubicBezTo>
                <a:lnTo>
                  <a:pt x="2157" y="13230"/>
                </a:lnTo>
                <a:cubicBezTo>
                  <a:pt x="2133" y="13253"/>
                  <a:pt x="2115" y="13266"/>
                  <a:pt x="2099" y="13266"/>
                </a:cubicBezTo>
                <a:cubicBezTo>
                  <a:pt x="2080" y="13266"/>
                  <a:pt x="2066" y="13247"/>
                  <a:pt x="2051" y="13203"/>
                </a:cubicBezTo>
                <a:cubicBezTo>
                  <a:pt x="2051" y="13164"/>
                  <a:pt x="2044" y="13143"/>
                  <a:pt x="2024" y="13143"/>
                </a:cubicBezTo>
                <a:cubicBezTo>
                  <a:pt x="1990" y="13143"/>
                  <a:pt x="1920" y="13203"/>
                  <a:pt x="1788" y="13335"/>
                </a:cubicBezTo>
                <a:cubicBezTo>
                  <a:pt x="1657" y="13466"/>
                  <a:pt x="1499" y="13571"/>
                  <a:pt x="1341" y="13598"/>
                </a:cubicBezTo>
                <a:cubicBezTo>
                  <a:pt x="1236" y="13598"/>
                  <a:pt x="1184" y="13624"/>
                  <a:pt x="1210" y="13650"/>
                </a:cubicBezTo>
                <a:cubicBezTo>
                  <a:pt x="1236" y="13677"/>
                  <a:pt x="1078" y="13834"/>
                  <a:pt x="868" y="13992"/>
                </a:cubicBezTo>
                <a:cubicBezTo>
                  <a:pt x="605" y="14176"/>
                  <a:pt x="552" y="14282"/>
                  <a:pt x="631" y="14308"/>
                </a:cubicBezTo>
                <a:cubicBezTo>
                  <a:pt x="710" y="14360"/>
                  <a:pt x="684" y="14387"/>
                  <a:pt x="605" y="14413"/>
                </a:cubicBezTo>
                <a:cubicBezTo>
                  <a:pt x="576" y="14423"/>
                  <a:pt x="547" y="14429"/>
                  <a:pt x="520" y="14429"/>
                </a:cubicBezTo>
                <a:cubicBezTo>
                  <a:pt x="472" y="14429"/>
                  <a:pt x="428" y="14410"/>
                  <a:pt x="395" y="14360"/>
                </a:cubicBezTo>
                <a:cubicBezTo>
                  <a:pt x="362" y="14328"/>
                  <a:pt x="319" y="14305"/>
                  <a:pt x="267" y="14305"/>
                </a:cubicBezTo>
                <a:cubicBezTo>
                  <a:pt x="234" y="14305"/>
                  <a:pt x="198" y="14314"/>
                  <a:pt x="158" y="14334"/>
                </a:cubicBezTo>
                <a:lnTo>
                  <a:pt x="158" y="16412"/>
                </a:lnTo>
                <a:cubicBezTo>
                  <a:pt x="223" y="16325"/>
                  <a:pt x="307" y="16274"/>
                  <a:pt x="408" y="16274"/>
                </a:cubicBezTo>
                <a:cubicBezTo>
                  <a:pt x="429" y="16274"/>
                  <a:pt x="451" y="16276"/>
                  <a:pt x="473" y="16280"/>
                </a:cubicBezTo>
                <a:cubicBezTo>
                  <a:pt x="605" y="16280"/>
                  <a:pt x="736" y="16333"/>
                  <a:pt x="736" y="16386"/>
                </a:cubicBezTo>
                <a:cubicBezTo>
                  <a:pt x="736" y="16396"/>
                  <a:pt x="741" y="16402"/>
                  <a:pt x="749" y="16402"/>
                </a:cubicBezTo>
                <a:cubicBezTo>
                  <a:pt x="780" y="16402"/>
                  <a:pt x="864" y="16326"/>
                  <a:pt x="947" y="16201"/>
                </a:cubicBezTo>
                <a:cubicBezTo>
                  <a:pt x="1052" y="16044"/>
                  <a:pt x="1184" y="15912"/>
                  <a:pt x="1236" y="15912"/>
                </a:cubicBezTo>
                <a:cubicBezTo>
                  <a:pt x="1473" y="15912"/>
                  <a:pt x="1710" y="15860"/>
                  <a:pt x="1946" y="15833"/>
                </a:cubicBezTo>
                <a:cubicBezTo>
                  <a:pt x="2183" y="15781"/>
                  <a:pt x="2814" y="15386"/>
                  <a:pt x="2630" y="15360"/>
                </a:cubicBezTo>
                <a:cubicBezTo>
                  <a:pt x="2577" y="15360"/>
                  <a:pt x="2630" y="15255"/>
                  <a:pt x="2709" y="15123"/>
                </a:cubicBezTo>
                <a:cubicBezTo>
                  <a:pt x="2840" y="14913"/>
                  <a:pt x="2946" y="14860"/>
                  <a:pt x="3103" y="14860"/>
                </a:cubicBezTo>
                <a:cubicBezTo>
                  <a:pt x="3288" y="14860"/>
                  <a:pt x="3445" y="14781"/>
                  <a:pt x="3551" y="14650"/>
                </a:cubicBezTo>
                <a:cubicBezTo>
                  <a:pt x="3682" y="14518"/>
                  <a:pt x="3814" y="14413"/>
                  <a:pt x="3971" y="14308"/>
                </a:cubicBezTo>
                <a:cubicBezTo>
                  <a:pt x="4208" y="14150"/>
                  <a:pt x="4445" y="13940"/>
                  <a:pt x="4629" y="13677"/>
                </a:cubicBezTo>
                <a:cubicBezTo>
                  <a:pt x="4642" y="13663"/>
                  <a:pt x="4681" y="13657"/>
                  <a:pt x="4731" y="13657"/>
                </a:cubicBezTo>
                <a:cubicBezTo>
                  <a:pt x="4780" y="13657"/>
                  <a:pt x="4839" y="13663"/>
                  <a:pt x="4892" y="13677"/>
                </a:cubicBezTo>
                <a:cubicBezTo>
                  <a:pt x="4964" y="13699"/>
                  <a:pt x="5033" y="13710"/>
                  <a:pt x="5102" y="13710"/>
                </a:cubicBezTo>
                <a:cubicBezTo>
                  <a:pt x="5360" y="13710"/>
                  <a:pt x="5606" y="13545"/>
                  <a:pt x="5918" y="13151"/>
                </a:cubicBezTo>
                <a:cubicBezTo>
                  <a:pt x="5944" y="13137"/>
                  <a:pt x="5970" y="13131"/>
                  <a:pt x="5993" y="13131"/>
                </a:cubicBezTo>
                <a:cubicBezTo>
                  <a:pt x="6016" y="13131"/>
                  <a:pt x="6036" y="13137"/>
                  <a:pt x="6049" y="13151"/>
                </a:cubicBezTo>
                <a:cubicBezTo>
                  <a:pt x="6063" y="13165"/>
                  <a:pt x="6085" y="13171"/>
                  <a:pt x="6112" y="13171"/>
                </a:cubicBezTo>
                <a:cubicBezTo>
                  <a:pt x="6188" y="13171"/>
                  <a:pt x="6309" y="13122"/>
                  <a:pt x="6444" y="13045"/>
                </a:cubicBezTo>
                <a:cubicBezTo>
                  <a:pt x="6628" y="12953"/>
                  <a:pt x="6772" y="12907"/>
                  <a:pt x="6861" y="12907"/>
                </a:cubicBezTo>
                <a:cubicBezTo>
                  <a:pt x="6950" y="12907"/>
                  <a:pt x="6983" y="12953"/>
                  <a:pt x="6943" y="13045"/>
                </a:cubicBezTo>
                <a:cubicBezTo>
                  <a:pt x="6868" y="13245"/>
                  <a:pt x="6628" y="13468"/>
                  <a:pt x="6491" y="13468"/>
                </a:cubicBezTo>
                <a:cubicBezTo>
                  <a:pt x="6484" y="13468"/>
                  <a:pt x="6477" y="13468"/>
                  <a:pt x="6470" y="13466"/>
                </a:cubicBezTo>
                <a:cubicBezTo>
                  <a:pt x="6443" y="13453"/>
                  <a:pt x="6419" y="13446"/>
                  <a:pt x="6397" y="13446"/>
                </a:cubicBezTo>
                <a:cubicBezTo>
                  <a:pt x="6336" y="13446"/>
                  <a:pt x="6292" y="13500"/>
                  <a:pt x="6233" y="13598"/>
                </a:cubicBezTo>
                <a:cubicBezTo>
                  <a:pt x="6174" y="13716"/>
                  <a:pt x="6115" y="13775"/>
                  <a:pt x="6045" y="13775"/>
                </a:cubicBezTo>
                <a:cubicBezTo>
                  <a:pt x="6021" y="13775"/>
                  <a:pt x="5996" y="13769"/>
                  <a:pt x="5970" y="13756"/>
                </a:cubicBezTo>
                <a:cubicBezTo>
                  <a:pt x="5947" y="13744"/>
                  <a:pt x="5930" y="13739"/>
                  <a:pt x="5919" y="13739"/>
                </a:cubicBezTo>
                <a:cubicBezTo>
                  <a:pt x="5879" y="13739"/>
                  <a:pt x="5909" y="13805"/>
                  <a:pt x="5970" y="13887"/>
                </a:cubicBezTo>
                <a:cubicBezTo>
                  <a:pt x="6102" y="14045"/>
                  <a:pt x="6102" y="14071"/>
                  <a:pt x="5865" y="14150"/>
                </a:cubicBezTo>
                <a:cubicBezTo>
                  <a:pt x="5707" y="14229"/>
                  <a:pt x="5523" y="14308"/>
                  <a:pt x="5365" y="14413"/>
                </a:cubicBezTo>
                <a:cubicBezTo>
                  <a:pt x="5260" y="14483"/>
                  <a:pt x="5202" y="14517"/>
                  <a:pt x="5188" y="14517"/>
                </a:cubicBezTo>
                <a:cubicBezTo>
                  <a:pt x="5170" y="14517"/>
                  <a:pt x="5222" y="14463"/>
                  <a:pt x="5339" y="14360"/>
                </a:cubicBezTo>
                <a:cubicBezTo>
                  <a:pt x="5470" y="14255"/>
                  <a:pt x="5628" y="14124"/>
                  <a:pt x="5681" y="14071"/>
                </a:cubicBezTo>
                <a:cubicBezTo>
                  <a:pt x="5760" y="13992"/>
                  <a:pt x="5760" y="13966"/>
                  <a:pt x="5681" y="13966"/>
                </a:cubicBezTo>
                <a:cubicBezTo>
                  <a:pt x="5444" y="14019"/>
                  <a:pt x="5260" y="14150"/>
                  <a:pt x="5076" y="14282"/>
                </a:cubicBezTo>
                <a:cubicBezTo>
                  <a:pt x="4811" y="14485"/>
                  <a:pt x="4672" y="14563"/>
                  <a:pt x="4550" y="14563"/>
                </a:cubicBezTo>
                <a:cubicBezTo>
                  <a:pt x="4514" y="14563"/>
                  <a:pt x="4480" y="14556"/>
                  <a:pt x="4445" y="14545"/>
                </a:cubicBezTo>
                <a:cubicBezTo>
                  <a:pt x="4401" y="14527"/>
                  <a:pt x="4369" y="14518"/>
                  <a:pt x="4344" y="14518"/>
                </a:cubicBezTo>
                <a:cubicBezTo>
                  <a:pt x="4296" y="14518"/>
                  <a:pt x="4278" y="14553"/>
                  <a:pt x="4261" y="14623"/>
                </a:cubicBezTo>
                <a:cubicBezTo>
                  <a:pt x="4234" y="14729"/>
                  <a:pt x="4287" y="14729"/>
                  <a:pt x="4366" y="14729"/>
                </a:cubicBezTo>
                <a:cubicBezTo>
                  <a:pt x="4381" y="14721"/>
                  <a:pt x="4397" y="14718"/>
                  <a:pt x="4409" y="14718"/>
                </a:cubicBezTo>
                <a:cubicBezTo>
                  <a:pt x="4440" y="14718"/>
                  <a:pt x="4456" y="14736"/>
                  <a:pt x="4418" y="14755"/>
                </a:cubicBezTo>
                <a:cubicBezTo>
                  <a:pt x="4077" y="14992"/>
                  <a:pt x="3682" y="15176"/>
                  <a:pt x="3288" y="15281"/>
                </a:cubicBezTo>
                <a:cubicBezTo>
                  <a:pt x="3278" y="15276"/>
                  <a:pt x="3267" y="15274"/>
                  <a:pt x="3255" y="15274"/>
                </a:cubicBezTo>
                <a:cubicBezTo>
                  <a:pt x="3198" y="15274"/>
                  <a:pt x="3116" y="15321"/>
                  <a:pt x="3051" y="15386"/>
                </a:cubicBezTo>
                <a:cubicBezTo>
                  <a:pt x="2972" y="15465"/>
                  <a:pt x="2814" y="15597"/>
                  <a:pt x="2735" y="15649"/>
                </a:cubicBezTo>
                <a:cubicBezTo>
                  <a:pt x="2630" y="15728"/>
                  <a:pt x="2630" y="15807"/>
                  <a:pt x="2762" y="15860"/>
                </a:cubicBezTo>
                <a:cubicBezTo>
                  <a:pt x="2781" y="15861"/>
                  <a:pt x="2800" y="15862"/>
                  <a:pt x="2819" y="15862"/>
                </a:cubicBezTo>
                <a:cubicBezTo>
                  <a:pt x="3058" y="15862"/>
                  <a:pt x="3269" y="15711"/>
                  <a:pt x="3366" y="15491"/>
                </a:cubicBezTo>
                <a:cubicBezTo>
                  <a:pt x="3386" y="15453"/>
                  <a:pt x="3405" y="15428"/>
                  <a:pt x="3424" y="15428"/>
                </a:cubicBezTo>
                <a:cubicBezTo>
                  <a:pt x="3431" y="15428"/>
                  <a:pt x="3438" y="15432"/>
                  <a:pt x="3445" y="15439"/>
                </a:cubicBezTo>
                <a:cubicBezTo>
                  <a:pt x="3446" y="15440"/>
                  <a:pt x="3448" y="15440"/>
                  <a:pt x="3451" y="15440"/>
                </a:cubicBezTo>
                <a:cubicBezTo>
                  <a:pt x="3525" y="15440"/>
                  <a:pt x="4160" y="15143"/>
                  <a:pt x="4261" y="14992"/>
                </a:cubicBezTo>
                <a:cubicBezTo>
                  <a:pt x="4329" y="14895"/>
                  <a:pt x="4384" y="14857"/>
                  <a:pt x="4443" y="14857"/>
                </a:cubicBezTo>
                <a:cubicBezTo>
                  <a:pt x="4496" y="14857"/>
                  <a:pt x="4554" y="14889"/>
                  <a:pt x="4629" y="14939"/>
                </a:cubicBezTo>
                <a:cubicBezTo>
                  <a:pt x="4708" y="15018"/>
                  <a:pt x="4681" y="15044"/>
                  <a:pt x="4497" y="15149"/>
                </a:cubicBezTo>
                <a:cubicBezTo>
                  <a:pt x="4366" y="15228"/>
                  <a:pt x="4287" y="15307"/>
                  <a:pt x="4287" y="15360"/>
                </a:cubicBezTo>
                <a:cubicBezTo>
                  <a:pt x="4287" y="15429"/>
                  <a:pt x="4455" y="15462"/>
                  <a:pt x="4638" y="15462"/>
                </a:cubicBezTo>
                <a:cubicBezTo>
                  <a:pt x="4801" y="15462"/>
                  <a:pt x="4975" y="15436"/>
                  <a:pt x="5050" y="15386"/>
                </a:cubicBezTo>
                <a:cubicBezTo>
                  <a:pt x="5088" y="15348"/>
                  <a:pt x="5141" y="15323"/>
                  <a:pt x="5176" y="15323"/>
                </a:cubicBezTo>
                <a:cubicBezTo>
                  <a:pt x="5190" y="15323"/>
                  <a:pt x="5200" y="15326"/>
                  <a:pt x="5207" y="15334"/>
                </a:cubicBezTo>
                <a:cubicBezTo>
                  <a:pt x="5234" y="15360"/>
                  <a:pt x="4313" y="16044"/>
                  <a:pt x="4182" y="16044"/>
                </a:cubicBezTo>
                <a:cubicBezTo>
                  <a:pt x="4077" y="16044"/>
                  <a:pt x="4050" y="16070"/>
                  <a:pt x="4103" y="16149"/>
                </a:cubicBezTo>
                <a:cubicBezTo>
                  <a:pt x="4129" y="16201"/>
                  <a:pt x="4103" y="16280"/>
                  <a:pt x="3892" y="16359"/>
                </a:cubicBezTo>
                <a:cubicBezTo>
                  <a:pt x="3777" y="16398"/>
                  <a:pt x="3718" y="16422"/>
                  <a:pt x="3736" y="16422"/>
                </a:cubicBezTo>
                <a:cubicBezTo>
                  <a:pt x="3742" y="16422"/>
                  <a:pt x="3759" y="16419"/>
                  <a:pt x="3787" y="16412"/>
                </a:cubicBezTo>
                <a:cubicBezTo>
                  <a:pt x="3814" y="16405"/>
                  <a:pt x="3835" y="16402"/>
                  <a:pt x="3851" y="16402"/>
                </a:cubicBezTo>
                <a:cubicBezTo>
                  <a:pt x="3901" y="16402"/>
                  <a:pt x="3906" y="16432"/>
                  <a:pt x="3866" y="16491"/>
                </a:cubicBezTo>
                <a:cubicBezTo>
                  <a:pt x="3814" y="16570"/>
                  <a:pt x="3814" y="16622"/>
                  <a:pt x="3892" y="16622"/>
                </a:cubicBezTo>
                <a:cubicBezTo>
                  <a:pt x="3971" y="16622"/>
                  <a:pt x="4050" y="16570"/>
                  <a:pt x="4103" y="16491"/>
                </a:cubicBezTo>
                <a:cubicBezTo>
                  <a:pt x="4229" y="16289"/>
                  <a:pt x="5083" y="15699"/>
                  <a:pt x="5197" y="15699"/>
                </a:cubicBezTo>
                <a:cubicBezTo>
                  <a:pt x="5202" y="15699"/>
                  <a:pt x="5205" y="15700"/>
                  <a:pt x="5207" y="15702"/>
                </a:cubicBezTo>
                <a:cubicBezTo>
                  <a:pt x="5231" y="15717"/>
                  <a:pt x="5249" y="15723"/>
                  <a:pt x="5265" y="15723"/>
                </a:cubicBezTo>
                <a:cubicBezTo>
                  <a:pt x="5304" y="15723"/>
                  <a:pt x="5328" y="15686"/>
                  <a:pt x="5365" y="15649"/>
                </a:cubicBezTo>
                <a:cubicBezTo>
                  <a:pt x="5444" y="15570"/>
                  <a:pt x="5549" y="15491"/>
                  <a:pt x="5681" y="15439"/>
                </a:cubicBezTo>
                <a:cubicBezTo>
                  <a:pt x="5865" y="15334"/>
                  <a:pt x="6049" y="15228"/>
                  <a:pt x="6207" y="15097"/>
                </a:cubicBezTo>
                <a:cubicBezTo>
                  <a:pt x="6395" y="14951"/>
                  <a:pt x="6450" y="14904"/>
                  <a:pt x="6373" y="14904"/>
                </a:cubicBezTo>
                <a:cubicBezTo>
                  <a:pt x="6353" y="14904"/>
                  <a:pt x="6324" y="14907"/>
                  <a:pt x="6286" y="14913"/>
                </a:cubicBezTo>
                <a:cubicBezTo>
                  <a:pt x="6242" y="14927"/>
                  <a:pt x="6210" y="14934"/>
                  <a:pt x="6189" y="14934"/>
                </a:cubicBezTo>
                <a:cubicBezTo>
                  <a:pt x="6134" y="14934"/>
                  <a:pt x="6150" y="14891"/>
                  <a:pt x="6207" y="14834"/>
                </a:cubicBezTo>
                <a:cubicBezTo>
                  <a:pt x="6259" y="14755"/>
                  <a:pt x="6365" y="14702"/>
                  <a:pt x="6444" y="14702"/>
                </a:cubicBezTo>
                <a:cubicBezTo>
                  <a:pt x="6522" y="14702"/>
                  <a:pt x="6654" y="14702"/>
                  <a:pt x="6733" y="14676"/>
                </a:cubicBezTo>
                <a:cubicBezTo>
                  <a:pt x="6759" y="14663"/>
                  <a:pt x="6799" y="14663"/>
                  <a:pt x="6841" y="14663"/>
                </a:cubicBezTo>
                <a:cubicBezTo>
                  <a:pt x="6884" y="14663"/>
                  <a:pt x="6930" y="14663"/>
                  <a:pt x="6970" y="14650"/>
                </a:cubicBezTo>
                <a:cubicBezTo>
                  <a:pt x="7022" y="14623"/>
                  <a:pt x="7048" y="14623"/>
                  <a:pt x="6996" y="14571"/>
                </a:cubicBezTo>
                <a:cubicBezTo>
                  <a:pt x="6943" y="14518"/>
                  <a:pt x="6970" y="14439"/>
                  <a:pt x="7259" y="14229"/>
                </a:cubicBezTo>
                <a:cubicBezTo>
                  <a:pt x="7469" y="14097"/>
                  <a:pt x="7627" y="13966"/>
                  <a:pt x="7627" y="13913"/>
                </a:cubicBezTo>
                <a:cubicBezTo>
                  <a:pt x="7627" y="13861"/>
                  <a:pt x="7706" y="13808"/>
                  <a:pt x="7811" y="13782"/>
                </a:cubicBezTo>
                <a:cubicBezTo>
                  <a:pt x="7916" y="13782"/>
                  <a:pt x="8022" y="13729"/>
                  <a:pt x="8074" y="13677"/>
                </a:cubicBezTo>
                <a:cubicBezTo>
                  <a:pt x="8120" y="13620"/>
                  <a:pt x="8101" y="13592"/>
                  <a:pt x="8038" y="13592"/>
                </a:cubicBezTo>
                <a:cubicBezTo>
                  <a:pt x="7955" y="13592"/>
                  <a:pt x="7795" y="13640"/>
                  <a:pt x="7601" y="13729"/>
                </a:cubicBezTo>
                <a:cubicBezTo>
                  <a:pt x="7417" y="13837"/>
                  <a:pt x="7215" y="13890"/>
                  <a:pt x="7010" y="13890"/>
                </a:cubicBezTo>
                <a:cubicBezTo>
                  <a:pt x="6865" y="13890"/>
                  <a:pt x="6717" y="13863"/>
                  <a:pt x="6575" y="13808"/>
                </a:cubicBezTo>
                <a:cubicBezTo>
                  <a:pt x="6286" y="13729"/>
                  <a:pt x="6312" y="13650"/>
                  <a:pt x="6654" y="13519"/>
                </a:cubicBezTo>
                <a:cubicBezTo>
                  <a:pt x="6759" y="13493"/>
                  <a:pt x="6838" y="13440"/>
                  <a:pt x="6917" y="13361"/>
                </a:cubicBezTo>
                <a:cubicBezTo>
                  <a:pt x="7130" y="12982"/>
                  <a:pt x="7686" y="12474"/>
                  <a:pt x="7870" y="12474"/>
                </a:cubicBezTo>
                <a:cubicBezTo>
                  <a:pt x="7890" y="12474"/>
                  <a:pt x="7906" y="12480"/>
                  <a:pt x="7916" y="12493"/>
                </a:cubicBezTo>
                <a:cubicBezTo>
                  <a:pt x="7916" y="12519"/>
                  <a:pt x="7837" y="12598"/>
                  <a:pt x="7706" y="12677"/>
                </a:cubicBezTo>
                <a:cubicBezTo>
                  <a:pt x="7522" y="12756"/>
                  <a:pt x="7522" y="12782"/>
                  <a:pt x="7653" y="12809"/>
                </a:cubicBezTo>
                <a:cubicBezTo>
                  <a:pt x="7811" y="12809"/>
                  <a:pt x="7995" y="12677"/>
                  <a:pt x="8179" y="12388"/>
                </a:cubicBezTo>
                <a:cubicBezTo>
                  <a:pt x="8258" y="12283"/>
                  <a:pt x="8390" y="12230"/>
                  <a:pt x="8495" y="12230"/>
                </a:cubicBezTo>
                <a:cubicBezTo>
                  <a:pt x="8653" y="12230"/>
                  <a:pt x="8784" y="12125"/>
                  <a:pt x="8837" y="11967"/>
                </a:cubicBezTo>
                <a:cubicBezTo>
                  <a:pt x="8878" y="11843"/>
                  <a:pt x="8919" y="11800"/>
                  <a:pt x="8986" y="11800"/>
                </a:cubicBezTo>
                <a:cubicBezTo>
                  <a:pt x="9004" y="11800"/>
                  <a:pt x="9025" y="11804"/>
                  <a:pt x="9047" y="11809"/>
                </a:cubicBezTo>
                <a:cubicBezTo>
                  <a:pt x="9051" y="11810"/>
                  <a:pt x="9055" y="11811"/>
                  <a:pt x="9060" y="11811"/>
                </a:cubicBezTo>
                <a:cubicBezTo>
                  <a:pt x="9175" y="11811"/>
                  <a:pt x="9711" y="11537"/>
                  <a:pt x="9863" y="11336"/>
                </a:cubicBezTo>
                <a:cubicBezTo>
                  <a:pt x="9968" y="11231"/>
                  <a:pt x="10099" y="11178"/>
                  <a:pt x="10231" y="11152"/>
                </a:cubicBezTo>
                <a:cubicBezTo>
                  <a:pt x="10389" y="11099"/>
                  <a:pt x="10520" y="11020"/>
                  <a:pt x="10652" y="10915"/>
                </a:cubicBezTo>
                <a:cubicBezTo>
                  <a:pt x="10730" y="10810"/>
                  <a:pt x="10836" y="10757"/>
                  <a:pt x="10967" y="10705"/>
                </a:cubicBezTo>
                <a:cubicBezTo>
                  <a:pt x="11125" y="10626"/>
                  <a:pt x="11256" y="10547"/>
                  <a:pt x="11362" y="10415"/>
                </a:cubicBezTo>
                <a:cubicBezTo>
                  <a:pt x="11441" y="10310"/>
                  <a:pt x="11546" y="10231"/>
                  <a:pt x="11598" y="10231"/>
                </a:cubicBezTo>
                <a:cubicBezTo>
                  <a:pt x="11940" y="10126"/>
                  <a:pt x="12230" y="9942"/>
                  <a:pt x="12466" y="9705"/>
                </a:cubicBezTo>
                <a:cubicBezTo>
                  <a:pt x="12466" y="9653"/>
                  <a:pt x="12545" y="9653"/>
                  <a:pt x="12650" y="9653"/>
                </a:cubicBezTo>
                <a:cubicBezTo>
                  <a:pt x="12667" y="9657"/>
                  <a:pt x="12685" y="9659"/>
                  <a:pt x="12704" y="9659"/>
                </a:cubicBezTo>
                <a:cubicBezTo>
                  <a:pt x="12799" y="9659"/>
                  <a:pt x="12913" y="9601"/>
                  <a:pt x="13045" y="9469"/>
                </a:cubicBezTo>
                <a:cubicBezTo>
                  <a:pt x="13124" y="9363"/>
                  <a:pt x="13229" y="9285"/>
                  <a:pt x="13360" y="9258"/>
                </a:cubicBezTo>
                <a:cubicBezTo>
                  <a:pt x="13492" y="9206"/>
                  <a:pt x="13597" y="9153"/>
                  <a:pt x="13676" y="9074"/>
                </a:cubicBezTo>
                <a:cubicBezTo>
                  <a:pt x="13860" y="8943"/>
                  <a:pt x="14044" y="8811"/>
                  <a:pt x="14228" y="8732"/>
                </a:cubicBezTo>
                <a:cubicBezTo>
                  <a:pt x="14491" y="8627"/>
                  <a:pt x="14754" y="8469"/>
                  <a:pt x="14965" y="8285"/>
                </a:cubicBezTo>
                <a:cubicBezTo>
                  <a:pt x="15181" y="8141"/>
                  <a:pt x="15397" y="8019"/>
                  <a:pt x="15453" y="8019"/>
                </a:cubicBezTo>
                <a:cubicBezTo>
                  <a:pt x="15458" y="8019"/>
                  <a:pt x="15462" y="8020"/>
                  <a:pt x="15464" y="8022"/>
                </a:cubicBezTo>
                <a:cubicBezTo>
                  <a:pt x="15471" y="8029"/>
                  <a:pt x="15481" y="8032"/>
                  <a:pt x="15493" y="8032"/>
                </a:cubicBezTo>
                <a:cubicBezTo>
                  <a:pt x="15529" y="8032"/>
                  <a:pt x="15583" y="8002"/>
                  <a:pt x="15622" y="7943"/>
                </a:cubicBezTo>
                <a:cubicBezTo>
                  <a:pt x="15727" y="7864"/>
                  <a:pt x="15859" y="7812"/>
                  <a:pt x="15964" y="7812"/>
                </a:cubicBezTo>
                <a:cubicBezTo>
                  <a:pt x="16122" y="7785"/>
                  <a:pt x="16280" y="7733"/>
                  <a:pt x="16411" y="7628"/>
                </a:cubicBezTo>
                <a:cubicBezTo>
                  <a:pt x="16510" y="7529"/>
                  <a:pt x="16609" y="7482"/>
                  <a:pt x="16672" y="7482"/>
                </a:cubicBezTo>
                <a:cubicBezTo>
                  <a:pt x="16744" y="7482"/>
                  <a:pt x="16770" y="7542"/>
                  <a:pt x="16701" y="7654"/>
                </a:cubicBezTo>
                <a:cubicBezTo>
                  <a:pt x="16648" y="7733"/>
                  <a:pt x="16674" y="7785"/>
                  <a:pt x="16779" y="7785"/>
                </a:cubicBezTo>
                <a:cubicBezTo>
                  <a:pt x="16816" y="7780"/>
                  <a:pt x="16846" y="7777"/>
                  <a:pt x="16871" y="7777"/>
                </a:cubicBezTo>
                <a:cubicBezTo>
                  <a:pt x="17085" y="7777"/>
                  <a:pt x="16916" y="7965"/>
                  <a:pt x="16516" y="8154"/>
                </a:cubicBezTo>
                <a:cubicBezTo>
                  <a:pt x="16332" y="8233"/>
                  <a:pt x="16148" y="8390"/>
                  <a:pt x="16043" y="8574"/>
                </a:cubicBezTo>
                <a:cubicBezTo>
                  <a:pt x="15964" y="8680"/>
                  <a:pt x="15885" y="8785"/>
                  <a:pt x="15754" y="8837"/>
                </a:cubicBezTo>
                <a:cubicBezTo>
                  <a:pt x="15731" y="8845"/>
                  <a:pt x="15710" y="8848"/>
                  <a:pt x="15693" y="8848"/>
                </a:cubicBezTo>
                <a:cubicBezTo>
                  <a:pt x="15651" y="8848"/>
                  <a:pt x="15630" y="8830"/>
                  <a:pt x="15649" y="8811"/>
                </a:cubicBezTo>
                <a:cubicBezTo>
                  <a:pt x="15687" y="8764"/>
                  <a:pt x="15663" y="8744"/>
                  <a:pt x="15607" y="8744"/>
                </a:cubicBezTo>
                <a:cubicBezTo>
                  <a:pt x="15508" y="8744"/>
                  <a:pt x="15309" y="8806"/>
                  <a:pt x="15175" y="8890"/>
                </a:cubicBezTo>
                <a:cubicBezTo>
                  <a:pt x="15016" y="9003"/>
                  <a:pt x="15053" y="9195"/>
                  <a:pt x="15269" y="9195"/>
                </a:cubicBezTo>
                <a:cubicBezTo>
                  <a:pt x="15303" y="9195"/>
                  <a:pt x="15342" y="9190"/>
                  <a:pt x="15386" y="9179"/>
                </a:cubicBezTo>
                <a:cubicBezTo>
                  <a:pt x="15450" y="9162"/>
                  <a:pt x="15497" y="9153"/>
                  <a:pt x="15528" y="9153"/>
                </a:cubicBezTo>
                <a:cubicBezTo>
                  <a:pt x="15637" y="9153"/>
                  <a:pt x="15547" y="9258"/>
                  <a:pt x="15280" y="9442"/>
                </a:cubicBezTo>
                <a:cubicBezTo>
                  <a:pt x="15149" y="9495"/>
                  <a:pt x="14991" y="9626"/>
                  <a:pt x="14886" y="9679"/>
                </a:cubicBezTo>
                <a:cubicBezTo>
                  <a:pt x="14781" y="9758"/>
                  <a:pt x="14649" y="9811"/>
                  <a:pt x="14518" y="9811"/>
                </a:cubicBezTo>
                <a:cubicBezTo>
                  <a:pt x="14386" y="9811"/>
                  <a:pt x="14386" y="9758"/>
                  <a:pt x="14544" y="9705"/>
                </a:cubicBezTo>
                <a:cubicBezTo>
                  <a:pt x="14833" y="9600"/>
                  <a:pt x="14991" y="9363"/>
                  <a:pt x="14860" y="9285"/>
                </a:cubicBezTo>
                <a:cubicBezTo>
                  <a:pt x="14834" y="9272"/>
                  <a:pt x="14806" y="9266"/>
                  <a:pt x="14778" y="9266"/>
                </a:cubicBezTo>
                <a:cubicBezTo>
                  <a:pt x="14629" y="9266"/>
                  <a:pt x="14448" y="9424"/>
                  <a:pt x="14360" y="9600"/>
                </a:cubicBezTo>
                <a:cubicBezTo>
                  <a:pt x="14334" y="9705"/>
                  <a:pt x="14228" y="9784"/>
                  <a:pt x="14176" y="9784"/>
                </a:cubicBezTo>
                <a:cubicBezTo>
                  <a:pt x="14123" y="9758"/>
                  <a:pt x="14097" y="9679"/>
                  <a:pt x="14149" y="9574"/>
                </a:cubicBezTo>
                <a:lnTo>
                  <a:pt x="14255" y="9390"/>
                </a:lnTo>
                <a:lnTo>
                  <a:pt x="14097" y="9574"/>
                </a:lnTo>
                <a:cubicBezTo>
                  <a:pt x="13992" y="9679"/>
                  <a:pt x="13939" y="9784"/>
                  <a:pt x="13913" y="9916"/>
                </a:cubicBezTo>
                <a:cubicBezTo>
                  <a:pt x="13913" y="10007"/>
                  <a:pt x="13900" y="10035"/>
                  <a:pt x="13840" y="10035"/>
                </a:cubicBezTo>
                <a:cubicBezTo>
                  <a:pt x="13814" y="10035"/>
                  <a:pt x="13777" y="10029"/>
                  <a:pt x="13729" y="10021"/>
                </a:cubicBezTo>
                <a:cubicBezTo>
                  <a:pt x="13687" y="10004"/>
                  <a:pt x="13645" y="9996"/>
                  <a:pt x="13605" y="9996"/>
                </a:cubicBezTo>
                <a:cubicBezTo>
                  <a:pt x="13519" y="9996"/>
                  <a:pt x="13441" y="10036"/>
                  <a:pt x="13387" y="10126"/>
                </a:cubicBezTo>
                <a:cubicBezTo>
                  <a:pt x="13318" y="10194"/>
                  <a:pt x="13250" y="10263"/>
                  <a:pt x="13216" y="10263"/>
                </a:cubicBezTo>
                <a:cubicBezTo>
                  <a:pt x="13211" y="10263"/>
                  <a:pt x="13206" y="10261"/>
                  <a:pt x="13203" y="10258"/>
                </a:cubicBezTo>
                <a:cubicBezTo>
                  <a:pt x="13189" y="10246"/>
                  <a:pt x="13168" y="10241"/>
                  <a:pt x="13143" y="10241"/>
                </a:cubicBezTo>
                <a:cubicBezTo>
                  <a:pt x="12931" y="10241"/>
                  <a:pt x="12359" y="10612"/>
                  <a:pt x="12124" y="10941"/>
                </a:cubicBezTo>
                <a:cubicBezTo>
                  <a:pt x="11948" y="11166"/>
                  <a:pt x="11859" y="11263"/>
                  <a:pt x="11793" y="11263"/>
                </a:cubicBezTo>
                <a:cubicBezTo>
                  <a:pt x="11751" y="11263"/>
                  <a:pt x="11718" y="11224"/>
                  <a:pt x="11677" y="11152"/>
                </a:cubicBezTo>
                <a:cubicBezTo>
                  <a:pt x="11637" y="11071"/>
                  <a:pt x="11578" y="11037"/>
                  <a:pt x="11514" y="11037"/>
                </a:cubicBezTo>
                <a:cubicBezTo>
                  <a:pt x="11410" y="11037"/>
                  <a:pt x="11295" y="11127"/>
                  <a:pt x="11230" y="11257"/>
                </a:cubicBezTo>
                <a:cubicBezTo>
                  <a:pt x="11210" y="11337"/>
                  <a:pt x="11175" y="11372"/>
                  <a:pt x="11136" y="11372"/>
                </a:cubicBezTo>
                <a:cubicBezTo>
                  <a:pt x="11123" y="11372"/>
                  <a:pt x="11111" y="11368"/>
                  <a:pt x="11099" y="11362"/>
                </a:cubicBezTo>
                <a:cubicBezTo>
                  <a:pt x="11092" y="11349"/>
                  <a:pt x="11082" y="11342"/>
                  <a:pt x="11069" y="11342"/>
                </a:cubicBezTo>
                <a:cubicBezTo>
                  <a:pt x="11033" y="11342"/>
                  <a:pt x="10980" y="11396"/>
                  <a:pt x="10941" y="11494"/>
                </a:cubicBezTo>
                <a:cubicBezTo>
                  <a:pt x="10908" y="11576"/>
                  <a:pt x="10885" y="11617"/>
                  <a:pt x="10879" y="11617"/>
                </a:cubicBezTo>
                <a:cubicBezTo>
                  <a:pt x="10876" y="11617"/>
                  <a:pt x="10878" y="11602"/>
                  <a:pt x="10888" y="11573"/>
                </a:cubicBezTo>
                <a:cubicBezTo>
                  <a:pt x="10888" y="11507"/>
                  <a:pt x="10842" y="11474"/>
                  <a:pt x="10783" y="11474"/>
                </a:cubicBezTo>
                <a:cubicBezTo>
                  <a:pt x="10724" y="11474"/>
                  <a:pt x="10652" y="11507"/>
                  <a:pt x="10599" y="11573"/>
                </a:cubicBezTo>
                <a:cubicBezTo>
                  <a:pt x="10546" y="11652"/>
                  <a:pt x="10573" y="11730"/>
                  <a:pt x="10652" y="11757"/>
                </a:cubicBezTo>
                <a:cubicBezTo>
                  <a:pt x="10836" y="11836"/>
                  <a:pt x="10652" y="12020"/>
                  <a:pt x="10152" y="12256"/>
                </a:cubicBezTo>
                <a:cubicBezTo>
                  <a:pt x="9941" y="12335"/>
                  <a:pt x="9757" y="12441"/>
                  <a:pt x="9600" y="12598"/>
                </a:cubicBezTo>
                <a:cubicBezTo>
                  <a:pt x="9560" y="12651"/>
                  <a:pt x="9547" y="12677"/>
                  <a:pt x="9560" y="12677"/>
                </a:cubicBezTo>
                <a:cubicBezTo>
                  <a:pt x="9573" y="12677"/>
                  <a:pt x="9613" y="12651"/>
                  <a:pt x="9678" y="12598"/>
                </a:cubicBezTo>
                <a:cubicBezTo>
                  <a:pt x="9928" y="12406"/>
                  <a:pt x="10459" y="12228"/>
                  <a:pt x="10665" y="12228"/>
                </a:cubicBezTo>
                <a:cubicBezTo>
                  <a:pt x="10741" y="12228"/>
                  <a:pt x="10773" y="12252"/>
                  <a:pt x="10730" y="12309"/>
                </a:cubicBezTo>
                <a:cubicBezTo>
                  <a:pt x="10625" y="12414"/>
                  <a:pt x="10494" y="12519"/>
                  <a:pt x="10362" y="12598"/>
                </a:cubicBezTo>
                <a:cubicBezTo>
                  <a:pt x="10220" y="12698"/>
                  <a:pt x="10147" y="12744"/>
                  <a:pt x="10114" y="12744"/>
                </a:cubicBezTo>
                <a:cubicBezTo>
                  <a:pt x="10086" y="12744"/>
                  <a:pt x="10087" y="12711"/>
                  <a:pt x="10099" y="12651"/>
                </a:cubicBezTo>
                <a:cubicBezTo>
                  <a:pt x="10111" y="12591"/>
                  <a:pt x="10112" y="12558"/>
                  <a:pt x="10097" y="12558"/>
                </a:cubicBezTo>
                <a:cubicBezTo>
                  <a:pt x="10079" y="12558"/>
                  <a:pt x="10039" y="12604"/>
                  <a:pt x="9968" y="12704"/>
                </a:cubicBezTo>
                <a:cubicBezTo>
                  <a:pt x="9836" y="12835"/>
                  <a:pt x="9705" y="12967"/>
                  <a:pt x="9521" y="13045"/>
                </a:cubicBezTo>
                <a:cubicBezTo>
                  <a:pt x="9269" y="13192"/>
                  <a:pt x="9134" y="13305"/>
                  <a:pt x="9197" y="13305"/>
                </a:cubicBezTo>
                <a:cubicBezTo>
                  <a:pt x="9213" y="13305"/>
                  <a:pt x="9241" y="13298"/>
                  <a:pt x="9284" y="13282"/>
                </a:cubicBezTo>
                <a:cubicBezTo>
                  <a:pt x="9363" y="13282"/>
                  <a:pt x="9363" y="13335"/>
                  <a:pt x="9310" y="13414"/>
                </a:cubicBezTo>
                <a:cubicBezTo>
                  <a:pt x="9285" y="13451"/>
                  <a:pt x="9278" y="13476"/>
                  <a:pt x="9302" y="13476"/>
                </a:cubicBezTo>
                <a:cubicBezTo>
                  <a:pt x="9329" y="13476"/>
                  <a:pt x="9396" y="13444"/>
                  <a:pt x="9521" y="13361"/>
                </a:cubicBezTo>
                <a:cubicBezTo>
                  <a:pt x="9678" y="13256"/>
                  <a:pt x="9836" y="13151"/>
                  <a:pt x="9941" y="13019"/>
                </a:cubicBezTo>
                <a:cubicBezTo>
                  <a:pt x="10047" y="12940"/>
                  <a:pt x="10152" y="12861"/>
                  <a:pt x="10283" y="12835"/>
                </a:cubicBezTo>
                <a:cubicBezTo>
                  <a:pt x="10704" y="12756"/>
                  <a:pt x="10941" y="12519"/>
                  <a:pt x="10888" y="12256"/>
                </a:cubicBezTo>
                <a:cubicBezTo>
                  <a:pt x="10858" y="12062"/>
                  <a:pt x="10897" y="11952"/>
                  <a:pt x="10959" y="11952"/>
                </a:cubicBezTo>
                <a:cubicBezTo>
                  <a:pt x="11007" y="11952"/>
                  <a:pt x="11068" y="12015"/>
                  <a:pt x="11125" y="12151"/>
                </a:cubicBezTo>
                <a:cubicBezTo>
                  <a:pt x="11190" y="12264"/>
                  <a:pt x="11234" y="12318"/>
                  <a:pt x="11290" y="12318"/>
                </a:cubicBezTo>
                <a:cubicBezTo>
                  <a:pt x="11325" y="12318"/>
                  <a:pt x="11364" y="12297"/>
                  <a:pt x="11414" y="12256"/>
                </a:cubicBezTo>
                <a:cubicBezTo>
                  <a:pt x="11546" y="12151"/>
                  <a:pt x="11546" y="12125"/>
                  <a:pt x="11493" y="12072"/>
                </a:cubicBezTo>
                <a:cubicBezTo>
                  <a:pt x="11467" y="12046"/>
                  <a:pt x="11493" y="11967"/>
                  <a:pt x="11546" y="11862"/>
                </a:cubicBezTo>
                <a:cubicBezTo>
                  <a:pt x="11598" y="11783"/>
                  <a:pt x="11625" y="11704"/>
                  <a:pt x="11546" y="11704"/>
                </a:cubicBezTo>
                <a:cubicBezTo>
                  <a:pt x="11493" y="11704"/>
                  <a:pt x="11467" y="11652"/>
                  <a:pt x="11519" y="11599"/>
                </a:cubicBezTo>
                <a:cubicBezTo>
                  <a:pt x="11535" y="11568"/>
                  <a:pt x="11577" y="11555"/>
                  <a:pt x="11620" y="11555"/>
                </a:cubicBezTo>
                <a:cubicBezTo>
                  <a:pt x="11651" y="11555"/>
                  <a:pt x="11682" y="11562"/>
                  <a:pt x="11704" y="11573"/>
                </a:cubicBezTo>
                <a:cubicBezTo>
                  <a:pt x="11726" y="11587"/>
                  <a:pt x="11748" y="11594"/>
                  <a:pt x="11770" y="11594"/>
                </a:cubicBezTo>
                <a:cubicBezTo>
                  <a:pt x="11827" y="11594"/>
                  <a:pt x="11883" y="11551"/>
                  <a:pt x="11940" y="11494"/>
                </a:cubicBezTo>
                <a:cubicBezTo>
                  <a:pt x="12045" y="11389"/>
                  <a:pt x="12177" y="11310"/>
                  <a:pt x="12335" y="11310"/>
                </a:cubicBezTo>
                <a:cubicBezTo>
                  <a:pt x="12377" y="11304"/>
                  <a:pt x="12410" y="11301"/>
                  <a:pt x="12436" y="11301"/>
                </a:cubicBezTo>
                <a:cubicBezTo>
                  <a:pt x="12537" y="11301"/>
                  <a:pt x="12503" y="11352"/>
                  <a:pt x="12335" y="11520"/>
                </a:cubicBezTo>
                <a:cubicBezTo>
                  <a:pt x="12098" y="11730"/>
                  <a:pt x="12124" y="11757"/>
                  <a:pt x="12256" y="11757"/>
                </a:cubicBezTo>
                <a:cubicBezTo>
                  <a:pt x="12361" y="11783"/>
                  <a:pt x="12361" y="11809"/>
                  <a:pt x="12335" y="11888"/>
                </a:cubicBezTo>
                <a:cubicBezTo>
                  <a:pt x="12228" y="11995"/>
                  <a:pt x="11946" y="12120"/>
                  <a:pt x="11831" y="12120"/>
                </a:cubicBezTo>
                <a:cubicBezTo>
                  <a:pt x="11805" y="12120"/>
                  <a:pt x="11787" y="12113"/>
                  <a:pt x="11782" y="12099"/>
                </a:cubicBezTo>
                <a:cubicBezTo>
                  <a:pt x="11767" y="12075"/>
                  <a:pt x="11752" y="12066"/>
                  <a:pt x="11736" y="12066"/>
                </a:cubicBezTo>
                <a:cubicBezTo>
                  <a:pt x="11699" y="12066"/>
                  <a:pt x="11662" y="12122"/>
                  <a:pt x="11625" y="12178"/>
                </a:cubicBezTo>
                <a:cubicBezTo>
                  <a:pt x="11441" y="12335"/>
                  <a:pt x="11256" y="12493"/>
                  <a:pt x="11072" y="12598"/>
                </a:cubicBezTo>
                <a:cubicBezTo>
                  <a:pt x="10915" y="12677"/>
                  <a:pt x="10757" y="12782"/>
                  <a:pt x="10652" y="12888"/>
                </a:cubicBezTo>
                <a:cubicBezTo>
                  <a:pt x="10656" y="12901"/>
                  <a:pt x="10671" y="12906"/>
                  <a:pt x="10694" y="12906"/>
                </a:cubicBezTo>
                <a:cubicBezTo>
                  <a:pt x="10811" y="12906"/>
                  <a:pt x="11133" y="12756"/>
                  <a:pt x="11309" y="12625"/>
                </a:cubicBezTo>
                <a:cubicBezTo>
                  <a:pt x="11358" y="12592"/>
                  <a:pt x="11397" y="12570"/>
                  <a:pt x="11413" y="12570"/>
                </a:cubicBezTo>
                <a:cubicBezTo>
                  <a:pt x="11423" y="12570"/>
                  <a:pt x="11424" y="12578"/>
                  <a:pt x="11414" y="12598"/>
                </a:cubicBezTo>
                <a:cubicBezTo>
                  <a:pt x="11072" y="12888"/>
                  <a:pt x="10730" y="13151"/>
                  <a:pt x="10336" y="13361"/>
                </a:cubicBezTo>
                <a:cubicBezTo>
                  <a:pt x="10231" y="13414"/>
                  <a:pt x="10073" y="13440"/>
                  <a:pt x="9941" y="13440"/>
                </a:cubicBezTo>
                <a:cubicBezTo>
                  <a:pt x="9914" y="13426"/>
                  <a:pt x="9887" y="13420"/>
                  <a:pt x="9859" y="13420"/>
                </a:cubicBezTo>
                <a:cubicBezTo>
                  <a:pt x="9778" y="13420"/>
                  <a:pt x="9690" y="13474"/>
                  <a:pt x="9573" y="13571"/>
                </a:cubicBezTo>
                <a:cubicBezTo>
                  <a:pt x="9435" y="13690"/>
                  <a:pt x="9341" y="13749"/>
                  <a:pt x="9270" y="13749"/>
                </a:cubicBezTo>
                <a:cubicBezTo>
                  <a:pt x="9246" y="13749"/>
                  <a:pt x="9225" y="13742"/>
                  <a:pt x="9205" y="13729"/>
                </a:cubicBezTo>
                <a:cubicBezTo>
                  <a:pt x="9193" y="13725"/>
                  <a:pt x="9180" y="13723"/>
                  <a:pt x="9167" y="13723"/>
                </a:cubicBezTo>
                <a:cubicBezTo>
                  <a:pt x="9100" y="13723"/>
                  <a:pt x="9026" y="13785"/>
                  <a:pt x="8916" y="13940"/>
                </a:cubicBezTo>
                <a:cubicBezTo>
                  <a:pt x="8784" y="14072"/>
                  <a:pt x="8707" y="14130"/>
                  <a:pt x="8670" y="14130"/>
                </a:cubicBezTo>
                <a:cubicBezTo>
                  <a:pt x="8663" y="14130"/>
                  <a:pt x="8657" y="14128"/>
                  <a:pt x="8653" y="14124"/>
                </a:cubicBezTo>
                <a:cubicBezTo>
                  <a:pt x="8640" y="14117"/>
                  <a:pt x="8626" y="14114"/>
                  <a:pt x="8611" y="14114"/>
                </a:cubicBezTo>
                <a:cubicBezTo>
                  <a:pt x="8563" y="14114"/>
                  <a:pt x="8503" y="14149"/>
                  <a:pt x="8442" y="14229"/>
                </a:cubicBezTo>
                <a:cubicBezTo>
                  <a:pt x="8397" y="14320"/>
                  <a:pt x="8311" y="14392"/>
                  <a:pt x="8255" y="14392"/>
                </a:cubicBezTo>
                <a:cubicBezTo>
                  <a:pt x="8247" y="14392"/>
                  <a:pt x="8239" y="14390"/>
                  <a:pt x="8232" y="14387"/>
                </a:cubicBezTo>
                <a:cubicBezTo>
                  <a:pt x="8179" y="14387"/>
                  <a:pt x="8074" y="14492"/>
                  <a:pt x="7995" y="14623"/>
                </a:cubicBezTo>
                <a:cubicBezTo>
                  <a:pt x="7837" y="14860"/>
                  <a:pt x="7417" y="15202"/>
                  <a:pt x="7259" y="15202"/>
                </a:cubicBezTo>
                <a:cubicBezTo>
                  <a:pt x="7206" y="15202"/>
                  <a:pt x="7154" y="15255"/>
                  <a:pt x="7127" y="15334"/>
                </a:cubicBezTo>
                <a:cubicBezTo>
                  <a:pt x="7101" y="15386"/>
                  <a:pt x="7022" y="15465"/>
                  <a:pt x="6864" y="15491"/>
                </a:cubicBezTo>
                <a:cubicBezTo>
                  <a:pt x="6601" y="15518"/>
                  <a:pt x="6233" y="15807"/>
                  <a:pt x="6259" y="15938"/>
                </a:cubicBezTo>
                <a:cubicBezTo>
                  <a:pt x="6259" y="15953"/>
                  <a:pt x="6271" y="15959"/>
                  <a:pt x="6291" y="15959"/>
                </a:cubicBezTo>
                <a:cubicBezTo>
                  <a:pt x="6346" y="15959"/>
                  <a:pt x="6467" y="15910"/>
                  <a:pt x="6601" y="15833"/>
                </a:cubicBezTo>
                <a:lnTo>
                  <a:pt x="6943" y="15649"/>
                </a:lnTo>
                <a:lnTo>
                  <a:pt x="6864" y="15833"/>
                </a:lnTo>
                <a:cubicBezTo>
                  <a:pt x="6841" y="15925"/>
                  <a:pt x="6858" y="15996"/>
                  <a:pt x="6915" y="15996"/>
                </a:cubicBezTo>
                <a:cubicBezTo>
                  <a:pt x="6923" y="15996"/>
                  <a:pt x="6933" y="15994"/>
                  <a:pt x="6943" y="15991"/>
                </a:cubicBezTo>
                <a:cubicBezTo>
                  <a:pt x="7022" y="15965"/>
                  <a:pt x="7075" y="15886"/>
                  <a:pt x="7101" y="15807"/>
                </a:cubicBezTo>
                <a:cubicBezTo>
                  <a:pt x="7151" y="15656"/>
                  <a:pt x="7806" y="15094"/>
                  <a:pt x="7976" y="15094"/>
                </a:cubicBezTo>
                <a:cubicBezTo>
                  <a:pt x="7983" y="15094"/>
                  <a:pt x="7990" y="15095"/>
                  <a:pt x="7995" y="15097"/>
                </a:cubicBezTo>
                <a:cubicBezTo>
                  <a:pt x="8002" y="15100"/>
                  <a:pt x="8009" y="15102"/>
                  <a:pt x="8017" y="15102"/>
                </a:cubicBezTo>
                <a:cubicBezTo>
                  <a:pt x="8068" y="15102"/>
                  <a:pt x="8137" y="15027"/>
                  <a:pt x="8206" y="14913"/>
                </a:cubicBezTo>
                <a:cubicBezTo>
                  <a:pt x="8258" y="14781"/>
                  <a:pt x="8363" y="14676"/>
                  <a:pt x="8495" y="14623"/>
                </a:cubicBezTo>
                <a:cubicBezTo>
                  <a:pt x="8528" y="14613"/>
                  <a:pt x="8556" y="14606"/>
                  <a:pt x="8574" y="14606"/>
                </a:cubicBezTo>
                <a:cubicBezTo>
                  <a:pt x="8599" y="14606"/>
                  <a:pt x="8605" y="14619"/>
                  <a:pt x="8574" y="14650"/>
                </a:cubicBezTo>
                <a:cubicBezTo>
                  <a:pt x="8411" y="14812"/>
                  <a:pt x="8351" y="14974"/>
                  <a:pt x="8448" y="14974"/>
                </a:cubicBezTo>
                <a:cubicBezTo>
                  <a:pt x="8461" y="14974"/>
                  <a:pt x="8476" y="14972"/>
                  <a:pt x="8495" y="14965"/>
                </a:cubicBezTo>
                <a:cubicBezTo>
                  <a:pt x="8574" y="14939"/>
                  <a:pt x="8653" y="14860"/>
                  <a:pt x="8705" y="14781"/>
                </a:cubicBezTo>
                <a:cubicBezTo>
                  <a:pt x="8725" y="14701"/>
                  <a:pt x="8761" y="14667"/>
                  <a:pt x="8812" y="14667"/>
                </a:cubicBezTo>
                <a:cubicBezTo>
                  <a:pt x="8827" y="14667"/>
                  <a:pt x="8845" y="14670"/>
                  <a:pt x="8863" y="14676"/>
                </a:cubicBezTo>
                <a:cubicBezTo>
                  <a:pt x="8887" y="14688"/>
                  <a:pt x="8914" y="14693"/>
                  <a:pt x="8942" y="14693"/>
                </a:cubicBezTo>
                <a:cubicBezTo>
                  <a:pt x="9099" y="14693"/>
                  <a:pt x="9290" y="14525"/>
                  <a:pt x="9179" y="14413"/>
                </a:cubicBezTo>
                <a:cubicBezTo>
                  <a:pt x="9126" y="14360"/>
                  <a:pt x="9152" y="14282"/>
                  <a:pt x="9179" y="14255"/>
                </a:cubicBezTo>
                <a:cubicBezTo>
                  <a:pt x="9188" y="14251"/>
                  <a:pt x="9199" y="14248"/>
                  <a:pt x="9211" y="14248"/>
                </a:cubicBezTo>
                <a:cubicBezTo>
                  <a:pt x="9267" y="14248"/>
                  <a:pt x="9346" y="14295"/>
                  <a:pt x="9389" y="14360"/>
                </a:cubicBezTo>
                <a:cubicBezTo>
                  <a:pt x="9427" y="14417"/>
                  <a:pt x="9479" y="14460"/>
                  <a:pt x="9514" y="14460"/>
                </a:cubicBezTo>
                <a:cubicBezTo>
                  <a:pt x="9528" y="14460"/>
                  <a:pt x="9540" y="14454"/>
                  <a:pt x="9547" y="14439"/>
                </a:cubicBezTo>
                <a:cubicBezTo>
                  <a:pt x="9554" y="14432"/>
                  <a:pt x="9563" y="14429"/>
                  <a:pt x="9573" y="14429"/>
                </a:cubicBezTo>
                <a:cubicBezTo>
                  <a:pt x="9601" y="14429"/>
                  <a:pt x="9640" y="14453"/>
                  <a:pt x="9678" y="14492"/>
                </a:cubicBezTo>
                <a:cubicBezTo>
                  <a:pt x="9692" y="14518"/>
                  <a:pt x="9718" y="14538"/>
                  <a:pt x="9757" y="14538"/>
                </a:cubicBezTo>
                <a:cubicBezTo>
                  <a:pt x="9797" y="14538"/>
                  <a:pt x="9849" y="14518"/>
                  <a:pt x="9915" y="14466"/>
                </a:cubicBezTo>
                <a:cubicBezTo>
                  <a:pt x="10003" y="14395"/>
                  <a:pt x="10020" y="14372"/>
                  <a:pt x="9991" y="14372"/>
                </a:cubicBezTo>
                <a:cubicBezTo>
                  <a:pt x="9977" y="14372"/>
                  <a:pt x="9950" y="14378"/>
                  <a:pt x="9915" y="14387"/>
                </a:cubicBezTo>
                <a:cubicBezTo>
                  <a:pt x="9887" y="14394"/>
                  <a:pt x="9863" y="14397"/>
                  <a:pt x="9841" y="14397"/>
                </a:cubicBezTo>
                <a:cubicBezTo>
                  <a:pt x="9784" y="14397"/>
                  <a:pt x="9750" y="14373"/>
                  <a:pt x="9731" y="14334"/>
                </a:cubicBezTo>
                <a:cubicBezTo>
                  <a:pt x="9711" y="14192"/>
                  <a:pt x="9769" y="14097"/>
                  <a:pt x="9856" y="14097"/>
                </a:cubicBezTo>
                <a:cubicBezTo>
                  <a:pt x="9883" y="14097"/>
                  <a:pt x="9911" y="14106"/>
                  <a:pt x="9941" y="14124"/>
                </a:cubicBezTo>
                <a:cubicBezTo>
                  <a:pt x="9979" y="14136"/>
                  <a:pt x="10007" y="14143"/>
                  <a:pt x="10030" y="14143"/>
                </a:cubicBezTo>
                <a:cubicBezTo>
                  <a:pt x="10105" y="14143"/>
                  <a:pt x="10124" y="14074"/>
                  <a:pt x="10204" y="13913"/>
                </a:cubicBezTo>
                <a:cubicBezTo>
                  <a:pt x="10284" y="13774"/>
                  <a:pt x="10334" y="13710"/>
                  <a:pt x="10376" y="13710"/>
                </a:cubicBezTo>
                <a:cubicBezTo>
                  <a:pt x="10389" y="13710"/>
                  <a:pt x="10402" y="13716"/>
                  <a:pt x="10415" y="13729"/>
                </a:cubicBezTo>
                <a:cubicBezTo>
                  <a:pt x="10428" y="13743"/>
                  <a:pt x="10447" y="13749"/>
                  <a:pt x="10470" y="13749"/>
                </a:cubicBezTo>
                <a:cubicBezTo>
                  <a:pt x="10629" y="13749"/>
                  <a:pt x="10987" y="13456"/>
                  <a:pt x="11125" y="13203"/>
                </a:cubicBezTo>
                <a:cubicBezTo>
                  <a:pt x="11230" y="13019"/>
                  <a:pt x="11388" y="12861"/>
                  <a:pt x="11598" y="12782"/>
                </a:cubicBezTo>
                <a:cubicBezTo>
                  <a:pt x="11756" y="12730"/>
                  <a:pt x="11888" y="12625"/>
                  <a:pt x="11993" y="12493"/>
                </a:cubicBezTo>
                <a:cubicBezTo>
                  <a:pt x="12072" y="12362"/>
                  <a:pt x="12177" y="12283"/>
                  <a:pt x="12335" y="12230"/>
                </a:cubicBezTo>
                <a:cubicBezTo>
                  <a:pt x="12519" y="12125"/>
                  <a:pt x="12598" y="12046"/>
                  <a:pt x="12598" y="11967"/>
                </a:cubicBezTo>
                <a:cubicBezTo>
                  <a:pt x="12598" y="11812"/>
                  <a:pt x="12635" y="11750"/>
                  <a:pt x="12819" y="11750"/>
                </a:cubicBezTo>
                <a:cubicBezTo>
                  <a:pt x="12854" y="11750"/>
                  <a:pt x="12894" y="11753"/>
                  <a:pt x="12940" y="11757"/>
                </a:cubicBezTo>
                <a:cubicBezTo>
                  <a:pt x="13005" y="11770"/>
                  <a:pt x="13065" y="11776"/>
                  <a:pt x="13124" y="11776"/>
                </a:cubicBezTo>
                <a:cubicBezTo>
                  <a:pt x="13183" y="11776"/>
                  <a:pt x="13242" y="11770"/>
                  <a:pt x="13308" y="11757"/>
                </a:cubicBezTo>
                <a:cubicBezTo>
                  <a:pt x="13461" y="11706"/>
                  <a:pt x="13441" y="11308"/>
                  <a:pt x="13319" y="11308"/>
                </a:cubicBezTo>
                <a:cubicBezTo>
                  <a:pt x="13316" y="11308"/>
                  <a:pt x="13312" y="11309"/>
                  <a:pt x="13308" y="11310"/>
                </a:cubicBezTo>
                <a:cubicBezTo>
                  <a:pt x="13176" y="11310"/>
                  <a:pt x="13229" y="11257"/>
                  <a:pt x="13413" y="11126"/>
                </a:cubicBezTo>
                <a:cubicBezTo>
                  <a:pt x="13561" y="10992"/>
                  <a:pt x="13726" y="10926"/>
                  <a:pt x="13827" y="10926"/>
                </a:cubicBezTo>
                <a:cubicBezTo>
                  <a:pt x="13906" y="10926"/>
                  <a:pt x="13947" y="10966"/>
                  <a:pt x="13913" y="11047"/>
                </a:cubicBezTo>
                <a:cubicBezTo>
                  <a:pt x="13896" y="11098"/>
                  <a:pt x="13868" y="11127"/>
                  <a:pt x="13843" y="11127"/>
                </a:cubicBezTo>
                <a:cubicBezTo>
                  <a:pt x="13829" y="11127"/>
                  <a:pt x="13817" y="11118"/>
                  <a:pt x="13808" y="11099"/>
                </a:cubicBezTo>
                <a:cubicBezTo>
                  <a:pt x="13775" y="11088"/>
                  <a:pt x="13738" y="11082"/>
                  <a:pt x="13702" y="11082"/>
                </a:cubicBezTo>
                <a:cubicBezTo>
                  <a:pt x="13651" y="11082"/>
                  <a:pt x="13602" y="11095"/>
                  <a:pt x="13571" y="11126"/>
                </a:cubicBezTo>
                <a:cubicBezTo>
                  <a:pt x="13513" y="11164"/>
                  <a:pt x="13498" y="11188"/>
                  <a:pt x="13535" y="11188"/>
                </a:cubicBezTo>
                <a:cubicBezTo>
                  <a:pt x="13548" y="11188"/>
                  <a:pt x="13569" y="11185"/>
                  <a:pt x="13597" y="11178"/>
                </a:cubicBezTo>
                <a:cubicBezTo>
                  <a:pt x="13623" y="11172"/>
                  <a:pt x="13645" y="11168"/>
                  <a:pt x="13661" y="11168"/>
                </a:cubicBezTo>
                <a:cubicBezTo>
                  <a:pt x="13711" y="11168"/>
                  <a:pt x="13715" y="11198"/>
                  <a:pt x="13676" y="11257"/>
                </a:cubicBezTo>
                <a:cubicBezTo>
                  <a:pt x="13597" y="11336"/>
                  <a:pt x="13623" y="11389"/>
                  <a:pt x="13676" y="11389"/>
                </a:cubicBezTo>
                <a:cubicBezTo>
                  <a:pt x="13755" y="11362"/>
                  <a:pt x="13834" y="11310"/>
                  <a:pt x="13886" y="11257"/>
                </a:cubicBezTo>
                <a:cubicBezTo>
                  <a:pt x="14018" y="11126"/>
                  <a:pt x="14176" y="11020"/>
                  <a:pt x="14334" y="10915"/>
                </a:cubicBezTo>
                <a:cubicBezTo>
                  <a:pt x="14623" y="10784"/>
                  <a:pt x="14675" y="10731"/>
                  <a:pt x="14675" y="10573"/>
                </a:cubicBezTo>
                <a:cubicBezTo>
                  <a:pt x="14675" y="10481"/>
                  <a:pt x="14675" y="10442"/>
                  <a:pt x="14691" y="10442"/>
                </a:cubicBezTo>
                <a:cubicBezTo>
                  <a:pt x="14703" y="10442"/>
                  <a:pt x="14722" y="10462"/>
                  <a:pt x="14754" y="10494"/>
                </a:cubicBezTo>
                <a:cubicBezTo>
                  <a:pt x="14794" y="10547"/>
                  <a:pt x="14820" y="10573"/>
                  <a:pt x="14853" y="10573"/>
                </a:cubicBezTo>
                <a:cubicBezTo>
                  <a:pt x="14886" y="10573"/>
                  <a:pt x="14925" y="10547"/>
                  <a:pt x="14991" y="10494"/>
                </a:cubicBezTo>
                <a:cubicBezTo>
                  <a:pt x="15096" y="10442"/>
                  <a:pt x="15201" y="10389"/>
                  <a:pt x="15333" y="10389"/>
                </a:cubicBezTo>
                <a:cubicBezTo>
                  <a:pt x="15543" y="10363"/>
                  <a:pt x="15754" y="10310"/>
                  <a:pt x="15964" y="10231"/>
                </a:cubicBezTo>
                <a:cubicBezTo>
                  <a:pt x="16338" y="10077"/>
                  <a:pt x="16565" y="9923"/>
                  <a:pt x="16460" y="9923"/>
                </a:cubicBezTo>
                <a:cubicBezTo>
                  <a:pt x="16439" y="9923"/>
                  <a:pt x="16406" y="9929"/>
                  <a:pt x="16359" y="9942"/>
                </a:cubicBezTo>
                <a:cubicBezTo>
                  <a:pt x="16227" y="9968"/>
                  <a:pt x="16069" y="9995"/>
                  <a:pt x="15912" y="9995"/>
                </a:cubicBezTo>
                <a:cubicBezTo>
                  <a:pt x="15675" y="9995"/>
                  <a:pt x="15649" y="9968"/>
                  <a:pt x="15806" y="9811"/>
                </a:cubicBezTo>
                <a:cubicBezTo>
                  <a:pt x="15912" y="9679"/>
                  <a:pt x="16043" y="9600"/>
                  <a:pt x="16201" y="9574"/>
                </a:cubicBezTo>
                <a:cubicBezTo>
                  <a:pt x="16359" y="9548"/>
                  <a:pt x="16516" y="9469"/>
                  <a:pt x="16648" y="9337"/>
                </a:cubicBezTo>
                <a:cubicBezTo>
                  <a:pt x="16777" y="9208"/>
                  <a:pt x="16906" y="9147"/>
                  <a:pt x="16995" y="9147"/>
                </a:cubicBezTo>
                <a:cubicBezTo>
                  <a:pt x="17106" y="9147"/>
                  <a:pt x="17156" y="9241"/>
                  <a:pt x="17069" y="9416"/>
                </a:cubicBezTo>
                <a:cubicBezTo>
                  <a:pt x="17016" y="9495"/>
                  <a:pt x="16964" y="9574"/>
                  <a:pt x="16911" y="9653"/>
                </a:cubicBezTo>
                <a:lnTo>
                  <a:pt x="17200" y="9416"/>
                </a:lnTo>
                <a:cubicBezTo>
                  <a:pt x="17437" y="9232"/>
                  <a:pt x="17674" y="9074"/>
                  <a:pt x="17937" y="8916"/>
                </a:cubicBezTo>
                <a:cubicBezTo>
                  <a:pt x="18147" y="8811"/>
                  <a:pt x="18331" y="8680"/>
                  <a:pt x="18489" y="8548"/>
                </a:cubicBezTo>
                <a:cubicBezTo>
                  <a:pt x="18518" y="8505"/>
                  <a:pt x="18571" y="8485"/>
                  <a:pt x="18648" y="8485"/>
                </a:cubicBezTo>
                <a:cubicBezTo>
                  <a:pt x="18710" y="8485"/>
                  <a:pt x="18789" y="8498"/>
                  <a:pt x="18883" y="8522"/>
                </a:cubicBezTo>
                <a:cubicBezTo>
                  <a:pt x="18980" y="8539"/>
                  <a:pt x="19050" y="8551"/>
                  <a:pt x="19104" y="8551"/>
                </a:cubicBezTo>
                <a:cubicBezTo>
                  <a:pt x="19211" y="8551"/>
                  <a:pt x="19252" y="8504"/>
                  <a:pt x="19304" y="8364"/>
                </a:cubicBezTo>
                <a:cubicBezTo>
                  <a:pt x="19350" y="8249"/>
                  <a:pt x="19416" y="8175"/>
                  <a:pt x="19484" y="8175"/>
                </a:cubicBezTo>
                <a:cubicBezTo>
                  <a:pt x="19494" y="8175"/>
                  <a:pt x="19504" y="8177"/>
                  <a:pt x="19515" y="8180"/>
                </a:cubicBezTo>
                <a:cubicBezTo>
                  <a:pt x="19594" y="8180"/>
                  <a:pt x="19594" y="8233"/>
                  <a:pt x="19567" y="8285"/>
                </a:cubicBezTo>
                <a:cubicBezTo>
                  <a:pt x="19563" y="8290"/>
                  <a:pt x="19563" y="8292"/>
                  <a:pt x="19567" y="8292"/>
                </a:cubicBezTo>
                <a:cubicBezTo>
                  <a:pt x="19614" y="8292"/>
                  <a:pt x="20103" y="8063"/>
                  <a:pt x="20198" y="7943"/>
                </a:cubicBezTo>
                <a:cubicBezTo>
                  <a:pt x="20217" y="7925"/>
                  <a:pt x="20196" y="7906"/>
                  <a:pt x="20136" y="7906"/>
                </a:cubicBezTo>
                <a:cubicBezTo>
                  <a:pt x="20111" y="7906"/>
                  <a:pt x="20079" y="7909"/>
                  <a:pt x="20041" y="7917"/>
                </a:cubicBezTo>
                <a:cubicBezTo>
                  <a:pt x="19935" y="7917"/>
                  <a:pt x="19883" y="7891"/>
                  <a:pt x="20041" y="7707"/>
                </a:cubicBezTo>
                <a:cubicBezTo>
                  <a:pt x="20146" y="7601"/>
                  <a:pt x="20251" y="7496"/>
                  <a:pt x="20409" y="7444"/>
                </a:cubicBezTo>
                <a:cubicBezTo>
                  <a:pt x="20423" y="7439"/>
                  <a:pt x="20434" y="7437"/>
                  <a:pt x="20444" y="7437"/>
                </a:cubicBezTo>
                <a:cubicBezTo>
                  <a:pt x="20486" y="7437"/>
                  <a:pt x="20478" y="7484"/>
                  <a:pt x="20435" y="7549"/>
                </a:cubicBezTo>
                <a:cubicBezTo>
                  <a:pt x="20392" y="7592"/>
                  <a:pt x="20402" y="7635"/>
                  <a:pt x="20450" y="7635"/>
                </a:cubicBezTo>
                <a:cubicBezTo>
                  <a:pt x="20461" y="7635"/>
                  <a:pt x="20473" y="7632"/>
                  <a:pt x="20488" y="7628"/>
                </a:cubicBezTo>
                <a:cubicBezTo>
                  <a:pt x="20567" y="7601"/>
                  <a:pt x="20646" y="7549"/>
                  <a:pt x="20646" y="7522"/>
                </a:cubicBezTo>
                <a:cubicBezTo>
                  <a:pt x="20646" y="7470"/>
                  <a:pt x="20803" y="7365"/>
                  <a:pt x="20987" y="7286"/>
                </a:cubicBezTo>
                <a:cubicBezTo>
                  <a:pt x="21172" y="7181"/>
                  <a:pt x="21303" y="7075"/>
                  <a:pt x="21277" y="7049"/>
                </a:cubicBezTo>
                <a:cubicBezTo>
                  <a:pt x="21250" y="7023"/>
                  <a:pt x="21329" y="6944"/>
                  <a:pt x="21461" y="6865"/>
                </a:cubicBezTo>
                <a:cubicBezTo>
                  <a:pt x="21540" y="6812"/>
                  <a:pt x="21586" y="6786"/>
                  <a:pt x="21612" y="6786"/>
                </a:cubicBezTo>
                <a:cubicBezTo>
                  <a:pt x="21638" y="6786"/>
                  <a:pt x="21645" y="6812"/>
                  <a:pt x="21645" y="6865"/>
                </a:cubicBezTo>
                <a:cubicBezTo>
                  <a:pt x="21645" y="6924"/>
                  <a:pt x="21692" y="6950"/>
                  <a:pt x="21757" y="6950"/>
                </a:cubicBezTo>
                <a:cubicBezTo>
                  <a:pt x="21866" y="6950"/>
                  <a:pt x="22026" y="6875"/>
                  <a:pt x="22092" y="6760"/>
                </a:cubicBezTo>
                <a:cubicBezTo>
                  <a:pt x="22131" y="6662"/>
                  <a:pt x="22199" y="6608"/>
                  <a:pt x="22285" y="6608"/>
                </a:cubicBezTo>
                <a:cubicBezTo>
                  <a:pt x="22315" y="6608"/>
                  <a:pt x="22347" y="6615"/>
                  <a:pt x="22381" y="6628"/>
                </a:cubicBezTo>
                <a:cubicBezTo>
                  <a:pt x="22394" y="6630"/>
                  <a:pt x="22407" y="6631"/>
                  <a:pt x="22420" y="6631"/>
                </a:cubicBezTo>
                <a:cubicBezTo>
                  <a:pt x="22618" y="6631"/>
                  <a:pt x="22827" y="6441"/>
                  <a:pt x="23197" y="5997"/>
                </a:cubicBezTo>
                <a:cubicBezTo>
                  <a:pt x="23249" y="5892"/>
                  <a:pt x="23354" y="5813"/>
                  <a:pt x="23486" y="5787"/>
                </a:cubicBezTo>
                <a:cubicBezTo>
                  <a:pt x="23507" y="5780"/>
                  <a:pt x="23524" y="5776"/>
                  <a:pt x="23538" y="5776"/>
                </a:cubicBezTo>
                <a:cubicBezTo>
                  <a:pt x="23575" y="5776"/>
                  <a:pt x="23584" y="5801"/>
                  <a:pt x="23565" y="5839"/>
                </a:cubicBezTo>
                <a:cubicBezTo>
                  <a:pt x="23543" y="5872"/>
                  <a:pt x="23544" y="5887"/>
                  <a:pt x="23564" y="5887"/>
                </a:cubicBezTo>
                <a:cubicBezTo>
                  <a:pt x="23592" y="5887"/>
                  <a:pt x="23657" y="5859"/>
                  <a:pt x="23749" y="5813"/>
                </a:cubicBezTo>
                <a:cubicBezTo>
                  <a:pt x="23854" y="5734"/>
                  <a:pt x="23986" y="5681"/>
                  <a:pt x="24091" y="5629"/>
                </a:cubicBezTo>
                <a:cubicBezTo>
                  <a:pt x="24249" y="5576"/>
                  <a:pt x="24380" y="5497"/>
                  <a:pt x="24512" y="5392"/>
                </a:cubicBezTo>
                <a:cubicBezTo>
                  <a:pt x="24696" y="5261"/>
                  <a:pt x="24906" y="5182"/>
                  <a:pt x="25117" y="5182"/>
                </a:cubicBezTo>
                <a:cubicBezTo>
                  <a:pt x="25136" y="5184"/>
                  <a:pt x="25155" y="5186"/>
                  <a:pt x="25174" y="5186"/>
                </a:cubicBezTo>
                <a:cubicBezTo>
                  <a:pt x="25343" y="5186"/>
                  <a:pt x="25522" y="5087"/>
                  <a:pt x="25616" y="4945"/>
                </a:cubicBezTo>
                <a:cubicBezTo>
                  <a:pt x="25748" y="4814"/>
                  <a:pt x="25958" y="4629"/>
                  <a:pt x="26090" y="4524"/>
                </a:cubicBezTo>
                <a:cubicBezTo>
                  <a:pt x="26320" y="4340"/>
                  <a:pt x="26893" y="4115"/>
                  <a:pt x="27085" y="4115"/>
                </a:cubicBezTo>
                <a:cubicBezTo>
                  <a:pt x="27112" y="4115"/>
                  <a:pt x="27132" y="4120"/>
                  <a:pt x="27142" y="4130"/>
                </a:cubicBezTo>
                <a:cubicBezTo>
                  <a:pt x="27221" y="4209"/>
                  <a:pt x="26747" y="4656"/>
                  <a:pt x="26300" y="4892"/>
                </a:cubicBezTo>
                <a:cubicBezTo>
                  <a:pt x="26063" y="4998"/>
                  <a:pt x="25853" y="5129"/>
                  <a:pt x="25669" y="5287"/>
                </a:cubicBezTo>
                <a:cubicBezTo>
                  <a:pt x="25577" y="5378"/>
                  <a:pt x="25466" y="5450"/>
                  <a:pt x="25404" y="5450"/>
                </a:cubicBezTo>
                <a:cubicBezTo>
                  <a:pt x="25395" y="5450"/>
                  <a:pt x="25386" y="5448"/>
                  <a:pt x="25380" y="5445"/>
                </a:cubicBezTo>
                <a:cubicBezTo>
                  <a:pt x="25117" y="5524"/>
                  <a:pt x="24854" y="5681"/>
                  <a:pt x="24643" y="5866"/>
                </a:cubicBezTo>
                <a:cubicBezTo>
                  <a:pt x="24406" y="6050"/>
                  <a:pt x="24143" y="6181"/>
                  <a:pt x="23880" y="6286"/>
                </a:cubicBezTo>
                <a:cubicBezTo>
                  <a:pt x="23861" y="6281"/>
                  <a:pt x="23843" y="6279"/>
                  <a:pt x="23825" y="6279"/>
                </a:cubicBezTo>
                <a:cubicBezTo>
                  <a:pt x="23747" y="6279"/>
                  <a:pt x="23687" y="6322"/>
                  <a:pt x="23644" y="6365"/>
                </a:cubicBezTo>
                <a:cubicBezTo>
                  <a:pt x="23591" y="6444"/>
                  <a:pt x="23512" y="6497"/>
                  <a:pt x="23433" y="6497"/>
                </a:cubicBezTo>
                <a:cubicBezTo>
                  <a:pt x="23354" y="6497"/>
                  <a:pt x="23276" y="6549"/>
                  <a:pt x="23223" y="6628"/>
                </a:cubicBezTo>
                <a:cubicBezTo>
                  <a:pt x="23065" y="6760"/>
                  <a:pt x="22881" y="6865"/>
                  <a:pt x="22697" y="6970"/>
                </a:cubicBezTo>
                <a:cubicBezTo>
                  <a:pt x="22539" y="7023"/>
                  <a:pt x="22381" y="7075"/>
                  <a:pt x="22250" y="7181"/>
                </a:cubicBezTo>
                <a:cubicBezTo>
                  <a:pt x="21803" y="7391"/>
                  <a:pt x="21329" y="7601"/>
                  <a:pt x="20856" y="7759"/>
                </a:cubicBezTo>
                <a:cubicBezTo>
                  <a:pt x="20514" y="7891"/>
                  <a:pt x="20198" y="8075"/>
                  <a:pt x="19935" y="8338"/>
                </a:cubicBezTo>
                <a:cubicBezTo>
                  <a:pt x="19725" y="8548"/>
                  <a:pt x="19462" y="8732"/>
                  <a:pt x="19173" y="8864"/>
                </a:cubicBezTo>
                <a:cubicBezTo>
                  <a:pt x="18673" y="9048"/>
                  <a:pt x="17700" y="9653"/>
                  <a:pt x="17753" y="9732"/>
                </a:cubicBezTo>
                <a:cubicBezTo>
                  <a:pt x="17779" y="9837"/>
                  <a:pt x="16779" y="10547"/>
                  <a:pt x="16438" y="10652"/>
                </a:cubicBezTo>
                <a:cubicBezTo>
                  <a:pt x="16253" y="10705"/>
                  <a:pt x="16201" y="10757"/>
                  <a:pt x="16280" y="10757"/>
                </a:cubicBezTo>
                <a:cubicBezTo>
                  <a:pt x="16464" y="10784"/>
                  <a:pt x="16280" y="10994"/>
                  <a:pt x="15990" y="11099"/>
                </a:cubicBezTo>
                <a:cubicBezTo>
                  <a:pt x="15859" y="11152"/>
                  <a:pt x="15727" y="11231"/>
                  <a:pt x="15727" y="11283"/>
                </a:cubicBezTo>
                <a:cubicBezTo>
                  <a:pt x="15701" y="11336"/>
                  <a:pt x="15649" y="11389"/>
                  <a:pt x="15570" y="11389"/>
                </a:cubicBezTo>
                <a:cubicBezTo>
                  <a:pt x="15359" y="11467"/>
                  <a:pt x="15175" y="11573"/>
                  <a:pt x="14991" y="11704"/>
                </a:cubicBezTo>
                <a:cubicBezTo>
                  <a:pt x="14833" y="11836"/>
                  <a:pt x="14649" y="11941"/>
                  <a:pt x="14465" y="12020"/>
                </a:cubicBezTo>
                <a:cubicBezTo>
                  <a:pt x="14450" y="12004"/>
                  <a:pt x="14425" y="11997"/>
                  <a:pt x="14394" y="11997"/>
                </a:cubicBezTo>
                <a:cubicBezTo>
                  <a:pt x="14215" y="11997"/>
                  <a:pt x="13822" y="12231"/>
                  <a:pt x="13755" y="12388"/>
                </a:cubicBezTo>
                <a:cubicBezTo>
                  <a:pt x="13623" y="12572"/>
                  <a:pt x="13466" y="12704"/>
                  <a:pt x="13255" y="12809"/>
                </a:cubicBezTo>
                <a:cubicBezTo>
                  <a:pt x="13045" y="12914"/>
                  <a:pt x="12887" y="13045"/>
                  <a:pt x="12887" y="13072"/>
                </a:cubicBezTo>
                <a:cubicBezTo>
                  <a:pt x="12906" y="13090"/>
                  <a:pt x="12885" y="13109"/>
                  <a:pt x="12852" y="13109"/>
                </a:cubicBezTo>
                <a:cubicBezTo>
                  <a:pt x="12839" y="13109"/>
                  <a:pt x="12824" y="13106"/>
                  <a:pt x="12808" y="13098"/>
                </a:cubicBezTo>
                <a:cubicBezTo>
                  <a:pt x="12677" y="13124"/>
                  <a:pt x="12598" y="13177"/>
                  <a:pt x="12545" y="13282"/>
                </a:cubicBezTo>
                <a:cubicBezTo>
                  <a:pt x="12414" y="13387"/>
                  <a:pt x="12282" y="13493"/>
                  <a:pt x="12124" y="13571"/>
                </a:cubicBezTo>
                <a:cubicBezTo>
                  <a:pt x="11625" y="13756"/>
                  <a:pt x="11309" y="13992"/>
                  <a:pt x="11309" y="14124"/>
                </a:cubicBezTo>
                <a:cubicBezTo>
                  <a:pt x="11309" y="14170"/>
                  <a:pt x="11318" y="14198"/>
                  <a:pt x="11336" y="14198"/>
                </a:cubicBezTo>
                <a:cubicBezTo>
                  <a:pt x="11348" y="14198"/>
                  <a:pt x="11366" y="14183"/>
                  <a:pt x="11388" y="14150"/>
                </a:cubicBezTo>
                <a:cubicBezTo>
                  <a:pt x="11441" y="14097"/>
                  <a:pt x="11519" y="14071"/>
                  <a:pt x="11572" y="14071"/>
                </a:cubicBezTo>
                <a:cubicBezTo>
                  <a:pt x="11580" y="14074"/>
                  <a:pt x="11590" y="14075"/>
                  <a:pt x="11600" y="14075"/>
                </a:cubicBezTo>
                <a:cubicBezTo>
                  <a:pt x="11689" y="14075"/>
                  <a:pt x="11852" y="13978"/>
                  <a:pt x="11993" y="13861"/>
                </a:cubicBezTo>
                <a:cubicBezTo>
                  <a:pt x="12151" y="13703"/>
                  <a:pt x="12308" y="13598"/>
                  <a:pt x="12519" y="13519"/>
                </a:cubicBezTo>
                <a:cubicBezTo>
                  <a:pt x="12624" y="13493"/>
                  <a:pt x="12756" y="13414"/>
                  <a:pt x="12834" y="13335"/>
                </a:cubicBezTo>
                <a:cubicBezTo>
                  <a:pt x="12887" y="13256"/>
                  <a:pt x="12966" y="13230"/>
                  <a:pt x="13045" y="13230"/>
                </a:cubicBezTo>
                <a:cubicBezTo>
                  <a:pt x="13124" y="13203"/>
                  <a:pt x="13203" y="13151"/>
                  <a:pt x="13282" y="13072"/>
                </a:cubicBezTo>
                <a:cubicBezTo>
                  <a:pt x="13387" y="12967"/>
                  <a:pt x="13518" y="12888"/>
                  <a:pt x="13676" y="12861"/>
                </a:cubicBezTo>
                <a:cubicBezTo>
                  <a:pt x="13965" y="12756"/>
                  <a:pt x="14228" y="12625"/>
                  <a:pt x="14491" y="12441"/>
                </a:cubicBezTo>
                <a:cubicBezTo>
                  <a:pt x="14915" y="12173"/>
                  <a:pt x="15489" y="11944"/>
                  <a:pt x="15703" y="11944"/>
                </a:cubicBezTo>
                <a:cubicBezTo>
                  <a:pt x="15741" y="11944"/>
                  <a:pt x="15768" y="11951"/>
                  <a:pt x="15780" y="11967"/>
                </a:cubicBezTo>
                <a:cubicBezTo>
                  <a:pt x="15827" y="12062"/>
                  <a:pt x="15429" y="12347"/>
                  <a:pt x="15290" y="12347"/>
                </a:cubicBezTo>
                <a:cubicBezTo>
                  <a:pt x="15274" y="12347"/>
                  <a:pt x="15262" y="12343"/>
                  <a:pt x="15254" y="12335"/>
                </a:cubicBezTo>
                <a:cubicBezTo>
                  <a:pt x="15233" y="12321"/>
                  <a:pt x="15214" y="12315"/>
                  <a:pt x="15195" y="12315"/>
                </a:cubicBezTo>
                <a:cubicBezTo>
                  <a:pt x="15145" y="12315"/>
                  <a:pt x="15101" y="12363"/>
                  <a:pt x="15044" y="12441"/>
                </a:cubicBezTo>
                <a:cubicBezTo>
                  <a:pt x="14991" y="12546"/>
                  <a:pt x="14886" y="12598"/>
                  <a:pt x="14833" y="12598"/>
                </a:cubicBezTo>
                <a:cubicBezTo>
                  <a:pt x="14491" y="12730"/>
                  <a:pt x="14176" y="12914"/>
                  <a:pt x="13886" y="13177"/>
                </a:cubicBezTo>
                <a:cubicBezTo>
                  <a:pt x="13867" y="13215"/>
                  <a:pt x="13806" y="13240"/>
                  <a:pt x="13753" y="13240"/>
                </a:cubicBezTo>
                <a:cubicBezTo>
                  <a:pt x="13734" y="13240"/>
                  <a:pt x="13716" y="13237"/>
                  <a:pt x="13702" y="13230"/>
                </a:cubicBezTo>
                <a:cubicBezTo>
                  <a:pt x="13680" y="13215"/>
                  <a:pt x="13658" y="13208"/>
                  <a:pt x="13636" y="13208"/>
                </a:cubicBezTo>
                <a:cubicBezTo>
                  <a:pt x="13579" y="13208"/>
                  <a:pt x="13523" y="13252"/>
                  <a:pt x="13466" y="13308"/>
                </a:cubicBezTo>
                <a:cubicBezTo>
                  <a:pt x="13439" y="13387"/>
                  <a:pt x="13334" y="13440"/>
                  <a:pt x="13255" y="13440"/>
                </a:cubicBezTo>
                <a:cubicBezTo>
                  <a:pt x="13236" y="13433"/>
                  <a:pt x="13216" y="13430"/>
                  <a:pt x="13196" y="13430"/>
                </a:cubicBezTo>
                <a:cubicBezTo>
                  <a:pt x="13139" y="13430"/>
                  <a:pt x="13084" y="13460"/>
                  <a:pt x="13045" y="13519"/>
                </a:cubicBezTo>
                <a:cubicBezTo>
                  <a:pt x="12992" y="13598"/>
                  <a:pt x="12992" y="13650"/>
                  <a:pt x="13071" y="13650"/>
                </a:cubicBezTo>
                <a:cubicBezTo>
                  <a:pt x="13124" y="13650"/>
                  <a:pt x="13071" y="13729"/>
                  <a:pt x="12887" y="13808"/>
                </a:cubicBezTo>
                <a:cubicBezTo>
                  <a:pt x="12677" y="13940"/>
                  <a:pt x="12650" y="13992"/>
                  <a:pt x="12729" y="14019"/>
                </a:cubicBezTo>
                <a:cubicBezTo>
                  <a:pt x="12808" y="14071"/>
                  <a:pt x="12782" y="14150"/>
                  <a:pt x="12703" y="14229"/>
                </a:cubicBezTo>
                <a:cubicBezTo>
                  <a:pt x="12659" y="14316"/>
                  <a:pt x="12580" y="14367"/>
                  <a:pt x="12524" y="14367"/>
                </a:cubicBezTo>
                <a:cubicBezTo>
                  <a:pt x="12512" y="14367"/>
                  <a:pt x="12502" y="14365"/>
                  <a:pt x="12493" y="14360"/>
                </a:cubicBezTo>
                <a:cubicBezTo>
                  <a:pt x="12414" y="14334"/>
                  <a:pt x="12440" y="14255"/>
                  <a:pt x="12519" y="14176"/>
                </a:cubicBezTo>
                <a:cubicBezTo>
                  <a:pt x="12598" y="14097"/>
                  <a:pt x="12571" y="14045"/>
                  <a:pt x="12466" y="14045"/>
                </a:cubicBezTo>
                <a:cubicBezTo>
                  <a:pt x="12445" y="14038"/>
                  <a:pt x="12424" y="14034"/>
                  <a:pt x="12403" y="14034"/>
                </a:cubicBezTo>
                <a:cubicBezTo>
                  <a:pt x="12345" y="14034"/>
                  <a:pt x="12287" y="14059"/>
                  <a:pt x="12230" y="14097"/>
                </a:cubicBezTo>
                <a:cubicBezTo>
                  <a:pt x="11914" y="14387"/>
                  <a:pt x="11546" y="14650"/>
                  <a:pt x="11178" y="14834"/>
                </a:cubicBezTo>
                <a:cubicBezTo>
                  <a:pt x="10941" y="14965"/>
                  <a:pt x="10389" y="15307"/>
                  <a:pt x="9968" y="15597"/>
                </a:cubicBezTo>
                <a:cubicBezTo>
                  <a:pt x="9652" y="15807"/>
                  <a:pt x="9337" y="16017"/>
                  <a:pt x="8995" y="16201"/>
                </a:cubicBezTo>
                <a:cubicBezTo>
                  <a:pt x="8863" y="16228"/>
                  <a:pt x="8758" y="16307"/>
                  <a:pt x="8679" y="16386"/>
                </a:cubicBezTo>
                <a:cubicBezTo>
                  <a:pt x="8636" y="16428"/>
                  <a:pt x="8576" y="16471"/>
                  <a:pt x="8512" y="16471"/>
                </a:cubicBezTo>
                <a:cubicBezTo>
                  <a:pt x="8498" y="16471"/>
                  <a:pt x="8483" y="16469"/>
                  <a:pt x="8469" y="16464"/>
                </a:cubicBezTo>
                <a:cubicBezTo>
                  <a:pt x="8390" y="16464"/>
                  <a:pt x="8311" y="16517"/>
                  <a:pt x="8285" y="16596"/>
                </a:cubicBezTo>
                <a:cubicBezTo>
                  <a:pt x="8241" y="16661"/>
                  <a:pt x="8162" y="16708"/>
                  <a:pt x="8062" y="16708"/>
                </a:cubicBezTo>
                <a:cubicBezTo>
                  <a:pt x="8041" y="16708"/>
                  <a:pt x="8019" y="16706"/>
                  <a:pt x="7995" y="16701"/>
                </a:cubicBezTo>
                <a:cubicBezTo>
                  <a:pt x="7785" y="16701"/>
                  <a:pt x="7759" y="16727"/>
                  <a:pt x="7443" y="17175"/>
                </a:cubicBezTo>
                <a:cubicBezTo>
                  <a:pt x="7285" y="17280"/>
                  <a:pt x="7101" y="17359"/>
                  <a:pt x="6891" y="17438"/>
                </a:cubicBezTo>
                <a:cubicBezTo>
                  <a:pt x="6429" y="17679"/>
                  <a:pt x="6243" y="17792"/>
                  <a:pt x="6394" y="17792"/>
                </a:cubicBezTo>
                <a:cubicBezTo>
                  <a:pt x="6424" y="17792"/>
                  <a:pt x="6466" y="17788"/>
                  <a:pt x="6522" y="17779"/>
                </a:cubicBezTo>
                <a:cubicBezTo>
                  <a:pt x="6593" y="17762"/>
                  <a:pt x="6639" y="17753"/>
                  <a:pt x="6662" y="17753"/>
                </a:cubicBezTo>
                <a:cubicBezTo>
                  <a:pt x="6707" y="17753"/>
                  <a:pt x="6654" y="17788"/>
                  <a:pt x="6496" y="17858"/>
                </a:cubicBezTo>
                <a:cubicBezTo>
                  <a:pt x="6417" y="17917"/>
                  <a:pt x="6324" y="17947"/>
                  <a:pt x="6226" y="17947"/>
                </a:cubicBezTo>
                <a:cubicBezTo>
                  <a:pt x="6194" y="17947"/>
                  <a:pt x="6161" y="17944"/>
                  <a:pt x="6128" y="17937"/>
                </a:cubicBezTo>
                <a:cubicBezTo>
                  <a:pt x="6115" y="17933"/>
                  <a:pt x="6102" y="17931"/>
                  <a:pt x="6088" y="17931"/>
                </a:cubicBezTo>
                <a:cubicBezTo>
                  <a:pt x="6022" y="17931"/>
                  <a:pt x="5953" y="17985"/>
                  <a:pt x="5865" y="18095"/>
                </a:cubicBezTo>
                <a:cubicBezTo>
                  <a:pt x="5812" y="18227"/>
                  <a:pt x="5681" y="18305"/>
                  <a:pt x="5549" y="18305"/>
                </a:cubicBezTo>
                <a:cubicBezTo>
                  <a:pt x="5418" y="18305"/>
                  <a:pt x="5286" y="18358"/>
                  <a:pt x="5155" y="18542"/>
                </a:cubicBezTo>
                <a:cubicBezTo>
                  <a:pt x="5023" y="18700"/>
                  <a:pt x="5023" y="18779"/>
                  <a:pt x="5076" y="18779"/>
                </a:cubicBezTo>
                <a:cubicBezTo>
                  <a:pt x="5155" y="18779"/>
                  <a:pt x="5207" y="18726"/>
                  <a:pt x="5234" y="18674"/>
                </a:cubicBezTo>
                <a:cubicBezTo>
                  <a:pt x="5365" y="18568"/>
                  <a:pt x="5523" y="18463"/>
                  <a:pt x="5681" y="18437"/>
                </a:cubicBezTo>
                <a:cubicBezTo>
                  <a:pt x="5891" y="18358"/>
                  <a:pt x="6075" y="18253"/>
                  <a:pt x="6259" y="18095"/>
                </a:cubicBezTo>
                <a:cubicBezTo>
                  <a:pt x="6338" y="18016"/>
                  <a:pt x="6444" y="17937"/>
                  <a:pt x="6575" y="17911"/>
                </a:cubicBezTo>
                <a:cubicBezTo>
                  <a:pt x="6628" y="17911"/>
                  <a:pt x="6707" y="17832"/>
                  <a:pt x="6785" y="17753"/>
                </a:cubicBezTo>
                <a:cubicBezTo>
                  <a:pt x="6838" y="17674"/>
                  <a:pt x="6917" y="17622"/>
                  <a:pt x="7022" y="17595"/>
                </a:cubicBezTo>
                <a:cubicBezTo>
                  <a:pt x="7075" y="17595"/>
                  <a:pt x="7127" y="17569"/>
                  <a:pt x="7180" y="17516"/>
                </a:cubicBezTo>
                <a:cubicBezTo>
                  <a:pt x="7574" y="17201"/>
                  <a:pt x="7995" y="16938"/>
                  <a:pt x="8469" y="16754"/>
                </a:cubicBezTo>
                <a:cubicBezTo>
                  <a:pt x="8626" y="16701"/>
                  <a:pt x="8758" y="16596"/>
                  <a:pt x="8889" y="16491"/>
                </a:cubicBezTo>
                <a:cubicBezTo>
                  <a:pt x="9074" y="16333"/>
                  <a:pt x="9310" y="16175"/>
                  <a:pt x="9547" y="16096"/>
                </a:cubicBezTo>
                <a:cubicBezTo>
                  <a:pt x="9705" y="16044"/>
                  <a:pt x="9863" y="15938"/>
                  <a:pt x="9994" y="15807"/>
                </a:cubicBezTo>
                <a:cubicBezTo>
                  <a:pt x="10126" y="15649"/>
                  <a:pt x="10310" y="15544"/>
                  <a:pt x="10494" y="15465"/>
                </a:cubicBezTo>
                <a:cubicBezTo>
                  <a:pt x="10730" y="15360"/>
                  <a:pt x="10862" y="15281"/>
                  <a:pt x="10836" y="15281"/>
                </a:cubicBezTo>
                <a:cubicBezTo>
                  <a:pt x="10783" y="15281"/>
                  <a:pt x="10915" y="15176"/>
                  <a:pt x="11099" y="15097"/>
                </a:cubicBezTo>
                <a:cubicBezTo>
                  <a:pt x="11288" y="14975"/>
                  <a:pt x="11457" y="14916"/>
                  <a:pt x="11558" y="14916"/>
                </a:cubicBezTo>
                <a:cubicBezTo>
                  <a:pt x="11653" y="14916"/>
                  <a:pt x="11688" y="14968"/>
                  <a:pt x="11625" y="15071"/>
                </a:cubicBezTo>
                <a:cubicBezTo>
                  <a:pt x="11594" y="15116"/>
                  <a:pt x="11581" y="15144"/>
                  <a:pt x="11591" y="15144"/>
                </a:cubicBezTo>
                <a:cubicBezTo>
                  <a:pt x="11599" y="15144"/>
                  <a:pt x="11618" y="15130"/>
                  <a:pt x="11651" y="15097"/>
                </a:cubicBezTo>
                <a:cubicBezTo>
                  <a:pt x="11731" y="15040"/>
                  <a:pt x="11805" y="15013"/>
                  <a:pt x="11856" y="15013"/>
                </a:cubicBezTo>
                <a:cubicBezTo>
                  <a:pt x="11922" y="15013"/>
                  <a:pt x="11947" y="15060"/>
                  <a:pt x="11888" y="15149"/>
                </a:cubicBezTo>
                <a:cubicBezTo>
                  <a:pt x="11828" y="15209"/>
                  <a:pt x="11843" y="15238"/>
                  <a:pt x="11899" y="15238"/>
                </a:cubicBezTo>
                <a:cubicBezTo>
                  <a:pt x="11917" y="15238"/>
                  <a:pt x="11940" y="15235"/>
                  <a:pt x="11967" y="15228"/>
                </a:cubicBezTo>
                <a:cubicBezTo>
                  <a:pt x="12010" y="15217"/>
                  <a:pt x="12040" y="15211"/>
                  <a:pt x="12053" y="15211"/>
                </a:cubicBezTo>
                <a:cubicBezTo>
                  <a:pt x="12071" y="15211"/>
                  <a:pt x="12054" y="15224"/>
                  <a:pt x="11993" y="15255"/>
                </a:cubicBezTo>
                <a:cubicBezTo>
                  <a:pt x="11914" y="15281"/>
                  <a:pt x="11835" y="15307"/>
                  <a:pt x="11730" y="15307"/>
                </a:cubicBezTo>
                <a:cubicBezTo>
                  <a:pt x="11598" y="15334"/>
                  <a:pt x="11467" y="15412"/>
                  <a:pt x="11388" y="15518"/>
                </a:cubicBezTo>
                <a:cubicBezTo>
                  <a:pt x="11204" y="15649"/>
                  <a:pt x="10993" y="15781"/>
                  <a:pt x="10783" y="15886"/>
                </a:cubicBezTo>
                <a:cubicBezTo>
                  <a:pt x="10625" y="15938"/>
                  <a:pt x="10494" y="16017"/>
                  <a:pt x="10415" y="16149"/>
                </a:cubicBezTo>
                <a:cubicBezTo>
                  <a:pt x="10310" y="16280"/>
                  <a:pt x="10178" y="16386"/>
                  <a:pt x="10020" y="16438"/>
                </a:cubicBezTo>
                <a:cubicBezTo>
                  <a:pt x="9863" y="16491"/>
                  <a:pt x="9731" y="16570"/>
                  <a:pt x="9600" y="16675"/>
                </a:cubicBezTo>
                <a:cubicBezTo>
                  <a:pt x="9571" y="16713"/>
                  <a:pt x="9513" y="16731"/>
                  <a:pt x="9454" y="16731"/>
                </a:cubicBezTo>
                <a:cubicBezTo>
                  <a:pt x="9351" y="16731"/>
                  <a:pt x="9241" y="16679"/>
                  <a:pt x="9258" y="16596"/>
                </a:cubicBezTo>
                <a:cubicBezTo>
                  <a:pt x="9258" y="16587"/>
                  <a:pt x="9256" y="16582"/>
                  <a:pt x="9253" y="16582"/>
                </a:cubicBezTo>
                <a:cubicBezTo>
                  <a:pt x="9238" y="16582"/>
                  <a:pt x="9191" y="16676"/>
                  <a:pt x="9126" y="16806"/>
                </a:cubicBezTo>
                <a:cubicBezTo>
                  <a:pt x="9014" y="17030"/>
                  <a:pt x="8940" y="17102"/>
                  <a:pt x="8823" y="17102"/>
                </a:cubicBezTo>
                <a:cubicBezTo>
                  <a:pt x="8803" y="17102"/>
                  <a:pt x="8781" y="17100"/>
                  <a:pt x="8758" y="17096"/>
                </a:cubicBezTo>
                <a:cubicBezTo>
                  <a:pt x="8521" y="17096"/>
                  <a:pt x="8022" y="17385"/>
                  <a:pt x="8179" y="17438"/>
                </a:cubicBezTo>
                <a:cubicBezTo>
                  <a:pt x="8285" y="17438"/>
                  <a:pt x="8416" y="17411"/>
                  <a:pt x="8495" y="17359"/>
                </a:cubicBezTo>
                <a:cubicBezTo>
                  <a:pt x="8567" y="17315"/>
                  <a:pt x="8624" y="17296"/>
                  <a:pt x="8664" y="17296"/>
                </a:cubicBezTo>
                <a:cubicBezTo>
                  <a:pt x="8697" y="17296"/>
                  <a:pt x="8720" y="17309"/>
                  <a:pt x="8732" y="17332"/>
                </a:cubicBezTo>
                <a:cubicBezTo>
                  <a:pt x="8732" y="17422"/>
                  <a:pt x="8332" y="17644"/>
                  <a:pt x="8197" y="17644"/>
                </a:cubicBezTo>
                <a:cubicBezTo>
                  <a:pt x="8173" y="17644"/>
                  <a:pt x="8157" y="17637"/>
                  <a:pt x="8153" y="17622"/>
                </a:cubicBezTo>
                <a:cubicBezTo>
                  <a:pt x="8153" y="17539"/>
                  <a:pt x="8019" y="17498"/>
                  <a:pt x="7900" y="17498"/>
                </a:cubicBezTo>
                <a:cubicBezTo>
                  <a:pt x="7828" y="17498"/>
                  <a:pt x="7762" y="17513"/>
                  <a:pt x="7732" y="17543"/>
                </a:cubicBezTo>
                <a:cubicBezTo>
                  <a:pt x="7574" y="17674"/>
                  <a:pt x="7417" y="17779"/>
                  <a:pt x="7233" y="17858"/>
                </a:cubicBezTo>
                <a:cubicBezTo>
                  <a:pt x="6996" y="17964"/>
                  <a:pt x="6812" y="18095"/>
                  <a:pt x="6838" y="18121"/>
                </a:cubicBezTo>
                <a:cubicBezTo>
                  <a:pt x="6838" y="18148"/>
                  <a:pt x="6207" y="18621"/>
                  <a:pt x="5786" y="18858"/>
                </a:cubicBezTo>
                <a:cubicBezTo>
                  <a:pt x="5628" y="18910"/>
                  <a:pt x="5523" y="18989"/>
                  <a:pt x="5392" y="19094"/>
                </a:cubicBezTo>
                <a:cubicBezTo>
                  <a:pt x="5207" y="19252"/>
                  <a:pt x="4971" y="19384"/>
                  <a:pt x="4734" y="19489"/>
                </a:cubicBezTo>
                <a:cubicBezTo>
                  <a:pt x="4497" y="19620"/>
                  <a:pt x="4261" y="19752"/>
                  <a:pt x="4077" y="19936"/>
                </a:cubicBezTo>
                <a:cubicBezTo>
                  <a:pt x="4048" y="19964"/>
                  <a:pt x="4047" y="19979"/>
                  <a:pt x="4069" y="19979"/>
                </a:cubicBezTo>
                <a:cubicBezTo>
                  <a:pt x="4109" y="19979"/>
                  <a:pt x="4224" y="19932"/>
                  <a:pt x="4392" y="19831"/>
                </a:cubicBezTo>
                <a:cubicBezTo>
                  <a:pt x="4576" y="19726"/>
                  <a:pt x="4760" y="19673"/>
                  <a:pt x="4971" y="19620"/>
                </a:cubicBezTo>
                <a:cubicBezTo>
                  <a:pt x="4991" y="19624"/>
                  <a:pt x="5011" y="19625"/>
                  <a:pt x="5029" y="19625"/>
                </a:cubicBezTo>
                <a:cubicBezTo>
                  <a:pt x="5155" y="19625"/>
                  <a:pt x="5244" y="19551"/>
                  <a:pt x="5313" y="19436"/>
                </a:cubicBezTo>
                <a:cubicBezTo>
                  <a:pt x="5392" y="19331"/>
                  <a:pt x="5497" y="19226"/>
                  <a:pt x="5549" y="19226"/>
                </a:cubicBezTo>
                <a:cubicBezTo>
                  <a:pt x="5786" y="19121"/>
                  <a:pt x="5996" y="18989"/>
                  <a:pt x="6207" y="18831"/>
                </a:cubicBezTo>
                <a:cubicBezTo>
                  <a:pt x="6391" y="18674"/>
                  <a:pt x="6628" y="18542"/>
                  <a:pt x="6864" y="18437"/>
                </a:cubicBezTo>
                <a:cubicBezTo>
                  <a:pt x="7311" y="18305"/>
                  <a:pt x="7732" y="18095"/>
                  <a:pt x="8127" y="17832"/>
                </a:cubicBezTo>
                <a:cubicBezTo>
                  <a:pt x="8232" y="17779"/>
                  <a:pt x="8363" y="17727"/>
                  <a:pt x="8495" y="17701"/>
                </a:cubicBezTo>
                <a:cubicBezTo>
                  <a:pt x="8758" y="17595"/>
                  <a:pt x="8995" y="17464"/>
                  <a:pt x="9231" y="17306"/>
                </a:cubicBezTo>
                <a:cubicBezTo>
                  <a:pt x="9731" y="16964"/>
                  <a:pt x="10941" y="16201"/>
                  <a:pt x="11204" y="16044"/>
                </a:cubicBezTo>
                <a:cubicBezTo>
                  <a:pt x="11335" y="15991"/>
                  <a:pt x="11835" y="15675"/>
                  <a:pt x="12361" y="15334"/>
                </a:cubicBezTo>
                <a:cubicBezTo>
                  <a:pt x="13019" y="14886"/>
                  <a:pt x="13729" y="14545"/>
                  <a:pt x="14491" y="14282"/>
                </a:cubicBezTo>
                <a:cubicBezTo>
                  <a:pt x="14595" y="14250"/>
                  <a:pt x="14658" y="14231"/>
                  <a:pt x="14680" y="14231"/>
                </a:cubicBezTo>
                <a:cubicBezTo>
                  <a:pt x="14713" y="14231"/>
                  <a:pt x="14650" y="14275"/>
                  <a:pt x="14491" y="14387"/>
                </a:cubicBezTo>
                <a:cubicBezTo>
                  <a:pt x="14307" y="14518"/>
                  <a:pt x="14097" y="14650"/>
                  <a:pt x="13860" y="14729"/>
                </a:cubicBezTo>
                <a:cubicBezTo>
                  <a:pt x="13676" y="14808"/>
                  <a:pt x="13518" y="14913"/>
                  <a:pt x="13518" y="14939"/>
                </a:cubicBezTo>
                <a:cubicBezTo>
                  <a:pt x="13518" y="14992"/>
                  <a:pt x="13387" y="15071"/>
                  <a:pt x="13203" y="15123"/>
                </a:cubicBezTo>
                <a:cubicBezTo>
                  <a:pt x="13019" y="15176"/>
                  <a:pt x="12861" y="15281"/>
                  <a:pt x="12861" y="15334"/>
                </a:cubicBezTo>
                <a:cubicBezTo>
                  <a:pt x="12861" y="15355"/>
                  <a:pt x="12879" y="15368"/>
                  <a:pt x="12917" y="15368"/>
                </a:cubicBezTo>
                <a:cubicBezTo>
                  <a:pt x="12970" y="15368"/>
                  <a:pt x="13064" y="15343"/>
                  <a:pt x="13203" y="15281"/>
                </a:cubicBezTo>
                <a:cubicBezTo>
                  <a:pt x="13399" y="15189"/>
                  <a:pt x="13549" y="15147"/>
                  <a:pt x="13623" y="15147"/>
                </a:cubicBezTo>
                <a:cubicBezTo>
                  <a:pt x="13718" y="15147"/>
                  <a:pt x="13687" y="15215"/>
                  <a:pt x="13466" y="15334"/>
                </a:cubicBezTo>
                <a:cubicBezTo>
                  <a:pt x="13255" y="15439"/>
                  <a:pt x="13045" y="15570"/>
                  <a:pt x="12861" y="15754"/>
                </a:cubicBezTo>
                <a:cubicBezTo>
                  <a:pt x="12861" y="15754"/>
                  <a:pt x="13334" y="15491"/>
                  <a:pt x="13913" y="15176"/>
                </a:cubicBezTo>
                <a:cubicBezTo>
                  <a:pt x="14465" y="14860"/>
                  <a:pt x="14965" y="14597"/>
                  <a:pt x="15044" y="14571"/>
                </a:cubicBezTo>
                <a:cubicBezTo>
                  <a:pt x="15123" y="14545"/>
                  <a:pt x="15201" y="14518"/>
                  <a:pt x="15254" y="14466"/>
                </a:cubicBezTo>
                <a:cubicBezTo>
                  <a:pt x="15280" y="14413"/>
                  <a:pt x="15333" y="14413"/>
                  <a:pt x="15386" y="14413"/>
                </a:cubicBezTo>
                <a:cubicBezTo>
                  <a:pt x="15438" y="14413"/>
                  <a:pt x="15491" y="14413"/>
                  <a:pt x="15543" y="14360"/>
                </a:cubicBezTo>
                <a:cubicBezTo>
                  <a:pt x="15727" y="14229"/>
                  <a:pt x="15964" y="14124"/>
                  <a:pt x="16201" y="14071"/>
                </a:cubicBezTo>
                <a:cubicBezTo>
                  <a:pt x="16674" y="13913"/>
                  <a:pt x="16779" y="13834"/>
                  <a:pt x="16858" y="13677"/>
                </a:cubicBezTo>
                <a:cubicBezTo>
                  <a:pt x="16910" y="13557"/>
                  <a:pt x="16939" y="13515"/>
                  <a:pt x="16967" y="13515"/>
                </a:cubicBezTo>
                <a:cubicBezTo>
                  <a:pt x="16983" y="13515"/>
                  <a:pt x="16998" y="13527"/>
                  <a:pt x="17016" y="13545"/>
                </a:cubicBezTo>
                <a:cubicBezTo>
                  <a:pt x="17023" y="13549"/>
                  <a:pt x="17031" y="13550"/>
                  <a:pt x="17042" y="13550"/>
                </a:cubicBezTo>
                <a:cubicBezTo>
                  <a:pt x="17110" y="13550"/>
                  <a:pt x="17250" y="13476"/>
                  <a:pt x="17411" y="13361"/>
                </a:cubicBezTo>
                <a:cubicBezTo>
                  <a:pt x="17542" y="13256"/>
                  <a:pt x="17674" y="13203"/>
                  <a:pt x="17831" y="13151"/>
                </a:cubicBezTo>
                <a:cubicBezTo>
                  <a:pt x="17884" y="13151"/>
                  <a:pt x="17937" y="13124"/>
                  <a:pt x="17989" y="13072"/>
                </a:cubicBezTo>
                <a:cubicBezTo>
                  <a:pt x="18147" y="12940"/>
                  <a:pt x="18331" y="12861"/>
                  <a:pt x="18515" y="12782"/>
                </a:cubicBezTo>
                <a:cubicBezTo>
                  <a:pt x="18726" y="12677"/>
                  <a:pt x="18936" y="12572"/>
                  <a:pt x="19120" y="12414"/>
                </a:cubicBezTo>
                <a:cubicBezTo>
                  <a:pt x="19173" y="12335"/>
                  <a:pt x="19278" y="12283"/>
                  <a:pt x="19383" y="12230"/>
                </a:cubicBezTo>
                <a:cubicBezTo>
                  <a:pt x="19404" y="12223"/>
                  <a:pt x="19422" y="12220"/>
                  <a:pt x="19435" y="12220"/>
                </a:cubicBezTo>
                <a:cubicBezTo>
                  <a:pt x="19472" y="12220"/>
                  <a:pt x="19481" y="12244"/>
                  <a:pt x="19462" y="12283"/>
                </a:cubicBezTo>
                <a:cubicBezTo>
                  <a:pt x="19433" y="12312"/>
                  <a:pt x="19436" y="12333"/>
                  <a:pt x="19470" y="12333"/>
                </a:cubicBezTo>
                <a:cubicBezTo>
                  <a:pt x="19499" y="12333"/>
                  <a:pt x="19549" y="12318"/>
                  <a:pt x="19620" y="12283"/>
                </a:cubicBezTo>
                <a:cubicBezTo>
                  <a:pt x="19778" y="12204"/>
                  <a:pt x="19935" y="12099"/>
                  <a:pt x="20067" y="11941"/>
                </a:cubicBezTo>
                <a:cubicBezTo>
                  <a:pt x="20251" y="11730"/>
                  <a:pt x="20488" y="11599"/>
                  <a:pt x="20751" y="11520"/>
                </a:cubicBezTo>
                <a:cubicBezTo>
                  <a:pt x="21356" y="11310"/>
                  <a:pt x="21961" y="10968"/>
                  <a:pt x="22460" y="10573"/>
                </a:cubicBezTo>
                <a:cubicBezTo>
                  <a:pt x="22525" y="10508"/>
                  <a:pt x="22608" y="10461"/>
                  <a:pt x="22694" y="10461"/>
                </a:cubicBezTo>
                <a:cubicBezTo>
                  <a:pt x="22712" y="10461"/>
                  <a:pt x="22731" y="10463"/>
                  <a:pt x="22750" y="10468"/>
                </a:cubicBezTo>
                <a:cubicBezTo>
                  <a:pt x="22855" y="10468"/>
                  <a:pt x="22934" y="10442"/>
                  <a:pt x="22934" y="10389"/>
                </a:cubicBezTo>
                <a:cubicBezTo>
                  <a:pt x="22934" y="10337"/>
                  <a:pt x="22960" y="10310"/>
                  <a:pt x="23039" y="10310"/>
                </a:cubicBezTo>
                <a:cubicBezTo>
                  <a:pt x="23197" y="10284"/>
                  <a:pt x="23328" y="10205"/>
                  <a:pt x="23460" y="10126"/>
                </a:cubicBezTo>
                <a:cubicBezTo>
                  <a:pt x="23639" y="10014"/>
                  <a:pt x="23771" y="9964"/>
                  <a:pt x="23832" y="9964"/>
                </a:cubicBezTo>
                <a:cubicBezTo>
                  <a:pt x="23915" y="9964"/>
                  <a:pt x="23870" y="10054"/>
                  <a:pt x="23644" y="10205"/>
                </a:cubicBezTo>
                <a:cubicBezTo>
                  <a:pt x="23491" y="10292"/>
                  <a:pt x="23447" y="10343"/>
                  <a:pt x="23481" y="10343"/>
                </a:cubicBezTo>
                <a:cubicBezTo>
                  <a:pt x="23488" y="10343"/>
                  <a:pt x="23499" y="10341"/>
                  <a:pt x="23512" y="10337"/>
                </a:cubicBezTo>
                <a:cubicBezTo>
                  <a:pt x="23617" y="10310"/>
                  <a:pt x="23696" y="10258"/>
                  <a:pt x="23775" y="10205"/>
                </a:cubicBezTo>
                <a:cubicBezTo>
                  <a:pt x="23802" y="10126"/>
                  <a:pt x="23880" y="10100"/>
                  <a:pt x="23959" y="10100"/>
                </a:cubicBezTo>
                <a:cubicBezTo>
                  <a:pt x="24065" y="10100"/>
                  <a:pt x="24143" y="10047"/>
                  <a:pt x="24249" y="9995"/>
                </a:cubicBezTo>
                <a:cubicBezTo>
                  <a:pt x="24695" y="9672"/>
                  <a:pt x="25259" y="9466"/>
                  <a:pt x="25520" y="9466"/>
                </a:cubicBezTo>
                <a:cubicBezTo>
                  <a:pt x="25536" y="9466"/>
                  <a:pt x="25550" y="9467"/>
                  <a:pt x="25564" y="9469"/>
                </a:cubicBezTo>
                <a:cubicBezTo>
                  <a:pt x="25721" y="9495"/>
                  <a:pt x="25485" y="9626"/>
                  <a:pt x="24669" y="9995"/>
                </a:cubicBezTo>
                <a:cubicBezTo>
                  <a:pt x="24354" y="10126"/>
                  <a:pt x="24065" y="10284"/>
                  <a:pt x="23775" y="10468"/>
                </a:cubicBezTo>
                <a:cubicBezTo>
                  <a:pt x="23539" y="10600"/>
                  <a:pt x="23276" y="10705"/>
                  <a:pt x="22986" y="10757"/>
                </a:cubicBezTo>
                <a:cubicBezTo>
                  <a:pt x="22960" y="10757"/>
                  <a:pt x="22986" y="10678"/>
                  <a:pt x="23118" y="10573"/>
                </a:cubicBezTo>
                <a:cubicBezTo>
                  <a:pt x="23204" y="10508"/>
                  <a:pt x="23237" y="10461"/>
                  <a:pt x="23188" y="10461"/>
                </a:cubicBezTo>
                <a:cubicBezTo>
                  <a:pt x="23177" y="10461"/>
                  <a:pt x="23163" y="10463"/>
                  <a:pt x="23144" y="10468"/>
                </a:cubicBezTo>
                <a:cubicBezTo>
                  <a:pt x="23039" y="10494"/>
                  <a:pt x="22960" y="10573"/>
                  <a:pt x="22881" y="10652"/>
                </a:cubicBezTo>
                <a:cubicBezTo>
                  <a:pt x="22828" y="10731"/>
                  <a:pt x="22750" y="10784"/>
                  <a:pt x="22644" y="10784"/>
                </a:cubicBezTo>
                <a:cubicBezTo>
                  <a:pt x="22592" y="10784"/>
                  <a:pt x="22539" y="10863"/>
                  <a:pt x="22513" y="10994"/>
                </a:cubicBezTo>
                <a:cubicBezTo>
                  <a:pt x="22487" y="11099"/>
                  <a:pt x="22513" y="11204"/>
                  <a:pt x="22565" y="11204"/>
                </a:cubicBezTo>
                <a:cubicBezTo>
                  <a:pt x="22592" y="11204"/>
                  <a:pt x="22565" y="11283"/>
                  <a:pt x="22434" y="11362"/>
                </a:cubicBezTo>
                <a:cubicBezTo>
                  <a:pt x="22365" y="11414"/>
                  <a:pt x="22297" y="11454"/>
                  <a:pt x="22228" y="11454"/>
                </a:cubicBezTo>
                <a:cubicBezTo>
                  <a:pt x="22192" y="11454"/>
                  <a:pt x="22155" y="11442"/>
                  <a:pt x="22118" y="11415"/>
                </a:cubicBezTo>
                <a:cubicBezTo>
                  <a:pt x="21987" y="11336"/>
                  <a:pt x="22039" y="11257"/>
                  <a:pt x="22145" y="11204"/>
                </a:cubicBezTo>
                <a:cubicBezTo>
                  <a:pt x="22224" y="11126"/>
                  <a:pt x="22250" y="11073"/>
                  <a:pt x="22171" y="11073"/>
                </a:cubicBezTo>
                <a:cubicBezTo>
                  <a:pt x="21829" y="11178"/>
                  <a:pt x="21513" y="11389"/>
                  <a:pt x="21250" y="11625"/>
                </a:cubicBezTo>
                <a:cubicBezTo>
                  <a:pt x="21164" y="11690"/>
                  <a:pt x="21060" y="11737"/>
                  <a:pt x="21011" y="11737"/>
                </a:cubicBezTo>
                <a:cubicBezTo>
                  <a:pt x="21000" y="11737"/>
                  <a:pt x="20992" y="11735"/>
                  <a:pt x="20987" y="11730"/>
                </a:cubicBezTo>
                <a:cubicBezTo>
                  <a:pt x="20672" y="11809"/>
                  <a:pt x="20356" y="11967"/>
                  <a:pt x="20120" y="12178"/>
                </a:cubicBezTo>
                <a:cubicBezTo>
                  <a:pt x="19988" y="12283"/>
                  <a:pt x="19857" y="12362"/>
                  <a:pt x="19699" y="12414"/>
                </a:cubicBezTo>
                <a:cubicBezTo>
                  <a:pt x="19541" y="12467"/>
                  <a:pt x="19383" y="12546"/>
                  <a:pt x="19252" y="12651"/>
                </a:cubicBezTo>
                <a:cubicBezTo>
                  <a:pt x="19199" y="12730"/>
                  <a:pt x="19094" y="12756"/>
                  <a:pt x="18989" y="12756"/>
                </a:cubicBezTo>
                <a:cubicBezTo>
                  <a:pt x="18883" y="12756"/>
                  <a:pt x="18752" y="12809"/>
                  <a:pt x="18699" y="12914"/>
                </a:cubicBezTo>
                <a:cubicBezTo>
                  <a:pt x="18568" y="13045"/>
                  <a:pt x="18410" y="13151"/>
                  <a:pt x="18252" y="13230"/>
                </a:cubicBezTo>
                <a:cubicBezTo>
                  <a:pt x="18121" y="13282"/>
                  <a:pt x="17989" y="13361"/>
                  <a:pt x="17884" y="13466"/>
                </a:cubicBezTo>
                <a:cubicBezTo>
                  <a:pt x="17726" y="13571"/>
                  <a:pt x="17568" y="13677"/>
                  <a:pt x="17411" y="13729"/>
                </a:cubicBezTo>
                <a:cubicBezTo>
                  <a:pt x="17227" y="13782"/>
                  <a:pt x="17069" y="13861"/>
                  <a:pt x="16937" y="13966"/>
                </a:cubicBezTo>
                <a:cubicBezTo>
                  <a:pt x="16768" y="14157"/>
                  <a:pt x="16701" y="14211"/>
                  <a:pt x="16598" y="14211"/>
                </a:cubicBezTo>
                <a:cubicBezTo>
                  <a:pt x="16574" y="14211"/>
                  <a:pt x="16547" y="14208"/>
                  <a:pt x="16516" y="14203"/>
                </a:cubicBezTo>
                <a:cubicBezTo>
                  <a:pt x="16438" y="14203"/>
                  <a:pt x="16359" y="14229"/>
                  <a:pt x="16359" y="14282"/>
                </a:cubicBezTo>
                <a:cubicBezTo>
                  <a:pt x="16359" y="14334"/>
                  <a:pt x="16201" y="14439"/>
                  <a:pt x="15990" y="14518"/>
                </a:cubicBezTo>
                <a:cubicBezTo>
                  <a:pt x="15517" y="14702"/>
                  <a:pt x="15070" y="14992"/>
                  <a:pt x="14702" y="15334"/>
                </a:cubicBezTo>
                <a:cubicBezTo>
                  <a:pt x="14597" y="15491"/>
                  <a:pt x="14412" y="15570"/>
                  <a:pt x="14228" y="15623"/>
                </a:cubicBezTo>
                <a:cubicBezTo>
                  <a:pt x="14149" y="15623"/>
                  <a:pt x="14044" y="15649"/>
                  <a:pt x="13965" y="15728"/>
                </a:cubicBezTo>
                <a:cubicBezTo>
                  <a:pt x="13933" y="15792"/>
                  <a:pt x="13931" y="15826"/>
                  <a:pt x="13968" y="15826"/>
                </a:cubicBezTo>
                <a:cubicBezTo>
                  <a:pt x="13993" y="15826"/>
                  <a:pt x="14035" y="15812"/>
                  <a:pt x="14097" y="15781"/>
                </a:cubicBezTo>
                <a:cubicBezTo>
                  <a:pt x="14164" y="15758"/>
                  <a:pt x="14216" y="15750"/>
                  <a:pt x="14255" y="15750"/>
                </a:cubicBezTo>
                <a:cubicBezTo>
                  <a:pt x="14307" y="15750"/>
                  <a:pt x="14334" y="15765"/>
                  <a:pt x="14334" y="15781"/>
                </a:cubicBezTo>
                <a:cubicBezTo>
                  <a:pt x="14337" y="15784"/>
                  <a:pt x="14342" y="15786"/>
                  <a:pt x="14349" y="15786"/>
                </a:cubicBezTo>
                <a:cubicBezTo>
                  <a:pt x="14394" y="15786"/>
                  <a:pt x="14508" y="15711"/>
                  <a:pt x="14623" y="15597"/>
                </a:cubicBezTo>
                <a:cubicBezTo>
                  <a:pt x="14728" y="15465"/>
                  <a:pt x="14860" y="15386"/>
                  <a:pt x="15017" y="15334"/>
                </a:cubicBezTo>
                <a:cubicBezTo>
                  <a:pt x="15070" y="15334"/>
                  <a:pt x="15096" y="15334"/>
                  <a:pt x="15096" y="15281"/>
                </a:cubicBezTo>
                <a:cubicBezTo>
                  <a:pt x="15517" y="15018"/>
                  <a:pt x="15938" y="14834"/>
                  <a:pt x="16411" y="14729"/>
                </a:cubicBezTo>
                <a:cubicBezTo>
                  <a:pt x="16516" y="14729"/>
                  <a:pt x="16017" y="15097"/>
                  <a:pt x="15675" y="15255"/>
                </a:cubicBezTo>
                <a:cubicBezTo>
                  <a:pt x="15543" y="15307"/>
                  <a:pt x="15412" y="15386"/>
                  <a:pt x="15307" y="15491"/>
                </a:cubicBezTo>
                <a:cubicBezTo>
                  <a:pt x="15175" y="15623"/>
                  <a:pt x="15044" y="15702"/>
                  <a:pt x="14860" y="15781"/>
                </a:cubicBezTo>
                <a:cubicBezTo>
                  <a:pt x="14675" y="15860"/>
                  <a:pt x="14570" y="15912"/>
                  <a:pt x="14597" y="15912"/>
                </a:cubicBezTo>
                <a:cubicBezTo>
                  <a:pt x="14649" y="15912"/>
                  <a:pt x="14518" y="15991"/>
                  <a:pt x="14307" y="16070"/>
                </a:cubicBezTo>
                <a:cubicBezTo>
                  <a:pt x="13992" y="16201"/>
                  <a:pt x="13834" y="16307"/>
                  <a:pt x="13834" y="16386"/>
                </a:cubicBezTo>
                <a:cubicBezTo>
                  <a:pt x="13729" y="16464"/>
                  <a:pt x="13597" y="16543"/>
                  <a:pt x="13492" y="16596"/>
                </a:cubicBezTo>
                <a:cubicBezTo>
                  <a:pt x="13124" y="16727"/>
                  <a:pt x="12782" y="16938"/>
                  <a:pt x="12493" y="17227"/>
                </a:cubicBezTo>
                <a:cubicBezTo>
                  <a:pt x="12335" y="17359"/>
                  <a:pt x="12151" y="17464"/>
                  <a:pt x="11967" y="17543"/>
                </a:cubicBezTo>
                <a:cubicBezTo>
                  <a:pt x="11756" y="17622"/>
                  <a:pt x="11572" y="17727"/>
                  <a:pt x="11414" y="17885"/>
                </a:cubicBezTo>
                <a:cubicBezTo>
                  <a:pt x="11335" y="17964"/>
                  <a:pt x="11204" y="18016"/>
                  <a:pt x="11072" y="18069"/>
                </a:cubicBezTo>
                <a:cubicBezTo>
                  <a:pt x="10967" y="18095"/>
                  <a:pt x="10862" y="18174"/>
                  <a:pt x="10862" y="18200"/>
                </a:cubicBezTo>
                <a:cubicBezTo>
                  <a:pt x="10862" y="18234"/>
                  <a:pt x="10889" y="18249"/>
                  <a:pt x="10932" y="18249"/>
                </a:cubicBezTo>
                <a:cubicBezTo>
                  <a:pt x="11089" y="18249"/>
                  <a:pt x="11463" y="18055"/>
                  <a:pt x="11546" y="17911"/>
                </a:cubicBezTo>
                <a:cubicBezTo>
                  <a:pt x="11572" y="17832"/>
                  <a:pt x="11651" y="17779"/>
                  <a:pt x="11704" y="17779"/>
                </a:cubicBezTo>
                <a:cubicBezTo>
                  <a:pt x="11713" y="17781"/>
                  <a:pt x="11723" y="17781"/>
                  <a:pt x="11734" y="17781"/>
                </a:cubicBezTo>
                <a:cubicBezTo>
                  <a:pt x="11958" y="17781"/>
                  <a:pt x="12419" y="17522"/>
                  <a:pt x="13071" y="17096"/>
                </a:cubicBezTo>
                <a:cubicBezTo>
                  <a:pt x="13308" y="16912"/>
                  <a:pt x="13545" y="16780"/>
                  <a:pt x="13834" y="16675"/>
                </a:cubicBezTo>
                <a:cubicBezTo>
                  <a:pt x="13886" y="16675"/>
                  <a:pt x="13913" y="16649"/>
                  <a:pt x="13913" y="16596"/>
                </a:cubicBezTo>
                <a:cubicBezTo>
                  <a:pt x="13913" y="16543"/>
                  <a:pt x="13939" y="16517"/>
                  <a:pt x="13992" y="16517"/>
                </a:cubicBezTo>
                <a:cubicBezTo>
                  <a:pt x="14044" y="16535"/>
                  <a:pt x="14100" y="16543"/>
                  <a:pt x="14154" y="16543"/>
                </a:cubicBezTo>
                <a:cubicBezTo>
                  <a:pt x="14263" y="16543"/>
                  <a:pt x="14369" y="16508"/>
                  <a:pt x="14439" y="16438"/>
                </a:cubicBezTo>
                <a:cubicBezTo>
                  <a:pt x="14491" y="16359"/>
                  <a:pt x="14570" y="16333"/>
                  <a:pt x="14649" y="16333"/>
                </a:cubicBezTo>
                <a:cubicBezTo>
                  <a:pt x="14668" y="16338"/>
                  <a:pt x="14687" y="16340"/>
                  <a:pt x="14704" y="16340"/>
                </a:cubicBezTo>
                <a:cubicBezTo>
                  <a:pt x="14782" y="16340"/>
                  <a:pt x="14838" y="16297"/>
                  <a:pt x="14860" y="16254"/>
                </a:cubicBezTo>
                <a:cubicBezTo>
                  <a:pt x="14965" y="16175"/>
                  <a:pt x="15070" y="16096"/>
                  <a:pt x="15201" y="16096"/>
                </a:cubicBezTo>
                <a:cubicBezTo>
                  <a:pt x="15333" y="16070"/>
                  <a:pt x="15464" y="16017"/>
                  <a:pt x="15543" y="15912"/>
                </a:cubicBezTo>
                <a:cubicBezTo>
                  <a:pt x="15754" y="15754"/>
                  <a:pt x="15964" y="15597"/>
                  <a:pt x="16175" y="15491"/>
                </a:cubicBezTo>
                <a:cubicBezTo>
                  <a:pt x="16464" y="15334"/>
                  <a:pt x="16806" y="15097"/>
                  <a:pt x="16964" y="15018"/>
                </a:cubicBezTo>
                <a:cubicBezTo>
                  <a:pt x="17095" y="14913"/>
                  <a:pt x="17279" y="14834"/>
                  <a:pt x="17463" y="14808"/>
                </a:cubicBezTo>
                <a:cubicBezTo>
                  <a:pt x="17568" y="14808"/>
                  <a:pt x="17700" y="14781"/>
                  <a:pt x="17779" y="14702"/>
                </a:cubicBezTo>
                <a:cubicBezTo>
                  <a:pt x="17963" y="14545"/>
                  <a:pt x="18173" y="14439"/>
                  <a:pt x="18384" y="14334"/>
                </a:cubicBezTo>
                <a:cubicBezTo>
                  <a:pt x="18647" y="14203"/>
                  <a:pt x="18883" y="14045"/>
                  <a:pt x="18883" y="13992"/>
                </a:cubicBezTo>
                <a:cubicBezTo>
                  <a:pt x="18883" y="13966"/>
                  <a:pt x="18962" y="13913"/>
                  <a:pt x="19094" y="13887"/>
                </a:cubicBezTo>
                <a:cubicBezTo>
                  <a:pt x="19225" y="13861"/>
                  <a:pt x="19331" y="13808"/>
                  <a:pt x="19409" y="13703"/>
                </a:cubicBezTo>
                <a:cubicBezTo>
                  <a:pt x="19469" y="13644"/>
                  <a:pt x="19528" y="13614"/>
                  <a:pt x="19576" y="13614"/>
                </a:cubicBezTo>
                <a:cubicBezTo>
                  <a:pt x="19592" y="13614"/>
                  <a:pt x="19607" y="13617"/>
                  <a:pt x="19620" y="13624"/>
                </a:cubicBezTo>
                <a:cubicBezTo>
                  <a:pt x="19627" y="13631"/>
                  <a:pt x="19638" y="13634"/>
                  <a:pt x="19651" y="13634"/>
                </a:cubicBezTo>
                <a:cubicBezTo>
                  <a:pt x="19687" y="13634"/>
                  <a:pt x="19739" y="13610"/>
                  <a:pt x="19778" y="13571"/>
                </a:cubicBezTo>
                <a:cubicBezTo>
                  <a:pt x="19857" y="13493"/>
                  <a:pt x="19988" y="13414"/>
                  <a:pt x="20093" y="13387"/>
                </a:cubicBezTo>
                <a:cubicBezTo>
                  <a:pt x="20251" y="13335"/>
                  <a:pt x="20330" y="13282"/>
                  <a:pt x="20330" y="13230"/>
                </a:cubicBezTo>
                <a:cubicBezTo>
                  <a:pt x="20330" y="13177"/>
                  <a:pt x="20488" y="13098"/>
                  <a:pt x="20698" y="13019"/>
                </a:cubicBezTo>
                <a:cubicBezTo>
                  <a:pt x="20909" y="12967"/>
                  <a:pt x="21066" y="12861"/>
                  <a:pt x="21066" y="12809"/>
                </a:cubicBezTo>
                <a:cubicBezTo>
                  <a:pt x="21066" y="12782"/>
                  <a:pt x="21277" y="12651"/>
                  <a:pt x="21540" y="12546"/>
                </a:cubicBezTo>
                <a:cubicBezTo>
                  <a:pt x="21698" y="12493"/>
                  <a:pt x="21855" y="12441"/>
                  <a:pt x="22013" y="12362"/>
                </a:cubicBezTo>
                <a:cubicBezTo>
                  <a:pt x="21989" y="12266"/>
                  <a:pt x="22184" y="12148"/>
                  <a:pt x="22338" y="12148"/>
                </a:cubicBezTo>
                <a:cubicBezTo>
                  <a:pt x="22353" y="12148"/>
                  <a:pt x="22367" y="12149"/>
                  <a:pt x="22381" y="12151"/>
                </a:cubicBezTo>
                <a:cubicBezTo>
                  <a:pt x="22513" y="12151"/>
                  <a:pt x="22644" y="12099"/>
                  <a:pt x="22750" y="11993"/>
                </a:cubicBezTo>
                <a:cubicBezTo>
                  <a:pt x="22934" y="11862"/>
                  <a:pt x="23118" y="11757"/>
                  <a:pt x="23328" y="11678"/>
                </a:cubicBezTo>
                <a:cubicBezTo>
                  <a:pt x="23644" y="11573"/>
                  <a:pt x="23959" y="11415"/>
                  <a:pt x="24222" y="11204"/>
                </a:cubicBezTo>
                <a:cubicBezTo>
                  <a:pt x="24459" y="11073"/>
                  <a:pt x="24669" y="10941"/>
                  <a:pt x="24932" y="10863"/>
                </a:cubicBezTo>
                <a:cubicBezTo>
                  <a:pt x="25090" y="10810"/>
                  <a:pt x="25248" y="10731"/>
                  <a:pt x="25380" y="10600"/>
                </a:cubicBezTo>
                <a:cubicBezTo>
                  <a:pt x="25616" y="10442"/>
                  <a:pt x="25879" y="10284"/>
                  <a:pt x="26116" y="10152"/>
                </a:cubicBezTo>
                <a:cubicBezTo>
                  <a:pt x="26375" y="10013"/>
                  <a:pt x="26483" y="9949"/>
                  <a:pt x="26440" y="9949"/>
                </a:cubicBezTo>
                <a:cubicBezTo>
                  <a:pt x="26427" y="9949"/>
                  <a:pt x="26397" y="9956"/>
                  <a:pt x="26353" y="9968"/>
                </a:cubicBezTo>
                <a:cubicBezTo>
                  <a:pt x="26037" y="10100"/>
                  <a:pt x="25748" y="10231"/>
                  <a:pt x="25458" y="10389"/>
                </a:cubicBezTo>
                <a:cubicBezTo>
                  <a:pt x="25090" y="10600"/>
                  <a:pt x="24591" y="10836"/>
                  <a:pt x="24354" y="10941"/>
                </a:cubicBezTo>
                <a:cubicBezTo>
                  <a:pt x="24143" y="11020"/>
                  <a:pt x="23959" y="11099"/>
                  <a:pt x="23775" y="11231"/>
                </a:cubicBezTo>
                <a:cubicBezTo>
                  <a:pt x="23723" y="11283"/>
                  <a:pt x="23670" y="11336"/>
                  <a:pt x="23591" y="11336"/>
                </a:cubicBezTo>
                <a:cubicBezTo>
                  <a:pt x="23460" y="11336"/>
                  <a:pt x="23354" y="11415"/>
                  <a:pt x="23249" y="11494"/>
                </a:cubicBezTo>
                <a:cubicBezTo>
                  <a:pt x="23170" y="11573"/>
                  <a:pt x="23065" y="11652"/>
                  <a:pt x="22934" y="11678"/>
                </a:cubicBezTo>
                <a:cubicBezTo>
                  <a:pt x="22723" y="11730"/>
                  <a:pt x="22539" y="11809"/>
                  <a:pt x="22355" y="11941"/>
                </a:cubicBezTo>
                <a:cubicBezTo>
                  <a:pt x="22171" y="12046"/>
                  <a:pt x="21961" y="12151"/>
                  <a:pt x="21750" y="12204"/>
                </a:cubicBezTo>
                <a:cubicBezTo>
                  <a:pt x="21671" y="12204"/>
                  <a:pt x="21592" y="12256"/>
                  <a:pt x="21513" y="12335"/>
                </a:cubicBezTo>
                <a:cubicBezTo>
                  <a:pt x="21461" y="12414"/>
                  <a:pt x="21382" y="12467"/>
                  <a:pt x="21277" y="12493"/>
                </a:cubicBezTo>
                <a:cubicBezTo>
                  <a:pt x="21119" y="12519"/>
                  <a:pt x="20987" y="12598"/>
                  <a:pt x="20856" y="12704"/>
                </a:cubicBezTo>
                <a:cubicBezTo>
                  <a:pt x="20724" y="12782"/>
                  <a:pt x="20593" y="12861"/>
                  <a:pt x="20435" y="12914"/>
                </a:cubicBezTo>
                <a:cubicBezTo>
                  <a:pt x="20356" y="12914"/>
                  <a:pt x="20304" y="12940"/>
                  <a:pt x="20251" y="13019"/>
                </a:cubicBezTo>
                <a:cubicBezTo>
                  <a:pt x="20198" y="13072"/>
                  <a:pt x="20146" y="13098"/>
                  <a:pt x="20067" y="13124"/>
                </a:cubicBezTo>
                <a:cubicBezTo>
                  <a:pt x="19883" y="13151"/>
                  <a:pt x="19725" y="13230"/>
                  <a:pt x="19594" y="13335"/>
                </a:cubicBezTo>
                <a:cubicBezTo>
                  <a:pt x="19383" y="13466"/>
                  <a:pt x="18883" y="13729"/>
                  <a:pt x="18489" y="13913"/>
                </a:cubicBezTo>
                <a:cubicBezTo>
                  <a:pt x="18226" y="14019"/>
                  <a:pt x="17963" y="14176"/>
                  <a:pt x="17753" y="14387"/>
                </a:cubicBezTo>
                <a:cubicBezTo>
                  <a:pt x="17753" y="14438"/>
                  <a:pt x="17720" y="14467"/>
                  <a:pt x="17675" y="14467"/>
                </a:cubicBezTo>
                <a:cubicBezTo>
                  <a:pt x="17651" y="14467"/>
                  <a:pt x="17623" y="14458"/>
                  <a:pt x="17595" y="14439"/>
                </a:cubicBezTo>
                <a:cubicBezTo>
                  <a:pt x="17566" y="14430"/>
                  <a:pt x="17541" y="14424"/>
                  <a:pt x="17520" y="14424"/>
                </a:cubicBezTo>
                <a:cubicBezTo>
                  <a:pt x="17484" y="14424"/>
                  <a:pt x="17463" y="14442"/>
                  <a:pt x="17463" y="14492"/>
                </a:cubicBezTo>
                <a:cubicBezTo>
                  <a:pt x="17411" y="14571"/>
                  <a:pt x="17332" y="14623"/>
                  <a:pt x="17253" y="14650"/>
                </a:cubicBezTo>
                <a:cubicBezTo>
                  <a:pt x="17198" y="14665"/>
                  <a:pt x="17156" y="14672"/>
                  <a:pt x="17128" y="14672"/>
                </a:cubicBezTo>
                <a:cubicBezTo>
                  <a:pt x="17006" y="14672"/>
                  <a:pt x="17122" y="14537"/>
                  <a:pt x="17463" y="14282"/>
                </a:cubicBezTo>
                <a:cubicBezTo>
                  <a:pt x="17700" y="14124"/>
                  <a:pt x="17858" y="13966"/>
                  <a:pt x="17858" y="13940"/>
                </a:cubicBezTo>
                <a:cubicBezTo>
                  <a:pt x="17843" y="13924"/>
                  <a:pt x="17845" y="13909"/>
                  <a:pt x="17860" y="13909"/>
                </a:cubicBezTo>
                <a:cubicBezTo>
                  <a:pt x="17871" y="13909"/>
                  <a:pt x="17888" y="13917"/>
                  <a:pt x="17910" y="13940"/>
                </a:cubicBezTo>
                <a:cubicBezTo>
                  <a:pt x="17925" y="13950"/>
                  <a:pt x="17943" y="13955"/>
                  <a:pt x="17965" y="13955"/>
                </a:cubicBezTo>
                <a:cubicBezTo>
                  <a:pt x="18103" y="13955"/>
                  <a:pt x="18365" y="13757"/>
                  <a:pt x="18410" y="13598"/>
                </a:cubicBezTo>
                <a:cubicBezTo>
                  <a:pt x="18410" y="13545"/>
                  <a:pt x="18568" y="13440"/>
                  <a:pt x="18699" y="13387"/>
                </a:cubicBezTo>
                <a:cubicBezTo>
                  <a:pt x="18803" y="13356"/>
                  <a:pt x="18866" y="13337"/>
                  <a:pt x="18890" y="13337"/>
                </a:cubicBezTo>
                <a:cubicBezTo>
                  <a:pt x="18925" y="13337"/>
                  <a:pt x="18869" y="13381"/>
                  <a:pt x="18726" y="13493"/>
                </a:cubicBezTo>
                <a:cubicBezTo>
                  <a:pt x="18617" y="13580"/>
                  <a:pt x="18562" y="13631"/>
                  <a:pt x="18591" y="13631"/>
                </a:cubicBezTo>
                <a:cubicBezTo>
                  <a:pt x="18597" y="13631"/>
                  <a:pt x="18607" y="13629"/>
                  <a:pt x="18620" y="13624"/>
                </a:cubicBezTo>
                <a:cubicBezTo>
                  <a:pt x="19094" y="13308"/>
                  <a:pt x="19515" y="12940"/>
                  <a:pt x="19909" y="12519"/>
                </a:cubicBezTo>
                <a:cubicBezTo>
                  <a:pt x="20234" y="12177"/>
                  <a:pt x="20336" y="12069"/>
                  <a:pt x="20436" y="12069"/>
                </a:cubicBezTo>
                <a:cubicBezTo>
                  <a:pt x="20481" y="12069"/>
                  <a:pt x="20527" y="12092"/>
                  <a:pt x="20593" y="12125"/>
                </a:cubicBezTo>
                <a:cubicBezTo>
                  <a:pt x="20672" y="12151"/>
                  <a:pt x="20672" y="12256"/>
                  <a:pt x="20514" y="12362"/>
                </a:cubicBezTo>
                <a:cubicBezTo>
                  <a:pt x="20383" y="12493"/>
                  <a:pt x="20356" y="12546"/>
                  <a:pt x="20409" y="12546"/>
                </a:cubicBezTo>
                <a:cubicBezTo>
                  <a:pt x="20411" y="12547"/>
                  <a:pt x="20414" y="12547"/>
                  <a:pt x="20417" y="12547"/>
                </a:cubicBezTo>
                <a:cubicBezTo>
                  <a:pt x="20490" y="12547"/>
                  <a:pt x="20809" y="12274"/>
                  <a:pt x="20935" y="12072"/>
                </a:cubicBezTo>
                <a:cubicBezTo>
                  <a:pt x="20953" y="12054"/>
                  <a:pt x="20998" y="12035"/>
                  <a:pt x="21042" y="12035"/>
                </a:cubicBezTo>
                <a:cubicBezTo>
                  <a:pt x="21060" y="12035"/>
                  <a:pt x="21077" y="12038"/>
                  <a:pt x="21093" y="12046"/>
                </a:cubicBezTo>
                <a:cubicBezTo>
                  <a:pt x="21172" y="12046"/>
                  <a:pt x="21224" y="11993"/>
                  <a:pt x="21250" y="11915"/>
                </a:cubicBezTo>
                <a:cubicBezTo>
                  <a:pt x="21267" y="11864"/>
                  <a:pt x="21295" y="11835"/>
                  <a:pt x="21356" y="11835"/>
                </a:cubicBezTo>
                <a:cubicBezTo>
                  <a:pt x="21389" y="11835"/>
                  <a:pt x="21431" y="11843"/>
                  <a:pt x="21487" y="11862"/>
                </a:cubicBezTo>
                <a:cubicBezTo>
                  <a:pt x="21502" y="11864"/>
                  <a:pt x="21517" y="11866"/>
                  <a:pt x="21534" y="11866"/>
                </a:cubicBezTo>
                <a:cubicBezTo>
                  <a:pt x="21694" y="11866"/>
                  <a:pt x="21956" y="11744"/>
                  <a:pt x="22671" y="11362"/>
                </a:cubicBezTo>
                <a:cubicBezTo>
                  <a:pt x="23197" y="11047"/>
                  <a:pt x="23723" y="10784"/>
                  <a:pt x="23854" y="10731"/>
                </a:cubicBezTo>
                <a:cubicBezTo>
                  <a:pt x="23959" y="10705"/>
                  <a:pt x="24065" y="10652"/>
                  <a:pt x="24143" y="10573"/>
                </a:cubicBezTo>
                <a:cubicBezTo>
                  <a:pt x="24196" y="10521"/>
                  <a:pt x="24249" y="10468"/>
                  <a:pt x="24328" y="10468"/>
                </a:cubicBezTo>
                <a:cubicBezTo>
                  <a:pt x="24485" y="10415"/>
                  <a:pt x="24669" y="10337"/>
                  <a:pt x="24801" y="10231"/>
                </a:cubicBezTo>
                <a:cubicBezTo>
                  <a:pt x="25038" y="10100"/>
                  <a:pt x="25248" y="9995"/>
                  <a:pt x="25485" y="9889"/>
                </a:cubicBezTo>
                <a:cubicBezTo>
                  <a:pt x="25669" y="9837"/>
                  <a:pt x="25800" y="9758"/>
                  <a:pt x="25932" y="9653"/>
                </a:cubicBezTo>
                <a:cubicBezTo>
                  <a:pt x="26090" y="9548"/>
                  <a:pt x="26247" y="9469"/>
                  <a:pt x="26432" y="9442"/>
                </a:cubicBezTo>
                <a:cubicBezTo>
                  <a:pt x="26616" y="9390"/>
                  <a:pt x="26800" y="9337"/>
                  <a:pt x="26931" y="9232"/>
                </a:cubicBezTo>
                <a:cubicBezTo>
                  <a:pt x="27063" y="9127"/>
                  <a:pt x="27221" y="9048"/>
                  <a:pt x="27405" y="8995"/>
                </a:cubicBezTo>
                <a:cubicBezTo>
                  <a:pt x="27562" y="8943"/>
                  <a:pt x="27720" y="8864"/>
                  <a:pt x="27852" y="8759"/>
                </a:cubicBezTo>
                <a:cubicBezTo>
                  <a:pt x="27931" y="8680"/>
                  <a:pt x="28010" y="8627"/>
                  <a:pt x="28115" y="8601"/>
                </a:cubicBezTo>
                <a:cubicBezTo>
                  <a:pt x="28877" y="8311"/>
                  <a:pt x="29614" y="7970"/>
                  <a:pt x="30324" y="7601"/>
                </a:cubicBezTo>
                <a:cubicBezTo>
                  <a:pt x="30363" y="7549"/>
                  <a:pt x="30383" y="7522"/>
                  <a:pt x="30373" y="7522"/>
                </a:cubicBezTo>
                <a:cubicBezTo>
                  <a:pt x="30363" y="7522"/>
                  <a:pt x="30324" y="7549"/>
                  <a:pt x="30245" y="7601"/>
                </a:cubicBezTo>
                <a:cubicBezTo>
                  <a:pt x="30037" y="7723"/>
                  <a:pt x="29852" y="7798"/>
                  <a:pt x="29750" y="7798"/>
                </a:cubicBezTo>
                <a:cubicBezTo>
                  <a:pt x="29697" y="7798"/>
                  <a:pt x="29666" y="7778"/>
                  <a:pt x="29666" y="7733"/>
                </a:cubicBezTo>
                <a:cubicBezTo>
                  <a:pt x="29666" y="7708"/>
                  <a:pt x="29659" y="7697"/>
                  <a:pt x="29645" y="7697"/>
                </a:cubicBezTo>
                <a:cubicBezTo>
                  <a:pt x="29613" y="7697"/>
                  <a:pt x="29547" y="7755"/>
                  <a:pt x="29456" y="7864"/>
                </a:cubicBezTo>
                <a:cubicBezTo>
                  <a:pt x="29351" y="7996"/>
                  <a:pt x="29193" y="8075"/>
                  <a:pt x="29035" y="8127"/>
                </a:cubicBezTo>
                <a:cubicBezTo>
                  <a:pt x="28799" y="8127"/>
                  <a:pt x="28772" y="7996"/>
                  <a:pt x="28983" y="7943"/>
                </a:cubicBezTo>
                <a:cubicBezTo>
                  <a:pt x="29114" y="7891"/>
                  <a:pt x="29219" y="7812"/>
                  <a:pt x="29325" y="7707"/>
                </a:cubicBezTo>
                <a:cubicBezTo>
                  <a:pt x="29402" y="7629"/>
                  <a:pt x="29422" y="7581"/>
                  <a:pt x="29386" y="7581"/>
                </a:cubicBezTo>
                <a:cubicBezTo>
                  <a:pt x="29373" y="7581"/>
                  <a:pt x="29353" y="7587"/>
                  <a:pt x="29325" y="7601"/>
                </a:cubicBezTo>
                <a:cubicBezTo>
                  <a:pt x="29167" y="7707"/>
                  <a:pt x="28983" y="7759"/>
                  <a:pt x="28799" y="7812"/>
                </a:cubicBezTo>
                <a:cubicBezTo>
                  <a:pt x="28614" y="7864"/>
                  <a:pt x="28509" y="7917"/>
                  <a:pt x="28562" y="7917"/>
                </a:cubicBezTo>
                <a:cubicBezTo>
                  <a:pt x="28614" y="7917"/>
                  <a:pt x="28430" y="8022"/>
                  <a:pt x="28220" y="8101"/>
                </a:cubicBezTo>
                <a:cubicBezTo>
                  <a:pt x="28036" y="8180"/>
                  <a:pt x="27825" y="8285"/>
                  <a:pt x="27668" y="8417"/>
                </a:cubicBezTo>
                <a:cubicBezTo>
                  <a:pt x="27608" y="8491"/>
                  <a:pt x="27566" y="8523"/>
                  <a:pt x="27540" y="8523"/>
                </a:cubicBezTo>
                <a:cubicBezTo>
                  <a:pt x="27520" y="8523"/>
                  <a:pt x="27510" y="8504"/>
                  <a:pt x="27510" y="8469"/>
                </a:cubicBezTo>
                <a:cubicBezTo>
                  <a:pt x="27510" y="8434"/>
                  <a:pt x="27501" y="8417"/>
                  <a:pt x="27481" y="8417"/>
                </a:cubicBezTo>
                <a:cubicBezTo>
                  <a:pt x="27440" y="8417"/>
                  <a:pt x="27352" y="8487"/>
                  <a:pt x="27194" y="8627"/>
                </a:cubicBezTo>
                <a:cubicBezTo>
                  <a:pt x="26809" y="8954"/>
                  <a:pt x="26678" y="9056"/>
                  <a:pt x="26552" y="9056"/>
                </a:cubicBezTo>
                <a:cubicBezTo>
                  <a:pt x="26507" y="9056"/>
                  <a:pt x="26462" y="9043"/>
                  <a:pt x="26405" y="9022"/>
                </a:cubicBezTo>
                <a:cubicBezTo>
                  <a:pt x="26300" y="8969"/>
                  <a:pt x="26247" y="8916"/>
                  <a:pt x="26274" y="8890"/>
                </a:cubicBezTo>
                <a:cubicBezTo>
                  <a:pt x="26747" y="8574"/>
                  <a:pt x="27273" y="8285"/>
                  <a:pt x="27825" y="8075"/>
                </a:cubicBezTo>
                <a:cubicBezTo>
                  <a:pt x="28088" y="7996"/>
                  <a:pt x="28325" y="7864"/>
                  <a:pt x="28562" y="7733"/>
                </a:cubicBezTo>
                <a:cubicBezTo>
                  <a:pt x="29044" y="7426"/>
                  <a:pt x="29945" y="7083"/>
                  <a:pt x="30127" y="7083"/>
                </a:cubicBezTo>
                <a:cubicBezTo>
                  <a:pt x="30163" y="7083"/>
                  <a:pt x="30171" y="7097"/>
                  <a:pt x="30140" y="7128"/>
                </a:cubicBezTo>
                <a:cubicBezTo>
                  <a:pt x="30101" y="7166"/>
                  <a:pt x="30119" y="7191"/>
                  <a:pt x="30163" y="7191"/>
                </a:cubicBezTo>
                <a:cubicBezTo>
                  <a:pt x="30178" y="7191"/>
                  <a:pt x="30198" y="7188"/>
                  <a:pt x="30219" y="7181"/>
                </a:cubicBezTo>
                <a:cubicBezTo>
                  <a:pt x="30298" y="7181"/>
                  <a:pt x="30377" y="7128"/>
                  <a:pt x="30429" y="7049"/>
                </a:cubicBezTo>
                <a:cubicBezTo>
                  <a:pt x="30718" y="6760"/>
                  <a:pt x="31087" y="6549"/>
                  <a:pt x="31481" y="6418"/>
                </a:cubicBezTo>
                <a:cubicBezTo>
                  <a:pt x="31534" y="6418"/>
                  <a:pt x="31455" y="6523"/>
                  <a:pt x="31323" y="6628"/>
                </a:cubicBezTo>
                <a:lnTo>
                  <a:pt x="31060" y="6839"/>
                </a:lnTo>
                <a:lnTo>
                  <a:pt x="31429" y="6681"/>
                </a:lnTo>
                <a:cubicBezTo>
                  <a:pt x="31718" y="6576"/>
                  <a:pt x="31849" y="6497"/>
                  <a:pt x="31928" y="6313"/>
                </a:cubicBezTo>
                <a:cubicBezTo>
                  <a:pt x="32029" y="6111"/>
                  <a:pt x="32176" y="5987"/>
                  <a:pt x="32275" y="5987"/>
                </a:cubicBezTo>
                <a:cubicBezTo>
                  <a:pt x="32305" y="5987"/>
                  <a:pt x="32331" y="5999"/>
                  <a:pt x="32349" y="6023"/>
                </a:cubicBezTo>
                <a:cubicBezTo>
                  <a:pt x="32358" y="6028"/>
                  <a:pt x="32372" y="6030"/>
                  <a:pt x="32389" y="6030"/>
                </a:cubicBezTo>
                <a:cubicBezTo>
                  <a:pt x="32474" y="6030"/>
                  <a:pt x="32648" y="5979"/>
                  <a:pt x="32822" y="5892"/>
                </a:cubicBezTo>
                <a:cubicBezTo>
                  <a:pt x="33033" y="5787"/>
                  <a:pt x="33243" y="5734"/>
                  <a:pt x="33454" y="5708"/>
                </a:cubicBezTo>
                <a:cubicBezTo>
                  <a:pt x="33690" y="5655"/>
                  <a:pt x="33901" y="5550"/>
                  <a:pt x="34111" y="5392"/>
                </a:cubicBezTo>
                <a:cubicBezTo>
                  <a:pt x="34374" y="5234"/>
                  <a:pt x="34637" y="5077"/>
                  <a:pt x="34926" y="4945"/>
                </a:cubicBezTo>
                <a:cubicBezTo>
                  <a:pt x="35111" y="4866"/>
                  <a:pt x="35742" y="4577"/>
                  <a:pt x="36294" y="4314"/>
                </a:cubicBezTo>
                <a:cubicBezTo>
                  <a:pt x="36794" y="4077"/>
                  <a:pt x="37320" y="3867"/>
                  <a:pt x="37846" y="3683"/>
                </a:cubicBezTo>
                <a:cubicBezTo>
                  <a:pt x="38056" y="3630"/>
                  <a:pt x="38240" y="3551"/>
                  <a:pt x="38424" y="3472"/>
                </a:cubicBezTo>
                <a:cubicBezTo>
                  <a:pt x="38463" y="3434"/>
                  <a:pt x="38515" y="3409"/>
                  <a:pt x="38562" y="3409"/>
                </a:cubicBezTo>
                <a:cubicBezTo>
                  <a:pt x="38578" y="3409"/>
                  <a:pt x="38594" y="3413"/>
                  <a:pt x="38608" y="3420"/>
                </a:cubicBezTo>
                <a:cubicBezTo>
                  <a:pt x="38766" y="3367"/>
                  <a:pt x="38924" y="3288"/>
                  <a:pt x="39029" y="3183"/>
                </a:cubicBezTo>
                <a:cubicBezTo>
                  <a:pt x="39161" y="3078"/>
                  <a:pt x="39319" y="2999"/>
                  <a:pt x="39476" y="2973"/>
                </a:cubicBezTo>
                <a:cubicBezTo>
                  <a:pt x="39608" y="2946"/>
                  <a:pt x="39713" y="2894"/>
                  <a:pt x="39792" y="2815"/>
                </a:cubicBezTo>
                <a:cubicBezTo>
                  <a:pt x="39947" y="2690"/>
                  <a:pt x="40103" y="2635"/>
                  <a:pt x="40217" y="2635"/>
                </a:cubicBezTo>
                <a:cubicBezTo>
                  <a:pt x="40391" y="2635"/>
                  <a:pt x="40467" y="2765"/>
                  <a:pt x="40292" y="2973"/>
                </a:cubicBezTo>
                <a:cubicBezTo>
                  <a:pt x="40177" y="3110"/>
                  <a:pt x="40002" y="3188"/>
                  <a:pt x="39819" y="3188"/>
                </a:cubicBezTo>
                <a:cubicBezTo>
                  <a:pt x="39793" y="3188"/>
                  <a:pt x="39766" y="3186"/>
                  <a:pt x="39739" y="3183"/>
                </a:cubicBezTo>
                <a:cubicBezTo>
                  <a:pt x="39555" y="3183"/>
                  <a:pt x="39371" y="3262"/>
                  <a:pt x="39187" y="3367"/>
                </a:cubicBezTo>
                <a:cubicBezTo>
                  <a:pt x="39134" y="3420"/>
                  <a:pt x="39029" y="3472"/>
                  <a:pt x="38950" y="3472"/>
                </a:cubicBezTo>
                <a:cubicBezTo>
                  <a:pt x="38940" y="3471"/>
                  <a:pt x="38929" y="3470"/>
                  <a:pt x="38919" y="3470"/>
                </a:cubicBezTo>
                <a:cubicBezTo>
                  <a:pt x="38749" y="3470"/>
                  <a:pt x="38616" y="3661"/>
                  <a:pt x="38740" y="3735"/>
                </a:cubicBezTo>
                <a:cubicBezTo>
                  <a:pt x="38759" y="3749"/>
                  <a:pt x="38789" y="3756"/>
                  <a:pt x="38828" y="3756"/>
                </a:cubicBezTo>
                <a:cubicBezTo>
                  <a:pt x="39010" y="3756"/>
                  <a:pt x="39388" y="3614"/>
                  <a:pt x="39713" y="3420"/>
                </a:cubicBezTo>
                <a:cubicBezTo>
                  <a:pt x="40002" y="3288"/>
                  <a:pt x="40318" y="3183"/>
                  <a:pt x="40634" y="3104"/>
                </a:cubicBezTo>
                <a:cubicBezTo>
                  <a:pt x="40897" y="3025"/>
                  <a:pt x="41160" y="2920"/>
                  <a:pt x="41396" y="2788"/>
                </a:cubicBezTo>
                <a:cubicBezTo>
                  <a:pt x="41439" y="2767"/>
                  <a:pt x="41499" y="2729"/>
                  <a:pt x="41562" y="2729"/>
                </a:cubicBezTo>
                <a:cubicBezTo>
                  <a:pt x="41577" y="2729"/>
                  <a:pt x="41592" y="2731"/>
                  <a:pt x="41607" y="2736"/>
                </a:cubicBezTo>
                <a:cubicBezTo>
                  <a:pt x="41738" y="2710"/>
                  <a:pt x="41870" y="2683"/>
                  <a:pt x="42001" y="2604"/>
                </a:cubicBezTo>
                <a:cubicBezTo>
                  <a:pt x="42125" y="2555"/>
                  <a:pt x="42191" y="2528"/>
                  <a:pt x="42212" y="2528"/>
                </a:cubicBezTo>
                <a:cubicBezTo>
                  <a:pt x="42235" y="2528"/>
                  <a:pt x="42202" y="2561"/>
                  <a:pt x="42133" y="2631"/>
                </a:cubicBezTo>
                <a:cubicBezTo>
                  <a:pt x="42054" y="2710"/>
                  <a:pt x="42001" y="2815"/>
                  <a:pt x="42001" y="2867"/>
                </a:cubicBezTo>
                <a:cubicBezTo>
                  <a:pt x="42027" y="2946"/>
                  <a:pt x="41896" y="3051"/>
                  <a:pt x="41554" y="3236"/>
                </a:cubicBezTo>
                <a:cubicBezTo>
                  <a:pt x="41370" y="3341"/>
                  <a:pt x="41212" y="3446"/>
                  <a:pt x="41054" y="3577"/>
                </a:cubicBezTo>
                <a:cubicBezTo>
                  <a:pt x="41054" y="3604"/>
                  <a:pt x="40975" y="3656"/>
                  <a:pt x="40897" y="3656"/>
                </a:cubicBezTo>
                <a:cubicBezTo>
                  <a:pt x="40765" y="3683"/>
                  <a:pt x="40660" y="3735"/>
                  <a:pt x="40581" y="3814"/>
                </a:cubicBezTo>
                <a:cubicBezTo>
                  <a:pt x="40528" y="3893"/>
                  <a:pt x="40423" y="3946"/>
                  <a:pt x="40318" y="3946"/>
                </a:cubicBezTo>
                <a:cubicBezTo>
                  <a:pt x="40303" y="3938"/>
                  <a:pt x="40285" y="3935"/>
                  <a:pt x="40266" y="3935"/>
                </a:cubicBezTo>
                <a:cubicBezTo>
                  <a:pt x="40221" y="3935"/>
                  <a:pt x="40171" y="3953"/>
                  <a:pt x="40134" y="3972"/>
                </a:cubicBezTo>
                <a:cubicBezTo>
                  <a:pt x="40108" y="4025"/>
                  <a:pt x="40186" y="4077"/>
                  <a:pt x="40292" y="4103"/>
                </a:cubicBezTo>
                <a:cubicBezTo>
                  <a:pt x="40346" y="4117"/>
                  <a:pt x="40390" y="4124"/>
                  <a:pt x="40427" y="4124"/>
                </a:cubicBezTo>
                <a:cubicBezTo>
                  <a:pt x="40533" y="4124"/>
                  <a:pt x="40582" y="4069"/>
                  <a:pt x="40660" y="3972"/>
                </a:cubicBezTo>
                <a:cubicBezTo>
                  <a:pt x="40765" y="3814"/>
                  <a:pt x="40923" y="3709"/>
                  <a:pt x="41107" y="3683"/>
                </a:cubicBezTo>
                <a:cubicBezTo>
                  <a:pt x="41344" y="3630"/>
                  <a:pt x="41554" y="3551"/>
                  <a:pt x="41791" y="3446"/>
                </a:cubicBezTo>
                <a:cubicBezTo>
                  <a:pt x="42001" y="3341"/>
                  <a:pt x="42238" y="3262"/>
                  <a:pt x="42475" y="3183"/>
                </a:cubicBezTo>
                <a:cubicBezTo>
                  <a:pt x="43027" y="3025"/>
                  <a:pt x="43553" y="2815"/>
                  <a:pt x="44079" y="2552"/>
                </a:cubicBezTo>
                <a:cubicBezTo>
                  <a:pt x="44342" y="2420"/>
                  <a:pt x="44631" y="2289"/>
                  <a:pt x="44920" y="2236"/>
                </a:cubicBezTo>
                <a:cubicBezTo>
                  <a:pt x="44999" y="2236"/>
                  <a:pt x="45052" y="2210"/>
                  <a:pt x="45105" y="2157"/>
                </a:cubicBezTo>
                <a:cubicBezTo>
                  <a:pt x="45157" y="2078"/>
                  <a:pt x="45236" y="2052"/>
                  <a:pt x="45315" y="2052"/>
                </a:cubicBezTo>
                <a:cubicBezTo>
                  <a:pt x="45631" y="1999"/>
                  <a:pt x="45920" y="1868"/>
                  <a:pt x="46157" y="1658"/>
                </a:cubicBezTo>
                <a:cubicBezTo>
                  <a:pt x="46157" y="1647"/>
                  <a:pt x="46139" y="1640"/>
                  <a:pt x="46108" y="1640"/>
                </a:cubicBezTo>
                <a:cubicBezTo>
                  <a:pt x="46065" y="1640"/>
                  <a:pt x="45997" y="1653"/>
                  <a:pt x="45920" y="1684"/>
                </a:cubicBezTo>
                <a:cubicBezTo>
                  <a:pt x="45844" y="1706"/>
                  <a:pt x="45794" y="1718"/>
                  <a:pt x="45774" y="1718"/>
                </a:cubicBezTo>
                <a:cubicBezTo>
                  <a:pt x="45746" y="1718"/>
                  <a:pt x="45775" y="1693"/>
                  <a:pt x="45867" y="1631"/>
                </a:cubicBezTo>
                <a:cubicBezTo>
                  <a:pt x="45955" y="1561"/>
                  <a:pt x="46054" y="1526"/>
                  <a:pt x="46158" y="1526"/>
                </a:cubicBezTo>
                <a:cubicBezTo>
                  <a:pt x="46209" y="1526"/>
                  <a:pt x="46262" y="1535"/>
                  <a:pt x="46314" y="1552"/>
                </a:cubicBezTo>
                <a:cubicBezTo>
                  <a:pt x="46374" y="1559"/>
                  <a:pt x="46431" y="1562"/>
                  <a:pt x="46487" y="1562"/>
                </a:cubicBezTo>
                <a:cubicBezTo>
                  <a:pt x="46656" y="1562"/>
                  <a:pt x="46814" y="1533"/>
                  <a:pt x="46972" y="1473"/>
                </a:cubicBezTo>
                <a:cubicBezTo>
                  <a:pt x="47143" y="1417"/>
                  <a:pt x="47286" y="1373"/>
                  <a:pt x="47362" y="1373"/>
                </a:cubicBezTo>
                <a:cubicBezTo>
                  <a:pt x="47392" y="1373"/>
                  <a:pt x="47412" y="1380"/>
                  <a:pt x="47419" y="1395"/>
                </a:cubicBezTo>
                <a:cubicBezTo>
                  <a:pt x="47419" y="1405"/>
                  <a:pt x="47433" y="1412"/>
                  <a:pt x="47452" y="1412"/>
                </a:cubicBezTo>
                <a:cubicBezTo>
                  <a:pt x="47480" y="1412"/>
                  <a:pt x="47520" y="1399"/>
                  <a:pt x="47551" y="1368"/>
                </a:cubicBezTo>
                <a:cubicBezTo>
                  <a:pt x="47787" y="1210"/>
                  <a:pt x="48050" y="1079"/>
                  <a:pt x="48340" y="974"/>
                </a:cubicBezTo>
                <a:cubicBezTo>
                  <a:pt x="48629" y="869"/>
                  <a:pt x="48918" y="737"/>
                  <a:pt x="49181" y="553"/>
                </a:cubicBezTo>
                <a:cubicBezTo>
                  <a:pt x="49234" y="474"/>
                  <a:pt x="49339" y="448"/>
                  <a:pt x="49444" y="448"/>
                </a:cubicBezTo>
                <a:cubicBezTo>
                  <a:pt x="49472" y="455"/>
                  <a:pt x="49500" y="458"/>
                  <a:pt x="49528" y="458"/>
                </a:cubicBezTo>
                <a:cubicBezTo>
                  <a:pt x="49604" y="458"/>
                  <a:pt x="49676" y="434"/>
                  <a:pt x="49733" y="395"/>
                </a:cubicBezTo>
                <a:lnTo>
                  <a:pt x="49812" y="343"/>
                </a:lnTo>
                <a:lnTo>
                  <a:pt x="49339" y="369"/>
                </a:lnTo>
                <a:lnTo>
                  <a:pt x="48418" y="369"/>
                </a:lnTo>
                <a:lnTo>
                  <a:pt x="48340" y="448"/>
                </a:lnTo>
                <a:cubicBezTo>
                  <a:pt x="48287" y="527"/>
                  <a:pt x="48182" y="553"/>
                  <a:pt x="48103" y="553"/>
                </a:cubicBezTo>
                <a:cubicBezTo>
                  <a:pt x="48050" y="553"/>
                  <a:pt x="47971" y="553"/>
                  <a:pt x="47971" y="606"/>
                </a:cubicBezTo>
                <a:cubicBezTo>
                  <a:pt x="47971" y="658"/>
                  <a:pt x="48103" y="684"/>
                  <a:pt x="48234" y="711"/>
                </a:cubicBezTo>
                <a:cubicBezTo>
                  <a:pt x="48497" y="711"/>
                  <a:pt x="48497" y="737"/>
                  <a:pt x="48234" y="895"/>
                </a:cubicBezTo>
                <a:cubicBezTo>
                  <a:pt x="48024" y="1000"/>
                  <a:pt x="47814" y="1079"/>
                  <a:pt x="47577" y="1158"/>
                </a:cubicBezTo>
                <a:cubicBezTo>
                  <a:pt x="47366" y="1184"/>
                  <a:pt x="47182" y="1263"/>
                  <a:pt x="46998" y="1342"/>
                </a:cubicBezTo>
                <a:cubicBezTo>
                  <a:pt x="46901" y="1374"/>
                  <a:pt x="46803" y="1397"/>
                  <a:pt x="46706" y="1397"/>
                </a:cubicBezTo>
                <a:cubicBezTo>
                  <a:pt x="46645" y="1397"/>
                  <a:pt x="46585" y="1388"/>
                  <a:pt x="46525" y="1368"/>
                </a:cubicBezTo>
                <a:cubicBezTo>
                  <a:pt x="46288" y="1316"/>
                  <a:pt x="46288" y="1316"/>
                  <a:pt x="46762" y="921"/>
                </a:cubicBezTo>
                <a:cubicBezTo>
                  <a:pt x="47025" y="684"/>
                  <a:pt x="47366" y="500"/>
                  <a:pt x="47708" y="395"/>
                </a:cubicBezTo>
                <a:lnTo>
                  <a:pt x="47814" y="369"/>
                </a:lnTo>
                <a:cubicBezTo>
                  <a:pt x="44657" y="343"/>
                  <a:pt x="41501" y="343"/>
                  <a:pt x="38345" y="316"/>
                </a:cubicBezTo>
                <a:cubicBezTo>
                  <a:pt x="38293" y="369"/>
                  <a:pt x="38240" y="448"/>
                  <a:pt x="38161" y="500"/>
                </a:cubicBezTo>
                <a:cubicBezTo>
                  <a:pt x="37977" y="711"/>
                  <a:pt x="37714" y="842"/>
                  <a:pt x="37451" y="895"/>
                </a:cubicBezTo>
                <a:lnTo>
                  <a:pt x="37030" y="1000"/>
                </a:lnTo>
                <a:lnTo>
                  <a:pt x="37320" y="737"/>
                </a:lnTo>
                <a:cubicBezTo>
                  <a:pt x="37504" y="553"/>
                  <a:pt x="37714" y="421"/>
                  <a:pt x="37951" y="316"/>
                </a:cubicBezTo>
                <a:lnTo>
                  <a:pt x="36557" y="316"/>
                </a:lnTo>
                <a:cubicBezTo>
                  <a:pt x="36452" y="343"/>
                  <a:pt x="36373" y="395"/>
                  <a:pt x="36320" y="500"/>
                </a:cubicBezTo>
                <a:cubicBezTo>
                  <a:pt x="36304" y="533"/>
                  <a:pt x="36278" y="555"/>
                  <a:pt x="36241" y="555"/>
                </a:cubicBezTo>
                <a:cubicBezTo>
                  <a:pt x="36219" y="555"/>
                  <a:pt x="36193" y="547"/>
                  <a:pt x="36163" y="527"/>
                </a:cubicBezTo>
                <a:cubicBezTo>
                  <a:pt x="36142" y="513"/>
                  <a:pt x="36115" y="506"/>
                  <a:pt x="36081" y="506"/>
                </a:cubicBezTo>
                <a:cubicBezTo>
                  <a:pt x="35983" y="506"/>
                  <a:pt x="35832" y="561"/>
                  <a:pt x="35637" y="658"/>
                </a:cubicBezTo>
                <a:cubicBezTo>
                  <a:pt x="35374" y="816"/>
                  <a:pt x="35137" y="947"/>
                  <a:pt x="35005" y="1000"/>
                </a:cubicBezTo>
                <a:cubicBezTo>
                  <a:pt x="34874" y="1053"/>
                  <a:pt x="34769" y="1158"/>
                  <a:pt x="34769" y="1184"/>
                </a:cubicBezTo>
                <a:cubicBezTo>
                  <a:pt x="34769" y="1237"/>
                  <a:pt x="34532" y="1342"/>
                  <a:pt x="34243" y="1395"/>
                </a:cubicBezTo>
                <a:cubicBezTo>
                  <a:pt x="33953" y="1447"/>
                  <a:pt x="33690" y="1579"/>
                  <a:pt x="33454" y="1763"/>
                </a:cubicBezTo>
                <a:cubicBezTo>
                  <a:pt x="33348" y="1868"/>
                  <a:pt x="33191" y="1947"/>
                  <a:pt x="33059" y="1973"/>
                </a:cubicBezTo>
                <a:cubicBezTo>
                  <a:pt x="32954" y="1973"/>
                  <a:pt x="32822" y="1973"/>
                  <a:pt x="32717" y="1999"/>
                </a:cubicBezTo>
                <a:cubicBezTo>
                  <a:pt x="32694" y="2004"/>
                  <a:pt x="32676" y="2006"/>
                  <a:pt x="32662" y="2006"/>
                </a:cubicBezTo>
                <a:cubicBezTo>
                  <a:pt x="32497" y="2006"/>
                  <a:pt x="32917" y="1730"/>
                  <a:pt x="33717" y="1342"/>
                </a:cubicBezTo>
                <a:cubicBezTo>
                  <a:pt x="34328" y="1036"/>
                  <a:pt x="34450" y="966"/>
                  <a:pt x="34354" y="966"/>
                </a:cubicBezTo>
                <a:cubicBezTo>
                  <a:pt x="34334" y="966"/>
                  <a:pt x="34305" y="969"/>
                  <a:pt x="34269" y="974"/>
                </a:cubicBezTo>
                <a:cubicBezTo>
                  <a:pt x="34254" y="976"/>
                  <a:pt x="34241" y="977"/>
                  <a:pt x="34230" y="977"/>
                </a:cubicBezTo>
                <a:cubicBezTo>
                  <a:pt x="34091" y="977"/>
                  <a:pt x="34311" y="821"/>
                  <a:pt x="34848" y="553"/>
                </a:cubicBezTo>
                <a:cubicBezTo>
                  <a:pt x="35032" y="448"/>
                  <a:pt x="35216" y="369"/>
                  <a:pt x="35400" y="316"/>
                </a:cubicBezTo>
                <a:cubicBezTo>
                  <a:pt x="31928" y="290"/>
                  <a:pt x="28457" y="237"/>
                  <a:pt x="24985" y="211"/>
                </a:cubicBezTo>
                <a:cubicBezTo>
                  <a:pt x="24947" y="250"/>
                  <a:pt x="24894" y="274"/>
                  <a:pt x="24858" y="274"/>
                </a:cubicBezTo>
                <a:cubicBezTo>
                  <a:pt x="24845" y="274"/>
                  <a:pt x="24834" y="271"/>
                  <a:pt x="24827" y="264"/>
                </a:cubicBezTo>
                <a:cubicBezTo>
                  <a:pt x="24820" y="257"/>
                  <a:pt x="24808" y="253"/>
                  <a:pt x="24791" y="253"/>
                </a:cubicBezTo>
                <a:cubicBezTo>
                  <a:pt x="24745" y="253"/>
                  <a:pt x="24668" y="278"/>
                  <a:pt x="24591" y="316"/>
                </a:cubicBezTo>
                <a:cubicBezTo>
                  <a:pt x="24544" y="347"/>
                  <a:pt x="24480" y="360"/>
                  <a:pt x="24419" y="360"/>
                </a:cubicBezTo>
                <a:cubicBezTo>
                  <a:pt x="24376" y="360"/>
                  <a:pt x="24334" y="353"/>
                  <a:pt x="24301" y="343"/>
                </a:cubicBezTo>
                <a:cubicBezTo>
                  <a:pt x="24273" y="324"/>
                  <a:pt x="24242" y="315"/>
                  <a:pt x="24211" y="315"/>
                </a:cubicBezTo>
                <a:cubicBezTo>
                  <a:pt x="24154" y="315"/>
                  <a:pt x="24099" y="344"/>
                  <a:pt x="24065" y="395"/>
                </a:cubicBezTo>
                <a:cubicBezTo>
                  <a:pt x="23933" y="474"/>
                  <a:pt x="23802" y="553"/>
                  <a:pt x="23644" y="632"/>
                </a:cubicBezTo>
                <a:cubicBezTo>
                  <a:pt x="23519" y="677"/>
                  <a:pt x="23448" y="703"/>
                  <a:pt x="23404" y="703"/>
                </a:cubicBezTo>
                <a:cubicBezTo>
                  <a:pt x="23345" y="703"/>
                  <a:pt x="23332" y="658"/>
                  <a:pt x="23302" y="553"/>
                </a:cubicBezTo>
                <a:cubicBezTo>
                  <a:pt x="23259" y="439"/>
                  <a:pt x="23232" y="394"/>
                  <a:pt x="23190" y="394"/>
                </a:cubicBezTo>
                <a:cubicBezTo>
                  <a:pt x="23156" y="394"/>
                  <a:pt x="23111" y="426"/>
                  <a:pt x="23039" y="474"/>
                </a:cubicBezTo>
                <a:cubicBezTo>
                  <a:pt x="22934" y="527"/>
                  <a:pt x="22881" y="606"/>
                  <a:pt x="22934" y="632"/>
                </a:cubicBezTo>
                <a:cubicBezTo>
                  <a:pt x="22960" y="658"/>
                  <a:pt x="22986" y="711"/>
                  <a:pt x="22960" y="763"/>
                </a:cubicBezTo>
                <a:cubicBezTo>
                  <a:pt x="22923" y="782"/>
                  <a:pt x="22886" y="801"/>
                  <a:pt x="22858" y="801"/>
                </a:cubicBezTo>
                <a:cubicBezTo>
                  <a:pt x="22846" y="801"/>
                  <a:pt x="22836" y="797"/>
                  <a:pt x="22828" y="790"/>
                </a:cubicBezTo>
                <a:cubicBezTo>
                  <a:pt x="22824" y="781"/>
                  <a:pt x="22815" y="778"/>
                  <a:pt x="22802" y="778"/>
                </a:cubicBezTo>
                <a:cubicBezTo>
                  <a:pt x="22729" y="778"/>
                  <a:pt x="22533" y="889"/>
                  <a:pt x="22355" y="1000"/>
                </a:cubicBezTo>
                <a:cubicBezTo>
                  <a:pt x="21750" y="1411"/>
                  <a:pt x="21435" y="1556"/>
                  <a:pt x="21286" y="1556"/>
                </a:cubicBezTo>
                <a:cubicBezTo>
                  <a:pt x="21273" y="1556"/>
                  <a:pt x="21261" y="1554"/>
                  <a:pt x="21250" y="1552"/>
                </a:cubicBezTo>
                <a:cubicBezTo>
                  <a:pt x="21093" y="1552"/>
                  <a:pt x="20961" y="1579"/>
                  <a:pt x="20830" y="1684"/>
                </a:cubicBezTo>
                <a:cubicBezTo>
                  <a:pt x="20672" y="1789"/>
                  <a:pt x="20619" y="1842"/>
                  <a:pt x="20724" y="1842"/>
                </a:cubicBezTo>
                <a:cubicBezTo>
                  <a:pt x="20743" y="1837"/>
                  <a:pt x="20759" y="1835"/>
                  <a:pt x="20773" y="1835"/>
                </a:cubicBezTo>
                <a:cubicBezTo>
                  <a:pt x="20837" y="1835"/>
                  <a:pt x="20851" y="1882"/>
                  <a:pt x="20830" y="1947"/>
                </a:cubicBezTo>
                <a:cubicBezTo>
                  <a:pt x="20803" y="1999"/>
                  <a:pt x="20751" y="2026"/>
                  <a:pt x="20698" y="2026"/>
                </a:cubicBezTo>
                <a:cubicBezTo>
                  <a:pt x="20641" y="2001"/>
                  <a:pt x="20582" y="1989"/>
                  <a:pt x="20524" y="1989"/>
                </a:cubicBezTo>
                <a:cubicBezTo>
                  <a:pt x="20394" y="1989"/>
                  <a:pt x="20271" y="2048"/>
                  <a:pt x="20198" y="2157"/>
                </a:cubicBezTo>
                <a:cubicBezTo>
                  <a:pt x="20041" y="2315"/>
                  <a:pt x="19857" y="2473"/>
                  <a:pt x="19672" y="2578"/>
                </a:cubicBezTo>
                <a:cubicBezTo>
                  <a:pt x="19466" y="2699"/>
                  <a:pt x="19361" y="2751"/>
                  <a:pt x="19298" y="2751"/>
                </a:cubicBezTo>
                <a:cubicBezTo>
                  <a:pt x="19265" y="2751"/>
                  <a:pt x="19244" y="2737"/>
                  <a:pt x="19225" y="2710"/>
                </a:cubicBezTo>
                <a:cubicBezTo>
                  <a:pt x="19192" y="2659"/>
                  <a:pt x="19159" y="2641"/>
                  <a:pt x="19132" y="2641"/>
                </a:cubicBezTo>
                <a:cubicBezTo>
                  <a:pt x="19117" y="2641"/>
                  <a:pt x="19103" y="2647"/>
                  <a:pt x="19094" y="2657"/>
                </a:cubicBezTo>
                <a:cubicBezTo>
                  <a:pt x="19080" y="2671"/>
                  <a:pt x="19066" y="2678"/>
                  <a:pt x="19052" y="2678"/>
                </a:cubicBezTo>
                <a:cubicBezTo>
                  <a:pt x="19013" y="2678"/>
                  <a:pt x="18975" y="2629"/>
                  <a:pt x="18936" y="2552"/>
                </a:cubicBezTo>
                <a:cubicBezTo>
                  <a:pt x="18831" y="2368"/>
                  <a:pt x="18910" y="2236"/>
                  <a:pt x="19252" y="2052"/>
                </a:cubicBezTo>
                <a:cubicBezTo>
                  <a:pt x="19383" y="1999"/>
                  <a:pt x="19594" y="1868"/>
                  <a:pt x="19672" y="1789"/>
                </a:cubicBezTo>
                <a:cubicBezTo>
                  <a:pt x="19737" y="1746"/>
                  <a:pt x="19854" y="1703"/>
                  <a:pt x="19909" y="1703"/>
                </a:cubicBezTo>
                <a:cubicBezTo>
                  <a:pt x="19921" y="1703"/>
                  <a:pt x="19931" y="1705"/>
                  <a:pt x="19935" y="1710"/>
                </a:cubicBezTo>
                <a:cubicBezTo>
                  <a:pt x="19951" y="1726"/>
                  <a:pt x="19969" y="1732"/>
                  <a:pt x="19987" y="1732"/>
                </a:cubicBezTo>
                <a:cubicBezTo>
                  <a:pt x="20032" y="1732"/>
                  <a:pt x="20082" y="1695"/>
                  <a:pt x="20120" y="1658"/>
                </a:cubicBezTo>
                <a:cubicBezTo>
                  <a:pt x="20198" y="1579"/>
                  <a:pt x="20330" y="1526"/>
                  <a:pt x="20435" y="1500"/>
                </a:cubicBezTo>
                <a:cubicBezTo>
                  <a:pt x="20540" y="1500"/>
                  <a:pt x="20646" y="1447"/>
                  <a:pt x="20672" y="1395"/>
                </a:cubicBezTo>
                <a:cubicBezTo>
                  <a:pt x="20696" y="1275"/>
                  <a:pt x="21265" y="937"/>
                  <a:pt x="21406" y="937"/>
                </a:cubicBezTo>
                <a:cubicBezTo>
                  <a:pt x="21420" y="937"/>
                  <a:pt x="21430" y="940"/>
                  <a:pt x="21435" y="947"/>
                </a:cubicBezTo>
                <a:cubicBezTo>
                  <a:pt x="21442" y="978"/>
                  <a:pt x="21454" y="991"/>
                  <a:pt x="21470" y="991"/>
                </a:cubicBezTo>
                <a:cubicBezTo>
                  <a:pt x="21507" y="991"/>
                  <a:pt x="21563" y="917"/>
                  <a:pt x="21619" y="842"/>
                </a:cubicBezTo>
                <a:cubicBezTo>
                  <a:pt x="21750" y="711"/>
                  <a:pt x="21934" y="606"/>
                  <a:pt x="22118" y="553"/>
                </a:cubicBezTo>
                <a:cubicBezTo>
                  <a:pt x="22408" y="448"/>
                  <a:pt x="22671" y="316"/>
                  <a:pt x="22934" y="185"/>
                </a:cubicBezTo>
                <a:lnTo>
                  <a:pt x="20672" y="158"/>
                </a:lnTo>
                <a:lnTo>
                  <a:pt x="20514" y="211"/>
                </a:lnTo>
                <a:lnTo>
                  <a:pt x="20593" y="158"/>
                </a:lnTo>
                <a:lnTo>
                  <a:pt x="20461" y="158"/>
                </a:lnTo>
                <a:cubicBezTo>
                  <a:pt x="20435" y="211"/>
                  <a:pt x="20409" y="237"/>
                  <a:pt x="20383" y="290"/>
                </a:cubicBezTo>
                <a:cubicBezTo>
                  <a:pt x="20298" y="481"/>
                  <a:pt x="20247" y="535"/>
                  <a:pt x="20093" y="535"/>
                </a:cubicBezTo>
                <a:cubicBezTo>
                  <a:pt x="20056" y="535"/>
                  <a:pt x="20013" y="532"/>
                  <a:pt x="19962" y="527"/>
                </a:cubicBezTo>
                <a:cubicBezTo>
                  <a:pt x="19778" y="527"/>
                  <a:pt x="19699" y="474"/>
                  <a:pt x="19778" y="448"/>
                </a:cubicBezTo>
                <a:cubicBezTo>
                  <a:pt x="19870" y="395"/>
                  <a:pt x="19863" y="369"/>
                  <a:pt x="19801" y="369"/>
                </a:cubicBezTo>
                <a:cubicBezTo>
                  <a:pt x="19738" y="369"/>
                  <a:pt x="19620" y="395"/>
                  <a:pt x="19488" y="448"/>
                </a:cubicBezTo>
                <a:cubicBezTo>
                  <a:pt x="19406" y="471"/>
                  <a:pt x="19355" y="484"/>
                  <a:pt x="19331" y="484"/>
                </a:cubicBezTo>
                <a:cubicBezTo>
                  <a:pt x="19302" y="484"/>
                  <a:pt x="19313" y="465"/>
                  <a:pt x="19357" y="421"/>
                </a:cubicBezTo>
                <a:cubicBezTo>
                  <a:pt x="19403" y="376"/>
                  <a:pt x="19413" y="347"/>
                  <a:pt x="19367" y="347"/>
                </a:cubicBezTo>
                <a:cubicBezTo>
                  <a:pt x="19334" y="347"/>
                  <a:pt x="19272" y="362"/>
                  <a:pt x="19173" y="395"/>
                </a:cubicBezTo>
                <a:cubicBezTo>
                  <a:pt x="19041" y="448"/>
                  <a:pt x="18910" y="527"/>
                  <a:pt x="18883" y="579"/>
                </a:cubicBezTo>
                <a:cubicBezTo>
                  <a:pt x="18831" y="658"/>
                  <a:pt x="18752" y="737"/>
                  <a:pt x="18673" y="763"/>
                </a:cubicBezTo>
                <a:cubicBezTo>
                  <a:pt x="18594" y="803"/>
                  <a:pt x="18548" y="822"/>
                  <a:pt x="18528" y="822"/>
                </a:cubicBezTo>
                <a:cubicBezTo>
                  <a:pt x="18509" y="822"/>
                  <a:pt x="18515" y="803"/>
                  <a:pt x="18542" y="763"/>
                </a:cubicBezTo>
                <a:cubicBezTo>
                  <a:pt x="18560" y="745"/>
                  <a:pt x="18559" y="736"/>
                  <a:pt x="18539" y="736"/>
                </a:cubicBezTo>
                <a:cubicBezTo>
                  <a:pt x="18503" y="736"/>
                  <a:pt x="18405" y="765"/>
                  <a:pt x="18252" y="816"/>
                </a:cubicBezTo>
                <a:cubicBezTo>
                  <a:pt x="18121" y="869"/>
                  <a:pt x="17963" y="895"/>
                  <a:pt x="17805" y="895"/>
                </a:cubicBezTo>
                <a:cubicBezTo>
                  <a:pt x="17798" y="880"/>
                  <a:pt x="17788" y="874"/>
                  <a:pt x="17778" y="874"/>
                </a:cubicBezTo>
                <a:cubicBezTo>
                  <a:pt x="17752" y="874"/>
                  <a:pt x="17719" y="917"/>
                  <a:pt x="17700" y="974"/>
                </a:cubicBezTo>
                <a:cubicBezTo>
                  <a:pt x="17674" y="1053"/>
                  <a:pt x="17568" y="1105"/>
                  <a:pt x="17384" y="1132"/>
                </a:cubicBezTo>
                <a:cubicBezTo>
                  <a:pt x="17227" y="1132"/>
                  <a:pt x="17095" y="1184"/>
                  <a:pt x="16990" y="1263"/>
                </a:cubicBezTo>
                <a:cubicBezTo>
                  <a:pt x="16951" y="1302"/>
                  <a:pt x="16885" y="1326"/>
                  <a:pt x="16821" y="1326"/>
                </a:cubicBezTo>
                <a:cubicBezTo>
                  <a:pt x="16797" y="1326"/>
                  <a:pt x="16774" y="1323"/>
                  <a:pt x="16753" y="1316"/>
                </a:cubicBezTo>
                <a:cubicBezTo>
                  <a:pt x="16723" y="1300"/>
                  <a:pt x="16699" y="1292"/>
                  <a:pt x="16679" y="1292"/>
                </a:cubicBezTo>
                <a:cubicBezTo>
                  <a:pt x="16630" y="1292"/>
                  <a:pt x="16606" y="1343"/>
                  <a:pt x="16569" y="1473"/>
                </a:cubicBezTo>
                <a:cubicBezTo>
                  <a:pt x="16538" y="1581"/>
                  <a:pt x="16517" y="1634"/>
                  <a:pt x="16488" y="1634"/>
                </a:cubicBezTo>
                <a:cubicBezTo>
                  <a:pt x="16468" y="1634"/>
                  <a:pt x="16444" y="1607"/>
                  <a:pt x="16411" y="1552"/>
                </a:cubicBezTo>
                <a:cubicBezTo>
                  <a:pt x="16355" y="1496"/>
                  <a:pt x="16321" y="1470"/>
                  <a:pt x="16286" y="1470"/>
                </a:cubicBezTo>
                <a:cubicBezTo>
                  <a:pt x="16255" y="1470"/>
                  <a:pt x="16223" y="1489"/>
                  <a:pt x="16175" y="1526"/>
                </a:cubicBezTo>
                <a:cubicBezTo>
                  <a:pt x="16095" y="1583"/>
                  <a:pt x="16020" y="1610"/>
                  <a:pt x="15968" y="1610"/>
                </a:cubicBezTo>
                <a:cubicBezTo>
                  <a:pt x="15898" y="1610"/>
                  <a:pt x="15867" y="1563"/>
                  <a:pt x="15912" y="1473"/>
                </a:cubicBezTo>
                <a:cubicBezTo>
                  <a:pt x="15964" y="1237"/>
                  <a:pt x="16148" y="1079"/>
                  <a:pt x="16385" y="1053"/>
                </a:cubicBezTo>
                <a:cubicBezTo>
                  <a:pt x="16490" y="1000"/>
                  <a:pt x="16595" y="895"/>
                  <a:pt x="16701" y="816"/>
                </a:cubicBezTo>
                <a:cubicBezTo>
                  <a:pt x="16735" y="765"/>
                  <a:pt x="16790" y="736"/>
                  <a:pt x="16847" y="736"/>
                </a:cubicBezTo>
                <a:cubicBezTo>
                  <a:pt x="16878" y="736"/>
                  <a:pt x="16909" y="745"/>
                  <a:pt x="16937" y="763"/>
                </a:cubicBezTo>
                <a:cubicBezTo>
                  <a:pt x="16959" y="766"/>
                  <a:pt x="16980" y="767"/>
                  <a:pt x="17002" y="767"/>
                </a:cubicBezTo>
                <a:cubicBezTo>
                  <a:pt x="17195" y="767"/>
                  <a:pt x="17395" y="666"/>
                  <a:pt x="17490" y="500"/>
                </a:cubicBezTo>
                <a:cubicBezTo>
                  <a:pt x="17700" y="316"/>
                  <a:pt x="17963" y="185"/>
                  <a:pt x="18226" y="106"/>
                </a:cubicBezTo>
                <a:lnTo>
                  <a:pt x="17621" y="106"/>
                </a:lnTo>
                <a:cubicBezTo>
                  <a:pt x="17621" y="132"/>
                  <a:pt x="17568" y="185"/>
                  <a:pt x="17516" y="185"/>
                </a:cubicBezTo>
                <a:cubicBezTo>
                  <a:pt x="17437" y="185"/>
                  <a:pt x="17411" y="132"/>
                  <a:pt x="17463" y="106"/>
                </a:cubicBezTo>
                <a:lnTo>
                  <a:pt x="17174" y="106"/>
                </a:lnTo>
                <a:cubicBezTo>
                  <a:pt x="17139" y="176"/>
                  <a:pt x="17104" y="211"/>
                  <a:pt x="17069" y="211"/>
                </a:cubicBezTo>
                <a:cubicBezTo>
                  <a:pt x="17051" y="211"/>
                  <a:pt x="17034" y="202"/>
                  <a:pt x="17016" y="185"/>
                </a:cubicBezTo>
                <a:cubicBezTo>
                  <a:pt x="16995" y="171"/>
                  <a:pt x="16974" y="164"/>
                  <a:pt x="16953" y="164"/>
                </a:cubicBezTo>
                <a:cubicBezTo>
                  <a:pt x="16895" y="164"/>
                  <a:pt x="16837" y="213"/>
                  <a:pt x="16779" y="290"/>
                </a:cubicBezTo>
                <a:cubicBezTo>
                  <a:pt x="16614" y="479"/>
                  <a:pt x="15937" y="775"/>
                  <a:pt x="15707" y="775"/>
                </a:cubicBezTo>
                <a:cubicBezTo>
                  <a:pt x="15682" y="775"/>
                  <a:pt x="15662" y="771"/>
                  <a:pt x="15649" y="763"/>
                </a:cubicBezTo>
                <a:cubicBezTo>
                  <a:pt x="15547" y="662"/>
                  <a:pt x="15862" y="315"/>
                  <a:pt x="16050" y="315"/>
                </a:cubicBezTo>
                <a:cubicBezTo>
                  <a:pt x="16057" y="315"/>
                  <a:pt x="16063" y="315"/>
                  <a:pt x="16069" y="316"/>
                </a:cubicBezTo>
                <a:cubicBezTo>
                  <a:pt x="16280" y="264"/>
                  <a:pt x="16464" y="185"/>
                  <a:pt x="16648" y="80"/>
                </a:cubicBezTo>
                <a:lnTo>
                  <a:pt x="10467" y="1"/>
                </a:lnTo>
                <a:close/>
              </a:path>
            </a:pathLst>
          </a:custGeom>
          <a:solidFill>
            <a:srgbClr val="FC79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0"/>
          <p:cNvSpPr/>
          <p:nvPr/>
        </p:nvSpPr>
        <p:spPr>
          <a:xfrm>
            <a:off x="13350" y="1243775"/>
            <a:ext cx="1500227" cy="1156308"/>
          </a:xfrm>
          <a:custGeom>
            <a:avLst/>
            <a:gdLst/>
            <a:ahLst/>
            <a:cxnLst/>
            <a:rect l="l" t="t" r="r" b="b"/>
            <a:pathLst>
              <a:path w="55600" h="42854" extrusionOk="0">
                <a:moveTo>
                  <a:pt x="3201" y="2091"/>
                </a:moveTo>
                <a:cubicBezTo>
                  <a:pt x="3223" y="2091"/>
                  <a:pt x="3270" y="2144"/>
                  <a:pt x="3367" y="2258"/>
                </a:cubicBezTo>
                <a:cubicBezTo>
                  <a:pt x="3386" y="2276"/>
                  <a:pt x="3365" y="2295"/>
                  <a:pt x="3333" y="2295"/>
                </a:cubicBezTo>
                <a:cubicBezTo>
                  <a:pt x="3319" y="2295"/>
                  <a:pt x="3304" y="2292"/>
                  <a:pt x="3288" y="2284"/>
                </a:cubicBezTo>
                <a:cubicBezTo>
                  <a:pt x="3236" y="2284"/>
                  <a:pt x="3210" y="2284"/>
                  <a:pt x="3157" y="2258"/>
                </a:cubicBezTo>
                <a:cubicBezTo>
                  <a:pt x="3183" y="2231"/>
                  <a:pt x="3183" y="2205"/>
                  <a:pt x="3183" y="2152"/>
                </a:cubicBezTo>
                <a:cubicBezTo>
                  <a:pt x="3183" y="2112"/>
                  <a:pt x="3187" y="2091"/>
                  <a:pt x="3201" y="2091"/>
                </a:cubicBezTo>
                <a:close/>
                <a:moveTo>
                  <a:pt x="21188" y="13661"/>
                </a:moveTo>
                <a:cubicBezTo>
                  <a:pt x="21225" y="13661"/>
                  <a:pt x="21258" y="13686"/>
                  <a:pt x="21278" y="13724"/>
                </a:cubicBezTo>
                <a:cubicBezTo>
                  <a:pt x="21330" y="13751"/>
                  <a:pt x="21330" y="13803"/>
                  <a:pt x="21304" y="13830"/>
                </a:cubicBezTo>
                <a:cubicBezTo>
                  <a:pt x="21304" y="13830"/>
                  <a:pt x="21225" y="13830"/>
                  <a:pt x="21172" y="13777"/>
                </a:cubicBezTo>
                <a:lnTo>
                  <a:pt x="21199" y="13777"/>
                </a:lnTo>
                <a:cubicBezTo>
                  <a:pt x="21146" y="13724"/>
                  <a:pt x="21120" y="13672"/>
                  <a:pt x="21146" y="13672"/>
                </a:cubicBezTo>
                <a:cubicBezTo>
                  <a:pt x="21160" y="13665"/>
                  <a:pt x="21174" y="13661"/>
                  <a:pt x="21188" y="13661"/>
                </a:cubicBezTo>
                <a:close/>
                <a:moveTo>
                  <a:pt x="9896" y="14069"/>
                </a:moveTo>
                <a:cubicBezTo>
                  <a:pt x="9908" y="14069"/>
                  <a:pt x="9916" y="14087"/>
                  <a:pt x="9916" y="14145"/>
                </a:cubicBezTo>
                <a:cubicBezTo>
                  <a:pt x="9916" y="14222"/>
                  <a:pt x="9916" y="14271"/>
                  <a:pt x="9885" y="14271"/>
                </a:cubicBezTo>
                <a:cubicBezTo>
                  <a:pt x="9874" y="14271"/>
                  <a:pt x="9858" y="14265"/>
                  <a:pt x="9837" y="14250"/>
                </a:cubicBezTo>
                <a:lnTo>
                  <a:pt x="9863" y="14250"/>
                </a:lnTo>
                <a:cubicBezTo>
                  <a:pt x="9811" y="14224"/>
                  <a:pt x="9837" y="14145"/>
                  <a:pt x="9863" y="14093"/>
                </a:cubicBezTo>
                <a:cubicBezTo>
                  <a:pt x="9875" y="14081"/>
                  <a:pt x="9887" y="14069"/>
                  <a:pt x="9896" y="14069"/>
                </a:cubicBezTo>
                <a:close/>
                <a:moveTo>
                  <a:pt x="23566" y="15256"/>
                </a:moveTo>
                <a:cubicBezTo>
                  <a:pt x="23586" y="15256"/>
                  <a:pt x="23605" y="15263"/>
                  <a:pt x="23618" y="15276"/>
                </a:cubicBezTo>
                <a:cubicBezTo>
                  <a:pt x="23776" y="15329"/>
                  <a:pt x="23776" y="15355"/>
                  <a:pt x="23671" y="15381"/>
                </a:cubicBezTo>
                <a:lnTo>
                  <a:pt x="23645" y="15355"/>
                </a:lnTo>
                <a:cubicBezTo>
                  <a:pt x="23539" y="15355"/>
                  <a:pt x="23461" y="15329"/>
                  <a:pt x="23513" y="15276"/>
                </a:cubicBezTo>
                <a:cubicBezTo>
                  <a:pt x="23526" y="15263"/>
                  <a:pt x="23546" y="15256"/>
                  <a:pt x="23566" y="15256"/>
                </a:cubicBezTo>
                <a:close/>
                <a:moveTo>
                  <a:pt x="21333" y="15550"/>
                </a:moveTo>
                <a:cubicBezTo>
                  <a:pt x="21346" y="15550"/>
                  <a:pt x="21371" y="15556"/>
                  <a:pt x="21409" y="15565"/>
                </a:cubicBezTo>
                <a:cubicBezTo>
                  <a:pt x="21541" y="15565"/>
                  <a:pt x="21593" y="15618"/>
                  <a:pt x="21541" y="15671"/>
                </a:cubicBezTo>
                <a:lnTo>
                  <a:pt x="21567" y="15671"/>
                </a:lnTo>
                <a:cubicBezTo>
                  <a:pt x="21548" y="15689"/>
                  <a:pt x="21526" y="15698"/>
                  <a:pt x="21502" y="15698"/>
                </a:cubicBezTo>
                <a:cubicBezTo>
                  <a:pt x="21458" y="15698"/>
                  <a:pt x="21408" y="15669"/>
                  <a:pt x="21357" y="15618"/>
                </a:cubicBezTo>
                <a:cubicBezTo>
                  <a:pt x="21323" y="15568"/>
                  <a:pt x="21311" y="15550"/>
                  <a:pt x="21333" y="15550"/>
                </a:cubicBezTo>
                <a:close/>
                <a:moveTo>
                  <a:pt x="14834" y="16433"/>
                </a:moveTo>
                <a:cubicBezTo>
                  <a:pt x="14913" y="16460"/>
                  <a:pt x="14887" y="16486"/>
                  <a:pt x="14860" y="16539"/>
                </a:cubicBezTo>
                <a:cubicBezTo>
                  <a:pt x="14841" y="16577"/>
                  <a:pt x="14822" y="16601"/>
                  <a:pt x="14803" y="16601"/>
                </a:cubicBezTo>
                <a:cubicBezTo>
                  <a:pt x="14796" y="16601"/>
                  <a:pt x="14789" y="16598"/>
                  <a:pt x="14782" y="16591"/>
                </a:cubicBezTo>
                <a:cubicBezTo>
                  <a:pt x="14755" y="16591"/>
                  <a:pt x="14755" y="16433"/>
                  <a:pt x="14834" y="16433"/>
                </a:cubicBezTo>
                <a:close/>
                <a:moveTo>
                  <a:pt x="28221" y="17617"/>
                </a:moveTo>
                <a:cubicBezTo>
                  <a:pt x="28274" y="17617"/>
                  <a:pt x="28300" y="17617"/>
                  <a:pt x="28300" y="17669"/>
                </a:cubicBezTo>
                <a:cubicBezTo>
                  <a:pt x="28300" y="17696"/>
                  <a:pt x="28247" y="17696"/>
                  <a:pt x="28221" y="17696"/>
                </a:cubicBezTo>
                <a:cubicBezTo>
                  <a:pt x="28116" y="17696"/>
                  <a:pt x="28116" y="17617"/>
                  <a:pt x="28221" y="17617"/>
                </a:cubicBezTo>
                <a:close/>
                <a:moveTo>
                  <a:pt x="28472" y="17723"/>
                </a:moveTo>
                <a:cubicBezTo>
                  <a:pt x="28563" y="17729"/>
                  <a:pt x="28558" y="17802"/>
                  <a:pt x="28458" y="17827"/>
                </a:cubicBezTo>
                <a:cubicBezTo>
                  <a:pt x="28431" y="17827"/>
                  <a:pt x="28405" y="17801"/>
                  <a:pt x="28405" y="17775"/>
                </a:cubicBezTo>
                <a:cubicBezTo>
                  <a:pt x="28405" y="17750"/>
                  <a:pt x="28427" y="17726"/>
                  <a:pt x="28472" y="17723"/>
                </a:cubicBezTo>
                <a:close/>
                <a:moveTo>
                  <a:pt x="28934" y="18228"/>
                </a:moveTo>
                <a:cubicBezTo>
                  <a:pt x="28951" y="18228"/>
                  <a:pt x="28970" y="18235"/>
                  <a:pt x="28984" y="18248"/>
                </a:cubicBezTo>
                <a:cubicBezTo>
                  <a:pt x="29010" y="18274"/>
                  <a:pt x="29010" y="18327"/>
                  <a:pt x="28984" y="18353"/>
                </a:cubicBezTo>
                <a:cubicBezTo>
                  <a:pt x="28970" y="18373"/>
                  <a:pt x="28956" y="18381"/>
                  <a:pt x="28942" y="18381"/>
                </a:cubicBezTo>
                <a:cubicBezTo>
                  <a:pt x="28900" y="18381"/>
                  <a:pt x="28865" y="18307"/>
                  <a:pt x="28905" y="18248"/>
                </a:cubicBezTo>
                <a:cubicBezTo>
                  <a:pt x="28905" y="18235"/>
                  <a:pt x="28918" y="18228"/>
                  <a:pt x="28934" y="18228"/>
                </a:cubicBezTo>
                <a:close/>
                <a:moveTo>
                  <a:pt x="19673" y="18827"/>
                </a:moveTo>
                <a:cubicBezTo>
                  <a:pt x="19726" y="18853"/>
                  <a:pt x="19779" y="18853"/>
                  <a:pt x="19831" y="18906"/>
                </a:cubicBezTo>
                <a:cubicBezTo>
                  <a:pt x="19779" y="18932"/>
                  <a:pt x="19752" y="18932"/>
                  <a:pt x="19700" y="18958"/>
                </a:cubicBezTo>
                <a:cubicBezTo>
                  <a:pt x="19647" y="18958"/>
                  <a:pt x="19621" y="18958"/>
                  <a:pt x="19594" y="18906"/>
                </a:cubicBezTo>
                <a:cubicBezTo>
                  <a:pt x="19594" y="18853"/>
                  <a:pt x="19621" y="18853"/>
                  <a:pt x="19673" y="18827"/>
                </a:cubicBezTo>
                <a:close/>
                <a:moveTo>
                  <a:pt x="20771" y="18823"/>
                </a:moveTo>
                <a:cubicBezTo>
                  <a:pt x="20789" y="18823"/>
                  <a:pt x="20802" y="18849"/>
                  <a:pt x="20831" y="18906"/>
                </a:cubicBezTo>
                <a:cubicBezTo>
                  <a:pt x="20849" y="19034"/>
                  <a:pt x="20842" y="19099"/>
                  <a:pt x="20790" y="19099"/>
                </a:cubicBezTo>
                <a:cubicBezTo>
                  <a:pt x="20769" y="19099"/>
                  <a:pt x="20739" y="19087"/>
                  <a:pt x="20699" y="19063"/>
                </a:cubicBezTo>
                <a:lnTo>
                  <a:pt x="20725" y="19063"/>
                </a:lnTo>
                <a:cubicBezTo>
                  <a:pt x="20699" y="19037"/>
                  <a:pt x="20699" y="19037"/>
                  <a:pt x="20699" y="19011"/>
                </a:cubicBezTo>
                <a:cubicBezTo>
                  <a:pt x="20778" y="19011"/>
                  <a:pt x="20831" y="19011"/>
                  <a:pt x="20804" y="18984"/>
                </a:cubicBezTo>
                <a:cubicBezTo>
                  <a:pt x="20804" y="18958"/>
                  <a:pt x="20752" y="18932"/>
                  <a:pt x="20673" y="18932"/>
                </a:cubicBezTo>
                <a:cubicBezTo>
                  <a:pt x="20673" y="18906"/>
                  <a:pt x="20699" y="18906"/>
                  <a:pt x="20699" y="18879"/>
                </a:cubicBezTo>
                <a:cubicBezTo>
                  <a:pt x="20736" y="18843"/>
                  <a:pt x="20755" y="18823"/>
                  <a:pt x="20771" y="18823"/>
                </a:cubicBezTo>
                <a:close/>
                <a:moveTo>
                  <a:pt x="16547" y="19142"/>
                </a:moveTo>
                <a:cubicBezTo>
                  <a:pt x="16563" y="19142"/>
                  <a:pt x="16596" y="19169"/>
                  <a:pt x="16649" y="19221"/>
                </a:cubicBezTo>
                <a:cubicBezTo>
                  <a:pt x="16780" y="19300"/>
                  <a:pt x="16780" y="19326"/>
                  <a:pt x="16675" y="19326"/>
                </a:cubicBezTo>
                <a:cubicBezTo>
                  <a:pt x="16596" y="19326"/>
                  <a:pt x="16570" y="19326"/>
                  <a:pt x="16544" y="19221"/>
                </a:cubicBezTo>
                <a:cubicBezTo>
                  <a:pt x="16531" y="19169"/>
                  <a:pt x="16531" y="19142"/>
                  <a:pt x="16547" y="19142"/>
                </a:cubicBezTo>
                <a:close/>
                <a:moveTo>
                  <a:pt x="28908" y="19704"/>
                </a:moveTo>
                <a:cubicBezTo>
                  <a:pt x="28989" y="19704"/>
                  <a:pt x="29115" y="19765"/>
                  <a:pt x="29115" y="19826"/>
                </a:cubicBezTo>
                <a:cubicBezTo>
                  <a:pt x="29115" y="19869"/>
                  <a:pt x="29107" y="19889"/>
                  <a:pt x="29087" y="19889"/>
                </a:cubicBezTo>
                <a:cubicBezTo>
                  <a:pt x="29070" y="19889"/>
                  <a:pt x="29045" y="19876"/>
                  <a:pt x="29010" y="19852"/>
                </a:cubicBezTo>
                <a:cubicBezTo>
                  <a:pt x="28852" y="19800"/>
                  <a:pt x="28826" y="19773"/>
                  <a:pt x="28852" y="19747"/>
                </a:cubicBezTo>
                <a:lnTo>
                  <a:pt x="28852" y="19721"/>
                </a:lnTo>
                <a:cubicBezTo>
                  <a:pt x="28864" y="19709"/>
                  <a:pt x="28884" y="19704"/>
                  <a:pt x="28908" y="19704"/>
                </a:cubicBezTo>
                <a:close/>
                <a:moveTo>
                  <a:pt x="19815" y="19735"/>
                </a:moveTo>
                <a:cubicBezTo>
                  <a:pt x="19872" y="19735"/>
                  <a:pt x="19928" y="19747"/>
                  <a:pt x="19963" y="19773"/>
                </a:cubicBezTo>
                <a:cubicBezTo>
                  <a:pt x="20029" y="19823"/>
                  <a:pt x="20033" y="19842"/>
                  <a:pt x="19999" y="19842"/>
                </a:cubicBezTo>
                <a:cubicBezTo>
                  <a:pt x="19980" y="19842"/>
                  <a:pt x="19949" y="19836"/>
                  <a:pt x="19910" y="19826"/>
                </a:cubicBezTo>
                <a:cubicBezTo>
                  <a:pt x="19831" y="19826"/>
                  <a:pt x="19752" y="19852"/>
                  <a:pt x="19752" y="19905"/>
                </a:cubicBezTo>
                <a:cubicBezTo>
                  <a:pt x="19741" y="19927"/>
                  <a:pt x="19717" y="19939"/>
                  <a:pt x="19690" y="19939"/>
                </a:cubicBezTo>
                <a:cubicBezTo>
                  <a:pt x="19652" y="19939"/>
                  <a:pt x="19610" y="19914"/>
                  <a:pt x="19594" y="19852"/>
                </a:cubicBezTo>
                <a:cubicBezTo>
                  <a:pt x="19577" y="19782"/>
                  <a:pt x="19700" y="19735"/>
                  <a:pt x="19815" y="19735"/>
                </a:cubicBezTo>
                <a:close/>
                <a:moveTo>
                  <a:pt x="23881" y="19780"/>
                </a:moveTo>
                <a:cubicBezTo>
                  <a:pt x="23926" y="19780"/>
                  <a:pt x="23971" y="19815"/>
                  <a:pt x="23987" y="19879"/>
                </a:cubicBezTo>
                <a:cubicBezTo>
                  <a:pt x="24003" y="19961"/>
                  <a:pt x="23989" y="20002"/>
                  <a:pt x="23950" y="20002"/>
                </a:cubicBezTo>
                <a:cubicBezTo>
                  <a:pt x="23927" y="20002"/>
                  <a:pt x="23895" y="19987"/>
                  <a:pt x="23855" y="19958"/>
                </a:cubicBezTo>
                <a:cubicBezTo>
                  <a:pt x="23803" y="19931"/>
                  <a:pt x="23803" y="19879"/>
                  <a:pt x="23829" y="19826"/>
                </a:cubicBezTo>
                <a:lnTo>
                  <a:pt x="23803" y="19826"/>
                </a:lnTo>
                <a:cubicBezTo>
                  <a:pt x="23823" y="19795"/>
                  <a:pt x="23852" y="19780"/>
                  <a:pt x="23881" y="19780"/>
                </a:cubicBezTo>
                <a:close/>
                <a:moveTo>
                  <a:pt x="28481" y="19833"/>
                </a:moveTo>
                <a:cubicBezTo>
                  <a:pt x="28497" y="19833"/>
                  <a:pt x="28510" y="19839"/>
                  <a:pt x="28510" y="19852"/>
                </a:cubicBezTo>
                <a:cubicBezTo>
                  <a:pt x="28510" y="19905"/>
                  <a:pt x="28484" y="19958"/>
                  <a:pt x="28458" y="19984"/>
                </a:cubicBezTo>
                <a:cubicBezTo>
                  <a:pt x="28427" y="20015"/>
                  <a:pt x="28405" y="20027"/>
                  <a:pt x="28392" y="20027"/>
                </a:cubicBezTo>
                <a:cubicBezTo>
                  <a:pt x="28383" y="20027"/>
                  <a:pt x="28379" y="20021"/>
                  <a:pt x="28379" y="20010"/>
                </a:cubicBezTo>
                <a:cubicBezTo>
                  <a:pt x="28379" y="19958"/>
                  <a:pt x="28379" y="19905"/>
                  <a:pt x="28431" y="19879"/>
                </a:cubicBezTo>
                <a:lnTo>
                  <a:pt x="28431" y="19852"/>
                </a:lnTo>
                <a:cubicBezTo>
                  <a:pt x="28444" y="19839"/>
                  <a:pt x="28464" y="19833"/>
                  <a:pt x="28481" y="19833"/>
                </a:cubicBezTo>
                <a:close/>
                <a:moveTo>
                  <a:pt x="31755" y="19869"/>
                </a:moveTo>
                <a:cubicBezTo>
                  <a:pt x="31760" y="19869"/>
                  <a:pt x="31765" y="19872"/>
                  <a:pt x="31771" y="19879"/>
                </a:cubicBezTo>
                <a:cubicBezTo>
                  <a:pt x="31824" y="19905"/>
                  <a:pt x="31850" y="20089"/>
                  <a:pt x="31771" y="20089"/>
                </a:cubicBezTo>
                <a:cubicBezTo>
                  <a:pt x="31693" y="20089"/>
                  <a:pt x="31666" y="20036"/>
                  <a:pt x="31693" y="19958"/>
                </a:cubicBezTo>
                <a:cubicBezTo>
                  <a:pt x="31732" y="19898"/>
                  <a:pt x="31742" y="19869"/>
                  <a:pt x="31755" y="19869"/>
                </a:cubicBezTo>
                <a:close/>
                <a:moveTo>
                  <a:pt x="29141" y="20142"/>
                </a:moveTo>
                <a:cubicBezTo>
                  <a:pt x="29168" y="20142"/>
                  <a:pt x="29220" y="20142"/>
                  <a:pt x="29247" y="20168"/>
                </a:cubicBezTo>
                <a:cubicBezTo>
                  <a:pt x="29273" y="20194"/>
                  <a:pt x="29273" y="20247"/>
                  <a:pt x="29247" y="20247"/>
                </a:cubicBezTo>
                <a:cubicBezTo>
                  <a:pt x="29239" y="20255"/>
                  <a:pt x="29231" y="20258"/>
                  <a:pt x="29223" y="20258"/>
                </a:cubicBezTo>
                <a:cubicBezTo>
                  <a:pt x="29203" y="20258"/>
                  <a:pt x="29179" y="20239"/>
                  <a:pt x="29141" y="20221"/>
                </a:cubicBezTo>
                <a:cubicBezTo>
                  <a:pt x="29115" y="20194"/>
                  <a:pt x="29089" y="20142"/>
                  <a:pt x="29141" y="20142"/>
                </a:cubicBezTo>
                <a:close/>
                <a:moveTo>
                  <a:pt x="18168" y="20128"/>
                </a:moveTo>
                <a:cubicBezTo>
                  <a:pt x="18194" y="20128"/>
                  <a:pt x="18227" y="20142"/>
                  <a:pt x="18253" y="20168"/>
                </a:cubicBezTo>
                <a:cubicBezTo>
                  <a:pt x="18332" y="20221"/>
                  <a:pt x="18332" y="20273"/>
                  <a:pt x="18279" y="20299"/>
                </a:cubicBezTo>
                <a:lnTo>
                  <a:pt x="18306" y="20273"/>
                </a:lnTo>
                <a:lnTo>
                  <a:pt x="18306" y="20273"/>
                </a:lnTo>
                <a:cubicBezTo>
                  <a:pt x="18279" y="20286"/>
                  <a:pt x="18253" y="20293"/>
                  <a:pt x="18230" y="20293"/>
                </a:cubicBezTo>
                <a:cubicBezTo>
                  <a:pt x="18207" y="20293"/>
                  <a:pt x="18187" y="20286"/>
                  <a:pt x="18174" y="20273"/>
                </a:cubicBezTo>
                <a:cubicBezTo>
                  <a:pt x="18148" y="20247"/>
                  <a:pt x="18122" y="20194"/>
                  <a:pt x="18122" y="20168"/>
                </a:cubicBezTo>
                <a:cubicBezTo>
                  <a:pt x="18122" y="20142"/>
                  <a:pt x="18141" y="20128"/>
                  <a:pt x="18168" y="20128"/>
                </a:cubicBezTo>
                <a:close/>
                <a:moveTo>
                  <a:pt x="17626" y="20021"/>
                </a:moveTo>
                <a:cubicBezTo>
                  <a:pt x="17674" y="20021"/>
                  <a:pt x="17719" y="20061"/>
                  <a:pt x="17753" y="20142"/>
                </a:cubicBezTo>
                <a:cubicBezTo>
                  <a:pt x="17780" y="20273"/>
                  <a:pt x="17780" y="20299"/>
                  <a:pt x="17648" y="20299"/>
                </a:cubicBezTo>
                <a:lnTo>
                  <a:pt x="17675" y="20273"/>
                </a:lnTo>
                <a:cubicBezTo>
                  <a:pt x="17596" y="20273"/>
                  <a:pt x="17517" y="20299"/>
                  <a:pt x="17464" y="20326"/>
                </a:cubicBezTo>
                <a:cubicBezTo>
                  <a:pt x="17443" y="20340"/>
                  <a:pt x="17428" y="20346"/>
                  <a:pt x="17417" y="20346"/>
                </a:cubicBezTo>
                <a:cubicBezTo>
                  <a:pt x="17389" y="20346"/>
                  <a:pt x="17399" y="20298"/>
                  <a:pt x="17438" y="20221"/>
                </a:cubicBezTo>
                <a:cubicBezTo>
                  <a:pt x="17497" y="20087"/>
                  <a:pt x="17565" y="20021"/>
                  <a:pt x="17626" y="20021"/>
                </a:cubicBezTo>
                <a:close/>
                <a:moveTo>
                  <a:pt x="22829" y="20378"/>
                </a:moveTo>
                <a:cubicBezTo>
                  <a:pt x="22856" y="20405"/>
                  <a:pt x="22908" y="20405"/>
                  <a:pt x="22935" y="20405"/>
                </a:cubicBezTo>
                <a:cubicBezTo>
                  <a:pt x="22987" y="20405"/>
                  <a:pt x="23013" y="20405"/>
                  <a:pt x="23066" y="20431"/>
                </a:cubicBezTo>
                <a:cubicBezTo>
                  <a:pt x="23066" y="20457"/>
                  <a:pt x="23092" y="20484"/>
                  <a:pt x="23145" y="20484"/>
                </a:cubicBezTo>
                <a:cubicBezTo>
                  <a:pt x="23115" y="20499"/>
                  <a:pt x="23093" y="20514"/>
                  <a:pt x="23070" y="20514"/>
                </a:cubicBezTo>
                <a:cubicBezTo>
                  <a:pt x="23053" y="20514"/>
                  <a:pt x="23036" y="20506"/>
                  <a:pt x="23013" y="20484"/>
                </a:cubicBezTo>
                <a:lnTo>
                  <a:pt x="23040" y="20484"/>
                </a:lnTo>
                <a:cubicBezTo>
                  <a:pt x="23013" y="20470"/>
                  <a:pt x="22987" y="20464"/>
                  <a:pt x="22961" y="20464"/>
                </a:cubicBezTo>
                <a:cubicBezTo>
                  <a:pt x="22935" y="20464"/>
                  <a:pt x="22908" y="20470"/>
                  <a:pt x="22882" y="20484"/>
                </a:cubicBezTo>
                <a:cubicBezTo>
                  <a:pt x="22856" y="20497"/>
                  <a:pt x="22829" y="20503"/>
                  <a:pt x="22810" y="20503"/>
                </a:cubicBezTo>
                <a:cubicBezTo>
                  <a:pt x="22790" y="20503"/>
                  <a:pt x="22777" y="20497"/>
                  <a:pt x="22777" y="20484"/>
                </a:cubicBezTo>
                <a:cubicBezTo>
                  <a:pt x="22777" y="20431"/>
                  <a:pt x="22803" y="20405"/>
                  <a:pt x="22829" y="20378"/>
                </a:cubicBezTo>
                <a:close/>
                <a:moveTo>
                  <a:pt x="32462" y="20446"/>
                </a:moveTo>
                <a:cubicBezTo>
                  <a:pt x="32487" y="20446"/>
                  <a:pt x="32517" y="20457"/>
                  <a:pt x="32534" y="20457"/>
                </a:cubicBezTo>
                <a:cubicBezTo>
                  <a:pt x="32560" y="20484"/>
                  <a:pt x="32560" y="20536"/>
                  <a:pt x="32508" y="20536"/>
                </a:cubicBezTo>
                <a:cubicBezTo>
                  <a:pt x="32498" y="20541"/>
                  <a:pt x="32489" y="20543"/>
                  <a:pt x="32479" y="20543"/>
                </a:cubicBezTo>
                <a:cubicBezTo>
                  <a:pt x="32439" y="20543"/>
                  <a:pt x="32407" y="20500"/>
                  <a:pt x="32429" y="20457"/>
                </a:cubicBezTo>
                <a:cubicBezTo>
                  <a:pt x="32438" y="20448"/>
                  <a:pt x="32449" y="20446"/>
                  <a:pt x="32462" y="20446"/>
                </a:cubicBezTo>
                <a:close/>
                <a:moveTo>
                  <a:pt x="22277" y="20373"/>
                </a:moveTo>
                <a:cubicBezTo>
                  <a:pt x="22382" y="20373"/>
                  <a:pt x="22454" y="20438"/>
                  <a:pt x="22409" y="20484"/>
                </a:cubicBezTo>
                <a:cubicBezTo>
                  <a:pt x="22393" y="20514"/>
                  <a:pt x="22369" y="20527"/>
                  <a:pt x="22341" y="20527"/>
                </a:cubicBezTo>
                <a:cubicBezTo>
                  <a:pt x="22321" y="20527"/>
                  <a:pt x="22299" y="20521"/>
                  <a:pt x="22277" y="20510"/>
                </a:cubicBezTo>
                <a:lnTo>
                  <a:pt x="22303" y="20510"/>
                </a:lnTo>
                <a:cubicBezTo>
                  <a:pt x="22297" y="20503"/>
                  <a:pt x="22289" y="20500"/>
                  <a:pt x="22280" y="20500"/>
                </a:cubicBezTo>
                <a:cubicBezTo>
                  <a:pt x="22254" y="20500"/>
                  <a:pt x="22224" y="20530"/>
                  <a:pt x="22224" y="20589"/>
                </a:cubicBezTo>
                <a:cubicBezTo>
                  <a:pt x="22212" y="20613"/>
                  <a:pt x="22206" y="20632"/>
                  <a:pt x="22197" y="20632"/>
                </a:cubicBezTo>
                <a:cubicBezTo>
                  <a:pt x="22187" y="20632"/>
                  <a:pt x="22174" y="20607"/>
                  <a:pt x="22146" y="20536"/>
                </a:cubicBezTo>
                <a:cubicBezTo>
                  <a:pt x="22119" y="20405"/>
                  <a:pt x="22146" y="20405"/>
                  <a:pt x="22224" y="20378"/>
                </a:cubicBezTo>
                <a:cubicBezTo>
                  <a:pt x="22242" y="20375"/>
                  <a:pt x="22260" y="20373"/>
                  <a:pt x="22277" y="20373"/>
                </a:cubicBezTo>
                <a:close/>
                <a:moveTo>
                  <a:pt x="23329" y="20549"/>
                </a:moveTo>
                <a:cubicBezTo>
                  <a:pt x="23349" y="20549"/>
                  <a:pt x="23369" y="20562"/>
                  <a:pt x="23382" y="20589"/>
                </a:cubicBezTo>
                <a:cubicBezTo>
                  <a:pt x="23408" y="20589"/>
                  <a:pt x="23434" y="20641"/>
                  <a:pt x="23408" y="20668"/>
                </a:cubicBezTo>
                <a:cubicBezTo>
                  <a:pt x="23395" y="20681"/>
                  <a:pt x="23375" y="20687"/>
                  <a:pt x="23355" y="20687"/>
                </a:cubicBezTo>
                <a:cubicBezTo>
                  <a:pt x="23336" y="20687"/>
                  <a:pt x="23316" y="20681"/>
                  <a:pt x="23303" y="20668"/>
                </a:cubicBezTo>
                <a:cubicBezTo>
                  <a:pt x="23276" y="20641"/>
                  <a:pt x="23276" y="20615"/>
                  <a:pt x="23276" y="20589"/>
                </a:cubicBezTo>
                <a:cubicBezTo>
                  <a:pt x="23290" y="20562"/>
                  <a:pt x="23309" y="20549"/>
                  <a:pt x="23329" y="20549"/>
                </a:cubicBezTo>
                <a:close/>
                <a:moveTo>
                  <a:pt x="24079" y="20661"/>
                </a:moveTo>
                <a:cubicBezTo>
                  <a:pt x="24092" y="20661"/>
                  <a:pt x="24105" y="20668"/>
                  <a:pt x="24118" y="20668"/>
                </a:cubicBezTo>
                <a:cubicBezTo>
                  <a:pt x="24118" y="20720"/>
                  <a:pt x="24118" y="20747"/>
                  <a:pt x="24144" y="20799"/>
                </a:cubicBezTo>
                <a:lnTo>
                  <a:pt x="24066" y="20799"/>
                </a:lnTo>
                <a:cubicBezTo>
                  <a:pt x="24013" y="20799"/>
                  <a:pt x="24013" y="20747"/>
                  <a:pt x="24039" y="20694"/>
                </a:cubicBezTo>
                <a:cubicBezTo>
                  <a:pt x="24052" y="20668"/>
                  <a:pt x="24066" y="20661"/>
                  <a:pt x="24079" y="20661"/>
                </a:cubicBezTo>
                <a:close/>
                <a:moveTo>
                  <a:pt x="23513" y="20806"/>
                </a:moveTo>
                <a:cubicBezTo>
                  <a:pt x="23533" y="20806"/>
                  <a:pt x="23553" y="20812"/>
                  <a:pt x="23566" y="20825"/>
                </a:cubicBezTo>
                <a:cubicBezTo>
                  <a:pt x="23592" y="20825"/>
                  <a:pt x="23592" y="20852"/>
                  <a:pt x="23592" y="20878"/>
                </a:cubicBezTo>
                <a:cubicBezTo>
                  <a:pt x="23592" y="20878"/>
                  <a:pt x="23592" y="20904"/>
                  <a:pt x="23592" y="20931"/>
                </a:cubicBezTo>
                <a:lnTo>
                  <a:pt x="23487" y="20931"/>
                </a:lnTo>
                <a:cubicBezTo>
                  <a:pt x="23461" y="20904"/>
                  <a:pt x="23461" y="20852"/>
                  <a:pt x="23461" y="20825"/>
                </a:cubicBezTo>
                <a:cubicBezTo>
                  <a:pt x="23474" y="20812"/>
                  <a:pt x="23493" y="20806"/>
                  <a:pt x="23513" y="20806"/>
                </a:cubicBezTo>
                <a:close/>
                <a:moveTo>
                  <a:pt x="22747" y="20744"/>
                </a:moveTo>
                <a:cubicBezTo>
                  <a:pt x="22772" y="20744"/>
                  <a:pt x="22817" y="20767"/>
                  <a:pt x="22882" y="20799"/>
                </a:cubicBezTo>
                <a:cubicBezTo>
                  <a:pt x="22999" y="20877"/>
                  <a:pt x="22986" y="20969"/>
                  <a:pt x="22907" y="20969"/>
                </a:cubicBezTo>
                <a:cubicBezTo>
                  <a:pt x="22880" y="20969"/>
                  <a:pt x="22844" y="20958"/>
                  <a:pt x="22803" y="20931"/>
                </a:cubicBezTo>
                <a:cubicBezTo>
                  <a:pt x="22750" y="20878"/>
                  <a:pt x="22724" y="20825"/>
                  <a:pt x="22724" y="20773"/>
                </a:cubicBezTo>
                <a:cubicBezTo>
                  <a:pt x="22724" y="20753"/>
                  <a:pt x="22732" y="20744"/>
                  <a:pt x="22747" y="20744"/>
                </a:cubicBezTo>
                <a:close/>
                <a:moveTo>
                  <a:pt x="26392" y="20946"/>
                </a:moveTo>
                <a:cubicBezTo>
                  <a:pt x="26404" y="20946"/>
                  <a:pt x="26417" y="20949"/>
                  <a:pt x="26433" y="20957"/>
                </a:cubicBezTo>
                <a:cubicBezTo>
                  <a:pt x="26433" y="20957"/>
                  <a:pt x="26433" y="20983"/>
                  <a:pt x="26433" y="21010"/>
                </a:cubicBezTo>
                <a:cubicBezTo>
                  <a:pt x="26406" y="21010"/>
                  <a:pt x="26380" y="21010"/>
                  <a:pt x="26380" y="21036"/>
                </a:cubicBezTo>
                <a:lnTo>
                  <a:pt x="26380" y="21088"/>
                </a:lnTo>
                <a:cubicBezTo>
                  <a:pt x="26343" y="21070"/>
                  <a:pt x="26306" y="21051"/>
                  <a:pt x="26259" y="21051"/>
                </a:cubicBezTo>
                <a:cubicBezTo>
                  <a:pt x="26240" y="21051"/>
                  <a:pt x="26219" y="21054"/>
                  <a:pt x="26196" y="21062"/>
                </a:cubicBezTo>
                <a:cubicBezTo>
                  <a:pt x="26196" y="21062"/>
                  <a:pt x="26196" y="21036"/>
                  <a:pt x="26196" y="21036"/>
                </a:cubicBezTo>
                <a:cubicBezTo>
                  <a:pt x="26214" y="21018"/>
                  <a:pt x="26231" y="21012"/>
                  <a:pt x="26249" y="21010"/>
                </a:cubicBezTo>
                <a:lnTo>
                  <a:pt x="26249" y="21010"/>
                </a:lnTo>
                <a:cubicBezTo>
                  <a:pt x="26257" y="21017"/>
                  <a:pt x="26266" y="21020"/>
                  <a:pt x="26276" y="21020"/>
                </a:cubicBezTo>
                <a:cubicBezTo>
                  <a:pt x="26301" y="21020"/>
                  <a:pt x="26327" y="21002"/>
                  <a:pt x="26327" y="20983"/>
                </a:cubicBezTo>
                <a:cubicBezTo>
                  <a:pt x="26346" y="20965"/>
                  <a:pt x="26364" y="20946"/>
                  <a:pt x="26392" y="20946"/>
                </a:cubicBezTo>
                <a:close/>
                <a:moveTo>
                  <a:pt x="22933" y="21019"/>
                </a:moveTo>
                <a:cubicBezTo>
                  <a:pt x="22991" y="21019"/>
                  <a:pt x="23064" y="21046"/>
                  <a:pt x="23092" y="21088"/>
                </a:cubicBezTo>
                <a:cubicBezTo>
                  <a:pt x="23145" y="21194"/>
                  <a:pt x="23092" y="21194"/>
                  <a:pt x="22987" y="21194"/>
                </a:cubicBezTo>
                <a:lnTo>
                  <a:pt x="23013" y="21167"/>
                </a:lnTo>
                <a:cubicBezTo>
                  <a:pt x="22935" y="21167"/>
                  <a:pt x="22856" y="21115"/>
                  <a:pt x="22856" y="21088"/>
                </a:cubicBezTo>
                <a:cubicBezTo>
                  <a:pt x="22843" y="21040"/>
                  <a:pt x="22882" y="21019"/>
                  <a:pt x="22933" y="21019"/>
                </a:cubicBezTo>
                <a:close/>
                <a:moveTo>
                  <a:pt x="23897" y="20861"/>
                </a:moveTo>
                <a:cubicBezTo>
                  <a:pt x="23916" y="20861"/>
                  <a:pt x="23935" y="20894"/>
                  <a:pt x="23960" y="20957"/>
                </a:cubicBezTo>
                <a:cubicBezTo>
                  <a:pt x="24042" y="21100"/>
                  <a:pt x="23997" y="21227"/>
                  <a:pt x="23923" y="21227"/>
                </a:cubicBezTo>
                <a:cubicBezTo>
                  <a:pt x="23902" y="21227"/>
                  <a:pt x="23878" y="21217"/>
                  <a:pt x="23855" y="21194"/>
                </a:cubicBezTo>
                <a:lnTo>
                  <a:pt x="23829" y="21194"/>
                </a:lnTo>
                <a:cubicBezTo>
                  <a:pt x="23776" y="21167"/>
                  <a:pt x="23776" y="21062"/>
                  <a:pt x="23829" y="20983"/>
                </a:cubicBezTo>
                <a:cubicBezTo>
                  <a:pt x="23856" y="20901"/>
                  <a:pt x="23877" y="20861"/>
                  <a:pt x="23897" y="20861"/>
                </a:cubicBezTo>
                <a:close/>
                <a:moveTo>
                  <a:pt x="26669" y="21115"/>
                </a:moveTo>
                <a:cubicBezTo>
                  <a:pt x="26748" y="21115"/>
                  <a:pt x="26880" y="21246"/>
                  <a:pt x="26853" y="21273"/>
                </a:cubicBezTo>
                <a:cubicBezTo>
                  <a:pt x="26827" y="21286"/>
                  <a:pt x="26801" y="21292"/>
                  <a:pt x="26778" y="21292"/>
                </a:cubicBezTo>
                <a:cubicBezTo>
                  <a:pt x="26755" y="21292"/>
                  <a:pt x="26735" y="21286"/>
                  <a:pt x="26722" y="21273"/>
                </a:cubicBezTo>
                <a:cubicBezTo>
                  <a:pt x="26669" y="21273"/>
                  <a:pt x="26643" y="21246"/>
                  <a:pt x="26617" y="21220"/>
                </a:cubicBezTo>
                <a:lnTo>
                  <a:pt x="26617" y="21220"/>
                </a:lnTo>
                <a:cubicBezTo>
                  <a:pt x="26631" y="21227"/>
                  <a:pt x="26641" y="21230"/>
                  <a:pt x="26649" y="21230"/>
                </a:cubicBezTo>
                <a:cubicBezTo>
                  <a:pt x="26669" y="21230"/>
                  <a:pt x="26669" y="21206"/>
                  <a:pt x="26669" y="21167"/>
                </a:cubicBezTo>
                <a:lnTo>
                  <a:pt x="26643" y="21141"/>
                </a:lnTo>
                <a:cubicBezTo>
                  <a:pt x="26643" y="21141"/>
                  <a:pt x="26669" y="21141"/>
                  <a:pt x="26669" y="21115"/>
                </a:cubicBezTo>
                <a:close/>
                <a:moveTo>
                  <a:pt x="24964" y="21466"/>
                </a:moveTo>
                <a:cubicBezTo>
                  <a:pt x="24986" y="21466"/>
                  <a:pt x="25001" y="21472"/>
                  <a:pt x="25012" y="21483"/>
                </a:cubicBezTo>
                <a:lnTo>
                  <a:pt x="24986" y="21483"/>
                </a:lnTo>
                <a:cubicBezTo>
                  <a:pt x="25012" y="21536"/>
                  <a:pt x="24986" y="21588"/>
                  <a:pt x="24960" y="21614"/>
                </a:cubicBezTo>
                <a:lnTo>
                  <a:pt x="24828" y="21509"/>
                </a:lnTo>
                <a:cubicBezTo>
                  <a:pt x="24890" y="21478"/>
                  <a:pt x="24933" y="21466"/>
                  <a:pt x="24964" y="21466"/>
                </a:cubicBezTo>
                <a:close/>
                <a:moveTo>
                  <a:pt x="25328" y="21088"/>
                </a:moveTo>
                <a:cubicBezTo>
                  <a:pt x="25381" y="21115"/>
                  <a:pt x="25433" y="21167"/>
                  <a:pt x="25433" y="21246"/>
                </a:cubicBezTo>
                <a:cubicBezTo>
                  <a:pt x="25433" y="21273"/>
                  <a:pt x="25433" y="21286"/>
                  <a:pt x="25440" y="21286"/>
                </a:cubicBezTo>
                <a:cubicBezTo>
                  <a:pt x="25446" y="21286"/>
                  <a:pt x="25459" y="21273"/>
                  <a:pt x="25486" y="21246"/>
                </a:cubicBezTo>
                <a:cubicBezTo>
                  <a:pt x="25486" y="21299"/>
                  <a:pt x="25512" y="21325"/>
                  <a:pt x="25538" y="21351"/>
                </a:cubicBezTo>
                <a:cubicBezTo>
                  <a:pt x="25591" y="21351"/>
                  <a:pt x="25617" y="21404"/>
                  <a:pt x="25591" y="21430"/>
                </a:cubicBezTo>
                <a:cubicBezTo>
                  <a:pt x="25571" y="21450"/>
                  <a:pt x="25566" y="21455"/>
                  <a:pt x="25568" y="21455"/>
                </a:cubicBezTo>
                <a:cubicBezTo>
                  <a:pt x="25569" y="21455"/>
                  <a:pt x="25578" y="21449"/>
                  <a:pt x="25585" y="21449"/>
                </a:cubicBezTo>
                <a:cubicBezTo>
                  <a:pt x="25588" y="21449"/>
                  <a:pt x="25591" y="21451"/>
                  <a:pt x="25591" y="21457"/>
                </a:cubicBezTo>
                <a:cubicBezTo>
                  <a:pt x="25512" y="21457"/>
                  <a:pt x="25512" y="21509"/>
                  <a:pt x="25591" y="21614"/>
                </a:cubicBezTo>
                <a:cubicBezTo>
                  <a:pt x="25628" y="21670"/>
                  <a:pt x="25613" y="21726"/>
                  <a:pt x="25573" y="21726"/>
                </a:cubicBezTo>
                <a:cubicBezTo>
                  <a:pt x="25556" y="21726"/>
                  <a:pt x="25535" y="21716"/>
                  <a:pt x="25512" y="21693"/>
                </a:cubicBezTo>
                <a:cubicBezTo>
                  <a:pt x="25499" y="21680"/>
                  <a:pt x="25479" y="21674"/>
                  <a:pt x="25459" y="21674"/>
                </a:cubicBezTo>
                <a:cubicBezTo>
                  <a:pt x="25440" y="21674"/>
                  <a:pt x="25420" y="21680"/>
                  <a:pt x="25407" y="21693"/>
                </a:cubicBezTo>
                <a:cubicBezTo>
                  <a:pt x="25388" y="21578"/>
                  <a:pt x="25340" y="21505"/>
                  <a:pt x="25264" y="21505"/>
                </a:cubicBezTo>
                <a:cubicBezTo>
                  <a:pt x="25242" y="21505"/>
                  <a:pt x="25216" y="21511"/>
                  <a:pt x="25189" y="21525"/>
                </a:cubicBezTo>
                <a:lnTo>
                  <a:pt x="25189" y="21525"/>
                </a:lnTo>
                <a:cubicBezTo>
                  <a:pt x="25205" y="21504"/>
                  <a:pt x="25232" y="21462"/>
                  <a:pt x="25275" y="21404"/>
                </a:cubicBezTo>
                <a:lnTo>
                  <a:pt x="25249" y="21404"/>
                </a:lnTo>
                <a:cubicBezTo>
                  <a:pt x="25275" y="21378"/>
                  <a:pt x="25302" y="21325"/>
                  <a:pt x="25302" y="21299"/>
                </a:cubicBezTo>
                <a:cubicBezTo>
                  <a:pt x="25407" y="21299"/>
                  <a:pt x="25407" y="21299"/>
                  <a:pt x="25354" y="21273"/>
                </a:cubicBezTo>
                <a:cubicBezTo>
                  <a:pt x="25354" y="21220"/>
                  <a:pt x="25354" y="21194"/>
                  <a:pt x="25328" y="21194"/>
                </a:cubicBezTo>
                <a:cubicBezTo>
                  <a:pt x="25302" y="21167"/>
                  <a:pt x="25275" y="21115"/>
                  <a:pt x="25328" y="21088"/>
                </a:cubicBezTo>
                <a:close/>
                <a:moveTo>
                  <a:pt x="34901" y="21614"/>
                </a:moveTo>
                <a:cubicBezTo>
                  <a:pt x="34980" y="21614"/>
                  <a:pt x="35112" y="21720"/>
                  <a:pt x="35085" y="21772"/>
                </a:cubicBezTo>
                <a:cubicBezTo>
                  <a:pt x="35078" y="21779"/>
                  <a:pt x="35071" y="21783"/>
                  <a:pt x="35063" y="21783"/>
                </a:cubicBezTo>
                <a:cubicBezTo>
                  <a:pt x="35041" y="21783"/>
                  <a:pt x="35011" y="21758"/>
                  <a:pt x="34954" y="21720"/>
                </a:cubicBezTo>
                <a:lnTo>
                  <a:pt x="34954" y="21693"/>
                </a:lnTo>
                <a:cubicBezTo>
                  <a:pt x="34901" y="21641"/>
                  <a:pt x="34875" y="21614"/>
                  <a:pt x="34901" y="21614"/>
                </a:cubicBezTo>
                <a:close/>
                <a:moveTo>
                  <a:pt x="26091" y="21772"/>
                </a:moveTo>
                <a:cubicBezTo>
                  <a:pt x="26091" y="21799"/>
                  <a:pt x="26117" y="21799"/>
                  <a:pt x="26117" y="21799"/>
                </a:cubicBezTo>
                <a:lnTo>
                  <a:pt x="26091" y="21772"/>
                </a:lnTo>
                <a:close/>
                <a:moveTo>
                  <a:pt x="26626" y="21635"/>
                </a:moveTo>
                <a:cubicBezTo>
                  <a:pt x="26651" y="21635"/>
                  <a:pt x="26685" y="21645"/>
                  <a:pt x="26722" y="21667"/>
                </a:cubicBezTo>
                <a:cubicBezTo>
                  <a:pt x="26748" y="21667"/>
                  <a:pt x="26748" y="21693"/>
                  <a:pt x="26774" y="21693"/>
                </a:cubicBezTo>
                <a:lnTo>
                  <a:pt x="26774" y="21746"/>
                </a:lnTo>
                <a:cubicBezTo>
                  <a:pt x="26774" y="21746"/>
                  <a:pt x="26774" y="21772"/>
                  <a:pt x="26774" y="21772"/>
                </a:cubicBezTo>
                <a:cubicBezTo>
                  <a:pt x="26748" y="21799"/>
                  <a:pt x="26722" y="21812"/>
                  <a:pt x="26696" y="21812"/>
                </a:cubicBezTo>
                <a:cubicBezTo>
                  <a:pt x="26669" y="21812"/>
                  <a:pt x="26643" y="21799"/>
                  <a:pt x="26617" y="21772"/>
                </a:cubicBezTo>
                <a:cubicBezTo>
                  <a:pt x="26541" y="21697"/>
                  <a:pt x="26560" y="21635"/>
                  <a:pt x="26626" y="21635"/>
                </a:cubicBezTo>
                <a:close/>
                <a:moveTo>
                  <a:pt x="25999" y="21722"/>
                </a:moveTo>
                <a:cubicBezTo>
                  <a:pt x="26030" y="21722"/>
                  <a:pt x="26073" y="21740"/>
                  <a:pt x="26117" y="21799"/>
                </a:cubicBezTo>
                <a:cubicBezTo>
                  <a:pt x="26095" y="21809"/>
                  <a:pt x="26073" y="21816"/>
                  <a:pt x="26052" y="21816"/>
                </a:cubicBezTo>
                <a:cubicBezTo>
                  <a:pt x="26021" y="21816"/>
                  <a:pt x="25990" y="21803"/>
                  <a:pt x="25959" y="21772"/>
                </a:cubicBezTo>
                <a:lnTo>
                  <a:pt x="25959" y="21746"/>
                </a:lnTo>
                <a:cubicBezTo>
                  <a:pt x="25959" y="21734"/>
                  <a:pt x="25975" y="21722"/>
                  <a:pt x="25999" y="21722"/>
                </a:cubicBezTo>
                <a:close/>
                <a:moveTo>
                  <a:pt x="33402" y="21693"/>
                </a:moveTo>
                <a:cubicBezTo>
                  <a:pt x="33534" y="21693"/>
                  <a:pt x="33612" y="21772"/>
                  <a:pt x="33534" y="21825"/>
                </a:cubicBezTo>
                <a:lnTo>
                  <a:pt x="33507" y="21825"/>
                </a:lnTo>
                <a:cubicBezTo>
                  <a:pt x="33455" y="21825"/>
                  <a:pt x="33402" y="21799"/>
                  <a:pt x="33376" y="21772"/>
                </a:cubicBezTo>
                <a:cubicBezTo>
                  <a:pt x="33323" y="21720"/>
                  <a:pt x="33349" y="21693"/>
                  <a:pt x="33402" y="21693"/>
                </a:cubicBezTo>
                <a:close/>
                <a:moveTo>
                  <a:pt x="21209" y="21647"/>
                </a:moveTo>
                <a:cubicBezTo>
                  <a:pt x="21219" y="21647"/>
                  <a:pt x="21225" y="21667"/>
                  <a:pt x="21225" y="21720"/>
                </a:cubicBezTo>
                <a:cubicBezTo>
                  <a:pt x="21225" y="21797"/>
                  <a:pt x="21225" y="21845"/>
                  <a:pt x="21194" y="21845"/>
                </a:cubicBezTo>
                <a:cubicBezTo>
                  <a:pt x="21183" y="21845"/>
                  <a:pt x="21167" y="21839"/>
                  <a:pt x="21146" y="21825"/>
                </a:cubicBezTo>
                <a:lnTo>
                  <a:pt x="21172" y="21825"/>
                </a:lnTo>
                <a:cubicBezTo>
                  <a:pt x="21120" y="21799"/>
                  <a:pt x="21120" y="21720"/>
                  <a:pt x="21172" y="21693"/>
                </a:cubicBezTo>
                <a:cubicBezTo>
                  <a:pt x="21186" y="21667"/>
                  <a:pt x="21199" y="21647"/>
                  <a:pt x="21209" y="21647"/>
                </a:cubicBezTo>
                <a:close/>
                <a:moveTo>
                  <a:pt x="21988" y="21641"/>
                </a:moveTo>
                <a:cubicBezTo>
                  <a:pt x="22014" y="21641"/>
                  <a:pt x="22067" y="21693"/>
                  <a:pt x="22067" y="21772"/>
                </a:cubicBezTo>
                <a:cubicBezTo>
                  <a:pt x="22067" y="21851"/>
                  <a:pt x="22060" y="21891"/>
                  <a:pt x="22047" y="21891"/>
                </a:cubicBezTo>
                <a:cubicBezTo>
                  <a:pt x="22034" y="21891"/>
                  <a:pt x="22014" y="21851"/>
                  <a:pt x="21988" y="21772"/>
                </a:cubicBezTo>
                <a:cubicBezTo>
                  <a:pt x="21961" y="21693"/>
                  <a:pt x="21961" y="21641"/>
                  <a:pt x="21988" y="21641"/>
                </a:cubicBezTo>
                <a:close/>
                <a:moveTo>
                  <a:pt x="24237" y="21495"/>
                </a:moveTo>
                <a:cubicBezTo>
                  <a:pt x="24310" y="21495"/>
                  <a:pt x="24429" y="21581"/>
                  <a:pt x="24407" y="21667"/>
                </a:cubicBezTo>
                <a:cubicBezTo>
                  <a:pt x="24393" y="21725"/>
                  <a:pt x="24394" y="21743"/>
                  <a:pt x="24416" y="21743"/>
                </a:cubicBezTo>
                <a:cubicBezTo>
                  <a:pt x="24434" y="21743"/>
                  <a:pt x="24466" y="21731"/>
                  <a:pt x="24513" y="21720"/>
                </a:cubicBezTo>
                <a:cubicBezTo>
                  <a:pt x="24618" y="21693"/>
                  <a:pt x="24618" y="21641"/>
                  <a:pt x="24618" y="21562"/>
                </a:cubicBezTo>
                <a:cubicBezTo>
                  <a:pt x="24618" y="21536"/>
                  <a:pt x="24618" y="21536"/>
                  <a:pt x="24618" y="21536"/>
                </a:cubicBezTo>
                <a:lnTo>
                  <a:pt x="24644" y="21536"/>
                </a:lnTo>
                <a:cubicBezTo>
                  <a:pt x="24660" y="21566"/>
                  <a:pt x="24684" y="21579"/>
                  <a:pt x="24712" y="21579"/>
                </a:cubicBezTo>
                <a:cubicBezTo>
                  <a:pt x="24732" y="21579"/>
                  <a:pt x="24754" y="21573"/>
                  <a:pt x="24776" y="21562"/>
                </a:cubicBezTo>
                <a:cubicBezTo>
                  <a:pt x="24828" y="21588"/>
                  <a:pt x="24881" y="21641"/>
                  <a:pt x="24933" y="21693"/>
                </a:cubicBezTo>
                <a:cubicBezTo>
                  <a:pt x="24881" y="21746"/>
                  <a:pt x="24802" y="21799"/>
                  <a:pt x="24749" y="21799"/>
                </a:cubicBezTo>
                <a:cubicBezTo>
                  <a:pt x="24697" y="21799"/>
                  <a:pt x="24644" y="21851"/>
                  <a:pt x="24618" y="21904"/>
                </a:cubicBezTo>
                <a:lnTo>
                  <a:pt x="24592" y="21877"/>
                </a:lnTo>
                <a:cubicBezTo>
                  <a:pt x="24563" y="21921"/>
                  <a:pt x="24542" y="21940"/>
                  <a:pt x="24529" y="21940"/>
                </a:cubicBezTo>
                <a:cubicBezTo>
                  <a:pt x="24518" y="21940"/>
                  <a:pt x="24513" y="21927"/>
                  <a:pt x="24513" y="21904"/>
                </a:cubicBezTo>
                <a:cubicBezTo>
                  <a:pt x="24486" y="21851"/>
                  <a:pt x="24460" y="21799"/>
                  <a:pt x="24434" y="21772"/>
                </a:cubicBezTo>
                <a:cubicBezTo>
                  <a:pt x="24197" y="21588"/>
                  <a:pt x="24171" y="21562"/>
                  <a:pt x="24197" y="21509"/>
                </a:cubicBezTo>
                <a:cubicBezTo>
                  <a:pt x="24207" y="21500"/>
                  <a:pt x="24221" y="21495"/>
                  <a:pt x="24237" y="21495"/>
                </a:cubicBezTo>
                <a:close/>
                <a:moveTo>
                  <a:pt x="22857" y="21753"/>
                </a:moveTo>
                <a:cubicBezTo>
                  <a:pt x="22899" y="21753"/>
                  <a:pt x="22940" y="21767"/>
                  <a:pt x="22961" y="21799"/>
                </a:cubicBezTo>
                <a:cubicBezTo>
                  <a:pt x="23007" y="21890"/>
                  <a:pt x="22973" y="21961"/>
                  <a:pt x="22877" y="21961"/>
                </a:cubicBezTo>
                <a:cubicBezTo>
                  <a:pt x="22863" y="21961"/>
                  <a:pt x="22847" y="21960"/>
                  <a:pt x="22829" y="21956"/>
                </a:cubicBezTo>
                <a:lnTo>
                  <a:pt x="22829" y="21930"/>
                </a:lnTo>
                <a:cubicBezTo>
                  <a:pt x="22777" y="21930"/>
                  <a:pt x="22724" y="21877"/>
                  <a:pt x="22724" y="21851"/>
                </a:cubicBezTo>
                <a:cubicBezTo>
                  <a:pt x="22724" y="21787"/>
                  <a:pt x="22792" y="21753"/>
                  <a:pt x="22857" y="21753"/>
                </a:cubicBezTo>
                <a:close/>
                <a:moveTo>
                  <a:pt x="26985" y="21825"/>
                </a:moveTo>
                <a:cubicBezTo>
                  <a:pt x="27011" y="21851"/>
                  <a:pt x="27064" y="21904"/>
                  <a:pt x="27116" y="21956"/>
                </a:cubicBezTo>
                <a:cubicBezTo>
                  <a:pt x="27116" y="22002"/>
                  <a:pt x="27099" y="22030"/>
                  <a:pt x="27073" y="22030"/>
                </a:cubicBezTo>
                <a:cubicBezTo>
                  <a:pt x="27055" y="22030"/>
                  <a:pt x="27033" y="22016"/>
                  <a:pt x="27011" y="21983"/>
                </a:cubicBezTo>
                <a:cubicBezTo>
                  <a:pt x="26985" y="21930"/>
                  <a:pt x="26959" y="21877"/>
                  <a:pt x="26985" y="21851"/>
                </a:cubicBezTo>
                <a:lnTo>
                  <a:pt x="26985" y="21825"/>
                </a:lnTo>
                <a:close/>
                <a:moveTo>
                  <a:pt x="25670" y="21884"/>
                </a:moveTo>
                <a:cubicBezTo>
                  <a:pt x="25696" y="21884"/>
                  <a:pt x="25722" y="21891"/>
                  <a:pt x="25749" y="21904"/>
                </a:cubicBezTo>
                <a:lnTo>
                  <a:pt x="25722" y="21904"/>
                </a:lnTo>
                <a:cubicBezTo>
                  <a:pt x="25722" y="21904"/>
                  <a:pt x="25722" y="21930"/>
                  <a:pt x="25722" y="21930"/>
                </a:cubicBezTo>
                <a:cubicBezTo>
                  <a:pt x="25749" y="21983"/>
                  <a:pt x="25670" y="22009"/>
                  <a:pt x="25591" y="22035"/>
                </a:cubicBezTo>
                <a:cubicBezTo>
                  <a:pt x="25486" y="22035"/>
                  <a:pt x="25407" y="22035"/>
                  <a:pt x="25407" y="21956"/>
                </a:cubicBezTo>
                <a:cubicBezTo>
                  <a:pt x="25459" y="21956"/>
                  <a:pt x="25486" y="21930"/>
                  <a:pt x="25538" y="21904"/>
                </a:cubicBezTo>
                <a:lnTo>
                  <a:pt x="25538" y="21904"/>
                </a:lnTo>
                <a:cubicBezTo>
                  <a:pt x="25512" y="21930"/>
                  <a:pt x="25538" y="21956"/>
                  <a:pt x="25591" y="21983"/>
                </a:cubicBezTo>
                <a:lnTo>
                  <a:pt x="25670" y="21983"/>
                </a:lnTo>
                <a:cubicBezTo>
                  <a:pt x="25696" y="21983"/>
                  <a:pt x="25670" y="21930"/>
                  <a:pt x="25644" y="21904"/>
                </a:cubicBezTo>
                <a:lnTo>
                  <a:pt x="25591" y="21904"/>
                </a:lnTo>
                <a:cubicBezTo>
                  <a:pt x="25617" y="21891"/>
                  <a:pt x="25644" y="21884"/>
                  <a:pt x="25670" y="21884"/>
                </a:cubicBezTo>
                <a:close/>
                <a:moveTo>
                  <a:pt x="22668" y="21555"/>
                </a:moveTo>
                <a:cubicBezTo>
                  <a:pt x="22678" y="21555"/>
                  <a:pt x="22689" y="21557"/>
                  <a:pt x="22698" y="21562"/>
                </a:cubicBezTo>
                <a:cubicBezTo>
                  <a:pt x="22724" y="21588"/>
                  <a:pt x="22698" y="21614"/>
                  <a:pt x="22672" y="21641"/>
                </a:cubicBezTo>
                <a:lnTo>
                  <a:pt x="22698" y="21641"/>
                </a:lnTo>
                <a:cubicBezTo>
                  <a:pt x="22672" y="21641"/>
                  <a:pt x="22619" y="21720"/>
                  <a:pt x="22619" y="21799"/>
                </a:cubicBezTo>
                <a:cubicBezTo>
                  <a:pt x="22593" y="21877"/>
                  <a:pt x="22566" y="21930"/>
                  <a:pt x="22540" y="22009"/>
                </a:cubicBezTo>
                <a:cubicBezTo>
                  <a:pt x="22520" y="22029"/>
                  <a:pt x="22507" y="22042"/>
                  <a:pt x="22498" y="22042"/>
                </a:cubicBezTo>
                <a:cubicBezTo>
                  <a:pt x="22484" y="22042"/>
                  <a:pt x="22477" y="22011"/>
                  <a:pt x="22461" y="21930"/>
                </a:cubicBezTo>
                <a:cubicBezTo>
                  <a:pt x="22461" y="21825"/>
                  <a:pt x="22435" y="21799"/>
                  <a:pt x="22409" y="21799"/>
                </a:cubicBezTo>
                <a:cubicBezTo>
                  <a:pt x="22382" y="21799"/>
                  <a:pt x="22409" y="21746"/>
                  <a:pt x="22487" y="21667"/>
                </a:cubicBezTo>
                <a:cubicBezTo>
                  <a:pt x="22552" y="21602"/>
                  <a:pt x="22617" y="21555"/>
                  <a:pt x="22668" y="21555"/>
                </a:cubicBezTo>
                <a:close/>
                <a:moveTo>
                  <a:pt x="29134" y="21709"/>
                </a:moveTo>
                <a:cubicBezTo>
                  <a:pt x="29170" y="21709"/>
                  <a:pt x="29202" y="21727"/>
                  <a:pt x="29220" y="21746"/>
                </a:cubicBezTo>
                <a:cubicBezTo>
                  <a:pt x="29220" y="21761"/>
                  <a:pt x="29229" y="21776"/>
                  <a:pt x="29236" y="21776"/>
                </a:cubicBezTo>
                <a:cubicBezTo>
                  <a:pt x="29242" y="21776"/>
                  <a:pt x="29247" y="21768"/>
                  <a:pt x="29247" y="21746"/>
                </a:cubicBezTo>
                <a:cubicBezTo>
                  <a:pt x="29254" y="21731"/>
                  <a:pt x="29264" y="21724"/>
                  <a:pt x="29276" y="21724"/>
                </a:cubicBezTo>
                <a:cubicBezTo>
                  <a:pt x="29306" y="21724"/>
                  <a:pt x="29349" y="21761"/>
                  <a:pt x="29404" y="21799"/>
                </a:cubicBezTo>
                <a:cubicBezTo>
                  <a:pt x="29457" y="21851"/>
                  <a:pt x="29536" y="21904"/>
                  <a:pt x="29615" y="21956"/>
                </a:cubicBezTo>
                <a:cubicBezTo>
                  <a:pt x="29667" y="22009"/>
                  <a:pt x="29694" y="22035"/>
                  <a:pt x="29667" y="22062"/>
                </a:cubicBezTo>
                <a:cubicBezTo>
                  <a:pt x="29667" y="22075"/>
                  <a:pt x="29654" y="22081"/>
                  <a:pt x="29638" y="22081"/>
                </a:cubicBezTo>
                <a:cubicBezTo>
                  <a:pt x="29621" y="22081"/>
                  <a:pt x="29602" y="22075"/>
                  <a:pt x="29589" y="22062"/>
                </a:cubicBezTo>
                <a:cubicBezTo>
                  <a:pt x="29575" y="22048"/>
                  <a:pt x="29556" y="22042"/>
                  <a:pt x="29536" y="22042"/>
                </a:cubicBezTo>
                <a:cubicBezTo>
                  <a:pt x="29516" y="22042"/>
                  <a:pt x="29496" y="22048"/>
                  <a:pt x="29483" y="22062"/>
                </a:cubicBezTo>
                <a:cubicBezTo>
                  <a:pt x="29457" y="22088"/>
                  <a:pt x="29431" y="22088"/>
                  <a:pt x="29404" y="22088"/>
                </a:cubicBezTo>
                <a:cubicBezTo>
                  <a:pt x="29404" y="21983"/>
                  <a:pt x="29299" y="21851"/>
                  <a:pt x="29089" y="21720"/>
                </a:cubicBezTo>
                <a:cubicBezTo>
                  <a:pt x="29104" y="21712"/>
                  <a:pt x="29120" y="21709"/>
                  <a:pt x="29134" y="21709"/>
                </a:cubicBezTo>
                <a:close/>
                <a:moveTo>
                  <a:pt x="33200" y="21939"/>
                </a:moveTo>
                <a:cubicBezTo>
                  <a:pt x="33218" y="21939"/>
                  <a:pt x="33240" y="21952"/>
                  <a:pt x="33271" y="21983"/>
                </a:cubicBezTo>
                <a:cubicBezTo>
                  <a:pt x="33323" y="22009"/>
                  <a:pt x="33349" y="22062"/>
                  <a:pt x="33349" y="22114"/>
                </a:cubicBezTo>
                <a:cubicBezTo>
                  <a:pt x="33363" y="22140"/>
                  <a:pt x="33356" y="22154"/>
                  <a:pt x="33340" y="22154"/>
                </a:cubicBezTo>
                <a:cubicBezTo>
                  <a:pt x="33323" y="22154"/>
                  <a:pt x="33297" y="22140"/>
                  <a:pt x="33271" y="22114"/>
                </a:cubicBezTo>
                <a:lnTo>
                  <a:pt x="33244" y="22088"/>
                </a:lnTo>
                <a:cubicBezTo>
                  <a:pt x="33218" y="22035"/>
                  <a:pt x="33165" y="21983"/>
                  <a:pt x="33165" y="21956"/>
                </a:cubicBezTo>
                <a:cubicBezTo>
                  <a:pt x="33176" y="21945"/>
                  <a:pt x="33187" y="21939"/>
                  <a:pt x="33200" y="21939"/>
                </a:cubicBezTo>
                <a:close/>
                <a:moveTo>
                  <a:pt x="27235" y="21601"/>
                </a:moveTo>
                <a:cubicBezTo>
                  <a:pt x="27254" y="21601"/>
                  <a:pt x="27300" y="21614"/>
                  <a:pt x="27379" y="21641"/>
                </a:cubicBezTo>
                <a:lnTo>
                  <a:pt x="27379" y="21614"/>
                </a:lnTo>
                <a:cubicBezTo>
                  <a:pt x="27537" y="21667"/>
                  <a:pt x="27590" y="21693"/>
                  <a:pt x="27590" y="21772"/>
                </a:cubicBezTo>
                <a:cubicBezTo>
                  <a:pt x="27590" y="21812"/>
                  <a:pt x="27590" y="21831"/>
                  <a:pt x="27580" y="21831"/>
                </a:cubicBezTo>
                <a:cubicBezTo>
                  <a:pt x="27570" y="21831"/>
                  <a:pt x="27550" y="21812"/>
                  <a:pt x="27511" y="21772"/>
                </a:cubicBezTo>
                <a:cubicBezTo>
                  <a:pt x="27477" y="21722"/>
                  <a:pt x="27465" y="21704"/>
                  <a:pt x="27454" y="21704"/>
                </a:cubicBezTo>
                <a:cubicBezTo>
                  <a:pt x="27448" y="21704"/>
                  <a:pt x="27442" y="21710"/>
                  <a:pt x="27432" y="21720"/>
                </a:cubicBezTo>
                <a:cubicBezTo>
                  <a:pt x="27432" y="21743"/>
                  <a:pt x="27515" y="21912"/>
                  <a:pt x="27552" y="21912"/>
                </a:cubicBezTo>
                <a:cubicBezTo>
                  <a:pt x="27557" y="21912"/>
                  <a:pt x="27561" y="21910"/>
                  <a:pt x="27563" y="21904"/>
                </a:cubicBezTo>
                <a:cubicBezTo>
                  <a:pt x="27577" y="21897"/>
                  <a:pt x="27588" y="21894"/>
                  <a:pt x="27599" y="21894"/>
                </a:cubicBezTo>
                <a:cubicBezTo>
                  <a:pt x="27631" y="21894"/>
                  <a:pt x="27655" y="21923"/>
                  <a:pt x="27695" y="21983"/>
                </a:cubicBezTo>
                <a:cubicBezTo>
                  <a:pt x="27669" y="22035"/>
                  <a:pt x="27695" y="22088"/>
                  <a:pt x="27721" y="22140"/>
                </a:cubicBezTo>
                <a:cubicBezTo>
                  <a:pt x="27721" y="22167"/>
                  <a:pt x="27748" y="22193"/>
                  <a:pt x="27748" y="22193"/>
                </a:cubicBezTo>
                <a:cubicBezTo>
                  <a:pt x="27695" y="22140"/>
                  <a:pt x="27642" y="22114"/>
                  <a:pt x="27563" y="22088"/>
                </a:cubicBezTo>
                <a:cubicBezTo>
                  <a:pt x="27542" y="22023"/>
                  <a:pt x="27502" y="21976"/>
                  <a:pt x="27474" y="21976"/>
                </a:cubicBezTo>
                <a:cubicBezTo>
                  <a:pt x="27468" y="21976"/>
                  <a:pt x="27463" y="21978"/>
                  <a:pt x="27458" y="21983"/>
                </a:cubicBezTo>
                <a:cubicBezTo>
                  <a:pt x="27432" y="21983"/>
                  <a:pt x="27379" y="21904"/>
                  <a:pt x="27327" y="21799"/>
                </a:cubicBezTo>
                <a:cubicBezTo>
                  <a:pt x="27309" y="21728"/>
                  <a:pt x="27292" y="21682"/>
                  <a:pt x="27282" y="21682"/>
                </a:cubicBezTo>
                <a:cubicBezTo>
                  <a:pt x="27277" y="21682"/>
                  <a:pt x="27274" y="21693"/>
                  <a:pt x="27274" y="21720"/>
                </a:cubicBezTo>
                <a:cubicBezTo>
                  <a:pt x="27274" y="21693"/>
                  <a:pt x="27248" y="21667"/>
                  <a:pt x="27248" y="21641"/>
                </a:cubicBezTo>
                <a:cubicBezTo>
                  <a:pt x="27222" y="21614"/>
                  <a:pt x="27215" y="21601"/>
                  <a:pt x="27235" y="21601"/>
                </a:cubicBezTo>
                <a:close/>
                <a:moveTo>
                  <a:pt x="28116" y="22088"/>
                </a:moveTo>
                <a:cubicBezTo>
                  <a:pt x="28168" y="22114"/>
                  <a:pt x="28195" y="22140"/>
                  <a:pt x="28247" y="22167"/>
                </a:cubicBezTo>
                <a:cubicBezTo>
                  <a:pt x="28215" y="22188"/>
                  <a:pt x="28195" y="22201"/>
                  <a:pt x="28180" y="22201"/>
                </a:cubicBezTo>
                <a:cubicBezTo>
                  <a:pt x="28159" y="22201"/>
                  <a:pt x="28147" y="22176"/>
                  <a:pt x="28116" y="22114"/>
                </a:cubicBezTo>
                <a:lnTo>
                  <a:pt x="28116" y="22088"/>
                </a:lnTo>
                <a:close/>
                <a:moveTo>
                  <a:pt x="26564" y="22088"/>
                </a:moveTo>
                <a:cubicBezTo>
                  <a:pt x="26617" y="22140"/>
                  <a:pt x="26669" y="22140"/>
                  <a:pt x="26669" y="22140"/>
                </a:cubicBezTo>
                <a:lnTo>
                  <a:pt x="26722" y="22140"/>
                </a:lnTo>
                <a:cubicBezTo>
                  <a:pt x="26774" y="22140"/>
                  <a:pt x="26748" y="22219"/>
                  <a:pt x="26669" y="22325"/>
                </a:cubicBezTo>
                <a:cubicBezTo>
                  <a:pt x="26643" y="22351"/>
                  <a:pt x="26617" y="22377"/>
                  <a:pt x="26564" y="22377"/>
                </a:cubicBezTo>
                <a:cubicBezTo>
                  <a:pt x="26564" y="22351"/>
                  <a:pt x="26564" y="22298"/>
                  <a:pt x="26564" y="22272"/>
                </a:cubicBezTo>
                <a:cubicBezTo>
                  <a:pt x="26590" y="22272"/>
                  <a:pt x="26564" y="22219"/>
                  <a:pt x="26511" y="22167"/>
                </a:cubicBezTo>
                <a:lnTo>
                  <a:pt x="26564" y="22088"/>
                </a:lnTo>
                <a:close/>
                <a:moveTo>
                  <a:pt x="26433" y="22298"/>
                </a:moveTo>
                <a:cubicBezTo>
                  <a:pt x="26459" y="22325"/>
                  <a:pt x="26485" y="22351"/>
                  <a:pt x="26511" y="22403"/>
                </a:cubicBezTo>
                <a:lnTo>
                  <a:pt x="26511" y="22377"/>
                </a:lnTo>
                <a:lnTo>
                  <a:pt x="26538" y="22403"/>
                </a:lnTo>
                <a:cubicBezTo>
                  <a:pt x="26511" y="22430"/>
                  <a:pt x="26459" y="22430"/>
                  <a:pt x="26433" y="22430"/>
                </a:cubicBezTo>
                <a:cubicBezTo>
                  <a:pt x="26380" y="22430"/>
                  <a:pt x="26380" y="22377"/>
                  <a:pt x="26433" y="22298"/>
                </a:cubicBezTo>
                <a:close/>
                <a:moveTo>
                  <a:pt x="27932" y="22088"/>
                </a:moveTo>
                <a:cubicBezTo>
                  <a:pt x="27984" y="22167"/>
                  <a:pt x="28089" y="22246"/>
                  <a:pt x="28195" y="22246"/>
                </a:cubicBezTo>
                <a:cubicBezTo>
                  <a:pt x="28206" y="22243"/>
                  <a:pt x="28216" y="22241"/>
                  <a:pt x="28226" y="22241"/>
                </a:cubicBezTo>
                <a:cubicBezTo>
                  <a:pt x="28310" y="22241"/>
                  <a:pt x="28344" y="22333"/>
                  <a:pt x="28274" y="22403"/>
                </a:cubicBezTo>
                <a:cubicBezTo>
                  <a:pt x="28247" y="22421"/>
                  <a:pt x="28221" y="22430"/>
                  <a:pt x="28191" y="22430"/>
                </a:cubicBezTo>
                <a:cubicBezTo>
                  <a:pt x="28130" y="22430"/>
                  <a:pt x="28054" y="22395"/>
                  <a:pt x="27932" y="22325"/>
                </a:cubicBezTo>
                <a:lnTo>
                  <a:pt x="27932" y="22325"/>
                </a:lnTo>
                <a:cubicBezTo>
                  <a:pt x="27941" y="22329"/>
                  <a:pt x="27949" y="22331"/>
                  <a:pt x="27955" y="22331"/>
                </a:cubicBezTo>
                <a:cubicBezTo>
                  <a:pt x="27983" y="22331"/>
                  <a:pt x="27975" y="22284"/>
                  <a:pt x="27932" y="22219"/>
                </a:cubicBezTo>
                <a:cubicBezTo>
                  <a:pt x="27853" y="22140"/>
                  <a:pt x="27826" y="22114"/>
                  <a:pt x="27932" y="22088"/>
                </a:cubicBezTo>
                <a:close/>
                <a:moveTo>
                  <a:pt x="30693" y="22325"/>
                </a:moveTo>
                <a:cubicBezTo>
                  <a:pt x="30719" y="22377"/>
                  <a:pt x="30772" y="22403"/>
                  <a:pt x="30825" y="22403"/>
                </a:cubicBezTo>
                <a:cubicBezTo>
                  <a:pt x="30851" y="22456"/>
                  <a:pt x="30851" y="22535"/>
                  <a:pt x="30825" y="22535"/>
                </a:cubicBezTo>
                <a:cubicBezTo>
                  <a:pt x="30811" y="22548"/>
                  <a:pt x="30792" y="22555"/>
                  <a:pt x="30769" y="22555"/>
                </a:cubicBezTo>
                <a:cubicBezTo>
                  <a:pt x="30746" y="22555"/>
                  <a:pt x="30719" y="22548"/>
                  <a:pt x="30693" y="22535"/>
                </a:cubicBezTo>
                <a:cubicBezTo>
                  <a:pt x="30588" y="22482"/>
                  <a:pt x="30588" y="22482"/>
                  <a:pt x="30641" y="22403"/>
                </a:cubicBezTo>
                <a:cubicBezTo>
                  <a:pt x="30667" y="22377"/>
                  <a:pt x="30693" y="22351"/>
                  <a:pt x="30693" y="22325"/>
                </a:cubicBezTo>
                <a:close/>
                <a:moveTo>
                  <a:pt x="27511" y="22430"/>
                </a:moveTo>
                <a:lnTo>
                  <a:pt x="27511" y="22430"/>
                </a:lnTo>
                <a:cubicBezTo>
                  <a:pt x="27590" y="22456"/>
                  <a:pt x="27642" y="22482"/>
                  <a:pt x="27721" y="22535"/>
                </a:cubicBezTo>
                <a:cubicBezTo>
                  <a:pt x="27786" y="22600"/>
                  <a:pt x="27833" y="22647"/>
                  <a:pt x="27863" y="22647"/>
                </a:cubicBezTo>
                <a:cubicBezTo>
                  <a:pt x="27869" y="22647"/>
                  <a:pt x="27874" y="22645"/>
                  <a:pt x="27879" y="22640"/>
                </a:cubicBezTo>
                <a:cubicBezTo>
                  <a:pt x="27892" y="22627"/>
                  <a:pt x="27899" y="22620"/>
                  <a:pt x="27905" y="22620"/>
                </a:cubicBezTo>
                <a:cubicBezTo>
                  <a:pt x="27912" y="22620"/>
                  <a:pt x="27918" y="22627"/>
                  <a:pt x="27932" y="22640"/>
                </a:cubicBezTo>
                <a:cubicBezTo>
                  <a:pt x="27958" y="22693"/>
                  <a:pt x="27879" y="22693"/>
                  <a:pt x="27695" y="22745"/>
                </a:cubicBezTo>
                <a:lnTo>
                  <a:pt x="27563" y="22745"/>
                </a:lnTo>
                <a:cubicBezTo>
                  <a:pt x="27616" y="22719"/>
                  <a:pt x="27616" y="22640"/>
                  <a:pt x="27563" y="22535"/>
                </a:cubicBezTo>
                <a:cubicBezTo>
                  <a:pt x="27537" y="22509"/>
                  <a:pt x="27537" y="22456"/>
                  <a:pt x="27511" y="22430"/>
                </a:cubicBezTo>
                <a:close/>
                <a:moveTo>
                  <a:pt x="25104" y="22540"/>
                </a:moveTo>
                <a:cubicBezTo>
                  <a:pt x="25130" y="22540"/>
                  <a:pt x="25144" y="22554"/>
                  <a:pt x="25144" y="22588"/>
                </a:cubicBezTo>
                <a:cubicBezTo>
                  <a:pt x="25170" y="22745"/>
                  <a:pt x="25170" y="22772"/>
                  <a:pt x="24960" y="22772"/>
                </a:cubicBezTo>
                <a:lnTo>
                  <a:pt x="24933" y="22772"/>
                </a:lnTo>
                <a:cubicBezTo>
                  <a:pt x="24749" y="22772"/>
                  <a:pt x="24749" y="22772"/>
                  <a:pt x="24933" y="22614"/>
                </a:cubicBezTo>
                <a:cubicBezTo>
                  <a:pt x="25010" y="22568"/>
                  <a:pt x="25068" y="22540"/>
                  <a:pt x="25104" y="22540"/>
                </a:cubicBezTo>
                <a:close/>
                <a:moveTo>
                  <a:pt x="36065" y="22601"/>
                </a:moveTo>
                <a:cubicBezTo>
                  <a:pt x="36071" y="22601"/>
                  <a:pt x="36085" y="22614"/>
                  <a:pt x="36111" y="22640"/>
                </a:cubicBezTo>
                <a:cubicBezTo>
                  <a:pt x="36137" y="22693"/>
                  <a:pt x="36137" y="22719"/>
                  <a:pt x="36164" y="22772"/>
                </a:cubicBezTo>
                <a:cubicBezTo>
                  <a:pt x="36164" y="22800"/>
                  <a:pt x="36108" y="22821"/>
                  <a:pt x="36045" y="22821"/>
                </a:cubicBezTo>
                <a:cubicBezTo>
                  <a:pt x="35993" y="22821"/>
                  <a:pt x="35936" y="22807"/>
                  <a:pt x="35901" y="22772"/>
                </a:cubicBezTo>
                <a:cubicBezTo>
                  <a:pt x="35869" y="22724"/>
                  <a:pt x="35856" y="22715"/>
                  <a:pt x="35874" y="22715"/>
                </a:cubicBezTo>
                <a:cubicBezTo>
                  <a:pt x="35886" y="22715"/>
                  <a:pt x="35911" y="22719"/>
                  <a:pt x="35953" y="22719"/>
                </a:cubicBezTo>
                <a:cubicBezTo>
                  <a:pt x="36032" y="22719"/>
                  <a:pt x="36058" y="22719"/>
                  <a:pt x="36058" y="22640"/>
                </a:cubicBezTo>
                <a:cubicBezTo>
                  <a:pt x="36058" y="22614"/>
                  <a:pt x="36058" y="22601"/>
                  <a:pt x="36065" y="22601"/>
                </a:cubicBezTo>
                <a:close/>
                <a:moveTo>
                  <a:pt x="25434" y="22642"/>
                </a:moveTo>
                <a:cubicBezTo>
                  <a:pt x="25462" y="22642"/>
                  <a:pt x="25490" y="22650"/>
                  <a:pt x="25512" y="22666"/>
                </a:cubicBezTo>
                <a:lnTo>
                  <a:pt x="25486" y="22666"/>
                </a:lnTo>
                <a:cubicBezTo>
                  <a:pt x="25565" y="22719"/>
                  <a:pt x="25565" y="22745"/>
                  <a:pt x="25433" y="22824"/>
                </a:cubicBezTo>
                <a:cubicBezTo>
                  <a:pt x="25372" y="22839"/>
                  <a:pt x="25320" y="22855"/>
                  <a:pt x="25282" y="22855"/>
                </a:cubicBezTo>
                <a:cubicBezTo>
                  <a:pt x="25254" y="22855"/>
                  <a:pt x="25234" y="22846"/>
                  <a:pt x="25223" y="22824"/>
                </a:cubicBezTo>
                <a:cubicBezTo>
                  <a:pt x="25202" y="22741"/>
                  <a:pt x="25328" y="22642"/>
                  <a:pt x="25434" y="22642"/>
                </a:cubicBezTo>
                <a:close/>
                <a:moveTo>
                  <a:pt x="25854" y="22665"/>
                </a:moveTo>
                <a:cubicBezTo>
                  <a:pt x="25951" y="22665"/>
                  <a:pt x="26071" y="22745"/>
                  <a:pt x="26012" y="22824"/>
                </a:cubicBezTo>
                <a:cubicBezTo>
                  <a:pt x="25999" y="22851"/>
                  <a:pt x="25972" y="22864"/>
                  <a:pt x="25939" y="22864"/>
                </a:cubicBezTo>
                <a:cubicBezTo>
                  <a:pt x="25907" y="22864"/>
                  <a:pt x="25867" y="22851"/>
                  <a:pt x="25828" y="22824"/>
                </a:cubicBezTo>
                <a:cubicBezTo>
                  <a:pt x="25749" y="22772"/>
                  <a:pt x="25722" y="22772"/>
                  <a:pt x="25775" y="22719"/>
                </a:cubicBezTo>
                <a:lnTo>
                  <a:pt x="25775" y="22693"/>
                </a:lnTo>
                <a:cubicBezTo>
                  <a:pt x="25794" y="22673"/>
                  <a:pt x="25823" y="22665"/>
                  <a:pt x="25854" y="22665"/>
                </a:cubicBezTo>
                <a:close/>
                <a:moveTo>
                  <a:pt x="23882" y="22866"/>
                </a:moveTo>
                <a:cubicBezTo>
                  <a:pt x="23892" y="22866"/>
                  <a:pt x="23901" y="22870"/>
                  <a:pt x="23908" y="22877"/>
                </a:cubicBezTo>
                <a:cubicBezTo>
                  <a:pt x="23960" y="22877"/>
                  <a:pt x="23960" y="22956"/>
                  <a:pt x="23908" y="23008"/>
                </a:cubicBezTo>
                <a:cubicBezTo>
                  <a:pt x="23855" y="23061"/>
                  <a:pt x="23803" y="23087"/>
                  <a:pt x="23776" y="23087"/>
                </a:cubicBezTo>
                <a:cubicBezTo>
                  <a:pt x="23724" y="23061"/>
                  <a:pt x="23776" y="23008"/>
                  <a:pt x="23803" y="22929"/>
                </a:cubicBezTo>
                <a:cubicBezTo>
                  <a:pt x="23822" y="22891"/>
                  <a:pt x="23855" y="22866"/>
                  <a:pt x="23882" y="22866"/>
                </a:cubicBezTo>
                <a:close/>
                <a:moveTo>
                  <a:pt x="36594" y="22848"/>
                </a:moveTo>
                <a:cubicBezTo>
                  <a:pt x="36649" y="22848"/>
                  <a:pt x="36881" y="22992"/>
                  <a:pt x="36979" y="23114"/>
                </a:cubicBezTo>
                <a:lnTo>
                  <a:pt x="37031" y="23219"/>
                </a:lnTo>
                <a:lnTo>
                  <a:pt x="36926" y="23166"/>
                </a:lnTo>
                <a:cubicBezTo>
                  <a:pt x="36795" y="23114"/>
                  <a:pt x="36532" y="22877"/>
                  <a:pt x="36584" y="22851"/>
                </a:cubicBezTo>
                <a:cubicBezTo>
                  <a:pt x="36586" y="22849"/>
                  <a:pt x="36590" y="22848"/>
                  <a:pt x="36594" y="22848"/>
                </a:cubicBezTo>
                <a:close/>
                <a:moveTo>
                  <a:pt x="26689" y="23002"/>
                </a:moveTo>
                <a:cubicBezTo>
                  <a:pt x="26709" y="23002"/>
                  <a:pt x="26722" y="23021"/>
                  <a:pt x="26722" y="23061"/>
                </a:cubicBezTo>
                <a:cubicBezTo>
                  <a:pt x="26722" y="23179"/>
                  <a:pt x="26692" y="23238"/>
                  <a:pt x="26644" y="23238"/>
                </a:cubicBezTo>
                <a:cubicBezTo>
                  <a:pt x="26628" y="23238"/>
                  <a:pt x="26610" y="23232"/>
                  <a:pt x="26590" y="23219"/>
                </a:cubicBezTo>
                <a:cubicBezTo>
                  <a:pt x="26511" y="23166"/>
                  <a:pt x="26564" y="23114"/>
                  <a:pt x="26617" y="23061"/>
                </a:cubicBezTo>
                <a:cubicBezTo>
                  <a:pt x="26643" y="23021"/>
                  <a:pt x="26669" y="23002"/>
                  <a:pt x="26689" y="23002"/>
                </a:cubicBezTo>
                <a:close/>
                <a:moveTo>
                  <a:pt x="24971" y="23156"/>
                </a:moveTo>
                <a:cubicBezTo>
                  <a:pt x="24984" y="23156"/>
                  <a:pt x="24998" y="23159"/>
                  <a:pt x="25012" y="23166"/>
                </a:cubicBezTo>
                <a:cubicBezTo>
                  <a:pt x="25065" y="23219"/>
                  <a:pt x="25039" y="23245"/>
                  <a:pt x="24986" y="23271"/>
                </a:cubicBezTo>
                <a:lnTo>
                  <a:pt x="24960" y="23271"/>
                </a:lnTo>
                <a:cubicBezTo>
                  <a:pt x="24923" y="23290"/>
                  <a:pt x="24885" y="23309"/>
                  <a:pt x="24867" y="23309"/>
                </a:cubicBezTo>
                <a:cubicBezTo>
                  <a:pt x="24859" y="23309"/>
                  <a:pt x="24855" y="23305"/>
                  <a:pt x="24855" y="23298"/>
                </a:cubicBezTo>
                <a:cubicBezTo>
                  <a:pt x="24828" y="23298"/>
                  <a:pt x="24855" y="23245"/>
                  <a:pt x="24881" y="23219"/>
                </a:cubicBezTo>
                <a:cubicBezTo>
                  <a:pt x="24900" y="23180"/>
                  <a:pt x="24933" y="23156"/>
                  <a:pt x="24971" y="23156"/>
                </a:cubicBezTo>
                <a:close/>
                <a:moveTo>
                  <a:pt x="24052" y="23070"/>
                </a:moveTo>
                <a:cubicBezTo>
                  <a:pt x="24067" y="23070"/>
                  <a:pt x="24080" y="23091"/>
                  <a:pt x="24092" y="23140"/>
                </a:cubicBezTo>
                <a:cubicBezTo>
                  <a:pt x="24092" y="23204"/>
                  <a:pt x="24075" y="23319"/>
                  <a:pt x="24026" y="23319"/>
                </a:cubicBezTo>
                <a:cubicBezTo>
                  <a:pt x="24015" y="23319"/>
                  <a:pt x="24002" y="23313"/>
                  <a:pt x="23987" y="23298"/>
                </a:cubicBezTo>
                <a:lnTo>
                  <a:pt x="23960" y="23298"/>
                </a:lnTo>
                <a:cubicBezTo>
                  <a:pt x="23934" y="23271"/>
                  <a:pt x="23960" y="23192"/>
                  <a:pt x="23987" y="23140"/>
                </a:cubicBezTo>
                <a:cubicBezTo>
                  <a:pt x="24015" y="23098"/>
                  <a:pt x="24035" y="23070"/>
                  <a:pt x="24052" y="23070"/>
                </a:cubicBezTo>
                <a:close/>
                <a:moveTo>
                  <a:pt x="24229" y="23129"/>
                </a:moveTo>
                <a:cubicBezTo>
                  <a:pt x="24236" y="23129"/>
                  <a:pt x="24243" y="23133"/>
                  <a:pt x="24250" y="23140"/>
                </a:cubicBezTo>
                <a:cubicBezTo>
                  <a:pt x="24274" y="23188"/>
                  <a:pt x="24276" y="23327"/>
                  <a:pt x="24234" y="23327"/>
                </a:cubicBezTo>
                <a:cubicBezTo>
                  <a:pt x="24231" y="23327"/>
                  <a:pt x="24227" y="23326"/>
                  <a:pt x="24223" y="23324"/>
                </a:cubicBezTo>
                <a:lnTo>
                  <a:pt x="24197" y="23298"/>
                </a:lnTo>
                <a:lnTo>
                  <a:pt x="24197" y="23192"/>
                </a:lnTo>
                <a:cubicBezTo>
                  <a:pt x="24197" y="23154"/>
                  <a:pt x="24211" y="23129"/>
                  <a:pt x="24229" y="23129"/>
                </a:cubicBezTo>
                <a:close/>
                <a:moveTo>
                  <a:pt x="29598" y="23093"/>
                </a:moveTo>
                <a:cubicBezTo>
                  <a:pt x="29671" y="23093"/>
                  <a:pt x="29773" y="23147"/>
                  <a:pt x="29773" y="23245"/>
                </a:cubicBezTo>
                <a:cubicBezTo>
                  <a:pt x="29773" y="23304"/>
                  <a:pt x="29773" y="23334"/>
                  <a:pt x="29728" y="23334"/>
                </a:cubicBezTo>
                <a:cubicBezTo>
                  <a:pt x="29713" y="23334"/>
                  <a:pt x="29694" y="23330"/>
                  <a:pt x="29667" y="23324"/>
                </a:cubicBezTo>
                <a:cubicBezTo>
                  <a:pt x="29589" y="23298"/>
                  <a:pt x="29536" y="23271"/>
                  <a:pt x="29536" y="23219"/>
                </a:cubicBezTo>
                <a:lnTo>
                  <a:pt x="29562" y="23219"/>
                </a:lnTo>
                <a:cubicBezTo>
                  <a:pt x="29694" y="23219"/>
                  <a:pt x="29694" y="23219"/>
                  <a:pt x="29589" y="23140"/>
                </a:cubicBezTo>
                <a:cubicBezTo>
                  <a:pt x="29562" y="23140"/>
                  <a:pt x="29562" y="23114"/>
                  <a:pt x="29536" y="23114"/>
                </a:cubicBezTo>
                <a:cubicBezTo>
                  <a:pt x="29549" y="23100"/>
                  <a:pt x="29572" y="23093"/>
                  <a:pt x="29598" y="23093"/>
                </a:cubicBezTo>
                <a:close/>
                <a:moveTo>
                  <a:pt x="34691" y="23061"/>
                </a:moveTo>
                <a:cubicBezTo>
                  <a:pt x="34717" y="23061"/>
                  <a:pt x="34822" y="23271"/>
                  <a:pt x="34770" y="23324"/>
                </a:cubicBezTo>
                <a:cubicBezTo>
                  <a:pt x="34757" y="23332"/>
                  <a:pt x="34744" y="23336"/>
                  <a:pt x="34731" y="23336"/>
                </a:cubicBezTo>
                <a:cubicBezTo>
                  <a:pt x="34661" y="23336"/>
                  <a:pt x="34590" y="23232"/>
                  <a:pt x="34612" y="23166"/>
                </a:cubicBezTo>
                <a:cubicBezTo>
                  <a:pt x="34638" y="23114"/>
                  <a:pt x="34664" y="23061"/>
                  <a:pt x="34691" y="23061"/>
                </a:cubicBezTo>
                <a:close/>
                <a:moveTo>
                  <a:pt x="30667" y="22851"/>
                </a:moveTo>
                <a:lnTo>
                  <a:pt x="30772" y="22903"/>
                </a:lnTo>
                <a:cubicBezTo>
                  <a:pt x="30772" y="22929"/>
                  <a:pt x="30772" y="22982"/>
                  <a:pt x="30798" y="23008"/>
                </a:cubicBezTo>
                <a:cubicBezTo>
                  <a:pt x="30825" y="23114"/>
                  <a:pt x="30904" y="23166"/>
                  <a:pt x="31009" y="23166"/>
                </a:cubicBezTo>
                <a:cubicBezTo>
                  <a:pt x="31140" y="23192"/>
                  <a:pt x="31167" y="23219"/>
                  <a:pt x="31140" y="23245"/>
                </a:cubicBezTo>
                <a:lnTo>
                  <a:pt x="31114" y="23245"/>
                </a:lnTo>
                <a:cubicBezTo>
                  <a:pt x="31095" y="23208"/>
                  <a:pt x="31050" y="23171"/>
                  <a:pt x="31007" y="23171"/>
                </a:cubicBezTo>
                <a:cubicBezTo>
                  <a:pt x="30989" y="23171"/>
                  <a:pt x="30972" y="23177"/>
                  <a:pt x="30956" y="23192"/>
                </a:cubicBezTo>
                <a:cubicBezTo>
                  <a:pt x="30930" y="23219"/>
                  <a:pt x="30956" y="23245"/>
                  <a:pt x="31009" y="23298"/>
                </a:cubicBezTo>
                <a:lnTo>
                  <a:pt x="31061" y="23324"/>
                </a:lnTo>
                <a:lnTo>
                  <a:pt x="31035" y="23350"/>
                </a:lnTo>
                <a:cubicBezTo>
                  <a:pt x="31009" y="23363"/>
                  <a:pt x="30989" y="23370"/>
                  <a:pt x="30969" y="23370"/>
                </a:cubicBezTo>
                <a:cubicBezTo>
                  <a:pt x="30950" y="23370"/>
                  <a:pt x="30930" y="23363"/>
                  <a:pt x="30904" y="23350"/>
                </a:cubicBezTo>
                <a:lnTo>
                  <a:pt x="30851" y="23350"/>
                </a:lnTo>
                <a:cubicBezTo>
                  <a:pt x="30877" y="23324"/>
                  <a:pt x="30904" y="23298"/>
                  <a:pt x="30877" y="23298"/>
                </a:cubicBezTo>
                <a:cubicBezTo>
                  <a:pt x="30877" y="23298"/>
                  <a:pt x="30825" y="23298"/>
                  <a:pt x="30772" y="23350"/>
                </a:cubicBezTo>
                <a:cubicBezTo>
                  <a:pt x="30719" y="23350"/>
                  <a:pt x="30693" y="23324"/>
                  <a:pt x="30693" y="23298"/>
                </a:cubicBezTo>
                <a:cubicBezTo>
                  <a:pt x="30772" y="23271"/>
                  <a:pt x="30798" y="23245"/>
                  <a:pt x="30719" y="23219"/>
                </a:cubicBezTo>
                <a:cubicBezTo>
                  <a:pt x="30719" y="23192"/>
                  <a:pt x="30719" y="23140"/>
                  <a:pt x="30719" y="23114"/>
                </a:cubicBezTo>
                <a:cubicBezTo>
                  <a:pt x="30693" y="23035"/>
                  <a:pt x="30641" y="22982"/>
                  <a:pt x="30588" y="22956"/>
                </a:cubicBezTo>
                <a:lnTo>
                  <a:pt x="30641" y="22929"/>
                </a:lnTo>
                <a:cubicBezTo>
                  <a:pt x="30693" y="22903"/>
                  <a:pt x="30719" y="22877"/>
                  <a:pt x="30667" y="22851"/>
                </a:cubicBezTo>
                <a:close/>
                <a:moveTo>
                  <a:pt x="26299" y="22712"/>
                </a:moveTo>
                <a:cubicBezTo>
                  <a:pt x="26324" y="22712"/>
                  <a:pt x="26347" y="22771"/>
                  <a:pt x="26380" y="22903"/>
                </a:cubicBezTo>
                <a:cubicBezTo>
                  <a:pt x="26406" y="23035"/>
                  <a:pt x="26406" y="23166"/>
                  <a:pt x="26380" y="23298"/>
                </a:cubicBezTo>
                <a:lnTo>
                  <a:pt x="26354" y="23298"/>
                </a:lnTo>
                <a:cubicBezTo>
                  <a:pt x="26327" y="23377"/>
                  <a:pt x="26301" y="23455"/>
                  <a:pt x="26275" y="23482"/>
                </a:cubicBezTo>
                <a:cubicBezTo>
                  <a:pt x="26248" y="23377"/>
                  <a:pt x="26222" y="23298"/>
                  <a:pt x="26222" y="23192"/>
                </a:cubicBezTo>
                <a:cubicBezTo>
                  <a:pt x="26196" y="23061"/>
                  <a:pt x="26196" y="22903"/>
                  <a:pt x="26248" y="22772"/>
                </a:cubicBezTo>
                <a:cubicBezTo>
                  <a:pt x="26268" y="22732"/>
                  <a:pt x="26284" y="22712"/>
                  <a:pt x="26299" y="22712"/>
                </a:cubicBezTo>
                <a:close/>
                <a:moveTo>
                  <a:pt x="28575" y="22666"/>
                </a:moveTo>
                <a:cubicBezTo>
                  <a:pt x="28727" y="22668"/>
                  <a:pt x="28855" y="22695"/>
                  <a:pt x="28984" y="22798"/>
                </a:cubicBezTo>
                <a:cubicBezTo>
                  <a:pt x="28957" y="22824"/>
                  <a:pt x="28931" y="22851"/>
                  <a:pt x="28984" y="22877"/>
                </a:cubicBezTo>
                <a:lnTo>
                  <a:pt x="29036" y="22877"/>
                </a:lnTo>
                <a:cubicBezTo>
                  <a:pt x="29053" y="22910"/>
                  <a:pt x="29069" y="22943"/>
                  <a:pt x="29086" y="22943"/>
                </a:cubicBezTo>
                <a:cubicBezTo>
                  <a:pt x="29096" y="22943"/>
                  <a:pt x="29105" y="22932"/>
                  <a:pt x="29115" y="22903"/>
                </a:cubicBezTo>
                <a:cubicBezTo>
                  <a:pt x="29115" y="22881"/>
                  <a:pt x="29129" y="22873"/>
                  <a:pt x="29153" y="22873"/>
                </a:cubicBezTo>
                <a:cubicBezTo>
                  <a:pt x="29187" y="22873"/>
                  <a:pt x="29238" y="22888"/>
                  <a:pt x="29299" y="22903"/>
                </a:cubicBezTo>
                <a:cubicBezTo>
                  <a:pt x="29536" y="22982"/>
                  <a:pt x="29562" y="23008"/>
                  <a:pt x="29431" y="23061"/>
                </a:cubicBezTo>
                <a:cubicBezTo>
                  <a:pt x="29431" y="23087"/>
                  <a:pt x="29404" y="23087"/>
                  <a:pt x="29404" y="23114"/>
                </a:cubicBezTo>
                <a:lnTo>
                  <a:pt x="29404" y="23140"/>
                </a:lnTo>
                <a:cubicBezTo>
                  <a:pt x="29483" y="23166"/>
                  <a:pt x="29483" y="23429"/>
                  <a:pt x="29404" y="23455"/>
                </a:cubicBezTo>
                <a:cubicBezTo>
                  <a:pt x="29380" y="23468"/>
                  <a:pt x="29362" y="23477"/>
                  <a:pt x="29350" y="23485"/>
                </a:cubicBezTo>
                <a:lnTo>
                  <a:pt x="29350" y="23485"/>
                </a:lnTo>
                <a:cubicBezTo>
                  <a:pt x="29352" y="23463"/>
                  <a:pt x="29352" y="23426"/>
                  <a:pt x="29352" y="23377"/>
                </a:cubicBezTo>
                <a:lnTo>
                  <a:pt x="29352" y="23219"/>
                </a:lnTo>
                <a:lnTo>
                  <a:pt x="29299" y="23219"/>
                </a:lnTo>
                <a:cubicBezTo>
                  <a:pt x="29299" y="23192"/>
                  <a:pt x="29299" y="23192"/>
                  <a:pt x="29299" y="23192"/>
                </a:cubicBezTo>
                <a:cubicBezTo>
                  <a:pt x="29283" y="23092"/>
                  <a:pt x="29266" y="23056"/>
                  <a:pt x="29249" y="23056"/>
                </a:cubicBezTo>
                <a:cubicBezTo>
                  <a:pt x="29240" y="23056"/>
                  <a:pt x="29230" y="23068"/>
                  <a:pt x="29220" y="23087"/>
                </a:cubicBezTo>
                <a:cubicBezTo>
                  <a:pt x="29208" y="23111"/>
                  <a:pt x="29191" y="23124"/>
                  <a:pt x="29167" y="23124"/>
                </a:cubicBezTo>
                <a:cubicBezTo>
                  <a:pt x="29136" y="23124"/>
                  <a:pt x="29094" y="23104"/>
                  <a:pt x="29036" y="23061"/>
                </a:cubicBezTo>
                <a:cubicBezTo>
                  <a:pt x="28984" y="23035"/>
                  <a:pt x="28931" y="23008"/>
                  <a:pt x="28905" y="22982"/>
                </a:cubicBezTo>
                <a:cubicBezTo>
                  <a:pt x="28885" y="22902"/>
                  <a:pt x="28818" y="22867"/>
                  <a:pt x="28753" y="22867"/>
                </a:cubicBezTo>
                <a:cubicBezTo>
                  <a:pt x="28733" y="22867"/>
                  <a:pt x="28713" y="22871"/>
                  <a:pt x="28694" y="22877"/>
                </a:cubicBezTo>
                <a:lnTo>
                  <a:pt x="28668" y="22851"/>
                </a:lnTo>
                <a:cubicBezTo>
                  <a:pt x="28653" y="22820"/>
                  <a:pt x="28646" y="22807"/>
                  <a:pt x="28638" y="22807"/>
                </a:cubicBezTo>
                <a:cubicBezTo>
                  <a:pt x="28633" y="22807"/>
                  <a:pt x="28626" y="22813"/>
                  <a:pt x="28615" y="22824"/>
                </a:cubicBezTo>
                <a:cubicBezTo>
                  <a:pt x="28615" y="22851"/>
                  <a:pt x="28589" y="22877"/>
                  <a:pt x="28563" y="22877"/>
                </a:cubicBezTo>
                <a:cubicBezTo>
                  <a:pt x="28537" y="22877"/>
                  <a:pt x="28510" y="22824"/>
                  <a:pt x="28510" y="22798"/>
                </a:cubicBezTo>
                <a:cubicBezTo>
                  <a:pt x="28510" y="22772"/>
                  <a:pt x="28510" y="22772"/>
                  <a:pt x="28484" y="22745"/>
                </a:cubicBezTo>
                <a:cubicBezTo>
                  <a:pt x="28527" y="22724"/>
                  <a:pt x="28552" y="22702"/>
                  <a:pt x="28575" y="22666"/>
                </a:cubicBezTo>
                <a:close/>
                <a:moveTo>
                  <a:pt x="25826" y="22915"/>
                </a:moveTo>
                <a:cubicBezTo>
                  <a:pt x="25861" y="22915"/>
                  <a:pt x="25902" y="22961"/>
                  <a:pt x="25959" y="23061"/>
                </a:cubicBezTo>
                <a:cubicBezTo>
                  <a:pt x="26064" y="23166"/>
                  <a:pt x="26038" y="23245"/>
                  <a:pt x="25907" y="23245"/>
                </a:cubicBezTo>
                <a:cubicBezTo>
                  <a:pt x="25880" y="23245"/>
                  <a:pt x="25801" y="23298"/>
                  <a:pt x="25749" y="23377"/>
                </a:cubicBezTo>
                <a:cubicBezTo>
                  <a:pt x="25710" y="23454"/>
                  <a:pt x="25686" y="23502"/>
                  <a:pt x="25645" y="23502"/>
                </a:cubicBezTo>
                <a:cubicBezTo>
                  <a:pt x="25629" y="23502"/>
                  <a:pt x="25612" y="23496"/>
                  <a:pt x="25591" y="23482"/>
                </a:cubicBezTo>
                <a:lnTo>
                  <a:pt x="25565" y="23482"/>
                </a:lnTo>
                <a:cubicBezTo>
                  <a:pt x="25407" y="23377"/>
                  <a:pt x="25407" y="23245"/>
                  <a:pt x="25565" y="23166"/>
                </a:cubicBezTo>
                <a:cubicBezTo>
                  <a:pt x="25644" y="23140"/>
                  <a:pt x="25722" y="23087"/>
                  <a:pt x="25749" y="23008"/>
                </a:cubicBezTo>
                <a:cubicBezTo>
                  <a:pt x="25773" y="22948"/>
                  <a:pt x="25797" y="22915"/>
                  <a:pt x="25826" y="22915"/>
                </a:cubicBezTo>
                <a:close/>
                <a:moveTo>
                  <a:pt x="28596" y="23445"/>
                </a:moveTo>
                <a:cubicBezTo>
                  <a:pt x="28611" y="23445"/>
                  <a:pt x="28626" y="23448"/>
                  <a:pt x="28642" y="23455"/>
                </a:cubicBezTo>
                <a:cubicBezTo>
                  <a:pt x="28694" y="23455"/>
                  <a:pt x="28694" y="23508"/>
                  <a:pt x="28668" y="23534"/>
                </a:cubicBezTo>
                <a:cubicBezTo>
                  <a:pt x="28649" y="23573"/>
                  <a:pt x="28615" y="23597"/>
                  <a:pt x="28578" y="23597"/>
                </a:cubicBezTo>
                <a:cubicBezTo>
                  <a:pt x="28565" y="23597"/>
                  <a:pt x="28551" y="23594"/>
                  <a:pt x="28537" y="23587"/>
                </a:cubicBezTo>
                <a:cubicBezTo>
                  <a:pt x="28510" y="23561"/>
                  <a:pt x="28510" y="23534"/>
                  <a:pt x="28510" y="23508"/>
                </a:cubicBezTo>
                <a:lnTo>
                  <a:pt x="28510" y="23482"/>
                </a:lnTo>
                <a:cubicBezTo>
                  <a:pt x="28529" y="23463"/>
                  <a:pt x="28561" y="23445"/>
                  <a:pt x="28596" y="23445"/>
                </a:cubicBezTo>
                <a:close/>
                <a:moveTo>
                  <a:pt x="27321" y="22948"/>
                </a:moveTo>
                <a:cubicBezTo>
                  <a:pt x="27415" y="22948"/>
                  <a:pt x="27518" y="22989"/>
                  <a:pt x="27616" y="23087"/>
                </a:cubicBezTo>
                <a:cubicBezTo>
                  <a:pt x="27712" y="23183"/>
                  <a:pt x="27770" y="23230"/>
                  <a:pt x="27826" y="23230"/>
                </a:cubicBezTo>
                <a:cubicBezTo>
                  <a:pt x="27894" y="23230"/>
                  <a:pt x="27961" y="23163"/>
                  <a:pt x="28089" y="23035"/>
                </a:cubicBezTo>
                <a:lnTo>
                  <a:pt x="28168" y="23087"/>
                </a:lnTo>
                <a:lnTo>
                  <a:pt x="28221" y="23087"/>
                </a:lnTo>
                <a:cubicBezTo>
                  <a:pt x="28142" y="23087"/>
                  <a:pt x="28089" y="23140"/>
                  <a:pt x="28063" y="23192"/>
                </a:cubicBezTo>
                <a:cubicBezTo>
                  <a:pt x="28037" y="23271"/>
                  <a:pt x="28011" y="23350"/>
                  <a:pt x="27958" y="23403"/>
                </a:cubicBezTo>
                <a:cubicBezTo>
                  <a:pt x="27928" y="23477"/>
                  <a:pt x="27915" y="23509"/>
                  <a:pt x="27938" y="23509"/>
                </a:cubicBezTo>
                <a:cubicBezTo>
                  <a:pt x="27955" y="23509"/>
                  <a:pt x="27994" y="23490"/>
                  <a:pt x="28063" y="23455"/>
                </a:cubicBezTo>
                <a:cubicBezTo>
                  <a:pt x="28118" y="23445"/>
                  <a:pt x="28159" y="23438"/>
                  <a:pt x="28184" y="23438"/>
                </a:cubicBezTo>
                <a:cubicBezTo>
                  <a:pt x="28220" y="23438"/>
                  <a:pt x="28225" y="23451"/>
                  <a:pt x="28195" y="23482"/>
                </a:cubicBezTo>
                <a:cubicBezTo>
                  <a:pt x="28179" y="23513"/>
                  <a:pt x="28182" y="23525"/>
                  <a:pt x="28208" y="23525"/>
                </a:cubicBezTo>
                <a:cubicBezTo>
                  <a:pt x="28226" y="23525"/>
                  <a:pt x="28256" y="23519"/>
                  <a:pt x="28300" y="23508"/>
                </a:cubicBezTo>
                <a:lnTo>
                  <a:pt x="28431" y="23429"/>
                </a:lnTo>
                <a:lnTo>
                  <a:pt x="28431" y="23429"/>
                </a:lnTo>
                <a:lnTo>
                  <a:pt x="28352" y="23534"/>
                </a:lnTo>
                <a:cubicBezTo>
                  <a:pt x="28306" y="23616"/>
                  <a:pt x="28254" y="23661"/>
                  <a:pt x="28178" y="23661"/>
                </a:cubicBezTo>
                <a:cubicBezTo>
                  <a:pt x="28084" y="23661"/>
                  <a:pt x="27952" y="23590"/>
                  <a:pt x="27748" y="23429"/>
                </a:cubicBezTo>
                <a:lnTo>
                  <a:pt x="27695" y="23403"/>
                </a:lnTo>
                <a:cubicBezTo>
                  <a:pt x="27467" y="23263"/>
                  <a:pt x="27379" y="23204"/>
                  <a:pt x="27331" y="23204"/>
                </a:cubicBezTo>
                <a:cubicBezTo>
                  <a:pt x="27306" y="23204"/>
                  <a:pt x="27292" y="23219"/>
                  <a:pt x="27274" y="23245"/>
                </a:cubicBezTo>
                <a:cubicBezTo>
                  <a:pt x="27248" y="23219"/>
                  <a:pt x="27248" y="23192"/>
                  <a:pt x="27222" y="23192"/>
                </a:cubicBezTo>
                <a:cubicBezTo>
                  <a:pt x="27182" y="23153"/>
                  <a:pt x="27162" y="23133"/>
                  <a:pt x="27152" y="23133"/>
                </a:cubicBezTo>
                <a:cubicBezTo>
                  <a:pt x="27143" y="23133"/>
                  <a:pt x="27143" y="23153"/>
                  <a:pt x="27143" y="23192"/>
                </a:cubicBezTo>
                <a:cubicBezTo>
                  <a:pt x="27169" y="23271"/>
                  <a:pt x="27195" y="23298"/>
                  <a:pt x="27222" y="23298"/>
                </a:cubicBezTo>
                <a:cubicBezTo>
                  <a:pt x="27194" y="23331"/>
                  <a:pt x="27166" y="23346"/>
                  <a:pt x="27139" y="23346"/>
                </a:cubicBezTo>
                <a:cubicBezTo>
                  <a:pt x="27063" y="23346"/>
                  <a:pt x="27005" y="23224"/>
                  <a:pt x="27064" y="23087"/>
                </a:cubicBezTo>
                <a:cubicBezTo>
                  <a:pt x="27120" y="23003"/>
                  <a:pt x="27214" y="22948"/>
                  <a:pt x="27321" y="22948"/>
                </a:cubicBezTo>
                <a:close/>
                <a:moveTo>
                  <a:pt x="36330" y="22953"/>
                </a:moveTo>
                <a:cubicBezTo>
                  <a:pt x="36378" y="22953"/>
                  <a:pt x="36564" y="23095"/>
                  <a:pt x="36637" y="23192"/>
                </a:cubicBezTo>
                <a:cubicBezTo>
                  <a:pt x="36663" y="23219"/>
                  <a:pt x="36716" y="23245"/>
                  <a:pt x="36768" y="23245"/>
                </a:cubicBezTo>
                <a:cubicBezTo>
                  <a:pt x="36821" y="23245"/>
                  <a:pt x="36874" y="23271"/>
                  <a:pt x="36926" y="23298"/>
                </a:cubicBezTo>
                <a:cubicBezTo>
                  <a:pt x="37242" y="23482"/>
                  <a:pt x="37294" y="23534"/>
                  <a:pt x="37268" y="23613"/>
                </a:cubicBezTo>
                <a:lnTo>
                  <a:pt x="37268" y="23587"/>
                </a:lnTo>
                <a:cubicBezTo>
                  <a:pt x="37256" y="23646"/>
                  <a:pt x="37228" y="23673"/>
                  <a:pt x="37185" y="23673"/>
                </a:cubicBezTo>
                <a:cubicBezTo>
                  <a:pt x="37131" y="23673"/>
                  <a:pt x="37054" y="23633"/>
                  <a:pt x="36953" y="23561"/>
                </a:cubicBezTo>
                <a:cubicBezTo>
                  <a:pt x="36874" y="23482"/>
                  <a:pt x="36795" y="23429"/>
                  <a:pt x="36716" y="23403"/>
                </a:cubicBezTo>
                <a:cubicBezTo>
                  <a:pt x="36611" y="23377"/>
                  <a:pt x="36453" y="23192"/>
                  <a:pt x="36479" y="23166"/>
                </a:cubicBezTo>
                <a:cubicBezTo>
                  <a:pt x="36532" y="23140"/>
                  <a:pt x="36453" y="23087"/>
                  <a:pt x="36400" y="23061"/>
                </a:cubicBezTo>
                <a:cubicBezTo>
                  <a:pt x="36348" y="23035"/>
                  <a:pt x="36321" y="22982"/>
                  <a:pt x="36321" y="22956"/>
                </a:cubicBezTo>
                <a:cubicBezTo>
                  <a:pt x="36323" y="22954"/>
                  <a:pt x="36326" y="22953"/>
                  <a:pt x="36330" y="22953"/>
                </a:cubicBezTo>
                <a:close/>
                <a:moveTo>
                  <a:pt x="30178" y="23539"/>
                </a:moveTo>
                <a:cubicBezTo>
                  <a:pt x="30229" y="23539"/>
                  <a:pt x="30265" y="23583"/>
                  <a:pt x="30246" y="23640"/>
                </a:cubicBezTo>
                <a:cubicBezTo>
                  <a:pt x="30246" y="23696"/>
                  <a:pt x="30246" y="23722"/>
                  <a:pt x="30234" y="23722"/>
                </a:cubicBezTo>
                <a:cubicBezTo>
                  <a:pt x="30223" y="23722"/>
                  <a:pt x="30204" y="23702"/>
                  <a:pt x="30167" y="23666"/>
                </a:cubicBezTo>
                <a:cubicBezTo>
                  <a:pt x="30115" y="23613"/>
                  <a:pt x="30115" y="23587"/>
                  <a:pt x="30115" y="23561"/>
                </a:cubicBezTo>
                <a:cubicBezTo>
                  <a:pt x="30137" y="23546"/>
                  <a:pt x="30159" y="23539"/>
                  <a:pt x="30178" y="23539"/>
                </a:cubicBezTo>
                <a:close/>
                <a:moveTo>
                  <a:pt x="25985" y="23429"/>
                </a:moveTo>
                <a:cubicBezTo>
                  <a:pt x="26091" y="23429"/>
                  <a:pt x="26143" y="23455"/>
                  <a:pt x="26117" y="23561"/>
                </a:cubicBezTo>
                <a:lnTo>
                  <a:pt x="26091" y="23534"/>
                </a:lnTo>
                <a:cubicBezTo>
                  <a:pt x="26052" y="23690"/>
                  <a:pt x="26027" y="23730"/>
                  <a:pt x="25996" y="23730"/>
                </a:cubicBezTo>
                <a:cubicBezTo>
                  <a:pt x="25985" y="23730"/>
                  <a:pt x="25973" y="23725"/>
                  <a:pt x="25959" y="23718"/>
                </a:cubicBezTo>
                <a:cubicBezTo>
                  <a:pt x="25907" y="23666"/>
                  <a:pt x="25880" y="23613"/>
                  <a:pt x="25880" y="23561"/>
                </a:cubicBezTo>
                <a:cubicBezTo>
                  <a:pt x="25880" y="23455"/>
                  <a:pt x="25907" y="23429"/>
                  <a:pt x="25985" y="23429"/>
                </a:cubicBezTo>
                <a:close/>
                <a:moveTo>
                  <a:pt x="38110" y="23745"/>
                </a:moveTo>
                <a:cubicBezTo>
                  <a:pt x="38107" y="23745"/>
                  <a:pt x="38105" y="23745"/>
                  <a:pt x="38103" y="23745"/>
                </a:cubicBezTo>
                <a:lnTo>
                  <a:pt x="38103" y="23745"/>
                </a:lnTo>
                <a:cubicBezTo>
                  <a:pt x="38113" y="23751"/>
                  <a:pt x="38119" y="23756"/>
                  <a:pt x="38120" y="23756"/>
                </a:cubicBezTo>
                <a:cubicBezTo>
                  <a:pt x="38121" y="23756"/>
                  <a:pt x="38117" y="23752"/>
                  <a:pt x="38110" y="23745"/>
                </a:cubicBezTo>
                <a:close/>
                <a:moveTo>
                  <a:pt x="26548" y="23514"/>
                </a:moveTo>
                <a:cubicBezTo>
                  <a:pt x="26562" y="23514"/>
                  <a:pt x="26576" y="23520"/>
                  <a:pt x="26590" y="23534"/>
                </a:cubicBezTo>
                <a:cubicBezTo>
                  <a:pt x="26630" y="23547"/>
                  <a:pt x="26676" y="23554"/>
                  <a:pt x="26725" y="23554"/>
                </a:cubicBezTo>
                <a:cubicBezTo>
                  <a:pt x="26774" y="23554"/>
                  <a:pt x="26827" y="23547"/>
                  <a:pt x="26880" y="23534"/>
                </a:cubicBezTo>
                <a:cubicBezTo>
                  <a:pt x="26932" y="23521"/>
                  <a:pt x="26985" y="23515"/>
                  <a:pt x="27028" y="23515"/>
                </a:cubicBezTo>
                <a:cubicBezTo>
                  <a:pt x="27070" y="23515"/>
                  <a:pt x="27103" y="23521"/>
                  <a:pt x="27116" y="23534"/>
                </a:cubicBezTo>
                <a:cubicBezTo>
                  <a:pt x="27135" y="23590"/>
                  <a:pt x="27259" y="23646"/>
                  <a:pt x="27330" y="23646"/>
                </a:cubicBezTo>
                <a:cubicBezTo>
                  <a:pt x="27359" y="23646"/>
                  <a:pt x="27379" y="23636"/>
                  <a:pt x="27379" y="23613"/>
                </a:cubicBezTo>
                <a:cubicBezTo>
                  <a:pt x="27379" y="23586"/>
                  <a:pt x="27392" y="23574"/>
                  <a:pt x="27410" y="23574"/>
                </a:cubicBezTo>
                <a:cubicBezTo>
                  <a:pt x="27443" y="23574"/>
                  <a:pt x="27494" y="23614"/>
                  <a:pt x="27511" y="23666"/>
                </a:cubicBezTo>
                <a:cubicBezTo>
                  <a:pt x="27531" y="23748"/>
                  <a:pt x="27504" y="23814"/>
                  <a:pt x="27441" y="23814"/>
                </a:cubicBezTo>
                <a:cubicBezTo>
                  <a:pt x="27423" y="23814"/>
                  <a:pt x="27402" y="23809"/>
                  <a:pt x="27379" y="23797"/>
                </a:cubicBezTo>
                <a:lnTo>
                  <a:pt x="27353" y="23771"/>
                </a:lnTo>
                <a:cubicBezTo>
                  <a:pt x="27327" y="23758"/>
                  <a:pt x="27300" y="23751"/>
                  <a:pt x="27281" y="23751"/>
                </a:cubicBezTo>
                <a:cubicBezTo>
                  <a:pt x="27261" y="23751"/>
                  <a:pt x="27248" y="23758"/>
                  <a:pt x="27248" y="23771"/>
                </a:cubicBezTo>
                <a:cubicBezTo>
                  <a:pt x="27248" y="23810"/>
                  <a:pt x="27234" y="23834"/>
                  <a:pt x="27206" y="23834"/>
                </a:cubicBezTo>
                <a:cubicBezTo>
                  <a:pt x="27195" y="23834"/>
                  <a:pt x="27183" y="23831"/>
                  <a:pt x="27169" y="23824"/>
                </a:cubicBezTo>
                <a:cubicBezTo>
                  <a:pt x="27090" y="23824"/>
                  <a:pt x="27090" y="23797"/>
                  <a:pt x="27169" y="23797"/>
                </a:cubicBezTo>
                <a:cubicBezTo>
                  <a:pt x="27222" y="23771"/>
                  <a:pt x="27222" y="23745"/>
                  <a:pt x="27169" y="23718"/>
                </a:cubicBezTo>
                <a:cubicBezTo>
                  <a:pt x="27143" y="23705"/>
                  <a:pt x="27116" y="23699"/>
                  <a:pt x="27090" y="23699"/>
                </a:cubicBezTo>
                <a:cubicBezTo>
                  <a:pt x="27064" y="23699"/>
                  <a:pt x="27037" y="23705"/>
                  <a:pt x="27011" y="23718"/>
                </a:cubicBezTo>
                <a:cubicBezTo>
                  <a:pt x="26989" y="23729"/>
                  <a:pt x="26963" y="23736"/>
                  <a:pt x="26936" y="23736"/>
                </a:cubicBezTo>
                <a:cubicBezTo>
                  <a:pt x="26898" y="23736"/>
                  <a:pt x="26858" y="23723"/>
                  <a:pt x="26827" y="23692"/>
                </a:cubicBezTo>
                <a:cubicBezTo>
                  <a:pt x="26799" y="23673"/>
                  <a:pt x="26778" y="23665"/>
                  <a:pt x="26763" y="23665"/>
                </a:cubicBezTo>
                <a:cubicBezTo>
                  <a:pt x="26736" y="23665"/>
                  <a:pt x="26731" y="23694"/>
                  <a:pt x="26748" y="23745"/>
                </a:cubicBezTo>
                <a:cubicBezTo>
                  <a:pt x="26774" y="23850"/>
                  <a:pt x="26748" y="23876"/>
                  <a:pt x="26696" y="23876"/>
                </a:cubicBezTo>
                <a:cubicBezTo>
                  <a:pt x="26590" y="23876"/>
                  <a:pt x="26538" y="23797"/>
                  <a:pt x="26590" y="23718"/>
                </a:cubicBezTo>
                <a:cubicBezTo>
                  <a:pt x="26615" y="23670"/>
                  <a:pt x="26616" y="23649"/>
                  <a:pt x="26603" y="23649"/>
                </a:cubicBezTo>
                <a:cubicBezTo>
                  <a:pt x="26588" y="23649"/>
                  <a:pt x="26554" y="23676"/>
                  <a:pt x="26511" y="23718"/>
                </a:cubicBezTo>
                <a:lnTo>
                  <a:pt x="26380" y="23797"/>
                </a:lnTo>
                <a:lnTo>
                  <a:pt x="26433" y="23640"/>
                </a:lnTo>
                <a:cubicBezTo>
                  <a:pt x="26471" y="23562"/>
                  <a:pt x="26510" y="23514"/>
                  <a:pt x="26548" y="23514"/>
                </a:cubicBezTo>
                <a:close/>
                <a:moveTo>
                  <a:pt x="30851" y="23824"/>
                </a:moveTo>
                <a:lnTo>
                  <a:pt x="30851" y="23824"/>
                </a:lnTo>
                <a:cubicBezTo>
                  <a:pt x="30904" y="23850"/>
                  <a:pt x="30956" y="23850"/>
                  <a:pt x="31035" y="23850"/>
                </a:cubicBezTo>
                <a:lnTo>
                  <a:pt x="31061" y="23850"/>
                </a:lnTo>
                <a:cubicBezTo>
                  <a:pt x="31114" y="23903"/>
                  <a:pt x="31114" y="23903"/>
                  <a:pt x="31088" y="23903"/>
                </a:cubicBezTo>
                <a:cubicBezTo>
                  <a:pt x="31072" y="23895"/>
                  <a:pt x="31059" y="23892"/>
                  <a:pt x="31048" y="23892"/>
                </a:cubicBezTo>
                <a:cubicBezTo>
                  <a:pt x="31022" y="23892"/>
                  <a:pt x="31009" y="23910"/>
                  <a:pt x="31009" y="23929"/>
                </a:cubicBezTo>
                <a:cubicBezTo>
                  <a:pt x="31009" y="23940"/>
                  <a:pt x="31000" y="23946"/>
                  <a:pt x="30985" y="23946"/>
                </a:cubicBezTo>
                <a:cubicBezTo>
                  <a:pt x="30965" y="23946"/>
                  <a:pt x="30934" y="23933"/>
                  <a:pt x="30904" y="23903"/>
                </a:cubicBezTo>
                <a:cubicBezTo>
                  <a:pt x="30877" y="23876"/>
                  <a:pt x="30851" y="23850"/>
                  <a:pt x="30851" y="23824"/>
                </a:cubicBezTo>
                <a:close/>
                <a:moveTo>
                  <a:pt x="28484" y="23745"/>
                </a:moveTo>
                <a:cubicBezTo>
                  <a:pt x="28484" y="23771"/>
                  <a:pt x="28484" y="23797"/>
                  <a:pt x="28510" y="23824"/>
                </a:cubicBezTo>
                <a:cubicBezTo>
                  <a:pt x="28537" y="23824"/>
                  <a:pt x="28537" y="23824"/>
                  <a:pt x="28537" y="23850"/>
                </a:cubicBezTo>
                <a:lnTo>
                  <a:pt x="28510" y="23876"/>
                </a:lnTo>
                <a:cubicBezTo>
                  <a:pt x="28484" y="23929"/>
                  <a:pt x="28464" y="23955"/>
                  <a:pt x="28448" y="23955"/>
                </a:cubicBezTo>
                <a:cubicBezTo>
                  <a:pt x="28431" y="23955"/>
                  <a:pt x="28418" y="23929"/>
                  <a:pt x="28405" y="23876"/>
                </a:cubicBezTo>
                <a:cubicBezTo>
                  <a:pt x="28379" y="23771"/>
                  <a:pt x="28405" y="23771"/>
                  <a:pt x="28484" y="23745"/>
                </a:cubicBezTo>
                <a:close/>
                <a:moveTo>
                  <a:pt x="27537" y="23429"/>
                </a:moveTo>
                <a:lnTo>
                  <a:pt x="27642" y="23587"/>
                </a:lnTo>
                <a:cubicBezTo>
                  <a:pt x="27679" y="23697"/>
                  <a:pt x="27703" y="23743"/>
                  <a:pt x="27741" y="23743"/>
                </a:cubicBezTo>
                <a:cubicBezTo>
                  <a:pt x="27757" y="23743"/>
                  <a:pt x="27776" y="23734"/>
                  <a:pt x="27800" y="23718"/>
                </a:cubicBezTo>
                <a:cubicBezTo>
                  <a:pt x="27825" y="23704"/>
                  <a:pt x="27845" y="23697"/>
                  <a:pt x="27861" y="23697"/>
                </a:cubicBezTo>
                <a:cubicBezTo>
                  <a:pt x="27928" y="23697"/>
                  <a:pt x="27912" y="23817"/>
                  <a:pt x="27826" y="23903"/>
                </a:cubicBezTo>
                <a:cubicBezTo>
                  <a:pt x="27778" y="23935"/>
                  <a:pt x="27729" y="23957"/>
                  <a:pt x="27693" y="23957"/>
                </a:cubicBezTo>
                <a:cubicBezTo>
                  <a:pt x="27670" y="23957"/>
                  <a:pt x="27652" y="23949"/>
                  <a:pt x="27642" y="23929"/>
                </a:cubicBezTo>
                <a:cubicBezTo>
                  <a:pt x="27590" y="23850"/>
                  <a:pt x="27563" y="23745"/>
                  <a:pt x="27563" y="23640"/>
                </a:cubicBezTo>
                <a:lnTo>
                  <a:pt x="27537" y="23429"/>
                </a:lnTo>
                <a:close/>
                <a:moveTo>
                  <a:pt x="25687" y="23708"/>
                </a:moveTo>
                <a:cubicBezTo>
                  <a:pt x="25709" y="23708"/>
                  <a:pt x="25740" y="23721"/>
                  <a:pt x="25775" y="23745"/>
                </a:cubicBezTo>
                <a:cubicBezTo>
                  <a:pt x="25880" y="23824"/>
                  <a:pt x="25801" y="24008"/>
                  <a:pt x="25644" y="24008"/>
                </a:cubicBezTo>
                <a:cubicBezTo>
                  <a:pt x="25617" y="24008"/>
                  <a:pt x="25591" y="23981"/>
                  <a:pt x="25617" y="23929"/>
                </a:cubicBezTo>
                <a:lnTo>
                  <a:pt x="25591" y="23929"/>
                </a:lnTo>
                <a:cubicBezTo>
                  <a:pt x="25617" y="23876"/>
                  <a:pt x="25644" y="23824"/>
                  <a:pt x="25644" y="23771"/>
                </a:cubicBezTo>
                <a:cubicBezTo>
                  <a:pt x="25644" y="23728"/>
                  <a:pt x="25659" y="23708"/>
                  <a:pt x="25687" y="23708"/>
                </a:cubicBezTo>
                <a:close/>
                <a:moveTo>
                  <a:pt x="25502" y="23679"/>
                </a:moveTo>
                <a:cubicBezTo>
                  <a:pt x="25525" y="23679"/>
                  <a:pt x="25538" y="23692"/>
                  <a:pt x="25538" y="23718"/>
                </a:cubicBezTo>
                <a:cubicBezTo>
                  <a:pt x="25585" y="23881"/>
                  <a:pt x="25447" y="24043"/>
                  <a:pt x="25342" y="24043"/>
                </a:cubicBezTo>
                <a:cubicBezTo>
                  <a:pt x="25328" y="24043"/>
                  <a:pt x="25314" y="24040"/>
                  <a:pt x="25302" y="24034"/>
                </a:cubicBezTo>
                <a:lnTo>
                  <a:pt x="25275" y="24008"/>
                </a:lnTo>
                <a:cubicBezTo>
                  <a:pt x="25196" y="23955"/>
                  <a:pt x="25223" y="23876"/>
                  <a:pt x="25407" y="23718"/>
                </a:cubicBezTo>
                <a:cubicBezTo>
                  <a:pt x="25446" y="23692"/>
                  <a:pt x="25479" y="23679"/>
                  <a:pt x="25502" y="23679"/>
                </a:cubicBezTo>
                <a:close/>
                <a:moveTo>
                  <a:pt x="26200" y="23820"/>
                </a:moveTo>
                <a:cubicBezTo>
                  <a:pt x="26226" y="23820"/>
                  <a:pt x="26252" y="23828"/>
                  <a:pt x="26275" y="23850"/>
                </a:cubicBezTo>
                <a:cubicBezTo>
                  <a:pt x="26327" y="23876"/>
                  <a:pt x="26354" y="23981"/>
                  <a:pt x="26327" y="24034"/>
                </a:cubicBezTo>
                <a:lnTo>
                  <a:pt x="26301" y="24034"/>
                </a:lnTo>
                <a:cubicBezTo>
                  <a:pt x="26275" y="24060"/>
                  <a:pt x="26248" y="24073"/>
                  <a:pt x="26222" y="24073"/>
                </a:cubicBezTo>
                <a:cubicBezTo>
                  <a:pt x="26196" y="24073"/>
                  <a:pt x="26170" y="24060"/>
                  <a:pt x="26143" y="24034"/>
                </a:cubicBezTo>
                <a:cubicBezTo>
                  <a:pt x="26091" y="23981"/>
                  <a:pt x="26091" y="23903"/>
                  <a:pt x="26117" y="23850"/>
                </a:cubicBezTo>
                <a:cubicBezTo>
                  <a:pt x="26132" y="23835"/>
                  <a:pt x="26165" y="23820"/>
                  <a:pt x="26200" y="23820"/>
                </a:cubicBezTo>
                <a:close/>
                <a:moveTo>
                  <a:pt x="30378" y="23403"/>
                </a:moveTo>
                <a:cubicBezTo>
                  <a:pt x="30430" y="23429"/>
                  <a:pt x="30483" y="23455"/>
                  <a:pt x="30483" y="23508"/>
                </a:cubicBezTo>
                <a:cubicBezTo>
                  <a:pt x="30502" y="23547"/>
                  <a:pt x="30507" y="23571"/>
                  <a:pt x="30498" y="23571"/>
                </a:cubicBezTo>
                <a:cubicBezTo>
                  <a:pt x="30495" y="23571"/>
                  <a:pt x="30490" y="23568"/>
                  <a:pt x="30483" y="23561"/>
                </a:cubicBezTo>
                <a:cubicBezTo>
                  <a:pt x="30456" y="23561"/>
                  <a:pt x="30456" y="23561"/>
                  <a:pt x="30483" y="23640"/>
                </a:cubicBezTo>
                <a:cubicBezTo>
                  <a:pt x="30509" y="23666"/>
                  <a:pt x="30535" y="23718"/>
                  <a:pt x="30562" y="23718"/>
                </a:cubicBezTo>
                <a:cubicBezTo>
                  <a:pt x="30667" y="23745"/>
                  <a:pt x="30851" y="23903"/>
                  <a:pt x="30825" y="23929"/>
                </a:cubicBezTo>
                <a:cubicBezTo>
                  <a:pt x="30798" y="23981"/>
                  <a:pt x="30772" y="24008"/>
                  <a:pt x="30746" y="24060"/>
                </a:cubicBezTo>
                <a:cubicBezTo>
                  <a:pt x="30729" y="24093"/>
                  <a:pt x="30713" y="24115"/>
                  <a:pt x="30703" y="24115"/>
                </a:cubicBezTo>
                <a:cubicBezTo>
                  <a:pt x="30697" y="24115"/>
                  <a:pt x="30693" y="24107"/>
                  <a:pt x="30693" y="24087"/>
                </a:cubicBezTo>
                <a:cubicBezTo>
                  <a:pt x="30667" y="24060"/>
                  <a:pt x="30641" y="24034"/>
                  <a:pt x="30614" y="24034"/>
                </a:cubicBezTo>
                <a:cubicBezTo>
                  <a:pt x="30600" y="24039"/>
                  <a:pt x="30586" y="24041"/>
                  <a:pt x="30574" y="24041"/>
                </a:cubicBezTo>
                <a:cubicBezTo>
                  <a:pt x="30519" y="24041"/>
                  <a:pt x="30488" y="23998"/>
                  <a:pt x="30509" y="23955"/>
                </a:cubicBezTo>
                <a:cubicBezTo>
                  <a:pt x="30535" y="23876"/>
                  <a:pt x="30483" y="23850"/>
                  <a:pt x="30430" y="23771"/>
                </a:cubicBezTo>
                <a:cubicBezTo>
                  <a:pt x="30299" y="23587"/>
                  <a:pt x="30272" y="23403"/>
                  <a:pt x="30378" y="23403"/>
                </a:cubicBezTo>
                <a:close/>
                <a:moveTo>
                  <a:pt x="24151" y="24004"/>
                </a:moveTo>
                <a:cubicBezTo>
                  <a:pt x="24167" y="24004"/>
                  <a:pt x="24182" y="24019"/>
                  <a:pt x="24197" y="24034"/>
                </a:cubicBezTo>
                <a:cubicBezTo>
                  <a:pt x="24223" y="24087"/>
                  <a:pt x="24223" y="24139"/>
                  <a:pt x="24223" y="24192"/>
                </a:cubicBezTo>
                <a:lnTo>
                  <a:pt x="24197" y="24166"/>
                </a:lnTo>
                <a:cubicBezTo>
                  <a:pt x="24186" y="24176"/>
                  <a:pt x="24175" y="24183"/>
                  <a:pt x="24164" y="24183"/>
                </a:cubicBezTo>
                <a:cubicBezTo>
                  <a:pt x="24149" y="24183"/>
                  <a:pt x="24134" y="24170"/>
                  <a:pt x="24118" y="24139"/>
                </a:cubicBezTo>
                <a:cubicBezTo>
                  <a:pt x="24092" y="24113"/>
                  <a:pt x="24092" y="24060"/>
                  <a:pt x="24118" y="24034"/>
                </a:cubicBezTo>
                <a:cubicBezTo>
                  <a:pt x="24129" y="24012"/>
                  <a:pt x="24140" y="24004"/>
                  <a:pt x="24151" y="24004"/>
                </a:cubicBezTo>
                <a:close/>
                <a:moveTo>
                  <a:pt x="27973" y="23919"/>
                </a:moveTo>
                <a:cubicBezTo>
                  <a:pt x="27986" y="23919"/>
                  <a:pt x="27998" y="23923"/>
                  <a:pt x="28011" y="23929"/>
                </a:cubicBezTo>
                <a:cubicBezTo>
                  <a:pt x="28168" y="24008"/>
                  <a:pt x="28089" y="24139"/>
                  <a:pt x="27958" y="24192"/>
                </a:cubicBezTo>
                <a:lnTo>
                  <a:pt x="27905" y="24166"/>
                </a:lnTo>
                <a:lnTo>
                  <a:pt x="27800" y="24166"/>
                </a:lnTo>
                <a:cubicBezTo>
                  <a:pt x="27669" y="24166"/>
                  <a:pt x="27669" y="24166"/>
                  <a:pt x="27800" y="24034"/>
                </a:cubicBezTo>
                <a:cubicBezTo>
                  <a:pt x="27880" y="23954"/>
                  <a:pt x="27930" y="23919"/>
                  <a:pt x="27973" y="23919"/>
                </a:cubicBezTo>
                <a:close/>
                <a:moveTo>
                  <a:pt x="35461" y="23925"/>
                </a:moveTo>
                <a:cubicBezTo>
                  <a:pt x="35501" y="23925"/>
                  <a:pt x="35693" y="24021"/>
                  <a:pt x="35716" y="24139"/>
                </a:cubicBezTo>
                <a:cubicBezTo>
                  <a:pt x="35716" y="24192"/>
                  <a:pt x="35716" y="24244"/>
                  <a:pt x="35690" y="24244"/>
                </a:cubicBezTo>
                <a:cubicBezTo>
                  <a:pt x="35638" y="24244"/>
                  <a:pt x="35611" y="24244"/>
                  <a:pt x="35585" y="24192"/>
                </a:cubicBezTo>
                <a:cubicBezTo>
                  <a:pt x="35585" y="24166"/>
                  <a:pt x="35559" y="24139"/>
                  <a:pt x="35585" y="24113"/>
                </a:cubicBezTo>
                <a:cubicBezTo>
                  <a:pt x="35585" y="24087"/>
                  <a:pt x="35585" y="24060"/>
                  <a:pt x="35532" y="24034"/>
                </a:cubicBezTo>
                <a:cubicBezTo>
                  <a:pt x="35480" y="24008"/>
                  <a:pt x="35427" y="23955"/>
                  <a:pt x="35453" y="23929"/>
                </a:cubicBezTo>
                <a:cubicBezTo>
                  <a:pt x="35453" y="23926"/>
                  <a:pt x="35456" y="23925"/>
                  <a:pt x="35461" y="23925"/>
                </a:cubicBezTo>
                <a:close/>
                <a:moveTo>
                  <a:pt x="29233" y="23330"/>
                </a:moveTo>
                <a:cubicBezTo>
                  <a:pt x="29247" y="23330"/>
                  <a:pt x="29260" y="23337"/>
                  <a:pt x="29273" y="23350"/>
                </a:cubicBezTo>
                <a:cubicBezTo>
                  <a:pt x="29299" y="23377"/>
                  <a:pt x="29299" y="23377"/>
                  <a:pt x="29299" y="23403"/>
                </a:cubicBezTo>
                <a:cubicBezTo>
                  <a:pt x="29315" y="23451"/>
                  <a:pt x="29326" y="23482"/>
                  <a:pt x="29334" y="23497"/>
                </a:cubicBezTo>
                <a:lnTo>
                  <a:pt x="29334" y="23497"/>
                </a:lnTo>
                <a:cubicBezTo>
                  <a:pt x="29319" y="23512"/>
                  <a:pt x="29336" y="23518"/>
                  <a:pt x="29352" y="23534"/>
                </a:cubicBezTo>
                <a:cubicBezTo>
                  <a:pt x="29361" y="23543"/>
                  <a:pt x="29369" y="23546"/>
                  <a:pt x="29378" y="23546"/>
                </a:cubicBezTo>
                <a:cubicBezTo>
                  <a:pt x="29396" y="23546"/>
                  <a:pt x="29413" y="23534"/>
                  <a:pt x="29431" y="23534"/>
                </a:cubicBezTo>
                <a:cubicBezTo>
                  <a:pt x="29404" y="23561"/>
                  <a:pt x="29431" y="23613"/>
                  <a:pt x="29457" y="23613"/>
                </a:cubicBezTo>
                <a:lnTo>
                  <a:pt x="29510" y="23613"/>
                </a:lnTo>
                <a:cubicBezTo>
                  <a:pt x="29510" y="23666"/>
                  <a:pt x="29536" y="23692"/>
                  <a:pt x="29615" y="23692"/>
                </a:cubicBezTo>
                <a:cubicBezTo>
                  <a:pt x="29667" y="23692"/>
                  <a:pt x="29720" y="23666"/>
                  <a:pt x="29746" y="23640"/>
                </a:cubicBezTo>
                <a:cubicBezTo>
                  <a:pt x="29762" y="23609"/>
                  <a:pt x="29768" y="23596"/>
                  <a:pt x="29765" y="23596"/>
                </a:cubicBezTo>
                <a:lnTo>
                  <a:pt x="29765" y="23596"/>
                </a:lnTo>
                <a:cubicBezTo>
                  <a:pt x="29764" y="23596"/>
                  <a:pt x="29757" y="23602"/>
                  <a:pt x="29746" y="23613"/>
                </a:cubicBezTo>
                <a:cubicBezTo>
                  <a:pt x="29720" y="23613"/>
                  <a:pt x="29667" y="23613"/>
                  <a:pt x="29641" y="23587"/>
                </a:cubicBezTo>
                <a:cubicBezTo>
                  <a:pt x="29641" y="23587"/>
                  <a:pt x="29615" y="23561"/>
                  <a:pt x="29615" y="23561"/>
                </a:cubicBezTo>
                <a:cubicBezTo>
                  <a:pt x="29615" y="23534"/>
                  <a:pt x="29615" y="23508"/>
                  <a:pt x="29562" y="23482"/>
                </a:cubicBezTo>
                <a:lnTo>
                  <a:pt x="29536" y="23482"/>
                </a:lnTo>
                <a:cubicBezTo>
                  <a:pt x="29562" y="23482"/>
                  <a:pt x="29562" y="23455"/>
                  <a:pt x="29562" y="23455"/>
                </a:cubicBezTo>
                <a:cubicBezTo>
                  <a:pt x="29562" y="23429"/>
                  <a:pt x="29569" y="23416"/>
                  <a:pt x="29575" y="23416"/>
                </a:cubicBezTo>
                <a:cubicBezTo>
                  <a:pt x="29582" y="23416"/>
                  <a:pt x="29589" y="23429"/>
                  <a:pt x="29589" y="23455"/>
                </a:cubicBezTo>
                <a:cubicBezTo>
                  <a:pt x="29607" y="23474"/>
                  <a:pt x="29626" y="23493"/>
                  <a:pt x="29635" y="23493"/>
                </a:cubicBezTo>
                <a:cubicBezTo>
                  <a:pt x="29639" y="23493"/>
                  <a:pt x="29641" y="23489"/>
                  <a:pt x="29641" y="23482"/>
                </a:cubicBezTo>
                <a:cubicBezTo>
                  <a:pt x="29648" y="23475"/>
                  <a:pt x="29659" y="23471"/>
                  <a:pt x="29673" y="23471"/>
                </a:cubicBezTo>
                <a:cubicBezTo>
                  <a:pt x="29710" y="23471"/>
                  <a:pt x="29767" y="23496"/>
                  <a:pt x="29825" y="23534"/>
                </a:cubicBezTo>
                <a:cubicBezTo>
                  <a:pt x="29856" y="23565"/>
                  <a:pt x="29896" y="23578"/>
                  <a:pt x="29924" y="23578"/>
                </a:cubicBezTo>
                <a:cubicBezTo>
                  <a:pt x="29943" y="23578"/>
                  <a:pt x="29957" y="23572"/>
                  <a:pt x="29957" y="23561"/>
                </a:cubicBezTo>
                <a:cubicBezTo>
                  <a:pt x="29957" y="23547"/>
                  <a:pt x="29963" y="23541"/>
                  <a:pt x="29976" y="23541"/>
                </a:cubicBezTo>
                <a:cubicBezTo>
                  <a:pt x="29990" y="23541"/>
                  <a:pt x="30009" y="23547"/>
                  <a:pt x="30036" y="23561"/>
                </a:cubicBezTo>
                <a:cubicBezTo>
                  <a:pt x="30060" y="23585"/>
                  <a:pt x="30062" y="23721"/>
                  <a:pt x="30000" y="23721"/>
                </a:cubicBezTo>
                <a:cubicBezTo>
                  <a:pt x="29995" y="23721"/>
                  <a:pt x="29989" y="23720"/>
                  <a:pt x="29983" y="23718"/>
                </a:cubicBezTo>
                <a:cubicBezTo>
                  <a:pt x="29904" y="23718"/>
                  <a:pt x="29930" y="23718"/>
                  <a:pt x="29957" y="23797"/>
                </a:cubicBezTo>
                <a:cubicBezTo>
                  <a:pt x="29981" y="23834"/>
                  <a:pt x="30006" y="23854"/>
                  <a:pt x="30033" y="23854"/>
                </a:cubicBezTo>
                <a:cubicBezTo>
                  <a:pt x="30064" y="23854"/>
                  <a:pt x="30099" y="23827"/>
                  <a:pt x="30141" y="23771"/>
                </a:cubicBezTo>
                <a:cubicBezTo>
                  <a:pt x="30152" y="23754"/>
                  <a:pt x="30162" y="23747"/>
                  <a:pt x="30171" y="23747"/>
                </a:cubicBezTo>
                <a:cubicBezTo>
                  <a:pt x="30202" y="23747"/>
                  <a:pt x="30214" y="23846"/>
                  <a:pt x="30193" y="23929"/>
                </a:cubicBezTo>
                <a:cubicBezTo>
                  <a:pt x="30193" y="24012"/>
                  <a:pt x="30226" y="24111"/>
                  <a:pt x="30266" y="24111"/>
                </a:cubicBezTo>
                <a:cubicBezTo>
                  <a:pt x="30276" y="24111"/>
                  <a:pt x="30287" y="24103"/>
                  <a:pt x="30299" y="24087"/>
                </a:cubicBezTo>
                <a:cubicBezTo>
                  <a:pt x="30311" y="24067"/>
                  <a:pt x="30326" y="24059"/>
                  <a:pt x="30342" y="24059"/>
                </a:cubicBezTo>
                <a:cubicBezTo>
                  <a:pt x="30391" y="24059"/>
                  <a:pt x="30456" y="24139"/>
                  <a:pt x="30535" y="24218"/>
                </a:cubicBezTo>
                <a:cubicBezTo>
                  <a:pt x="30456" y="24159"/>
                  <a:pt x="30407" y="24129"/>
                  <a:pt x="30376" y="24129"/>
                </a:cubicBezTo>
                <a:cubicBezTo>
                  <a:pt x="30366" y="24129"/>
                  <a:pt x="30358" y="24133"/>
                  <a:pt x="30351" y="24139"/>
                </a:cubicBezTo>
                <a:cubicBezTo>
                  <a:pt x="30351" y="24166"/>
                  <a:pt x="30378" y="24218"/>
                  <a:pt x="30456" y="24271"/>
                </a:cubicBezTo>
                <a:cubicBezTo>
                  <a:pt x="30509" y="24297"/>
                  <a:pt x="30535" y="24323"/>
                  <a:pt x="30562" y="24376"/>
                </a:cubicBezTo>
                <a:lnTo>
                  <a:pt x="30535" y="24350"/>
                </a:lnTo>
                <a:cubicBezTo>
                  <a:pt x="30456" y="24323"/>
                  <a:pt x="30404" y="24271"/>
                  <a:pt x="30351" y="24218"/>
                </a:cubicBezTo>
                <a:cubicBezTo>
                  <a:pt x="30299" y="24166"/>
                  <a:pt x="30220" y="24139"/>
                  <a:pt x="30167" y="24139"/>
                </a:cubicBezTo>
                <a:lnTo>
                  <a:pt x="30115" y="24139"/>
                </a:lnTo>
                <a:cubicBezTo>
                  <a:pt x="30088" y="24087"/>
                  <a:pt x="30042" y="24060"/>
                  <a:pt x="29996" y="24060"/>
                </a:cubicBezTo>
                <a:cubicBezTo>
                  <a:pt x="29950" y="24060"/>
                  <a:pt x="29904" y="24087"/>
                  <a:pt x="29878" y="24139"/>
                </a:cubicBezTo>
                <a:cubicBezTo>
                  <a:pt x="29838" y="24198"/>
                  <a:pt x="29784" y="24228"/>
                  <a:pt x="29759" y="24228"/>
                </a:cubicBezTo>
                <a:cubicBezTo>
                  <a:pt x="29751" y="24228"/>
                  <a:pt x="29746" y="24225"/>
                  <a:pt x="29746" y="24218"/>
                </a:cubicBezTo>
                <a:cubicBezTo>
                  <a:pt x="29733" y="24192"/>
                  <a:pt x="29713" y="24179"/>
                  <a:pt x="29687" y="24179"/>
                </a:cubicBezTo>
                <a:cubicBezTo>
                  <a:pt x="29661" y="24179"/>
                  <a:pt x="29628" y="24192"/>
                  <a:pt x="29589" y="24218"/>
                </a:cubicBezTo>
                <a:cubicBezTo>
                  <a:pt x="29574" y="24225"/>
                  <a:pt x="29560" y="24231"/>
                  <a:pt x="29546" y="24231"/>
                </a:cubicBezTo>
                <a:cubicBezTo>
                  <a:pt x="29511" y="24231"/>
                  <a:pt x="29483" y="24194"/>
                  <a:pt x="29483" y="24060"/>
                </a:cubicBezTo>
                <a:cubicBezTo>
                  <a:pt x="29457" y="23903"/>
                  <a:pt x="29483" y="23876"/>
                  <a:pt x="29720" y="23876"/>
                </a:cubicBezTo>
                <a:lnTo>
                  <a:pt x="29720" y="23903"/>
                </a:lnTo>
                <a:lnTo>
                  <a:pt x="29799" y="23903"/>
                </a:lnTo>
                <a:cubicBezTo>
                  <a:pt x="29799" y="23903"/>
                  <a:pt x="29825" y="23903"/>
                  <a:pt x="29825" y="23876"/>
                </a:cubicBezTo>
                <a:cubicBezTo>
                  <a:pt x="29930" y="23876"/>
                  <a:pt x="29957" y="23824"/>
                  <a:pt x="29904" y="23745"/>
                </a:cubicBezTo>
                <a:cubicBezTo>
                  <a:pt x="29890" y="23702"/>
                  <a:pt x="29868" y="23675"/>
                  <a:pt x="29843" y="23675"/>
                </a:cubicBezTo>
                <a:cubicBezTo>
                  <a:pt x="29822" y="23675"/>
                  <a:pt x="29797" y="23696"/>
                  <a:pt x="29773" y="23745"/>
                </a:cubicBezTo>
                <a:cubicBezTo>
                  <a:pt x="29759" y="23784"/>
                  <a:pt x="29681" y="23804"/>
                  <a:pt x="29602" y="23804"/>
                </a:cubicBezTo>
                <a:cubicBezTo>
                  <a:pt x="29523" y="23804"/>
                  <a:pt x="29444" y="23784"/>
                  <a:pt x="29431" y="23745"/>
                </a:cubicBezTo>
                <a:cubicBezTo>
                  <a:pt x="29423" y="23721"/>
                  <a:pt x="29415" y="23711"/>
                  <a:pt x="29407" y="23711"/>
                </a:cubicBezTo>
                <a:cubicBezTo>
                  <a:pt x="29388" y="23711"/>
                  <a:pt x="29370" y="23761"/>
                  <a:pt x="29352" y="23797"/>
                </a:cubicBezTo>
                <a:cubicBezTo>
                  <a:pt x="29299" y="23850"/>
                  <a:pt x="29247" y="23876"/>
                  <a:pt x="29194" y="23876"/>
                </a:cubicBezTo>
                <a:cubicBezTo>
                  <a:pt x="29220" y="23824"/>
                  <a:pt x="29220" y="23797"/>
                  <a:pt x="29194" y="23771"/>
                </a:cubicBezTo>
                <a:lnTo>
                  <a:pt x="29141" y="23771"/>
                </a:lnTo>
                <a:cubicBezTo>
                  <a:pt x="29194" y="23745"/>
                  <a:pt x="29220" y="23692"/>
                  <a:pt x="29141" y="23666"/>
                </a:cubicBezTo>
                <a:cubicBezTo>
                  <a:pt x="29063" y="23640"/>
                  <a:pt x="29089" y="23561"/>
                  <a:pt x="29141" y="23455"/>
                </a:cubicBezTo>
                <a:lnTo>
                  <a:pt x="29194" y="23350"/>
                </a:lnTo>
                <a:cubicBezTo>
                  <a:pt x="29207" y="23337"/>
                  <a:pt x="29220" y="23330"/>
                  <a:pt x="29233" y="23330"/>
                </a:cubicBezTo>
                <a:close/>
                <a:moveTo>
                  <a:pt x="30852" y="24164"/>
                </a:moveTo>
                <a:cubicBezTo>
                  <a:pt x="30859" y="24164"/>
                  <a:pt x="30868" y="24173"/>
                  <a:pt x="30877" y="24192"/>
                </a:cubicBezTo>
                <a:cubicBezTo>
                  <a:pt x="30930" y="24218"/>
                  <a:pt x="30930" y="24271"/>
                  <a:pt x="30930" y="24297"/>
                </a:cubicBezTo>
                <a:cubicBezTo>
                  <a:pt x="30886" y="24384"/>
                  <a:pt x="30807" y="24435"/>
                  <a:pt x="30751" y="24435"/>
                </a:cubicBezTo>
                <a:cubicBezTo>
                  <a:pt x="30739" y="24435"/>
                  <a:pt x="30728" y="24433"/>
                  <a:pt x="30719" y="24429"/>
                </a:cubicBezTo>
                <a:lnTo>
                  <a:pt x="30693" y="24429"/>
                </a:lnTo>
                <a:cubicBezTo>
                  <a:pt x="30693" y="24376"/>
                  <a:pt x="30693" y="24350"/>
                  <a:pt x="30719" y="24323"/>
                </a:cubicBezTo>
                <a:cubicBezTo>
                  <a:pt x="30733" y="24310"/>
                  <a:pt x="30752" y="24304"/>
                  <a:pt x="30772" y="24304"/>
                </a:cubicBezTo>
                <a:cubicBezTo>
                  <a:pt x="30792" y="24304"/>
                  <a:pt x="30811" y="24310"/>
                  <a:pt x="30825" y="24323"/>
                </a:cubicBezTo>
                <a:cubicBezTo>
                  <a:pt x="30831" y="24330"/>
                  <a:pt x="30836" y="24333"/>
                  <a:pt x="30840" y="24333"/>
                </a:cubicBezTo>
                <a:cubicBezTo>
                  <a:pt x="30851" y="24333"/>
                  <a:pt x="30851" y="24304"/>
                  <a:pt x="30851" y="24244"/>
                </a:cubicBezTo>
                <a:cubicBezTo>
                  <a:pt x="30834" y="24193"/>
                  <a:pt x="30839" y="24164"/>
                  <a:pt x="30852" y="24164"/>
                </a:cubicBezTo>
                <a:close/>
                <a:moveTo>
                  <a:pt x="25922" y="24028"/>
                </a:moveTo>
                <a:cubicBezTo>
                  <a:pt x="25940" y="24028"/>
                  <a:pt x="25950" y="24049"/>
                  <a:pt x="25959" y="24087"/>
                </a:cubicBezTo>
                <a:cubicBezTo>
                  <a:pt x="26012" y="24087"/>
                  <a:pt x="26012" y="24166"/>
                  <a:pt x="25959" y="24192"/>
                </a:cubicBezTo>
                <a:lnTo>
                  <a:pt x="25933" y="24166"/>
                </a:lnTo>
                <a:cubicBezTo>
                  <a:pt x="25907" y="24192"/>
                  <a:pt x="25880" y="24244"/>
                  <a:pt x="25907" y="24271"/>
                </a:cubicBezTo>
                <a:cubicBezTo>
                  <a:pt x="25971" y="24379"/>
                  <a:pt x="25877" y="24469"/>
                  <a:pt x="25768" y="24469"/>
                </a:cubicBezTo>
                <a:cubicBezTo>
                  <a:pt x="25744" y="24469"/>
                  <a:pt x="25720" y="24464"/>
                  <a:pt x="25696" y="24455"/>
                </a:cubicBezTo>
                <a:cubicBezTo>
                  <a:pt x="25565" y="24376"/>
                  <a:pt x="25617" y="24350"/>
                  <a:pt x="25696" y="24244"/>
                </a:cubicBezTo>
                <a:cubicBezTo>
                  <a:pt x="25831" y="24093"/>
                  <a:pt x="25890" y="24028"/>
                  <a:pt x="25922" y="24028"/>
                </a:cubicBezTo>
                <a:close/>
                <a:moveTo>
                  <a:pt x="32455" y="24244"/>
                </a:moveTo>
                <a:cubicBezTo>
                  <a:pt x="32455" y="24297"/>
                  <a:pt x="32455" y="24323"/>
                  <a:pt x="32455" y="24376"/>
                </a:cubicBezTo>
                <a:lnTo>
                  <a:pt x="32429" y="24350"/>
                </a:lnTo>
                <a:lnTo>
                  <a:pt x="32350" y="24350"/>
                </a:lnTo>
                <a:cubicBezTo>
                  <a:pt x="32271" y="24350"/>
                  <a:pt x="32271" y="24350"/>
                  <a:pt x="32350" y="24402"/>
                </a:cubicBezTo>
                <a:lnTo>
                  <a:pt x="32403" y="24429"/>
                </a:lnTo>
                <a:cubicBezTo>
                  <a:pt x="32376" y="24455"/>
                  <a:pt x="32350" y="24481"/>
                  <a:pt x="32324" y="24481"/>
                </a:cubicBezTo>
                <a:cubicBezTo>
                  <a:pt x="32324" y="24455"/>
                  <a:pt x="32297" y="24429"/>
                  <a:pt x="32297" y="24429"/>
                </a:cubicBezTo>
                <a:cubicBezTo>
                  <a:pt x="32271" y="24376"/>
                  <a:pt x="32271" y="24350"/>
                  <a:pt x="32297" y="24297"/>
                </a:cubicBezTo>
                <a:cubicBezTo>
                  <a:pt x="32297" y="24271"/>
                  <a:pt x="32350" y="24297"/>
                  <a:pt x="32350" y="24244"/>
                </a:cubicBezTo>
                <a:close/>
                <a:moveTo>
                  <a:pt x="29089" y="23797"/>
                </a:moveTo>
                <a:cubicBezTo>
                  <a:pt x="29089" y="23797"/>
                  <a:pt x="29063" y="23824"/>
                  <a:pt x="29063" y="23824"/>
                </a:cubicBezTo>
                <a:cubicBezTo>
                  <a:pt x="29063" y="23850"/>
                  <a:pt x="29063" y="23850"/>
                  <a:pt x="29063" y="23850"/>
                </a:cubicBezTo>
                <a:cubicBezTo>
                  <a:pt x="29036" y="23850"/>
                  <a:pt x="29010" y="23876"/>
                  <a:pt x="28984" y="23903"/>
                </a:cubicBezTo>
                <a:cubicBezTo>
                  <a:pt x="28968" y="23933"/>
                  <a:pt x="28962" y="23946"/>
                  <a:pt x="28975" y="23946"/>
                </a:cubicBezTo>
                <a:cubicBezTo>
                  <a:pt x="28984" y="23946"/>
                  <a:pt x="29004" y="23940"/>
                  <a:pt x="29036" y="23929"/>
                </a:cubicBezTo>
                <a:cubicBezTo>
                  <a:pt x="29036" y="23942"/>
                  <a:pt x="29043" y="23949"/>
                  <a:pt x="29056" y="23949"/>
                </a:cubicBezTo>
                <a:cubicBezTo>
                  <a:pt x="29069" y="23949"/>
                  <a:pt x="29089" y="23942"/>
                  <a:pt x="29115" y="23929"/>
                </a:cubicBezTo>
                <a:cubicBezTo>
                  <a:pt x="29141" y="23929"/>
                  <a:pt x="29168" y="23955"/>
                  <a:pt x="29194" y="23981"/>
                </a:cubicBezTo>
                <a:cubicBezTo>
                  <a:pt x="29220" y="24060"/>
                  <a:pt x="29194" y="24087"/>
                  <a:pt x="29115" y="24087"/>
                </a:cubicBezTo>
                <a:cubicBezTo>
                  <a:pt x="29063" y="24113"/>
                  <a:pt x="29010" y="24165"/>
                  <a:pt x="29036" y="24218"/>
                </a:cubicBezTo>
                <a:lnTo>
                  <a:pt x="29036" y="24218"/>
                </a:lnTo>
                <a:cubicBezTo>
                  <a:pt x="29036" y="24288"/>
                  <a:pt x="29030" y="24355"/>
                  <a:pt x="28984" y="24402"/>
                </a:cubicBezTo>
                <a:cubicBezTo>
                  <a:pt x="28937" y="24460"/>
                  <a:pt x="28911" y="24493"/>
                  <a:pt x="28894" y="24493"/>
                </a:cubicBezTo>
                <a:cubicBezTo>
                  <a:pt x="28873" y="24493"/>
                  <a:pt x="28867" y="24441"/>
                  <a:pt x="28852" y="24323"/>
                </a:cubicBezTo>
                <a:cubicBezTo>
                  <a:pt x="28826" y="24218"/>
                  <a:pt x="28747" y="24139"/>
                  <a:pt x="28642" y="24087"/>
                </a:cubicBezTo>
                <a:cubicBezTo>
                  <a:pt x="28563" y="24060"/>
                  <a:pt x="28537" y="24008"/>
                  <a:pt x="28537" y="23981"/>
                </a:cubicBezTo>
                <a:cubicBezTo>
                  <a:pt x="28550" y="23968"/>
                  <a:pt x="28576" y="23962"/>
                  <a:pt x="28606" y="23962"/>
                </a:cubicBezTo>
                <a:cubicBezTo>
                  <a:pt x="28635" y="23962"/>
                  <a:pt x="28668" y="23968"/>
                  <a:pt x="28694" y="23981"/>
                </a:cubicBezTo>
                <a:cubicBezTo>
                  <a:pt x="28716" y="23992"/>
                  <a:pt x="28738" y="23999"/>
                  <a:pt x="28756" y="23999"/>
                </a:cubicBezTo>
                <a:cubicBezTo>
                  <a:pt x="28781" y="23999"/>
                  <a:pt x="28800" y="23986"/>
                  <a:pt x="28800" y="23955"/>
                </a:cubicBezTo>
                <a:cubicBezTo>
                  <a:pt x="28826" y="23876"/>
                  <a:pt x="28905" y="23850"/>
                  <a:pt x="28984" y="23824"/>
                </a:cubicBezTo>
                <a:cubicBezTo>
                  <a:pt x="29010" y="23824"/>
                  <a:pt x="29063" y="23797"/>
                  <a:pt x="29089" y="23797"/>
                </a:cubicBezTo>
                <a:close/>
                <a:moveTo>
                  <a:pt x="30115" y="24244"/>
                </a:moveTo>
                <a:lnTo>
                  <a:pt x="30115" y="24244"/>
                </a:lnTo>
                <a:cubicBezTo>
                  <a:pt x="30167" y="24271"/>
                  <a:pt x="30220" y="24297"/>
                  <a:pt x="30246" y="24297"/>
                </a:cubicBezTo>
                <a:cubicBezTo>
                  <a:pt x="30255" y="24288"/>
                  <a:pt x="30261" y="24285"/>
                  <a:pt x="30265" y="24285"/>
                </a:cubicBezTo>
                <a:cubicBezTo>
                  <a:pt x="30272" y="24285"/>
                  <a:pt x="30272" y="24297"/>
                  <a:pt x="30272" y="24297"/>
                </a:cubicBezTo>
                <a:cubicBezTo>
                  <a:pt x="30272" y="24297"/>
                  <a:pt x="30325" y="24350"/>
                  <a:pt x="30404" y="24376"/>
                </a:cubicBezTo>
                <a:cubicBezTo>
                  <a:pt x="30456" y="24376"/>
                  <a:pt x="30483" y="24402"/>
                  <a:pt x="30535" y="24455"/>
                </a:cubicBezTo>
                <a:cubicBezTo>
                  <a:pt x="30535" y="24481"/>
                  <a:pt x="30522" y="24494"/>
                  <a:pt x="30502" y="24494"/>
                </a:cubicBezTo>
                <a:cubicBezTo>
                  <a:pt x="30483" y="24494"/>
                  <a:pt x="30456" y="24481"/>
                  <a:pt x="30430" y="24455"/>
                </a:cubicBezTo>
                <a:lnTo>
                  <a:pt x="30404" y="24455"/>
                </a:lnTo>
                <a:cubicBezTo>
                  <a:pt x="30346" y="24416"/>
                  <a:pt x="30288" y="24392"/>
                  <a:pt x="30251" y="24392"/>
                </a:cubicBezTo>
                <a:cubicBezTo>
                  <a:pt x="30238" y="24392"/>
                  <a:pt x="30227" y="24395"/>
                  <a:pt x="30220" y="24402"/>
                </a:cubicBezTo>
                <a:cubicBezTo>
                  <a:pt x="30220" y="24417"/>
                  <a:pt x="30216" y="24423"/>
                  <a:pt x="30209" y="24423"/>
                </a:cubicBezTo>
                <a:cubicBezTo>
                  <a:pt x="30192" y="24423"/>
                  <a:pt x="30160" y="24380"/>
                  <a:pt x="30141" y="24323"/>
                </a:cubicBezTo>
                <a:cubicBezTo>
                  <a:pt x="30141" y="24271"/>
                  <a:pt x="30115" y="24244"/>
                  <a:pt x="30115" y="24244"/>
                </a:cubicBezTo>
                <a:close/>
                <a:moveTo>
                  <a:pt x="38007" y="24365"/>
                </a:moveTo>
                <a:cubicBezTo>
                  <a:pt x="38033" y="24365"/>
                  <a:pt x="38065" y="24384"/>
                  <a:pt x="38083" y="24402"/>
                </a:cubicBezTo>
                <a:cubicBezTo>
                  <a:pt x="38136" y="24429"/>
                  <a:pt x="38136" y="24481"/>
                  <a:pt x="38136" y="24507"/>
                </a:cubicBezTo>
                <a:cubicBezTo>
                  <a:pt x="38128" y="24515"/>
                  <a:pt x="38118" y="24518"/>
                  <a:pt x="38107" y="24518"/>
                </a:cubicBezTo>
                <a:cubicBezTo>
                  <a:pt x="38081" y="24518"/>
                  <a:pt x="38049" y="24500"/>
                  <a:pt x="38031" y="24481"/>
                </a:cubicBezTo>
                <a:cubicBezTo>
                  <a:pt x="37978" y="24429"/>
                  <a:pt x="37978" y="24376"/>
                  <a:pt x="37978" y="24376"/>
                </a:cubicBezTo>
                <a:cubicBezTo>
                  <a:pt x="37986" y="24368"/>
                  <a:pt x="37996" y="24365"/>
                  <a:pt x="38007" y="24365"/>
                </a:cubicBezTo>
                <a:close/>
                <a:moveTo>
                  <a:pt x="35857" y="24224"/>
                </a:moveTo>
                <a:cubicBezTo>
                  <a:pt x="35882" y="24224"/>
                  <a:pt x="35910" y="24263"/>
                  <a:pt x="35953" y="24350"/>
                </a:cubicBezTo>
                <a:cubicBezTo>
                  <a:pt x="36011" y="24451"/>
                  <a:pt x="36037" y="24489"/>
                  <a:pt x="36062" y="24489"/>
                </a:cubicBezTo>
                <a:cubicBezTo>
                  <a:pt x="36082" y="24489"/>
                  <a:pt x="36102" y="24464"/>
                  <a:pt x="36137" y="24429"/>
                </a:cubicBezTo>
                <a:cubicBezTo>
                  <a:pt x="36169" y="24386"/>
                  <a:pt x="36200" y="24365"/>
                  <a:pt x="36225" y="24365"/>
                </a:cubicBezTo>
                <a:cubicBezTo>
                  <a:pt x="36262" y="24365"/>
                  <a:pt x="36285" y="24413"/>
                  <a:pt x="36269" y="24507"/>
                </a:cubicBezTo>
                <a:cubicBezTo>
                  <a:pt x="36249" y="24567"/>
                  <a:pt x="36229" y="24596"/>
                  <a:pt x="36198" y="24596"/>
                </a:cubicBezTo>
                <a:cubicBezTo>
                  <a:pt x="36188" y="24596"/>
                  <a:pt x="36177" y="24593"/>
                  <a:pt x="36164" y="24586"/>
                </a:cubicBezTo>
                <a:cubicBezTo>
                  <a:pt x="36085" y="24586"/>
                  <a:pt x="36111" y="24534"/>
                  <a:pt x="36085" y="24534"/>
                </a:cubicBezTo>
                <a:cubicBezTo>
                  <a:pt x="36085" y="24534"/>
                  <a:pt x="36058" y="24534"/>
                  <a:pt x="36085" y="24560"/>
                </a:cubicBezTo>
                <a:lnTo>
                  <a:pt x="35979" y="24534"/>
                </a:lnTo>
                <a:lnTo>
                  <a:pt x="35927" y="24534"/>
                </a:lnTo>
                <a:cubicBezTo>
                  <a:pt x="35927" y="24469"/>
                  <a:pt x="35927" y="24422"/>
                  <a:pt x="35898" y="24422"/>
                </a:cubicBezTo>
                <a:cubicBezTo>
                  <a:pt x="35891" y="24422"/>
                  <a:pt x="35884" y="24424"/>
                  <a:pt x="35874" y="24429"/>
                </a:cubicBezTo>
                <a:cubicBezTo>
                  <a:pt x="35861" y="24442"/>
                  <a:pt x="35848" y="24448"/>
                  <a:pt x="35835" y="24448"/>
                </a:cubicBezTo>
                <a:cubicBezTo>
                  <a:pt x="35822" y="24448"/>
                  <a:pt x="35808" y="24442"/>
                  <a:pt x="35795" y="24429"/>
                </a:cubicBezTo>
                <a:cubicBezTo>
                  <a:pt x="35769" y="24402"/>
                  <a:pt x="35769" y="24350"/>
                  <a:pt x="35795" y="24297"/>
                </a:cubicBezTo>
                <a:cubicBezTo>
                  <a:pt x="35819" y="24250"/>
                  <a:pt x="35837" y="24224"/>
                  <a:pt x="35857" y="24224"/>
                </a:cubicBezTo>
                <a:close/>
                <a:moveTo>
                  <a:pt x="28004" y="24339"/>
                </a:moveTo>
                <a:cubicBezTo>
                  <a:pt x="28041" y="24339"/>
                  <a:pt x="28079" y="24357"/>
                  <a:pt x="28116" y="24376"/>
                </a:cubicBezTo>
                <a:lnTo>
                  <a:pt x="28063" y="24376"/>
                </a:lnTo>
                <a:cubicBezTo>
                  <a:pt x="28116" y="24402"/>
                  <a:pt x="28142" y="24481"/>
                  <a:pt x="28089" y="24560"/>
                </a:cubicBezTo>
                <a:cubicBezTo>
                  <a:pt x="28063" y="24586"/>
                  <a:pt x="28037" y="24599"/>
                  <a:pt x="28014" y="24599"/>
                </a:cubicBezTo>
                <a:cubicBezTo>
                  <a:pt x="27991" y="24599"/>
                  <a:pt x="27971" y="24586"/>
                  <a:pt x="27958" y="24560"/>
                </a:cubicBezTo>
                <a:cubicBezTo>
                  <a:pt x="27932" y="24507"/>
                  <a:pt x="27879" y="24507"/>
                  <a:pt x="27800" y="24507"/>
                </a:cubicBezTo>
                <a:cubicBezTo>
                  <a:pt x="27777" y="24515"/>
                  <a:pt x="27761" y="24518"/>
                  <a:pt x="27751" y="24518"/>
                </a:cubicBezTo>
                <a:cubicBezTo>
                  <a:pt x="27728" y="24518"/>
                  <a:pt x="27744" y="24500"/>
                  <a:pt x="27800" y="24481"/>
                </a:cubicBezTo>
                <a:cubicBezTo>
                  <a:pt x="27853" y="24429"/>
                  <a:pt x="27905" y="24402"/>
                  <a:pt x="27958" y="24350"/>
                </a:cubicBezTo>
                <a:cubicBezTo>
                  <a:pt x="27973" y="24342"/>
                  <a:pt x="27989" y="24339"/>
                  <a:pt x="28004" y="24339"/>
                </a:cubicBezTo>
                <a:close/>
                <a:moveTo>
                  <a:pt x="36354" y="24593"/>
                </a:moveTo>
                <a:cubicBezTo>
                  <a:pt x="36374" y="24593"/>
                  <a:pt x="36400" y="24599"/>
                  <a:pt x="36427" y="24613"/>
                </a:cubicBezTo>
                <a:cubicBezTo>
                  <a:pt x="36453" y="24639"/>
                  <a:pt x="36479" y="24692"/>
                  <a:pt x="36453" y="24718"/>
                </a:cubicBezTo>
                <a:cubicBezTo>
                  <a:pt x="36444" y="24722"/>
                  <a:pt x="36432" y="24725"/>
                  <a:pt x="36419" y="24725"/>
                </a:cubicBezTo>
                <a:cubicBezTo>
                  <a:pt x="36360" y="24725"/>
                  <a:pt x="36283" y="24678"/>
                  <a:pt x="36348" y="24613"/>
                </a:cubicBezTo>
                <a:lnTo>
                  <a:pt x="36321" y="24613"/>
                </a:lnTo>
                <a:cubicBezTo>
                  <a:pt x="36321" y="24599"/>
                  <a:pt x="36334" y="24593"/>
                  <a:pt x="36354" y="24593"/>
                </a:cubicBezTo>
                <a:close/>
                <a:moveTo>
                  <a:pt x="38729" y="24583"/>
                </a:moveTo>
                <a:cubicBezTo>
                  <a:pt x="38756" y="24583"/>
                  <a:pt x="38792" y="24609"/>
                  <a:pt x="38820" y="24665"/>
                </a:cubicBezTo>
                <a:cubicBezTo>
                  <a:pt x="38846" y="24718"/>
                  <a:pt x="38846" y="24744"/>
                  <a:pt x="38820" y="24770"/>
                </a:cubicBezTo>
                <a:cubicBezTo>
                  <a:pt x="38794" y="24770"/>
                  <a:pt x="38662" y="24692"/>
                  <a:pt x="38688" y="24639"/>
                </a:cubicBezTo>
                <a:cubicBezTo>
                  <a:pt x="38688" y="24602"/>
                  <a:pt x="38705" y="24583"/>
                  <a:pt x="38729" y="24583"/>
                </a:cubicBezTo>
                <a:close/>
                <a:moveTo>
                  <a:pt x="31177" y="24607"/>
                </a:moveTo>
                <a:cubicBezTo>
                  <a:pt x="31193" y="24607"/>
                  <a:pt x="31216" y="24617"/>
                  <a:pt x="31245" y="24639"/>
                </a:cubicBezTo>
                <a:lnTo>
                  <a:pt x="31245" y="24665"/>
                </a:lnTo>
                <a:cubicBezTo>
                  <a:pt x="31272" y="24692"/>
                  <a:pt x="31298" y="24718"/>
                  <a:pt x="31298" y="24770"/>
                </a:cubicBezTo>
                <a:lnTo>
                  <a:pt x="31272" y="24770"/>
                </a:lnTo>
                <a:cubicBezTo>
                  <a:pt x="31245" y="24770"/>
                  <a:pt x="31219" y="24797"/>
                  <a:pt x="31193" y="24823"/>
                </a:cubicBezTo>
                <a:cubicBezTo>
                  <a:pt x="31193" y="24797"/>
                  <a:pt x="31193" y="24770"/>
                  <a:pt x="31193" y="24770"/>
                </a:cubicBezTo>
                <a:cubicBezTo>
                  <a:pt x="31136" y="24675"/>
                  <a:pt x="31134" y="24607"/>
                  <a:pt x="31177" y="24607"/>
                </a:cubicBezTo>
                <a:close/>
                <a:moveTo>
                  <a:pt x="33086" y="24455"/>
                </a:moveTo>
                <a:lnTo>
                  <a:pt x="33086" y="24507"/>
                </a:lnTo>
                <a:cubicBezTo>
                  <a:pt x="33113" y="24639"/>
                  <a:pt x="33165" y="24770"/>
                  <a:pt x="33192" y="24770"/>
                </a:cubicBezTo>
                <a:cubicBezTo>
                  <a:pt x="33218" y="24770"/>
                  <a:pt x="33218" y="24797"/>
                  <a:pt x="33192" y="24823"/>
                </a:cubicBezTo>
                <a:lnTo>
                  <a:pt x="33113" y="24770"/>
                </a:lnTo>
                <a:lnTo>
                  <a:pt x="33218" y="24849"/>
                </a:lnTo>
                <a:cubicBezTo>
                  <a:pt x="33218" y="24876"/>
                  <a:pt x="33218" y="24902"/>
                  <a:pt x="33192" y="24928"/>
                </a:cubicBezTo>
                <a:cubicBezTo>
                  <a:pt x="33165" y="24928"/>
                  <a:pt x="33113" y="24902"/>
                  <a:pt x="33086" y="24902"/>
                </a:cubicBezTo>
                <a:cubicBezTo>
                  <a:pt x="33086" y="24876"/>
                  <a:pt x="33086" y="24849"/>
                  <a:pt x="33086" y="24849"/>
                </a:cubicBezTo>
                <a:cubicBezTo>
                  <a:pt x="33060" y="24797"/>
                  <a:pt x="33034" y="24744"/>
                  <a:pt x="32981" y="24718"/>
                </a:cubicBezTo>
                <a:cubicBezTo>
                  <a:pt x="32975" y="24711"/>
                  <a:pt x="32966" y="24708"/>
                  <a:pt x="32957" y="24708"/>
                </a:cubicBezTo>
                <a:cubicBezTo>
                  <a:pt x="32930" y="24708"/>
                  <a:pt x="32896" y="24738"/>
                  <a:pt x="32876" y="24797"/>
                </a:cubicBezTo>
                <a:cubicBezTo>
                  <a:pt x="32823" y="24797"/>
                  <a:pt x="32797" y="24797"/>
                  <a:pt x="32771" y="24770"/>
                </a:cubicBezTo>
                <a:cubicBezTo>
                  <a:pt x="32718" y="24718"/>
                  <a:pt x="32718" y="24718"/>
                  <a:pt x="32797" y="24718"/>
                </a:cubicBezTo>
                <a:cubicBezTo>
                  <a:pt x="32876" y="24692"/>
                  <a:pt x="32876" y="24692"/>
                  <a:pt x="32850" y="24613"/>
                </a:cubicBezTo>
                <a:cubicBezTo>
                  <a:pt x="32807" y="24548"/>
                  <a:pt x="32816" y="24467"/>
                  <a:pt x="32878" y="24467"/>
                </a:cubicBezTo>
                <a:cubicBezTo>
                  <a:pt x="32892" y="24467"/>
                  <a:pt x="32909" y="24471"/>
                  <a:pt x="32929" y="24481"/>
                </a:cubicBezTo>
                <a:cubicBezTo>
                  <a:pt x="32955" y="24507"/>
                  <a:pt x="32981" y="24507"/>
                  <a:pt x="32955" y="24534"/>
                </a:cubicBezTo>
                <a:cubicBezTo>
                  <a:pt x="32902" y="24534"/>
                  <a:pt x="32902" y="24560"/>
                  <a:pt x="32955" y="24586"/>
                </a:cubicBezTo>
                <a:cubicBezTo>
                  <a:pt x="32968" y="24599"/>
                  <a:pt x="32981" y="24606"/>
                  <a:pt x="32994" y="24606"/>
                </a:cubicBezTo>
                <a:cubicBezTo>
                  <a:pt x="33008" y="24606"/>
                  <a:pt x="33021" y="24599"/>
                  <a:pt x="33034" y="24586"/>
                </a:cubicBezTo>
                <a:cubicBezTo>
                  <a:pt x="33086" y="24560"/>
                  <a:pt x="33086" y="24507"/>
                  <a:pt x="33034" y="24507"/>
                </a:cubicBezTo>
                <a:cubicBezTo>
                  <a:pt x="33008" y="24481"/>
                  <a:pt x="33034" y="24455"/>
                  <a:pt x="33086" y="24455"/>
                </a:cubicBezTo>
                <a:close/>
                <a:moveTo>
                  <a:pt x="28657" y="24646"/>
                </a:moveTo>
                <a:cubicBezTo>
                  <a:pt x="28664" y="24646"/>
                  <a:pt x="28668" y="24660"/>
                  <a:pt x="28668" y="24692"/>
                </a:cubicBezTo>
                <a:cubicBezTo>
                  <a:pt x="28668" y="24744"/>
                  <a:pt x="28694" y="24797"/>
                  <a:pt x="28721" y="24823"/>
                </a:cubicBezTo>
                <a:cubicBezTo>
                  <a:pt x="28878" y="24928"/>
                  <a:pt x="28878" y="24955"/>
                  <a:pt x="28747" y="24955"/>
                </a:cubicBezTo>
                <a:cubicBezTo>
                  <a:pt x="28668" y="24955"/>
                  <a:pt x="28589" y="24955"/>
                  <a:pt x="28589" y="24928"/>
                </a:cubicBezTo>
                <a:cubicBezTo>
                  <a:pt x="28589" y="24876"/>
                  <a:pt x="28589" y="24797"/>
                  <a:pt x="28615" y="24744"/>
                </a:cubicBezTo>
                <a:cubicBezTo>
                  <a:pt x="28631" y="24680"/>
                  <a:pt x="28647" y="24646"/>
                  <a:pt x="28657" y="24646"/>
                </a:cubicBezTo>
                <a:close/>
                <a:moveTo>
                  <a:pt x="39533" y="24830"/>
                </a:moveTo>
                <a:cubicBezTo>
                  <a:pt x="39550" y="24830"/>
                  <a:pt x="39569" y="24836"/>
                  <a:pt x="39583" y="24849"/>
                </a:cubicBezTo>
                <a:cubicBezTo>
                  <a:pt x="39609" y="24876"/>
                  <a:pt x="39609" y="24928"/>
                  <a:pt x="39583" y="24981"/>
                </a:cubicBezTo>
                <a:cubicBezTo>
                  <a:pt x="39571" y="24992"/>
                  <a:pt x="39558" y="24998"/>
                  <a:pt x="39546" y="24998"/>
                </a:cubicBezTo>
                <a:cubicBezTo>
                  <a:pt x="39502" y="24998"/>
                  <a:pt x="39463" y="24931"/>
                  <a:pt x="39504" y="24849"/>
                </a:cubicBezTo>
                <a:cubicBezTo>
                  <a:pt x="39504" y="24836"/>
                  <a:pt x="39517" y="24830"/>
                  <a:pt x="39533" y="24830"/>
                </a:cubicBezTo>
                <a:close/>
                <a:moveTo>
                  <a:pt x="29171" y="24895"/>
                </a:moveTo>
                <a:cubicBezTo>
                  <a:pt x="29194" y="24895"/>
                  <a:pt x="29220" y="24915"/>
                  <a:pt x="29247" y="24955"/>
                </a:cubicBezTo>
                <a:cubicBezTo>
                  <a:pt x="29308" y="25037"/>
                  <a:pt x="29290" y="25103"/>
                  <a:pt x="29216" y="25103"/>
                </a:cubicBezTo>
                <a:cubicBezTo>
                  <a:pt x="29195" y="25103"/>
                  <a:pt x="29170" y="25098"/>
                  <a:pt x="29141" y="25086"/>
                </a:cubicBezTo>
                <a:cubicBezTo>
                  <a:pt x="29089" y="25086"/>
                  <a:pt x="29063" y="24981"/>
                  <a:pt x="29115" y="24955"/>
                </a:cubicBezTo>
                <a:cubicBezTo>
                  <a:pt x="29128" y="24915"/>
                  <a:pt x="29148" y="24895"/>
                  <a:pt x="29171" y="24895"/>
                </a:cubicBezTo>
                <a:close/>
                <a:moveTo>
                  <a:pt x="28007" y="24749"/>
                </a:moveTo>
                <a:cubicBezTo>
                  <a:pt x="28028" y="24749"/>
                  <a:pt x="28048" y="24755"/>
                  <a:pt x="28063" y="24770"/>
                </a:cubicBezTo>
                <a:cubicBezTo>
                  <a:pt x="28116" y="24823"/>
                  <a:pt x="28168" y="24876"/>
                  <a:pt x="28089" y="24928"/>
                </a:cubicBezTo>
                <a:lnTo>
                  <a:pt x="28063" y="24928"/>
                </a:lnTo>
                <a:cubicBezTo>
                  <a:pt x="27984" y="24955"/>
                  <a:pt x="27984" y="25007"/>
                  <a:pt x="28011" y="25033"/>
                </a:cubicBezTo>
                <a:cubicBezTo>
                  <a:pt x="28063" y="25086"/>
                  <a:pt x="28037" y="25112"/>
                  <a:pt x="27984" y="25112"/>
                </a:cubicBezTo>
                <a:cubicBezTo>
                  <a:pt x="27977" y="25119"/>
                  <a:pt x="27968" y="25123"/>
                  <a:pt x="27959" y="25123"/>
                </a:cubicBezTo>
                <a:cubicBezTo>
                  <a:pt x="27935" y="25123"/>
                  <a:pt x="27912" y="25098"/>
                  <a:pt x="27932" y="25060"/>
                </a:cubicBezTo>
                <a:cubicBezTo>
                  <a:pt x="27932" y="25033"/>
                  <a:pt x="27905" y="24981"/>
                  <a:pt x="27879" y="24981"/>
                </a:cubicBezTo>
                <a:cubicBezTo>
                  <a:pt x="27826" y="24981"/>
                  <a:pt x="27826" y="24902"/>
                  <a:pt x="27879" y="24823"/>
                </a:cubicBezTo>
                <a:cubicBezTo>
                  <a:pt x="27898" y="24786"/>
                  <a:pt x="27956" y="24749"/>
                  <a:pt x="28007" y="24749"/>
                </a:cubicBezTo>
                <a:close/>
                <a:moveTo>
                  <a:pt x="29733" y="25014"/>
                </a:moveTo>
                <a:cubicBezTo>
                  <a:pt x="29746" y="25014"/>
                  <a:pt x="29759" y="25020"/>
                  <a:pt x="29773" y="25033"/>
                </a:cubicBezTo>
                <a:cubicBezTo>
                  <a:pt x="29825" y="25086"/>
                  <a:pt x="29825" y="25139"/>
                  <a:pt x="29773" y="25165"/>
                </a:cubicBezTo>
                <a:cubicBezTo>
                  <a:pt x="29759" y="25191"/>
                  <a:pt x="29740" y="25204"/>
                  <a:pt x="29723" y="25204"/>
                </a:cubicBezTo>
                <a:cubicBezTo>
                  <a:pt x="29707" y="25204"/>
                  <a:pt x="29694" y="25191"/>
                  <a:pt x="29694" y="25165"/>
                </a:cubicBezTo>
                <a:cubicBezTo>
                  <a:pt x="29667" y="25112"/>
                  <a:pt x="29667" y="25086"/>
                  <a:pt x="29694" y="25033"/>
                </a:cubicBezTo>
                <a:cubicBezTo>
                  <a:pt x="29707" y="25020"/>
                  <a:pt x="29720" y="25014"/>
                  <a:pt x="29733" y="25014"/>
                </a:cubicBezTo>
                <a:close/>
                <a:moveTo>
                  <a:pt x="34981" y="25083"/>
                </a:moveTo>
                <a:cubicBezTo>
                  <a:pt x="35067" y="25083"/>
                  <a:pt x="35102" y="25196"/>
                  <a:pt x="35006" y="25244"/>
                </a:cubicBezTo>
                <a:lnTo>
                  <a:pt x="35006" y="25218"/>
                </a:lnTo>
                <a:cubicBezTo>
                  <a:pt x="34992" y="25222"/>
                  <a:pt x="34976" y="25225"/>
                  <a:pt x="34959" y="25225"/>
                </a:cubicBezTo>
                <a:cubicBezTo>
                  <a:pt x="34885" y="25225"/>
                  <a:pt x="34806" y="25182"/>
                  <a:pt x="34849" y="25139"/>
                </a:cubicBezTo>
                <a:cubicBezTo>
                  <a:pt x="34875" y="25112"/>
                  <a:pt x="34927" y="25086"/>
                  <a:pt x="34954" y="25086"/>
                </a:cubicBezTo>
                <a:cubicBezTo>
                  <a:pt x="34963" y="25084"/>
                  <a:pt x="34972" y="25083"/>
                  <a:pt x="34981" y="25083"/>
                </a:cubicBezTo>
                <a:close/>
                <a:moveTo>
                  <a:pt x="37750" y="25227"/>
                </a:moveTo>
                <a:cubicBezTo>
                  <a:pt x="37768" y="25227"/>
                  <a:pt x="37783" y="25233"/>
                  <a:pt x="37794" y="25244"/>
                </a:cubicBezTo>
                <a:cubicBezTo>
                  <a:pt x="37873" y="25296"/>
                  <a:pt x="37820" y="25402"/>
                  <a:pt x="37715" y="25402"/>
                </a:cubicBezTo>
                <a:cubicBezTo>
                  <a:pt x="37636" y="25402"/>
                  <a:pt x="37610" y="25323"/>
                  <a:pt x="37663" y="25270"/>
                </a:cubicBezTo>
                <a:cubicBezTo>
                  <a:pt x="37693" y="25239"/>
                  <a:pt x="37724" y="25227"/>
                  <a:pt x="37750" y="25227"/>
                </a:cubicBezTo>
                <a:close/>
                <a:moveTo>
                  <a:pt x="40135" y="25329"/>
                </a:moveTo>
                <a:cubicBezTo>
                  <a:pt x="40155" y="25329"/>
                  <a:pt x="40174" y="25336"/>
                  <a:pt x="40187" y="25349"/>
                </a:cubicBezTo>
                <a:cubicBezTo>
                  <a:pt x="40293" y="25375"/>
                  <a:pt x="40293" y="25402"/>
                  <a:pt x="40240" y="25454"/>
                </a:cubicBezTo>
                <a:cubicBezTo>
                  <a:pt x="40227" y="25467"/>
                  <a:pt x="40207" y="25474"/>
                  <a:pt x="40184" y="25474"/>
                </a:cubicBezTo>
                <a:cubicBezTo>
                  <a:pt x="40161" y="25474"/>
                  <a:pt x="40135" y="25467"/>
                  <a:pt x="40109" y="25454"/>
                </a:cubicBezTo>
                <a:cubicBezTo>
                  <a:pt x="40082" y="25402"/>
                  <a:pt x="40056" y="25375"/>
                  <a:pt x="40082" y="25349"/>
                </a:cubicBezTo>
                <a:cubicBezTo>
                  <a:pt x="40095" y="25336"/>
                  <a:pt x="40115" y="25329"/>
                  <a:pt x="40135" y="25329"/>
                </a:cubicBezTo>
                <a:close/>
                <a:moveTo>
                  <a:pt x="39674" y="25374"/>
                </a:moveTo>
                <a:cubicBezTo>
                  <a:pt x="39715" y="25374"/>
                  <a:pt x="39776" y="25403"/>
                  <a:pt x="39793" y="25454"/>
                </a:cubicBezTo>
                <a:cubicBezTo>
                  <a:pt x="39793" y="25498"/>
                  <a:pt x="39769" y="25517"/>
                  <a:pt x="39739" y="25517"/>
                </a:cubicBezTo>
                <a:cubicBezTo>
                  <a:pt x="39714" y="25517"/>
                  <a:pt x="39685" y="25504"/>
                  <a:pt x="39661" y="25481"/>
                </a:cubicBezTo>
                <a:lnTo>
                  <a:pt x="39661" y="25507"/>
                </a:lnTo>
                <a:cubicBezTo>
                  <a:pt x="39635" y="25481"/>
                  <a:pt x="39635" y="25428"/>
                  <a:pt x="39635" y="25402"/>
                </a:cubicBezTo>
                <a:cubicBezTo>
                  <a:pt x="39635" y="25383"/>
                  <a:pt x="39652" y="25374"/>
                  <a:pt x="39674" y="25374"/>
                </a:cubicBezTo>
                <a:close/>
                <a:moveTo>
                  <a:pt x="29167" y="24187"/>
                </a:moveTo>
                <a:cubicBezTo>
                  <a:pt x="29175" y="24187"/>
                  <a:pt x="29184" y="24188"/>
                  <a:pt x="29194" y="24192"/>
                </a:cubicBezTo>
                <a:cubicBezTo>
                  <a:pt x="29273" y="24218"/>
                  <a:pt x="29326" y="24271"/>
                  <a:pt x="29326" y="24350"/>
                </a:cubicBezTo>
                <a:cubicBezTo>
                  <a:pt x="29326" y="24409"/>
                  <a:pt x="29340" y="24438"/>
                  <a:pt x="29359" y="24438"/>
                </a:cubicBezTo>
                <a:cubicBezTo>
                  <a:pt x="29365" y="24438"/>
                  <a:pt x="29372" y="24435"/>
                  <a:pt x="29378" y="24429"/>
                </a:cubicBezTo>
                <a:cubicBezTo>
                  <a:pt x="29386" y="24420"/>
                  <a:pt x="29397" y="24415"/>
                  <a:pt x="29411" y="24415"/>
                </a:cubicBezTo>
                <a:cubicBezTo>
                  <a:pt x="29442" y="24415"/>
                  <a:pt x="29490" y="24443"/>
                  <a:pt x="29562" y="24534"/>
                </a:cubicBezTo>
                <a:cubicBezTo>
                  <a:pt x="29622" y="24614"/>
                  <a:pt x="29667" y="24648"/>
                  <a:pt x="29697" y="24648"/>
                </a:cubicBezTo>
                <a:cubicBezTo>
                  <a:pt x="29706" y="24648"/>
                  <a:pt x="29714" y="24645"/>
                  <a:pt x="29720" y="24639"/>
                </a:cubicBezTo>
                <a:cubicBezTo>
                  <a:pt x="29731" y="24628"/>
                  <a:pt x="29746" y="24622"/>
                  <a:pt x="29764" y="24622"/>
                </a:cubicBezTo>
                <a:cubicBezTo>
                  <a:pt x="29790" y="24622"/>
                  <a:pt x="29821" y="24634"/>
                  <a:pt x="29852" y="24665"/>
                </a:cubicBezTo>
                <a:cubicBezTo>
                  <a:pt x="29865" y="24672"/>
                  <a:pt x="29879" y="24675"/>
                  <a:pt x="29895" y="24675"/>
                </a:cubicBezTo>
                <a:cubicBezTo>
                  <a:pt x="29942" y="24675"/>
                  <a:pt x="29996" y="24645"/>
                  <a:pt x="30036" y="24586"/>
                </a:cubicBezTo>
                <a:cubicBezTo>
                  <a:pt x="30066" y="24540"/>
                  <a:pt x="30097" y="24512"/>
                  <a:pt x="30122" y="24512"/>
                </a:cubicBezTo>
                <a:cubicBezTo>
                  <a:pt x="30140" y="24512"/>
                  <a:pt x="30156" y="24527"/>
                  <a:pt x="30167" y="24560"/>
                </a:cubicBezTo>
                <a:cubicBezTo>
                  <a:pt x="30220" y="24639"/>
                  <a:pt x="30299" y="24692"/>
                  <a:pt x="30378" y="24744"/>
                </a:cubicBezTo>
                <a:lnTo>
                  <a:pt x="30430" y="24770"/>
                </a:lnTo>
                <a:cubicBezTo>
                  <a:pt x="30483" y="24823"/>
                  <a:pt x="30509" y="24849"/>
                  <a:pt x="30483" y="24876"/>
                </a:cubicBezTo>
                <a:cubicBezTo>
                  <a:pt x="30483" y="24887"/>
                  <a:pt x="30469" y="24893"/>
                  <a:pt x="30451" y="24893"/>
                </a:cubicBezTo>
                <a:cubicBezTo>
                  <a:pt x="30426" y="24893"/>
                  <a:pt x="30393" y="24880"/>
                  <a:pt x="30378" y="24849"/>
                </a:cubicBezTo>
                <a:cubicBezTo>
                  <a:pt x="30354" y="24826"/>
                  <a:pt x="30341" y="24813"/>
                  <a:pt x="30331" y="24813"/>
                </a:cubicBezTo>
                <a:cubicBezTo>
                  <a:pt x="30320" y="24813"/>
                  <a:pt x="30313" y="24832"/>
                  <a:pt x="30299" y="24876"/>
                </a:cubicBezTo>
                <a:cubicBezTo>
                  <a:pt x="30279" y="24935"/>
                  <a:pt x="30259" y="24964"/>
                  <a:pt x="30239" y="24964"/>
                </a:cubicBezTo>
                <a:cubicBezTo>
                  <a:pt x="30233" y="24964"/>
                  <a:pt x="30226" y="24961"/>
                  <a:pt x="30220" y="24955"/>
                </a:cubicBezTo>
                <a:cubicBezTo>
                  <a:pt x="30193" y="24928"/>
                  <a:pt x="30193" y="24876"/>
                  <a:pt x="30220" y="24849"/>
                </a:cubicBezTo>
                <a:cubicBezTo>
                  <a:pt x="30246" y="24823"/>
                  <a:pt x="30246" y="24797"/>
                  <a:pt x="30220" y="24797"/>
                </a:cubicBezTo>
                <a:cubicBezTo>
                  <a:pt x="30141" y="24797"/>
                  <a:pt x="30115" y="25033"/>
                  <a:pt x="30193" y="25033"/>
                </a:cubicBezTo>
                <a:cubicBezTo>
                  <a:pt x="30351" y="25060"/>
                  <a:pt x="30378" y="25218"/>
                  <a:pt x="30246" y="25218"/>
                </a:cubicBezTo>
                <a:cubicBezTo>
                  <a:pt x="30193" y="25218"/>
                  <a:pt x="30141" y="25270"/>
                  <a:pt x="30141" y="25323"/>
                </a:cubicBezTo>
                <a:cubicBezTo>
                  <a:pt x="30141" y="25337"/>
                  <a:pt x="30141" y="25344"/>
                  <a:pt x="30140" y="25344"/>
                </a:cubicBezTo>
                <a:cubicBezTo>
                  <a:pt x="30139" y="25344"/>
                  <a:pt x="30133" y="25301"/>
                  <a:pt x="30115" y="25244"/>
                </a:cubicBezTo>
                <a:cubicBezTo>
                  <a:pt x="30091" y="25186"/>
                  <a:pt x="30073" y="25153"/>
                  <a:pt x="30058" y="25153"/>
                </a:cubicBezTo>
                <a:cubicBezTo>
                  <a:pt x="30039" y="25153"/>
                  <a:pt x="30024" y="25205"/>
                  <a:pt x="30009" y="25323"/>
                </a:cubicBezTo>
                <a:cubicBezTo>
                  <a:pt x="29983" y="25428"/>
                  <a:pt x="29930" y="25533"/>
                  <a:pt x="29904" y="25533"/>
                </a:cubicBezTo>
                <a:cubicBezTo>
                  <a:pt x="29773" y="25533"/>
                  <a:pt x="29799" y="25375"/>
                  <a:pt x="29930" y="25139"/>
                </a:cubicBezTo>
                <a:cubicBezTo>
                  <a:pt x="29957" y="25112"/>
                  <a:pt x="29930" y="25033"/>
                  <a:pt x="29878" y="25007"/>
                </a:cubicBezTo>
                <a:cubicBezTo>
                  <a:pt x="29825" y="24955"/>
                  <a:pt x="29799" y="24928"/>
                  <a:pt x="29852" y="24902"/>
                </a:cubicBezTo>
                <a:cubicBezTo>
                  <a:pt x="29878" y="24902"/>
                  <a:pt x="29904" y="24849"/>
                  <a:pt x="29878" y="24797"/>
                </a:cubicBezTo>
                <a:cubicBezTo>
                  <a:pt x="29865" y="24784"/>
                  <a:pt x="29852" y="24777"/>
                  <a:pt x="29835" y="24777"/>
                </a:cubicBezTo>
                <a:cubicBezTo>
                  <a:pt x="29819" y="24777"/>
                  <a:pt x="29799" y="24784"/>
                  <a:pt x="29773" y="24797"/>
                </a:cubicBezTo>
                <a:cubicBezTo>
                  <a:pt x="29759" y="24823"/>
                  <a:pt x="29740" y="24836"/>
                  <a:pt x="29717" y="24836"/>
                </a:cubicBezTo>
                <a:cubicBezTo>
                  <a:pt x="29694" y="24836"/>
                  <a:pt x="29667" y="24823"/>
                  <a:pt x="29641" y="24797"/>
                </a:cubicBezTo>
                <a:cubicBezTo>
                  <a:pt x="29589" y="24744"/>
                  <a:pt x="29536" y="24718"/>
                  <a:pt x="29457" y="24718"/>
                </a:cubicBezTo>
                <a:cubicBezTo>
                  <a:pt x="29378" y="24718"/>
                  <a:pt x="29352" y="24718"/>
                  <a:pt x="29352" y="24639"/>
                </a:cubicBezTo>
                <a:cubicBezTo>
                  <a:pt x="29352" y="24586"/>
                  <a:pt x="29326" y="24560"/>
                  <a:pt x="29299" y="24534"/>
                </a:cubicBezTo>
                <a:cubicBezTo>
                  <a:pt x="29247" y="24534"/>
                  <a:pt x="29168" y="24455"/>
                  <a:pt x="29141" y="24350"/>
                </a:cubicBezTo>
                <a:cubicBezTo>
                  <a:pt x="29119" y="24258"/>
                  <a:pt x="29116" y="24187"/>
                  <a:pt x="29167" y="24187"/>
                </a:cubicBezTo>
                <a:close/>
                <a:moveTo>
                  <a:pt x="32508" y="25474"/>
                </a:moveTo>
                <a:cubicBezTo>
                  <a:pt x="32528" y="25474"/>
                  <a:pt x="32547" y="25494"/>
                  <a:pt x="32560" y="25533"/>
                </a:cubicBezTo>
                <a:cubicBezTo>
                  <a:pt x="32613" y="25612"/>
                  <a:pt x="32587" y="25638"/>
                  <a:pt x="32560" y="25638"/>
                </a:cubicBezTo>
                <a:cubicBezTo>
                  <a:pt x="32546" y="25643"/>
                  <a:pt x="32533" y="25645"/>
                  <a:pt x="32521" y="25645"/>
                </a:cubicBezTo>
                <a:cubicBezTo>
                  <a:pt x="32465" y="25645"/>
                  <a:pt x="32434" y="25598"/>
                  <a:pt x="32455" y="25533"/>
                </a:cubicBezTo>
                <a:cubicBezTo>
                  <a:pt x="32468" y="25494"/>
                  <a:pt x="32488" y="25474"/>
                  <a:pt x="32508" y="25474"/>
                </a:cubicBezTo>
                <a:close/>
                <a:moveTo>
                  <a:pt x="38097" y="25592"/>
                </a:moveTo>
                <a:cubicBezTo>
                  <a:pt x="38132" y="25592"/>
                  <a:pt x="38183" y="25627"/>
                  <a:pt x="38215" y="25691"/>
                </a:cubicBezTo>
                <a:cubicBezTo>
                  <a:pt x="38252" y="25746"/>
                  <a:pt x="38224" y="25814"/>
                  <a:pt x="38177" y="25814"/>
                </a:cubicBezTo>
                <a:cubicBezTo>
                  <a:pt x="38157" y="25814"/>
                  <a:pt x="38133" y="25801"/>
                  <a:pt x="38110" y="25770"/>
                </a:cubicBezTo>
                <a:cubicBezTo>
                  <a:pt x="38083" y="25717"/>
                  <a:pt x="38057" y="25665"/>
                  <a:pt x="38057" y="25638"/>
                </a:cubicBezTo>
                <a:cubicBezTo>
                  <a:pt x="38057" y="25607"/>
                  <a:pt x="38073" y="25592"/>
                  <a:pt x="38097" y="25592"/>
                </a:cubicBezTo>
                <a:close/>
                <a:moveTo>
                  <a:pt x="29138" y="25888"/>
                </a:moveTo>
                <a:cubicBezTo>
                  <a:pt x="29155" y="25888"/>
                  <a:pt x="29168" y="25901"/>
                  <a:pt x="29168" y="25928"/>
                </a:cubicBezTo>
                <a:cubicBezTo>
                  <a:pt x="29194" y="25980"/>
                  <a:pt x="29220" y="26007"/>
                  <a:pt x="29194" y="26033"/>
                </a:cubicBezTo>
                <a:lnTo>
                  <a:pt x="29115" y="26033"/>
                </a:lnTo>
                <a:cubicBezTo>
                  <a:pt x="29063" y="26007"/>
                  <a:pt x="29115" y="25980"/>
                  <a:pt x="29141" y="25954"/>
                </a:cubicBezTo>
                <a:lnTo>
                  <a:pt x="29089" y="25928"/>
                </a:lnTo>
                <a:cubicBezTo>
                  <a:pt x="29102" y="25901"/>
                  <a:pt x="29122" y="25888"/>
                  <a:pt x="29138" y="25888"/>
                </a:cubicBezTo>
                <a:close/>
                <a:moveTo>
                  <a:pt x="30641" y="25533"/>
                </a:moveTo>
                <a:lnTo>
                  <a:pt x="30588" y="25691"/>
                </a:lnTo>
                <a:lnTo>
                  <a:pt x="30483" y="25901"/>
                </a:lnTo>
                <a:cubicBezTo>
                  <a:pt x="30470" y="25914"/>
                  <a:pt x="30443" y="25921"/>
                  <a:pt x="30407" y="25921"/>
                </a:cubicBezTo>
                <a:cubicBezTo>
                  <a:pt x="30371" y="25921"/>
                  <a:pt x="30325" y="25914"/>
                  <a:pt x="30272" y="25901"/>
                </a:cubicBezTo>
                <a:cubicBezTo>
                  <a:pt x="30218" y="25880"/>
                  <a:pt x="30181" y="25867"/>
                  <a:pt x="30161" y="25867"/>
                </a:cubicBezTo>
                <a:cubicBezTo>
                  <a:pt x="30133" y="25867"/>
                  <a:pt x="30136" y="25892"/>
                  <a:pt x="30167" y="25954"/>
                </a:cubicBezTo>
                <a:cubicBezTo>
                  <a:pt x="30202" y="26024"/>
                  <a:pt x="30202" y="26047"/>
                  <a:pt x="30190" y="26047"/>
                </a:cubicBezTo>
                <a:cubicBezTo>
                  <a:pt x="30185" y="26047"/>
                  <a:pt x="30176" y="26042"/>
                  <a:pt x="30167" y="26033"/>
                </a:cubicBezTo>
                <a:cubicBezTo>
                  <a:pt x="30062" y="25928"/>
                  <a:pt x="30036" y="25770"/>
                  <a:pt x="30115" y="25638"/>
                </a:cubicBezTo>
                <a:cubicBezTo>
                  <a:pt x="30193" y="25586"/>
                  <a:pt x="30299" y="25533"/>
                  <a:pt x="30430" y="25533"/>
                </a:cubicBezTo>
                <a:close/>
                <a:moveTo>
                  <a:pt x="35375" y="25928"/>
                </a:moveTo>
                <a:cubicBezTo>
                  <a:pt x="35427" y="25954"/>
                  <a:pt x="35427" y="26007"/>
                  <a:pt x="35348" y="26059"/>
                </a:cubicBezTo>
                <a:cubicBezTo>
                  <a:pt x="35322" y="26033"/>
                  <a:pt x="35296" y="25980"/>
                  <a:pt x="35296" y="25928"/>
                </a:cubicBezTo>
                <a:close/>
                <a:moveTo>
                  <a:pt x="34927" y="25980"/>
                </a:moveTo>
                <a:cubicBezTo>
                  <a:pt x="35059" y="26007"/>
                  <a:pt x="35085" y="26033"/>
                  <a:pt x="35033" y="26085"/>
                </a:cubicBezTo>
                <a:lnTo>
                  <a:pt x="35006" y="26085"/>
                </a:lnTo>
                <a:lnTo>
                  <a:pt x="34927" y="26007"/>
                </a:lnTo>
                <a:lnTo>
                  <a:pt x="34927" y="25980"/>
                </a:lnTo>
                <a:close/>
                <a:moveTo>
                  <a:pt x="28642" y="26007"/>
                </a:moveTo>
                <a:cubicBezTo>
                  <a:pt x="28694" y="26007"/>
                  <a:pt x="28694" y="26059"/>
                  <a:pt x="28668" y="26112"/>
                </a:cubicBezTo>
                <a:cubicBezTo>
                  <a:pt x="28642" y="26138"/>
                  <a:pt x="28589" y="26164"/>
                  <a:pt x="28537" y="26164"/>
                </a:cubicBezTo>
                <a:cubicBezTo>
                  <a:pt x="28537" y="26164"/>
                  <a:pt x="28537" y="26138"/>
                  <a:pt x="28563" y="26085"/>
                </a:cubicBezTo>
                <a:lnTo>
                  <a:pt x="28510" y="26085"/>
                </a:lnTo>
                <a:cubicBezTo>
                  <a:pt x="28537" y="26033"/>
                  <a:pt x="28589" y="26007"/>
                  <a:pt x="28642" y="26007"/>
                </a:cubicBezTo>
                <a:close/>
                <a:moveTo>
                  <a:pt x="32439" y="26042"/>
                </a:moveTo>
                <a:cubicBezTo>
                  <a:pt x="32455" y="26042"/>
                  <a:pt x="32471" y="26048"/>
                  <a:pt x="32482" y="26059"/>
                </a:cubicBezTo>
                <a:cubicBezTo>
                  <a:pt x="32534" y="26059"/>
                  <a:pt x="32534" y="26112"/>
                  <a:pt x="32534" y="26138"/>
                </a:cubicBezTo>
                <a:cubicBezTo>
                  <a:pt x="32497" y="26157"/>
                  <a:pt x="32473" y="26175"/>
                  <a:pt x="32443" y="26175"/>
                </a:cubicBezTo>
                <a:cubicBezTo>
                  <a:pt x="32431" y="26175"/>
                  <a:pt x="32418" y="26172"/>
                  <a:pt x="32403" y="26164"/>
                </a:cubicBezTo>
                <a:cubicBezTo>
                  <a:pt x="32350" y="26164"/>
                  <a:pt x="32350" y="26112"/>
                  <a:pt x="32376" y="26085"/>
                </a:cubicBezTo>
                <a:cubicBezTo>
                  <a:pt x="32392" y="26055"/>
                  <a:pt x="32416" y="26042"/>
                  <a:pt x="32439" y="26042"/>
                </a:cubicBezTo>
                <a:close/>
                <a:moveTo>
                  <a:pt x="39583" y="26085"/>
                </a:moveTo>
                <a:cubicBezTo>
                  <a:pt x="39661" y="26085"/>
                  <a:pt x="39635" y="26085"/>
                  <a:pt x="39583" y="26112"/>
                </a:cubicBezTo>
                <a:lnTo>
                  <a:pt x="39609" y="26112"/>
                </a:lnTo>
                <a:cubicBezTo>
                  <a:pt x="39556" y="26112"/>
                  <a:pt x="39556" y="26191"/>
                  <a:pt x="39609" y="26243"/>
                </a:cubicBezTo>
                <a:cubicBezTo>
                  <a:pt x="39635" y="26296"/>
                  <a:pt x="39635" y="26322"/>
                  <a:pt x="39609" y="26322"/>
                </a:cubicBezTo>
                <a:cubicBezTo>
                  <a:pt x="39593" y="26314"/>
                  <a:pt x="39580" y="26311"/>
                  <a:pt x="39569" y="26311"/>
                </a:cubicBezTo>
                <a:cubicBezTo>
                  <a:pt x="39541" y="26311"/>
                  <a:pt x="39522" y="26330"/>
                  <a:pt x="39504" y="26348"/>
                </a:cubicBezTo>
                <a:cubicBezTo>
                  <a:pt x="39488" y="26387"/>
                  <a:pt x="39473" y="26403"/>
                  <a:pt x="39460" y="26403"/>
                </a:cubicBezTo>
                <a:cubicBezTo>
                  <a:pt x="39429" y="26403"/>
                  <a:pt x="39414" y="26310"/>
                  <a:pt x="39451" y="26217"/>
                </a:cubicBezTo>
                <a:cubicBezTo>
                  <a:pt x="39477" y="26085"/>
                  <a:pt x="39504" y="26085"/>
                  <a:pt x="39583" y="26085"/>
                </a:cubicBezTo>
                <a:close/>
                <a:moveTo>
                  <a:pt x="37509" y="26338"/>
                </a:moveTo>
                <a:cubicBezTo>
                  <a:pt x="37523" y="26338"/>
                  <a:pt x="37548" y="26351"/>
                  <a:pt x="37584" y="26375"/>
                </a:cubicBezTo>
                <a:cubicBezTo>
                  <a:pt x="37531" y="26375"/>
                  <a:pt x="37531" y="26401"/>
                  <a:pt x="37531" y="26427"/>
                </a:cubicBezTo>
                <a:cubicBezTo>
                  <a:pt x="37557" y="26480"/>
                  <a:pt x="37557" y="26506"/>
                  <a:pt x="37531" y="26506"/>
                </a:cubicBezTo>
                <a:cubicBezTo>
                  <a:pt x="37505" y="26480"/>
                  <a:pt x="37505" y="26454"/>
                  <a:pt x="37505" y="26401"/>
                </a:cubicBezTo>
                <a:cubicBezTo>
                  <a:pt x="37490" y="26358"/>
                  <a:pt x="37492" y="26338"/>
                  <a:pt x="37509" y="26338"/>
                </a:cubicBezTo>
                <a:close/>
                <a:moveTo>
                  <a:pt x="41250" y="26410"/>
                </a:moveTo>
                <a:cubicBezTo>
                  <a:pt x="41278" y="26410"/>
                  <a:pt x="41303" y="26423"/>
                  <a:pt x="41318" y="26454"/>
                </a:cubicBezTo>
                <a:cubicBezTo>
                  <a:pt x="41336" y="26505"/>
                  <a:pt x="41296" y="26557"/>
                  <a:pt x="41238" y="26557"/>
                </a:cubicBezTo>
                <a:cubicBezTo>
                  <a:pt x="41213" y="26557"/>
                  <a:pt x="41184" y="26547"/>
                  <a:pt x="41154" y="26524"/>
                </a:cubicBezTo>
                <a:lnTo>
                  <a:pt x="41154" y="26524"/>
                </a:lnTo>
                <a:cubicBezTo>
                  <a:pt x="41139" y="26496"/>
                  <a:pt x="41163" y="26451"/>
                  <a:pt x="41187" y="26427"/>
                </a:cubicBezTo>
                <a:cubicBezTo>
                  <a:pt x="41209" y="26416"/>
                  <a:pt x="41230" y="26410"/>
                  <a:pt x="41250" y="26410"/>
                </a:cubicBezTo>
                <a:close/>
                <a:moveTo>
                  <a:pt x="28274" y="26434"/>
                </a:moveTo>
                <a:cubicBezTo>
                  <a:pt x="28293" y="26434"/>
                  <a:pt x="28313" y="26440"/>
                  <a:pt x="28326" y="26454"/>
                </a:cubicBezTo>
                <a:cubicBezTo>
                  <a:pt x="28379" y="26454"/>
                  <a:pt x="28431" y="26506"/>
                  <a:pt x="28405" y="26559"/>
                </a:cubicBezTo>
                <a:lnTo>
                  <a:pt x="28352" y="26559"/>
                </a:lnTo>
                <a:cubicBezTo>
                  <a:pt x="28335" y="26571"/>
                  <a:pt x="28317" y="26576"/>
                  <a:pt x="28300" y="26576"/>
                </a:cubicBezTo>
                <a:cubicBezTo>
                  <a:pt x="28243" y="26576"/>
                  <a:pt x="28201" y="26515"/>
                  <a:pt x="28221" y="26454"/>
                </a:cubicBezTo>
                <a:cubicBezTo>
                  <a:pt x="28234" y="26440"/>
                  <a:pt x="28254" y="26434"/>
                  <a:pt x="28274" y="26434"/>
                </a:cubicBezTo>
                <a:close/>
                <a:moveTo>
                  <a:pt x="28247" y="26085"/>
                </a:moveTo>
                <a:lnTo>
                  <a:pt x="28405" y="26217"/>
                </a:lnTo>
                <a:cubicBezTo>
                  <a:pt x="28794" y="26436"/>
                  <a:pt x="28913" y="26722"/>
                  <a:pt x="28721" y="26722"/>
                </a:cubicBezTo>
                <a:cubicBezTo>
                  <a:pt x="28705" y="26722"/>
                  <a:pt x="28688" y="26721"/>
                  <a:pt x="28668" y="26717"/>
                </a:cubicBezTo>
                <a:lnTo>
                  <a:pt x="28615" y="26717"/>
                </a:lnTo>
                <a:cubicBezTo>
                  <a:pt x="28537" y="26717"/>
                  <a:pt x="28537" y="26690"/>
                  <a:pt x="28615" y="26664"/>
                </a:cubicBezTo>
                <a:cubicBezTo>
                  <a:pt x="28668" y="26638"/>
                  <a:pt x="28668" y="26611"/>
                  <a:pt x="28563" y="26585"/>
                </a:cubicBezTo>
                <a:cubicBezTo>
                  <a:pt x="28484" y="26559"/>
                  <a:pt x="28458" y="26533"/>
                  <a:pt x="28484" y="26506"/>
                </a:cubicBezTo>
                <a:cubicBezTo>
                  <a:pt x="28484" y="26480"/>
                  <a:pt x="28458" y="26375"/>
                  <a:pt x="28379" y="26270"/>
                </a:cubicBezTo>
                <a:lnTo>
                  <a:pt x="28247" y="26085"/>
                </a:lnTo>
                <a:close/>
                <a:moveTo>
                  <a:pt x="31595" y="26547"/>
                </a:moveTo>
                <a:cubicBezTo>
                  <a:pt x="31622" y="26547"/>
                  <a:pt x="31649" y="26559"/>
                  <a:pt x="31666" y="26585"/>
                </a:cubicBezTo>
                <a:cubicBezTo>
                  <a:pt x="31798" y="26638"/>
                  <a:pt x="31745" y="26690"/>
                  <a:pt x="31614" y="26743"/>
                </a:cubicBezTo>
                <a:lnTo>
                  <a:pt x="31561" y="26717"/>
                </a:lnTo>
                <a:cubicBezTo>
                  <a:pt x="31540" y="26724"/>
                  <a:pt x="31524" y="26727"/>
                  <a:pt x="31513" y="26727"/>
                </a:cubicBezTo>
                <a:cubicBezTo>
                  <a:pt x="31482" y="26727"/>
                  <a:pt x="31482" y="26703"/>
                  <a:pt x="31482" y="26664"/>
                </a:cubicBezTo>
                <a:cubicBezTo>
                  <a:pt x="31482" y="26594"/>
                  <a:pt x="31541" y="26547"/>
                  <a:pt x="31595" y="26547"/>
                </a:cubicBezTo>
                <a:close/>
                <a:moveTo>
                  <a:pt x="36304" y="26819"/>
                </a:moveTo>
                <a:cubicBezTo>
                  <a:pt x="36348" y="26819"/>
                  <a:pt x="36384" y="26842"/>
                  <a:pt x="36400" y="26874"/>
                </a:cubicBezTo>
                <a:cubicBezTo>
                  <a:pt x="36400" y="26901"/>
                  <a:pt x="36400" y="26927"/>
                  <a:pt x="36374" y="26927"/>
                </a:cubicBezTo>
                <a:cubicBezTo>
                  <a:pt x="36334" y="26957"/>
                  <a:pt x="36306" y="26971"/>
                  <a:pt x="36283" y="26971"/>
                </a:cubicBezTo>
                <a:cubicBezTo>
                  <a:pt x="36245" y="26971"/>
                  <a:pt x="36223" y="26930"/>
                  <a:pt x="36190" y="26848"/>
                </a:cubicBezTo>
                <a:lnTo>
                  <a:pt x="36216" y="26848"/>
                </a:lnTo>
                <a:cubicBezTo>
                  <a:pt x="36246" y="26828"/>
                  <a:pt x="36276" y="26819"/>
                  <a:pt x="36304" y="26819"/>
                </a:cubicBezTo>
                <a:close/>
                <a:moveTo>
                  <a:pt x="28520" y="25047"/>
                </a:moveTo>
                <a:cubicBezTo>
                  <a:pt x="28537" y="25047"/>
                  <a:pt x="28550" y="25060"/>
                  <a:pt x="28563" y="25086"/>
                </a:cubicBezTo>
                <a:cubicBezTo>
                  <a:pt x="28654" y="25223"/>
                  <a:pt x="28844" y="25359"/>
                  <a:pt x="28944" y="25359"/>
                </a:cubicBezTo>
                <a:cubicBezTo>
                  <a:pt x="28960" y="25359"/>
                  <a:pt x="28973" y="25356"/>
                  <a:pt x="28984" y="25349"/>
                </a:cubicBezTo>
                <a:cubicBezTo>
                  <a:pt x="29006" y="25343"/>
                  <a:pt x="29025" y="25340"/>
                  <a:pt x="29041" y="25340"/>
                </a:cubicBezTo>
                <a:cubicBezTo>
                  <a:pt x="29100" y="25340"/>
                  <a:pt x="29121" y="25383"/>
                  <a:pt x="29141" y="25507"/>
                </a:cubicBezTo>
                <a:cubicBezTo>
                  <a:pt x="29169" y="25589"/>
                  <a:pt x="29182" y="25629"/>
                  <a:pt x="29192" y="25629"/>
                </a:cubicBezTo>
                <a:cubicBezTo>
                  <a:pt x="29201" y="25629"/>
                  <a:pt x="29208" y="25596"/>
                  <a:pt x="29220" y="25533"/>
                </a:cubicBezTo>
                <a:cubicBezTo>
                  <a:pt x="29247" y="25428"/>
                  <a:pt x="29273" y="25323"/>
                  <a:pt x="29299" y="25244"/>
                </a:cubicBezTo>
                <a:cubicBezTo>
                  <a:pt x="29339" y="25178"/>
                  <a:pt x="29358" y="25145"/>
                  <a:pt x="29372" y="25145"/>
                </a:cubicBezTo>
                <a:cubicBezTo>
                  <a:pt x="29385" y="25145"/>
                  <a:pt x="29391" y="25178"/>
                  <a:pt x="29404" y="25244"/>
                </a:cubicBezTo>
                <a:cubicBezTo>
                  <a:pt x="29422" y="25365"/>
                  <a:pt x="29450" y="25429"/>
                  <a:pt x="29490" y="25429"/>
                </a:cubicBezTo>
                <a:cubicBezTo>
                  <a:pt x="29511" y="25429"/>
                  <a:pt x="29535" y="25411"/>
                  <a:pt x="29562" y="25375"/>
                </a:cubicBezTo>
                <a:cubicBezTo>
                  <a:pt x="29591" y="25337"/>
                  <a:pt x="29609" y="25319"/>
                  <a:pt x="29624" y="25319"/>
                </a:cubicBezTo>
                <a:cubicBezTo>
                  <a:pt x="29648" y="25319"/>
                  <a:pt x="29660" y="25371"/>
                  <a:pt x="29694" y="25454"/>
                </a:cubicBezTo>
                <a:cubicBezTo>
                  <a:pt x="29773" y="25586"/>
                  <a:pt x="29746" y="25638"/>
                  <a:pt x="29694" y="25665"/>
                </a:cubicBezTo>
                <a:cubicBezTo>
                  <a:pt x="29641" y="25665"/>
                  <a:pt x="29667" y="25717"/>
                  <a:pt x="29773" y="25744"/>
                </a:cubicBezTo>
                <a:cubicBezTo>
                  <a:pt x="29904" y="25770"/>
                  <a:pt x="29930" y="25770"/>
                  <a:pt x="29852" y="25822"/>
                </a:cubicBezTo>
                <a:cubicBezTo>
                  <a:pt x="29773" y="25875"/>
                  <a:pt x="29773" y="25901"/>
                  <a:pt x="29799" y="25901"/>
                </a:cubicBezTo>
                <a:cubicBezTo>
                  <a:pt x="30023" y="26093"/>
                  <a:pt x="30110" y="26168"/>
                  <a:pt x="30180" y="26168"/>
                </a:cubicBezTo>
                <a:cubicBezTo>
                  <a:pt x="30225" y="26168"/>
                  <a:pt x="30263" y="26137"/>
                  <a:pt x="30325" y="26085"/>
                </a:cubicBezTo>
                <a:cubicBezTo>
                  <a:pt x="30430" y="25980"/>
                  <a:pt x="30535" y="25875"/>
                  <a:pt x="30614" y="25770"/>
                </a:cubicBezTo>
                <a:cubicBezTo>
                  <a:pt x="30706" y="25689"/>
                  <a:pt x="30773" y="25649"/>
                  <a:pt x="30817" y="25649"/>
                </a:cubicBezTo>
                <a:cubicBezTo>
                  <a:pt x="30874" y="25649"/>
                  <a:pt x="30892" y="25716"/>
                  <a:pt x="30877" y="25849"/>
                </a:cubicBezTo>
                <a:lnTo>
                  <a:pt x="30825" y="25822"/>
                </a:lnTo>
                <a:cubicBezTo>
                  <a:pt x="30804" y="26005"/>
                  <a:pt x="30722" y="26156"/>
                  <a:pt x="30661" y="26156"/>
                </a:cubicBezTo>
                <a:cubicBezTo>
                  <a:pt x="30643" y="26156"/>
                  <a:pt x="30626" y="26142"/>
                  <a:pt x="30614" y="26112"/>
                </a:cubicBezTo>
                <a:cubicBezTo>
                  <a:pt x="30580" y="26061"/>
                  <a:pt x="30568" y="26032"/>
                  <a:pt x="30550" y="26032"/>
                </a:cubicBezTo>
                <a:cubicBezTo>
                  <a:pt x="30540" y="26032"/>
                  <a:pt x="30528" y="26040"/>
                  <a:pt x="30509" y="26059"/>
                </a:cubicBezTo>
                <a:cubicBezTo>
                  <a:pt x="30483" y="26112"/>
                  <a:pt x="30509" y="26164"/>
                  <a:pt x="30535" y="26217"/>
                </a:cubicBezTo>
                <a:cubicBezTo>
                  <a:pt x="30614" y="26296"/>
                  <a:pt x="30588" y="26322"/>
                  <a:pt x="30404" y="26401"/>
                </a:cubicBezTo>
                <a:cubicBezTo>
                  <a:pt x="30325" y="26427"/>
                  <a:pt x="30246" y="26454"/>
                  <a:pt x="30167" y="26506"/>
                </a:cubicBezTo>
                <a:cubicBezTo>
                  <a:pt x="30141" y="26506"/>
                  <a:pt x="30088" y="26506"/>
                  <a:pt x="30062" y="26454"/>
                </a:cubicBezTo>
                <a:cubicBezTo>
                  <a:pt x="30036" y="26440"/>
                  <a:pt x="30016" y="26434"/>
                  <a:pt x="29999" y="26434"/>
                </a:cubicBezTo>
                <a:cubicBezTo>
                  <a:pt x="29983" y="26434"/>
                  <a:pt x="29970" y="26440"/>
                  <a:pt x="29957" y="26454"/>
                </a:cubicBezTo>
                <a:cubicBezTo>
                  <a:pt x="29930" y="26480"/>
                  <a:pt x="29957" y="26533"/>
                  <a:pt x="30009" y="26559"/>
                </a:cubicBezTo>
                <a:cubicBezTo>
                  <a:pt x="30112" y="26641"/>
                  <a:pt x="30070" y="26707"/>
                  <a:pt x="29972" y="26707"/>
                </a:cubicBezTo>
                <a:cubicBezTo>
                  <a:pt x="29944" y="26707"/>
                  <a:pt x="29912" y="26702"/>
                  <a:pt x="29878" y="26690"/>
                </a:cubicBezTo>
                <a:cubicBezTo>
                  <a:pt x="29838" y="26664"/>
                  <a:pt x="29799" y="26651"/>
                  <a:pt x="29773" y="26651"/>
                </a:cubicBezTo>
                <a:cubicBezTo>
                  <a:pt x="29746" y="26651"/>
                  <a:pt x="29733" y="26664"/>
                  <a:pt x="29746" y="26690"/>
                </a:cubicBezTo>
                <a:cubicBezTo>
                  <a:pt x="29746" y="26717"/>
                  <a:pt x="29799" y="26769"/>
                  <a:pt x="29878" y="26796"/>
                </a:cubicBezTo>
                <a:cubicBezTo>
                  <a:pt x="29957" y="26848"/>
                  <a:pt x="30009" y="26901"/>
                  <a:pt x="29957" y="26953"/>
                </a:cubicBezTo>
                <a:cubicBezTo>
                  <a:pt x="29930" y="26993"/>
                  <a:pt x="29911" y="27012"/>
                  <a:pt x="29898" y="27012"/>
                </a:cubicBezTo>
                <a:cubicBezTo>
                  <a:pt x="29884" y="27012"/>
                  <a:pt x="29878" y="26993"/>
                  <a:pt x="29878" y="26953"/>
                </a:cubicBezTo>
                <a:cubicBezTo>
                  <a:pt x="29878" y="26894"/>
                  <a:pt x="29863" y="26865"/>
                  <a:pt x="29833" y="26865"/>
                </a:cubicBezTo>
                <a:cubicBezTo>
                  <a:pt x="29824" y="26865"/>
                  <a:pt x="29812" y="26868"/>
                  <a:pt x="29799" y="26874"/>
                </a:cubicBezTo>
                <a:cubicBezTo>
                  <a:pt x="29793" y="26876"/>
                  <a:pt x="29787" y="26876"/>
                  <a:pt x="29781" y="26876"/>
                </a:cubicBezTo>
                <a:cubicBezTo>
                  <a:pt x="29660" y="26876"/>
                  <a:pt x="29595" y="26634"/>
                  <a:pt x="29720" y="26559"/>
                </a:cubicBezTo>
                <a:cubicBezTo>
                  <a:pt x="29825" y="26506"/>
                  <a:pt x="29799" y="26348"/>
                  <a:pt x="29720" y="26243"/>
                </a:cubicBezTo>
                <a:cubicBezTo>
                  <a:pt x="29585" y="26128"/>
                  <a:pt x="29465" y="26054"/>
                  <a:pt x="29410" y="26054"/>
                </a:cubicBezTo>
                <a:cubicBezTo>
                  <a:pt x="29389" y="26054"/>
                  <a:pt x="29378" y="26064"/>
                  <a:pt x="29378" y="26085"/>
                </a:cubicBezTo>
                <a:cubicBezTo>
                  <a:pt x="29378" y="26135"/>
                  <a:pt x="29368" y="26154"/>
                  <a:pt x="29353" y="26154"/>
                </a:cubicBezTo>
                <a:cubicBezTo>
                  <a:pt x="29345" y="26154"/>
                  <a:pt x="29335" y="26148"/>
                  <a:pt x="29326" y="26138"/>
                </a:cubicBezTo>
                <a:cubicBezTo>
                  <a:pt x="29273" y="26085"/>
                  <a:pt x="29247" y="26007"/>
                  <a:pt x="29273" y="25928"/>
                </a:cubicBezTo>
                <a:cubicBezTo>
                  <a:pt x="29273" y="25816"/>
                  <a:pt x="29273" y="25783"/>
                  <a:pt x="29198" y="25783"/>
                </a:cubicBezTo>
                <a:cubicBezTo>
                  <a:pt x="29167" y="25783"/>
                  <a:pt x="29124" y="25788"/>
                  <a:pt x="29063" y="25796"/>
                </a:cubicBezTo>
                <a:cubicBezTo>
                  <a:pt x="28984" y="25796"/>
                  <a:pt x="28905" y="25822"/>
                  <a:pt x="28826" y="25875"/>
                </a:cubicBezTo>
                <a:cubicBezTo>
                  <a:pt x="28747" y="25901"/>
                  <a:pt x="28668" y="25928"/>
                  <a:pt x="28589" y="25928"/>
                </a:cubicBezTo>
                <a:lnTo>
                  <a:pt x="28352" y="25928"/>
                </a:lnTo>
                <a:lnTo>
                  <a:pt x="28484" y="25717"/>
                </a:lnTo>
                <a:cubicBezTo>
                  <a:pt x="28540" y="25587"/>
                  <a:pt x="28556" y="25535"/>
                  <a:pt x="28533" y="25535"/>
                </a:cubicBezTo>
                <a:cubicBezTo>
                  <a:pt x="28523" y="25535"/>
                  <a:pt x="28507" y="25544"/>
                  <a:pt x="28484" y="25559"/>
                </a:cubicBezTo>
                <a:cubicBezTo>
                  <a:pt x="28379" y="25586"/>
                  <a:pt x="28352" y="25638"/>
                  <a:pt x="28352" y="25665"/>
                </a:cubicBezTo>
                <a:cubicBezTo>
                  <a:pt x="28366" y="25678"/>
                  <a:pt x="28359" y="25684"/>
                  <a:pt x="28343" y="25684"/>
                </a:cubicBezTo>
                <a:cubicBezTo>
                  <a:pt x="28326" y="25684"/>
                  <a:pt x="28300" y="25678"/>
                  <a:pt x="28274" y="25665"/>
                </a:cubicBezTo>
                <a:cubicBezTo>
                  <a:pt x="28247" y="25638"/>
                  <a:pt x="28195" y="25612"/>
                  <a:pt x="28195" y="25586"/>
                </a:cubicBezTo>
                <a:lnTo>
                  <a:pt x="28379" y="25454"/>
                </a:lnTo>
                <a:cubicBezTo>
                  <a:pt x="28537" y="25349"/>
                  <a:pt x="28537" y="25323"/>
                  <a:pt x="28431" y="25270"/>
                </a:cubicBezTo>
                <a:cubicBezTo>
                  <a:pt x="28391" y="25250"/>
                  <a:pt x="28362" y="25241"/>
                  <a:pt x="28341" y="25241"/>
                </a:cubicBezTo>
                <a:cubicBezTo>
                  <a:pt x="28306" y="25241"/>
                  <a:pt x="28290" y="25264"/>
                  <a:pt x="28274" y="25296"/>
                </a:cubicBezTo>
                <a:cubicBezTo>
                  <a:pt x="28274" y="25310"/>
                  <a:pt x="28260" y="25316"/>
                  <a:pt x="28247" y="25316"/>
                </a:cubicBezTo>
                <a:cubicBezTo>
                  <a:pt x="28234" y="25316"/>
                  <a:pt x="28221" y="25310"/>
                  <a:pt x="28221" y="25296"/>
                </a:cubicBezTo>
                <a:cubicBezTo>
                  <a:pt x="28177" y="25208"/>
                  <a:pt x="28226" y="25100"/>
                  <a:pt x="28289" y="25100"/>
                </a:cubicBezTo>
                <a:cubicBezTo>
                  <a:pt x="28301" y="25100"/>
                  <a:pt x="28314" y="25104"/>
                  <a:pt x="28326" y="25112"/>
                </a:cubicBezTo>
                <a:cubicBezTo>
                  <a:pt x="28342" y="25120"/>
                  <a:pt x="28357" y="25123"/>
                  <a:pt x="28372" y="25123"/>
                </a:cubicBezTo>
                <a:cubicBezTo>
                  <a:pt x="28407" y="25123"/>
                  <a:pt x="28439" y="25105"/>
                  <a:pt x="28458" y="25086"/>
                </a:cubicBezTo>
                <a:cubicBezTo>
                  <a:pt x="28484" y="25060"/>
                  <a:pt x="28504" y="25047"/>
                  <a:pt x="28520" y="25047"/>
                </a:cubicBezTo>
                <a:close/>
                <a:moveTo>
                  <a:pt x="29168" y="26907"/>
                </a:moveTo>
                <a:cubicBezTo>
                  <a:pt x="29187" y="26907"/>
                  <a:pt x="29207" y="26914"/>
                  <a:pt x="29220" y="26927"/>
                </a:cubicBezTo>
                <a:cubicBezTo>
                  <a:pt x="29227" y="26923"/>
                  <a:pt x="29235" y="26922"/>
                  <a:pt x="29242" y="26922"/>
                </a:cubicBezTo>
                <a:cubicBezTo>
                  <a:pt x="29286" y="26922"/>
                  <a:pt x="29322" y="26987"/>
                  <a:pt x="29299" y="27032"/>
                </a:cubicBezTo>
                <a:lnTo>
                  <a:pt x="29247" y="27032"/>
                </a:lnTo>
                <a:cubicBezTo>
                  <a:pt x="29233" y="27045"/>
                  <a:pt x="29214" y="27052"/>
                  <a:pt x="29194" y="27052"/>
                </a:cubicBezTo>
                <a:cubicBezTo>
                  <a:pt x="29174" y="27052"/>
                  <a:pt x="29155" y="27045"/>
                  <a:pt x="29141" y="27032"/>
                </a:cubicBezTo>
                <a:cubicBezTo>
                  <a:pt x="29089" y="27006"/>
                  <a:pt x="29089" y="26980"/>
                  <a:pt x="29115" y="26927"/>
                </a:cubicBezTo>
                <a:cubicBezTo>
                  <a:pt x="29128" y="26914"/>
                  <a:pt x="29148" y="26907"/>
                  <a:pt x="29168" y="26907"/>
                </a:cubicBezTo>
                <a:close/>
                <a:moveTo>
                  <a:pt x="41608" y="26848"/>
                </a:moveTo>
                <a:cubicBezTo>
                  <a:pt x="41634" y="26848"/>
                  <a:pt x="41844" y="27032"/>
                  <a:pt x="41844" y="27085"/>
                </a:cubicBezTo>
                <a:cubicBezTo>
                  <a:pt x="41835" y="27112"/>
                  <a:pt x="41826" y="27124"/>
                  <a:pt x="41815" y="27124"/>
                </a:cubicBezTo>
                <a:cubicBezTo>
                  <a:pt x="41793" y="27124"/>
                  <a:pt x="41764" y="27084"/>
                  <a:pt x="41713" y="27032"/>
                </a:cubicBezTo>
                <a:cubicBezTo>
                  <a:pt x="41634" y="26953"/>
                  <a:pt x="41581" y="26874"/>
                  <a:pt x="41608" y="26848"/>
                </a:cubicBezTo>
                <a:close/>
                <a:moveTo>
                  <a:pt x="42154" y="26932"/>
                </a:moveTo>
                <a:cubicBezTo>
                  <a:pt x="42209" y="26932"/>
                  <a:pt x="42291" y="26975"/>
                  <a:pt x="42291" y="27032"/>
                </a:cubicBezTo>
                <a:cubicBezTo>
                  <a:pt x="42291" y="27059"/>
                  <a:pt x="42291" y="27085"/>
                  <a:pt x="42265" y="27111"/>
                </a:cubicBezTo>
                <a:cubicBezTo>
                  <a:pt x="42255" y="27126"/>
                  <a:pt x="42241" y="27133"/>
                  <a:pt x="42225" y="27133"/>
                </a:cubicBezTo>
                <a:cubicBezTo>
                  <a:pt x="42159" y="27133"/>
                  <a:pt x="42065" y="27022"/>
                  <a:pt x="42107" y="26980"/>
                </a:cubicBezTo>
                <a:lnTo>
                  <a:pt x="42107" y="26953"/>
                </a:lnTo>
                <a:cubicBezTo>
                  <a:pt x="42115" y="26939"/>
                  <a:pt x="42132" y="26932"/>
                  <a:pt x="42154" y="26932"/>
                </a:cubicBezTo>
                <a:close/>
                <a:moveTo>
                  <a:pt x="30423" y="26477"/>
                </a:moveTo>
                <a:cubicBezTo>
                  <a:pt x="30467" y="26477"/>
                  <a:pt x="30492" y="26625"/>
                  <a:pt x="30456" y="26822"/>
                </a:cubicBezTo>
                <a:cubicBezTo>
                  <a:pt x="30430" y="26980"/>
                  <a:pt x="30404" y="27137"/>
                  <a:pt x="30404" y="27137"/>
                </a:cubicBezTo>
                <a:cubicBezTo>
                  <a:pt x="30378" y="27111"/>
                  <a:pt x="30351" y="27059"/>
                  <a:pt x="30351" y="27032"/>
                </a:cubicBezTo>
                <a:lnTo>
                  <a:pt x="30299" y="27032"/>
                </a:lnTo>
                <a:cubicBezTo>
                  <a:pt x="30246" y="26980"/>
                  <a:pt x="30220" y="26901"/>
                  <a:pt x="30246" y="26822"/>
                </a:cubicBezTo>
                <a:cubicBezTo>
                  <a:pt x="30299" y="26743"/>
                  <a:pt x="30325" y="26664"/>
                  <a:pt x="30351" y="26585"/>
                </a:cubicBezTo>
                <a:cubicBezTo>
                  <a:pt x="30376" y="26509"/>
                  <a:pt x="30402" y="26477"/>
                  <a:pt x="30423" y="26477"/>
                </a:cubicBezTo>
                <a:close/>
                <a:moveTo>
                  <a:pt x="32319" y="27123"/>
                </a:moveTo>
                <a:cubicBezTo>
                  <a:pt x="32355" y="27123"/>
                  <a:pt x="32394" y="27144"/>
                  <a:pt x="32429" y="27190"/>
                </a:cubicBezTo>
                <a:lnTo>
                  <a:pt x="32376" y="27190"/>
                </a:lnTo>
                <a:cubicBezTo>
                  <a:pt x="32376" y="27216"/>
                  <a:pt x="32376" y="27269"/>
                  <a:pt x="32324" y="27295"/>
                </a:cubicBezTo>
                <a:cubicBezTo>
                  <a:pt x="32311" y="27302"/>
                  <a:pt x="32299" y="27305"/>
                  <a:pt x="32289" y="27305"/>
                </a:cubicBezTo>
                <a:cubicBezTo>
                  <a:pt x="32258" y="27305"/>
                  <a:pt x="32238" y="27275"/>
                  <a:pt x="32219" y="27216"/>
                </a:cubicBezTo>
                <a:cubicBezTo>
                  <a:pt x="32233" y="27157"/>
                  <a:pt x="32273" y="27123"/>
                  <a:pt x="32319" y="27123"/>
                </a:cubicBezTo>
                <a:close/>
                <a:moveTo>
                  <a:pt x="36716" y="27216"/>
                </a:moveTo>
                <a:cubicBezTo>
                  <a:pt x="36742" y="27243"/>
                  <a:pt x="36742" y="27295"/>
                  <a:pt x="36716" y="27322"/>
                </a:cubicBezTo>
                <a:cubicBezTo>
                  <a:pt x="36716" y="27328"/>
                  <a:pt x="36713" y="27331"/>
                  <a:pt x="36707" y="27331"/>
                </a:cubicBezTo>
                <a:cubicBezTo>
                  <a:pt x="36690" y="27331"/>
                  <a:pt x="36650" y="27302"/>
                  <a:pt x="36611" y="27243"/>
                </a:cubicBezTo>
                <a:cubicBezTo>
                  <a:pt x="36637" y="27216"/>
                  <a:pt x="36663" y="27216"/>
                  <a:pt x="36716" y="27216"/>
                </a:cubicBezTo>
                <a:close/>
                <a:moveTo>
                  <a:pt x="39603" y="27085"/>
                </a:moveTo>
                <a:cubicBezTo>
                  <a:pt x="39635" y="27085"/>
                  <a:pt x="39620" y="27158"/>
                  <a:pt x="39556" y="27269"/>
                </a:cubicBezTo>
                <a:cubicBezTo>
                  <a:pt x="39516" y="27349"/>
                  <a:pt x="39476" y="27384"/>
                  <a:pt x="39447" y="27384"/>
                </a:cubicBezTo>
                <a:cubicBezTo>
                  <a:pt x="39439" y="27384"/>
                  <a:pt x="39431" y="27380"/>
                  <a:pt x="39425" y="27374"/>
                </a:cubicBezTo>
                <a:cubicBezTo>
                  <a:pt x="39398" y="27348"/>
                  <a:pt x="39425" y="27269"/>
                  <a:pt x="39477" y="27190"/>
                </a:cubicBezTo>
                <a:cubicBezTo>
                  <a:pt x="39540" y="27117"/>
                  <a:pt x="39582" y="27085"/>
                  <a:pt x="39603" y="27085"/>
                </a:cubicBezTo>
                <a:close/>
                <a:moveTo>
                  <a:pt x="36479" y="27295"/>
                </a:moveTo>
                <a:cubicBezTo>
                  <a:pt x="36532" y="27295"/>
                  <a:pt x="36584" y="27322"/>
                  <a:pt x="36611" y="27348"/>
                </a:cubicBezTo>
                <a:cubicBezTo>
                  <a:pt x="36663" y="27374"/>
                  <a:pt x="36709" y="27387"/>
                  <a:pt x="36745" y="27387"/>
                </a:cubicBezTo>
                <a:cubicBezTo>
                  <a:pt x="36782" y="27387"/>
                  <a:pt x="36808" y="27374"/>
                  <a:pt x="36821" y="27348"/>
                </a:cubicBezTo>
                <a:cubicBezTo>
                  <a:pt x="36847" y="27322"/>
                  <a:pt x="36874" y="27322"/>
                  <a:pt x="36900" y="27322"/>
                </a:cubicBezTo>
                <a:cubicBezTo>
                  <a:pt x="36926" y="27322"/>
                  <a:pt x="36953" y="27348"/>
                  <a:pt x="36979" y="27374"/>
                </a:cubicBezTo>
                <a:cubicBezTo>
                  <a:pt x="37031" y="27427"/>
                  <a:pt x="37058" y="27479"/>
                  <a:pt x="37031" y="27506"/>
                </a:cubicBezTo>
                <a:cubicBezTo>
                  <a:pt x="37031" y="27506"/>
                  <a:pt x="37031" y="27506"/>
                  <a:pt x="37005" y="27453"/>
                </a:cubicBezTo>
                <a:lnTo>
                  <a:pt x="36979" y="27453"/>
                </a:lnTo>
                <a:cubicBezTo>
                  <a:pt x="36970" y="27435"/>
                  <a:pt x="36955" y="27427"/>
                  <a:pt x="36937" y="27427"/>
                </a:cubicBezTo>
                <a:cubicBezTo>
                  <a:pt x="36900" y="27427"/>
                  <a:pt x="36847" y="27462"/>
                  <a:pt x="36795" y="27532"/>
                </a:cubicBezTo>
                <a:cubicBezTo>
                  <a:pt x="36786" y="27540"/>
                  <a:pt x="36772" y="27544"/>
                  <a:pt x="36753" y="27544"/>
                </a:cubicBezTo>
                <a:cubicBezTo>
                  <a:pt x="36656" y="27544"/>
                  <a:pt x="36449" y="27445"/>
                  <a:pt x="36427" y="27400"/>
                </a:cubicBezTo>
                <a:cubicBezTo>
                  <a:pt x="36427" y="27374"/>
                  <a:pt x="36427" y="27348"/>
                  <a:pt x="36427" y="27348"/>
                </a:cubicBezTo>
                <a:cubicBezTo>
                  <a:pt x="36453" y="27322"/>
                  <a:pt x="36479" y="27322"/>
                  <a:pt x="36479" y="27295"/>
                </a:cubicBezTo>
                <a:close/>
                <a:moveTo>
                  <a:pt x="27610" y="27279"/>
                </a:moveTo>
                <a:cubicBezTo>
                  <a:pt x="27649" y="27279"/>
                  <a:pt x="27722" y="27308"/>
                  <a:pt x="27826" y="27374"/>
                </a:cubicBezTo>
                <a:cubicBezTo>
                  <a:pt x="28037" y="27479"/>
                  <a:pt x="28089" y="27558"/>
                  <a:pt x="28037" y="27611"/>
                </a:cubicBezTo>
                <a:lnTo>
                  <a:pt x="27984" y="27585"/>
                </a:lnTo>
                <a:cubicBezTo>
                  <a:pt x="27974" y="27614"/>
                  <a:pt x="27957" y="27629"/>
                  <a:pt x="27932" y="27629"/>
                </a:cubicBezTo>
                <a:cubicBezTo>
                  <a:pt x="27891" y="27629"/>
                  <a:pt x="27830" y="27588"/>
                  <a:pt x="27748" y="27506"/>
                </a:cubicBezTo>
                <a:cubicBezTo>
                  <a:pt x="27579" y="27371"/>
                  <a:pt x="27540" y="27279"/>
                  <a:pt x="27610" y="27279"/>
                </a:cubicBezTo>
                <a:close/>
                <a:moveTo>
                  <a:pt x="29362" y="28041"/>
                </a:moveTo>
                <a:cubicBezTo>
                  <a:pt x="29378" y="28041"/>
                  <a:pt x="29394" y="28047"/>
                  <a:pt x="29404" y="28058"/>
                </a:cubicBezTo>
                <a:cubicBezTo>
                  <a:pt x="29457" y="28084"/>
                  <a:pt x="29457" y="28137"/>
                  <a:pt x="29404" y="28163"/>
                </a:cubicBezTo>
                <a:cubicBezTo>
                  <a:pt x="29391" y="28176"/>
                  <a:pt x="29372" y="28183"/>
                  <a:pt x="29352" y="28183"/>
                </a:cubicBezTo>
                <a:cubicBezTo>
                  <a:pt x="29332" y="28183"/>
                  <a:pt x="29312" y="28176"/>
                  <a:pt x="29299" y="28163"/>
                </a:cubicBezTo>
                <a:cubicBezTo>
                  <a:pt x="29326" y="28163"/>
                  <a:pt x="29326" y="28111"/>
                  <a:pt x="29352" y="28084"/>
                </a:cubicBezTo>
                <a:lnTo>
                  <a:pt x="29299" y="28084"/>
                </a:lnTo>
                <a:cubicBezTo>
                  <a:pt x="29315" y="28053"/>
                  <a:pt x="29339" y="28041"/>
                  <a:pt x="29362" y="28041"/>
                </a:cubicBezTo>
                <a:close/>
                <a:moveTo>
                  <a:pt x="37820" y="27979"/>
                </a:moveTo>
                <a:lnTo>
                  <a:pt x="37952" y="28005"/>
                </a:lnTo>
                <a:cubicBezTo>
                  <a:pt x="37978" y="28005"/>
                  <a:pt x="37978" y="28084"/>
                  <a:pt x="37926" y="28137"/>
                </a:cubicBezTo>
                <a:cubicBezTo>
                  <a:pt x="37873" y="28189"/>
                  <a:pt x="37873" y="28242"/>
                  <a:pt x="37899" y="28242"/>
                </a:cubicBezTo>
                <a:cubicBezTo>
                  <a:pt x="37893" y="28245"/>
                  <a:pt x="37885" y="28247"/>
                  <a:pt x="37878" y="28247"/>
                </a:cubicBezTo>
                <a:cubicBezTo>
                  <a:pt x="37828" y="28247"/>
                  <a:pt x="37768" y="28172"/>
                  <a:pt x="37768" y="28058"/>
                </a:cubicBezTo>
                <a:cubicBezTo>
                  <a:pt x="37768" y="28032"/>
                  <a:pt x="37794" y="28005"/>
                  <a:pt x="37820" y="27979"/>
                </a:cubicBezTo>
                <a:close/>
                <a:moveTo>
                  <a:pt x="38504" y="27979"/>
                </a:moveTo>
                <a:cubicBezTo>
                  <a:pt x="38557" y="28005"/>
                  <a:pt x="38583" y="28058"/>
                  <a:pt x="38609" y="28111"/>
                </a:cubicBezTo>
                <a:cubicBezTo>
                  <a:pt x="38609" y="28111"/>
                  <a:pt x="38583" y="28163"/>
                  <a:pt x="38583" y="28216"/>
                </a:cubicBezTo>
                <a:cubicBezTo>
                  <a:pt x="38583" y="28313"/>
                  <a:pt x="38554" y="28367"/>
                  <a:pt x="38518" y="28367"/>
                </a:cubicBezTo>
                <a:cubicBezTo>
                  <a:pt x="38505" y="28367"/>
                  <a:pt x="38492" y="28361"/>
                  <a:pt x="38478" y="28347"/>
                </a:cubicBezTo>
                <a:cubicBezTo>
                  <a:pt x="38425" y="28295"/>
                  <a:pt x="38478" y="28321"/>
                  <a:pt x="38504" y="28295"/>
                </a:cubicBezTo>
                <a:cubicBezTo>
                  <a:pt x="38531" y="28295"/>
                  <a:pt x="38478" y="28189"/>
                  <a:pt x="38320" y="28058"/>
                </a:cubicBezTo>
                <a:cubicBezTo>
                  <a:pt x="38346" y="28032"/>
                  <a:pt x="38373" y="28005"/>
                  <a:pt x="38399" y="27979"/>
                </a:cubicBezTo>
                <a:close/>
                <a:moveTo>
                  <a:pt x="31111" y="25467"/>
                </a:moveTo>
                <a:cubicBezTo>
                  <a:pt x="31130" y="25467"/>
                  <a:pt x="31148" y="25471"/>
                  <a:pt x="31167" y="25481"/>
                </a:cubicBezTo>
                <a:cubicBezTo>
                  <a:pt x="31245" y="25559"/>
                  <a:pt x="31245" y="25586"/>
                  <a:pt x="31219" y="25612"/>
                </a:cubicBezTo>
                <a:cubicBezTo>
                  <a:pt x="31206" y="25625"/>
                  <a:pt x="31186" y="25632"/>
                  <a:pt x="31167" y="25632"/>
                </a:cubicBezTo>
                <a:cubicBezTo>
                  <a:pt x="31147" y="25632"/>
                  <a:pt x="31127" y="25625"/>
                  <a:pt x="31114" y="25612"/>
                </a:cubicBezTo>
                <a:cubicBezTo>
                  <a:pt x="31100" y="25605"/>
                  <a:pt x="31088" y="25602"/>
                  <a:pt x="31077" y="25602"/>
                </a:cubicBezTo>
                <a:cubicBezTo>
                  <a:pt x="31049" y="25602"/>
                  <a:pt x="31035" y="25626"/>
                  <a:pt x="31035" y="25665"/>
                </a:cubicBezTo>
                <a:cubicBezTo>
                  <a:pt x="31035" y="25675"/>
                  <a:pt x="31061" y="25686"/>
                  <a:pt x="31126" y="25686"/>
                </a:cubicBezTo>
                <a:cubicBezTo>
                  <a:pt x="31221" y="25686"/>
                  <a:pt x="31397" y="25664"/>
                  <a:pt x="31693" y="25586"/>
                </a:cubicBezTo>
                <a:cubicBezTo>
                  <a:pt x="31721" y="25580"/>
                  <a:pt x="31743" y="25577"/>
                  <a:pt x="31759" y="25577"/>
                </a:cubicBezTo>
                <a:cubicBezTo>
                  <a:pt x="31815" y="25577"/>
                  <a:pt x="31784" y="25620"/>
                  <a:pt x="31640" y="25744"/>
                </a:cubicBezTo>
                <a:cubicBezTo>
                  <a:pt x="31482" y="25901"/>
                  <a:pt x="31482" y="25954"/>
                  <a:pt x="31535" y="25954"/>
                </a:cubicBezTo>
                <a:cubicBezTo>
                  <a:pt x="31614" y="25954"/>
                  <a:pt x="31666" y="25928"/>
                  <a:pt x="31693" y="25875"/>
                </a:cubicBezTo>
                <a:cubicBezTo>
                  <a:pt x="31738" y="25818"/>
                  <a:pt x="31774" y="25791"/>
                  <a:pt x="31812" y="25791"/>
                </a:cubicBezTo>
                <a:cubicBezTo>
                  <a:pt x="31863" y="25791"/>
                  <a:pt x="31919" y="25838"/>
                  <a:pt x="32008" y="25928"/>
                </a:cubicBezTo>
                <a:cubicBezTo>
                  <a:pt x="32166" y="26085"/>
                  <a:pt x="32140" y="26138"/>
                  <a:pt x="31929" y="26138"/>
                </a:cubicBezTo>
                <a:cubicBezTo>
                  <a:pt x="31824" y="26138"/>
                  <a:pt x="31798" y="26191"/>
                  <a:pt x="31824" y="26270"/>
                </a:cubicBezTo>
                <a:cubicBezTo>
                  <a:pt x="31841" y="26320"/>
                  <a:pt x="31836" y="26349"/>
                  <a:pt x="31816" y="26349"/>
                </a:cubicBezTo>
                <a:cubicBezTo>
                  <a:pt x="31805" y="26349"/>
                  <a:pt x="31790" y="26341"/>
                  <a:pt x="31771" y="26322"/>
                </a:cubicBezTo>
                <a:cubicBezTo>
                  <a:pt x="31750" y="26311"/>
                  <a:pt x="31728" y="26305"/>
                  <a:pt x="31708" y="26305"/>
                </a:cubicBezTo>
                <a:cubicBezTo>
                  <a:pt x="31680" y="26305"/>
                  <a:pt x="31655" y="26318"/>
                  <a:pt x="31640" y="26348"/>
                </a:cubicBezTo>
                <a:cubicBezTo>
                  <a:pt x="31627" y="26365"/>
                  <a:pt x="31609" y="26373"/>
                  <a:pt x="31588" y="26373"/>
                </a:cubicBezTo>
                <a:cubicBezTo>
                  <a:pt x="31476" y="26373"/>
                  <a:pt x="31272" y="26165"/>
                  <a:pt x="31272" y="26033"/>
                </a:cubicBezTo>
                <a:cubicBezTo>
                  <a:pt x="31272" y="26015"/>
                  <a:pt x="31269" y="26007"/>
                  <a:pt x="31262" y="26007"/>
                </a:cubicBezTo>
                <a:cubicBezTo>
                  <a:pt x="31248" y="26007"/>
                  <a:pt x="31219" y="26042"/>
                  <a:pt x="31167" y="26112"/>
                </a:cubicBezTo>
                <a:cubicBezTo>
                  <a:pt x="31088" y="26217"/>
                  <a:pt x="31061" y="26270"/>
                  <a:pt x="31114" y="26296"/>
                </a:cubicBezTo>
                <a:cubicBezTo>
                  <a:pt x="31167" y="26296"/>
                  <a:pt x="31193" y="26322"/>
                  <a:pt x="31167" y="26348"/>
                </a:cubicBezTo>
                <a:cubicBezTo>
                  <a:pt x="31140" y="26401"/>
                  <a:pt x="31167" y="26427"/>
                  <a:pt x="31219" y="26427"/>
                </a:cubicBezTo>
                <a:cubicBezTo>
                  <a:pt x="31245" y="26427"/>
                  <a:pt x="31298" y="26401"/>
                  <a:pt x="31298" y="26348"/>
                </a:cubicBezTo>
                <a:cubicBezTo>
                  <a:pt x="31298" y="26322"/>
                  <a:pt x="31305" y="26309"/>
                  <a:pt x="31314" y="26309"/>
                </a:cubicBezTo>
                <a:cubicBezTo>
                  <a:pt x="31324" y="26309"/>
                  <a:pt x="31337" y="26322"/>
                  <a:pt x="31351" y="26348"/>
                </a:cubicBezTo>
                <a:cubicBezTo>
                  <a:pt x="31377" y="26401"/>
                  <a:pt x="31377" y="26480"/>
                  <a:pt x="31351" y="26533"/>
                </a:cubicBezTo>
                <a:cubicBezTo>
                  <a:pt x="31298" y="26559"/>
                  <a:pt x="31324" y="26611"/>
                  <a:pt x="31351" y="26611"/>
                </a:cubicBezTo>
                <a:cubicBezTo>
                  <a:pt x="31509" y="26634"/>
                  <a:pt x="31395" y="26696"/>
                  <a:pt x="31259" y="26696"/>
                </a:cubicBezTo>
                <a:cubicBezTo>
                  <a:pt x="31237" y="26696"/>
                  <a:pt x="31215" y="26694"/>
                  <a:pt x="31193" y="26690"/>
                </a:cubicBezTo>
                <a:cubicBezTo>
                  <a:pt x="31150" y="26683"/>
                  <a:pt x="31116" y="26678"/>
                  <a:pt x="31092" y="26678"/>
                </a:cubicBezTo>
                <a:cubicBezTo>
                  <a:pt x="31027" y="26678"/>
                  <a:pt x="31023" y="26715"/>
                  <a:pt x="31061" y="26848"/>
                </a:cubicBezTo>
                <a:cubicBezTo>
                  <a:pt x="31114" y="27059"/>
                  <a:pt x="31307" y="27222"/>
                  <a:pt x="31414" y="27222"/>
                </a:cubicBezTo>
                <a:cubicBezTo>
                  <a:pt x="31468" y="27222"/>
                  <a:pt x="31500" y="27181"/>
                  <a:pt x="31482" y="27085"/>
                </a:cubicBezTo>
                <a:cubicBezTo>
                  <a:pt x="31482" y="27026"/>
                  <a:pt x="31482" y="26996"/>
                  <a:pt x="31504" y="26996"/>
                </a:cubicBezTo>
                <a:cubicBezTo>
                  <a:pt x="31512" y="26996"/>
                  <a:pt x="31522" y="26999"/>
                  <a:pt x="31535" y="27006"/>
                </a:cubicBezTo>
                <a:cubicBezTo>
                  <a:pt x="31549" y="27013"/>
                  <a:pt x="31567" y="27016"/>
                  <a:pt x="31587" y="27016"/>
                </a:cubicBezTo>
                <a:cubicBezTo>
                  <a:pt x="31642" y="27016"/>
                  <a:pt x="31714" y="26992"/>
                  <a:pt x="31771" y="26953"/>
                </a:cubicBezTo>
                <a:cubicBezTo>
                  <a:pt x="31826" y="26919"/>
                  <a:pt x="31880" y="26904"/>
                  <a:pt x="31926" y="26904"/>
                </a:cubicBezTo>
                <a:cubicBezTo>
                  <a:pt x="32057" y="26904"/>
                  <a:pt x="32132" y="27021"/>
                  <a:pt x="32034" y="27137"/>
                </a:cubicBezTo>
                <a:cubicBezTo>
                  <a:pt x="32010" y="27187"/>
                  <a:pt x="31991" y="27213"/>
                  <a:pt x="31972" y="27213"/>
                </a:cubicBezTo>
                <a:cubicBezTo>
                  <a:pt x="31951" y="27213"/>
                  <a:pt x="31931" y="27181"/>
                  <a:pt x="31903" y="27111"/>
                </a:cubicBezTo>
                <a:cubicBezTo>
                  <a:pt x="31889" y="27042"/>
                  <a:pt x="31875" y="27009"/>
                  <a:pt x="31861" y="27009"/>
                </a:cubicBezTo>
                <a:cubicBezTo>
                  <a:pt x="31849" y="27009"/>
                  <a:pt x="31836" y="27035"/>
                  <a:pt x="31824" y="27085"/>
                </a:cubicBezTo>
                <a:cubicBezTo>
                  <a:pt x="31798" y="27164"/>
                  <a:pt x="31745" y="27216"/>
                  <a:pt x="31666" y="27243"/>
                </a:cubicBezTo>
                <a:cubicBezTo>
                  <a:pt x="31614" y="27243"/>
                  <a:pt x="31561" y="27295"/>
                  <a:pt x="31561" y="27322"/>
                </a:cubicBezTo>
                <a:cubicBezTo>
                  <a:pt x="31561" y="27335"/>
                  <a:pt x="31574" y="27341"/>
                  <a:pt x="31587" y="27341"/>
                </a:cubicBezTo>
                <a:cubicBezTo>
                  <a:pt x="31600" y="27341"/>
                  <a:pt x="31614" y="27335"/>
                  <a:pt x="31614" y="27322"/>
                </a:cubicBezTo>
                <a:cubicBezTo>
                  <a:pt x="31627" y="27308"/>
                  <a:pt x="31653" y="27302"/>
                  <a:pt x="31683" y="27302"/>
                </a:cubicBezTo>
                <a:cubicBezTo>
                  <a:pt x="31712" y="27302"/>
                  <a:pt x="31745" y="27308"/>
                  <a:pt x="31771" y="27322"/>
                </a:cubicBezTo>
                <a:cubicBezTo>
                  <a:pt x="31867" y="27393"/>
                  <a:pt x="31810" y="27509"/>
                  <a:pt x="31680" y="27509"/>
                </a:cubicBezTo>
                <a:cubicBezTo>
                  <a:pt x="31667" y="27509"/>
                  <a:pt x="31654" y="27508"/>
                  <a:pt x="31640" y="27506"/>
                </a:cubicBezTo>
                <a:cubicBezTo>
                  <a:pt x="31627" y="27499"/>
                  <a:pt x="31619" y="27496"/>
                  <a:pt x="31615" y="27496"/>
                </a:cubicBezTo>
                <a:cubicBezTo>
                  <a:pt x="31604" y="27496"/>
                  <a:pt x="31633" y="27525"/>
                  <a:pt x="31693" y="27585"/>
                </a:cubicBezTo>
                <a:cubicBezTo>
                  <a:pt x="31741" y="27617"/>
                  <a:pt x="31790" y="27639"/>
                  <a:pt x="31826" y="27639"/>
                </a:cubicBezTo>
                <a:cubicBezTo>
                  <a:pt x="31849" y="27639"/>
                  <a:pt x="31867" y="27631"/>
                  <a:pt x="31877" y="27611"/>
                </a:cubicBezTo>
                <a:cubicBezTo>
                  <a:pt x="31903" y="27585"/>
                  <a:pt x="31936" y="27571"/>
                  <a:pt x="31965" y="27571"/>
                </a:cubicBezTo>
                <a:cubicBezTo>
                  <a:pt x="31995" y="27571"/>
                  <a:pt x="32021" y="27585"/>
                  <a:pt x="32034" y="27611"/>
                </a:cubicBezTo>
                <a:cubicBezTo>
                  <a:pt x="32100" y="27650"/>
                  <a:pt x="32219" y="27670"/>
                  <a:pt x="32320" y="27670"/>
                </a:cubicBezTo>
                <a:cubicBezTo>
                  <a:pt x="32422" y="27670"/>
                  <a:pt x="32508" y="27650"/>
                  <a:pt x="32508" y="27611"/>
                </a:cubicBezTo>
                <a:cubicBezTo>
                  <a:pt x="32508" y="27558"/>
                  <a:pt x="32455" y="27558"/>
                  <a:pt x="32403" y="27558"/>
                </a:cubicBezTo>
                <a:cubicBezTo>
                  <a:pt x="32389" y="27565"/>
                  <a:pt x="32376" y="27568"/>
                  <a:pt x="32364" y="27568"/>
                </a:cubicBezTo>
                <a:cubicBezTo>
                  <a:pt x="32329" y="27568"/>
                  <a:pt x="32304" y="27538"/>
                  <a:pt x="32324" y="27479"/>
                </a:cubicBezTo>
                <a:cubicBezTo>
                  <a:pt x="32350" y="27400"/>
                  <a:pt x="32403" y="27348"/>
                  <a:pt x="32455" y="27348"/>
                </a:cubicBezTo>
                <a:cubicBezTo>
                  <a:pt x="32534" y="27348"/>
                  <a:pt x="32560" y="27348"/>
                  <a:pt x="32534" y="27400"/>
                </a:cubicBezTo>
                <a:cubicBezTo>
                  <a:pt x="32485" y="27465"/>
                  <a:pt x="32517" y="27510"/>
                  <a:pt x="32579" y="27510"/>
                </a:cubicBezTo>
                <a:cubicBezTo>
                  <a:pt x="32618" y="27510"/>
                  <a:pt x="32668" y="27493"/>
                  <a:pt x="32718" y="27453"/>
                </a:cubicBezTo>
                <a:cubicBezTo>
                  <a:pt x="32758" y="27440"/>
                  <a:pt x="32791" y="27433"/>
                  <a:pt x="32817" y="27433"/>
                </a:cubicBezTo>
                <a:cubicBezTo>
                  <a:pt x="32843" y="27433"/>
                  <a:pt x="32863" y="27440"/>
                  <a:pt x="32876" y="27453"/>
                </a:cubicBezTo>
                <a:cubicBezTo>
                  <a:pt x="32876" y="27506"/>
                  <a:pt x="32876" y="27558"/>
                  <a:pt x="32823" y="27585"/>
                </a:cubicBezTo>
                <a:cubicBezTo>
                  <a:pt x="32771" y="27637"/>
                  <a:pt x="32718" y="27690"/>
                  <a:pt x="32718" y="27742"/>
                </a:cubicBezTo>
                <a:cubicBezTo>
                  <a:pt x="32718" y="27821"/>
                  <a:pt x="32718" y="27848"/>
                  <a:pt x="32823" y="27848"/>
                </a:cubicBezTo>
                <a:cubicBezTo>
                  <a:pt x="32981" y="27848"/>
                  <a:pt x="32955" y="27926"/>
                  <a:pt x="32771" y="27926"/>
                </a:cubicBezTo>
                <a:cubicBezTo>
                  <a:pt x="32718" y="27926"/>
                  <a:pt x="32639" y="27926"/>
                  <a:pt x="32587" y="27900"/>
                </a:cubicBezTo>
                <a:cubicBezTo>
                  <a:pt x="32468" y="27826"/>
                  <a:pt x="32408" y="27794"/>
                  <a:pt x="32369" y="27794"/>
                </a:cubicBezTo>
                <a:cubicBezTo>
                  <a:pt x="32338" y="27794"/>
                  <a:pt x="32320" y="27813"/>
                  <a:pt x="32297" y="27848"/>
                </a:cubicBezTo>
                <a:cubicBezTo>
                  <a:pt x="32271" y="27900"/>
                  <a:pt x="32271" y="27953"/>
                  <a:pt x="32297" y="28005"/>
                </a:cubicBezTo>
                <a:cubicBezTo>
                  <a:pt x="32321" y="28029"/>
                  <a:pt x="32334" y="28042"/>
                  <a:pt x="32344" y="28042"/>
                </a:cubicBezTo>
                <a:cubicBezTo>
                  <a:pt x="32355" y="28042"/>
                  <a:pt x="32362" y="28022"/>
                  <a:pt x="32376" y="27979"/>
                </a:cubicBezTo>
                <a:cubicBezTo>
                  <a:pt x="32376" y="27940"/>
                  <a:pt x="32389" y="27920"/>
                  <a:pt x="32412" y="27920"/>
                </a:cubicBezTo>
                <a:cubicBezTo>
                  <a:pt x="32435" y="27920"/>
                  <a:pt x="32468" y="27940"/>
                  <a:pt x="32508" y="27979"/>
                </a:cubicBezTo>
                <a:cubicBezTo>
                  <a:pt x="32666" y="28137"/>
                  <a:pt x="32692" y="28268"/>
                  <a:pt x="32560" y="28295"/>
                </a:cubicBezTo>
                <a:cubicBezTo>
                  <a:pt x="32517" y="28312"/>
                  <a:pt x="32490" y="28321"/>
                  <a:pt x="32475" y="28321"/>
                </a:cubicBezTo>
                <a:cubicBezTo>
                  <a:pt x="32444" y="28321"/>
                  <a:pt x="32455" y="28286"/>
                  <a:pt x="32455" y="28216"/>
                </a:cubicBezTo>
                <a:cubicBezTo>
                  <a:pt x="32482" y="28111"/>
                  <a:pt x="32455" y="28111"/>
                  <a:pt x="32350" y="28084"/>
                </a:cubicBezTo>
                <a:cubicBezTo>
                  <a:pt x="32245" y="28084"/>
                  <a:pt x="32113" y="28189"/>
                  <a:pt x="32219" y="28189"/>
                </a:cubicBezTo>
                <a:cubicBezTo>
                  <a:pt x="32297" y="28216"/>
                  <a:pt x="32324" y="28268"/>
                  <a:pt x="32350" y="28321"/>
                </a:cubicBezTo>
                <a:cubicBezTo>
                  <a:pt x="32364" y="28364"/>
                  <a:pt x="32363" y="28384"/>
                  <a:pt x="32337" y="28384"/>
                </a:cubicBezTo>
                <a:cubicBezTo>
                  <a:pt x="32315" y="28384"/>
                  <a:pt x="32278" y="28371"/>
                  <a:pt x="32219" y="28347"/>
                </a:cubicBezTo>
                <a:cubicBezTo>
                  <a:pt x="32113" y="28295"/>
                  <a:pt x="32061" y="28242"/>
                  <a:pt x="32061" y="28216"/>
                </a:cubicBezTo>
                <a:cubicBezTo>
                  <a:pt x="32083" y="28106"/>
                  <a:pt x="32013" y="28051"/>
                  <a:pt x="31883" y="28051"/>
                </a:cubicBezTo>
                <a:cubicBezTo>
                  <a:pt x="31857" y="28051"/>
                  <a:pt x="31828" y="28054"/>
                  <a:pt x="31798" y="28058"/>
                </a:cubicBezTo>
                <a:cubicBezTo>
                  <a:pt x="31767" y="28066"/>
                  <a:pt x="31743" y="28069"/>
                  <a:pt x="31726" y="28069"/>
                </a:cubicBezTo>
                <a:cubicBezTo>
                  <a:pt x="31684" y="28069"/>
                  <a:pt x="31682" y="28050"/>
                  <a:pt x="31719" y="28032"/>
                </a:cubicBezTo>
                <a:cubicBezTo>
                  <a:pt x="31771" y="27979"/>
                  <a:pt x="31745" y="27926"/>
                  <a:pt x="31614" y="27848"/>
                </a:cubicBezTo>
                <a:cubicBezTo>
                  <a:pt x="31482" y="27769"/>
                  <a:pt x="31456" y="27716"/>
                  <a:pt x="31482" y="27690"/>
                </a:cubicBezTo>
                <a:cubicBezTo>
                  <a:pt x="31482" y="27663"/>
                  <a:pt x="31482" y="27637"/>
                  <a:pt x="31430" y="27611"/>
                </a:cubicBezTo>
                <a:cubicBezTo>
                  <a:pt x="31377" y="27611"/>
                  <a:pt x="31377" y="27558"/>
                  <a:pt x="31403" y="27506"/>
                </a:cubicBezTo>
                <a:cubicBezTo>
                  <a:pt x="31422" y="27467"/>
                  <a:pt x="31428" y="27443"/>
                  <a:pt x="31419" y="27443"/>
                </a:cubicBezTo>
                <a:cubicBezTo>
                  <a:pt x="31415" y="27443"/>
                  <a:pt x="31410" y="27446"/>
                  <a:pt x="31403" y="27453"/>
                </a:cubicBezTo>
                <a:cubicBezTo>
                  <a:pt x="31377" y="27453"/>
                  <a:pt x="31272" y="27427"/>
                  <a:pt x="31219" y="27348"/>
                </a:cubicBezTo>
                <a:cubicBezTo>
                  <a:pt x="31174" y="27317"/>
                  <a:pt x="31146" y="27287"/>
                  <a:pt x="31130" y="27287"/>
                </a:cubicBezTo>
                <a:cubicBezTo>
                  <a:pt x="31119" y="27287"/>
                  <a:pt x="31114" y="27303"/>
                  <a:pt x="31114" y="27348"/>
                </a:cubicBezTo>
                <a:cubicBezTo>
                  <a:pt x="31132" y="27439"/>
                  <a:pt x="31125" y="27467"/>
                  <a:pt x="31093" y="27467"/>
                </a:cubicBezTo>
                <a:cubicBezTo>
                  <a:pt x="31079" y="27467"/>
                  <a:pt x="31059" y="27461"/>
                  <a:pt x="31035" y="27453"/>
                </a:cubicBezTo>
                <a:cubicBezTo>
                  <a:pt x="30877" y="27400"/>
                  <a:pt x="30825" y="27269"/>
                  <a:pt x="30930" y="27216"/>
                </a:cubicBezTo>
                <a:cubicBezTo>
                  <a:pt x="30982" y="27177"/>
                  <a:pt x="30996" y="27164"/>
                  <a:pt x="30982" y="27164"/>
                </a:cubicBezTo>
                <a:cubicBezTo>
                  <a:pt x="30969" y="27164"/>
                  <a:pt x="30930" y="27177"/>
                  <a:pt x="30877" y="27190"/>
                </a:cubicBezTo>
                <a:lnTo>
                  <a:pt x="30693" y="27243"/>
                </a:lnTo>
                <a:cubicBezTo>
                  <a:pt x="30689" y="27244"/>
                  <a:pt x="30685" y="27245"/>
                  <a:pt x="30681" y="27245"/>
                </a:cubicBezTo>
                <a:cubicBezTo>
                  <a:pt x="30606" y="27245"/>
                  <a:pt x="30539" y="27027"/>
                  <a:pt x="30614" y="26927"/>
                </a:cubicBezTo>
                <a:cubicBezTo>
                  <a:pt x="30667" y="26822"/>
                  <a:pt x="30667" y="26769"/>
                  <a:pt x="30614" y="26743"/>
                </a:cubicBezTo>
                <a:cubicBezTo>
                  <a:pt x="30535" y="26717"/>
                  <a:pt x="30562" y="26664"/>
                  <a:pt x="30614" y="26638"/>
                </a:cubicBezTo>
                <a:cubicBezTo>
                  <a:pt x="30667" y="26611"/>
                  <a:pt x="30693" y="26533"/>
                  <a:pt x="30667" y="26480"/>
                </a:cubicBezTo>
                <a:cubicBezTo>
                  <a:pt x="30650" y="26430"/>
                  <a:pt x="30655" y="26412"/>
                  <a:pt x="30674" y="26412"/>
                </a:cubicBezTo>
                <a:cubicBezTo>
                  <a:pt x="30684" y="26412"/>
                  <a:pt x="30700" y="26418"/>
                  <a:pt x="30719" y="26427"/>
                </a:cubicBezTo>
                <a:cubicBezTo>
                  <a:pt x="30798" y="26480"/>
                  <a:pt x="30877" y="26480"/>
                  <a:pt x="30956" y="26480"/>
                </a:cubicBezTo>
                <a:cubicBezTo>
                  <a:pt x="31167" y="26480"/>
                  <a:pt x="31167" y="26480"/>
                  <a:pt x="31035" y="26427"/>
                </a:cubicBezTo>
                <a:lnTo>
                  <a:pt x="30982" y="26427"/>
                </a:lnTo>
                <a:cubicBezTo>
                  <a:pt x="30877" y="26375"/>
                  <a:pt x="30851" y="26138"/>
                  <a:pt x="30982" y="26033"/>
                </a:cubicBezTo>
                <a:cubicBezTo>
                  <a:pt x="31035" y="26007"/>
                  <a:pt x="31009" y="25954"/>
                  <a:pt x="30956" y="25901"/>
                </a:cubicBezTo>
                <a:cubicBezTo>
                  <a:pt x="30904" y="25875"/>
                  <a:pt x="30877" y="25796"/>
                  <a:pt x="30904" y="25744"/>
                </a:cubicBezTo>
                <a:cubicBezTo>
                  <a:pt x="30925" y="25569"/>
                  <a:pt x="31019" y="25467"/>
                  <a:pt x="31111" y="25467"/>
                </a:cubicBezTo>
                <a:close/>
                <a:moveTo>
                  <a:pt x="31153" y="27656"/>
                </a:moveTo>
                <a:cubicBezTo>
                  <a:pt x="31196" y="27656"/>
                  <a:pt x="31212" y="27725"/>
                  <a:pt x="31167" y="27848"/>
                </a:cubicBezTo>
                <a:cubicBezTo>
                  <a:pt x="31140" y="27953"/>
                  <a:pt x="31061" y="28005"/>
                  <a:pt x="30982" y="28005"/>
                </a:cubicBezTo>
                <a:cubicBezTo>
                  <a:pt x="30961" y="27998"/>
                  <a:pt x="30946" y="27995"/>
                  <a:pt x="30936" y="27995"/>
                </a:cubicBezTo>
                <a:cubicBezTo>
                  <a:pt x="30909" y="27995"/>
                  <a:pt x="30925" y="28019"/>
                  <a:pt x="30982" y="28058"/>
                </a:cubicBezTo>
                <a:cubicBezTo>
                  <a:pt x="31088" y="28137"/>
                  <a:pt x="31088" y="28163"/>
                  <a:pt x="30982" y="28216"/>
                </a:cubicBezTo>
                <a:cubicBezTo>
                  <a:pt x="30904" y="28242"/>
                  <a:pt x="30904" y="28268"/>
                  <a:pt x="31035" y="28268"/>
                </a:cubicBezTo>
                <a:cubicBezTo>
                  <a:pt x="31140" y="28268"/>
                  <a:pt x="31167" y="28242"/>
                  <a:pt x="31167" y="28189"/>
                </a:cubicBezTo>
                <a:cubicBezTo>
                  <a:pt x="31167" y="28163"/>
                  <a:pt x="31173" y="28150"/>
                  <a:pt x="31183" y="28150"/>
                </a:cubicBezTo>
                <a:cubicBezTo>
                  <a:pt x="31193" y="28150"/>
                  <a:pt x="31206" y="28163"/>
                  <a:pt x="31219" y="28189"/>
                </a:cubicBezTo>
                <a:cubicBezTo>
                  <a:pt x="31245" y="28242"/>
                  <a:pt x="31219" y="28295"/>
                  <a:pt x="31035" y="28374"/>
                </a:cubicBezTo>
                <a:cubicBezTo>
                  <a:pt x="30956" y="28400"/>
                  <a:pt x="30923" y="28413"/>
                  <a:pt x="30910" y="28413"/>
                </a:cubicBezTo>
                <a:cubicBezTo>
                  <a:pt x="30897" y="28413"/>
                  <a:pt x="30904" y="28400"/>
                  <a:pt x="30904" y="28374"/>
                </a:cubicBezTo>
                <a:lnTo>
                  <a:pt x="30851" y="28374"/>
                </a:lnTo>
                <a:cubicBezTo>
                  <a:pt x="30825" y="28295"/>
                  <a:pt x="30825" y="28216"/>
                  <a:pt x="30851" y="28163"/>
                </a:cubicBezTo>
                <a:cubicBezTo>
                  <a:pt x="30877" y="28058"/>
                  <a:pt x="30851" y="27953"/>
                  <a:pt x="30798" y="27874"/>
                </a:cubicBezTo>
                <a:cubicBezTo>
                  <a:pt x="30752" y="27781"/>
                  <a:pt x="30733" y="27743"/>
                  <a:pt x="30741" y="27743"/>
                </a:cubicBezTo>
                <a:cubicBezTo>
                  <a:pt x="30746" y="27743"/>
                  <a:pt x="30766" y="27762"/>
                  <a:pt x="30798" y="27795"/>
                </a:cubicBezTo>
                <a:cubicBezTo>
                  <a:pt x="30844" y="27841"/>
                  <a:pt x="30880" y="27862"/>
                  <a:pt x="30913" y="27862"/>
                </a:cubicBezTo>
                <a:cubicBezTo>
                  <a:pt x="30955" y="27862"/>
                  <a:pt x="30991" y="27828"/>
                  <a:pt x="31035" y="27769"/>
                </a:cubicBezTo>
                <a:cubicBezTo>
                  <a:pt x="31079" y="27692"/>
                  <a:pt x="31123" y="27656"/>
                  <a:pt x="31153" y="27656"/>
                </a:cubicBezTo>
                <a:close/>
                <a:moveTo>
                  <a:pt x="38662" y="28343"/>
                </a:moveTo>
                <a:cubicBezTo>
                  <a:pt x="38675" y="28343"/>
                  <a:pt x="38692" y="28351"/>
                  <a:pt x="38715" y="28374"/>
                </a:cubicBezTo>
                <a:cubicBezTo>
                  <a:pt x="38741" y="28400"/>
                  <a:pt x="38794" y="28426"/>
                  <a:pt x="38820" y="28452"/>
                </a:cubicBezTo>
                <a:cubicBezTo>
                  <a:pt x="38872" y="28479"/>
                  <a:pt x="38899" y="28505"/>
                  <a:pt x="38846" y="28584"/>
                </a:cubicBezTo>
                <a:cubicBezTo>
                  <a:pt x="38822" y="28621"/>
                  <a:pt x="38792" y="28640"/>
                  <a:pt x="38769" y="28640"/>
                </a:cubicBezTo>
                <a:cubicBezTo>
                  <a:pt x="38743" y="28640"/>
                  <a:pt x="38727" y="28614"/>
                  <a:pt x="38741" y="28558"/>
                </a:cubicBezTo>
                <a:cubicBezTo>
                  <a:pt x="38741" y="28505"/>
                  <a:pt x="38715" y="28479"/>
                  <a:pt x="38688" y="28452"/>
                </a:cubicBezTo>
                <a:cubicBezTo>
                  <a:pt x="38662" y="28452"/>
                  <a:pt x="38636" y="28400"/>
                  <a:pt x="38636" y="28374"/>
                </a:cubicBezTo>
                <a:cubicBezTo>
                  <a:pt x="38636" y="28358"/>
                  <a:pt x="38644" y="28343"/>
                  <a:pt x="38662" y="28343"/>
                </a:cubicBezTo>
                <a:close/>
                <a:moveTo>
                  <a:pt x="29306" y="28439"/>
                </a:moveTo>
                <a:cubicBezTo>
                  <a:pt x="29326" y="28439"/>
                  <a:pt x="29352" y="28452"/>
                  <a:pt x="29378" y="28479"/>
                </a:cubicBezTo>
                <a:cubicBezTo>
                  <a:pt x="29457" y="28531"/>
                  <a:pt x="29536" y="28558"/>
                  <a:pt x="29641" y="28610"/>
                </a:cubicBezTo>
                <a:cubicBezTo>
                  <a:pt x="29773" y="28663"/>
                  <a:pt x="29825" y="28689"/>
                  <a:pt x="29799" y="28689"/>
                </a:cubicBezTo>
                <a:lnTo>
                  <a:pt x="29746" y="28689"/>
                </a:lnTo>
                <a:cubicBezTo>
                  <a:pt x="29694" y="28689"/>
                  <a:pt x="29667" y="28689"/>
                  <a:pt x="29667" y="28663"/>
                </a:cubicBezTo>
                <a:cubicBezTo>
                  <a:pt x="29615" y="28637"/>
                  <a:pt x="29536" y="28610"/>
                  <a:pt x="29457" y="28610"/>
                </a:cubicBezTo>
                <a:cubicBezTo>
                  <a:pt x="29352" y="28584"/>
                  <a:pt x="29299" y="28531"/>
                  <a:pt x="29273" y="28479"/>
                </a:cubicBezTo>
                <a:cubicBezTo>
                  <a:pt x="29273" y="28452"/>
                  <a:pt x="29286" y="28439"/>
                  <a:pt x="29306" y="28439"/>
                </a:cubicBezTo>
                <a:close/>
                <a:moveTo>
                  <a:pt x="39188" y="28479"/>
                </a:moveTo>
                <a:cubicBezTo>
                  <a:pt x="39267" y="28479"/>
                  <a:pt x="39320" y="28505"/>
                  <a:pt x="39346" y="28584"/>
                </a:cubicBezTo>
                <a:cubicBezTo>
                  <a:pt x="39346" y="28637"/>
                  <a:pt x="39372" y="28663"/>
                  <a:pt x="39398" y="28689"/>
                </a:cubicBezTo>
                <a:lnTo>
                  <a:pt x="39267" y="28689"/>
                </a:lnTo>
                <a:cubicBezTo>
                  <a:pt x="39320" y="28610"/>
                  <a:pt x="39293" y="28558"/>
                  <a:pt x="39188" y="28531"/>
                </a:cubicBezTo>
                <a:cubicBezTo>
                  <a:pt x="39083" y="28505"/>
                  <a:pt x="39083" y="28479"/>
                  <a:pt x="39188" y="28479"/>
                </a:cubicBezTo>
                <a:close/>
                <a:moveTo>
                  <a:pt x="32205" y="28548"/>
                </a:moveTo>
                <a:cubicBezTo>
                  <a:pt x="32306" y="28548"/>
                  <a:pt x="32488" y="28577"/>
                  <a:pt x="32508" y="28637"/>
                </a:cubicBezTo>
                <a:cubicBezTo>
                  <a:pt x="32528" y="28698"/>
                  <a:pt x="32517" y="28759"/>
                  <a:pt x="32474" y="28759"/>
                </a:cubicBezTo>
                <a:cubicBezTo>
                  <a:pt x="32462" y="28759"/>
                  <a:pt x="32447" y="28754"/>
                  <a:pt x="32429" y="28742"/>
                </a:cubicBezTo>
                <a:lnTo>
                  <a:pt x="32376" y="28715"/>
                </a:lnTo>
                <a:cubicBezTo>
                  <a:pt x="32363" y="28702"/>
                  <a:pt x="32343" y="28696"/>
                  <a:pt x="32324" y="28696"/>
                </a:cubicBezTo>
                <a:cubicBezTo>
                  <a:pt x="32304" y="28696"/>
                  <a:pt x="32284" y="28702"/>
                  <a:pt x="32271" y="28715"/>
                </a:cubicBezTo>
                <a:cubicBezTo>
                  <a:pt x="32271" y="28726"/>
                  <a:pt x="32262" y="28733"/>
                  <a:pt x="32250" y="28733"/>
                </a:cubicBezTo>
                <a:cubicBezTo>
                  <a:pt x="32232" y="28733"/>
                  <a:pt x="32208" y="28720"/>
                  <a:pt x="32192" y="28689"/>
                </a:cubicBezTo>
                <a:cubicBezTo>
                  <a:pt x="32140" y="28637"/>
                  <a:pt x="32113" y="28584"/>
                  <a:pt x="32140" y="28558"/>
                </a:cubicBezTo>
                <a:cubicBezTo>
                  <a:pt x="32146" y="28551"/>
                  <a:pt x="32171" y="28548"/>
                  <a:pt x="32205" y="28548"/>
                </a:cubicBezTo>
                <a:close/>
                <a:moveTo>
                  <a:pt x="30808" y="28748"/>
                </a:moveTo>
                <a:cubicBezTo>
                  <a:pt x="30831" y="28748"/>
                  <a:pt x="30864" y="28755"/>
                  <a:pt x="30904" y="28768"/>
                </a:cubicBezTo>
                <a:cubicBezTo>
                  <a:pt x="30956" y="28821"/>
                  <a:pt x="31035" y="28873"/>
                  <a:pt x="31009" y="28900"/>
                </a:cubicBezTo>
                <a:lnTo>
                  <a:pt x="30956" y="28900"/>
                </a:lnTo>
                <a:cubicBezTo>
                  <a:pt x="30945" y="28910"/>
                  <a:pt x="30930" y="28917"/>
                  <a:pt x="30912" y="28917"/>
                </a:cubicBezTo>
                <a:cubicBezTo>
                  <a:pt x="30886" y="28917"/>
                  <a:pt x="30855" y="28904"/>
                  <a:pt x="30825" y="28873"/>
                </a:cubicBezTo>
                <a:cubicBezTo>
                  <a:pt x="30772" y="28847"/>
                  <a:pt x="30746" y="28794"/>
                  <a:pt x="30772" y="28768"/>
                </a:cubicBezTo>
                <a:cubicBezTo>
                  <a:pt x="30772" y="28755"/>
                  <a:pt x="30785" y="28748"/>
                  <a:pt x="30808" y="28748"/>
                </a:cubicBezTo>
                <a:close/>
                <a:moveTo>
                  <a:pt x="31700" y="28862"/>
                </a:moveTo>
                <a:cubicBezTo>
                  <a:pt x="31714" y="28862"/>
                  <a:pt x="31730" y="28866"/>
                  <a:pt x="31745" y="28873"/>
                </a:cubicBezTo>
                <a:cubicBezTo>
                  <a:pt x="31771" y="28873"/>
                  <a:pt x="31798" y="28900"/>
                  <a:pt x="31771" y="28926"/>
                </a:cubicBezTo>
                <a:cubicBezTo>
                  <a:pt x="31745" y="28952"/>
                  <a:pt x="31693" y="28978"/>
                  <a:pt x="31666" y="28978"/>
                </a:cubicBezTo>
                <a:cubicBezTo>
                  <a:pt x="31666" y="28978"/>
                  <a:pt x="31640" y="28952"/>
                  <a:pt x="31666" y="28926"/>
                </a:cubicBezTo>
                <a:lnTo>
                  <a:pt x="31614" y="28900"/>
                </a:lnTo>
                <a:cubicBezTo>
                  <a:pt x="31632" y="28881"/>
                  <a:pt x="31664" y="28862"/>
                  <a:pt x="31700" y="28862"/>
                </a:cubicBezTo>
                <a:close/>
                <a:moveTo>
                  <a:pt x="31197" y="28869"/>
                </a:moveTo>
                <a:cubicBezTo>
                  <a:pt x="31210" y="28869"/>
                  <a:pt x="31219" y="28877"/>
                  <a:pt x="31219" y="28900"/>
                </a:cubicBezTo>
                <a:cubicBezTo>
                  <a:pt x="31245" y="28926"/>
                  <a:pt x="31245" y="28978"/>
                  <a:pt x="31245" y="29005"/>
                </a:cubicBezTo>
                <a:cubicBezTo>
                  <a:pt x="31245" y="29005"/>
                  <a:pt x="31245" y="29016"/>
                  <a:pt x="31238" y="29016"/>
                </a:cubicBezTo>
                <a:cubicBezTo>
                  <a:pt x="31234" y="29016"/>
                  <a:pt x="31228" y="29013"/>
                  <a:pt x="31219" y="29005"/>
                </a:cubicBezTo>
                <a:lnTo>
                  <a:pt x="31140" y="29005"/>
                </a:lnTo>
                <a:cubicBezTo>
                  <a:pt x="31114" y="29005"/>
                  <a:pt x="31088" y="28952"/>
                  <a:pt x="31140" y="28900"/>
                </a:cubicBezTo>
                <a:cubicBezTo>
                  <a:pt x="31155" y="28884"/>
                  <a:pt x="31179" y="28869"/>
                  <a:pt x="31197" y="28869"/>
                </a:cubicBezTo>
                <a:close/>
                <a:moveTo>
                  <a:pt x="32041" y="28854"/>
                </a:moveTo>
                <a:cubicBezTo>
                  <a:pt x="32059" y="28854"/>
                  <a:pt x="32081" y="28888"/>
                  <a:pt x="32113" y="28952"/>
                </a:cubicBezTo>
                <a:cubicBezTo>
                  <a:pt x="32147" y="29055"/>
                  <a:pt x="32137" y="29124"/>
                  <a:pt x="32104" y="29124"/>
                </a:cubicBezTo>
                <a:cubicBezTo>
                  <a:pt x="32087" y="29124"/>
                  <a:pt x="32062" y="29103"/>
                  <a:pt x="32034" y="29057"/>
                </a:cubicBezTo>
                <a:cubicBezTo>
                  <a:pt x="32008" y="29005"/>
                  <a:pt x="32008" y="28952"/>
                  <a:pt x="32061" y="28900"/>
                </a:cubicBezTo>
                <a:lnTo>
                  <a:pt x="32008" y="28900"/>
                </a:lnTo>
                <a:cubicBezTo>
                  <a:pt x="32018" y="28868"/>
                  <a:pt x="32029" y="28854"/>
                  <a:pt x="32041" y="28854"/>
                </a:cubicBezTo>
                <a:close/>
                <a:moveTo>
                  <a:pt x="44145" y="29010"/>
                </a:moveTo>
                <a:cubicBezTo>
                  <a:pt x="44191" y="29010"/>
                  <a:pt x="44267" y="29053"/>
                  <a:pt x="44343" y="29110"/>
                </a:cubicBezTo>
                <a:cubicBezTo>
                  <a:pt x="44422" y="29189"/>
                  <a:pt x="44395" y="29241"/>
                  <a:pt x="44317" y="29241"/>
                </a:cubicBezTo>
                <a:cubicBezTo>
                  <a:pt x="44238" y="29241"/>
                  <a:pt x="44106" y="29110"/>
                  <a:pt x="44106" y="29031"/>
                </a:cubicBezTo>
                <a:cubicBezTo>
                  <a:pt x="44113" y="29016"/>
                  <a:pt x="44127" y="29010"/>
                  <a:pt x="44145" y="29010"/>
                </a:cubicBezTo>
                <a:close/>
                <a:moveTo>
                  <a:pt x="39293" y="29057"/>
                </a:moveTo>
                <a:cubicBezTo>
                  <a:pt x="39372" y="29110"/>
                  <a:pt x="39346" y="29215"/>
                  <a:pt x="39267" y="29268"/>
                </a:cubicBezTo>
                <a:lnTo>
                  <a:pt x="39267" y="29241"/>
                </a:lnTo>
                <a:cubicBezTo>
                  <a:pt x="39214" y="29241"/>
                  <a:pt x="39188" y="29241"/>
                  <a:pt x="39214" y="29163"/>
                </a:cubicBezTo>
                <a:cubicBezTo>
                  <a:pt x="39214" y="29057"/>
                  <a:pt x="39241" y="29057"/>
                  <a:pt x="39293" y="29057"/>
                </a:cubicBezTo>
                <a:close/>
                <a:moveTo>
                  <a:pt x="30473" y="29136"/>
                </a:moveTo>
                <a:cubicBezTo>
                  <a:pt x="30542" y="29136"/>
                  <a:pt x="30627" y="29163"/>
                  <a:pt x="30667" y="29215"/>
                </a:cubicBezTo>
                <a:cubicBezTo>
                  <a:pt x="30723" y="29309"/>
                  <a:pt x="30753" y="29322"/>
                  <a:pt x="30717" y="29322"/>
                </a:cubicBezTo>
                <a:cubicBezTo>
                  <a:pt x="30703" y="29322"/>
                  <a:pt x="30678" y="29320"/>
                  <a:pt x="30641" y="29320"/>
                </a:cubicBezTo>
                <a:lnTo>
                  <a:pt x="30588" y="29294"/>
                </a:lnTo>
                <a:cubicBezTo>
                  <a:pt x="30509" y="29294"/>
                  <a:pt x="30430" y="29268"/>
                  <a:pt x="30378" y="29215"/>
                </a:cubicBezTo>
                <a:cubicBezTo>
                  <a:pt x="30351" y="29163"/>
                  <a:pt x="30404" y="29136"/>
                  <a:pt x="30473" y="29136"/>
                </a:cubicBezTo>
                <a:close/>
                <a:moveTo>
                  <a:pt x="39435" y="29100"/>
                </a:moveTo>
                <a:cubicBezTo>
                  <a:pt x="39453" y="29100"/>
                  <a:pt x="39491" y="29124"/>
                  <a:pt x="39530" y="29163"/>
                </a:cubicBezTo>
                <a:cubicBezTo>
                  <a:pt x="39583" y="29215"/>
                  <a:pt x="39635" y="29294"/>
                  <a:pt x="39609" y="29320"/>
                </a:cubicBezTo>
                <a:lnTo>
                  <a:pt x="39609" y="29347"/>
                </a:lnTo>
                <a:cubicBezTo>
                  <a:pt x="39600" y="29355"/>
                  <a:pt x="39591" y="29361"/>
                  <a:pt x="39582" y="29361"/>
                </a:cubicBezTo>
                <a:cubicBezTo>
                  <a:pt x="39562" y="29361"/>
                  <a:pt x="39539" y="29338"/>
                  <a:pt x="39504" y="29268"/>
                </a:cubicBezTo>
                <a:cubicBezTo>
                  <a:pt x="39451" y="29241"/>
                  <a:pt x="39425" y="29163"/>
                  <a:pt x="39425" y="29110"/>
                </a:cubicBezTo>
                <a:cubicBezTo>
                  <a:pt x="39425" y="29103"/>
                  <a:pt x="39429" y="29100"/>
                  <a:pt x="39435" y="29100"/>
                </a:cubicBezTo>
                <a:close/>
                <a:moveTo>
                  <a:pt x="31561" y="29207"/>
                </a:moveTo>
                <a:cubicBezTo>
                  <a:pt x="31586" y="29207"/>
                  <a:pt x="31614" y="29225"/>
                  <a:pt x="31640" y="29268"/>
                </a:cubicBezTo>
                <a:cubicBezTo>
                  <a:pt x="31666" y="29294"/>
                  <a:pt x="31640" y="29347"/>
                  <a:pt x="31614" y="29373"/>
                </a:cubicBezTo>
                <a:cubicBezTo>
                  <a:pt x="31561" y="29373"/>
                  <a:pt x="31587" y="29426"/>
                  <a:pt x="31640" y="29478"/>
                </a:cubicBezTo>
                <a:cubicBezTo>
                  <a:pt x="31664" y="29502"/>
                  <a:pt x="31693" y="29520"/>
                  <a:pt x="31712" y="29531"/>
                </a:cubicBezTo>
                <a:lnTo>
                  <a:pt x="31640" y="29531"/>
                </a:lnTo>
                <a:cubicBezTo>
                  <a:pt x="31587" y="29504"/>
                  <a:pt x="31535" y="29452"/>
                  <a:pt x="31508" y="29373"/>
                </a:cubicBezTo>
                <a:cubicBezTo>
                  <a:pt x="31473" y="29284"/>
                  <a:pt x="31509" y="29207"/>
                  <a:pt x="31561" y="29207"/>
                </a:cubicBezTo>
                <a:close/>
                <a:moveTo>
                  <a:pt x="33016" y="29590"/>
                </a:moveTo>
                <a:cubicBezTo>
                  <a:pt x="33105" y="29590"/>
                  <a:pt x="33207" y="29625"/>
                  <a:pt x="33271" y="29689"/>
                </a:cubicBezTo>
                <a:cubicBezTo>
                  <a:pt x="33284" y="29702"/>
                  <a:pt x="33297" y="29708"/>
                  <a:pt x="33310" y="29708"/>
                </a:cubicBezTo>
                <a:cubicBezTo>
                  <a:pt x="33323" y="29708"/>
                  <a:pt x="33336" y="29702"/>
                  <a:pt x="33349" y="29689"/>
                </a:cubicBezTo>
                <a:cubicBezTo>
                  <a:pt x="33363" y="29675"/>
                  <a:pt x="33382" y="29669"/>
                  <a:pt x="33402" y="29669"/>
                </a:cubicBezTo>
                <a:cubicBezTo>
                  <a:pt x="33422" y="29669"/>
                  <a:pt x="33441" y="29675"/>
                  <a:pt x="33455" y="29689"/>
                </a:cubicBezTo>
                <a:cubicBezTo>
                  <a:pt x="33481" y="29715"/>
                  <a:pt x="33455" y="29741"/>
                  <a:pt x="33402" y="29767"/>
                </a:cubicBezTo>
                <a:cubicBezTo>
                  <a:pt x="33389" y="29781"/>
                  <a:pt x="33363" y="29787"/>
                  <a:pt x="33336" y="29787"/>
                </a:cubicBezTo>
                <a:cubicBezTo>
                  <a:pt x="33310" y="29787"/>
                  <a:pt x="33284" y="29781"/>
                  <a:pt x="33271" y="29767"/>
                </a:cubicBezTo>
                <a:cubicBezTo>
                  <a:pt x="33264" y="29761"/>
                  <a:pt x="33256" y="29758"/>
                  <a:pt x="33247" y="29758"/>
                </a:cubicBezTo>
                <a:cubicBezTo>
                  <a:pt x="33221" y="29758"/>
                  <a:pt x="33192" y="29787"/>
                  <a:pt x="33192" y="29846"/>
                </a:cubicBezTo>
                <a:cubicBezTo>
                  <a:pt x="33175" y="29879"/>
                  <a:pt x="33159" y="29901"/>
                  <a:pt x="33130" y="29901"/>
                </a:cubicBezTo>
                <a:cubicBezTo>
                  <a:pt x="33113" y="29901"/>
                  <a:pt x="33090" y="29893"/>
                  <a:pt x="33060" y="29873"/>
                </a:cubicBezTo>
                <a:cubicBezTo>
                  <a:pt x="33008" y="29820"/>
                  <a:pt x="32981" y="29767"/>
                  <a:pt x="33008" y="29741"/>
                </a:cubicBezTo>
                <a:cubicBezTo>
                  <a:pt x="33034" y="29689"/>
                  <a:pt x="33008" y="29689"/>
                  <a:pt x="32955" y="29689"/>
                </a:cubicBezTo>
                <a:cubicBezTo>
                  <a:pt x="32915" y="29702"/>
                  <a:pt x="32896" y="29715"/>
                  <a:pt x="32892" y="29715"/>
                </a:cubicBezTo>
                <a:cubicBezTo>
                  <a:pt x="32889" y="29715"/>
                  <a:pt x="32902" y="29702"/>
                  <a:pt x="32929" y="29662"/>
                </a:cubicBezTo>
                <a:lnTo>
                  <a:pt x="32876" y="29636"/>
                </a:lnTo>
                <a:cubicBezTo>
                  <a:pt x="32907" y="29605"/>
                  <a:pt x="32959" y="29590"/>
                  <a:pt x="33016" y="29590"/>
                </a:cubicBezTo>
                <a:close/>
                <a:moveTo>
                  <a:pt x="42638" y="29941"/>
                </a:moveTo>
                <a:cubicBezTo>
                  <a:pt x="42676" y="29941"/>
                  <a:pt x="42733" y="29966"/>
                  <a:pt x="42791" y="30004"/>
                </a:cubicBezTo>
                <a:cubicBezTo>
                  <a:pt x="42777" y="29997"/>
                  <a:pt x="42765" y="29994"/>
                  <a:pt x="42754" y="29994"/>
                </a:cubicBezTo>
                <a:cubicBezTo>
                  <a:pt x="42724" y="29994"/>
                  <a:pt x="42705" y="30018"/>
                  <a:pt x="42686" y="30057"/>
                </a:cubicBezTo>
                <a:cubicBezTo>
                  <a:pt x="42581" y="30030"/>
                  <a:pt x="42581" y="30004"/>
                  <a:pt x="42607" y="29978"/>
                </a:cubicBezTo>
                <a:lnTo>
                  <a:pt x="42607" y="29952"/>
                </a:lnTo>
                <a:cubicBezTo>
                  <a:pt x="42614" y="29944"/>
                  <a:pt x="42625" y="29941"/>
                  <a:pt x="42638" y="29941"/>
                </a:cubicBezTo>
                <a:close/>
                <a:moveTo>
                  <a:pt x="32965" y="30090"/>
                </a:moveTo>
                <a:cubicBezTo>
                  <a:pt x="33001" y="30090"/>
                  <a:pt x="33034" y="30096"/>
                  <a:pt x="33060" y="30109"/>
                </a:cubicBezTo>
                <a:cubicBezTo>
                  <a:pt x="33139" y="30136"/>
                  <a:pt x="33165" y="30188"/>
                  <a:pt x="33113" y="30215"/>
                </a:cubicBezTo>
                <a:cubicBezTo>
                  <a:pt x="33086" y="30228"/>
                  <a:pt x="33054" y="30234"/>
                  <a:pt x="33017" y="30234"/>
                </a:cubicBezTo>
                <a:cubicBezTo>
                  <a:pt x="32981" y="30234"/>
                  <a:pt x="32942" y="30228"/>
                  <a:pt x="32902" y="30215"/>
                </a:cubicBezTo>
                <a:cubicBezTo>
                  <a:pt x="32876" y="30188"/>
                  <a:pt x="32876" y="30136"/>
                  <a:pt x="32902" y="30109"/>
                </a:cubicBezTo>
                <a:lnTo>
                  <a:pt x="32850" y="30109"/>
                </a:lnTo>
                <a:cubicBezTo>
                  <a:pt x="32889" y="30096"/>
                  <a:pt x="32929" y="30090"/>
                  <a:pt x="32965" y="30090"/>
                </a:cubicBezTo>
                <a:close/>
                <a:moveTo>
                  <a:pt x="32633" y="30116"/>
                </a:moveTo>
                <a:cubicBezTo>
                  <a:pt x="32659" y="30116"/>
                  <a:pt x="32679" y="30122"/>
                  <a:pt x="32692" y="30136"/>
                </a:cubicBezTo>
                <a:lnTo>
                  <a:pt x="32639" y="30162"/>
                </a:lnTo>
                <a:cubicBezTo>
                  <a:pt x="32639" y="30188"/>
                  <a:pt x="32639" y="30241"/>
                  <a:pt x="32639" y="30267"/>
                </a:cubicBezTo>
                <a:cubicBezTo>
                  <a:pt x="32613" y="30280"/>
                  <a:pt x="32593" y="30287"/>
                  <a:pt x="32577" y="30287"/>
                </a:cubicBezTo>
                <a:cubicBezTo>
                  <a:pt x="32560" y="30287"/>
                  <a:pt x="32547" y="30280"/>
                  <a:pt x="32534" y="30267"/>
                </a:cubicBezTo>
                <a:cubicBezTo>
                  <a:pt x="32482" y="30241"/>
                  <a:pt x="32482" y="30188"/>
                  <a:pt x="32534" y="30136"/>
                </a:cubicBezTo>
                <a:cubicBezTo>
                  <a:pt x="32574" y="30122"/>
                  <a:pt x="32606" y="30116"/>
                  <a:pt x="32633" y="30116"/>
                </a:cubicBezTo>
                <a:close/>
                <a:moveTo>
                  <a:pt x="43552" y="30112"/>
                </a:moveTo>
                <a:cubicBezTo>
                  <a:pt x="43559" y="30112"/>
                  <a:pt x="43566" y="30133"/>
                  <a:pt x="43580" y="30162"/>
                </a:cubicBezTo>
                <a:cubicBezTo>
                  <a:pt x="43606" y="30215"/>
                  <a:pt x="43633" y="30241"/>
                  <a:pt x="43659" y="30267"/>
                </a:cubicBezTo>
                <a:cubicBezTo>
                  <a:pt x="43659" y="30293"/>
                  <a:pt x="43659" y="30320"/>
                  <a:pt x="43659" y="30346"/>
                </a:cubicBezTo>
                <a:cubicBezTo>
                  <a:pt x="43652" y="30353"/>
                  <a:pt x="43643" y="30357"/>
                  <a:pt x="43633" y="30357"/>
                </a:cubicBezTo>
                <a:cubicBezTo>
                  <a:pt x="43574" y="30357"/>
                  <a:pt x="43482" y="30230"/>
                  <a:pt x="43528" y="30162"/>
                </a:cubicBezTo>
                <a:cubicBezTo>
                  <a:pt x="43539" y="30126"/>
                  <a:pt x="43546" y="30112"/>
                  <a:pt x="43552" y="30112"/>
                </a:cubicBezTo>
                <a:close/>
                <a:moveTo>
                  <a:pt x="46342" y="30293"/>
                </a:moveTo>
                <a:cubicBezTo>
                  <a:pt x="46342" y="30293"/>
                  <a:pt x="46342" y="30320"/>
                  <a:pt x="46315" y="30372"/>
                </a:cubicBezTo>
                <a:cubicBezTo>
                  <a:pt x="46315" y="30399"/>
                  <a:pt x="46302" y="30412"/>
                  <a:pt x="46282" y="30412"/>
                </a:cubicBezTo>
                <a:cubicBezTo>
                  <a:pt x="46263" y="30412"/>
                  <a:pt x="46236" y="30399"/>
                  <a:pt x="46210" y="30372"/>
                </a:cubicBezTo>
                <a:cubicBezTo>
                  <a:pt x="46158" y="30320"/>
                  <a:pt x="46158" y="30293"/>
                  <a:pt x="46236" y="30293"/>
                </a:cubicBezTo>
                <a:close/>
                <a:moveTo>
                  <a:pt x="40774" y="30257"/>
                </a:moveTo>
                <a:cubicBezTo>
                  <a:pt x="40853" y="30257"/>
                  <a:pt x="40976" y="30287"/>
                  <a:pt x="41055" y="30346"/>
                </a:cubicBezTo>
                <a:lnTo>
                  <a:pt x="41161" y="30451"/>
                </a:lnTo>
                <a:lnTo>
                  <a:pt x="41161" y="30451"/>
                </a:lnTo>
                <a:lnTo>
                  <a:pt x="40950" y="30399"/>
                </a:lnTo>
                <a:cubicBezTo>
                  <a:pt x="40740" y="30320"/>
                  <a:pt x="40687" y="30293"/>
                  <a:pt x="40713" y="30267"/>
                </a:cubicBezTo>
                <a:cubicBezTo>
                  <a:pt x="40727" y="30261"/>
                  <a:pt x="40748" y="30257"/>
                  <a:pt x="40774" y="30257"/>
                </a:cubicBezTo>
                <a:close/>
                <a:moveTo>
                  <a:pt x="35138" y="30293"/>
                </a:moveTo>
                <a:lnTo>
                  <a:pt x="35138" y="30320"/>
                </a:lnTo>
                <a:cubicBezTo>
                  <a:pt x="35167" y="30310"/>
                  <a:pt x="35189" y="30304"/>
                  <a:pt x="35202" y="30304"/>
                </a:cubicBezTo>
                <a:cubicBezTo>
                  <a:pt x="35225" y="30304"/>
                  <a:pt x="35224" y="30322"/>
                  <a:pt x="35190" y="30372"/>
                </a:cubicBezTo>
                <a:cubicBezTo>
                  <a:pt x="35164" y="30425"/>
                  <a:pt x="35085" y="30451"/>
                  <a:pt x="35033" y="30451"/>
                </a:cubicBezTo>
                <a:cubicBezTo>
                  <a:pt x="34927" y="30425"/>
                  <a:pt x="34980" y="30346"/>
                  <a:pt x="35138" y="30293"/>
                </a:cubicBezTo>
                <a:close/>
                <a:moveTo>
                  <a:pt x="31858" y="29828"/>
                </a:moveTo>
                <a:cubicBezTo>
                  <a:pt x="31884" y="29828"/>
                  <a:pt x="31916" y="29843"/>
                  <a:pt x="31956" y="29873"/>
                </a:cubicBezTo>
                <a:cubicBezTo>
                  <a:pt x="32061" y="29952"/>
                  <a:pt x="32061" y="29978"/>
                  <a:pt x="32008" y="30057"/>
                </a:cubicBezTo>
                <a:cubicBezTo>
                  <a:pt x="31956" y="30136"/>
                  <a:pt x="31982" y="30162"/>
                  <a:pt x="32008" y="30162"/>
                </a:cubicBezTo>
                <a:cubicBezTo>
                  <a:pt x="32271" y="30215"/>
                  <a:pt x="32455" y="30346"/>
                  <a:pt x="32403" y="30425"/>
                </a:cubicBezTo>
                <a:lnTo>
                  <a:pt x="32324" y="30399"/>
                </a:lnTo>
                <a:cubicBezTo>
                  <a:pt x="32299" y="30435"/>
                  <a:pt x="32286" y="30455"/>
                  <a:pt x="32274" y="30455"/>
                </a:cubicBezTo>
                <a:cubicBezTo>
                  <a:pt x="32260" y="30455"/>
                  <a:pt x="32247" y="30429"/>
                  <a:pt x="32219" y="30372"/>
                </a:cubicBezTo>
                <a:cubicBezTo>
                  <a:pt x="32201" y="30302"/>
                  <a:pt x="32183" y="30279"/>
                  <a:pt x="32166" y="30279"/>
                </a:cubicBezTo>
                <a:cubicBezTo>
                  <a:pt x="32157" y="30279"/>
                  <a:pt x="32148" y="30285"/>
                  <a:pt x="32140" y="30293"/>
                </a:cubicBezTo>
                <a:cubicBezTo>
                  <a:pt x="31982" y="30267"/>
                  <a:pt x="31824" y="30215"/>
                  <a:pt x="31719" y="30136"/>
                </a:cubicBezTo>
                <a:cubicBezTo>
                  <a:pt x="31719" y="30057"/>
                  <a:pt x="31745" y="30004"/>
                  <a:pt x="31771" y="29952"/>
                </a:cubicBezTo>
                <a:cubicBezTo>
                  <a:pt x="31788" y="29869"/>
                  <a:pt x="31815" y="29828"/>
                  <a:pt x="31858" y="29828"/>
                </a:cubicBezTo>
                <a:close/>
                <a:moveTo>
                  <a:pt x="42044" y="30273"/>
                </a:moveTo>
                <a:cubicBezTo>
                  <a:pt x="42083" y="30273"/>
                  <a:pt x="42121" y="30322"/>
                  <a:pt x="42160" y="30399"/>
                </a:cubicBezTo>
                <a:cubicBezTo>
                  <a:pt x="42190" y="30460"/>
                  <a:pt x="42177" y="30503"/>
                  <a:pt x="42139" y="30503"/>
                </a:cubicBezTo>
                <a:cubicBezTo>
                  <a:pt x="42112" y="30503"/>
                  <a:pt x="42073" y="30480"/>
                  <a:pt x="42028" y="30425"/>
                </a:cubicBezTo>
                <a:cubicBezTo>
                  <a:pt x="41950" y="30346"/>
                  <a:pt x="41950" y="30293"/>
                  <a:pt x="42002" y="30293"/>
                </a:cubicBezTo>
                <a:cubicBezTo>
                  <a:pt x="42016" y="30279"/>
                  <a:pt x="42030" y="30273"/>
                  <a:pt x="42044" y="30273"/>
                </a:cubicBezTo>
                <a:close/>
                <a:moveTo>
                  <a:pt x="41231" y="30281"/>
                </a:moveTo>
                <a:cubicBezTo>
                  <a:pt x="41259" y="30281"/>
                  <a:pt x="41299" y="30292"/>
                  <a:pt x="41345" y="30320"/>
                </a:cubicBezTo>
                <a:cubicBezTo>
                  <a:pt x="41397" y="30346"/>
                  <a:pt x="41424" y="30372"/>
                  <a:pt x="41371" y="30399"/>
                </a:cubicBezTo>
                <a:cubicBezTo>
                  <a:pt x="41345" y="30399"/>
                  <a:pt x="41345" y="30425"/>
                  <a:pt x="41371" y="30425"/>
                </a:cubicBezTo>
                <a:cubicBezTo>
                  <a:pt x="41397" y="30451"/>
                  <a:pt x="41424" y="30451"/>
                  <a:pt x="41450" y="30451"/>
                </a:cubicBezTo>
                <a:cubicBezTo>
                  <a:pt x="41502" y="30451"/>
                  <a:pt x="41555" y="30478"/>
                  <a:pt x="41581" y="30504"/>
                </a:cubicBezTo>
                <a:cubicBezTo>
                  <a:pt x="41634" y="30556"/>
                  <a:pt x="41634" y="30609"/>
                  <a:pt x="41634" y="30609"/>
                </a:cubicBezTo>
                <a:cubicBezTo>
                  <a:pt x="41626" y="30617"/>
                  <a:pt x="41616" y="30620"/>
                  <a:pt x="41605" y="30620"/>
                </a:cubicBezTo>
                <a:cubicBezTo>
                  <a:pt x="41577" y="30620"/>
                  <a:pt x="41540" y="30601"/>
                  <a:pt x="41502" y="30583"/>
                </a:cubicBezTo>
                <a:cubicBezTo>
                  <a:pt x="41484" y="30564"/>
                  <a:pt x="41452" y="30546"/>
                  <a:pt x="41426" y="30546"/>
                </a:cubicBezTo>
                <a:cubicBezTo>
                  <a:pt x="41415" y="30546"/>
                  <a:pt x="41405" y="30549"/>
                  <a:pt x="41397" y="30556"/>
                </a:cubicBezTo>
                <a:cubicBezTo>
                  <a:pt x="41390" y="30563"/>
                  <a:pt x="41383" y="30567"/>
                  <a:pt x="41376" y="30567"/>
                </a:cubicBezTo>
                <a:cubicBezTo>
                  <a:pt x="41357" y="30567"/>
                  <a:pt x="41338" y="30542"/>
                  <a:pt x="41318" y="30504"/>
                </a:cubicBezTo>
                <a:cubicBezTo>
                  <a:pt x="41292" y="30451"/>
                  <a:pt x="41266" y="30399"/>
                  <a:pt x="41213" y="30372"/>
                </a:cubicBezTo>
                <a:cubicBezTo>
                  <a:pt x="41162" y="30321"/>
                  <a:pt x="41177" y="30281"/>
                  <a:pt x="41231" y="30281"/>
                </a:cubicBezTo>
                <a:close/>
                <a:moveTo>
                  <a:pt x="34811" y="30449"/>
                </a:moveTo>
                <a:cubicBezTo>
                  <a:pt x="34825" y="30449"/>
                  <a:pt x="34838" y="30457"/>
                  <a:pt x="34849" y="30478"/>
                </a:cubicBezTo>
                <a:cubicBezTo>
                  <a:pt x="34873" y="30502"/>
                  <a:pt x="34852" y="30638"/>
                  <a:pt x="34808" y="30638"/>
                </a:cubicBezTo>
                <a:cubicBezTo>
                  <a:pt x="34804" y="30638"/>
                  <a:pt x="34800" y="30637"/>
                  <a:pt x="34796" y="30635"/>
                </a:cubicBezTo>
                <a:cubicBezTo>
                  <a:pt x="34717" y="30583"/>
                  <a:pt x="34770" y="30530"/>
                  <a:pt x="34796" y="30478"/>
                </a:cubicBezTo>
                <a:lnTo>
                  <a:pt x="34796" y="30478"/>
                </a:lnTo>
                <a:lnTo>
                  <a:pt x="34770" y="30504"/>
                </a:lnTo>
                <a:cubicBezTo>
                  <a:pt x="34770" y="30471"/>
                  <a:pt x="34790" y="30449"/>
                  <a:pt x="34811" y="30449"/>
                </a:cubicBezTo>
                <a:close/>
                <a:moveTo>
                  <a:pt x="35559" y="30399"/>
                </a:moveTo>
                <a:lnTo>
                  <a:pt x="35559" y="30425"/>
                </a:lnTo>
                <a:cubicBezTo>
                  <a:pt x="35573" y="30420"/>
                  <a:pt x="35588" y="30418"/>
                  <a:pt x="35602" y="30418"/>
                </a:cubicBezTo>
                <a:cubicBezTo>
                  <a:pt x="35666" y="30418"/>
                  <a:pt x="35726" y="30461"/>
                  <a:pt x="35769" y="30504"/>
                </a:cubicBezTo>
                <a:cubicBezTo>
                  <a:pt x="35814" y="30593"/>
                  <a:pt x="35799" y="30641"/>
                  <a:pt x="35745" y="30641"/>
                </a:cubicBezTo>
                <a:cubicBezTo>
                  <a:pt x="35703" y="30641"/>
                  <a:pt x="35638" y="30613"/>
                  <a:pt x="35559" y="30556"/>
                </a:cubicBezTo>
                <a:cubicBezTo>
                  <a:pt x="35401" y="30425"/>
                  <a:pt x="35401" y="30399"/>
                  <a:pt x="35559" y="30399"/>
                </a:cubicBezTo>
                <a:close/>
                <a:moveTo>
                  <a:pt x="34217" y="30504"/>
                </a:moveTo>
                <a:cubicBezTo>
                  <a:pt x="34323" y="30504"/>
                  <a:pt x="34323" y="30530"/>
                  <a:pt x="34244" y="30609"/>
                </a:cubicBezTo>
                <a:cubicBezTo>
                  <a:pt x="34204" y="30662"/>
                  <a:pt x="34184" y="30688"/>
                  <a:pt x="34171" y="30688"/>
                </a:cubicBezTo>
                <a:cubicBezTo>
                  <a:pt x="34158" y="30688"/>
                  <a:pt x="34152" y="30662"/>
                  <a:pt x="34138" y="30609"/>
                </a:cubicBezTo>
                <a:cubicBezTo>
                  <a:pt x="34112" y="30530"/>
                  <a:pt x="34112" y="30504"/>
                  <a:pt x="34217" y="30504"/>
                </a:cubicBezTo>
                <a:close/>
                <a:moveTo>
                  <a:pt x="43911" y="30401"/>
                </a:moveTo>
                <a:cubicBezTo>
                  <a:pt x="43927" y="30401"/>
                  <a:pt x="43934" y="30422"/>
                  <a:pt x="43948" y="30451"/>
                </a:cubicBezTo>
                <a:cubicBezTo>
                  <a:pt x="43975" y="30504"/>
                  <a:pt x="44001" y="30583"/>
                  <a:pt x="44054" y="30635"/>
                </a:cubicBezTo>
                <a:cubicBezTo>
                  <a:pt x="44068" y="30679"/>
                  <a:pt x="44075" y="30698"/>
                  <a:pt x="44060" y="30698"/>
                </a:cubicBezTo>
                <a:cubicBezTo>
                  <a:pt x="44048" y="30698"/>
                  <a:pt x="44022" y="30685"/>
                  <a:pt x="43975" y="30662"/>
                </a:cubicBezTo>
                <a:cubicBezTo>
                  <a:pt x="43791" y="30556"/>
                  <a:pt x="43764" y="30530"/>
                  <a:pt x="43843" y="30451"/>
                </a:cubicBezTo>
                <a:cubicBezTo>
                  <a:pt x="43879" y="30416"/>
                  <a:pt x="43898" y="30401"/>
                  <a:pt x="43911" y="30401"/>
                </a:cubicBezTo>
                <a:close/>
                <a:moveTo>
                  <a:pt x="42271" y="30441"/>
                </a:moveTo>
                <a:cubicBezTo>
                  <a:pt x="42289" y="30441"/>
                  <a:pt x="42306" y="30454"/>
                  <a:pt x="42318" y="30478"/>
                </a:cubicBezTo>
                <a:cubicBezTo>
                  <a:pt x="42370" y="30530"/>
                  <a:pt x="42370" y="30609"/>
                  <a:pt x="42318" y="30688"/>
                </a:cubicBezTo>
                <a:cubicBezTo>
                  <a:pt x="42309" y="30701"/>
                  <a:pt x="42298" y="30707"/>
                  <a:pt x="42287" y="30707"/>
                </a:cubicBezTo>
                <a:cubicBezTo>
                  <a:pt x="42234" y="30707"/>
                  <a:pt x="42169" y="30569"/>
                  <a:pt x="42213" y="30504"/>
                </a:cubicBezTo>
                <a:cubicBezTo>
                  <a:pt x="42227" y="30460"/>
                  <a:pt x="42249" y="30441"/>
                  <a:pt x="42271" y="30441"/>
                </a:cubicBezTo>
                <a:close/>
                <a:moveTo>
                  <a:pt x="32553" y="30579"/>
                </a:moveTo>
                <a:cubicBezTo>
                  <a:pt x="32579" y="30579"/>
                  <a:pt x="32609" y="30594"/>
                  <a:pt x="32639" y="30609"/>
                </a:cubicBezTo>
                <a:cubicBezTo>
                  <a:pt x="32692" y="30635"/>
                  <a:pt x="32771" y="30688"/>
                  <a:pt x="32745" y="30714"/>
                </a:cubicBezTo>
                <a:lnTo>
                  <a:pt x="32692" y="30714"/>
                </a:lnTo>
                <a:cubicBezTo>
                  <a:pt x="32679" y="30727"/>
                  <a:pt x="32659" y="30734"/>
                  <a:pt x="32636" y="30734"/>
                </a:cubicBezTo>
                <a:cubicBezTo>
                  <a:pt x="32613" y="30734"/>
                  <a:pt x="32587" y="30727"/>
                  <a:pt x="32560" y="30714"/>
                </a:cubicBezTo>
                <a:cubicBezTo>
                  <a:pt x="32508" y="30688"/>
                  <a:pt x="32482" y="30635"/>
                  <a:pt x="32508" y="30609"/>
                </a:cubicBezTo>
                <a:cubicBezTo>
                  <a:pt x="32519" y="30587"/>
                  <a:pt x="32535" y="30579"/>
                  <a:pt x="32553" y="30579"/>
                </a:cubicBezTo>
                <a:close/>
                <a:moveTo>
                  <a:pt x="40934" y="30543"/>
                </a:moveTo>
                <a:cubicBezTo>
                  <a:pt x="40963" y="30543"/>
                  <a:pt x="40990" y="30556"/>
                  <a:pt x="41003" y="30583"/>
                </a:cubicBezTo>
                <a:cubicBezTo>
                  <a:pt x="41108" y="30688"/>
                  <a:pt x="41082" y="30688"/>
                  <a:pt x="40976" y="30741"/>
                </a:cubicBezTo>
                <a:lnTo>
                  <a:pt x="41003" y="30741"/>
                </a:lnTo>
                <a:cubicBezTo>
                  <a:pt x="40982" y="30749"/>
                  <a:pt x="40962" y="30753"/>
                  <a:pt x="40943" y="30753"/>
                </a:cubicBezTo>
                <a:cubicBezTo>
                  <a:pt x="40842" y="30753"/>
                  <a:pt x="40779" y="30649"/>
                  <a:pt x="40845" y="30583"/>
                </a:cubicBezTo>
                <a:cubicBezTo>
                  <a:pt x="40871" y="30556"/>
                  <a:pt x="40904" y="30543"/>
                  <a:pt x="40934" y="30543"/>
                </a:cubicBezTo>
                <a:close/>
                <a:moveTo>
                  <a:pt x="33464" y="30530"/>
                </a:moveTo>
                <a:cubicBezTo>
                  <a:pt x="33514" y="30530"/>
                  <a:pt x="33573" y="30556"/>
                  <a:pt x="33639" y="30609"/>
                </a:cubicBezTo>
                <a:lnTo>
                  <a:pt x="33586" y="30583"/>
                </a:lnTo>
                <a:lnTo>
                  <a:pt x="33586" y="30583"/>
                </a:lnTo>
                <a:cubicBezTo>
                  <a:pt x="33770" y="30767"/>
                  <a:pt x="33823" y="30846"/>
                  <a:pt x="33718" y="30951"/>
                </a:cubicBezTo>
                <a:cubicBezTo>
                  <a:pt x="33677" y="31002"/>
                  <a:pt x="33656" y="31025"/>
                  <a:pt x="33642" y="31025"/>
                </a:cubicBezTo>
                <a:cubicBezTo>
                  <a:pt x="33621" y="31025"/>
                  <a:pt x="33618" y="30968"/>
                  <a:pt x="33586" y="30872"/>
                </a:cubicBezTo>
                <a:cubicBezTo>
                  <a:pt x="33567" y="30815"/>
                  <a:pt x="33535" y="30772"/>
                  <a:pt x="33518" y="30772"/>
                </a:cubicBezTo>
                <a:cubicBezTo>
                  <a:pt x="33511" y="30772"/>
                  <a:pt x="33507" y="30778"/>
                  <a:pt x="33507" y="30793"/>
                </a:cubicBezTo>
                <a:cubicBezTo>
                  <a:pt x="33507" y="30832"/>
                  <a:pt x="33493" y="30856"/>
                  <a:pt x="33475" y="30856"/>
                </a:cubicBezTo>
                <a:cubicBezTo>
                  <a:pt x="33469" y="30856"/>
                  <a:pt x="33462" y="30853"/>
                  <a:pt x="33455" y="30846"/>
                </a:cubicBezTo>
                <a:cubicBezTo>
                  <a:pt x="33402" y="30819"/>
                  <a:pt x="33402" y="30767"/>
                  <a:pt x="33428" y="30741"/>
                </a:cubicBezTo>
                <a:cubicBezTo>
                  <a:pt x="33444" y="30710"/>
                  <a:pt x="33441" y="30697"/>
                  <a:pt x="33420" y="30697"/>
                </a:cubicBezTo>
                <a:cubicBezTo>
                  <a:pt x="33406" y="30697"/>
                  <a:pt x="33382" y="30703"/>
                  <a:pt x="33349" y="30714"/>
                </a:cubicBezTo>
                <a:cubicBezTo>
                  <a:pt x="33337" y="30720"/>
                  <a:pt x="33326" y="30724"/>
                  <a:pt x="33318" y="30724"/>
                </a:cubicBezTo>
                <a:cubicBezTo>
                  <a:pt x="33290" y="30724"/>
                  <a:pt x="33289" y="30689"/>
                  <a:pt x="33349" y="30609"/>
                </a:cubicBezTo>
                <a:cubicBezTo>
                  <a:pt x="33376" y="30556"/>
                  <a:pt x="33415" y="30530"/>
                  <a:pt x="33464" y="30530"/>
                </a:cubicBezTo>
                <a:close/>
                <a:moveTo>
                  <a:pt x="42344" y="30793"/>
                </a:moveTo>
                <a:cubicBezTo>
                  <a:pt x="42370" y="30793"/>
                  <a:pt x="42554" y="30977"/>
                  <a:pt x="42528" y="31056"/>
                </a:cubicBezTo>
                <a:cubicBezTo>
                  <a:pt x="42516" y="31080"/>
                  <a:pt x="42504" y="31093"/>
                  <a:pt x="42493" y="31093"/>
                </a:cubicBezTo>
                <a:cubicBezTo>
                  <a:pt x="42478" y="31093"/>
                  <a:pt x="42464" y="31073"/>
                  <a:pt x="42449" y="31030"/>
                </a:cubicBezTo>
                <a:cubicBezTo>
                  <a:pt x="42423" y="30951"/>
                  <a:pt x="42370" y="30898"/>
                  <a:pt x="42344" y="30872"/>
                </a:cubicBezTo>
                <a:cubicBezTo>
                  <a:pt x="42291" y="30819"/>
                  <a:pt x="42291" y="30793"/>
                  <a:pt x="42344" y="30793"/>
                </a:cubicBezTo>
                <a:close/>
                <a:moveTo>
                  <a:pt x="35059" y="30951"/>
                </a:moveTo>
                <a:lnTo>
                  <a:pt x="35059" y="30977"/>
                </a:lnTo>
                <a:cubicBezTo>
                  <a:pt x="35072" y="30964"/>
                  <a:pt x="35085" y="30957"/>
                  <a:pt x="35098" y="30957"/>
                </a:cubicBezTo>
                <a:cubicBezTo>
                  <a:pt x="35112" y="30957"/>
                  <a:pt x="35125" y="30964"/>
                  <a:pt x="35138" y="30977"/>
                </a:cubicBezTo>
                <a:cubicBezTo>
                  <a:pt x="35190" y="31004"/>
                  <a:pt x="35190" y="31030"/>
                  <a:pt x="35164" y="31082"/>
                </a:cubicBezTo>
                <a:cubicBezTo>
                  <a:pt x="35151" y="31096"/>
                  <a:pt x="35138" y="31102"/>
                  <a:pt x="35125" y="31102"/>
                </a:cubicBezTo>
                <a:cubicBezTo>
                  <a:pt x="35112" y="31102"/>
                  <a:pt x="35098" y="31096"/>
                  <a:pt x="35085" y="31082"/>
                </a:cubicBezTo>
                <a:cubicBezTo>
                  <a:pt x="35006" y="31056"/>
                  <a:pt x="34980" y="30977"/>
                  <a:pt x="35059" y="30951"/>
                </a:cubicBezTo>
                <a:close/>
                <a:moveTo>
                  <a:pt x="32495" y="30839"/>
                </a:moveTo>
                <a:cubicBezTo>
                  <a:pt x="32521" y="30839"/>
                  <a:pt x="32560" y="30859"/>
                  <a:pt x="32613" y="30898"/>
                </a:cubicBezTo>
                <a:cubicBezTo>
                  <a:pt x="32718" y="30977"/>
                  <a:pt x="32797" y="31030"/>
                  <a:pt x="32771" y="31082"/>
                </a:cubicBezTo>
                <a:lnTo>
                  <a:pt x="32718" y="31082"/>
                </a:lnTo>
                <a:cubicBezTo>
                  <a:pt x="32705" y="31109"/>
                  <a:pt x="32679" y="31122"/>
                  <a:pt x="32646" y="31122"/>
                </a:cubicBezTo>
                <a:cubicBezTo>
                  <a:pt x="32613" y="31122"/>
                  <a:pt x="32574" y="31109"/>
                  <a:pt x="32534" y="31082"/>
                </a:cubicBezTo>
                <a:cubicBezTo>
                  <a:pt x="32482" y="31056"/>
                  <a:pt x="32429" y="30977"/>
                  <a:pt x="32455" y="30898"/>
                </a:cubicBezTo>
                <a:cubicBezTo>
                  <a:pt x="32455" y="30859"/>
                  <a:pt x="32468" y="30839"/>
                  <a:pt x="32495" y="30839"/>
                </a:cubicBezTo>
                <a:close/>
                <a:moveTo>
                  <a:pt x="43381" y="31025"/>
                </a:moveTo>
                <a:cubicBezTo>
                  <a:pt x="43447" y="31025"/>
                  <a:pt x="43434" y="31090"/>
                  <a:pt x="43343" y="31135"/>
                </a:cubicBezTo>
                <a:cubicBezTo>
                  <a:pt x="43312" y="31148"/>
                  <a:pt x="43286" y="31153"/>
                  <a:pt x="43266" y="31153"/>
                </a:cubicBezTo>
                <a:cubicBezTo>
                  <a:pt x="43204" y="31153"/>
                  <a:pt x="43198" y="31102"/>
                  <a:pt x="43238" y="31082"/>
                </a:cubicBezTo>
                <a:cubicBezTo>
                  <a:pt x="43265" y="31056"/>
                  <a:pt x="43291" y="31030"/>
                  <a:pt x="43343" y="31030"/>
                </a:cubicBezTo>
                <a:cubicBezTo>
                  <a:pt x="43358" y="31026"/>
                  <a:pt x="43370" y="31025"/>
                  <a:pt x="43381" y="31025"/>
                </a:cubicBezTo>
                <a:close/>
                <a:moveTo>
                  <a:pt x="34306" y="30922"/>
                </a:moveTo>
                <a:cubicBezTo>
                  <a:pt x="34331" y="30922"/>
                  <a:pt x="34355" y="30931"/>
                  <a:pt x="34375" y="30951"/>
                </a:cubicBezTo>
                <a:lnTo>
                  <a:pt x="34375" y="30977"/>
                </a:lnTo>
                <a:cubicBezTo>
                  <a:pt x="34507" y="31056"/>
                  <a:pt x="34507" y="31109"/>
                  <a:pt x="34349" y="31188"/>
                </a:cubicBezTo>
                <a:cubicBezTo>
                  <a:pt x="34319" y="31208"/>
                  <a:pt x="34291" y="31216"/>
                  <a:pt x="34268" y="31216"/>
                </a:cubicBezTo>
                <a:cubicBezTo>
                  <a:pt x="34167" y="31216"/>
                  <a:pt x="34127" y="31062"/>
                  <a:pt x="34191" y="30977"/>
                </a:cubicBezTo>
                <a:cubicBezTo>
                  <a:pt x="34224" y="30945"/>
                  <a:pt x="34266" y="30922"/>
                  <a:pt x="34306" y="30922"/>
                </a:cubicBezTo>
                <a:close/>
                <a:moveTo>
                  <a:pt x="41920" y="31154"/>
                </a:moveTo>
                <a:cubicBezTo>
                  <a:pt x="41967" y="31154"/>
                  <a:pt x="42059" y="31202"/>
                  <a:pt x="42081" y="31267"/>
                </a:cubicBezTo>
                <a:cubicBezTo>
                  <a:pt x="42081" y="31311"/>
                  <a:pt x="42048" y="31347"/>
                  <a:pt x="42010" y="31347"/>
                </a:cubicBezTo>
                <a:cubicBezTo>
                  <a:pt x="41980" y="31347"/>
                  <a:pt x="41946" y="31324"/>
                  <a:pt x="41923" y="31267"/>
                </a:cubicBezTo>
                <a:cubicBezTo>
                  <a:pt x="41871" y="31214"/>
                  <a:pt x="41871" y="31188"/>
                  <a:pt x="41871" y="31161"/>
                </a:cubicBezTo>
                <a:lnTo>
                  <a:pt x="41897" y="31161"/>
                </a:lnTo>
                <a:cubicBezTo>
                  <a:pt x="41902" y="31157"/>
                  <a:pt x="41910" y="31154"/>
                  <a:pt x="41920" y="31154"/>
                </a:cubicBezTo>
                <a:close/>
                <a:moveTo>
                  <a:pt x="42828" y="30865"/>
                </a:moveTo>
                <a:cubicBezTo>
                  <a:pt x="42834" y="30865"/>
                  <a:pt x="42839" y="30867"/>
                  <a:pt x="42844" y="30872"/>
                </a:cubicBezTo>
                <a:cubicBezTo>
                  <a:pt x="42844" y="30925"/>
                  <a:pt x="42844" y="31004"/>
                  <a:pt x="42844" y="31056"/>
                </a:cubicBezTo>
                <a:cubicBezTo>
                  <a:pt x="42844" y="31240"/>
                  <a:pt x="42844" y="31240"/>
                  <a:pt x="43002" y="31293"/>
                </a:cubicBezTo>
                <a:cubicBezTo>
                  <a:pt x="43133" y="31345"/>
                  <a:pt x="43186" y="31372"/>
                  <a:pt x="43028" y="31424"/>
                </a:cubicBezTo>
                <a:lnTo>
                  <a:pt x="43028" y="31398"/>
                </a:lnTo>
                <a:cubicBezTo>
                  <a:pt x="43017" y="31401"/>
                  <a:pt x="43006" y="31402"/>
                  <a:pt x="42995" y="31402"/>
                </a:cubicBezTo>
                <a:cubicBezTo>
                  <a:pt x="42896" y="31402"/>
                  <a:pt x="42783" y="31300"/>
                  <a:pt x="42712" y="31135"/>
                </a:cubicBezTo>
                <a:cubicBezTo>
                  <a:pt x="42688" y="31087"/>
                  <a:pt x="42773" y="30865"/>
                  <a:pt x="42828" y="30865"/>
                </a:cubicBezTo>
                <a:close/>
                <a:moveTo>
                  <a:pt x="34428" y="31319"/>
                </a:moveTo>
                <a:cubicBezTo>
                  <a:pt x="34586" y="31319"/>
                  <a:pt x="34664" y="31372"/>
                  <a:pt x="34586" y="31477"/>
                </a:cubicBezTo>
                <a:cubicBezTo>
                  <a:pt x="34559" y="31516"/>
                  <a:pt x="34533" y="31536"/>
                  <a:pt x="34503" y="31536"/>
                </a:cubicBezTo>
                <a:cubicBezTo>
                  <a:pt x="34474" y="31536"/>
                  <a:pt x="34441" y="31516"/>
                  <a:pt x="34401" y="31477"/>
                </a:cubicBezTo>
                <a:cubicBezTo>
                  <a:pt x="34244" y="31372"/>
                  <a:pt x="34270" y="31319"/>
                  <a:pt x="34428" y="31319"/>
                </a:cubicBezTo>
                <a:close/>
                <a:moveTo>
                  <a:pt x="34000" y="31493"/>
                </a:moveTo>
                <a:cubicBezTo>
                  <a:pt x="34018" y="31493"/>
                  <a:pt x="34033" y="31523"/>
                  <a:pt x="34033" y="31582"/>
                </a:cubicBezTo>
                <a:cubicBezTo>
                  <a:pt x="34033" y="31675"/>
                  <a:pt x="34033" y="31713"/>
                  <a:pt x="34023" y="31713"/>
                </a:cubicBezTo>
                <a:cubicBezTo>
                  <a:pt x="34015" y="31713"/>
                  <a:pt x="34002" y="31694"/>
                  <a:pt x="33981" y="31661"/>
                </a:cubicBezTo>
                <a:cubicBezTo>
                  <a:pt x="33954" y="31608"/>
                  <a:pt x="33954" y="31556"/>
                  <a:pt x="33981" y="31503"/>
                </a:cubicBezTo>
                <a:cubicBezTo>
                  <a:pt x="33987" y="31497"/>
                  <a:pt x="33994" y="31493"/>
                  <a:pt x="34000" y="31493"/>
                </a:cubicBezTo>
                <a:close/>
                <a:moveTo>
                  <a:pt x="36536" y="31473"/>
                </a:moveTo>
                <a:cubicBezTo>
                  <a:pt x="36556" y="31473"/>
                  <a:pt x="36583" y="31526"/>
                  <a:pt x="36611" y="31635"/>
                </a:cubicBezTo>
                <a:cubicBezTo>
                  <a:pt x="36654" y="31743"/>
                  <a:pt x="36626" y="31833"/>
                  <a:pt x="36586" y="31833"/>
                </a:cubicBezTo>
                <a:cubicBezTo>
                  <a:pt x="36577" y="31833"/>
                  <a:pt x="36568" y="31828"/>
                  <a:pt x="36558" y="31819"/>
                </a:cubicBezTo>
                <a:cubicBezTo>
                  <a:pt x="36505" y="31740"/>
                  <a:pt x="36505" y="31687"/>
                  <a:pt x="36505" y="31608"/>
                </a:cubicBezTo>
                <a:cubicBezTo>
                  <a:pt x="36505" y="31519"/>
                  <a:pt x="36518" y="31473"/>
                  <a:pt x="36536" y="31473"/>
                </a:cubicBezTo>
                <a:close/>
                <a:moveTo>
                  <a:pt x="35608" y="31749"/>
                </a:moveTo>
                <a:cubicBezTo>
                  <a:pt x="35628" y="31749"/>
                  <a:pt x="35659" y="31762"/>
                  <a:pt x="35690" y="31793"/>
                </a:cubicBezTo>
                <a:cubicBezTo>
                  <a:pt x="35773" y="31896"/>
                  <a:pt x="35774" y="32000"/>
                  <a:pt x="35719" y="32000"/>
                </a:cubicBezTo>
                <a:cubicBezTo>
                  <a:pt x="35704" y="32000"/>
                  <a:pt x="35686" y="31993"/>
                  <a:pt x="35664" y="31977"/>
                </a:cubicBezTo>
                <a:cubicBezTo>
                  <a:pt x="35653" y="31966"/>
                  <a:pt x="35638" y="31959"/>
                  <a:pt x="35621" y="31959"/>
                </a:cubicBezTo>
                <a:cubicBezTo>
                  <a:pt x="35598" y="31959"/>
                  <a:pt x="35574" y="31972"/>
                  <a:pt x="35559" y="32003"/>
                </a:cubicBezTo>
                <a:cubicBezTo>
                  <a:pt x="35544" y="32018"/>
                  <a:pt x="35526" y="32024"/>
                  <a:pt x="35508" y="32024"/>
                </a:cubicBezTo>
                <a:cubicBezTo>
                  <a:pt x="35429" y="32024"/>
                  <a:pt x="35337" y="31904"/>
                  <a:pt x="35401" y="31819"/>
                </a:cubicBezTo>
                <a:lnTo>
                  <a:pt x="35401" y="31819"/>
                </a:lnTo>
                <a:lnTo>
                  <a:pt x="35401" y="31845"/>
                </a:lnTo>
                <a:cubicBezTo>
                  <a:pt x="35420" y="31807"/>
                  <a:pt x="35453" y="31782"/>
                  <a:pt x="35491" y="31782"/>
                </a:cubicBezTo>
                <a:cubicBezTo>
                  <a:pt x="35504" y="31782"/>
                  <a:pt x="35518" y="31785"/>
                  <a:pt x="35532" y="31793"/>
                </a:cubicBezTo>
                <a:cubicBezTo>
                  <a:pt x="35540" y="31800"/>
                  <a:pt x="35548" y="31803"/>
                  <a:pt x="35555" y="31803"/>
                </a:cubicBezTo>
                <a:cubicBezTo>
                  <a:pt x="35572" y="31803"/>
                  <a:pt x="35585" y="31785"/>
                  <a:pt x="35585" y="31766"/>
                </a:cubicBezTo>
                <a:cubicBezTo>
                  <a:pt x="35585" y="31755"/>
                  <a:pt x="35594" y="31749"/>
                  <a:pt x="35608" y="31749"/>
                </a:cubicBezTo>
                <a:close/>
                <a:moveTo>
                  <a:pt x="35245" y="32078"/>
                </a:moveTo>
                <a:cubicBezTo>
                  <a:pt x="35273" y="32078"/>
                  <a:pt x="35300" y="32086"/>
                  <a:pt x="35322" y="32108"/>
                </a:cubicBezTo>
                <a:cubicBezTo>
                  <a:pt x="35425" y="32190"/>
                  <a:pt x="35399" y="32256"/>
                  <a:pt x="35308" y="32256"/>
                </a:cubicBezTo>
                <a:cubicBezTo>
                  <a:pt x="35282" y="32256"/>
                  <a:pt x="35251" y="32251"/>
                  <a:pt x="35217" y="32240"/>
                </a:cubicBezTo>
                <a:cubicBezTo>
                  <a:pt x="35085" y="32187"/>
                  <a:pt x="35059" y="32161"/>
                  <a:pt x="35138" y="32108"/>
                </a:cubicBezTo>
                <a:cubicBezTo>
                  <a:pt x="35168" y="32093"/>
                  <a:pt x="35207" y="32078"/>
                  <a:pt x="35245" y="32078"/>
                </a:cubicBezTo>
                <a:close/>
                <a:moveTo>
                  <a:pt x="43291" y="32246"/>
                </a:moveTo>
                <a:cubicBezTo>
                  <a:pt x="43304" y="32246"/>
                  <a:pt x="43330" y="32266"/>
                  <a:pt x="43370" y="32292"/>
                </a:cubicBezTo>
                <a:cubicBezTo>
                  <a:pt x="43422" y="32319"/>
                  <a:pt x="43475" y="32397"/>
                  <a:pt x="43422" y="32450"/>
                </a:cubicBezTo>
                <a:cubicBezTo>
                  <a:pt x="43417" y="32462"/>
                  <a:pt x="43408" y="32467"/>
                  <a:pt x="43399" y="32467"/>
                </a:cubicBezTo>
                <a:cubicBezTo>
                  <a:pt x="43364" y="32467"/>
                  <a:pt x="43311" y="32401"/>
                  <a:pt x="43291" y="32319"/>
                </a:cubicBezTo>
                <a:cubicBezTo>
                  <a:pt x="43278" y="32266"/>
                  <a:pt x="43278" y="32246"/>
                  <a:pt x="43291" y="32246"/>
                </a:cubicBezTo>
                <a:close/>
                <a:moveTo>
                  <a:pt x="44327" y="32428"/>
                </a:moveTo>
                <a:cubicBezTo>
                  <a:pt x="44348" y="32428"/>
                  <a:pt x="44359" y="32458"/>
                  <a:pt x="44395" y="32476"/>
                </a:cubicBezTo>
                <a:cubicBezTo>
                  <a:pt x="44422" y="32529"/>
                  <a:pt x="44448" y="32555"/>
                  <a:pt x="44422" y="32582"/>
                </a:cubicBezTo>
                <a:lnTo>
                  <a:pt x="44422" y="32555"/>
                </a:lnTo>
                <a:cubicBezTo>
                  <a:pt x="44413" y="32558"/>
                  <a:pt x="44404" y="32559"/>
                  <a:pt x="44395" y="32559"/>
                </a:cubicBezTo>
                <a:cubicBezTo>
                  <a:pt x="44322" y="32559"/>
                  <a:pt x="44243" y="32473"/>
                  <a:pt x="44290" y="32450"/>
                </a:cubicBezTo>
                <a:cubicBezTo>
                  <a:pt x="44307" y="32434"/>
                  <a:pt x="44318" y="32428"/>
                  <a:pt x="44327" y="32428"/>
                </a:cubicBezTo>
                <a:close/>
                <a:moveTo>
                  <a:pt x="44553" y="32555"/>
                </a:moveTo>
                <a:cubicBezTo>
                  <a:pt x="44580" y="32555"/>
                  <a:pt x="44606" y="32634"/>
                  <a:pt x="44580" y="32713"/>
                </a:cubicBezTo>
                <a:cubicBezTo>
                  <a:pt x="44580" y="32805"/>
                  <a:pt x="44560" y="32851"/>
                  <a:pt x="44540" y="32851"/>
                </a:cubicBezTo>
                <a:cubicBezTo>
                  <a:pt x="44520" y="32851"/>
                  <a:pt x="44501" y="32805"/>
                  <a:pt x="44501" y="32713"/>
                </a:cubicBezTo>
                <a:cubicBezTo>
                  <a:pt x="44501" y="32634"/>
                  <a:pt x="44527" y="32555"/>
                  <a:pt x="44553" y="32555"/>
                </a:cubicBezTo>
                <a:close/>
                <a:moveTo>
                  <a:pt x="37026" y="32500"/>
                </a:moveTo>
                <a:cubicBezTo>
                  <a:pt x="37038" y="32500"/>
                  <a:pt x="37048" y="32509"/>
                  <a:pt x="37058" y="32529"/>
                </a:cubicBezTo>
                <a:cubicBezTo>
                  <a:pt x="37127" y="32644"/>
                  <a:pt x="36955" y="32859"/>
                  <a:pt x="36840" y="32859"/>
                </a:cubicBezTo>
                <a:cubicBezTo>
                  <a:pt x="36823" y="32859"/>
                  <a:pt x="36808" y="32854"/>
                  <a:pt x="36795" y="32845"/>
                </a:cubicBezTo>
                <a:cubicBezTo>
                  <a:pt x="36663" y="32766"/>
                  <a:pt x="36716" y="32739"/>
                  <a:pt x="36768" y="32687"/>
                </a:cubicBezTo>
                <a:lnTo>
                  <a:pt x="36768" y="32687"/>
                </a:lnTo>
                <a:lnTo>
                  <a:pt x="36768" y="32713"/>
                </a:lnTo>
                <a:cubicBezTo>
                  <a:pt x="36847" y="32660"/>
                  <a:pt x="36900" y="32608"/>
                  <a:pt x="36953" y="32555"/>
                </a:cubicBezTo>
                <a:cubicBezTo>
                  <a:pt x="36985" y="32523"/>
                  <a:pt x="37007" y="32500"/>
                  <a:pt x="37026" y="32500"/>
                </a:cubicBezTo>
                <a:close/>
                <a:moveTo>
                  <a:pt x="44324" y="32680"/>
                </a:moveTo>
                <a:cubicBezTo>
                  <a:pt x="44376" y="32680"/>
                  <a:pt x="44391" y="32739"/>
                  <a:pt x="44369" y="32871"/>
                </a:cubicBezTo>
                <a:cubicBezTo>
                  <a:pt x="44317" y="33002"/>
                  <a:pt x="44369" y="33002"/>
                  <a:pt x="44395" y="33029"/>
                </a:cubicBezTo>
                <a:cubicBezTo>
                  <a:pt x="44448" y="33055"/>
                  <a:pt x="44553" y="33186"/>
                  <a:pt x="44501" y="33213"/>
                </a:cubicBezTo>
                <a:cubicBezTo>
                  <a:pt x="44395" y="33213"/>
                  <a:pt x="44290" y="33055"/>
                  <a:pt x="44264" y="32871"/>
                </a:cubicBezTo>
                <a:cubicBezTo>
                  <a:pt x="44264" y="32792"/>
                  <a:pt x="44264" y="32687"/>
                  <a:pt x="44290" y="32687"/>
                </a:cubicBezTo>
                <a:cubicBezTo>
                  <a:pt x="44303" y="32682"/>
                  <a:pt x="44314" y="32680"/>
                  <a:pt x="44324" y="32680"/>
                </a:cubicBezTo>
                <a:close/>
                <a:moveTo>
                  <a:pt x="38096" y="33150"/>
                </a:moveTo>
                <a:cubicBezTo>
                  <a:pt x="38115" y="33150"/>
                  <a:pt x="38139" y="33163"/>
                  <a:pt x="38162" y="33186"/>
                </a:cubicBezTo>
                <a:cubicBezTo>
                  <a:pt x="38249" y="33251"/>
                  <a:pt x="38246" y="33298"/>
                  <a:pt x="38199" y="33298"/>
                </a:cubicBezTo>
                <a:cubicBezTo>
                  <a:pt x="38189" y="33298"/>
                  <a:pt x="38176" y="33296"/>
                  <a:pt x="38162" y="33292"/>
                </a:cubicBezTo>
                <a:cubicBezTo>
                  <a:pt x="38110" y="33292"/>
                  <a:pt x="38057" y="33239"/>
                  <a:pt x="38057" y="33213"/>
                </a:cubicBezTo>
                <a:cubicBezTo>
                  <a:pt x="38057" y="33169"/>
                  <a:pt x="38073" y="33150"/>
                  <a:pt x="38096" y="33150"/>
                </a:cubicBezTo>
                <a:close/>
                <a:moveTo>
                  <a:pt x="37324" y="33025"/>
                </a:moveTo>
                <a:cubicBezTo>
                  <a:pt x="37351" y="33025"/>
                  <a:pt x="37375" y="33045"/>
                  <a:pt x="37400" y="33081"/>
                </a:cubicBezTo>
                <a:cubicBezTo>
                  <a:pt x="37426" y="33134"/>
                  <a:pt x="37479" y="33160"/>
                  <a:pt x="37531" y="33213"/>
                </a:cubicBezTo>
                <a:cubicBezTo>
                  <a:pt x="37557" y="33239"/>
                  <a:pt x="37557" y="33292"/>
                  <a:pt x="37531" y="33318"/>
                </a:cubicBezTo>
                <a:cubicBezTo>
                  <a:pt x="37520" y="33329"/>
                  <a:pt x="37505" y="33335"/>
                  <a:pt x="37489" y="33335"/>
                </a:cubicBezTo>
                <a:cubicBezTo>
                  <a:pt x="37466" y="33335"/>
                  <a:pt x="37441" y="33322"/>
                  <a:pt x="37426" y="33292"/>
                </a:cubicBezTo>
                <a:cubicBezTo>
                  <a:pt x="37387" y="33253"/>
                  <a:pt x="37335" y="33229"/>
                  <a:pt x="37278" y="33229"/>
                </a:cubicBezTo>
                <a:cubicBezTo>
                  <a:pt x="37258" y="33229"/>
                  <a:pt x="37237" y="33232"/>
                  <a:pt x="37216" y="33239"/>
                </a:cubicBezTo>
                <a:cubicBezTo>
                  <a:pt x="37137" y="33239"/>
                  <a:pt x="37137" y="33239"/>
                  <a:pt x="37216" y="33108"/>
                </a:cubicBezTo>
                <a:cubicBezTo>
                  <a:pt x="37258" y="33051"/>
                  <a:pt x="37293" y="33025"/>
                  <a:pt x="37324" y="33025"/>
                </a:cubicBezTo>
                <a:close/>
                <a:moveTo>
                  <a:pt x="44997" y="33402"/>
                </a:moveTo>
                <a:cubicBezTo>
                  <a:pt x="45042" y="33402"/>
                  <a:pt x="45094" y="33445"/>
                  <a:pt x="45132" y="33502"/>
                </a:cubicBezTo>
                <a:cubicBezTo>
                  <a:pt x="45184" y="33607"/>
                  <a:pt x="45184" y="33607"/>
                  <a:pt x="45158" y="33607"/>
                </a:cubicBezTo>
                <a:cubicBezTo>
                  <a:pt x="45153" y="33609"/>
                  <a:pt x="45147" y="33610"/>
                  <a:pt x="45141" y="33610"/>
                </a:cubicBezTo>
                <a:cubicBezTo>
                  <a:pt x="45059" y="33610"/>
                  <a:pt x="44923" y="33448"/>
                  <a:pt x="44948" y="33423"/>
                </a:cubicBezTo>
                <a:cubicBezTo>
                  <a:pt x="44962" y="33408"/>
                  <a:pt x="44979" y="33402"/>
                  <a:pt x="44997" y="33402"/>
                </a:cubicBezTo>
                <a:close/>
                <a:moveTo>
                  <a:pt x="44096" y="33078"/>
                </a:moveTo>
                <a:cubicBezTo>
                  <a:pt x="44136" y="33078"/>
                  <a:pt x="44170" y="33132"/>
                  <a:pt x="44185" y="33239"/>
                </a:cubicBezTo>
                <a:lnTo>
                  <a:pt x="44211" y="33397"/>
                </a:lnTo>
                <a:lnTo>
                  <a:pt x="44343" y="33397"/>
                </a:lnTo>
                <a:cubicBezTo>
                  <a:pt x="44422" y="33397"/>
                  <a:pt x="44501" y="33371"/>
                  <a:pt x="44553" y="33318"/>
                </a:cubicBezTo>
                <a:cubicBezTo>
                  <a:pt x="44563" y="33290"/>
                  <a:pt x="44572" y="33275"/>
                  <a:pt x="44589" y="33275"/>
                </a:cubicBezTo>
                <a:cubicBezTo>
                  <a:pt x="44619" y="33275"/>
                  <a:pt x="44672" y="33322"/>
                  <a:pt x="44790" y="33423"/>
                </a:cubicBezTo>
                <a:cubicBezTo>
                  <a:pt x="44948" y="33555"/>
                  <a:pt x="44948" y="33581"/>
                  <a:pt x="44843" y="33581"/>
                </a:cubicBezTo>
                <a:cubicBezTo>
                  <a:pt x="44790" y="33581"/>
                  <a:pt x="44737" y="33528"/>
                  <a:pt x="44711" y="33502"/>
                </a:cubicBezTo>
                <a:cubicBezTo>
                  <a:pt x="44711" y="33489"/>
                  <a:pt x="44704" y="33482"/>
                  <a:pt x="44698" y="33482"/>
                </a:cubicBezTo>
                <a:cubicBezTo>
                  <a:pt x="44691" y="33482"/>
                  <a:pt x="44685" y="33489"/>
                  <a:pt x="44685" y="33502"/>
                </a:cubicBezTo>
                <a:cubicBezTo>
                  <a:pt x="44685" y="33555"/>
                  <a:pt x="44685" y="33581"/>
                  <a:pt x="44737" y="33634"/>
                </a:cubicBezTo>
                <a:cubicBezTo>
                  <a:pt x="44764" y="33660"/>
                  <a:pt x="44764" y="33686"/>
                  <a:pt x="44737" y="33686"/>
                </a:cubicBezTo>
                <a:cubicBezTo>
                  <a:pt x="44685" y="33686"/>
                  <a:pt x="44632" y="33660"/>
                  <a:pt x="44606" y="33634"/>
                </a:cubicBezTo>
                <a:cubicBezTo>
                  <a:pt x="44569" y="33615"/>
                  <a:pt x="44531" y="33596"/>
                  <a:pt x="44513" y="33596"/>
                </a:cubicBezTo>
                <a:cubicBezTo>
                  <a:pt x="44505" y="33596"/>
                  <a:pt x="44501" y="33600"/>
                  <a:pt x="44501" y="33607"/>
                </a:cubicBezTo>
                <a:cubicBezTo>
                  <a:pt x="44492" y="33616"/>
                  <a:pt x="44483" y="33619"/>
                  <a:pt x="44475" y="33619"/>
                </a:cubicBezTo>
                <a:cubicBezTo>
                  <a:pt x="44460" y="33619"/>
                  <a:pt x="44448" y="33607"/>
                  <a:pt x="44448" y="33607"/>
                </a:cubicBezTo>
                <a:cubicBezTo>
                  <a:pt x="44422" y="33581"/>
                  <a:pt x="44369" y="33555"/>
                  <a:pt x="44317" y="33528"/>
                </a:cubicBezTo>
                <a:cubicBezTo>
                  <a:pt x="44211" y="33502"/>
                  <a:pt x="44132" y="33449"/>
                  <a:pt x="44054" y="33397"/>
                </a:cubicBezTo>
                <a:cubicBezTo>
                  <a:pt x="43948" y="33292"/>
                  <a:pt x="43948" y="33239"/>
                  <a:pt x="44001" y="33160"/>
                </a:cubicBezTo>
                <a:cubicBezTo>
                  <a:pt x="44034" y="33105"/>
                  <a:pt x="44067" y="33078"/>
                  <a:pt x="44096" y="33078"/>
                </a:cubicBezTo>
                <a:close/>
                <a:moveTo>
                  <a:pt x="37278" y="33364"/>
                </a:moveTo>
                <a:cubicBezTo>
                  <a:pt x="37305" y="33364"/>
                  <a:pt x="37280" y="33395"/>
                  <a:pt x="37216" y="33476"/>
                </a:cubicBezTo>
                <a:cubicBezTo>
                  <a:pt x="37137" y="33555"/>
                  <a:pt x="37110" y="33607"/>
                  <a:pt x="37137" y="33634"/>
                </a:cubicBezTo>
                <a:cubicBezTo>
                  <a:pt x="37163" y="33660"/>
                  <a:pt x="37189" y="33686"/>
                  <a:pt x="37163" y="33712"/>
                </a:cubicBezTo>
                <a:cubicBezTo>
                  <a:pt x="37163" y="33712"/>
                  <a:pt x="37110" y="33712"/>
                  <a:pt x="37031" y="33634"/>
                </a:cubicBezTo>
                <a:cubicBezTo>
                  <a:pt x="36874" y="33528"/>
                  <a:pt x="36926" y="33423"/>
                  <a:pt x="37163" y="33397"/>
                </a:cubicBezTo>
                <a:cubicBezTo>
                  <a:pt x="37224" y="33376"/>
                  <a:pt x="37262" y="33364"/>
                  <a:pt x="37278" y="33364"/>
                </a:cubicBezTo>
                <a:close/>
                <a:moveTo>
                  <a:pt x="38354" y="33619"/>
                </a:moveTo>
                <a:cubicBezTo>
                  <a:pt x="38379" y="33619"/>
                  <a:pt x="38411" y="33623"/>
                  <a:pt x="38452" y="33634"/>
                </a:cubicBezTo>
                <a:cubicBezTo>
                  <a:pt x="38557" y="33660"/>
                  <a:pt x="38609" y="33686"/>
                  <a:pt x="38583" y="33739"/>
                </a:cubicBezTo>
                <a:cubicBezTo>
                  <a:pt x="38557" y="33752"/>
                  <a:pt x="38524" y="33758"/>
                  <a:pt x="38494" y="33758"/>
                </a:cubicBezTo>
                <a:cubicBezTo>
                  <a:pt x="38465" y="33758"/>
                  <a:pt x="38438" y="33752"/>
                  <a:pt x="38425" y="33739"/>
                </a:cubicBezTo>
                <a:cubicBezTo>
                  <a:pt x="38276" y="33696"/>
                  <a:pt x="38248" y="33619"/>
                  <a:pt x="38354" y="33619"/>
                </a:cubicBezTo>
                <a:close/>
                <a:moveTo>
                  <a:pt x="46395" y="33523"/>
                </a:moveTo>
                <a:cubicBezTo>
                  <a:pt x="46410" y="33523"/>
                  <a:pt x="46435" y="33535"/>
                  <a:pt x="46473" y="33555"/>
                </a:cubicBezTo>
                <a:cubicBezTo>
                  <a:pt x="46578" y="33581"/>
                  <a:pt x="46526" y="33607"/>
                  <a:pt x="46473" y="33686"/>
                </a:cubicBezTo>
                <a:cubicBezTo>
                  <a:pt x="46436" y="33736"/>
                  <a:pt x="46416" y="33762"/>
                  <a:pt x="46403" y="33762"/>
                </a:cubicBezTo>
                <a:cubicBezTo>
                  <a:pt x="46388" y="33762"/>
                  <a:pt x="46382" y="33729"/>
                  <a:pt x="46368" y="33660"/>
                </a:cubicBezTo>
                <a:cubicBezTo>
                  <a:pt x="46368" y="33560"/>
                  <a:pt x="46368" y="33523"/>
                  <a:pt x="46395" y="33523"/>
                </a:cubicBezTo>
                <a:close/>
                <a:moveTo>
                  <a:pt x="38635" y="33858"/>
                </a:moveTo>
                <a:cubicBezTo>
                  <a:pt x="38644" y="33858"/>
                  <a:pt x="38653" y="33862"/>
                  <a:pt x="38662" y="33870"/>
                </a:cubicBezTo>
                <a:cubicBezTo>
                  <a:pt x="38688" y="33897"/>
                  <a:pt x="38715" y="33949"/>
                  <a:pt x="38688" y="33975"/>
                </a:cubicBezTo>
                <a:cubicBezTo>
                  <a:pt x="38675" y="33989"/>
                  <a:pt x="38655" y="33995"/>
                  <a:pt x="38636" y="33995"/>
                </a:cubicBezTo>
                <a:cubicBezTo>
                  <a:pt x="38616" y="33995"/>
                  <a:pt x="38596" y="33989"/>
                  <a:pt x="38583" y="33975"/>
                </a:cubicBezTo>
                <a:cubicBezTo>
                  <a:pt x="38539" y="33953"/>
                  <a:pt x="38587" y="33858"/>
                  <a:pt x="38635" y="33858"/>
                </a:cubicBezTo>
                <a:close/>
                <a:moveTo>
                  <a:pt x="38433" y="33971"/>
                </a:moveTo>
                <a:cubicBezTo>
                  <a:pt x="38461" y="33971"/>
                  <a:pt x="38500" y="33987"/>
                  <a:pt x="38531" y="34002"/>
                </a:cubicBezTo>
                <a:cubicBezTo>
                  <a:pt x="38583" y="34054"/>
                  <a:pt x="38609" y="34081"/>
                  <a:pt x="38583" y="34133"/>
                </a:cubicBezTo>
                <a:cubicBezTo>
                  <a:pt x="38572" y="34144"/>
                  <a:pt x="38557" y="34150"/>
                  <a:pt x="38539" y="34150"/>
                </a:cubicBezTo>
                <a:cubicBezTo>
                  <a:pt x="38513" y="34150"/>
                  <a:pt x="38482" y="34138"/>
                  <a:pt x="38452" y="34107"/>
                </a:cubicBezTo>
                <a:cubicBezTo>
                  <a:pt x="38399" y="34081"/>
                  <a:pt x="38373" y="34028"/>
                  <a:pt x="38399" y="34002"/>
                </a:cubicBezTo>
                <a:cubicBezTo>
                  <a:pt x="38399" y="33979"/>
                  <a:pt x="38413" y="33971"/>
                  <a:pt x="38433" y="33971"/>
                </a:cubicBezTo>
                <a:close/>
                <a:moveTo>
                  <a:pt x="38822" y="33992"/>
                </a:moveTo>
                <a:cubicBezTo>
                  <a:pt x="38831" y="33992"/>
                  <a:pt x="38840" y="33995"/>
                  <a:pt x="38846" y="34002"/>
                </a:cubicBezTo>
                <a:cubicBezTo>
                  <a:pt x="38872" y="34028"/>
                  <a:pt x="38872" y="34107"/>
                  <a:pt x="38846" y="34133"/>
                </a:cubicBezTo>
                <a:cubicBezTo>
                  <a:pt x="38820" y="34160"/>
                  <a:pt x="38767" y="34186"/>
                  <a:pt x="38715" y="34186"/>
                </a:cubicBezTo>
                <a:cubicBezTo>
                  <a:pt x="38662" y="34186"/>
                  <a:pt x="38662" y="34133"/>
                  <a:pt x="38715" y="34081"/>
                </a:cubicBezTo>
                <a:cubicBezTo>
                  <a:pt x="38754" y="34021"/>
                  <a:pt x="38794" y="33992"/>
                  <a:pt x="38822" y="33992"/>
                </a:cubicBezTo>
                <a:close/>
                <a:moveTo>
                  <a:pt x="37636" y="34028"/>
                </a:moveTo>
                <a:cubicBezTo>
                  <a:pt x="37689" y="34028"/>
                  <a:pt x="37794" y="34186"/>
                  <a:pt x="37742" y="34238"/>
                </a:cubicBezTo>
                <a:cubicBezTo>
                  <a:pt x="37719" y="34261"/>
                  <a:pt x="37706" y="34269"/>
                  <a:pt x="37695" y="34269"/>
                </a:cubicBezTo>
                <a:cubicBezTo>
                  <a:pt x="37680" y="34269"/>
                  <a:pt x="37667" y="34254"/>
                  <a:pt x="37636" y="34238"/>
                </a:cubicBezTo>
                <a:cubicBezTo>
                  <a:pt x="37610" y="34212"/>
                  <a:pt x="37557" y="34028"/>
                  <a:pt x="37636" y="34028"/>
                </a:cubicBezTo>
                <a:close/>
                <a:moveTo>
                  <a:pt x="40003" y="34265"/>
                </a:moveTo>
                <a:cubicBezTo>
                  <a:pt x="40161" y="34291"/>
                  <a:pt x="40240" y="34344"/>
                  <a:pt x="40187" y="34396"/>
                </a:cubicBezTo>
                <a:cubicBezTo>
                  <a:pt x="40180" y="34412"/>
                  <a:pt x="40168" y="34418"/>
                  <a:pt x="40152" y="34418"/>
                </a:cubicBezTo>
                <a:cubicBezTo>
                  <a:pt x="40115" y="34418"/>
                  <a:pt x="40059" y="34381"/>
                  <a:pt x="40003" y="34344"/>
                </a:cubicBezTo>
                <a:cubicBezTo>
                  <a:pt x="39924" y="34291"/>
                  <a:pt x="39898" y="34265"/>
                  <a:pt x="40003" y="34265"/>
                </a:cubicBezTo>
                <a:close/>
                <a:moveTo>
                  <a:pt x="37834" y="33883"/>
                </a:moveTo>
                <a:cubicBezTo>
                  <a:pt x="37840" y="33883"/>
                  <a:pt x="37847" y="33897"/>
                  <a:pt x="37847" y="33923"/>
                </a:cubicBezTo>
                <a:cubicBezTo>
                  <a:pt x="37847" y="33975"/>
                  <a:pt x="37899" y="34028"/>
                  <a:pt x="37952" y="34081"/>
                </a:cubicBezTo>
                <a:cubicBezTo>
                  <a:pt x="38057" y="34160"/>
                  <a:pt x="38083" y="34265"/>
                  <a:pt x="37978" y="34396"/>
                </a:cubicBezTo>
                <a:cubicBezTo>
                  <a:pt x="37954" y="34433"/>
                  <a:pt x="37941" y="34452"/>
                  <a:pt x="37936" y="34452"/>
                </a:cubicBezTo>
                <a:cubicBezTo>
                  <a:pt x="37931" y="34452"/>
                  <a:pt x="37938" y="34426"/>
                  <a:pt x="37952" y="34370"/>
                </a:cubicBezTo>
                <a:cubicBezTo>
                  <a:pt x="37952" y="34291"/>
                  <a:pt x="37926" y="34212"/>
                  <a:pt x="37873" y="34133"/>
                </a:cubicBezTo>
                <a:cubicBezTo>
                  <a:pt x="37820" y="34081"/>
                  <a:pt x="37794" y="33975"/>
                  <a:pt x="37820" y="33897"/>
                </a:cubicBezTo>
                <a:lnTo>
                  <a:pt x="37820" y="33897"/>
                </a:lnTo>
                <a:lnTo>
                  <a:pt x="37820" y="33923"/>
                </a:lnTo>
                <a:cubicBezTo>
                  <a:pt x="37820" y="33897"/>
                  <a:pt x="37827" y="33883"/>
                  <a:pt x="37834" y="33883"/>
                </a:cubicBezTo>
                <a:close/>
                <a:moveTo>
                  <a:pt x="40372" y="34081"/>
                </a:moveTo>
                <a:lnTo>
                  <a:pt x="40372" y="34107"/>
                </a:lnTo>
                <a:cubicBezTo>
                  <a:pt x="40386" y="34098"/>
                  <a:pt x="40403" y="34093"/>
                  <a:pt x="40422" y="34093"/>
                </a:cubicBezTo>
                <a:cubicBezTo>
                  <a:pt x="40514" y="34093"/>
                  <a:pt x="40658" y="34187"/>
                  <a:pt x="40766" y="34317"/>
                </a:cubicBezTo>
                <a:cubicBezTo>
                  <a:pt x="40819" y="34409"/>
                  <a:pt x="40825" y="34455"/>
                  <a:pt x="40786" y="34455"/>
                </a:cubicBezTo>
                <a:cubicBezTo>
                  <a:pt x="40746" y="34455"/>
                  <a:pt x="40661" y="34409"/>
                  <a:pt x="40529" y="34317"/>
                </a:cubicBezTo>
                <a:cubicBezTo>
                  <a:pt x="40372" y="34186"/>
                  <a:pt x="40319" y="34133"/>
                  <a:pt x="40372" y="34081"/>
                </a:cubicBezTo>
                <a:close/>
                <a:moveTo>
                  <a:pt x="40450" y="34291"/>
                </a:moveTo>
                <a:cubicBezTo>
                  <a:pt x="40477" y="34317"/>
                  <a:pt x="40503" y="34370"/>
                  <a:pt x="40450" y="34423"/>
                </a:cubicBezTo>
                <a:cubicBezTo>
                  <a:pt x="40435" y="34453"/>
                  <a:pt x="40411" y="34466"/>
                  <a:pt x="40388" y="34466"/>
                </a:cubicBezTo>
                <a:cubicBezTo>
                  <a:pt x="40372" y="34466"/>
                  <a:pt x="40356" y="34460"/>
                  <a:pt x="40345" y="34449"/>
                </a:cubicBezTo>
                <a:cubicBezTo>
                  <a:pt x="40319" y="34396"/>
                  <a:pt x="40319" y="34344"/>
                  <a:pt x="40345" y="34317"/>
                </a:cubicBezTo>
                <a:lnTo>
                  <a:pt x="40319" y="34317"/>
                </a:lnTo>
                <a:cubicBezTo>
                  <a:pt x="40345" y="34291"/>
                  <a:pt x="40398" y="34291"/>
                  <a:pt x="40450" y="34291"/>
                </a:cubicBezTo>
                <a:close/>
                <a:moveTo>
                  <a:pt x="46048" y="34458"/>
                </a:moveTo>
                <a:lnTo>
                  <a:pt x="46048" y="34458"/>
                </a:lnTo>
                <a:cubicBezTo>
                  <a:pt x="46032" y="34461"/>
                  <a:pt x="46016" y="34467"/>
                  <a:pt x="46000" y="34475"/>
                </a:cubicBezTo>
                <a:cubicBezTo>
                  <a:pt x="46000" y="34485"/>
                  <a:pt x="46003" y="34497"/>
                  <a:pt x="46010" y="34511"/>
                </a:cubicBezTo>
                <a:lnTo>
                  <a:pt x="46010" y="34511"/>
                </a:lnTo>
                <a:cubicBezTo>
                  <a:pt x="46022" y="34500"/>
                  <a:pt x="46036" y="34488"/>
                  <a:pt x="46052" y="34475"/>
                </a:cubicBezTo>
                <a:cubicBezTo>
                  <a:pt x="46052" y="34469"/>
                  <a:pt x="46051" y="34463"/>
                  <a:pt x="46048" y="34458"/>
                </a:cubicBezTo>
                <a:close/>
                <a:moveTo>
                  <a:pt x="39290" y="34380"/>
                </a:moveTo>
                <a:cubicBezTo>
                  <a:pt x="39368" y="34380"/>
                  <a:pt x="39417" y="34467"/>
                  <a:pt x="39398" y="34580"/>
                </a:cubicBezTo>
                <a:cubicBezTo>
                  <a:pt x="39382" y="34681"/>
                  <a:pt x="39332" y="34729"/>
                  <a:pt x="39271" y="34729"/>
                </a:cubicBezTo>
                <a:cubicBezTo>
                  <a:pt x="39237" y="34729"/>
                  <a:pt x="39199" y="34714"/>
                  <a:pt x="39162" y="34686"/>
                </a:cubicBezTo>
                <a:cubicBezTo>
                  <a:pt x="39083" y="34580"/>
                  <a:pt x="39057" y="34475"/>
                  <a:pt x="39188" y="34396"/>
                </a:cubicBezTo>
                <a:lnTo>
                  <a:pt x="39188" y="34423"/>
                </a:lnTo>
                <a:cubicBezTo>
                  <a:pt x="39225" y="34393"/>
                  <a:pt x="39259" y="34380"/>
                  <a:pt x="39290" y="34380"/>
                </a:cubicBezTo>
                <a:close/>
                <a:moveTo>
                  <a:pt x="46447" y="34607"/>
                </a:moveTo>
                <a:cubicBezTo>
                  <a:pt x="46473" y="34607"/>
                  <a:pt x="46473" y="34659"/>
                  <a:pt x="46473" y="34686"/>
                </a:cubicBezTo>
                <a:cubicBezTo>
                  <a:pt x="46473" y="34718"/>
                  <a:pt x="46473" y="34740"/>
                  <a:pt x="46467" y="34740"/>
                </a:cubicBezTo>
                <a:cubicBezTo>
                  <a:pt x="46463" y="34740"/>
                  <a:pt x="46457" y="34732"/>
                  <a:pt x="46447" y="34712"/>
                </a:cubicBezTo>
                <a:cubicBezTo>
                  <a:pt x="46447" y="34693"/>
                  <a:pt x="46434" y="34675"/>
                  <a:pt x="46417" y="34675"/>
                </a:cubicBezTo>
                <a:cubicBezTo>
                  <a:pt x="46410" y="34675"/>
                  <a:pt x="46402" y="34678"/>
                  <a:pt x="46394" y="34686"/>
                </a:cubicBezTo>
                <a:cubicBezTo>
                  <a:pt x="46379" y="34701"/>
                  <a:pt x="46364" y="34716"/>
                  <a:pt x="46359" y="34716"/>
                </a:cubicBezTo>
                <a:cubicBezTo>
                  <a:pt x="46355" y="34716"/>
                  <a:pt x="46357" y="34708"/>
                  <a:pt x="46368" y="34686"/>
                </a:cubicBezTo>
                <a:cubicBezTo>
                  <a:pt x="46394" y="34607"/>
                  <a:pt x="46421" y="34607"/>
                  <a:pt x="46447" y="34607"/>
                </a:cubicBezTo>
                <a:close/>
                <a:moveTo>
                  <a:pt x="41442" y="34877"/>
                </a:moveTo>
                <a:lnTo>
                  <a:pt x="41442" y="34877"/>
                </a:lnTo>
                <a:cubicBezTo>
                  <a:pt x="41426" y="34886"/>
                  <a:pt x="41410" y="34896"/>
                  <a:pt x="41394" y="34908"/>
                </a:cubicBezTo>
                <a:lnTo>
                  <a:pt x="41394" y="34908"/>
                </a:lnTo>
                <a:cubicBezTo>
                  <a:pt x="41412" y="34898"/>
                  <a:pt x="41428" y="34888"/>
                  <a:pt x="41442" y="34877"/>
                </a:cubicBezTo>
                <a:close/>
                <a:moveTo>
                  <a:pt x="38107" y="33763"/>
                </a:moveTo>
                <a:cubicBezTo>
                  <a:pt x="38164" y="33763"/>
                  <a:pt x="38228" y="33837"/>
                  <a:pt x="38189" y="33897"/>
                </a:cubicBezTo>
                <a:cubicBezTo>
                  <a:pt x="38162" y="33923"/>
                  <a:pt x="38162" y="33975"/>
                  <a:pt x="38215" y="33975"/>
                </a:cubicBezTo>
                <a:cubicBezTo>
                  <a:pt x="38268" y="34002"/>
                  <a:pt x="38320" y="34054"/>
                  <a:pt x="38346" y="34107"/>
                </a:cubicBezTo>
                <a:cubicBezTo>
                  <a:pt x="38373" y="34186"/>
                  <a:pt x="38425" y="34238"/>
                  <a:pt x="38478" y="34265"/>
                </a:cubicBezTo>
                <a:cubicBezTo>
                  <a:pt x="38531" y="34265"/>
                  <a:pt x="38609" y="34396"/>
                  <a:pt x="38636" y="34580"/>
                </a:cubicBezTo>
                <a:cubicBezTo>
                  <a:pt x="38682" y="34794"/>
                  <a:pt x="38683" y="34920"/>
                  <a:pt x="38661" y="34920"/>
                </a:cubicBezTo>
                <a:cubicBezTo>
                  <a:pt x="38645" y="34920"/>
                  <a:pt x="38616" y="34855"/>
                  <a:pt x="38583" y="34712"/>
                </a:cubicBezTo>
                <a:cubicBezTo>
                  <a:pt x="38557" y="34554"/>
                  <a:pt x="38452" y="34396"/>
                  <a:pt x="38320" y="34317"/>
                </a:cubicBezTo>
                <a:cubicBezTo>
                  <a:pt x="38189" y="34265"/>
                  <a:pt x="38005" y="33870"/>
                  <a:pt x="38057" y="33791"/>
                </a:cubicBezTo>
                <a:cubicBezTo>
                  <a:pt x="38070" y="33772"/>
                  <a:pt x="38088" y="33763"/>
                  <a:pt x="38107" y="33763"/>
                </a:cubicBezTo>
                <a:close/>
                <a:moveTo>
                  <a:pt x="38925" y="34856"/>
                </a:moveTo>
                <a:cubicBezTo>
                  <a:pt x="38945" y="34856"/>
                  <a:pt x="38964" y="34870"/>
                  <a:pt x="38978" y="34896"/>
                </a:cubicBezTo>
                <a:cubicBezTo>
                  <a:pt x="39004" y="34922"/>
                  <a:pt x="39004" y="34975"/>
                  <a:pt x="38978" y="35027"/>
                </a:cubicBezTo>
                <a:cubicBezTo>
                  <a:pt x="38964" y="35041"/>
                  <a:pt x="38945" y="35047"/>
                  <a:pt x="38925" y="35047"/>
                </a:cubicBezTo>
                <a:cubicBezTo>
                  <a:pt x="38905" y="35047"/>
                  <a:pt x="38886" y="35041"/>
                  <a:pt x="38872" y="35027"/>
                </a:cubicBezTo>
                <a:cubicBezTo>
                  <a:pt x="38872" y="34975"/>
                  <a:pt x="38872" y="34922"/>
                  <a:pt x="38872" y="34896"/>
                </a:cubicBezTo>
                <a:cubicBezTo>
                  <a:pt x="38886" y="34870"/>
                  <a:pt x="38905" y="34856"/>
                  <a:pt x="38925" y="34856"/>
                </a:cubicBezTo>
                <a:close/>
                <a:moveTo>
                  <a:pt x="39388" y="34905"/>
                </a:moveTo>
                <a:cubicBezTo>
                  <a:pt x="39407" y="34905"/>
                  <a:pt x="39429" y="34911"/>
                  <a:pt x="39451" y="34922"/>
                </a:cubicBezTo>
                <a:cubicBezTo>
                  <a:pt x="39477" y="34922"/>
                  <a:pt x="39477" y="34975"/>
                  <a:pt x="39477" y="35001"/>
                </a:cubicBezTo>
                <a:cubicBezTo>
                  <a:pt x="39451" y="35027"/>
                  <a:pt x="39398" y="35054"/>
                  <a:pt x="39346" y="35054"/>
                </a:cubicBezTo>
                <a:cubicBezTo>
                  <a:pt x="39293" y="35054"/>
                  <a:pt x="39293" y="35001"/>
                  <a:pt x="39320" y="34949"/>
                </a:cubicBezTo>
                <a:cubicBezTo>
                  <a:pt x="39335" y="34918"/>
                  <a:pt x="39359" y="34905"/>
                  <a:pt x="39388" y="34905"/>
                </a:cubicBezTo>
                <a:close/>
                <a:moveTo>
                  <a:pt x="46947" y="35080"/>
                </a:moveTo>
                <a:cubicBezTo>
                  <a:pt x="46973" y="35080"/>
                  <a:pt x="47078" y="35185"/>
                  <a:pt x="46999" y="35212"/>
                </a:cubicBezTo>
                <a:cubicBezTo>
                  <a:pt x="46973" y="35212"/>
                  <a:pt x="46920" y="35185"/>
                  <a:pt x="46920" y="35159"/>
                </a:cubicBezTo>
                <a:cubicBezTo>
                  <a:pt x="46894" y="35106"/>
                  <a:pt x="46920" y="35080"/>
                  <a:pt x="46947" y="35080"/>
                </a:cubicBezTo>
                <a:close/>
                <a:moveTo>
                  <a:pt x="41239" y="35264"/>
                </a:moveTo>
                <a:cubicBezTo>
                  <a:pt x="41266" y="35264"/>
                  <a:pt x="41371" y="35422"/>
                  <a:pt x="41318" y="35475"/>
                </a:cubicBezTo>
                <a:cubicBezTo>
                  <a:pt x="41312" y="35481"/>
                  <a:pt x="41305" y="35484"/>
                  <a:pt x="41299" y="35484"/>
                </a:cubicBezTo>
                <a:cubicBezTo>
                  <a:pt x="41279" y="35484"/>
                  <a:pt x="41259" y="35455"/>
                  <a:pt x="41239" y="35396"/>
                </a:cubicBezTo>
                <a:cubicBezTo>
                  <a:pt x="41213" y="35317"/>
                  <a:pt x="41213" y="35264"/>
                  <a:pt x="41239" y="35264"/>
                </a:cubicBezTo>
                <a:close/>
                <a:moveTo>
                  <a:pt x="40326" y="35207"/>
                </a:moveTo>
                <a:cubicBezTo>
                  <a:pt x="40340" y="35207"/>
                  <a:pt x="40355" y="35209"/>
                  <a:pt x="40372" y="35212"/>
                </a:cubicBezTo>
                <a:cubicBezTo>
                  <a:pt x="40608" y="35264"/>
                  <a:pt x="40582" y="35606"/>
                  <a:pt x="40345" y="35685"/>
                </a:cubicBezTo>
                <a:cubicBezTo>
                  <a:pt x="40240" y="35685"/>
                  <a:pt x="40161" y="35685"/>
                  <a:pt x="40056" y="35659"/>
                </a:cubicBezTo>
                <a:cubicBezTo>
                  <a:pt x="39846" y="35606"/>
                  <a:pt x="39767" y="35448"/>
                  <a:pt x="39924" y="35369"/>
                </a:cubicBezTo>
                <a:cubicBezTo>
                  <a:pt x="39951" y="35352"/>
                  <a:pt x="39971" y="35343"/>
                  <a:pt x="39987" y="35343"/>
                </a:cubicBezTo>
                <a:cubicBezTo>
                  <a:pt x="40018" y="35343"/>
                  <a:pt x="40030" y="35378"/>
                  <a:pt x="40030" y="35448"/>
                </a:cubicBezTo>
                <a:cubicBezTo>
                  <a:pt x="40056" y="35553"/>
                  <a:pt x="40082" y="35580"/>
                  <a:pt x="40187" y="35580"/>
                </a:cubicBezTo>
                <a:cubicBezTo>
                  <a:pt x="40424" y="35580"/>
                  <a:pt x="40477" y="35501"/>
                  <a:pt x="40345" y="35396"/>
                </a:cubicBezTo>
                <a:cubicBezTo>
                  <a:pt x="40204" y="35302"/>
                  <a:pt x="40210" y="35207"/>
                  <a:pt x="40326" y="35207"/>
                </a:cubicBezTo>
                <a:close/>
                <a:moveTo>
                  <a:pt x="41000" y="35028"/>
                </a:moveTo>
                <a:cubicBezTo>
                  <a:pt x="41015" y="35028"/>
                  <a:pt x="41018" y="35066"/>
                  <a:pt x="41003" y="35159"/>
                </a:cubicBezTo>
                <a:cubicBezTo>
                  <a:pt x="41003" y="35238"/>
                  <a:pt x="41003" y="35317"/>
                  <a:pt x="41055" y="35343"/>
                </a:cubicBezTo>
                <a:cubicBezTo>
                  <a:pt x="41134" y="35369"/>
                  <a:pt x="41161" y="35448"/>
                  <a:pt x="41161" y="35527"/>
                </a:cubicBezTo>
                <a:cubicBezTo>
                  <a:pt x="41161" y="35632"/>
                  <a:pt x="41213" y="35659"/>
                  <a:pt x="41371" y="35685"/>
                </a:cubicBezTo>
                <a:cubicBezTo>
                  <a:pt x="41581" y="35711"/>
                  <a:pt x="41660" y="35764"/>
                  <a:pt x="41581" y="35869"/>
                </a:cubicBezTo>
                <a:cubicBezTo>
                  <a:pt x="41563" y="35888"/>
                  <a:pt x="41531" y="35906"/>
                  <a:pt x="41495" y="35906"/>
                </a:cubicBezTo>
                <a:cubicBezTo>
                  <a:pt x="41481" y="35906"/>
                  <a:pt x="41465" y="35903"/>
                  <a:pt x="41450" y="35895"/>
                </a:cubicBezTo>
                <a:cubicBezTo>
                  <a:pt x="41424" y="35869"/>
                  <a:pt x="41397" y="35856"/>
                  <a:pt x="41374" y="35856"/>
                </a:cubicBezTo>
                <a:cubicBezTo>
                  <a:pt x="41351" y="35856"/>
                  <a:pt x="41331" y="35869"/>
                  <a:pt x="41318" y="35895"/>
                </a:cubicBezTo>
                <a:cubicBezTo>
                  <a:pt x="41318" y="35922"/>
                  <a:pt x="41345" y="35948"/>
                  <a:pt x="41424" y="35974"/>
                </a:cubicBezTo>
                <a:cubicBezTo>
                  <a:pt x="41502" y="36001"/>
                  <a:pt x="41529" y="36027"/>
                  <a:pt x="41371" y="36027"/>
                </a:cubicBezTo>
                <a:cubicBezTo>
                  <a:pt x="41266" y="36027"/>
                  <a:pt x="41187" y="36001"/>
                  <a:pt x="41108" y="35948"/>
                </a:cubicBezTo>
                <a:cubicBezTo>
                  <a:pt x="41094" y="35941"/>
                  <a:pt x="41082" y="35938"/>
                  <a:pt x="41071" y="35938"/>
                </a:cubicBezTo>
                <a:cubicBezTo>
                  <a:pt x="41041" y="35938"/>
                  <a:pt x="41022" y="35962"/>
                  <a:pt x="41003" y="36001"/>
                </a:cubicBezTo>
                <a:cubicBezTo>
                  <a:pt x="41003" y="36029"/>
                  <a:pt x="40995" y="36050"/>
                  <a:pt x="40979" y="36050"/>
                </a:cubicBezTo>
                <a:cubicBezTo>
                  <a:pt x="40966" y="36050"/>
                  <a:pt x="40948" y="36036"/>
                  <a:pt x="40924" y="36001"/>
                </a:cubicBezTo>
                <a:cubicBezTo>
                  <a:pt x="40871" y="35948"/>
                  <a:pt x="40898" y="35843"/>
                  <a:pt x="40950" y="35790"/>
                </a:cubicBezTo>
                <a:cubicBezTo>
                  <a:pt x="41003" y="35659"/>
                  <a:pt x="41003" y="35527"/>
                  <a:pt x="40950" y="35396"/>
                </a:cubicBezTo>
                <a:lnTo>
                  <a:pt x="40950" y="35422"/>
                </a:lnTo>
                <a:cubicBezTo>
                  <a:pt x="40898" y="35317"/>
                  <a:pt x="40898" y="35185"/>
                  <a:pt x="40950" y="35080"/>
                </a:cubicBezTo>
                <a:cubicBezTo>
                  <a:pt x="40972" y="35047"/>
                  <a:pt x="40989" y="35028"/>
                  <a:pt x="41000" y="35028"/>
                </a:cubicBezTo>
                <a:close/>
                <a:moveTo>
                  <a:pt x="47908" y="36013"/>
                </a:moveTo>
                <a:cubicBezTo>
                  <a:pt x="47915" y="36030"/>
                  <a:pt x="47937" y="36046"/>
                  <a:pt x="47971" y="36060"/>
                </a:cubicBezTo>
                <a:lnTo>
                  <a:pt x="47971" y="36060"/>
                </a:lnTo>
                <a:cubicBezTo>
                  <a:pt x="47966" y="36050"/>
                  <a:pt x="47958" y="36039"/>
                  <a:pt x="47946" y="36027"/>
                </a:cubicBezTo>
                <a:cubicBezTo>
                  <a:pt x="47932" y="36020"/>
                  <a:pt x="47920" y="36015"/>
                  <a:pt x="47908" y="36013"/>
                </a:cubicBezTo>
                <a:close/>
                <a:moveTo>
                  <a:pt x="42991" y="35885"/>
                </a:moveTo>
                <a:cubicBezTo>
                  <a:pt x="43056" y="35885"/>
                  <a:pt x="43128" y="35909"/>
                  <a:pt x="43186" y="35948"/>
                </a:cubicBezTo>
                <a:cubicBezTo>
                  <a:pt x="43317" y="36027"/>
                  <a:pt x="43291" y="36079"/>
                  <a:pt x="43159" y="36132"/>
                </a:cubicBezTo>
                <a:cubicBezTo>
                  <a:pt x="43054" y="36132"/>
                  <a:pt x="42975" y="36106"/>
                  <a:pt x="42923" y="36053"/>
                </a:cubicBezTo>
                <a:cubicBezTo>
                  <a:pt x="42844" y="35948"/>
                  <a:pt x="42817" y="35922"/>
                  <a:pt x="42923" y="35895"/>
                </a:cubicBezTo>
                <a:cubicBezTo>
                  <a:pt x="42944" y="35888"/>
                  <a:pt x="42967" y="35885"/>
                  <a:pt x="42991" y="35885"/>
                </a:cubicBezTo>
                <a:close/>
                <a:moveTo>
                  <a:pt x="42570" y="36190"/>
                </a:moveTo>
                <a:cubicBezTo>
                  <a:pt x="42620" y="36190"/>
                  <a:pt x="42671" y="36218"/>
                  <a:pt x="42686" y="36264"/>
                </a:cubicBezTo>
                <a:cubicBezTo>
                  <a:pt x="42703" y="36334"/>
                  <a:pt x="42674" y="36380"/>
                  <a:pt x="42629" y="36380"/>
                </a:cubicBezTo>
                <a:cubicBezTo>
                  <a:pt x="42607" y="36380"/>
                  <a:pt x="42581" y="36369"/>
                  <a:pt x="42554" y="36342"/>
                </a:cubicBezTo>
                <a:cubicBezTo>
                  <a:pt x="42449" y="36290"/>
                  <a:pt x="42476" y="36264"/>
                  <a:pt x="42476" y="36237"/>
                </a:cubicBezTo>
                <a:cubicBezTo>
                  <a:pt x="42498" y="36204"/>
                  <a:pt x="42533" y="36190"/>
                  <a:pt x="42570" y="36190"/>
                </a:cubicBezTo>
                <a:close/>
                <a:moveTo>
                  <a:pt x="42322" y="36325"/>
                </a:moveTo>
                <a:cubicBezTo>
                  <a:pt x="42346" y="36325"/>
                  <a:pt x="42372" y="36330"/>
                  <a:pt x="42397" y="36342"/>
                </a:cubicBezTo>
                <a:cubicBezTo>
                  <a:pt x="42449" y="36369"/>
                  <a:pt x="42449" y="36395"/>
                  <a:pt x="42397" y="36421"/>
                </a:cubicBezTo>
                <a:cubicBezTo>
                  <a:pt x="42370" y="36434"/>
                  <a:pt x="42344" y="36441"/>
                  <a:pt x="42318" y="36441"/>
                </a:cubicBezTo>
                <a:cubicBezTo>
                  <a:pt x="42291" y="36441"/>
                  <a:pt x="42265" y="36434"/>
                  <a:pt x="42239" y="36421"/>
                </a:cubicBezTo>
                <a:cubicBezTo>
                  <a:pt x="42178" y="36381"/>
                  <a:pt x="42242" y="36325"/>
                  <a:pt x="42322" y="36325"/>
                </a:cubicBezTo>
                <a:close/>
                <a:moveTo>
                  <a:pt x="40897" y="36395"/>
                </a:moveTo>
                <a:lnTo>
                  <a:pt x="40897" y="36395"/>
                </a:lnTo>
                <a:cubicBezTo>
                  <a:pt x="40941" y="36396"/>
                  <a:pt x="40981" y="36399"/>
                  <a:pt x="41003" y="36421"/>
                </a:cubicBezTo>
                <a:cubicBezTo>
                  <a:pt x="41069" y="36471"/>
                  <a:pt x="41073" y="36490"/>
                  <a:pt x="41033" y="36490"/>
                </a:cubicBezTo>
                <a:cubicBezTo>
                  <a:pt x="41010" y="36490"/>
                  <a:pt x="40972" y="36484"/>
                  <a:pt x="40924" y="36474"/>
                </a:cubicBezTo>
                <a:cubicBezTo>
                  <a:pt x="40871" y="36448"/>
                  <a:pt x="40845" y="36421"/>
                  <a:pt x="40897" y="36395"/>
                </a:cubicBezTo>
                <a:close/>
                <a:moveTo>
                  <a:pt x="41919" y="36327"/>
                </a:moveTo>
                <a:cubicBezTo>
                  <a:pt x="41937" y="36327"/>
                  <a:pt x="41957" y="36333"/>
                  <a:pt x="41976" y="36342"/>
                </a:cubicBezTo>
                <a:lnTo>
                  <a:pt x="41976" y="36369"/>
                </a:lnTo>
                <a:cubicBezTo>
                  <a:pt x="42028" y="36395"/>
                  <a:pt x="42028" y="36474"/>
                  <a:pt x="42002" y="36527"/>
                </a:cubicBezTo>
                <a:cubicBezTo>
                  <a:pt x="41964" y="36565"/>
                  <a:pt x="41925" y="36589"/>
                  <a:pt x="41897" y="36589"/>
                </a:cubicBezTo>
                <a:cubicBezTo>
                  <a:pt x="41887" y="36589"/>
                  <a:pt x="41878" y="36586"/>
                  <a:pt x="41871" y="36579"/>
                </a:cubicBezTo>
                <a:cubicBezTo>
                  <a:pt x="41818" y="36553"/>
                  <a:pt x="41818" y="36527"/>
                  <a:pt x="41818" y="36500"/>
                </a:cubicBezTo>
                <a:cubicBezTo>
                  <a:pt x="41844" y="36474"/>
                  <a:pt x="41844" y="36421"/>
                  <a:pt x="41844" y="36395"/>
                </a:cubicBezTo>
                <a:cubicBezTo>
                  <a:pt x="41861" y="36345"/>
                  <a:pt x="41888" y="36327"/>
                  <a:pt x="41919" y="36327"/>
                </a:cubicBezTo>
                <a:close/>
                <a:moveTo>
                  <a:pt x="40950" y="36211"/>
                </a:moveTo>
                <a:lnTo>
                  <a:pt x="41161" y="36237"/>
                </a:lnTo>
                <a:cubicBezTo>
                  <a:pt x="41292" y="36264"/>
                  <a:pt x="41424" y="36342"/>
                  <a:pt x="41502" y="36448"/>
                </a:cubicBezTo>
                <a:lnTo>
                  <a:pt x="41581" y="36605"/>
                </a:lnTo>
                <a:lnTo>
                  <a:pt x="41397" y="36579"/>
                </a:lnTo>
                <a:cubicBezTo>
                  <a:pt x="41292" y="36527"/>
                  <a:pt x="41161" y="36474"/>
                  <a:pt x="41082" y="36369"/>
                </a:cubicBezTo>
                <a:lnTo>
                  <a:pt x="40950" y="36211"/>
                </a:lnTo>
                <a:close/>
                <a:moveTo>
                  <a:pt x="49397" y="36367"/>
                </a:moveTo>
                <a:cubicBezTo>
                  <a:pt x="49439" y="36367"/>
                  <a:pt x="49504" y="36447"/>
                  <a:pt x="49524" y="36527"/>
                </a:cubicBezTo>
                <a:cubicBezTo>
                  <a:pt x="49498" y="36579"/>
                  <a:pt x="49498" y="36658"/>
                  <a:pt x="49445" y="36658"/>
                </a:cubicBezTo>
                <a:cubicBezTo>
                  <a:pt x="49431" y="36663"/>
                  <a:pt x="49418" y="36665"/>
                  <a:pt x="49406" y="36665"/>
                </a:cubicBezTo>
                <a:cubicBezTo>
                  <a:pt x="49351" y="36665"/>
                  <a:pt x="49323" y="36618"/>
                  <a:pt x="49366" y="36553"/>
                </a:cubicBezTo>
                <a:cubicBezTo>
                  <a:pt x="49392" y="36474"/>
                  <a:pt x="49366" y="36474"/>
                  <a:pt x="49366" y="36448"/>
                </a:cubicBezTo>
                <a:cubicBezTo>
                  <a:pt x="49340" y="36448"/>
                  <a:pt x="49340" y="36421"/>
                  <a:pt x="49366" y="36395"/>
                </a:cubicBezTo>
                <a:cubicBezTo>
                  <a:pt x="49373" y="36376"/>
                  <a:pt x="49384" y="36367"/>
                  <a:pt x="49397" y="36367"/>
                </a:cubicBezTo>
                <a:close/>
                <a:moveTo>
                  <a:pt x="43554" y="36542"/>
                </a:moveTo>
                <a:cubicBezTo>
                  <a:pt x="43564" y="36542"/>
                  <a:pt x="43573" y="36546"/>
                  <a:pt x="43580" y="36553"/>
                </a:cubicBezTo>
                <a:cubicBezTo>
                  <a:pt x="43633" y="36579"/>
                  <a:pt x="43633" y="36632"/>
                  <a:pt x="43580" y="36684"/>
                </a:cubicBezTo>
                <a:cubicBezTo>
                  <a:pt x="43554" y="36711"/>
                  <a:pt x="43501" y="36737"/>
                  <a:pt x="43449" y="36737"/>
                </a:cubicBezTo>
                <a:cubicBezTo>
                  <a:pt x="43422" y="36711"/>
                  <a:pt x="43422" y="36658"/>
                  <a:pt x="43449" y="36605"/>
                </a:cubicBezTo>
                <a:cubicBezTo>
                  <a:pt x="43487" y="36567"/>
                  <a:pt x="43526" y="36542"/>
                  <a:pt x="43554" y="36542"/>
                </a:cubicBezTo>
                <a:close/>
                <a:moveTo>
                  <a:pt x="44036" y="36499"/>
                </a:moveTo>
                <a:cubicBezTo>
                  <a:pt x="44046" y="36499"/>
                  <a:pt x="44063" y="36528"/>
                  <a:pt x="44080" y="36579"/>
                </a:cubicBezTo>
                <a:cubicBezTo>
                  <a:pt x="44132" y="36737"/>
                  <a:pt x="44132" y="36790"/>
                  <a:pt x="43975" y="36816"/>
                </a:cubicBezTo>
                <a:cubicBezTo>
                  <a:pt x="43956" y="36822"/>
                  <a:pt x="43940" y="36825"/>
                  <a:pt x="43927" y="36825"/>
                </a:cubicBezTo>
                <a:cubicBezTo>
                  <a:pt x="43885" y="36825"/>
                  <a:pt x="43869" y="36791"/>
                  <a:pt x="43869" y="36711"/>
                </a:cubicBezTo>
                <a:cubicBezTo>
                  <a:pt x="43843" y="36605"/>
                  <a:pt x="43869" y="36579"/>
                  <a:pt x="43948" y="36579"/>
                </a:cubicBezTo>
                <a:lnTo>
                  <a:pt x="43922" y="36605"/>
                </a:lnTo>
                <a:cubicBezTo>
                  <a:pt x="43975" y="36605"/>
                  <a:pt x="44027" y="36579"/>
                  <a:pt x="44027" y="36527"/>
                </a:cubicBezTo>
                <a:cubicBezTo>
                  <a:pt x="44027" y="36508"/>
                  <a:pt x="44031" y="36499"/>
                  <a:pt x="44036" y="36499"/>
                </a:cubicBezTo>
                <a:close/>
                <a:moveTo>
                  <a:pt x="44369" y="36658"/>
                </a:moveTo>
                <a:cubicBezTo>
                  <a:pt x="44501" y="36658"/>
                  <a:pt x="44658" y="36816"/>
                  <a:pt x="44553" y="36895"/>
                </a:cubicBezTo>
                <a:cubicBezTo>
                  <a:pt x="44527" y="36895"/>
                  <a:pt x="44474" y="36895"/>
                  <a:pt x="44422" y="36868"/>
                </a:cubicBezTo>
                <a:cubicBezTo>
                  <a:pt x="44409" y="36842"/>
                  <a:pt x="44389" y="36829"/>
                  <a:pt x="44372" y="36829"/>
                </a:cubicBezTo>
                <a:cubicBezTo>
                  <a:pt x="44356" y="36829"/>
                  <a:pt x="44343" y="36842"/>
                  <a:pt x="44343" y="36868"/>
                </a:cubicBezTo>
                <a:cubicBezTo>
                  <a:pt x="44317" y="36882"/>
                  <a:pt x="44297" y="36888"/>
                  <a:pt x="44280" y="36888"/>
                </a:cubicBezTo>
                <a:cubicBezTo>
                  <a:pt x="44264" y="36888"/>
                  <a:pt x="44251" y="36882"/>
                  <a:pt x="44238" y="36868"/>
                </a:cubicBezTo>
                <a:cubicBezTo>
                  <a:pt x="44159" y="36790"/>
                  <a:pt x="44238" y="36658"/>
                  <a:pt x="44369" y="36658"/>
                </a:cubicBezTo>
                <a:close/>
                <a:moveTo>
                  <a:pt x="42679" y="36744"/>
                </a:moveTo>
                <a:cubicBezTo>
                  <a:pt x="42725" y="36744"/>
                  <a:pt x="42728" y="36778"/>
                  <a:pt x="42712" y="36842"/>
                </a:cubicBezTo>
                <a:cubicBezTo>
                  <a:pt x="42696" y="36975"/>
                  <a:pt x="42668" y="37045"/>
                  <a:pt x="42644" y="37045"/>
                </a:cubicBezTo>
                <a:cubicBezTo>
                  <a:pt x="42630" y="37045"/>
                  <a:pt x="42617" y="37022"/>
                  <a:pt x="42607" y="36974"/>
                </a:cubicBezTo>
                <a:cubicBezTo>
                  <a:pt x="42581" y="36842"/>
                  <a:pt x="42554" y="36842"/>
                  <a:pt x="42449" y="36842"/>
                </a:cubicBezTo>
                <a:cubicBezTo>
                  <a:pt x="42318" y="36842"/>
                  <a:pt x="42370" y="36816"/>
                  <a:pt x="42528" y="36763"/>
                </a:cubicBezTo>
                <a:lnTo>
                  <a:pt x="42528" y="36790"/>
                </a:lnTo>
                <a:cubicBezTo>
                  <a:pt x="42601" y="36758"/>
                  <a:pt x="42649" y="36744"/>
                  <a:pt x="42679" y="36744"/>
                </a:cubicBezTo>
                <a:close/>
                <a:moveTo>
                  <a:pt x="49699" y="37194"/>
                </a:moveTo>
                <a:cubicBezTo>
                  <a:pt x="49712" y="37194"/>
                  <a:pt x="49732" y="37221"/>
                  <a:pt x="49761" y="37263"/>
                </a:cubicBezTo>
                <a:cubicBezTo>
                  <a:pt x="49761" y="37316"/>
                  <a:pt x="49787" y="37368"/>
                  <a:pt x="49761" y="37394"/>
                </a:cubicBezTo>
                <a:cubicBezTo>
                  <a:pt x="49749" y="37406"/>
                  <a:pt x="49738" y="37411"/>
                  <a:pt x="49727" y="37411"/>
                </a:cubicBezTo>
                <a:cubicBezTo>
                  <a:pt x="49689" y="37411"/>
                  <a:pt x="49661" y="37345"/>
                  <a:pt x="49682" y="37263"/>
                </a:cubicBezTo>
                <a:cubicBezTo>
                  <a:pt x="49682" y="37214"/>
                  <a:pt x="49687" y="37194"/>
                  <a:pt x="49699" y="37194"/>
                </a:cubicBezTo>
                <a:close/>
                <a:moveTo>
                  <a:pt x="44264" y="37131"/>
                </a:moveTo>
                <a:cubicBezTo>
                  <a:pt x="44369" y="37131"/>
                  <a:pt x="44422" y="37131"/>
                  <a:pt x="44369" y="37184"/>
                </a:cubicBezTo>
                <a:cubicBezTo>
                  <a:pt x="44343" y="37210"/>
                  <a:pt x="44369" y="37263"/>
                  <a:pt x="44422" y="37263"/>
                </a:cubicBezTo>
                <a:cubicBezTo>
                  <a:pt x="44448" y="37263"/>
                  <a:pt x="44448" y="37316"/>
                  <a:pt x="44369" y="37342"/>
                </a:cubicBezTo>
                <a:cubicBezTo>
                  <a:pt x="44317" y="37394"/>
                  <a:pt x="44264" y="37421"/>
                  <a:pt x="44211" y="37421"/>
                </a:cubicBezTo>
                <a:cubicBezTo>
                  <a:pt x="44159" y="37421"/>
                  <a:pt x="44132" y="37342"/>
                  <a:pt x="44106" y="37289"/>
                </a:cubicBezTo>
                <a:cubicBezTo>
                  <a:pt x="44106" y="37210"/>
                  <a:pt x="44132" y="37131"/>
                  <a:pt x="44264" y="37131"/>
                </a:cubicBezTo>
                <a:close/>
                <a:moveTo>
                  <a:pt x="50586" y="37253"/>
                </a:moveTo>
                <a:cubicBezTo>
                  <a:pt x="50602" y="37253"/>
                  <a:pt x="50636" y="37277"/>
                  <a:pt x="50655" y="37316"/>
                </a:cubicBezTo>
                <a:cubicBezTo>
                  <a:pt x="50681" y="37342"/>
                  <a:pt x="50707" y="37394"/>
                  <a:pt x="50734" y="37421"/>
                </a:cubicBezTo>
                <a:cubicBezTo>
                  <a:pt x="50760" y="37447"/>
                  <a:pt x="50734" y="37473"/>
                  <a:pt x="50734" y="37473"/>
                </a:cubicBezTo>
                <a:cubicBezTo>
                  <a:pt x="50734" y="37473"/>
                  <a:pt x="50550" y="37289"/>
                  <a:pt x="50602" y="37263"/>
                </a:cubicBezTo>
                <a:lnTo>
                  <a:pt x="50576" y="37263"/>
                </a:lnTo>
                <a:cubicBezTo>
                  <a:pt x="50576" y="37256"/>
                  <a:pt x="50580" y="37253"/>
                  <a:pt x="50586" y="37253"/>
                </a:cubicBezTo>
                <a:close/>
                <a:moveTo>
                  <a:pt x="42132" y="36787"/>
                </a:moveTo>
                <a:cubicBezTo>
                  <a:pt x="42134" y="36787"/>
                  <a:pt x="42134" y="36796"/>
                  <a:pt x="42134" y="36816"/>
                </a:cubicBezTo>
                <a:cubicBezTo>
                  <a:pt x="42109" y="36912"/>
                  <a:pt x="42373" y="37164"/>
                  <a:pt x="42498" y="37164"/>
                </a:cubicBezTo>
                <a:cubicBezTo>
                  <a:pt x="42509" y="37164"/>
                  <a:pt x="42519" y="37162"/>
                  <a:pt x="42528" y="37158"/>
                </a:cubicBezTo>
                <a:cubicBezTo>
                  <a:pt x="42549" y="37144"/>
                  <a:pt x="42565" y="37137"/>
                  <a:pt x="42577" y="37137"/>
                </a:cubicBezTo>
                <a:cubicBezTo>
                  <a:pt x="42609" y="37137"/>
                  <a:pt x="42614" y="37186"/>
                  <a:pt x="42633" y="37263"/>
                </a:cubicBezTo>
                <a:cubicBezTo>
                  <a:pt x="42660" y="37342"/>
                  <a:pt x="42686" y="37394"/>
                  <a:pt x="42739" y="37394"/>
                </a:cubicBezTo>
                <a:cubicBezTo>
                  <a:pt x="42744" y="37389"/>
                  <a:pt x="42749" y="37387"/>
                  <a:pt x="42753" y="37387"/>
                </a:cubicBezTo>
                <a:cubicBezTo>
                  <a:pt x="42772" y="37387"/>
                  <a:pt x="42781" y="37426"/>
                  <a:pt x="42739" y="37447"/>
                </a:cubicBezTo>
                <a:cubicBezTo>
                  <a:pt x="42712" y="37473"/>
                  <a:pt x="42712" y="37486"/>
                  <a:pt x="42729" y="37486"/>
                </a:cubicBezTo>
                <a:cubicBezTo>
                  <a:pt x="42745" y="37486"/>
                  <a:pt x="42778" y="37473"/>
                  <a:pt x="42817" y="37447"/>
                </a:cubicBezTo>
                <a:cubicBezTo>
                  <a:pt x="42848" y="37427"/>
                  <a:pt x="42870" y="37418"/>
                  <a:pt x="42885" y="37418"/>
                </a:cubicBezTo>
                <a:cubicBezTo>
                  <a:pt x="42909" y="37418"/>
                  <a:pt x="42913" y="37441"/>
                  <a:pt x="42896" y="37473"/>
                </a:cubicBezTo>
                <a:cubicBezTo>
                  <a:pt x="42844" y="37526"/>
                  <a:pt x="42791" y="37552"/>
                  <a:pt x="42739" y="37579"/>
                </a:cubicBezTo>
                <a:cubicBezTo>
                  <a:pt x="42715" y="37586"/>
                  <a:pt x="42695" y="37589"/>
                  <a:pt x="42677" y="37589"/>
                </a:cubicBezTo>
                <a:cubicBezTo>
                  <a:pt x="42633" y="37589"/>
                  <a:pt x="42607" y="37571"/>
                  <a:pt x="42607" y="37552"/>
                </a:cubicBezTo>
                <a:cubicBezTo>
                  <a:pt x="42554" y="37500"/>
                  <a:pt x="42502" y="37473"/>
                  <a:pt x="42449" y="37473"/>
                </a:cubicBezTo>
                <a:cubicBezTo>
                  <a:pt x="42370" y="37473"/>
                  <a:pt x="42344" y="37447"/>
                  <a:pt x="42370" y="37421"/>
                </a:cubicBezTo>
                <a:cubicBezTo>
                  <a:pt x="42397" y="37368"/>
                  <a:pt x="42370" y="37342"/>
                  <a:pt x="42318" y="37316"/>
                </a:cubicBezTo>
                <a:cubicBezTo>
                  <a:pt x="42239" y="37289"/>
                  <a:pt x="42213" y="37237"/>
                  <a:pt x="42213" y="37210"/>
                </a:cubicBezTo>
                <a:cubicBezTo>
                  <a:pt x="42227" y="37181"/>
                  <a:pt x="42210" y="37161"/>
                  <a:pt x="42130" y="37161"/>
                </a:cubicBezTo>
                <a:cubicBezTo>
                  <a:pt x="42065" y="37161"/>
                  <a:pt x="41958" y="37175"/>
                  <a:pt x="41792" y="37210"/>
                </a:cubicBezTo>
                <a:lnTo>
                  <a:pt x="41713" y="37210"/>
                </a:lnTo>
                <a:cubicBezTo>
                  <a:pt x="41765" y="37184"/>
                  <a:pt x="41765" y="37131"/>
                  <a:pt x="41739" y="37105"/>
                </a:cubicBezTo>
                <a:cubicBezTo>
                  <a:pt x="41687" y="37079"/>
                  <a:pt x="41713" y="37053"/>
                  <a:pt x="41739" y="37053"/>
                </a:cubicBezTo>
                <a:cubicBezTo>
                  <a:pt x="41765" y="37026"/>
                  <a:pt x="41765" y="37000"/>
                  <a:pt x="41687" y="36974"/>
                </a:cubicBezTo>
                <a:cubicBezTo>
                  <a:pt x="41555" y="36921"/>
                  <a:pt x="41555" y="36895"/>
                  <a:pt x="41765" y="36816"/>
                </a:cubicBezTo>
                <a:cubicBezTo>
                  <a:pt x="41787" y="36805"/>
                  <a:pt x="41814" y="36799"/>
                  <a:pt x="41841" y="36799"/>
                </a:cubicBezTo>
                <a:cubicBezTo>
                  <a:pt x="41879" y="36799"/>
                  <a:pt x="41919" y="36811"/>
                  <a:pt x="41950" y="36842"/>
                </a:cubicBezTo>
                <a:cubicBezTo>
                  <a:pt x="41989" y="36882"/>
                  <a:pt x="42022" y="36901"/>
                  <a:pt x="42048" y="36901"/>
                </a:cubicBezTo>
                <a:cubicBezTo>
                  <a:pt x="42074" y="36901"/>
                  <a:pt x="42094" y="36882"/>
                  <a:pt x="42107" y="36842"/>
                </a:cubicBezTo>
                <a:cubicBezTo>
                  <a:pt x="42124" y="36810"/>
                  <a:pt x="42130" y="36787"/>
                  <a:pt x="42132" y="36787"/>
                </a:cubicBezTo>
                <a:close/>
                <a:moveTo>
                  <a:pt x="44858" y="37183"/>
                </a:moveTo>
                <a:cubicBezTo>
                  <a:pt x="44862" y="37183"/>
                  <a:pt x="44865" y="37183"/>
                  <a:pt x="44869" y="37184"/>
                </a:cubicBezTo>
                <a:cubicBezTo>
                  <a:pt x="44921" y="37184"/>
                  <a:pt x="44895" y="37263"/>
                  <a:pt x="44869" y="37342"/>
                </a:cubicBezTo>
                <a:cubicBezTo>
                  <a:pt x="44816" y="37394"/>
                  <a:pt x="44790" y="37473"/>
                  <a:pt x="44921" y="37552"/>
                </a:cubicBezTo>
                <a:cubicBezTo>
                  <a:pt x="45027" y="37631"/>
                  <a:pt x="45053" y="37657"/>
                  <a:pt x="45027" y="37710"/>
                </a:cubicBezTo>
                <a:cubicBezTo>
                  <a:pt x="45000" y="37736"/>
                  <a:pt x="45000" y="37789"/>
                  <a:pt x="45000" y="37842"/>
                </a:cubicBezTo>
                <a:cubicBezTo>
                  <a:pt x="45020" y="37919"/>
                  <a:pt x="44997" y="37967"/>
                  <a:pt x="44952" y="37967"/>
                </a:cubicBezTo>
                <a:cubicBezTo>
                  <a:pt x="44936" y="37967"/>
                  <a:pt x="44916" y="37961"/>
                  <a:pt x="44895" y="37947"/>
                </a:cubicBezTo>
                <a:cubicBezTo>
                  <a:pt x="44689" y="37818"/>
                  <a:pt x="44685" y="37183"/>
                  <a:pt x="44858" y="37183"/>
                </a:cubicBezTo>
                <a:close/>
                <a:moveTo>
                  <a:pt x="50479" y="37539"/>
                </a:moveTo>
                <a:cubicBezTo>
                  <a:pt x="50497" y="37539"/>
                  <a:pt x="50530" y="37551"/>
                  <a:pt x="50576" y="37579"/>
                </a:cubicBezTo>
                <a:cubicBezTo>
                  <a:pt x="50865" y="37684"/>
                  <a:pt x="50892" y="37710"/>
                  <a:pt x="50892" y="37868"/>
                </a:cubicBezTo>
                <a:cubicBezTo>
                  <a:pt x="50892" y="37933"/>
                  <a:pt x="50909" y="37980"/>
                  <a:pt x="50930" y="37980"/>
                </a:cubicBezTo>
                <a:cubicBezTo>
                  <a:pt x="50935" y="37980"/>
                  <a:pt x="50939" y="37978"/>
                  <a:pt x="50944" y="37973"/>
                </a:cubicBezTo>
                <a:cubicBezTo>
                  <a:pt x="50957" y="37960"/>
                  <a:pt x="50970" y="37953"/>
                  <a:pt x="50980" y="37953"/>
                </a:cubicBezTo>
                <a:cubicBezTo>
                  <a:pt x="50990" y="37953"/>
                  <a:pt x="50997" y="37960"/>
                  <a:pt x="50997" y="37973"/>
                </a:cubicBezTo>
                <a:cubicBezTo>
                  <a:pt x="50997" y="38004"/>
                  <a:pt x="50980" y="38018"/>
                  <a:pt x="50955" y="38018"/>
                </a:cubicBezTo>
                <a:cubicBezTo>
                  <a:pt x="50873" y="38018"/>
                  <a:pt x="50701" y="37883"/>
                  <a:pt x="50681" y="37763"/>
                </a:cubicBezTo>
                <a:cubicBezTo>
                  <a:pt x="50655" y="37710"/>
                  <a:pt x="50602" y="37657"/>
                  <a:pt x="50550" y="37631"/>
                </a:cubicBezTo>
                <a:cubicBezTo>
                  <a:pt x="50464" y="37580"/>
                  <a:pt x="50445" y="37539"/>
                  <a:pt x="50479" y="37539"/>
                </a:cubicBezTo>
                <a:close/>
                <a:moveTo>
                  <a:pt x="43115" y="37709"/>
                </a:moveTo>
                <a:cubicBezTo>
                  <a:pt x="43191" y="37709"/>
                  <a:pt x="43262" y="38053"/>
                  <a:pt x="43186" y="38078"/>
                </a:cubicBezTo>
                <a:cubicBezTo>
                  <a:pt x="43133" y="38078"/>
                  <a:pt x="43080" y="38026"/>
                  <a:pt x="43080" y="37920"/>
                </a:cubicBezTo>
                <a:cubicBezTo>
                  <a:pt x="43054" y="37789"/>
                  <a:pt x="43080" y="37710"/>
                  <a:pt x="43107" y="37710"/>
                </a:cubicBezTo>
                <a:cubicBezTo>
                  <a:pt x="43109" y="37709"/>
                  <a:pt x="43112" y="37709"/>
                  <a:pt x="43115" y="37709"/>
                </a:cubicBezTo>
                <a:close/>
                <a:moveTo>
                  <a:pt x="44124" y="37961"/>
                </a:moveTo>
                <a:cubicBezTo>
                  <a:pt x="44138" y="37961"/>
                  <a:pt x="44150" y="37964"/>
                  <a:pt x="44159" y="37973"/>
                </a:cubicBezTo>
                <a:cubicBezTo>
                  <a:pt x="44238" y="38026"/>
                  <a:pt x="44185" y="38052"/>
                  <a:pt x="44080" y="38078"/>
                </a:cubicBezTo>
                <a:cubicBezTo>
                  <a:pt x="44034" y="38093"/>
                  <a:pt x="43989" y="38109"/>
                  <a:pt x="43958" y="38109"/>
                </a:cubicBezTo>
                <a:cubicBezTo>
                  <a:pt x="43936" y="38109"/>
                  <a:pt x="43922" y="38100"/>
                  <a:pt x="43922" y="38078"/>
                </a:cubicBezTo>
                <a:cubicBezTo>
                  <a:pt x="43922" y="38056"/>
                  <a:pt x="44051" y="37961"/>
                  <a:pt x="44124" y="37961"/>
                </a:cubicBezTo>
                <a:close/>
                <a:moveTo>
                  <a:pt x="43318" y="37484"/>
                </a:moveTo>
                <a:cubicBezTo>
                  <a:pt x="43414" y="37484"/>
                  <a:pt x="43604" y="37878"/>
                  <a:pt x="43580" y="37973"/>
                </a:cubicBezTo>
                <a:lnTo>
                  <a:pt x="43554" y="37973"/>
                </a:lnTo>
                <a:cubicBezTo>
                  <a:pt x="43528" y="38026"/>
                  <a:pt x="43501" y="38078"/>
                  <a:pt x="43501" y="38131"/>
                </a:cubicBezTo>
                <a:cubicBezTo>
                  <a:pt x="43501" y="38131"/>
                  <a:pt x="43449" y="38105"/>
                  <a:pt x="43370" y="38052"/>
                </a:cubicBezTo>
                <a:cubicBezTo>
                  <a:pt x="43265" y="37894"/>
                  <a:pt x="43238" y="37684"/>
                  <a:pt x="43291" y="37500"/>
                </a:cubicBezTo>
                <a:cubicBezTo>
                  <a:pt x="43299" y="37489"/>
                  <a:pt x="43308" y="37484"/>
                  <a:pt x="43318" y="37484"/>
                </a:cubicBezTo>
                <a:close/>
                <a:moveTo>
                  <a:pt x="50328" y="38139"/>
                </a:moveTo>
                <a:lnTo>
                  <a:pt x="50328" y="38139"/>
                </a:lnTo>
                <a:cubicBezTo>
                  <a:pt x="50328" y="38143"/>
                  <a:pt x="50328" y="38146"/>
                  <a:pt x="50328" y="38150"/>
                </a:cubicBezTo>
                <a:lnTo>
                  <a:pt x="50328" y="38150"/>
                </a:lnTo>
                <a:cubicBezTo>
                  <a:pt x="50334" y="38146"/>
                  <a:pt x="50335" y="38142"/>
                  <a:pt x="50328" y="38139"/>
                </a:cubicBezTo>
                <a:close/>
                <a:moveTo>
                  <a:pt x="43764" y="38131"/>
                </a:moveTo>
                <a:lnTo>
                  <a:pt x="43764" y="38157"/>
                </a:lnTo>
                <a:cubicBezTo>
                  <a:pt x="43843" y="38157"/>
                  <a:pt x="43869" y="38183"/>
                  <a:pt x="43791" y="38262"/>
                </a:cubicBezTo>
                <a:cubicBezTo>
                  <a:pt x="43751" y="38315"/>
                  <a:pt x="43725" y="38341"/>
                  <a:pt x="43705" y="38341"/>
                </a:cubicBezTo>
                <a:cubicBezTo>
                  <a:pt x="43685" y="38341"/>
                  <a:pt x="43672" y="38315"/>
                  <a:pt x="43659" y="38262"/>
                </a:cubicBezTo>
                <a:cubicBezTo>
                  <a:pt x="43633" y="38183"/>
                  <a:pt x="43659" y="38157"/>
                  <a:pt x="43764" y="38131"/>
                </a:cubicBezTo>
                <a:close/>
                <a:moveTo>
                  <a:pt x="44418" y="38120"/>
                </a:moveTo>
                <a:cubicBezTo>
                  <a:pt x="44430" y="38120"/>
                  <a:pt x="44441" y="38124"/>
                  <a:pt x="44448" y="38131"/>
                </a:cubicBezTo>
                <a:cubicBezTo>
                  <a:pt x="44474" y="38157"/>
                  <a:pt x="44501" y="38210"/>
                  <a:pt x="44448" y="38262"/>
                </a:cubicBezTo>
                <a:cubicBezTo>
                  <a:pt x="44409" y="38321"/>
                  <a:pt x="44369" y="38351"/>
                  <a:pt x="44341" y="38351"/>
                </a:cubicBezTo>
                <a:cubicBezTo>
                  <a:pt x="44331" y="38351"/>
                  <a:pt x="44323" y="38348"/>
                  <a:pt x="44317" y="38341"/>
                </a:cubicBezTo>
                <a:cubicBezTo>
                  <a:pt x="44264" y="38315"/>
                  <a:pt x="44290" y="38236"/>
                  <a:pt x="44317" y="38183"/>
                </a:cubicBezTo>
                <a:cubicBezTo>
                  <a:pt x="44336" y="38145"/>
                  <a:pt x="44383" y="38120"/>
                  <a:pt x="44418" y="38120"/>
                </a:cubicBezTo>
                <a:close/>
                <a:moveTo>
                  <a:pt x="44798" y="38274"/>
                </a:moveTo>
                <a:cubicBezTo>
                  <a:pt x="44820" y="38274"/>
                  <a:pt x="44844" y="38279"/>
                  <a:pt x="44869" y="38289"/>
                </a:cubicBezTo>
                <a:cubicBezTo>
                  <a:pt x="44948" y="38315"/>
                  <a:pt x="44948" y="38368"/>
                  <a:pt x="44921" y="38394"/>
                </a:cubicBezTo>
                <a:lnTo>
                  <a:pt x="44764" y="38394"/>
                </a:lnTo>
                <a:cubicBezTo>
                  <a:pt x="44657" y="38351"/>
                  <a:pt x="44706" y="38274"/>
                  <a:pt x="44798" y="38274"/>
                </a:cubicBezTo>
                <a:close/>
                <a:moveTo>
                  <a:pt x="45737" y="38506"/>
                </a:moveTo>
                <a:cubicBezTo>
                  <a:pt x="45756" y="38506"/>
                  <a:pt x="45776" y="38512"/>
                  <a:pt x="45789" y="38525"/>
                </a:cubicBezTo>
                <a:cubicBezTo>
                  <a:pt x="45816" y="38552"/>
                  <a:pt x="45816" y="38604"/>
                  <a:pt x="45816" y="38631"/>
                </a:cubicBezTo>
                <a:cubicBezTo>
                  <a:pt x="45789" y="38644"/>
                  <a:pt x="45770" y="38650"/>
                  <a:pt x="45753" y="38650"/>
                </a:cubicBezTo>
                <a:cubicBezTo>
                  <a:pt x="45737" y="38650"/>
                  <a:pt x="45724" y="38644"/>
                  <a:pt x="45710" y="38631"/>
                </a:cubicBezTo>
                <a:cubicBezTo>
                  <a:pt x="45684" y="38604"/>
                  <a:pt x="45658" y="38552"/>
                  <a:pt x="45684" y="38525"/>
                </a:cubicBezTo>
                <a:cubicBezTo>
                  <a:pt x="45697" y="38512"/>
                  <a:pt x="45717" y="38506"/>
                  <a:pt x="45737" y="38506"/>
                </a:cubicBezTo>
                <a:close/>
                <a:moveTo>
                  <a:pt x="46947" y="39064"/>
                </a:moveTo>
                <a:cubicBezTo>
                  <a:pt x="46986" y="39064"/>
                  <a:pt x="47025" y="39078"/>
                  <a:pt x="47052" y="39104"/>
                </a:cubicBezTo>
                <a:cubicBezTo>
                  <a:pt x="47157" y="39130"/>
                  <a:pt x="47183" y="39157"/>
                  <a:pt x="47104" y="39235"/>
                </a:cubicBezTo>
                <a:cubicBezTo>
                  <a:pt x="47052" y="39288"/>
                  <a:pt x="46973" y="39314"/>
                  <a:pt x="46920" y="39341"/>
                </a:cubicBezTo>
                <a:cubicBezTo>
                  <a:pt x="46914" y="39342"/>
                  <a:pt x="46908" y="39343"/>
                  <a:pt x="46902" y="39343"/>
                </a:cubicBezTo>
                <a:cubicBezTo>
                  <a:pt x="46807" y="39343"/>
                  <a:pt x="46744" y="39153"/>
                  <a:pt x="46868" y="39104"/>
                </a:cubicBezTo>
                <a:lnTo>
                  <a:pt x="46841" y="39104"/>
                </a:lnTo>
                <a:cubicBezTo>
                  <a:pt x="46868" y="39078"/>
                  <a:pt x="46907" y="39064"/>
                  <a:pt x="46947" y="39064"/>
                </a:cubicBezTo>
                <a:close/>
                <a:moveTo>
                  <a:pt x="53098" y="39370"/>
                </a:moveTo>
                <a:cubicBezTo>
                  <a:pt x="53122" y="39370"/>
                  <a:pt x="53121" y="39420"/>
                  <a:pt x="53074" y="39498"/>
                </a:cubicBezTo>
                <a:lnTo>
                  <a:pt x="53074" y="39525"/>
                </a:lnTo>
                <a:cubicBezTo>
                  <a:pt x="53036" y="39563"/>
                  <a:pt x="52997" y="39588"/>
                  <a:pt x="52980" y="39588"/>
                </a:cubicBezTo>
                <a:cubicBezTo>
                  <a:pt x="52973" y="39588"/>
                  <a:pt x="52969" y="39584"/>
                  <a:pt x="52969" y="39577"/>
                </a:cubicBezTo>
                <a:cubicBezTo>
                  <a:pt x="52943" y="39525"/>
                  <a:pt x="52969" y="39472"/>
                  <a:pt x="53022" y="39446"/>
                </a:cubicBezTo>
                <a:cubicBezTo>
                  <a:pt x="53054" y="39393"/>
                  <a:pt x="53081" y="39370"/>
                  <a:pt x="53098" y="39370"/>
                </a:cubicBezTo>
                <a:close/>
                <a:moveTo>
                  <a:pt x="46762" y="39446"/>
                </a:moveTo>
                <a:cubicBezTo>
                  <a:pt x="46815" y="39446"/>
                  <a:pt x="46841" y="39472"/>
                  <a:pt x="46868" y="39498"/>
                </a:cubicBezTo>
                <a:cubicBezTo>
                  <a:pt x="46899" y="39562"/>
                  <a:pt x="46902" y="39597"/>
                  <a:pt x="46876" y="39597"/>
                </a:cubicBezTo>
                <a:cubicBezTo>
                  <a:pt x="46859" y="39597"/>
                  <a:pt x="46830" y="39582"/>
                  <a:pt x="46789" y="39551"/>
                </a:cubicBezTo>
                <a:cubicBezTo>
                  <a:pt x="46736" y="39525"/>
                  <a:pt x="46736" y="39498"/>
                  <a:pt x="46789" y="39472"/>
                </a:cubicBezTo>
                <a:lnTo>
                  <a:pt x="46762" y="39446"/>
                </a:lnTo>
                <a:close/>
                <a:moveTo>
                  <a:pt x="47663" y="39400"/>
                </a:moveTo>
                <a:cubicBezTo>
                  <a:pt x="47724" y="39400"/>
                  <a:pt x="47756" y="39435"/>
                  <a:pt x="47788" y="39498"/>
                </a:cubicBezTo>
                <a:cubicBezTo>
                  <a:pt x="47843" y="39589"/>
                  <a:pt x="47847" y="39617"/>
                  <a:pt x="47827" y="39617"/>
                </a:cubicBezTo>
                <a:cubicBezTo>
                  <a:pt x="47818" y="39617"/>
                  <a:pt x="47804" y="39612"/>
                  <a:pt x="47788" y="39604"/>
                </a:cubicBezTo>
                <a:cubicBezTo>
                  <a:pt x="47781" y="39597"/>
                  <a:pt x="47772" y="39593"/>
                  <a:pt x="47763" y="39593"/>
                </a:cubicBezTo>
                <a:cubicBezTo>
                  <a:pt x="47737" y="39593"/>
                  <a:pt x="47709" y="39618"/>
                  <a:pt x="47709" y="39656"/>
                </a:cubicBezTo>
                <a:cubicBezTo>
                  <a:pt x="47709" y="39683"/>
                  <a:pt x="47709" y="39696"/>
                  <a:pt x="47703" y="39696"/>
                </a:cubicBezTo>
                <a:cubicBezTo>
                  <a:pt x="47696" y="39696"/>
                  <a:pt x="47683" y="39683"/>
                  <a:pt x="47657" y="39656"/>
                </a:cubicBezTo>
                <a:cubicBezTo>
                  <a:pt x="47641" y="39625"/>
                  <a:pt x="47608" y="39613"/>
                  <a:pt x="47562" y="39613"/>
                </a:cubicBezTo>
                <a:cubicBezTo>
                  <a:pt x="47529" y="39613"/>
                  <a:pt x="47490" y="39619"/>
                  <a:pt x="47446" y="39630"/>
                </a:cubicBezTo>
                <a:cubicBezTo>
                  <a:pt x="47405" y="39638"/>
                  <a:pt x="47371" y="39642"/>
                  <a:pt x="47345" y="39642"/>
                </a:cubicBezTo>
                <a:cubicBezTo>
                  <a:pt x="47205" y="39642"/>
                  <a:pt x="47277" y="39534"/>
                  <a:pt x="47499" y="39446"/>
                </a:cubicBezTo>
                <a:cubicBezTo>
                  <a:pt x="47571" y="39415"/>
                  <a:pt x="47624" y="39400"/>
                  <a:pt x="47663" y="39400"/>
                </a:cubicBezTo>
                <a:close/>
                <a:moveTo>
                  <a:pt x="52748" y="39490"/>
                </a:moveTo>
                <a:cubicBezTo>
                  <a:pt x="52816" y="39490"/>
                  <a:pt x="52858" y="39602"/>
                  <a:pt x="52838" y="39683"/>
                </a:cubicBezTo>
                <a:lnTo>
                  <a:pt x="52838" y="39709"/>
                </a:lnTo>
                <a:cubicBezTo>
                  <a:pt x="52811" y="39788"/>
                  <a:pt x="52759" y="39814"/>
                  <a:pt x="52706" y="39814"/>
                </a:cubicBezTo>
                <a:cubicBezTo>
                  <a:pt x="52654" y="39788"/>
                  <a:pt x="52601" y="39761"/>
                  <a:pt x="52575" y="39735"/>
                </a:cubicBezTo>
                <a:cubicBezTo>
                  <a:pt x="52548" y="39683"/>
                  <a:pt x="52522" y="39656"/>
                  <a:pt x="52496" y="39630"/>
                </a:cubicBezTo>
                <a:cubicBezTo>
                  <a:pt x="52483" y="39617"/>
                  <a:pt x="52489" y="39610"/>
                  <a:pt x="52509" y="39610"/>
                </a:cubicBezTo>
                <a:cubicBezTo>
                  <a:pt x="52529" y="39610"/>
                  <a:pt x="52562" y="39617"/>
                  <a:pt x="52601" y="39630"/>
                </a:cubicBezTo>
                <a:cubicBezTo>
                  <a:pt x="52627" y="39639"/>
                  <a:pt x="52648" y="39642"/>
                  <a:pt x="52662" y="39642"/>
                </a:cubicBezTo>
                <a:cubicBezTo>
                  <a:pt x="52692" y="39642"/>
                  <a:pt x="52697" y="39630"/>
                  <a:pt x="52680" y="39630"/>
                </a:cubicBezTo>
                <a:cubicBezTo>
                  <a:pt x="52654" y="39604"/>
                  <a:pt x="52654" y="39551"/>
                  <a:pt x="52680" y="39525"/>
                </a:cubicBezTo>
                <a:cubicBezTo>
                  <a:pt x="52704" y="39500"/>
                  <a:pt x="52727" y="39490"/>
                  <a:pt x="52748" y="39490"/>
                </a:cubicBezTo>
                <a:close/>
                <a:moveTo>
                  <a:pt x="46536" y="39828"/>
                </a:moveTo>
                <a:cubicBezTo>
                  <a:pt x="46576" y="39828"/>
                  <a:pt x="46636" y="39839"/>
                  <a:pt x="46710" y="39867"/>
                </a:cubicBezTo>
                <a:cubicBezTo>
                  <a:pt x="46815" y="39919"/>
                  <a:pt x="46841" y="39946"/>
                  <a:pt x="46789" y="39972"/>
                </a:cubicBezTo>
                <a:cubicBezTo>
                  <a:pt x="46768" y="39979"/>
                  <a:pt x="46746" y="39982"/>
                  <a:pt x="46726" y="39982"/>
                </a:cubicBezTo>
                <a:cubicBezTo>
                  <a:pt x="46669" y="39982"/>
                  <a:pt x="46617" y="39958"/>
                  <a:pt x="46578" y="39919"/>
                </a:cubicBezTo>
                <a:cubicBezTo>
                  <a:pt x="46458" y="39868"/>
                  <a:pt x="46461" y="39828"/>
                  <a:pt x="46536" y="39828"/>
                </a:cubicBezTo>
                <a:close/>
                <a:moveTo>
                  <a:pt x="47778" y="39883"/>
                </a:moveTo>
                <a:cubicBezTo>
                  <a:pt x="47788" y="39883"/>
                  <a:pt x="47788" y="39907"/>
                  <a:pt x="47788" y="39946"/>
                </a:cubicBezTo>
                <a:cubicBezTo>
                  <a:pt x="47788" y="40024"/>
                  <a:pt x="47788" y="40077"/>
                  <a:pt x="47762" y="40130"/>
                </a:cubicBezTo>
                <a:cubicBezTo>
                  <a:pt x="47752" y="40139"/>
                  <a:pt x="47746" y="40145"/>
                  <a:pt x="47742" y="40145"/>
                </a:cubicBezTo>
                <a:cubicBezTo>
                  <a:pt x="47736" y="40145"/>
                  <a:pt x="47736" y="40127"/>
                  <a:pt x="47736" y="40077"/>
                </a:cubicBezTo>
                <a:lnTo>
                  <a:pt x="47736" y="40051"/>
                </a:lnTo>
                <a:cubicBezTo>
                  <a:pt x="47709" y="39998"/>
                  <a:pt x="47736" y="39946"/>
                  <a:pt x="47762" y="39893"/>
                </a:cubicBezTo>
                <a:cubicBezTo>
                  <a:pt x="47769" y="39886"/>
                  <a:pt x="47774" y="39883"/>
                  <a:pt x="47778" y="39883"/>
                </a:cubicBezTo>
                <a:close/>
                <a:moveTo>
                  <a:pt x="48437" y="40047"/>
                </a:moveTo>
                <a:cubicBezTo>
                  <a:pt x="48450" y="40047"/>
                  <a:pt x="48461" y="40055"/>
                  <a:pt x="48472" y="40077"/>
                </a:cubicBezTo>
                <a:cubicBezTo>
                  <a:pt x="48487" y="40108"/>
                  <a:pt x="48512" y="40121"/>
                  <a:pt x="48535" y="40121"/>
                </a:cubicBezTo>
                <a:cubicBezTo>
                  <a:pt x="48551" y="40121"/>
                  <a:pt x="48566" y="40114"/>
                  <a:pt x="48577" y="40103"/>
                </a:cubicBezTo>
                <a:cubicBezTo>
                  <a:pt x="48603" y="40090"/>
                  <a:pt x="48623" y="40084"/>
                  <a:pt x="48633" y="40084"/>
                </a:cubicBezTo>
                <a:cubicBezTo>
                  <a:pt x="48643" y="40084"/>
                  <a:pt x="48643" y="40090"/>
                  <a:pt x="48630" y="40103"/>
                </a:cubicBezTo>
                <a:cubicBezTo>
                  <a:pt x="48603" y="40156"/>
                  <a:pt x="48551" y="40182"/>
                  <a:pt x="48525" y="40209"/>
                </a:cubicBezTo>
                <a:cubicBezTo>
                  <a:pt x="48489" y="40223"/>
                  <a:pt x="48456" y="40229"/>
                  <a:pt x="48428" y="40229"/>
                </a:cubicBezTo>
                <a:cubicBezTo>
                  <a:pt x="48350" y="40229"/>
                  <a:pt x="48309" y="40180"/>
                  <a:pt x="48367" y="40103"/>
                </a:cubicBezTo>
                <a:lnTo>
                  <a:pt x="48367" y="40077"/>
                </a:lnTo>
                <a:cubicBezTo>
                  <a:pt x="48397" y="40062"/>
                  <a:pt x="48419" y="40047"/>
                  <a:pt x="48437" y="40047"/>
                </a:cubicBezTo>
                <a:close/>
                <a:moveTo>
                  <a:pt x="46388" y="40172"/>
                </a:moveTo>
                <a:cubicBezTo>
                  <a:pt x="46467" y="40172"/>
                  <a:pt x="46486" y="40202"/>
                  <a:pt x="46447" y="40261"/>
                </a:cubicBezTo>
                <a:cubicBezTo>
                  <a:pt x="46425" y="40283"/>
                  <a:pt x="46402" y="40291"/>
                  <a:pt x="46380" y="40291"/>
                </a:cubicBezTo>
                <a:cubicBezTo>
                  <a:pt x="46350" y="40291"/>
                  <a:pt x="46319" y="40276"/>
                  <a:pt x="46289" y="40261"/>
                </a:cubicBezTo>
                <a:cubicBezTo>
                  <a:pt x="46210" y="40235"/>
                  <a:pt x="46210" y="40209"/>
                  <a:pt x="46315" y="40182"/>
                </a:cubicBezTo>
                <a:lnTo>
                  <a:pt x="46289" y="40182"/>
                </a:lnTo>
                <a:cubicBezTo>
                  <a:pt x="46328" y="40176"/>
                  <a:pt x="46361" y="40172"/>
                  <a:pt x="46388" y="40172"/>
                </a:cubicBezTo>
                <a:close/>
                <a:moveTo>
                  <a:pt x="48025" y="40024"/>
                </a:moveTo>
                <a:cubicBezTo>
                  <a:pt x="48183" y="40024"/>
                  <a:pt x="48183" y="40130"/>
                  <a:pt x="48025" y="40156"/>
                </a:cubicBezTo>
                <a:cubicBezTo>
                  <a:pt x="47946" y="40182"/>
                  <a:pt x="47920" y="40209"/>
                  <a:pt x="47946" y="40209"/>
                </a:cubicBezTo>
                <a:cubicBezTo>
                  <a:pt x="48077" y="40209"/>
                  <a:pt x="48130" y="40419"/>
                  <a:pt x="48025" y="40472"/>
                </a:cubicBezTo>
                <a:cubicBezTo>
                  <a:pt x="48012" y="40485"/>
                  <a:pt x="47992" y="40491"/>
                  <a:pt x="47969" y="40491"/>
                </a:cubicBezTo>
                <a:cubicBezTo>
                  <a:pt x="47946" y="40491"/>
                  <a:pt x="47920" y="40485"/>
                  <a:pt x="47893" y="40472"/>
                </a:cubicBezTo>
                <a:cubicBezTo>
                  <a:pt x="47867" y="40472"/>
                  <a:pt x="47841" y="40366"/>
                  <a:pt x="47867" y="40261"/>
                </a:cubicBezTo>
                <a:lnTo>
                  <a:pt x="47867" y="40235"/>
                </a:lnTo>
                <a:cubicBezTo>
                  <a:pt x="47893" y="40077"/>
                  <a:pt x="47946" y="40024"/>
                  <a:pt x="48025" y="40024"/>
                </a:cubicBezTo>
                <a:close/>
                <a:moveTo>
                  <a:pt x="49095" y="40293"/>
                </a:moveTo>
                <a:cubicBezTo>
                  <a:pt x="49114" y="40293"/>
                  <a:pt x="49127" y="40332"/>
                  <a:pt x="49156" y="40419"/>
                </a:cubicBezTo>
                <a:cubicBezTo>
                  <a:pt x="49190" y="40540"/>
                  <a:pt x="49145" y="40627"/>
                  <a:pt x="49088" y="40627"/>
                </a:cubicBezTo>
                <a:cubicBezTo>
                  <a:pt x="49058" y="40627"/>
                  <a:pt x="49025" y="40604"/>
                  <a:pt x="48998" y="40550"/>
                </a:cubicBezTo>
                <a:cubicBezTo>
                  <a:pt x="48972" y="40472"/>
                  <a:pt x="48998" y="40419"/>
                  <a:pt x="49024" y="40366"/>
                </a:cubicBezTo>
                <a:cubicBezTo>
                  <a:pt x="49060" y="40319"/>
                  <a:pt x="49079" y="40293"/>
                  <a:pt x="49095" y="40293"/>
                </a:cubicBezTo>
                <a:close/>
                <a:moveTo>
                  <a:pt x="48748" y="40185"/>
                </a:moveTo>
                <a:cubicBezTo>
                  <a:pt x="48770" y="40185"/>
                  <a:pt x="48750" y="40218"/>
                  <a:pt x="48709" y="40287"/>
                </a:cubicBezTo>
                <a:cubicBezTo>
                  <a:pt x="48669" y="40347"/>
                  <a:pt x="48659" y="40376"/>
                  <a:pt x="48679" y="40376"/>
                </a:cubicBezTo>
                <a:cubicBezTo>
                  <a:pt x="48686" y="40376"/>
                  <a:pt x="48695" y="40373"/>
                  <a:pt x="48709" y="40366"/>
                </a:cubicBezTo>
                <a:cubicBezTo>
                  <a:pt x="48723" y="40359"/>
                  <a:pt x="48735" y="40356"/>
                  <a:pt x="48745" y="40356"/>
                </a:cubicBezTo>
                <a:cubicBezTo>
                  <a:pt x="48773" y="40356"/>
                  <a:pt x="48788" y="40380"/>
                  <a:pt x="48788" y="40419"/>
                </a:cubicBezTo>
                <a:cubicBezTo>
                  <a:pt x="48814" y="40498"/>
                  <a:pt x="48840" y="40577"/>
                  <a:pt x="48919" y="40629"/>
                </a:cubicBezTo>
                <a:cubicBezTo>
                  <a:pt x="49012" y="40699"/>
                  <a:pt x="49018" y="40733"/>
                  <a:pt x="48970" y="40733"/>
                </a:cubicBezTo>
                <a:cubicBezTo>
                  <a:pt x="48910" y="40733"/>
                  <a:pt x="48765" y="40679"/>
                  <a:pt x="48603" y="40577"/>
                </a:cubicBezTo>
                <a:cubicBezTo>
                  <a:pt x="48498" y="40524"/>
                  <a:pt x="48419" y="40472"/>
                  <a:pt x="48340" y="40393"/>
                </a:cubicBezTo>
                <a:cubicBezTo>
                  <a:pt x="48419" y="40340"/>
                  <a:pt x="48498" y="40314"/>
                  <a:pt x="48577" y="40261"/>
                </a:cubicBezTo>
                <a:cubicBezTo>
                  <a:pt x="48676" y="40211"/>
                  <a:pt x="48729" y="40185"/>
                  <a:pt x="48748" y="40185"/>
                </a:cubicBezTo>
                <a:close/>
                <a:moveTo>
                  <a:pt x="47654" y="40245"/>
                </a:moveTo>
                <a:cubicBezTo>
                  <a:pt x="47698" y="40245"/>
                  <a:pt x="47736" y="40304"/>
                  <a:pt x="47762" y="40419"/>
                </a:cubicBezTo>
                <a:cubicBezTo>
                  <a:pt x="47762" y="40550"/>
                  <a:pt x="47814" y="40656"/>
                  <a:pt x="47893" y="40761"/>
                </a:cubicBezTo>
                <a:cubicBezTo>
                  <a:pt x="47976" y="40876"/>
                  <a:pt x="47955" y="40951"/>
                  <a:pt x="47882" y="40951"/>
                </a:cubicBezTo>
                <a:cubicBezTo>
                  <a:pt x="47839" y="40951"/>
                  <a:pt x="47778" y="40925"/>
                  <a:pt x="47709" y="40866"/>
                </a:cubicBezTo>
                <a:cubicBezTo>
                  <a:pt x="47446" y="40708"/>
                  <a:pt x="47420" y="40629"/>
                  <a:pt x="47499" y="40445"/>
                </a:cubicBezTo>
                <a:cubicBezTo>
                  <a:pt x="47553" y="40310"/>
                  <a:pt x="47607" y="40245"/>
                  <a:pt x="47654" y="40245"/>
                </a:cubicBezTo>
                <a:close/>
                <a:moveTo>
                  <a:pt x="54546" y="40902"/>
                </a:moveTo>
                <a:cubicBezTo>
                  <a:pt x="54553" y="40902"/>
                  <a:pt x="54559" y="40929"/>
                  <a:pt x="54574" y="40971"/>
                </a:cubicBezTo>
                <a:cubicBezTo>
                  <a:pt x="54600" y="40998"/>
                  <a:pt x="54626" y="41024"/>
                  <a:pt x="54626" y="41050"/>
                </a:cubicBezTo>
                <a:cubicBezTo>
                  <a:pt x="54626" y="41050"/>
                  <a:pt x="54626" y="41050"/>
                  <a:pt x="54574" y="41076"/>
                </a:cubicBezTo>
                <a:lnTo>
                  <a:pt x="54600" y="41076"/>
                </a:lnTo>
                <a:cubicBezTo>
                  <a:pt x="54586" y="41081"/>
                  <a:pt x="54573" y="41083"/>
                  <a:pt x="54561" y="41083"/>
                </a:cubicBezTo>
                <a:cubicBezTo>
                  <a:pt x="54506" y="41083"/>
                  <a:pt x="54478" y="41036"/>
                  <a:pt x="54521" y="40971"/>
                </a:cubicBezTo>
                <a:cubicBezTo>
                  <a:pt x="54533" y="40922"/>
                  <a:pt x="54540" y="40902"/>
                  <a:pt x="54546" y="40902"/>
                </a:cubicBezTo>
                <a:close/>
                <a:moveTo>
                  <a:pt x="54363" y="41076"/>
                </a:moveTo>
                <a:lnTo>
                  <a:pt x="54389" y="41103"/>
                </a:lnTo>
                <a:cubicBezTo>
                  <a:pt x="54442" y="41103"/>
                  <a:pt x="54468" y="41103"/>
                  <a:pt x="54521" y="41155"/>
                </a:cubicBezTo>
                <a:cubicBezTo>
                  <a:pt x="54559" y="41194"/>
                  <a:pt x="54570" y="41218"/>
                  <a:pt x="54552" y="41218"/>
                </a:cubicBezTo>
                <a:cubicBezTo>
                  <a:pt x="54545" y="41218"/>
                  <a:pt x="54535" y="41215"/>
                  <a:pt x="54521" y="41208"/>
                </a:cubicBezTo>
                <a:cubicBezTo>
                  <a:pt x="54442" y="41208"/>
                  <a:pt x="54284" y="41103"/>
                  <a:pt x="54363" y="41076"/>
                </a:cubicBezTo>
                <a:close/>
                <a:moveTo>
                  <a:pt x="49551" y="41329"/>
                </a:moveTo>
                <a:cubicBezTo>
                  <a:pt x="49561" y="41329"/>
                  <a:pt x="49569" y="41332"/>
                  <a:pt x="49577" y="41339"/>
                </a:cubicBezTo>
                <a:cubicBezTo>
                  <a:pt x="49577" y="41370"/>
                  <a:pt x="49595" y="41383"/>
                  <a:pt x="49615" y="41383"/>
                </a:cubicBezTo>
                <a:cubicBezTo>
                  <a:pt x="49629" y="41383"/>
                  <a:pt x="49645" y="41377"/>
                  <a:pt x="49655" y="41366"/>
                </a:cubicBezTo>
                <a:cubicBezTo>
                  <a:pt x="49669" y="41353"/>
                  <a:pt x="49682" y="41346"/>
                  <a:pt x="49695" y="41346"/>
                </a:cubicBezTo>
                <a:cubicBezTo>
                  <a:pt x="49708" y="41346"/>
                  <a:pt x="49721" y="41353"/>
                  <a:pt x="49734" y="41366"/>
                </a:cubicBezTo>
                <a:cubicBezTo>
                  <a:pt x="49787" y="41392"/>
                  <a:pt x="49787" y="41471"/>
                  <a:pt x="49734" y="41497"/>
                </a:cubicBezTo>
                <a:cubicBezTo>
                  <a:pt x="49708" y="41524"/>
                  <a:pt x="49708" y="41576"/>
                  <a:pt x="49734" y="41629"/>
                </a:cubicBezTo>
                <a:cubicBezTo>
                  <a:pt x="49787" y="41629"/>
                  <a:pt x="49787" y="41681"/>
                  <a:pt x="49761" y="41708"/>
                </a:cubicBezTo>
                <a:cubicBezTo>
                  <a:pt x="49751" y="41726"/>
                  <a:pt x="49742" y="41735"/>
                  <a:pt x="49733" y="41735"/>
                </a:cubicBezTo>
                <a:cubicBezTo>
                  <a:pt x="49716" y="41735"/>
                  <a:pt x="49699" y="41706"/>
                  <a:pt x="49682" y="41655"/>
                </a:cubicBezTo>
                <a:cubicBezTo>
                  <a:pt x="49629" y="41550"/>
                  <a:pt x="49603" y="41524"/>
                  <a:pt x="49550" y="41497"/>
                </a:cubicBezTo>
                <a:cubicBezTo>
                  <a:pt x="49498" y="41497"/>
                  <a:pt x="49471" y="41445"/>
                  <a:pt x="49498" y="41392"/>
                </a:cubicBezTo>
                <a:cubicBezTo>
                  <a:pt x="49498" y="41354"/>
                  <a:pt x="49526" y="41329"/>
                  <a:pt x="49551" y="41329"/>
                </a:cubicBezTo>
                <a:close/>
                <a:moveTo>
                  <a:pt x="54489" y="41707"/>
                </a:moveTo>
                <a:cubicBezTo>
                  <a:pt x="54486" y="41731"/>
                  <a:pt x="54491" y="41752"/>
                  <a:pt x="54502" y="41767"/>
                </a:cubicBezTo>
                <a:lnTo>
                  <a:pt x="54502" y="41767"/>
                </a:lnTo>
                <a:cubicBezTo>
                  <a:pt x="54503" y="41748"/>
                  <a:pt x="54499" y="41729"/>
                  <a:pt x="54489" y="41707"/>
                </a:cubicBezTo>
                <a:close/>
                <a:moveTo>
                  <a:pt x="50181" y="42050"/>
                </a:moveTo>
                <a:lnTo>
                  <a:pt x="50181" y="42076"/>
                </a:lnTo>
                <a:cubicBezTo>
                  <a:pt x="50208" y="42102"/>
                  <a:pt x="50234" y="42155"/>
                  <a:pt x="50260" y="42207"/>
                </a:cubicBezTo>
                <a:cubicBezTo>
                  <a:pt x="50287" y="42286"/>
                  <a:pt x="50260" y="42339"/>
                  <a:pt x="50260" y="42339"/>
                </a:cubicBezTo>
                <a:cubicBezTo>
                  <a:pt x="50260" y="42339"/>
                  <a:pt x="50181" y="42260"/>
                  <a:pt x="50181" y="42181"/>
                </a:cubicBezTo>
                <a:cubicBezTo>
                  <a:pt x="50155" y="42102"/>
                  <a:pt x="50155" y="42050"/>
                  <a:pt x="50181" y="42050"/>
                </a:cubicBezTo>
                <a:close/>
                <a:moveTo>
                  <a:pt x="50707" y="42023"/>
                </a:moveTo>
                <a:cubicBezTo>
                  <a:pt x="50786" y="42050"/>
                  <a:pt x="50813" y="42076"/>
                  <a:pt x="50786" y="42181"/>
                </a:cubicBezTo>
                <a:cubicBezTo>
                  <a:pt x="50755" y="42323"/>
                  <a:pt x="50733" y="42380"/>
                  <a:pt x="50703" y="42380"/>
                </a:cubicBezTo>
                <a:cubicBezTo>
                  <a:pt x="50683" y="42380"/>
                  <a:pt x="50660" y="42355"/>
                  <a:pt x="50629" y="42313"/>
                </a:cubicBezTo>
                <a:cubicBezTo>
                  <a:pt x="50602" y="42286"/>
                  <a:pt x="50602" y="42234"/>
                  <a:pt x="50629" y="42181"/>
                </a:cubicBezTo>
                <a:lnTo>
                  <a:pt x="50655" y="42181"/>
                </a:lnTo>
                <a:cubicBezTo>
                  <a:pt x="50707" y="42155"/>
                  <a:pt x="50707" y="42102"/>
                  <a:pt x="50655" y="42076"/>
                </a:cubicBezTo>
                <a:cubicBezTo>
                  <a:pt x="50602" y="42050"/>
                  <a:pt x="50602" y="42023"/>
                  <a:pt x="50707" y="42023"/>
                </a:cubicBezTo>
                <a:close/>
                <a:moveTo>
                  <a:pt x="50521" y="42336"/>
                </a:moveTo>
                <a:cubicBezTo>
                  <a:pt x="50530" y="42336"/>
                  <a:pt x="50540" y="42345"/>
                  <a:pt x="50550" y="42365"/>
                </a:cubicBezTo>
                <a:cubicBezTo>
                  <a:pt x="50574" y="42389"/>
                  <a:pt x="50553" y="42526"/>
                  <a:pt x="50509" y="42526"/>
                </a:cubicBezTo>
                <a:cubicBezTo>
                  <a:pt x="50505" y="42526"/>
                  <a:pt x="50501" y="42525"/>
                  <a:pt x="50497" y="42523"/>
                </a:cubicBezTo>
                <a:cubicBezTo>
                  <a:pt x="50444" y="42470"/>
                  <a:pt x="50471" y="42444"/>
                  <a:pt x="50471" y="42391"/>
                </a:cubicBezTo>
                <a:lnTo>
                  <a:pt x="50497" y="42391"/>
                </a:lnTo>
                <a:cubicBezTo>
                  <a:pt x="50497" y="42359"/>
                  <a:pt x="50507" y="42336"/>
                  <a:pt x="50521" y="42336"/>
                </a:cubicBezTo>
                <a:close/>
                <a:moveTo>
                  <a:pt x="2380" y="1"/>
                </a:moveTo>
                <a:cubicBezTo>
                  <a:pt x="2256" y="1"/>
                  <a:pt x="2199" y="44"/>
                  <a:pt x="2236" y="101"/>
                </a:cubicBezTo>
                <a:cubicBezTo>
                  <a:pt x="2251" y="159"/>
                  <a:pt x="2249" y="177"/>
                  <a:pt x="2236" y="177"/>
                </a:cubicBezTo>
                <a:cubicBezTo>
                  <a:pt x="2226" y="177"/>
                  <a:pt x="2207" y="165"/>
                  <a:pt x="2184" y="154"/>
                </a:cubicBezTo>
                <a:cubicBezTo>
                  <a:pt x="2131" y="154"/>
                  <a:pt x="1895" y="338"/>
                  <a:pt x="1947" y="390"/>
                </a:cubicBezTo>
                <a:cubicBezTo>
                  <a:pt x="1973" y="417"/>
                  <a:pt x="1868" y="522"/>
                  <a:pt x="1737" y="627"/>
                </a:cubicBezTo>
                <a:cubicBezTo>
                  <a:pt x="1658" y="706"/>
                  <a:pt x="1579" y="811"/>
                  <a:pt x="1500" y="916"/>
                </a:cubicBezTo>
                <a:cubicBezTo>
                  <a:pt x="1500" y="943"/>
                  <a:pt x="1500" y="969"/>
                  <a:pt x="1500" y="995"/>
                </a:cubicBezTo>
                <a:cubicBezTo>
                  <a:pt x="1342" y="1127"/>
                  <a:pt x="1263" y="1363"/>
                  <a:pt x="1290" y="1442"/>
                </a:cubicBezTo>
                <a:cubicBezTo>
                  <a:pt x="1320" y="1504"/>
                  <a:pt x="1333" y="1529"/>
                  <a:pt x="1323" y="1529"/>
                </a:cubicBezTo>
                <a:cubicBezTo>
                  <a:pt x="1315" y="1529"/>
                  <a:pt x="1296" y="1517"/>
                  <a:pt x="1263" y="1495"/>
                </a:cubicBezTo>
                <a:cubicBezTo>
                  <a:pt x="1241" y="1473"/>
                  <a:pt x="1228" y="1465"/>
                  <a:pt x="1219" y="1465"/>
                </a:cubicBezTo>
                <a:cubicBezTo>
                  <a:pt x="1206" y="1465"/>
                  <a:pt x="1200" y="1480"/>
                  <a:pt x="1184" y="1495"/>
                </a:cubicBezTo>
                <a:cubicBezTo>
                  <a:pt x="1184" y="1548"/>
                  <a:pt x="1158" y="1574"/>
                  <a:pt x="1158" y="1626"/>
                </a:cubicBezTo>
                <a:cubicBezTo>
                  <a:pt x="1000" y="1837"/>
                  <a:pt x="895" y="2074"/>
                  <a:pt x="790" y="2310"/>
                </a:cubicBezTo>
                <a:cubicBezTo>
                  <a:pt x="764" y="2389"/>
                  <a:pt x="737" y="2468"/>
                  <a:pt x="685" y="2547"/>
                </a:cubicBezTo>
                <a:cubicBezTo>
                  <a:pt x="632" y="2626"/>
                  <a:pt x="580" y="2705"/>
                  <a:pt x="580" y="2810"/>
                </a:cubicBezTo>
                <a:cubicBezTo>
                  <a:pt x="580" y="2889"/>
                  <a:pt x="527" y="2941"/>
                  <a:pt x="474" y="2994"/>
                </a:cubicBezTo>
                <a:cubicBezTo>
                  <a:pt x="422" y="3047"/>
                  <a:pt x="395" y="3099"/>
                  <a:pt x="395" y="3178"/>
                </a:cubicBezTo>
                <a:cubicBezTo>
                  <a:pt x="369" y="3231"/>
                  <a:pt x="369" y="3310"/>
                  <a:pt x="343" y="3362"/>
                </a:cubicBezTo>
                <a:cubicBezTo>
                  <a:pt x="264" y="3467"/>
                  <a:pt x="211" y="3599"/>
                  <a:pt x="238" y="3730"/>
                </a:cubicBezTo>
                <a:cubicBezTo>
                  <a:pt x="238" y="3809"/>
                  <a:pt x="238" y="3862"/>
                  <a:pt x="185" y="3915"/>
                </a:cubicBezTo>
                <a:cubicBezTo>
                  <a:pt x="159" y="3993"/>
                  <a:pt x="159" y="4099"/>
                  <a:pt x="159" y="4178"/>
                </a:cubicBezTo>
                <a:cubicBezTo>
                  <a:pt x="159" y="4335"/>
                  <a:pt x="132" y="4467"/>
                  <a:pt x="80" y="4625"/>
                </a:cubicBezTo>
                <a:cubicBezTo>
                  <a:pt x="54" y="4704"/>
                  <a:pt x="54" y="4782"/>
                  <a:pt x="54" y="4861"/>
                </a:cubicBezTo>
                <a:cubicBezTo>
                  <a:pt x="80" y="4888"/>
                  <a:pt x="80" y="4940"/>
                  <a:pt x="54" y="4967"/>
                </a:cubicBezTo>
                <a:cubicBezTo>
                  <a:pt x="1" y="5414"/>
                  <a:pt x="1" y="5861"/>
                  <a:pt x="80" y="6308"/>
                </a:cubicBezTo>
                <a:cubicBezTo>
                  <a:pt x="106" y="6413"/>
                  <a:pt x="132" y="6518"/>
                  <a:pt x="159" y="6650"/>
                </a:cubicBezTo>
                <a:cubicBezTo>
                  <a:pt x="159" y="6702"/>
                  <a:pt x="185" y="6781"/>
                  <a:pt x="211" y="6834"/>
                </a:cubicBezTo>
                <a:cubicBezTo>
                  <a:pt x="238" y="6886"/>
                  <a:pt x="264" y="6965"/>
                  <a:pt x="264" y="7018"/>
                </a:cubicBezTo>
                <a:cubicBezTo>
                  <a:pt x="238" y="7071"/>
                  <a:pt x="264" y="7123"/>
                  <a:pt x="290" y="7176"/>
                </a:cubicBezTo>
                <a:cubicBezTo>
                  <a:pt x="317" y="7255"/>
                  <a:pt x="343" y="7307"/>
                  <a:pt x="343" y="7386"/>
                </a:cubicBezTo>
                <a:cubicBezTo>
                  <a:pt x="369" y="7491"/>
                  <a:pt x="422" y="7597"/>
                  <a:pt x="501" y="7649"/>
                </a:cubicBezTo>
                <a:cubicBezTo>
                  <a:pt x="580" y="7702"/>
                  <a:pt x="632" y="7781"/>
                  <a:pt x="658" y="7860"/>
                </a:cubicBezTo>
                <a:cubicBezTo>
                  <a:pt x="658" y="7938"/>
                  <a:pt x="685" y="7991"/>
                  <a:pt x="737" y="8044"/>
                </a:cubicBezTo>
                <a:cubicBezTo>
                  <a:pt x="764" y="8096"/>
                  <a:pt x="790" y="8149"/>
                  <a:pt x="816" y="8201"/>
                </a:cubicBezTo>
                <a:cubicBezTo>
                  <a:pt x="816" y="8254"/>
                  <a:pt x="843" y="8280"/>
                  <a:pt x="895" y="8307"/>
                </a:cubicBezTo>
                <a:cubicBezTo>
                  <a:pt x="921" y="8307"/>
                  <a:pt x="948" y="8333"/>
                  <a:pt x="948" y="8359"/>
                </a:cubicBezTo>
                <a:cubicBezTo>
                  <a:pt x="948" y="8386"/>
                  <a:pt x="974" y="8464"/>
                  <a:pt x="1053" y="8491"/>
                </a:cubicBezTo>
                <a:cubicBezTo>
                  <a:pt x="1132" y="8543"/>
                  <a:pt x="1211" y="8596"/>
                  <a:pt x="1290" y="8649"/>
                </a:cubicBezTo>
                <a:cubicBezTo>
                  <a:pt x="1342" y="8727"/>
                  <a:pt x="1421" y="8754"/>
                  <a:pt x="1500" y="8754"/>
                </a:cubicBezTo>
                <a:cubicBezTo>
                  <a:pt x="1605" y="8780"/>
                  <a:pt x="1684" y="8833"/>
                  <a:pt x="1763" y="8885"/>
                </a:cubicBezTo>
                <a:cubicBezTo>
                  <a:pt x="1842" y="8990"/>
                  <a:pt x="1947" y="9043"/>
                  <a:pt x="2052" y="9122"/>
                </a:cubicBezTo>
                <a:cubicBezTo>
                  <a:pt x="2263" y="9253"/>
                  <a:pt x="2447" y="9411"/>
                  <a:pt x="2631" y="9595"/>
                </a:cubicBezTo>
                <a:cubicBezTo>
                  <a:pt x="2789" y="9727"/>
                  <a:pt x="2947" y="9858"/>
                  <a:pt x="3131" y="9964"/>
                </a:cubicBezTo>
                <a:cubicBezTo>
                  <a:pt x="3210" y="9990"/>
                  <a:pt x="3288" y="10016"/>
                  <a:pt x="3341" y="10069"/>
                </a:cubicBezTo>
                <a:cubicBezTo>
                  <a:pt x="3466" y="10194"/>
                  <a:pt x="3624" y="10269"/>
                  <a:pt x="3710" y="10269"/>
                </a:cubicBezTo>
                <a:cubicBezTo>
                  <a:pt x="3733" y="10269"/>
                  <a:pt x="3751" y="10264"/>
                  <a:pt x="3762" y="10253"/>
                </a:cubicBezTo>
                <a:cubicBezTo>
                  <a:pt x="3793" y="10222"/>
                  <a:pt x="3812" y="10211"/>
                  <a:pt x="3823" y="10211"/>
                </a:cubicBezTo>
                <a:cubicBezTo>
                  <a:pt x="3841" y="10211"/>
                  <a:pt x="3841" y="10237"/>
                  <a:pt x="3841" y="10253"/>
                </a:cubicBezTo>
                <a:cubicBezTo>
                  <a:pt x="4077" y="10647"/>
                  <a:pt x="4446" y="10963"/>
                  <a:pt x="4893" y="11094"/>
                </a:cubicBezTo>
                <a:cubicBezTo>
                  <a:pt x="5051" y="11173"/>
                  <a:pt x="5182" y="11279"/>
                  <a:pt x="5314" y="11384"/>
                </a:cubicBezTo>
                <a:cubicBezTo>
                  <a:pt x="5444" y="11514"/>
                  <a:pt x="5509" y="11565"/>
                  <a:pt x="5554" y="11565"/>
                </a:cubicBezTo>
                <a:cubicBezTo>
                  <a:pt x="5572" y="11565"/>
                  <a:pt x="5588" y="11557"/>
                  <a:pt x="5603" y="11542"/>
                </a:cubicBezTo>
                <a:cubicBezTo>
                  <a:pt x="5642" y="11502"/>
                  <a:pt x="5688" y="11482"/>
                  <a:pt x="5734" y="11482"/>
                </a:cubicBezTo>
                <a:cubicBezTo>
                  <a:pt x="5780" y="11482"/>
                  <a:pt x="5826" y="11502"/>
                  <a:pt x="5866" y="11542"/>
                </a:cubicBezTo>
                <a:cubicBezTo>
                  <a:pt x="5866" y="11568"/>
                  <a:pt x="5840" y="11568"/>
                  <a:pt x="5840" y="11568"/>
                </a:cubicBezTo>
                <a:cubicBezTo>
                  <a:pt x="5787" y="11594"/>
                  <a:pt x="5787" y="11673"/>
                  <a:pt x="5840" y="11726"/>
                </a:cubicBezTo>
                <a:cubicBezTo>
                  <a:pt x="5911" y="11815"/>
                  <a:pt x="6007" y="11868"/>
                  <a:pt x="6061" y="11868"/>
                </a:cubicBezTo>
                <a:cubicBezTo>
                  <a:pt x="6086" y="11868"/>
                  <a:pt x="6103" y="11856"/>
                  <a:pt x="6103" y="11831"/>
                </a:cubicBezTo>
                <a:cubicBezTo>
                  <a:pt x="6103" y="11781"/>
                  <a:pt x="6113" y="11762"/>
                  <a:pt x="6134" y="11762"/>
                </a:cubicBezTo>
                <a:cubicBezTo>
                  <a:pt x="6146" y="11762"/>
                  <a:pt x="6162" y="11769"/>
                  <a:pt x="6181" y="11778"/>
                </a:cubicBezTo>
                <a:cubicBezTo>
                  <a:pt x="6234" y="11778"/>
                  <a:pt x="6234" y="11831"/>
                  <a:pt x="6181" y="11883"/>
                </a:cubicBezTo>
                <a:cubicBezTo>
                  <a:pt x="6129" y="11910"/>
                  <a:pt x="6129" y="12068"/>
                  <a:pt x="6366" y="12173"/>
                </a:cubicBezTo>
                <a:cubicBezTo>
                  <a:pt x="6418" y="12225"/>
                  <a:pt x="6550" y="12304"/>
                  <a:pt x="6655" y="12357"/>
                </a:cubicBezTo>
                <a:cubicBezTo>
                  <a:pt x="6714" y="12416"/>
                  <a:pt x="6788" y="12446"/>
                  <a:pt x="6832" y="12446"/>
                </a:cubicBezTo>
                <a:cubicBezTo>
                  <a:pt x="6847" y="12446"/>
                  <a:pt x="6859" y="12442"/>
                  <a:pt x="6865" y="12436"/>
                </a:cubicBezTo>
                <a:cubicBezTo>
                  <a:pt x="6878" y="12423"/>
                  <a:pt x="6898" y="12416"/>
                  <a:pt x="6918" y="12416"/>
                </a:cubicBezTo>
                <a:cubicBezTo>
                  <a:pt x="6938" y="12416"/>
                  <a:pt x="6957" y="12423"/>
                  <a:pt x="6970" y="12436"/>
                </a:cubicBezTo>
                <a:cubicBezTo>
                  <a:pt x="6997" y="12462"/>
                  <a:pt x="6997" y="12515"/>
                  <a:pt x="6970" y="12515"/>
                </a:cubicBezTo>
                <a:cubicBezTo>
                  <a:pt x="6918" y="12515"/>
                  <a:pt x="6970" y="12778"/>
                  <a:pt x="7023" y="12778"/>
                </a:cubicBezTo>
                <a:cubicBezTo>
                  <a:pt x="7155" y="12830"/>
                  <a:pt x="7260" y="12883"/>
                  <a:pt x="7391" y="12935"/>
                </a:cubicBezTo>
                <a:cubicBezTo>
                  <a:pt x="7523" y="13041"/>
                  <a:pt x="7681" y="13120"/>
                  <a:pt x="7838" y="13172"/>
                </a:cubicBezTo>
                <a:cubicBezTo>
                  <a:pt x="7917" y="13198"/>
                  <a:pt x="7917" y="13225"/>
                  <a:pt x="7865" y="13251"/>
                </a:cubicBezTo>
                <a:cubicBezTo>
                  <a:pt x="7812" y="13277"/>
                  <a:pt x="7838" y="13330"/>
                  <a:pt x="7970" y="13409"/>
                </a:cubicBezTo>
                <a:cubicBezTo>
                  <a:pt x="8047" y="13470"/>
                  <a:pt x="8106" y="13496"/>
                  <a:pt x="8142" y="13496"/>
                </a:cubicBezTo>
                <a:cubicBezTo>
                  <a:pt x="8167" y="13496"/>
                  <a:pt x="8180" y="13483"/>
                  <a:pt x="8180" y="13461"/>
                </a:cubicBezTo>
                <a:cubicBezTo>
                  <a:pt x="8180" y="13445"/>
                  <a:pt x="8190" y="13437"/>
                  <a:pt x="8208" y="13437"/>
                </a:cubicBezTo>
                <a:cubicBezTo>
                  <a:pt x="8251" y="13437"/>
                  <a:pt x="8341" y="13483"/>
                  <a:pt x="8470" y="13593"/>
                </a:cubicBezTo>
                <a:cubicBezTo>
                  <a:pt x="8548" y="13646"/>
                  <a:pt x="8601" y="13698"/>
                  <a:pt x="8654" y="13777"/>
                </a:cubicBezTo>
                <a:cubicBezTo>
                  <a:pt x="8700" y="13839"/>
                  <a:pt x="8737" y="13864"/>
                  <a:pt x="8755" y="13864"/>
                </a:cubicBezTo>
                <a:cubicBezTo>
                  <a:pt x="8767" y="13864"/>
                  <a:pt x="8770" y="13851"/>
                  <a:pt x="8759" y="13830"/>
                </a:cubicBezTo>
                <a:cubicBezTo>
                  <a:pt x="8759" y="13798"/>
                  <a:pt x="8763" y="13784"/>
                  <a:pt x="8773" y="13784"/>
                </a:cubicBezTo>
                <a:cubicBezTo>
                  <a:pt x="8788" y="13784"/>
                  <a:pt x="8816" y="13819"/>
                  <a:pt x="8864" y="13882"/>
                </a:cubicBezTo>
                <a:cubicBezTo>
                  <a:pt x="8904" y="13963"/>
                  <a:pt x="8944" y="13997"/>
                  <a:pt x="8985" y="13997"/>
                </a:cubicBezTo>
                <a:cubicBezTo>
                  <a:pt x="8997" y="13997"/>
                  <a:pt x="9009" y="13994"/>
                  <a:pt x="9022" y="13987"/>
                </a:cubicBezTo>
                <a:cubicBezTo>
                  <a:pt x="9039" y="13979"/>
                  <a:pt x="9054" y="13973"/>
                  <a:pt x="9067" y="13973"/>
                </a:cubicBezTo>
                <a:cubicBezTo>
                  <a:pt x="9092" y="13973"/>
                  <a:pt x="9110" y="13996"/>
                  <a:pt x="9127" y="14066"/>
                </a:cubicBezTo>
                <a:cubicBezTo>
                  <a:pt x="9180" y="14172"/>
                  <a:pt x="9232" y="14198"/>
                  <a:pt x="9364" y="14198"/>
                </a:cubicBezTo>
                <a:cubicBezTo>
                  <a:pt x="9495" y="14224"/>
                  <a:pt x="9522" y="14250"/>
                  <a:pt x="9522" y="14329"/>
                </a:cubicBezTo>
                <a:cubicBezTo>
                  <a:pt x="9522" y="14369"/>
                  <a:pt x="9528" y="14388"/>
                  <a:pt x="9541" y="14388"/>
                </a:cubicBezTo>
                <a:cubicBezTo>
                  <a:pt x="9554" y="14388"/>
                  <a:pt x="9574" y="14369"/>
                  <a:pt x="9600" y="14329"/>
                </a:cubicBezTo>
                <a:cubicBezTo>
                  <a:pt x="9611" y="14308"/>
                  <a:pt x="9622" y="14295"/>
                  <a:pt x="9631" y="14295"/>
                </a:cubicBezTo>
                <a:cubicBezTo>
                  <a:pt x="9644" y="14295"/>
                  <a:pt x="9653" y="14320"/>
                  <a:pt x="9653" y="14382"/>
                </a:cubicBezTo>
                <a:cubicBezTo>
                  <a:pt x="9653" y="14438"/>
                  <a:pt x="9653" y="14464"/>
                  <a:pt x="9665" y="14464"/>
                </a:cubicBezTo>
                <a:cubicBezTo>
                  <a:pt x="9676" y="14464"/>
                  <a:pt x="9695" y="14445"/>
                  <a:pt x="9732" y="14408"/>
                </a:cubicBezTo>
                <a:cubicBezTo>
                  <a:pt x="9771" y="14369"/>
                  <a:pt x="9798" y="14356"/>
                  <a:pt x="9817" y="14356"/>
                </a:cubicBezTo>
                <a:cubicBezTo>
                  <a:pt x="9837" y="14356"/>
                  <a:pt x="9850" y="14369"/>
                  <a:pt x="9863" y="14382"/>
                </a:cubicBezTo>
                <a:cubicBezTo>
                  <a:pt x="9890" y="14408"/>
                  <a:pt x="9890" y="14461"/>
                  <a:pt x="9863" y="14487"/>
                </a:cubicBezTo>
                <a:cubicBezTo>
                  <a:pt x="9807" y="14562"/>
                  <a:pt x="9845" y="14624"/>
                  <a:pt x="9919" y="14624"/>
                </a:cubicBezTo>
                <a:cubicBezTo>
                  <a:pt x="9949" y="14624"/>
                  <a:pt x="9984" y="14615"/>
                  <a:pt x="10021" y="14592"/>
                </a:cubicBezTo>
                <a:cubicBezTo>
                  <a:pt x="10029" y="14585"/>
                  <a:pt x="10041" y="14581"/>
                  <a:pt x="10055" y="14581"/>
                </a:cubicBezTo>
                <a:cubicBezTo>
                  <a:pt x="10089" y="14581"/>
                  <a:pt x="10134" y="14600"/>
                  <a:pt x="10153" y="14619"/>
                </a:cubicBezTo>
                <a:cubicBezTo>
                  <a:pt x="10179" y="14671"/>
                  <a:pt x="10153" y="14698"/>
                  <a:pt x="10100" y="14724"/>
                </a:cubicBezTo>
                <a:cubicBezTo>
                  <a:pt x="10074" y="14724"/>
                  <a:pt x="10074" y="14776"/>
                  <a:pt x="10100" y="14803"/>
                </a:cubicBezTo>
                <a:cubicBezTo>
                  <a:pt x="10126" y="14816"/>
                  <a:pt x="10153" y="14822"/>
                  <a:pt x="10176" y="14822"/>
                </a:cubicBezTo>
                <a:cubicBezTo>
                  <a:pt x="10199" y="14822"/>
                  <a:pt x="10219" y="14816"/>
                  <a:pt x="10232" y="14803"/>
                </a:cubicBezTo>
                <a:cubicBezTo>
                  <a:pt x="10245" y="14776"/>
                  <a:pt x="10258" y="14763"/>
                  <a:pt x="10268" y="14763"/>
                </a:cubicBezTo>
                <a:cubicBezTo>
                  <a:pt x="10278" y="14763"/>
                  <a:pt x="10284" y="14776"/>
                  <a:pt x="10284" y="14803"/>
                </a:cubicBezTo>
                <a:cubicBezTo>
                  <a:pt x="10363" y="14882"/>
                  <a:pt x="10468" y="14934"/>
                  <a:pt x="10600" y="14961"/>
                </a:cubicBezTo>
                <a:cubicBezTo>
                  <a:pt x="10942" y="15092"/>
                  <a:pt x="11152" y="15276"/>
                  <a:pt x="11021" y="15381"/>
                </a:cubicBezTo>
                <a:cubicBezTo>
                  <a:pt x="10968" y="15408"/>
                  <a:pt x="10968" y="15487"/>
                  <a:pt x="11021" y="15513"/>
                </a:cubicBezTo>
                <a:cubicBezTo>
                  <a:pt x="11034" y="15526"/>
                  <a:pt x="11054" y="15533"/>
                  <a:pt x="11070" y="15533"/>
                </a:cubicBezTo>
                <a:cubicBezTo>
                  <a:pt x="11086" y="15533"/>
                  <a:pt x="11100" y="15526"/>
                  <a:pt x="11100" y="15513"/>
                </a:cubicBezTo>
                <a:cubicBezTo>
                  <a:pt x="11100" y="15487"/>
                  <a:pt x="11126" y="15460"/>
                  <a:pt x="11178" y="15460"/>
                </a:cubicBezTo>
                <a:cubicBezTo>
                  <a:pt x="11231" y="15460"/>
                  <a:pt x="11257" y="15513"/>
                  <a:pt x="11231" y="15539"/>
                </a:cubicBezTo>
                <a:cubicBezTo>
                  <a:pt x="11205" y="15565"/>
                  <a:pt x="11231" y="15592"/>
                  <a:pt x="11284" y="15618"/>
                </a:cubicBezTo>
                <a:cubicBezTo>
                  <a:pt x="11415" y="15671"/>
                  <a:pt x="11547" y="15723"/>
                  <a:pt x="11678" y="15802"/>
                </a:cubicBezTo>
                <a:cubicBezTo>
                  <a:pt x="11810" y="15881"/>
                  <a:pt x="11941" y="15960"/>
                  <a:pt x="12073" y="16013"/>
                </a:cubicBezTo>
                <a:cubicBezTo>
                  <a:pt x="12230" y="16065"/>
                  <a:pt x="12362" y="16144"/>
                  <a:pt x="12467" y="16249"/>
                </a:cubicBezTo>
                <a:cubicBezTo>
                  <a:pt x="12625" y="16381"/>
                  <a:pt x="12914" y="16591"/>
                  <a:pt x="13072" y="16723"/>
                </a:cubicBezTo>
                <a:cubicBezTo>
                  <a:pt x="13309" y="16880"/>
                  <a:pt x="13361" y="16933"/>
                  <a:pt x="13256" y="16933"/>
                </a:cubicBezTo>
                <a:cubicBezTo>
                  <a:pt x="13177" y="16933"/>
                  <a:pt x="13204" y="16933"/>
                  <a:pt x="13361" y="17012"/>
                </a:cubicBezTo>
                <a:cubicBezTo>
                  <a:pt x="13493" y="17117"/>
                  <a:pt x="13598" y="17143"/>
                  <a:pt x="13651" y="17170"/>
                </a:cubicBezTo>
                <a:cubicBezTo>
                  <a:pt x="13703" y="17170"/>
                  <a:pt x="13703" y="17249"/>
                  <a:pt x="13677" y="17301"/>
                </a:cubicBezTo>
                <a:cubicBezTo>
                  <a:pt x="13638" y="17340"/>
                  <a:pt x="13600" y="17364"/>
                  <a:pt x="13561" y="17364"/>
                </a:cubicBezTo>
                <a:cubicBezTo>
                  <a:pt x="13547" y="17364"/>
                  <a:pt x="13533" y="17361"/>
                  <a:pt x="13519" y="17354"/>
                </a:cubicBezTo>
                <a:cubicBezTo>
                  <a:pt x="13506" y="17341"/>
                  <a:pt x="13493" y="17334"/>
                  <a:pt x="13483" y="17334"/>
                </a:cubicBezTo>
                <a:cubicBezTo>
                  <a:pt x="13473" y="17334"/>
                  <a:pt x="13467" y="17341"/>
                  <a:pt x="13467" y="17354"/>
                </a:cubicBezTo>
                <a:cubicBezTo>
                  <a:pt x="13467" y="17380"/>
                  <a:pt x="13545" y="17433"/>
                  <a:pt x="13624" y="17459"/>
                </a:cubicBezTo>
                <a:cubicBezTo>
                  <a:pt x="13668" y="17481"/>
                  <a:pt x="13703" y="17494"/>
                  <a:pt x="13730" y="17494"/>
                </a:cubicBezTo>
                <a:cubicBezTo>
                  <a:pt x="13769" y="17494"/>
                  <a:pt x="13793" y="17468"/>
                  <a:pt x="13808" y="17406"/>
                </a:cubicBezTo>
                <a:cubicBezTo>
                  <a:pt x="13808" y="17357"/>
                  <a:pt x="13814" y="17331"/>
                  <a:pt x="13837" y="17331"/>
                </a:cubicBezTo>
                <a:cubicBezTo>
                  <a:pt x="13863" y="17331"/>
                  <a:pt x="13909" y="17363"/>
                  <a:pt x="13993" y="17433"/>
                </a:cubicBezTo>
                <a:cubicBezTo>
                  <a:pt x="14115" y="17528"/>
                  <a:pt x="14274" y="17574"/>
                  <a:pt x="14405" y="17574"/>
                </a:cubicBezTo>
                <a:cubicBezTo>
                  <a:pt x="14527" y="17574"/>
                  <a:pt x="14625" y="17535"/>
                  <a:pt x="14650" y="17459"/>
                </a:cubicBezTo>
                <a:cubicBezTo>
                  <a:pt x="14662" y="17413"/>
                  <a:pt x="14668" y="17392"/>
                  <a:pt x="14674" y="17392"/>
                </a:cubicBezTo>
                <a:cubicBezTo>
                  <a:pt x="14681" y="17392"/>
                  <a:pt x="14688" y="17426"/>
                  <a:pt x="14703" y="17485"/>
                </a:cubicBezTo>
                <a:cubicBezTo>
                  <a:pt x="14703" y="17579"/>
                  <a:pt x="14619" y="17757"/>
                  <a:pt x="14545" y="17757"/>
                </a:cubicBezTo>
                <a:cubicBezTo>
                  <a:pt x="14536" y="17757"/>
                  <a:pt x="14527" y="17754"/>
                  <a:pt x="14519" y="17748"/>
                </a:cubicBezTo>
                <a:cubicBezTo>
                  <a:pt x="14503" y="17741"/>
                  <a:pt x="14488" y="17737"/>
                  <a:pt x="14473" y="17737"/>
                </a:cubicBezTo>
                <a:cubicBezTo>
                  <a:pt x="14437" y="17737"/>
                  <a:pt x="14406" y="17756"/>
                  <a:pt x="14387" y="17775"/>
                </a:cubicBezTo>
                <a:cubicBezTo>
                  <a:pt x="14361" y="17827"/>
                  <a:pt x="14387" y="17880"/>
                  <a:pt x="14492" y="17906"/>
                </a:cubicBezTo>
                <a:cubicBezTo>
                  <a:pt x="14532" y="17926"/>
                  <a:pt x="14565" y="17935"/>
                  <a:pt x="14590" y="17935"/>
                </a:cubicBezTo>
                <a:cubicBezTo>
                  <a:pt x="14630" y="17935"/>
                  <a:pt x="14650" y="17912"/>
                  <a:pt x="14650" y="17880"/>
                </a:cubicBezTo>
                <a:cubicBezTo>
                  <a:pt x="14669" y="17841"/>
                  <a:pt x="14689" y="17817"/>
                  <a:pt x="14708" y="17817"/>
                </a:cubicBezTo>
                <a:cubicBezTo>
                  <a:pt x="14715" y="17817"/>
                  <a:pt x="14722" y="17820"/>
                  <a:pt x="14729" y="17827"/>
                </a:cubicBezTo>
                <a:cubicBezTo>
                  <a:pt x="14782" y="17854"/>
                  <a:pt x="14782" y="17932"/>
                  <a:pt x="14729" y="17959"/>
                </a:cubicBezTo>
                <a:cubicBezTo>
                  <a:pt x="14703" y="17985"/>
                  <a:pt x="14703" y="18038"/>
                  <a:pt x="14729" y="18064"/>
                </a:cubicBezTo>
                <a:cubicBezTo>
                  <a:pt x="14755" y="18077"/>
                  <a:pt x="14775" y="18084"/>
                  <a:pt x="14791" y="18084"/>
                </a:cubicBezTo>
                <a:cubicBezTo>
                  <a:pt x="14808" y="18084"/>
                  <a:pt x="14821" y="18077"/>
                  <a:pt x="14834" y="18064"/>
                </a:cubicBezTo>
                <a:cubicBezTo>
                  <a:pt x="14842" y="18049"/>
                  <a:pt x="14851" y="18043"/>
                  <a:pt x="14861" y="18043"/>
                </a:cubicBezTo>
                <a:cubicBezTo>
                  <a:pt x="14888" y="18043"/>
                  <a:pt x="14920" y="18086"/>
                  <a:pt x="14939" y="18143"/>
                </a:cubicBezTo>
                <a:cubicBezTo>
                  <a:pt x="14956" y="18194"/>
                  <a:pt x="14973" y="18223"/>
                  <a:pt x="14997" y="18223"/>
                </a:cubicBezTo>
                <a:cubicBezTo>
                  <a:pt x="15011" y="18223"/>
                  <a:pt x="15026" y="18214"/>
                  <a:pt x="15045" y="18195"/>
                </a:cubicBezTo>
                <a:cubicBezTo>
                  <a:pt x="15055" y="18179"/>
                  <a:pt x="15070" y="18172"/>
                  <a:pt x="15088" y="18172"/>
                </a:cubicBezTo>
                <a:cubicBezTo>
                  <a:pt x="15156" y="18172"/>
                  <a:pt x="15260" y="18285"/>
                  <a:pt x="15281" y="18432"/>
                </a:cubicBezTo>
                <a:cubicBezTo>
                  <a:pt x="15281" y="18452"/>
                  <a:pt x="15285" y="18461"/>
                  <a:pt x="15291" y="18461"/>
                </a:cubicBezTo>
                <a:cubicBezTo>
                  <a:pt x="15301" y="18461"/>
                  <a:pt x="15318" y="18438"/>
                  <a:pt x="15334" y="18406"/>
                </a:cubicBezTo>
                <a:cubicBezTo>
                  <a:pt x="15346" y="18347"/>
                  <a:pt x="15374" y="18319"/>
                  <a:pt x="15401" y="18319"/>
                </a:cubicBezTo>
                <a:cubicBezTo>
                  <a:pt x="15434" y="18319"/>
                  <a:pt x="15465" y="18360"/>
                  <a:pt x="15465" y="18432"/>
                </a:cubicBezTo>
                <a:cubicBezTo>
                  <a:pt x="15465" y="18506"/>
                  <a:pt x="15722" y="18697"/>
                  <a:pt x="15840" y="18697"/>
                </a:cubicBezTo>
                <a:cubicBezTo>
                  <a:pt x="15847" y="18697"/>
                  <a:pt x="15854" y="18697"/>
                  <a:pt x="15860" y="18695"/>
                </a:cubicBezTo>
                <a:cubicBezTo>
                  <a:pt x="15939" y="18695"/>
                  <a:pt x="16123" y="18932"/>
                  <a:pt x="16018" y="19063"/>
                </a:cubicBezTo>
                <a:cubicBezTo>
                  <a:pt x="15991" y="19116"/>
                  <a:pt x="15965" y="19195"/>
                  <a:pt x="15991" y="19221"/>
                </a:cubicBezTo>
                <a:cubicBezTo>
                  <a:pt x="16044" y="19247"/>
                  <a:pt x="16044" y="19300"/>
                  <a:pt x="16018" y="19326"/>
                </a:cubicBezTo>
                <a:cubicBezTo>
                  <a:pt x="16018" y="19339"/>
                  <a:pt x="16005" y="19346"/>
                  <a:pt x="15985" y="19346"/>
                </a:cubicBezTo>
                <a:cubicBezTo>
                  <a:pt x="15965" y="19346"/>
                  <a:pt x="15939" y="19339"/>
                  <a:pt x="15912" y="19326"/>
                </a:cubicBezTo>
                <a:cubicBezTo>
                  <a:pt x="15860" y="19300"/>
                  <a:pt x="15834" y="19221"/>
                  <a:pt x="15834" y="19195"/>
                </a:cubicBezTo>
                <a:cubicBezTo>
                  <a:pt x="15860" y="19169"/>
                  <a:pt x="15860" y="19116"/>
                  <a:pt x="15807" y="19090"/>
                </a:cubicBezTo>
                <a:cubicBezTo>
                  <a:pt x="15801" y="19083"/>
                  <a:pt x="15795" y="19080"/>
                  <a:pt x="15789" y="19080"/>
                </a:cubicBezTo>
                <a:cubicBezTo>
                  <a:pt x="15770" y="19080"/>
                  <a:pt x="15755" y="19114"/>
                  <a:pt x="15755" y="19195"/>
                </a:cubicBezTo>
                <a:cubicBezTo>
                  <a:pt x="15755" y="19300"/>
                  <a:pt x="15834" y="19379"/>
                  <a:pt x="15912" y="19432"/>
                </a:cubicBezTo>
                <a:cubicBezTo>
                  <a:pt x="16044" y="19484"/>
                  <a:pt x="16044" y="19484"/>
                  <a:pt x="15912" y="19484"/>
                </a:cubicBezTo>
                <a:cubicBezTo>
                  <a:pt x="15781" y="19484"/>
                  <a:pt x="15781" y="19484"/>
                  <a:pt x="15886" y="19537"/>
                </a:cubicBezTo>
                <a:cubicBezTo>
                  <a:pt x="15941" y="19581"/>
                  <a:pt x="15987" y="19602"/>
                  <a:pt x="16021" y="19602"/>
                </a:cubicBezTo>
                <a:cubicBezTo>
                  <a:pt x="16070" y="19602"/>
                  <a:pt x="16097" y="19561"/>
                  <a:pt x="16097" y="19484"/>
                </a:cubicBezTo>
                <a:cubicBezTo>
                  <a:pt x="16097" y="19405"/>
                  <a:pt x="16175" y="19353"/>
                  <a:pt x="16281" y="19326"/>
                </a:cubicBezTo>
                <a:cubicBezTo>
                  <a:pt x="16319" y="19317"/>
                  <a:pt x="16351" y="19311"/>
                  <a:pt x="16371" y="19311"/>
                </a:cubicBezTo>
                <a:cubicBezTo>
                  <a:pt x="16407" y="19311"/>
                  <a:pt x="16410" y="19329"/>
                  <a:pt x="16360" y="19379"/>
                </a:cubicBezTo>
                <a:cubicBezTo>
                  <a:pt x="16307" y="19458"/>
                  <a:pt x="16333" y="19458"/>
                  <a:pt x="16465" y="19484"/>
                </a:cubicBezTo>
                <a:cubicBezTo>
                  <a:pt x="16596" y="19510"/>
                  <a:pt x="16623" y="19563"/>
                  <a:pt x="16596" y="19616"/>
                </a:cubicBezTo>
                <a:cubicBezTo>
                  <a:pt x="16596" y="19643"/>
                  <a:pt x="16603" y="19655"/>
                  <a:pt x="16613" y="19655"/>
                </a:cubicBezTo>
                <a:cubicBezTo>
                  <a:pt x="16633" y="19655"/>
                  <a:pt x="16667" y="19614"/>
                  <a:pt x="16701" y="19563"/>
                </a:cubicBezTo>
                <a:cubicBezTo>
                  <a:pt x="16757" y="19494"/>
                  <a:pt x="16791" y="19461"/>
                  <a:pt x="16814" y="19461"/>
                </a:cubicBezTo>
                <a:cubicBezTo>
                  <a:pt x="16834" y="19461"/>
                  <a:pt x="16847" y="19487"/>
                  <a:pt x="16859" y="19537"/>
                </a:cubicBezTo>
                <a:cubicBezTo>
                  <a:pt x="16859" y="19616"/>
                  <a:pt x="16912" y="19695"/>
                  <a:pt x="16991" y="19747"/>
                </a:cubicBezTo>
                <a:cubicBezTo>
                  <a:pt x="17175" y="19826"/>
                  <a:pt x="17227" y="20036"/>
                  <a:pt x="17122" y="20115"/>
                </a:cubicBezTo>
                <a:cubicBezTo>
                  <a:pt x="17045" y="20146"/>
                  <a:pt x="17031" y="20159"/>
                  <a:pt x="17054" y="20159"/>
                </a:cubicBezTo>
                <a:cubicBezTo>
                  <a:pt x="17070" y="20159"/>
                  <a:pt x="17105" y="20153"/>
                  <a:pt x="17149" y="20142"/>
                </a:cubicBezTo>
                <a:cubicBezTo>
                  <a:pt x="17178" y="20127"/>
                  <a:pt x="17213" y="20120"/>
                  <a:pt x="17247" y="20120"/>
                </a:cubicBezTo>
                <a:cubicBezTo>
                  <a:pt x="17332" y="20120"/>
                  <a:pt x="17401" y="20164"/>
                  <a:pt x="17306" y="20221"/>
                </a:cubicBezTo>
                <a:cubicBezTo>
                  <a:pt x="17254" y="20247"/>
                  <a:pt x="17254" y="20326"/>
                  <a:pt x="17306" y="20431"/>
                </a:cubicBezTo>
                <a:cubicBezTo>
                  <a:pt x="17341" y="20482"/>
                  <a:pt x="17375" y="20523"/>
                  <a:pt x="17409" y="20523"/>
                </a:cubicBezTo>
                <a:cubicBezTo>
                  <a:pt x="17428" y="20523"/>
                  <a:pt x="17446" y="20511"/>
                  <a:pt x="17464" y="20484"/>
                </a:cubicBezTo>
                <a:cubicBezTo>
                  <a:pt x="17501" y="20465"/>
                  <a:pt x="17539" y="20446"/>
                  <a:pt x="17585" y="20446"/>
                </a:cubicBezTo>
                <a:cubicBezTo>
                  <a:pt x="17604" y="20446"/>
                  <a:pt x="17625" y="20450"/>
                  <a:pt x="17648" y="20457"/>
                </a:cubicBezTo>
                <a:cubicBezTo>
                  <a:pt x="17701" y="20457"/>
                  <a:pt x="17753" y="20457"/>
                  <a:pt x="17753" y="20405"/>
                </a:cubicBezTo>
                <a:cubicBezTo>
                  <a:pt x="17753" y="20389"/>
                  <a:pt x="17860" y="20363"/>
                  <a:pt x="17974" y="20363"/>
                </a:cubicBezTo>
                <a:cubicBezTo>
                  <a:pt x="18047" y="20363"/>
                  <a:pt x="18123" y="20374"/>
                  <a:pt x="18174" y="20405"/>
                </a:cubicBezTo>
                <a:cubicBezTo>
                  <a:pt x="18244" y="20475"/>
                  <a:pt x="18233" y="20486"/>
                  <a:pt x="18170" y="20486"/>
                </a:cubicBezTo>
                <a:cubicBezTo>
                  <a:pt x="18139" y="20486"/>
                  <a:pt x="18095" y="20484"/>
                  <a:pt x="18043" y="20484"/>
                </a:cubicBezTo>
                <a:cubicBezTo>
                  <a:pt x="17885" y="20484"/>
                  <a:pt x="17859" y="20510"/>
                  <a:pt x="17938" y="20562"/>
                </a:cubicBezTo>
                <a:cubicBezTo>
                  <a:pt x="17984" y="20593"/>
                  <a:pt x="18012" y="20606"/>
                  <a:pt x="18033" y="20606"/>
                </a:cubicBezTo>
                <a:cubicBezTo>
                  <a:pt x="18047" y="20606"/>
                  <a:pt x="18058" y="20600"/>
                  <a:pt x="18069" y="20589"/>
                </a:cubicBezTo>
                <a:cubicBezTo>
                  <a:pt x="18082" y="20576"/>
                  <a:pt x="18109" y="20569"/>
                  <a:pt x="18141" y="20569"/>
                </a:cubicBezTo>
                <a:cubicBezTo>
                  <a:pt x="18174" y="20569"/>
                  <a:pt x="18214" y="20576"/>
                  <a:pt x="18253" y="20589"/>
                </a:cubicBezTo>
                <a:cubicBezTo>
                  <a:pt x="18332" y="20615"/>
                  <a:pt x="18358" y="20668"/>
                  <a:pt x="18332" y="20668"/>
                </a:cubicBezTo>
                <a:cubicBezTo>
                  <a:pt x="18306" y="20694"/>
                  <a:pt x="18306" y="20747"/>
                  <a:pt x="18332" y="20799"/>
                </a:cubicBezTo>
                <a:cubicBezTo>
                  <a:pt x="18405" y="20909"/>
                  <a:pt x="18453" y="20955"/>
                  <a:pt x="18511" y="20955"/>
                </a:cubicBezTo>
                <a:cubicBezTo>
                  <a:pt x="18536" y="20955"/>
                  <a:pt x="18563" y="20947"/>
                  <a:pt x="18595" y="20931"/>
                </a:cubicBezTo>
                <a:cubicBezTo>
                  <a:pt x="18700" y="20878"/>
                  <a:pt x="18648" y="20852"/>
                  <a:pt x="18569" y="20825"/>
                </a:cubicBezTo>
                <a:cubicBezTo>
                  <a:pt x="18516" y="20799"/>
                  <a:pt x="18490" y="20773"/>
                  <a:pt x="18516" y="20747"/>
                </a:cubicBezTo>
                <a:cubicBezTo>
                  <a:pt x="18516" y="20740"/>
                  <a:pt x="18524" y="20737"/>
                  <a:pt x="18536" y="20737"/>
                </a:cubicBezTo>
                <a:cubicBezTo>
                  <a:pt x="18578" y="20737"/>
                  <a:pt x="18679" y="20771"/>
                  <a:pt x="18779" y="20852"/>
                </a:cubicBezTo>
                <a:cubicBezTo>
                  <a:pt x="18888" y="20939"/>
                  <a:pt x="18943" y="20990"/>
                  <a:pt x="18914" y="20990"/>
                </a:cubicBezTo>
                <a:cubicBezTo>
                  <a:pt x="18908" y="20990"/>
                  <a:pt x="18898" y="20988"/>
                  <a:pt x="18884" y="20983"/>
                </a:cubicBezTo>
                <a:cubicBezTo>
                  <a:pt x="18845" y="20970"/>
                  <a:pt x="18812" y="20963"/>
                  <a:pt x="18786" y="20963"/>
                </a:cubicBezTo>
                <a:cubicBezTo>
                  <a:pt x="18759" y="20963"/>
                  <a:pt x="18740" y="20970"/>
                  <a:pt x="18727" y="20983"/>
                </a:cubicBezTo>
                <a:cubicBezTo>
                  <a:pt x="18700" y="21010"/>
                  <a:pt x="18727" y="21036"/>
                  <a:pt x="18779" y="21036"/>
                </a:cubicBezTo>
                <a:cubicBezTo>
                  <a:pt x="18832" y="21036"/>
                  <a:pt x="18832" y="21062"/>
                  <a:pt x="18779" y="21088"/>
                </a:cubicBezTo>
                <a:cubicBezTo>
                  <a:pt x="18727" y="21088"/>
                  <a:pt x="18700" y="21194"/>
                  <a:pt x="18727" y="21273"/>
                </a:cubicBezTo>
                <a:cubicBezTo>
                  <a:pt x="18753" y="21351"/>
                  <a:pt x="18805" y="21430"/>
                  <a:pt x="18963" y="21483"/>
                </a:cubicBezTo>
                <a:cubicBezTo>
                  <a:pt x="19006" y="21490"/>
                  <a:pt x="19040" y="21493"/>
                  <a:pt x="19068" y="21493"/>
                </a:cubicBezTo>
                <a:cubicBezTo>
                  <a:pt x="19146" y="21493"/>
                  <a:pt x="19174" y="21469"/>
                  <a:pt x="19174" y="21430"/>
                </a:cubicBezTo>
                <a:cubicBezTo>
                  <a:pt x="19174" y="21422"/>
                  <a:pt x="19177" y="21416"/>
                  <a:pt x="19184" y="21416"/>
                </a:cubicBezTo>
                <a:cubicBezTo>
                  <a:pt x="19200" y="21416"/>
                  <a:pt x="19235" y="21439"/>
                  <a:pt x="19305" y="21509"/>
                </a:cubicBezTo>
                <a:cubicBezTo>
                  <a:pt x="19410" y="21614"/>
                  <a:pt x="19463" y="21641"/>
                  <a:pt x="19489" y="21641"/>
                </a:cubicBezTo>
                <a:cubicBezTo>
                  <a:pt x="19497" y="21633"/>
                  <a:pt x="19502" y="21630"/>
                  <a:pt x="19506" y="21630"/>
                </a:cubicBezTo>
                <a:cubicBezTo>
                  <a:pt x="19513" y="21630"/>
                  <a:pt x="19508" y="21648"/>
                  <a:pt x="19489" y="21667"/>
                </a:cubicBezTo>
                <a:cubicBezTo>
                  <a:pt x="19463" y="21693"/>
                  <a:pt x="19463" y="21746"/>
                  <a:pt x="19463" y="21772"/>
                </a:cubicBezTo>
                <a:cubicBezTo>
                  <a:pt x="19476" y="21799"/>
                  <a:pt x="19496" y="21812"/>
                  <a:pt x="19516" y="21812"/>
                </a:cubicBezTo>
                <a:cubicBezTo>
                  <a:pt x="19535" y="21812"/>
                  <a:pt x="19555" y="21799"/>
                  <a:pt x="19568" y="21772"/>
                </a:cubicBezTo>
                <a:cubicBezTo>
                  <a:pt x="19583" y="21757"/>
                  <a:pt x="19616" y="21742"/>
                  <a:pt x="19661" y="21742"/>
                </a:cubicBezTo>
                <a:cubicBezTo>
                  <a:pt x="19694" y="21742"/>
                  <a:pt x="19734" y="21750"/>
                  <a:pt x="19779" y="21772"/>
                </a:cubicBezTo>
                <a:cubicBezTo>
                  <a:pt x="19805" y="21781"/>
                  <a:pt x="19828" y="21787"/>
                  <a:pt x="19848" y="21787"/>
                </a:cubicBezTo>
                <a:cubicBezTo>
                  <a:pt x="19887" y="21787"/>
                  <a:pt x="19910" y="21763"/>
                  <a:pt x="19910" y="21693"/>
                </a:cubicBezTo>
                <a:cubicBezTo>
                  <a:pt x="19900" y="21662"/>
                  <a:pt x="19902" y="21643"/>
                  <a:pt x="19921" y="21643"/>
                </a:cubicBezTo>
                <a:cubicBezTo>
                  <a:pt x="19950" y="21643"/>
                  <a:pt x="20020" y="21687"/>
                  <a:pt x="20147" y="21799"/>
                </a:cubicBezTo>
                <a:cubicBezTo>
                  <a:pt x="20252" y="21904"/>
                  <a:pt x="20331" y="22009"/>
                  <a:pt x="20383" y="22167"/>
                </a:cubicBezTo>
                <a:cubicBezTo>
                  <a:pt x="20383" y="22228"/>
                  <a:pt x="20393" y="22254"/>
                  <a:pt x="20421" y="22254"/>
                </a:cubicBezTo>
                <a:cubicBezTo>
                  <a:pt x="20441" y="22254"/>
                  <a:pt x="20471" y="22241"/>
                  <a:pt x="20515" y="22219"/>
                </a:cubicBezTo>
                <a:cubicBezTo>
                  <a:pt x="20620" y="22167"/>
                  <a:pt x="20620" y="22140"/>
                  <a:pt x="20620" y="22088"/>
                </a:cubicBezTo>
                <a:cubicBezTo>
                  <a:pt x="20620" y="22077"/>
                  <a:pt x="20629" y="22071"/>
                  <a:pt x="20645" y="22071"/>
                </a:cubicBezTo>
                <a:cubicBezTo>
                  <a:pt x="20668" y="22071"/>
                  <a:pt x="20705" y="22083"/>
                  <a:pt x="20752" y="22114"/>
                </a:cubicBezTo>
                <a:cubicBezTo>
                  <a:pt x="20831" y="22167"/>
                  <a:pt x="20857" y="22246"/>
                  <a:pt x="20804" y="22272"/>
                </a:cubicBezTo>
                <a:cubicBezTo>
                  <a:pt x="20752" y="22298"/>
                  <a:pt x="20778" y="22456"/>
                  <a:pt x="20962" y="22588"/>
                </a:cubicBezTo>
                <a:cubicBezTo>
                  <a:pt x="20984" y="22598"/>
                  <a:pt x="21001" y="22605"/>
                  <a:pt x="21014" y="22605"/>
                </a:cubicBezTo>
                <a:cubicBezTo>
                  <a:pt x="21032" y="22605"/>
                  <a:pt x="21041" y="22592"/>
                  <a:pt x="21041" y="22561"/>
                </a:cubicBezTo>
                <a:cubicBezTo>
                  <a:pt x="21041" y="22530"/>
                  <a:pt x="21050" y="22518"/>
                  <a:pt x="21068" y="22518"/>
                </a:cubicBezTo>
                <a:cubicBezTo>
                  <a:pt x="21081" y="22518"/>
                  <a:pt x="21098" y="22524"/>
                  <a:pt x="21120" y="22535"/>
                </a:cubicBezTo>
                <a:cubicBezTo>
                  <a:pt x="21146" y="22561"/>
                  <a:pt x="21172" y="22614"/>
                  <a:pt x="21172" y="22666"/>
                </a:cubicBezTo>
                <a:cubicBezTo>
                  <a:pt x="21172" y="22693"/>
                  <a:pt x="21199" y="22745"/>
                  <a:pt x="21225" y="22772"/>
                </a:cubicBezTo>
                <a:cubicBezTo>
                  <a:pt x="21241" y="22779"/>
                  <a:pt x="21254" y="22783"/>
                  <a:pt x="21265" y="22783"/>
                </a:cubicBezTo>
                <a:cubicBezTo>
                  <a:pt x="21291" y="22783"/>
                  <a:pt x="21304" y="22764"/>
                  <a:pt x="21304" y="22745"/>
                </a:cubicBezTo>
                <a:cubicBezTo>
                  <a:pt x="21304" y="22732"/>
                  <a:pt x="21311" y="22719"/>
                  <a:pt x="21320" y="22719"/>
                </a:cubicBezTo>
                <a:cubicBezTo>
                  <a:pt x="21330" y="22719"/>
                  <a:pt x="21343" y="22732"/>
                  <a:pt x="21357" y="22772"/>
                </a:cubicBezTo>
                <a:cubicBezTo>
                  <a:pt x="21434" y="22810"/>
                  <a:pt x="21511" y="22835"/>
                  <a:pt x="21577" y="22835"/>
                </a:cubicBezTo>
                <a:cubicBezTo>
                  <a:pt x="21602" y="22835"/>
                  <a:pt x="21625" y="22831"/>
                  <a:pt x="21646" y="22824"/>
                </a:cubicBezTo>
                <a:lnTo>
                  <a:pt x="21856" y="22824"/>
                </a:lnTo>
                <a:lnTo>
                  <a:pt x="21935" y="23035"/>
                </a:lnTo>
                <a:cubicBezTo>
                  <a:pt x="21961" y="23166"/>
                  <a:pt x="22040" y="23271"/>
                  <a:pt x="22146" y="23324"/>
                </a:cubicBezTo>
                <a:cubicBezTo>
                  <a:pt x="22277" y="23377"/>
                  <a:pt x="22303" y="23403"/>
                  <a:pt x="22251" y="23482"/>
                </a:cubicBezTo>
                <a:cubicBezTo>
                  <a:pt x="22229" y="23515"/>
                  <a:pt x="22225" y="23529"/>
                  <a:pt x="22234" y="23529"/>
                </a:cubicBezTo>
                <a:cubicBezTo>
                  <a:pt x="22247" y="23529"/>
                  <a:pt x="22284" y="23501"/>
                  <a:pt x="22330" y="23455"/>
                </a:cubicBezTo>
                <a:cubicBezTo>
                  <a:pt x="22401" y="23408"/>
                  <a:pt x="22440" y="23382"/>
                  <a:pt x="22464" y="23382"/>
                </a:cubicBezTo>
                <a:cubicBezTo>
                  <a:pt x="22493" y="23382"/>
                  <a:pt x="22499" y="23421"/>
                  <a:pt x="22514" y="23508"/>
                </a:cubicBezTo>
                <a:cubicBezTo>
                  <a:pt x="22514" y="23565"/>
                  <a:pt x="22514" y="23608"/>
                  <a:pt x="22504" y="23608"/>
                </a:cubicBezTo>
                <a:cubicBezTo>
                  <a:pt x="22500" y="23608"/>
                  <a:pt x="22495" y="23602"/>
                  <a:pt x="22487" y="23587"/>
                </a:cubicBezTo>
                <a:cubicBezTo>
                  <a:pt x="22473" y="23558"/>
                  <a:pt x="22459" y="23537"/>
                  <a:pt x="22444" y="23537"/>
                </a:cubicBezTo>
                <a:cubicBezTo>
                  <a:pt x="22432" y="23537"/>
                  <a:pt x="22420" y="23551"/>
                  <a:pt x="22409" y="23587"/>
                </a:cubicBezTo>
                <a:cubicBezTo>
                  <a:pt x="22409" y="23640"/>
                  <a:pt x="22409" y="23692"/>
                  <a:pt x="22566" y="23692"/>
                </a:cubicBezTo>
                <a:cubicBezTo>
                  <a:pt x="22600" y="23686"/>
                  <a:pt x="22627" y="23683"/>
                  <a:pt x="22647" y="23683"/>
                </a:cubicBezTo>
                <a:cubicBezTo>
                  <a:pt x="22722" y="23683"/>
                  <a:pt x="22713" y="23726"/>
                  <a:pt x="22672" y="23850"/>
                </a:cubicBezTo>
                <a:cubicBezTo>
                  <a:pt x="22645" y="23929"/>
                  <a:pt x="22645" y="24034"/>
                  <a:pt x="22672" y="24060"/>
                </a:cubicBezTo>
                <a:cubicBezTo>
                  <a:pt x="22676" y="24065"/>
                  <a:pt x="22681" y="24067"/>
                  <a:pt x="22687" y="24067"/>
                </a:cubicBezTo>
                <a:cubicBezTo>
                  <a:pt x="22715" y="24067"/>
                  <a:pt x="22755" y="24016"/>
                  <a:pt x="22777" y="23929"/>
                </a:cubicBezTo>
                <a:cubicBezTo>
                  <a:pt x="22794" y="23859"/>
                  <a:pt x="22812" y="23812"/>
                  <a:pt x="22845" y="23812"/>
                </a:cubicBezTo>
                <a:cubicBezTo>
                  <a:pt x="22862" y="23812"/>
                  <a:pt x="22882" y="23824"/>
                  <a:pt x="22908" y="23850"/>
                </a:cubicBezTo>
                <a:cubicBezTo>
                  <a:pt x="22961" y="23903"/>
                  <a:pt x="22987" y="23981"/>
                  <a:pt x="22987" y="24060"/>
                </a:cubicBezTo>
                <a:cubicBezTo>
                  <a:pt x="22958" y="24134"/>
                  <a:pt x="22945" y="24167"/>
                  <a:pt x="22963" y="24167"/>
                </a:cubicBezTo>
                <a:cubicBezTo>
                  <a:pt x="22976" y="24167"/>
                  <a:pt x="23009" y="24147"/>
                  <a:pt x="23066" y="24113"/>
                </a:cubicBezTo>
                <a:cubicBezTo>
                  <a:pt x="23124" y="24074"/>
                  <a:pt x="23182" y="24050"/>
                  <a:pt x="23219" y="24050"/>
                </a:cubicBezTo>
                <a:cubicBezTo>
                  <a:pt x="23232" y="24050"/>
                  <a:pt x="23243" y="24053"/>
                  <a:pt x="23250" y="24060"/>
                </a:cubicBezTo>
                <a:cubicBezTo>
                  <a:pt x="23329" y="24113"/>
                  <a:pt x="23303" y="24218"/>
                  <a:pt x="23171" y="24271"/>
                </a:cubicBezTo>
                <a:cubicBezTo>
                  <a:pt x="23040" y="24297"/>
                  <a:pt x="23066" y="24323"/>
                  <a:pt x="23250" y="24402"/>
                </a:cubicBezTo>
                <a:cubicBezTo>
                  <a:pt x="23461" y="24481"/>
                  <a:pt x="23539" y="24718"/>
                  <a:pt x="23434" y="24876"/>
                </a:cubicBezTo>
                <a:cubicBezTo>
                  <a:pt x="23356" y="25012"/>
                  <a:pt x="23409" y="25135"/>
                  <a:pt x="23484" y="25135"/>
                </a:cubicBezTo>
                <a:cubicBezTo>
                  <a:pt x="23510" y="25135"/>
                  <a:pt x="23539" y="25120"/>
                  <a:pt x="23566" y="25086"/>
                </a:cubicBezTo>
                <a:cubicBezTo>
                  <a:pt x="23592" y="25007"/>
                  <a:pt x="23618" y="24955"/>
                  <a:pt x="23592" y="24928"/>
                </a:cubicBezTo>
                <a:cubicBezTo>
                  <a:pt x="23539" y="24849"/>
                  <a:pt x="23539" y="24770"/>
                  <a:pt x="23566" y="24692"/>
                </a:cubicBezTo>
                <a:cubicBezTo>
                  <a:pt x="23592" y="24560"/>
                  <a:pt x="23566" y="24455"/>
                  <a:pt x="23487" y="24350"/>
                </a:cubicBezTo>
                <a:cubicBezTo>
                  <a:pt x="23461" y="24297"/>
                  <a:pt x="23434" y="24218"/>
                  <a:pt x="23461" y="24139"/>
                </a:cubicBezTo>
                <a:cubicBezTo>
                  <a:pt x="23484" y="24116"/>
                  <a:pt x="23503" y="24103"/>
                  <a:pt x="23516" y="24103"/>
                </a:cubicBezTo>
                <a:cubicBezTo>
                  <a:pt x="23532" y="24103"/>
                  <a:pt x="23539" y="24122"/>
                  <a:pt x="23539" y="24166"/>
                </a:cubicBezTo>
                <a:cubicBezTo>
                  <a:pt x="23539" y="24244"/>
                  <a:pt x="23592" y="24323"/>
                  <a:pt x="23671" y="24350"/>
                </a:cubicBezTo>
                <a:cubicBezTo>
                  <a:pt x="23855" y="24429"/>
                  <a:pt x="23908" y="24586"/>
                  <a:pt x="23803" y="24665"/>
                </a:cubicBezTo>
                <a:cubicBezTo>
                  <a:pt x="23697" y="24718"/>
                  <a:pt x="23750" y="24718"/>
                  <a:pt x="23908" y="24770"/>
                </a:cubicBezTo>
                <a:cubicBezTo>
                  <a:pt x="24039" y="24797"/>
                  <a:pt x="24092" y="24849"/>
                  <a:pt x="24066" y="24849"/>
                </a:cubicBezTo>
                <a:cubicBezTo>
                  <a:pt x="24039" y="24876"/>
                  <a:pt x="24013" y="24928"/>
                  <a:pt x="24039" y="25007"/>
                </a:cubicBezTo>
                <a:cubicBezTo>
                  <a:pt x="24051" y="25031"/>
                  <a:pt x="24064" y="25050"/>
                  <a:pt x="24081" y="25050"/>
                </a:cubicBezTo>
                <a:cubicBezTo>
                  <a:pt x="24101" y="25050"/>
                  <a:pt x="24128" y="25025"/>
                  <a:pt x="24171" y="24955"/>
                </a:cubicBezTo>
                <a:cubicBezTo>
                  <a:pt x="24207" y="24844"/>
                  <a:pt x="24231" y="24798"/>
                  <a:pt x="24260" y="24798"/>
                </a:cubicBezTo>
                <a:cubicBezTo>
                  <a:pt x="24273" y="24798"/>
                  <a:pt x="24286" y="24807"/>
                  <a:pt x="24302" y="24823"/>
                </a:cubicBezTo>
                <a:cubicBezTo>
                  <a:pt x="24355" y="24849"/>
                  <a:pt x="24355" y="24902"/>
                  <a:pt x="24302" y="24928"/>
                </a:cubicBezTo>
                <a:cubicBezTo>
                  <a:pt x="24197" y="24981"/>
                  <a:pt x="24355" y="25060"/>
                  <a:pt x="24565" y="25086"/>
                </a:cubicBezTo>
                <a:cubicBezTo>
                  <a:pt x="24749" y="25086"/>
                  <a:pt x="24802" y="25218"/>
                  <a:pt x="24592" y="25296"/>
                </a:cubicBezTo>
                <a:lnTo>
                  <a:pt x="24381" y="25375"/>
                </a:lnTo>
                <a:lnTo>
                  <a:pt x="24644" y="25349"/>
                </a:lnTo>
                <a:cubicBezTo>
                  <a:pt x="24718" y="25334"/>
                  <a:pt x="24781" y="25328"/>
                  <a:pt x="24831" y="25328"/>
                </a:cubicBezTo>
                <a:cubicBezTo>
                  <a:pt x="24960" y="25328"/>
                  <a:pt x="25002" y="25371"/>
                  <a:pt x="24907" y="25428"/>
                </a:cubicBezTo>
                <a:cubicBezTo>
                  <a:pt x="24855" y="25454"/>
                  <a:pt x="24855" y="25533"/>
                  <a:pt x="24907" y="25586"/>
                </a:cubicBezTo>
                <a:cubicBezTo>
                  <a:pt x="24962" y="25668"/>
                  <a:pt x="25003" y="25708"/>
                  <a:pt x="25025" y="25708"/>
                </a:cubicBezTo>
                <a:cubicBezTo>
                  <a:pt x="25046" y="25708"/>
                  <a:pt x="25051" y="25675"/>
                  <a:pt x="25039" y="25612"/>
                </a:cubicBezTo>
                <a:cubicBezTo>
                  <a:pt x="25012" y="25559"/>
                  <a:pt x="25012" y="25481"/>
                  <a:pt x="25039" y="25428"/>
                </a:cubicBezTo>
                <a:cubicBezTo>
                  <a:pt x="25045" y="25421"/>
                  <a:pt x="25055" y="25418"/>
                  <a:pt x="25066" y="25418"/>
                </a:cubicBezTo>
                <a:cubicBezTo>
                  <a:pt x="25190" y="25418"/>
                  <a:pt x="25567" y="25783"/>
                  <a:pt x="25591" y="25928"/>
                </a:cubicBezTo>
                <a:cubicBezTo>
                  <a:pt x="25591" y="26002"/>
                  <a:pt x="25599" y="26034"/>
                  <a:pt x="25625" y="26034"/>
                </a:cubicBezTo>
                <a:cubicBezTo>
                  <a:pt x="25646" y="26034"/>
                  <a:pt x="25676" y="26015"/>
                  <a:pt x="25722" y="25980"/>
                </a:cubicBezTo>
                <a:cubicBezTo>
                  <a:pt x="25780" y="25946"/>
                  <a:pt x="25817" y="25926"/>
                  <a:pt x="25841" y="25926"/>
                </a:cubicBezTo>
                <a:cubicBezTo>
                  <a:pt x="25872" y="25926"/>
                  <a:pt x="25880" y="25959"/>
                  <a:pt x="25880" y="26033"/>
                </a:cubicBezTo>
                <a:cubicBezTo>
                  <a:pt x="25907" y="26138"/>
                  <a:pt x="25933" y="26164"/>
                  <a:pt x="26064" y="26164"/>
                </a:cubicBezTo>
                <a:cubicBezTo>
                  <a:pt x="26327" y="26191"/>
                  <a:pt x="26354" y="26243"/>
                  <a:pt x="26248" y="26401"/>
                </a:cubicBezTo>
                <a:cubicBezTo>
                  <a:pt x="26196" y="26480"/>
                  <a:pt x="26196" y="26559"/>
                  <a:pt x="26222" y="26585"/>
                </a:cubicBezTo>
                <a:cubicBezTo>
                  <a:pt x="26275" y="26611"/>
                  <a:pt x="26275" y="26664"/>
                  <a:pt x="26222" y="26717"/>
                </a:cubicBezTo>
                <a:cubicBezTo>
                  <a:pt x="26196" y="26769"/>
                  <a:pt x="26222" y="26822"/>
                  <a:pt x="26301" y="26901"/>
                </a:cubicBezTo>
                <a:cubicBezTo>
                  <a:pt x="26369" y="26946"/>
                  <a:pt x="26408" y="26972"/>
                  <a:pt x="26428" y="26972"/>
                </a:cubicBezTo>
                <a:cubicBezTo>
                  <a:pt x="26454" y="26972"/>
                  <a:pt x="26447" y="26927"/>
                  <a:pt x="26433" y="26822"/>
                </a:cubicBezTo>
                <a:cubicBezTo>
                  <a:pt x="26406" y="26717"/>
                  <a:pt x="26406" y="26585"/>
                  <a:pt x="26433" y="26480"/>
                </a:cubicBezTo>
                <a:cubicBezTo>
                  <a:pt x="26476" y="26393"/>
                  <a:pt x="26495" y="26354"/>
                  <a:pt x="26535" y="26354"/>
                </a:cubicBezTo>
                <a:cubicBezTo>
                  <a:pt x="26567" y="26354"/>
                  <a:pt x="26613" y="26380"/>
                  <a:pt x="26696" y="26427"/>
                </a:cubicBezTo>
                <a:cubicBezTo>
                  <a:pt x="26827" y="26480"/>
                  <a:pt x="26880" y="26559"/>
                  <a:pt x="26880" y="26585"/>
                </a:cubicBezTo>
                <a:cubicBezTo>
                  <a:pt x="26853" y="26611"/>
                  <a:pt x="26906" y="26664"/>
                  <a:pt x="27011" y="26717"/>
                </a:cubicBezTo>
                <a:cubicBezTo>
                  <a:pt x="27090" y="26769"/>
                  <a:pt x="27143" y="26822"/>
                  <a:pt x="27090" y="26848"/>
                </a:cubicBezTo>
                <a:cubicBezTo>
                  <a:pt x="27037" y="26874"/>
                  <a:pt x="27037" y="26927"/>
                  <a:pt x="27090" y="26953"/>
                </a:cubicBezTo>
                <a:cubicBezTo>
                  <a:pt x="27103" y="26966"/>
                  <a:pt x="27123" y="26973"/>
                  <a:pt x="27143" y="26973"/>
                </a:cubicBezTo>
                <a:cubicBezTo>
                  <a:pt x="27162" y="26973"/>
                  <a:pt x="27182" y="26966"/>
                  <a:pt x="27195" y="26953"/>
                </a:cubicBezTo>
                <a:cubicBezTo>
                  <a:pt x="27200" y="26949"/>
                  <a:pt x="27205" y="26946"/>
                  <a:pt x="27209" y="26946"/>
                </a:cubicBezTo>
                <a:cubicBezTo>
                  <a:pt x="27231" y="26946"/>
                  <a:pt x="27252" y="26994"/>
                  <a:pt x="27274" y="27059"/>
                </a:cubicBezTo>
                <a:cubicBezTo>
                  <a:pt x="27274" y="27137"/>
                  <a:pt x="27248" y="27216"/>
                  <a:pt x="27169" y="27243"/>
                </a:cubicBezTo>
                <a:cubicBezTo>
                  <a:pt x="26985" y="27269"/>
                  <a:pt x="27064" y="27374"/>
                  <a:pt x="27300" y="27374"/>
                </a:cubicBezTo>
                <a:cubicBezTo>
                  <a:pt x="27406" y="27374"/>
                  <a:pt x="27458" y="27374"/>
                  <a:pt x="27406" y="27400"/>
                </a:cubicBezTo>
                <a:cubicBezTo>
                  <a:pt x="27284" y="27449"/>
                  <a:pt x="27387" y="27587"/>
                  <a:pt x="27528" y="27587"/>
                </a:cubicBezTo>
                <a:cubicBezTo>
                  <a:pt x="27540" y="27587"/>
                  <a:pt x="27551" y="27587"/>
                  <a:pt x="27563" y="27585"/>
                </a:cubicBezTo>
                <a:cubicBezTo>
                  <a:pt x="27616" y="27576"/>
                  <a:pt x="27651" y="27570"/>
                  <a:pt x="27673" y="27570"/>
                </a:cubicBezTo>
                <a:cubicBezTo>
                  <a:pt x="27715" y="27570"/>
                  <a:pt x="27704" y="27593"/>
                  <a:pt x="27669" y="27663"/>
                </a:cubicBezTo>
                <a:cubicBezTo>
                  <a:pt x="27654" y="27722"/>
                  <a:pt x="27647" y="27757"/>
                  <a:pt x="27654" y="27757"/>
                </a:cubicBezTo>
                <a:cubicBezTo>
                  <a:pt x="27659" y="27757"/>
                  <a:pt x="27672" y="27736"/>
                  <a:pt x="27695" y="27690"/>
                </a:cubicBezTo>
                <a:cubicBezTo>
                  <a:pt x="27731" y="27654"/>
                  <a:pt x="27755" y="27640"/>
                  <a:pt x="27777" y="27640"/>
                </a:cubicBezTo>
                <a:cubicBezTo>
                  <a:pt x="27803" y="27640"/>
                  <a:pt x="27824" y="27661"/>
                  <a:pt x="27853" y="27690"/>
                </a:cubicBezTo>
                <a:cubicBezTo>
                  <a:pt x="27882" y="27719"/>
                  <a:pt x="27918" y="27740"/>
                  <a:pt x="27959" y="27740"/>
                </a:cubicBezTo>
                <a:cubicBezTo>
                  <a:pt x="27992" y="27740"/>
                  <a:pt x="28027" y="27725"/>
                  <a:pt x="28063" y="27690"/>
                </a:cubicBezTo>
                <a:cubicBezTo>
                  <a:pt x="28128" y="27646"/>
                  <a:pt x="28171" y="27621"/>
                  <a:pt x="28201" y="27621"/>
                </a:cubicBezTo>
                <a:cubicBezTo>
                  <a:pt x="28243" y="27621"/>
                  <a:pt x="28258" y="27672"/>
                  <a:pt x="28274" y="27795"/>
                </a:cubicBezTo>
                <a:cubicBezTo>
                  <a:pt x="28288" y="27882"/>
                  <a:pt x="28294" y="27921"/>
                  <a:pt x="28306" y="27921"/>
                </a:cubicBezTo>
                <a:cubicBezTo>
                  <a:pt x="28316" y="27921"/>
                  <a:pt x="28329" y="27895"/>
                  <a:pt x="28352" y="27848"/>
                </a:cubicBezTo>
                <a:cubicBezTo>
                  <a:pt x="28390" y="27829"/>
                  <a:pt x="28427" y="27810"/>
                  <a:pt x="28464" y="27810"/>
                </a:cubicBezTo>
                <a:cubicBezTo>
                  <a:pt x="28479" y="27810"/>
                  <a:pt x="28495" y="27814"/>
                  <a:pt x="28510" y="27821"/>
                </a:cubicBezTo>
                <a:cubicBezTo>
                  <a:pt x="28642" y="27926"/>
                  <a:pt x="28642" y="28005"/>
                  <a:pt x="28458" y="28032"/>
                </a:cubicBezTo>
                <a:cubicBezTo>
                  <a:pt x="28352" y="28032"/>
                  <a:pt x="28326" y="28084"/>
                  <a:pt x="28352" y="28137"/>
                </a:cubicBezTo>
                <a:cubicBezTo>
                  <a:pt x="28366" y="28163"/>
                  <a:pt x="28398" y="28176"/>
                  <a:pt x="28444" y="28176"/>
                </a:cubicBezTo>
                <a:cubicBezTo>
                  <a:pt x="28490" y="28176"/>
                  <a:pt x="28550" y="28163"/>
                  <a:pt x="28615" y="28137"/>
                </a:cubicBezTo>
                <a:cubicBezTo>
                  <a:pt x="28713" y="28104"/>
                  <a:pt x="28784" y="28085"/>
                  <a:pt x="28832" y="28085"/>
                </a:cubicBezTo>
                <a:cubicBezTo>
                  <a:pt x="28899" y="28085"/>
                  <a:pt x="28920" y="28123"/>
                  <a:pt x="28905" y="28216"/>
                </a:cubicBezTo>
                <a:cubicBezTo>
                  <a:pt x="28905" y="28266"/>
                  <a:pt x="28884" y="28284"/>
                  <a:pt x="28848" y="28284"/>
                </a:cubicBezTo>
                <a:cubicBezTo>
                  <a:pt x="28827" y="28284"/>
                  <a:pt x="28802" y="28278"/>
                  <a:pt x="28773" y="28268"/>
                </a:cubicBezTo>
                <a:cubicBezTo>
                  <a:pt x="28742" y="28237"/>
                  <a:pt x="28712" y="28225"/>
                  <a:pt x="28686" y="28225"/>
                </a:cubicBezTo>
                <a:cubicBezTo>
                  <a:pt x="28668" y="28225"/>
                  <a:pt x="28653" y="28231"/>
                  <a:pt x="28642" y="28242"/>
                </a:cubicBezTo>
                <a:cubicBezTo>
                  <a:pt x="28594" y="28314"/>
                  <a:pt x="28830" y="28430"/>
                  <a:pt x="28972" y="28430"/>
                </a:cubicBezTo>
                <a:cubicBezTo>
                  <a:pt x="28985" y="28430"/>
                  <a:pt x="28998" y="28428"/>
                  <a:pt x="29010" y="28426"/>
                </a:cubicBezTo>
                <a:cubicBezTo>
                  <a:pt x="29054" y="28409"/>
                  <a:pt x="29080" y="28400"/>
                  <a:pt x="29097" y="28400"/>
                </a:cubicBezTo>
                <a:cubicBezTo>
                  <a:pt x="29130" y="28400"/>
                  <a:pt x="29124" y="28435"/>
                  <a:pt x="29141" y="28505"/>
                </a:cubicBezTo>
                <a:cubicBezTo>
                  <a:pt x="29141" y="28584"/>
                  <a:pt x="29299" y="28742"/>
                  <a:pt x="29773" y="29084"/>
                </a:cubicBezTo>
                <a:cubicBezTo>
                  <a:pt x="29983" y="29268"/>
                  <a:pt x="30220" y="29399"/>
                  <a:pt x="30456" y="29531"/>
                </a:cubicBezTo>
                <a:cubicBezTo>
                  <a:pt x="30483" y="29531"/>
                  <a:pt x="30614" y="29583"/>
                  <a:pt x="30719" y="29689"/>
                </a:cubicBezTo>
                <a:cubicBezTo>
                  <a:pt x="30809" y="29767"/>
                  <a:pt x="30884" y="29807"/>
                  <a:pt x="30933" y="29807"/>
                </a:cubicBezTo>
                <a:cubicBezTo>
                  <a:pt x="30999" y="29807"/>
                  <a:pt x="31016" y="29734"/>
                  <a:pt x="30956" y="29583"/>
                </a:cubicBezTo>
                <a:cubicBezTo>
                  <a:pt x="30938" y="29492"/>
                  <a:pt x="30932" y="29464"/>
                  <a:pt x="30991" y="29464"/>
                </a:cubicBezTo>
                <a:cubicBezTo>
                  <a:pt x="31018" y="29464"/>
                  <a:pt x="31057" y="29470"/>
                  <a:pt x="31114" y="29478"/>
                </a:cubicBezTo>
                <a:cubicBezTo>
                  <a:pt x="31272" y="29531"/>
                  <a:pt x="31298" y="29557"/>
                  <a:pt x="31324" y="29662"/>
                </a:cubicBezTo>
                <a:cubicBezTo>
                  <a:pt x="31324" y="29743"/>
                  <a:pt x="31334" y="29774"/>
                  <a:pt x="31348" y="29774"/>
                </a:cubicBezTo>
                <a:cubicBezTo>
                  <a:pt x="31357" y="29774"/>
                  <a:pt x="31367" y="29761"/>
                  <a:pt x="31377" y="29741"/>
                </a:cubicBezTo>
                <a:cubicBezTo>
                  <a:pt x="31392" y="29687"/>
                  <a:pt x="31417" y="29662"/>
                  <a:pt x="31447" y="29662"/>
                </a:cubicBezTo>
                <a:cubicBezTo>
                  <a:pt x="31516" y="29662"/>
                  <a:pt x="31611" y="29801"/>
                  <a:pt x="31666" y="30004"/>
                </a:cubicBezTo>
                <a:cubicBezTo>
                  <a:pt x="31693" y="30188"/>
                  <a:pt x="31798" y="30346"/>
                  <a:pt x="31929" y="30425"/>
                </a:cubicBezTo>
                <a:cubicBezTo>
                  <a:pt x="32061" y="30478"/>
                  <a:pt x="32140" y="30556"/>
                  <a:pt x="32113" y="30583"/>
                </a:cubicBezTo>
                <a:cubicBezTo>
                  <a:pt x="32087" y="30609"/>
                  <a:pt x="32113" y="30662"/>
                  <a:pt x="32166" y="30688"/>
                </a:cubicBezTo>
                <a:cubicBezTo>
                  <a:pt x="32205" y="30714"/>
                  <a:pt x="32232" y="30727"/>
                  <a:pt x="32248" y="30727"/>
                </a:cubicBezTo>
                <a:cubicBezTo>
                  <a:pt x="32265" y="30727"/>
                  <a:pt x="32271" y="30714"/>
                  <a:pt x="32271" y="30688"/>
                </a:cubicBezTo>
                <a:cubicBezTo>
                  <a:pt x="32271" y="30669"/>
                  <a:pt x="32284" y="30651"/>
                  <a:pt x="32311" y="30651"/>
                </a:cubicBezTo>
                <a:cubicBezTo>
                  <a:pt x="32321" y="30651"/>
                  <a:pt x="32335" y="30654"/>
                  <a:pt x="32350" y="30662"/>
                </a:cubicBezTo>
                <a:cubicBezTo>
                  <a:pt x="32376" y="30714"/>
                  <a:pt x="32376" y="30767"/>
                  <a:pt x="32297" y="30819"/>
                </a:cubicBezTo>
                <a:cubicBezTo>
                  <a:pt x="32219" y="30872"/>
                  <a:pt x="32192" y="30925"/>
                  <a:pt x="32324" y="30977"/>
                </a:cubicBezTo>
                <a:cubicBezTo>
                  <a:pt x="32429" y="31030"/>
                  <a:pt x="32429" y="31082"/>
                  <a:pt x="32403" y="31109"/>
                </a:cubicBezTo>
                <a:cubicBezTo>
                  <a:pt x="32403" y="31135"/>
                  <a:pt x="32482" y="31188"/>
                  <a:pt x="32613" y="31214"/>
                </a:cubicBezTo>
                <a:cubicBezTo>
                  <a:pt x="32771" y="31214"/>
                  <a:pt x="32902" y="31214"/>
                  <a:pt x="32929" y="31188"/>
                </a:cubicBezTo>
                <a:cubicBezTo>
                  <a:pt x="32944" y="31172"/>
                  <a:pt x="32959" y="31157"/>
                  <a:pt x="32974" y="31157"/>
                </a:cubicBezTo>
                <a:cubicBezTo>
                  <a:pt x="32985" y="31157"/>
                  <a:pt x="32996" y="31165"/>
                  <a:pt x="33008" y="31188"/>
                </a:cubicBezTo>
                <a:cubicBezTo>
                  <a:pt x="33034" y="31214"/>
                  <a:pt x="32981" y="31319"/>
                  <a:pt x="32902" y="31398"/>
                </a:cubicBezTo>
                <a:cubicBezTo>
                  <a:pt x="32823" y="31477"/>
                  <a:pt x="32771" y="31530"/>
                  <a:pt x="32850" y="31530"/>
                </a:cubicBezTo>
                <a:cubicBezTo>
                  <a:pt x="32864" y="31537"/>
                  <a:pt x="32878" y="31540"/>
                  <a:pt x="32891" y="31540"/>
                </a:cubicBezTo>
                <a:cubicBezTo>
                  <a:pt x="32929" y="31540"/>
                  <a:pt x="32962" y="31515"/>
                  <a:pt x="32981" y="31477"/>
                </a:cubicBezTo>
                <a:cubicBezTo>
                  <a:pt x="33018" y="31458"/>
                  <a:pt x="33069" y="31440"/>
                  <a:pt x="33114" y="31440"/>
                </a:cubicBezTo>
                <a:cubicBezTo>
                  <a:pt x="33132" y="31440"/>
                  <a:pt x="33150" y="31443"/>
                  <a:pt x="33165" y="31451"/>
                </a:cubicBezTo>
                <a:cubicBezTo>
                  <a:pt x="33244" y="31477"/>
                  <a:pt x="33244" y="31530"/>
                  <a:pt x="33192" y="31608"/>
                </a:cubicBezTo>
                <a:cubicBezTo>
                  <a:pt x="33139" y="31661"/>
                  <a:pt x="33139" y="31714"/>
                  <a:pt x="33192" y="31740"/>
                </a:cubicBezTo>
                <a:cubicBezTo>
                  <a:pt x="33203" y="31751"/>
                  <a:pt x="33214" y="31756"/>
                  <a:pt x="33225" y="31756"/>
                </a:cubicBezTo>
                <a:cubicBezTo>
                  <a:pt x="33267" y="31756"/>
                  <a:pt x="33313" y="31681"/>
                  <a:pt x="33376" y="31556"/>
                </a:cubicBezTo>
                <a:cubicBezTo>
                  <a:pt x="33450" y="31425"/>
                  <a:pt x="33485" y="31374"/>
                  <a:pt x="33499" y="31374"/>
                </a:cubicBezTo>
                <a:cubicBezTo>
                  <a:pt x="33505" y="31374"/>
                  <a:pt x="33507" y="31383"/>
                  <a:pt x="33507" y="31398"/>
                </a:cubicBezTo>
                <a:cubicBezTo>
                  <a:pt x="33534" y="31451"/>
                  <a:pt x="33612" y="31556"/>
                  <a:pt x="33744" y="31608"/>
                </a:cubicBezTo>
                <a:cubicBezTo>
                  <a:pt x="33875" y="31687"/>
                  <a:pt x="33954" y="31766"/>
                  <a:pt x="33928" y="31793"/>
                </a:cubicBezTo>
                <a:cubicBezTo>
                  <a:pt x="33902" y="31819"/>
                  <a:pt x="33928" y="31871"/>
                  <a:pt x="33981" y="31924"/>
                </a:cubicBezTo>
                <a:cubicBezTo>
                  <a:pt x="34002" y="31935"/>
                  <a:pt x="34024" y="31941"/>
                  <a:pt x="34042" y="31941"/>
                </a:cubicBezTo>
                <a:cubicBezTo>
                  <a:pt x="34068" y="31941"/>
                  <a:pt x="34086" y="31929"/>
                  <a:pt x="34086" y="31898"/>
                </a:cubicBezTo>
                <a:cubicBezTo>
                  <a:pt x="34086" y="31871"/>
                  <a:pt x="34086" y="31858"/>
                  <a:pt x="34089" y="31858"/>
                </a:cubicBezTo>
                <a:cubicBezTo>
                  <a:pt x="34092" y="31858"/>
                  <a:pt x="34099" y="31871"/>
                  <a:pt x="34112" y="31898"/>
                </a:cubicBezTo>
                <a:cubicBezTo>
                  <a:pt x="34165" y="31950"/>
                  <a:pt x="34244" y="32003"/>
                  <a:pt x="34323" y="32003"/>
                </a:cubicBezTo>
                <a:cubicBezTo>
                  <a:pt x="34351" y="32010"/>
                  <a:pt x="34373" y="32013"/>
                  <a:pt x="34390" y="32013"/>
                </a:cubicBezTo>
                <a:cubicBezTo>
                  <a:pt x="34434" y="32013"/>
                  <a:pt x="34433" y="31989"/>
                  <a:pt x="34375" y="31950"/>
                </a:cubicBezTo>
                <a:cubicBezTo>
                  <a:pt x="34342" y="31928"/>
                  <a:pt x="34337" y="31920"/>
                  <a:pt x="34350" y="31920"/>
                </a:cubicBezTo>
                <a:cubicBezTo>
                  <a:pt x="34368" y="31920"/>
                  <a:pt x="34420" y="31935"/>
                  <a:pt x="34480" y="31950"/>
                </a:cubicBezTo>
                <a:cubicBezTo>
                  <a:pt x="34525" y="31973"/>
                  <a:pt x="34565" y="31981"/>
                  <a:pt x="34592" y="31981"/>
                </a:cubicBezTo>
                <a:cubicBezTo>
                  <a:pt x="34629" y="31981"/>
                  <a:pt x="34642" y="31965"/>
                  <a:pt x="34612" y="31950"/>
                </a:cubicBezTo>
                <a:cubicBezTo>
                  <a:pt x="34558" y="31861"/>
                  <a:pt x="34577" y="31796"/>
                  <a:pt x="34628" y="31796"/>
                </a:cubicBezTo>
                <a:cubicBezTo>
                  <a:pt x="34652" y="31796"/>
                  <a:pt x="34683" y="31811"/>
                  <a:pt x="34717" y="31845"/>
                </a:cubicBezTo>
                <a:cubicBezTo>
                  <a:pt x="34770" y="31871"/>
                  <a:pt x="34796" y="31950"/>
                  <a:pt x="34796" y="32003"/>
                </a:cubicBezTo>
                <a:cubicBezTo>
                  <a:pt x="34796" y="32082"/>
                  <a:pt x="34822" y="32161"/>
                  <a:pt x="34875" y="32213"/>
                </a:cubicBezTo>
                <a:cubicBezTo>
                  <a:pt x="34954" y="32319"/>
                  <a:pt x="34954" y="32345"/>
                  <a:pt x="34875" y="32345"/>
                </a:cubicBezTo>
                <a:cubicBezTo>
                  <a:pt x="34854" y="32338"/>
                  <a:pt x="34836" y="32334"/>
                  <a:pt x="34824" y="32334"/>
                </a:cubicBezTo>
                <a:cubicBezTo>
                  <a:pt x="34791" y="32334"/>
                  <a:pt x="34798" y="32359"/>
                  <a:pt x="34875" y="32397"/>
                </a:cubicBezTo>
                <a:cubicBezTo>
                  <a:pt x="34980" y="32450"/>
                  <a:pt x="34980" y="32503"/>
                  <a:pt x="34954" y="32529"/>
                </a:cubicBezTo>
                <a:cubicBezTo>
                  <a:pt x="34927" y="32555"/>
                  <a:pt x="34980" y="32634"/>
                  <a:pt x="35033" y="32660"/>
                </a:cubicBezTo>
                <a:cubicBezTo>
                  <a:pt x="35085" y="32713"/>
                  <a:pt x="35138" y="32766"/>
                  <a:pt x="35164" y="32845"/>
                </a:cubicBezTo>
                <a:cubicBezTo>
                  <a:pt x="35164" y="32927"/>
                  <a:pt x="35205" y="32968"/>
                  <a:pt x="35255" y="32968"/>
                </a:cubicBezTo>
                <a:cubicBezTo>
                  <a:pt x="35285" y="32968"/>
                  <a:pt x="35319" y="32953"/>
                  <a:pt x="35348" y="32923"/>
                </a:cubicBezTo>
                <a:cubicBezTo>
                  <a:pt x="35382" y="32879"/>
                  <a:pt x="35396" y="32863"/>
                  <a:pt x="35402" y="32863"/>
                </a:cubicBezTo>
                <a:cubicBezTo>
                  <a:pt x="35410" y="32863"/>
                  <a:pt x="35401" y="32893"/>
                  <a:pt x="35401" y="32923"/>
                </a:cubicBezTo>
                <a:cubicBezTo>
                  <a:pt x="35401" y="32976"/>
                  <a:pt x="35427" y="33055"/>
                  <a:pt x="35480" y="33081"/>
                </a:cubicBezTo>
                <a:cubicBezTo>
                  <a:pt x="35523" y="33103"/>
                  <a:pt x="35549" y="33116"/>
                  <a:pt x="35560" y="33116"/>
                </a:cubicBezTo>
                <a:cubicBezTo>
                  <a:pt x="35576" y="33116"/>
                  <a:pt x="35563" y="33090"/>
                  <a:pt x="35532" y="33029"/>
                </a:cubicBezTo>
                <a:cubicBezTo>
                  <a:pt x="35502" y="32967"/>
                  <a:pt x="35498" y="32941"/>
                  <a:pt x="35511" y="32941"/>
                </a:cubicBezTo>
                <a:cubicBezTo>
                  <a:pt x="35520" y="32941"/>
                  <a:pt x="35537" y="32954"/>
                  <a:pt x="35559" y="32976"/>
                </a:cubicBezTo>
                <a:cubicBezTo>
                  <a:pt x="35580" y="32987"/>
                  <a:pt x="35598" y="32993"/>
                  <a:pt x="35610" y="32993"/>
                </a:cubicBezTo>
                <a:cubicBezTo>
                  <a:pt x="35628" y="32993"/>
                  <a:pt x="35638" y="32981"/>
                  <a:pt x="35638" y="32950"/>
                </a:cubicBezTo>
                <a:cubicBezTo>
                  <a:pt x="35638" y="32897"/>
                  <a:pt x="35769" y="32845"/>
                  <a:pt x="35901" y="32818"/>
                </a:cubicBezTo>
                <a:lnTo>
                  <a:pt x="36164" y="32739"/>
                </a:lnTo>
                <a:lnTo>
                  <a:pt x="36006" y="32687"/>
                </a:lnTo>
                <a:cubicBezTo>
                  <a:pt x="35874" y="32634"/>
                  <a:pt x="35848" y="32608"/>
                  <a:pt x="35901" y="32503"/>
                </a:cubicBezTo>
                <a:cubicBezTo>
                  <a:pt x="35944" y="32459"/>
                  <a:pt x="35971" y="32440"/>
                  <a:pt x="35992" y="32440"/>
                </a:cubicBezTo>
                <a:cubicBezTo>
                  <a:pt x="36008" y="32440"/>
                  <a:pt x="36020" y="32453"/>
                  <a:pt x="36032" y="32476"/>
                </a:cubicBezTo>
                <a:cubicBezTo>
                  <a:pt x="36042" y="32496"/>
                  <a:pt x="36064" y="32505"/>
                  <a:pt x="36094" y="32505"/>
                </a:cubicBezTo>
                <a:cubicBezTo>
                  <a:pt x="36143" y="32505"/>
                  <a:pt x="36214" y="32483"/>
                  <a:pt x="36295" y="32450"/>
                </a:cubicBezTo>
                <a:cubicBezTo>
                  <a:pt x="36382" y="32400"/>
                  <a:pt x="36428" y="32374"/>
                  <a:pt x="36447" y="32374"/>
                </a:cubicBezTo>
                <a:cubicBezTo>
                  <a:pt x="36467" y="32374"/>
                  <a:pt x="36454" y="32407"/>
                  <a:pt x="36427" y="32476"/>
                </a:cubicBezTo>
                <a:cubicBezTo>
                  <a:pt x="36374" y="32555"/>
                  <a:pt x="36348" y="32660"/>
                  <a:pt x="36321" y="32739"/>
                </a:cubicBezTo>
                <a:cubicBezTo>
                  <a:pt x="36321" y="32871"/>
                  <a:pt x="36295" y="32897"/>
                  <a:pt x="36164" y="32897"/>
                </a:cubicBezTo>
                <a:cubicBezTo>
                  <a:pt x="36148" y="32896"/>
                  <a:pt x="36134" y="32895"/>
                  <a:pt x="36121" y="32895"/>
                </a:cubicBezTo>
                <a:cubicBezTo>
                  <a:pt x="35904" y="32895"/>
                  <a:pt x="35945" y="33093"/>
                  <a:pt x="36242" y="33292"/>
                </a:cubicBezTo>
                <a:cubicBezTo>
                  <a:pt x="36371" y="33372"/>
                  <a:pt x="36461" y="33403"/>
                  <a:pt x="36547" y="33403"/>
                </a:cubicBezTo>
                <a:cubicBezTo>
                  <a:pt x="36601" y="33403"/>
                  <a:pt x="36655" y="33391"/>
                  <a:pt x="36716" y="33371"/>
                </a:cubicBezTo>
                <a:cubicBezTo>
                  <a:pt x="36847" y="33318"/>
                  <a:pt x="36953" y="33265"/>
                  <a:pt x="36953" y="33239"/>
                </a:cubicBezTo>
                <a:cubicBezTo>
                  <a:pt x="36953" y="33228"/>
                  <a:pt x="36962" y="33222"/>
                  <a:pt x="36978" y="33222"/>
                </a:cubicBezTo>
                <a:cubicBezTo>
                  <a:pt x="37001" y="33222"/>
                  <a:pt x="37038" y="33234"/>
                  <a:pt x="37084" y="33265"/>
                </a:cubicBezTo>
                <a:lnTo>
                  <a:pt x="37216" y="33371"/>
                </a:lnTo>
                <a:lnTo>
                  <a:pt x="36979" y="33423"/>
                </a:lnTo>
                <a:lnTo>
                  <a:pt x="36716" y="33476"/>
                </a:lnTo>
                <a:lnTo>
                  <a:pt x="36874" y="33634"/>
                </a:lnTo>
                <a:cubicBezTo>
                  <a:pt x="36953" y="33712"/>
                  <a:pt x="36979" y="33818"/>
                  <a:pt x="36953" y="33844"/>
                </a:cubicBezTo>
                <a:cubicBezTo>
                  <a:pt x="36953" y="33857"/>
                  <a:pt x="36979" y="33864"/>
                  <a:pt x="37022" y="33864"/>
                </a:cubicBezTo>
                <a:cubicBezTo>
                  <a:pt x="37064" y="33864"/>
                  <a:pt x="37123" y="33857"/>
                  <a:pt x="37189" y="33844"/>
                </a:cubicBezTo>
                <a:cubicBezTo>
                  <a:pt x="37321" y="33844"/>
                  <a:pt x="37400" y="33844"/>
                  <a:pt x="37347" y="33870"/>
                </a:cubicBezTo>
                <a:cubicBezTo>
                  <a:pt x="37268" y="33897"/>
                  <a:pt x="37268" y="33975"/>
                  <a:pt x="37373" y="34028"/>
                </a:cubicBezTo>
                <a:cubicBezTo>
                  <a:pt x="37452" y="34107"/>
                  <a:pt x="37505" y="34186"/>
                  <a:pt x="37505" y="34291"/>
                </a:cubicBezTo>
                <a:cubicBezTo>
                  <a:pt x="37479" y="34344"/>
                  <a:pt x="37505" y="34423"/>
                  <a:pt x="37557" y="34475"/>
                </a:cubicBezTo>
                <a:cubicBezTo>
                  <a:pt x="37610" y="34554"/>
                  <a:pt x="37663" y="34633"/>
                  <a:pt x="37663" y="34738"/>
                </a:cubicBezTo>
                <a:lnTo>
                  <a:pt x="37715" y="34949"/>
                </a:lnTo>
                <a:lnTo>
                  <a:pt x="37742" y="34791"/>
                </a:lnTo>
                <a:cubicBezTo>
                  <a:pt x="37765" y="34721"/>
                  <a:pt x="37793" y="34687"/>
                  <a:pt x="37822" y="34687"/>
                </a:cubicBezTo>
                <a:cubicBezTo>
                  <a:pt x="37859" y="34687"/>
                  <a:pt x="37896" y="34741"/>
                  <a:pt x="37926" y="34843"/>
                </a:cubicBezTo>
                <a:cubicBezTo>
                  <a:pt x="37949" y="34891"/>
                  <a:pt x="37962" y="34917"/>
                  <a:pt x="37977" y="34917"/>
                </a:cubicBezTo>
                <a:cubicBezTo>
                  <a:pt x="37994" y="34917"/>
                  <a:pt x="38014" y="34878"/>
                  <a:pt x="38057" y="34791"/>
                </a:cubicBezTo>
                <a:cubicBezTo>
                  <a:pt x="38103" y="34699"/>
                  <a:pt x="38167" y="34643"/>
                  <a:pt x="38207" y="34643"/>
                </a:cubicBezTo>
                <a:cubicBezTo>
                  <a:pt x="38236" y="34643"/>
                  <a:pt x="38252" y="34672"/>
                  <a:pt x="38241" y="34738"/>
                </a:cubicBezTo>
                <a:cubicBezTo>
                  <a:pt x="38241" y="34791"/>
                  <a:pt x="38268" y="34817"/>
                  <a:pt x="38399" y="34817"/>
                </a:cubicBezTo>
                <a:cubicBezTo>
                  <a:pt x="38557" y="34817"/>
                  <a:pt x="38557" y="34817"/>
                  <a:pt x="38531" y="34922"/>
                </a:cubicBezTo>
                <a:cubicBezTo>
                  <a:pt x="38504" y="35001"/>
                  <a:pt x="38504" y="35080"/>
                  <a:pt x="38557" y="35133"/>
                </a:cubicBezTo>
                <a:cubicBezTo>
                  <a:pt x="38609" y="35159"/>
                  <a:pt x="38636" y="35238"/>
                  <a:pt x="38583" y="35264"/>
                </a:cubicBezTo>
                <a:cubicBezTo>
                  <a:pt x="38452" y="35475"/>
                  <a:pt x="38504" y="35659"/>
                  <a:pt x="38820" y="35843"/>
                </a:cubicBezTo>
                <a:cubicBezTo>
                  <a:pt x="38907" y="35913"/>
                  <a:pt x="38960" y="35948"/>
                  <a:pt x="38970" y="35948"/>
                </a:cubicBezTo>
                <a:cubicBezTo>
                  <a:pt x="38975" y="35948"/>
                  <a:pt x="38969" y="35939"/>
                  <a:pt x="38951" y="35922"/>
                </a:cubicBezTo>
                <a:cubicBezTo>
                  <a:pt x="38899" y="35869"/>
                  <a:pt x="38899" y="35764"/>
                  <a:pt x="38951" y="35711"/>
                </a:cubicBezTo>
                <a:cubicBezTo>
                  <a:pt x="38978" y="35659"/>
                  <a:pt x="38978" y="35606"/>
                  <a:pt x="38951" y="35580"/>
                </a:cubicBezTo>
                <a:cubicBezTo>
                  <a:pt x="38846" y="35580"/>
                  <a:pt x="38925" y="35448"/>
                  <a:pt x="39057" y="35422"/>
                </a:cubicBezTo>
                <a:cubicBezTo>
                  <a:pt x="39074" y="35416"/>
                  <a:pt x="39087" y="35413"/>
                  <a:pt x="39097" y="35413"/>
                </a:cubicBezTo>
                <a:cubicBezTo>
                  <a:pt x="39135" y="35413"/>
                  <a:pt x="39135" y="35456"/>
                  <a:pt x="39135" y="35580"/>
                </a:cubicBezTo>
                <a:cubicBezTo>
                  <a:pt x="39109" y="35659"/>
                  <a:pt x="39135" y="35764"/>
                  <a:pt x="39214" y="35816"/>
                </a:cubicBezTo>
                <a:cubicBezTo>
                  <a:pt x="39267" y="35869"/>
                  <a:pt x="39267" y="35922"/>
                  <a:pt x="39241" y="35974"/>
                </a:cubicBezTo>
                <a:cubicBezTo>
                  <a:pt x="39194" y="36036"/>
                  <a:pt x="39184" y="36061"/>
                  <a:pt x="39205" y="36061"/>
                </a:cubicBezTo>
                <a:cubicBezTo>
                  <a:pt x="39220" y="36061"/>
                  <a:pt x="39250" y="36049"/>
                  <a:pt x="39293" y="36027"/>
                </a:cubicBezTo>
                <a:cubicBezTo>
                  <a:pt x="39425" y="35974"/>
                  <a:pt x="39425" y="35922"/>
                  <a:pt x="39346" y="35738"/>
                </a:cubicBezTo>
                <a:cubicBezTo>
                  <a:pt x="39293" y="35527"/>
                  <a:pt x="39320" y="35448"/>
                  <a:pt x="39425" y="35369"/>
                </a:cubicBezTo>
                <a:cubicBezTo>
                  <a:pt x="39530" y="35290"/>
                  <a:pt x="39635" y="35185"/>
                  <a:pt x="39740" y="35106"/>
                </a:cubicBezTo>
                <a:cubicBezTo>
                  <a:pt x="39820" y="35037"/>
                  <a:pt x="39881" y="35005"/>
                  <a:pt x="39916" y="35005"/>
                </a:cubicBezTo>
                <a:cubicBezTo>
                  <a:pt x="39973" y="35005"/>
                  <a:pt x="39960" y="35091"/>
                  <a:pt x="39846" y="35238"/>
                </a:cubicBezTo>
                <a:cubicBezTo>
                  <a:pt x="39767" y="35343"/>
                  <a:pt x="39740" y="35475"/>
                  <a:pt x="39793" y="35606"/>
                </a:cubicBezTo>
                <a:cubicBezTo>
                  <a:pt x="39852" y="35802"/>
                  <a:pt x="39983" y="35954"/>
                  <a:pt x="40057" y="35954"/>
                </a:cubicBezTo>
                <a:cubicBezTo>
                  <a:pt x="40083" y="35954"/>
                  <a:pt x="40102" y="35936"/>
                  <a:pt x="40109" y="35895"/>
                </a:cubicBezTo>
                <a:cubicBezTo>
                  <a:pt x="40118" y="35839"/>
                  <a:pt x="40134" y="35813"/>
                  <a:pt x="40153" y="35813"/>
                </a:cubicBezTo>
                <a:cubicBezTo>
                  <a:pt x="40187" y="35813"/>
                  <a:pt x="40232" y="35900"/>
                  <a:pt x="40266" y="36053"/>
                </a:cubicBezTo>
                <a:cubicBezTo>
                  <a:pt x="40293" y="36211"/>
                  <a:pt x="40372" y="36342"/>
                  <a:pt x="40477" y="36448"/>
                </a:cubicBezTo>
                <a:cubicBezTo>
                  <a:pt x="40556" y="36507"/>
                  <a:pt x="40590" y="36536"/>
                  <a:pt x="40591" y="36536"/>
                </a:cubicBezTo>
                <a:cubicBezTo>
                  <a:pt x="40592" y="36536"/>
                  <a:pt x="40589" y="36533"/>
                  <a:pt x="40582" y="36527"/>
                </a:cubicBezTo>
                <a:cubicBezTo>
                  <a:pt x="40523" y="36429"/>
                  <a:pt x="40537" y="36375"/>
                  <a:pt x="40613" y="36375"/>
                </a:cubicBezTo>
                <a:cubicBezTo>
                  <a:pt x="40639" y="36375"/>
                  <a:pt x="40673" y="36381"/>
                  <a:pt x="40713" y="36395"/>
                </a:cubicBezTo>
                <a:cubicBezTo>
                  <a:pt x="40766" y="36421"/>
                  <a:pt x="40792" y="36448"/>
                  <a:pt x="40766" y="36448"/>
                </a:cubicBezTo>
                <a:cubicBezTo>
                  <a:pt x="40740" y="36474"/>
                  <a:pt x="40740" y="36553"/>
                  <a:pt x="40792" y="36632"/>
                </a:cubicBezTo>
                <a:cubicBezTo>
                  <a:pt x="40836" y="36719"/>
                  <a:pt x="40855" y="36758"/>
                  <a:pt x="40860" y="36758"/>
                </a:cubicBezTo>
                <a:cubicBezTo>
                  <a:pt x="40863" y="36758"/>
                  <a:pt x="40857" y="36732"/>
                  <a:pt x="40845" y="36684"/>
                </a:cubicBezTo>
                <a:cubicBezTo>
                  <a:pt x="40845" y="36604"/>
                  <a:pt x="40845" y="36573"/>
                  <a:pt x="40875" y="36573"/>
                </a:cubicBezTo>
                <a:cubicBezTo>
                  <a:pt x="40894" y="36573"/>
                  <a:pt x="40925" y="36585"/>
                  <a:pt x="40976" y="36605"/>
                </a:cubicBezTo>
                <a:cubicBezTo>
                  <a:pt x="41108" y="36658"/>
                  <a:pt x="41082" y="36658"/>
                  <a:pt x="41055" y="36684"/>
                </a:cubicBezTo>
                <a:cubicBezTo>
                  <a:pt x="41003" y="36684"/>
                  <a:pt x="41055" y="36790"/>
                  <a:pt x="41082" y="36868"/>
                </a:cubicBezTo>
                <a:cubicBezTo>
                  <a:pt x="41120" y="36925"/>
                  <a:pt x="41185" y="36968"/>
                  <a:pt x="41267" y="36968"/>
                </a:cubicBezTo>
                <a:cubicBezTo>
                  <a:pt x="41300" y="36968"/>
                  <a:pt x="41334" y="36962"/>
                  <a:pt x="41371" y="36947"/>
                </a:cubicBezTo>
                <a:cubicBezTo>
                  <a:pt x="41418" y="36924"/>
                  <a:pt x="41450" y="36911"/>
                  <a:pt x="41465" y="36911"/>
                </a:cubicBezTo>
                <a:cubicBezTo>
                  <a:pt x="41484" y="36911"/>
                  <a:pt x="41479" y="36930"/>
                  <a:pt x="41450" y="36974"/>
                </a:cubicBezTo>
                <a:cubicBezTo>
                  <a:pt x="41424" y="37053"/>
                  <a:pt x="41424" y="37105"/>
                  <a:pt x="41476" y="37158"/>
                </a:cubicBezTo>
                <a:cubicBezTo>
                  <a:pt x="41505" y="37167"/>
                  <a:pt x="41527" y="37173"/>
                  <a:pt x="41544" y="37173"/>
                </a:cubicBezTo>
                <a:cubicBezTo>
                  <a:pt x="41574" y="37173"/>
                  <a:pt x="41591" y="37155"/>
                  <a:pt x="41608" y="37105"/>
                </a:cubicBezTo>
                <a:cubicBezTo>
                  <a:pt x="41620" y="37068"/>
                  <a:pt x="41626" y="37049"/>
                  <a:pt x="41633" y="37049"/>
                </a:cubicBezTo>
                <a:cubicBezTo>
                  <a:pt x="41640" y="37049"/>
                  <a:pt x="41646" y="37075"/>
                  <a:pt x="41660" y="37131"/>
                </a:cubicBezTo>
                <a:cubicBezTo>
                  <a:pt x="41660" y="37246"/>
                  <a:pt x="41781" y="37461"/>
                  <a:pt x="41846" y="37461"/>
                </a:cubicBezTo>
                <a:cubicBezTo>
                  <a:pt x="41856" y="37461"/>
                  <a:pt x="41864" y="37457"/>
                  <a:pt x="41871" y="37447"/>
                </a:cubicBezTo>
                <a:cubicBezTo>
                  <a:pt x="41950" y="37421"/>
                  <a:pt x="42002" y="37394"/>
                  <a:pt x="42081" y="37368"/>
                </a:cubicBezTo>
                <a:cubicBezTo>
                  <a:pt x="42134" y="37359"/>
                  <a:pt x="42172" y="37353"/>
                  <a:pt x="42194" y="37353"/>
                </a:cubicBezTo>
                <a:cubicBezTo>
                  <a:pt x="42239" y="37353"/>
                  <a:pt x="42221" y="37377"/>
                  <a:pt x="42134" y="37447"/>
                </a:cubicBezTo>
                <a:cubicBezTo>
                  <a:pt x="42028" y="37526"/>
                  <a:pt x="42055" y="37552"/>
                  <a:pt x="42186" y="37605"/>
                </a:cubicBezTo>
                <a:cubicBezTo>
                  <a:pt x="42265" y="37631"/>
                  <a:pt x="42318" y="37710"/>
                  <a:pt x="42370" y="37789"/>
                </a:cubicBezTo>
                <a:cubicBezTo>
                  <a:pt x="42390" y="37848"/>
                  <a:pt x="42410" y="37878"/>
                  <a:pt x="42430" y="37878"/>
                </a:cubicBezTo>
                <a:cubicBezTo>
                  <a:pt x="42436" y="37878"/>
                  <a:pt x="42443" y="37874"/>
                  <a:pt x="42449" y="37868"/>
                </a:cubicBezTo>
                <a:cubicBezTo>
                  <a:pt x="42449" y="37863"/>
                  <a:pt x="42451" y="37861"/>
                  <a:pt x="42454" y="37861"/>
                </a:cubicBezTo>
                <a:cubicBezTo>
                  <a:pt x="42467" y="37861"/>
                  <a:pt x="42506" y="37908"/>
                  <a:pt x="42528" y="37973"/>
                </a:cubicBezTo>
                <a:cubicBezTo>
                  <a:pt x="42553" y="38036"/>
                  <a:pt x="42566" y="38069"/>
                  <a:pt x="42579" y="38069"/>
                </a:cubicBezTo>
                <a:cubicBezTo>
                  <a:pt x="42593" y="38069"/>
                  <a:pt x="42606" y="38029"/>
                  <a:pt x="42633" y="37947"/>
                </a:cubicBezTo>
                <a:cubicBezTo>
                  <a:pt x="42682" y="37866"/>
                  <a:pt x="42710" y="37835"/>
                  <a:pt x="42737" y="37835"/>
                </a:cubicBezTo>
                <a:cubicBezTo>
                  <a:pt x="42754" y="37835"/>
                  <a:pt x="42771" y="37847"/>
                  <a:pt x="42791" y="37868"/>
                </a:cubicBezTo>
                <a:cubicBezTo>
                  <a:pt x="42844" y="37894"/>
                  <a:pt x="42870" y="37947"/>
                  <a:pt x="42817" y="37999"/>
                </a:cubicBezTo>
                <a:cubicBezTo>
                  <a:pt x="42791" y="38052"/>
                  <a:pt x="42791" y="38078"/>
                  <a:pt x="42844" y="38078"/>
                </a:cubicBezTo>
                <a:cubicBezTo>
                  <a:pt x="42896" y="38105"/>
                  <a:pt x="42870" y="38131"/>
                  <a:pt x="42817" y="38183"/>
                </a:cubicBezTo>
                <a:cubicBezTo>
                  <a:pt x="42753" y="38226"/>
                  <a:pt x="42724" y="38269"/>
                  <a:pt x="42787" y="38269"/>
                </a:cubicBezTo>
                <a:cubicBezTo>
                  <a:pt x="42801" y="38269"/>
                  <a:pt x="42820" y="38267"/>
                  <a:pt x="42844" y="38262"/>
                </a:cubicBezTo>
                <a:cubicBezTo>
                  <a:pt x="42862" y="38258"/>
                  <a:pt x="42880" y="38255"/>
                  <a:pt x="42897" y="38255"/>
                </a:cubicBezTo>
                <a:cubicBezTo>
                  <a:pt x="42976" y="38255"/>
                  <a:pt x="43037" y="38303"/>
                  <a:pt x="43080" y="38368"/>
                </a:cubicBezTo>
                <a:cubicBezTo>
                  <a:pt x="43125" y="38457"/>
                  <a:pt x="43212" y="38504"/>
                  <a:pt x="43265" y="38504"/>
                </a:cubicBezTo>
                <a:cubicBezTo>
                  <a:pt x="43305" y="38504"/>
                  <a:pt x="43325" y="38477"/>
                  <a:pt x="43291" y="38420"/>
                </a:cubicBezTo>
                <a:cubicBezTo>
                  <a:pt x="43265" y="38368"/>
                  <a:pt x="43265" y="38315"/>
                  <a:pt x="43291" y="38262"/>
                </a:cubicBezTo>
                <a:cubicBezTo>
                  <a:pt x="43297" y="38256"/>
                  <a:pt x="43304" y="38252"/>
                  <a:pt x="43310" y="38252"/>
                </a:cubicBezTo>
                <a:cubicBezTo>
                  <a:pt x="43329" y="38252"/>
                  <a:pt x="43343" y="38282"/>
                  <a:pt x="43343" y="38341"/>
                </a:cubicBezTo>
                <a:cubicBezTo>
                  <a:pt x="43343" y="38381"/>
                  <a:pt x="43350" y="38400"/>
                  <a:pt x="43366" y="38400"/>
                </a:cubicBezTo>
                <a:cubicBezTo>
                  <a:pt x="43383" y="38400"/>
                  <a:pt x="43409" y="38381"/>
                  <a:pt x="43449" y="38341"/>
                </a:cubicBezTo>
                <a:cubicBezTo>
                  <a:pt x="43495" y="38280"/>
                  <a:pt x="43523" y="38254"/>
                  <a:pt x="43538" y="38254"/>
                </a:cubicBezTo>
                <a:cubicBezTo>
                  <a:pt x="43549" y="38254"/>
                  <a:pt x="43554" y="38267"/>
                  <a:pt x="43554" y="38289"/>
                </a:cubicBezTo>
                <a:cubicBezTo>
                  <a:pt x="43580" y="38473"/>
                  <a:pt x="43712" y="38604"/>
                  <a:pt x="43869" y="38631"/>
                </a:cubicBezTo>
                <a:cubicBezTo>
                  <a:pt x="44001" y="38631"/>
                  <a:pt x="44027" y="38631"/>
                  <a:pt x="43975" y="38552"/>
                </a:cubicBezTo>
                <a:cubicBezTo>
                  <a:pt x="43943" y="38457"/>
                  <a:pt x="43949" y="38410"/>
                  <a:pt x="43999" y="38410"/>
                </a:cubicBezTo>
                <a:cubicBezTo>
                  <a:pt x="44032" y="38410"/>
                  <a:pt x="44085" y="38431"/>
                  <a:pt x="44159" y="38473"/>
                </a:cubicBezTo>
                <a:cubicBezTo>
                  <a:pt x="44343" y="38604"/>
                  <a:pt x="44317" y="38604"/>
                  <a:pt x="44211" y="38604"/>
                </a:cubicBezTo>
                <a:cubicBezTo>
                  <a:pt x="44080" y="38631"/>
                  <a:pt x="44080" y="38657"/>
                  <a:pt x="44132" y="38683"/>
                </a:cubicBezTo>
                <a:cubicBezTo>
                  <a:pt x="44159" y="38709"/>
                  <a:pt x="44132" y="38709"/>
                  <a:pt x="44054" y="38709"/>
                </a:cubicBezTo>
                <a:cubicBezTo>
                  <a:pt x="44044" y="38708"/>
                  <a:pt x="44035" y="38707"/>
                  <a:pt x="44027" y="38707"/>
                </a:cubicBezTo>
                <a:cubicBezTo>
                  <a:pt x="43890" y="38707"/>
                  <a:pt x="43854" y="38897"/>
                  <a:pt x="44027" y="38946"/>
                </a:cubicBezTo>
                <a:cubicBezTo>
                  <a:pt x="44041" y="38953"/>
                  <a:pt x="44057" y="38956"/>
                  <a:pt x="44073" y="38956"/>
                </a:cubicBezTo>
                <a:cubicBezTo>
                  <a:pt x="44116" y="38956"/>
                  <a:pt x="44159" y="38932"/>
                  <a:pt x="44159" y="38894"/>
                </a:cubicBezTo>
                <a:cubicBezTo>
                  <a:pt x="44166" y="38859"/>
                  <a:pt x="44183" y="38845"/>
                  <a:pt x="44206" y="38845"/>
                </a:cubicBezTo>
                <a:cubicBezTo>
                  <a:pt x="44271" y="38845"/>
                  <a:pt x="44376" y="38961"/>
                  <a:pt x="44395" y="39078"/>
                </a:cubicBezTo>
                <a:cubicBezTo>
                  <a:pt x="44395" y="39235"/>
                  <a:pt x="44422" y="39209"/>
                  <a:pt x="44632" y="39262"/>
                </a:cubicBezTo>
                <a:cubicBezTo>
                  <a:pt x="44737" y="39262"/>
                  <a:pt x="44843" y="39314"/>
                  <a:pt x="44921" y="39367"/>
                </a:cubicBezTo>
                <a:cubicBezTo>
                  <a:pt x="44931" y="39387"/>
                  <a:pt x="44942" y="39396"/>
                  <a:pt x="44952" y="39396"/>
                </a:cubicBezTo>
                <a:cubicBezTo>
                  <a:pt x="44968" y="39396"/>
                  <a:pt x="44984" y="39373"/>
                  <a:pt x="45000" y="39341"/>
                </a:cubicBezTo>
                <a:cubicBezTo>
                  <a:pt x="45053" y="39262"/>
                  <a:pt x="45132" y="39209"/>
                  <a:pt x="45211" y="39157"/>
                </a:cubicBezTo>
                <a:cubicBezTo>
                  <a:pt x="45254" y="39124"/>
                  <a:pt x="45284" y="39105"/>
                  <a:pt x="45308" y="39105"/>
                </a:cubicBezTo>
                <a:cubicBezTo>
                  <a:pt x="45342" y="39105"/>
                  <a:pt x="45364" y="39143"/>
                  <a:pt x="45395" y="39235"/>
                </a:cubicBezTo>
                <a:cubicBezTo>
                  <a:pt x="45421" y="39341"/>
                  <a:pt x="45395" y="39446"/>
                  <a:pt x="45369" y="39472"/>
                </a:cubicBezTo>
                <a:cubicBezTo>
                  <a:pt x="45316" y="39498"/>
                  <a:pt x="45474" y="39840"/>
                  <a:pt x="45605" y="39840"/>
                </a:cubicBezTo>
                <a:cubicBezTo>
                  <a:pt x="45619" y="39843"/>
                  <a:pt x="45632" y="39844"/>
                  <a:pt x="45643" y="39844"/>
                </a:cubicBezTo>
                <a:cubicBezTo>
                  <a:pt x="45740" y="39844"/>
                  <a:pt x="45746" y="39750"/>
                  <a:pt x="45605" y="39656"/>
                </a:cubicBezTo>
                <a:cubicBezTo>
                  <a:pt x="45526" y="39604"/>
                  <a:pt x="45474" y="39525"/>
                  <a:pt x="45500" y="39420"/>
                </a:cubicBezTo>
                <a:cubicBezTo>
                  <a:pt x="45512" y="39370"/>
                  <a:pt x="45525" y="39344"/>
                  <a:pt x="45543" y="39344"/>
                </a:cubicBezTo>
                <a:cubicBezTo>
                  <a:pt x="45563" y="39344"/>
                  <a:pt x="45590" y="39376"/>
                  <a:pt x="45632" y="39446"/>
                </a:cubicBezTo>
                <a:cubicBezTo>
                  <a:pt x="45713" y="39548"/>
                  <a:pt x="45922" y="39698"/>
                  <a:pt x="46011" y="39698"/>
                </a:cubicBezTo>
                <a:cubicBezTo>
                  <a:pt x="46037" y="39698"/>
                  <a:pt x="46052" y="39686"/>
                  <a:pt x="46052" y="39656"/>
                </a:cubicBezTo>
                <a:cubicBezTo>
                  <a:pt x="46052" y="39630"/>
                  <a:pt x="46026" y="39577"/>
                  <a:pt x="45973" y="39577"/>
                </a:cubicBezTo>
                <a:cubicBezTo>
                  <a:pt x="45947" y="39551"/>
                  <a:pt x="45921" y="39525"/>
                  <a:pt x="45921" y="39472"/>
                </a:cubicBezTo>
                <a:cubicBezTo>
                  <a:pt x="45921" y="39420"/>
                  <a:pt x="45868" y="39341"/>
                  <a:pt x="45789" y="39262"/>
                </a:cubicBezTo>
                <a:cubicBezTo>
                  <a:pt x="45684" y="39209"/>
                  <a:pt x="45632" y="39157"/>
                  <a:pt x="45684" y="39157"/>
                </a:cubicBezTo>
                <a:cubicBezTo>
                  <a:pt x="45737" y="39157"/>
                  <a:pt x="45789" y="39183"/>
                  <a:pt x="45816" y="39209"/>
                </a:cubicBezTo>
                <a:cubicBezTo>
                  <a:pt x="45848" y="39242"/>
                  <a:pt x="45881" y="39264"/>
                  <a:pt x="45907" y="39264"/>
                </a:cubicBezTo>
                <a:cubicBezTo>
                  <a:pt x="45923" y="39264"/>
                  <a:pt x="45937" y="39255"/>
                  <a:pt x="45947" y="39235"/>
                </a:cubicBezTo>
                <a:cubicBezTo>
                  <a:pt x="45970" y="39205"/>
                  <a:pt x="45996" y="39192"/>
                  <a:pt x="46019" y="39192"/>
                </a:cubicBezTo>
                <a:cubicBezTo>
                  <a:pt x="46074" y="39192"/>
                  <a:pt x="46116" y="39266"/>
                  <a:pt x="46079" y="39341"/>
                </a:cubicBezTo>
                <a:cubicBezTo>
                  <a:pt x="46051" y="39410"/>
                  <a:pt x="46045" y="39443"/>
                  <a:pt x="46054" y="39443"/>
                </a:cubicBezTo>
                <a:cubicBezTo>
                  <a:pt x="46061" y="39443"/>
                  <a:pt x="46080" y="39417"/>
                  <a:pt x="46105" y="39367"/>
                </a:cubicBezTo>
                <a:cubicBezTo>
                  <a:pt x="46142" y="39348"/>
                  <a:pt x="46179" y="39330"/>
                  <a:pt x="46217" y="39330"/>
                </a:cubicBezTo>
                <a:cubicBezTo>
                  <a:pt x="46232" y="39330"/>
                  <a:pt x="46247" y="39333"/>
                  <a:pt x="46263" y="39341"/>
                </a:cubicBezTo>
                <a:cubicBezTo>
                  <a:pt x="46315" y="39367"/>
                  <a:pt x="46315" y="39393"/>
                  <a:pt x="46263" y="39393"/>
                </a:cubicBezTo>
                <a:cubicBezTo>
                  <a:pt x="46210" y="39393"/>
                  <a:pt x="46184" y="39472"/>
                  <a:pt x="46158" y="39577"/>
                </a:cubicBezTo>
                <a:cubicBezTo>
                  <a:pt x="46105" y="39683"/>
                  <a:pt x="46052" y="39761"/>
                  <a:pt x="45947" y="39761"/>
                </a:cubicBezTo>
                <a:cubicBezTo>
                  <a:pt x="45763" y="39761"/>
                  <a:pt x="45789" y="40024"/>
                  <a:pt x="46000" y="40182"/>
                </a:cubicBezTo>
                <a:cubicBezTo>
                  <a:pt x="46151" y="40296"/>
                  <a:pt x="46385" y="40382"/>
                  <a:pt x="46504" y="40382"/>
                </a:cubicBezTo>
                <a:cubicBezTo>
                  <a:pt x="46550" y="40382"/>
                  <a:pt x="46578" y="40369"/>
                  <a:pt x="46578" y="40340"/>
                </a:cubicBezTo>
                <a:cubicBezTo>
                  <a:pt x="46596" y="40270"/>
                  <a:pt x="46835" y="40211"/>
                  <a:pt x="47001" y="40211"/>
                </a:cubicBezTo>
                <a:cubicBezTo>
                  <a:pt x="47084" y="40211"/>
                  <a:pt x="47148" y="40226"/>
                  <a:pt x="47157" y="40261"/>
                </a:cubicBezTo>
                <a:cubicBezTo>
                  <a:pt x="47179" y="40328"/>
                  <a:pt x="46919" y="40489"/>
                  <a:pt x="46790" y="40489"/>
                </a:cubicBezTo>
                <a:cubicBezTo>
                  <a:pt x="46767" y="40489"/>
                  <a:pt x="46748" y="40484"/>
                  <a:pt x="46736" y="40472"/>
                </a:cubicBezTo>
                <a:cubicBezTo>
                  <a:pt x="46710" y="40472"/>
                  <a:pt x="46657" y="40472"/>
                  <a:pt x="46631" y="40524"/>
                </a:cubicBezTo>
                <a:cubicBezTo>
                  <a:pt x="46578" y="40577"/>
                  <a:pt x="46657" y="40656"/>
                  <a:pt x="46841" y="40787"/>
                </a:cubicBezTo>
                <a:cubicBezTo>
                  <a:pt x="46973" y="40866"/>
                  <a:pt x="47078" y="40971"/>
                  <a:pt x="47183" y="41076"/>
                </a:cubicBezTo>
                <a:cubicBezTo>
                  <a:pt x="47194" y="41099"/>
                  <a:pt x="47210" y="41107"/>
                  <a:pt x="47227" y="41107"/>
                </a:cubicBezTo>
                <a:cubicBezTo>
                  <a:pt x="47249" y="41107"/>
                  <a:pt x="47273" y="41092"/>
                  <a:pt x="47288" y="41076"/>
                </a:cubicBezTo>
                <a:cubicBezTo>
                  <a:pt x="47315" y="41024"/>
                  <a:pt x="47315" y="40971"/>
                  <a:pt x="47236" y="40945"/>
                </a:cubicBezTo>
                <a:cubicBezTo>
                  <a:pt x="47131" y="40892"/>
                  <a:pt x="47052" y="40840"/>
                  <a:pt x="46973" y="40761"/>
                </a:cubicBezTo>
                <a:lnTo>
                  <a:pt x="46841" y="40629"/>
                </a:lnTo>
                <a:lnTo>
                  <a:pt x="47078" y="40629"/>
                </a:lnTo>
                <a:cubicBezTo>
                  <a:pt x="47262" y="40629"/>
                  <a:pt x="47288" y="40629"/>
                  <a:pt x="47341" y="40735"/>
                </a:cubicBezTo>
                <a:cubicBezTo>
                  <a:pt x="47367" y="40866"/>
                  <a:pt x="47446" y="40919"/>
                  <a:pt x="47604" y="40998"/>
                </a:cubicBezTo>
                <a:cubicBezTo>
                  <a:pt x="47762" y="41076"/>
                  <a:pt x="47814" y="41129"/>
                  <a:pt x="47762" y="41155"/>
                </a:cubicBezTo>
                <a:cubicBezTo>
                  <a:pt x="47709" y="41155"/>
                  <a:pt x="47683" y="41155"/>
                  <a:pt x="47657" y="41103"/>
                </a:cubicBezTo>
                <a:cubicBezTo>
                  <a:pt x="47657" y="41084"/>
                  <a:pt x="47604" y="41066"/>
                  <a:pt x="47555" y="41066"/>
                </a:cubicBezTo>
                <a:cubicBezTo>
                  <a:pt x="47534" y="41066"/>
                  <a:pt x="47514" y="41069"/>
                  <a:pt x="47499" y="41076"/>
                </a:cubicBezTo>
                <a:cubicBezTo>
                  <a:pt x="47315" y="41103"/>
                  <a:pt x="47394" y="41234"/>
                  <a:pt x="47630" y="41261"/>
                </a:cubicBezTo>
                <a:cubicBezTo>
                  <a:pt x="47657" y="41274"/>
                  <a:pt x="47690" y="41280"/>
                  <a:pt x="47726" y="41280"/>
                </a:cubicBezTo>
                <a:cubicBezTo>
                  <a:pt x="47762" y="41280"/>
                  <a:pt x="47801" y="41274"/>
                  <a:pt x="47841" y="41261"/>
                </a:cubicBezTo>
                <a:cubicBezTo>
                  <a:pt x="47841" y="41261"/>
                  <a:pt x="47920" y="41261"/>
                  <a:pt x="47972" y="41313"/>
                </a:cubicBezTo>
                <a:cubicBezTo>
                  <a:pt x="47992" y="41333"/>
                  <a:pt x="48020" y="41342"/>
                  <a:pt x="48048" y="41342"/>
                </a:cubicBezTo>
                <a:cubicBezTo>
                  <a:pt x="48094" y="41342"/>
                  <a:pt x="48140" y="41319"/>
                  <a:pt x="48156" y="41287"/>
                </a:cubicBezTo>
                <a:cubicBezTo>
                  <a:pt x="48262" y="41155"/>
                  <a:pt x="48183" y="40919"/>
                  <a:pt x="48077" y="40892"/>
                </a:cubicBezTo>
                <a:cubicBezTo>
                  <a:pt x="48051" y="40892"/>
                  <a:pt x="48051" y="40813"/>
                  <a:pt x="48104" y="40761"/>
                </a:cubicBezTo>
                <a:cubicBezTo>
                  <a:pt x="48143" y="40702"/>
                  <a:pt x="48200" y="40676"/>
                  <a:pt x="48255" y="40676"/>
                </a:cubicBezTo>
                <a:cubicBezTo>
                  <a:pt x="48349" y="40676"/>
                  <a:pt x="48436" y="40750"/>
                  <a:pt x="48419" y="40866"/>
                </a:cubicBezTo>
                <a:cubicBezTo>
                  <a:pt x="48419" y="40890"/>
                  <a:pt x="48430" y="40903"/>
                  <a:pt x="48446" y="40903"/>
                </a:cubicBezTo>
                <a:cubicBezTo>
                  <a:pt x="48467" y="40903"/>
                  <a:pt x="48496" y="40883"/>
                  <a:pt x="48525" y="40840"/>
                </a:cubicBezTo>
                <a:cubicBezTo>
                  <a:pt x="48544" y="40801"/>
                  <a:pt x="48591" y="40777"/>
                  <a:pt x="48626" y="40777"/>
                </a:cubicBezTo>
                <a:cubicBezTo>
                  <a:pt x="48638" y="40777"/>
                  <a:pt x="48649" y="40780"/>
                  <a:pt x="48656" y="40787"/>
                </a:cubicBezTo>
                <a:lnTo>
                  <a:pt x="48788" y="40866"/>
                </a:lnTo>
                <a:cubicBezTo>
                  <a:pt x="48814" y="40866"/>
                  <a:pt x="48814" y="40919"/>
                  <a:pt x="48788" y="40945"/>
                </a:cubicBezTo>
                <a:cubicBezTo>
                  <a:pt x="48788" y="40971"/>
                  <a:pt x="48761" y="41024"/>
                  <a:pt x="48761" y="41076"/>
                </a:cubicBezTo>
                <a:cubicBezTo>
                  <a:pt x="48761" y="41098"/>
                  <a:pt x="48744" y="41136"/>
                  <a:pt x="48710" y="41136"/>
                </a:cubicBezTo>
                <a:cubicBezTo>
                  <a:pt x="48701" y="41136"/>
                  <a:pt x="48692" y="41134"/>
                  <a:pt x="48682" y="41129"/>
                </a:cubicBezTo>
                <a:cubicBezTo>
                  <a:pt x="48669" y="41122"/>
                  <a:pt x="48656" y="41119"/>
                  <a:pt x="48644" y="41119"/>
                </a:cubicBezTo>
                <a:cubicBezTo>
                  <a:pt x="48608" y="41119"/>
                  <a:pt x="48584" y="41149"/>
                  <a:pt x="48603" y="41208"/>
                </a:cubicBezTo>
                <a:cubicBezTo>
                  <a:pt x="48630" y="41287"/>
                  <a:pt x="48682" y="41339"/>
                  <a:pt x="48840" y="41366"/>
                </a:cubicBezTo>
                <a:cubicBezTo>
                  <a:pt x="49051" y="41445"/>
                  <a:pt x="49208" y="41708"/>
                  <a:pt x="49051" y="41760"/>
                </a:cubicBezTo>
                <a:cubicBezTo>
                  <a:pt x="48972" y="41787"/>
                  <a:pt x="49129" y="41971"/>
                  <a:pt x="49445" y="42181"/>
                </a:cubicBezTo>
                <a:cubicBezTo>
                  <a:pt x="49516" y="42237"/>
                  <a:pt x="49563" y="42264"/>
                  <a:pt x="49588" y="42264"/>
                </a:cubicBezTo>
                <a:cubicBezTo>
                  <a:pt x="49610" y="42264"/>
                  <a:pt x="49615" y="42244"/>
                  <a:pt x="49603" y="42207"/>
                </a:cubicBezTo>
                <a:cubicBezTo>
                  <a:pt x="49577" y="42128"/>
                  <a:pt x="49550" y="42076"/>
                  <a:pt x="49498" y="42023"/>
                </a:cubicBezTo>
                <a:cubicBezTo>
                  <a:pt x="49445" y="41997"/>
                  <a:pt x="49419" y="41944"/>
                  <a:pt x="49419" y="41892"/>
                </a:cubicBezTo>
                <a:cubicBezTo>
                  <a:pt x="49423" y="41870"/>
                  <a:pt x="49437" y="41860"/>
                  <a:pt x="49457" y="41860"/>
                </a:cubicBezTo>
                <a:cubicBezTo>
                  <a:pt x="49557" y="41860"/>
                  <a:pt x="49813" y="42102"/>
                  <a:pt x="49813" y="42234"/>
                </a:cubicBezTo>
                <a:cubicBezTo>
                  <a:pt x="49813" y="42279"/>
                  <a:pt x="49820" y="42303"/>
                  <a:pt x="49831" y="42303"/>
                </a:cubicBezTo>
                <a:cubicBezTo>
                  <a:pt x="49853" y="42303"/>
                  <a:pt x="49893" y="42221"/>
                  <a:pt x="49945" y="42050"/>
                </a:cubicBezTo>
                <a:cubicBezTo>
                  <a:pt x="49971" y="41865"/>
                  <a:pt x="49997" y="41813"/>
                  <a:pt x="50103" y="41813"/>
                </a:cubicBezTo>
                <a:cubicBezTo>
                  <a:pt x="50127" y="41807"/>
                  <a:pt x="50146" y="41803"/>
                  <a:pt x="50159" y="41803"/>
                </a:cubicBezTo>
                <a:cubicBezTo>
                  <a:pt x="50202" y="41803"/>
                  <a:pt x="50183" y="41838"/>
                  <a:pt x="50103" y="41918"/>
                </a:cubicBezTo>
                <a:cubicBezTo>
                  <a:pt x="49997" y="42023"/>
                  <a:pt x="49997" y="42076"/>
                  <a:pt x="50050" y="42128"/>
                </a:cubicBezTo>
                <a:cubicBezTo>
                  <a:pt x="50076" y="42155"/>
                  <a:pt x="50076" y="42234"/>
                  <a:pt x="50024" y="42260"/>
                </a:cubicBezTo>
                <a:cubicBezTo>
                  <a:pt x="49945" y="42286"/>
                  <a:pt x="49997" y="42339"/>
                  <a:pt x="50208" y="42470"/>
                </a:cubicBezTo>
                <a:cubicBezTo>
                  <a:pt x="50497" y="42628"/>
                  <a:pt x="50497" y="42628"/>
                  <a:pt x="50339" y="42760"/>
                </a:cubicBezTo>
                <a:cubicBezTo>
                  <a:pt x="50252" y="42830"/>
                  <a:pt x="50234" y="42853"/>
                  <a:pt x="50263" y="42853"/>
                </a:cubicBezTo>
                <a:cubicBezTo>
                  <a:pt x="50278" y="42853"/>
                  <a:pt x="50304" y="42847"/>
                  <a:pt x="50339" y="42839"/>
                </a:cubicBezTo>
                <a:cubicBezTo>
                  <a:pt x="50444" y="42812"/>
                  <a:pt x="50523" y="42760"/>
                  <a:pt x="50576" y="42707"/>
                </a:cubicBezTo>
                <a:cubicBezTo>
                  <a:pt x="50658" y="42625"/>
                  <a:pt x="50719" y="42585"/>
                  <a:pt x="50778" y="42585"/>
                </a:cubicBezTo>
                <a:cubicBezTo>
                  <a:pt x="50831" y="42585"/>
                  <a:pt x="50881" y="42618"/>
                  <a:pt x="50944" y="42681"/>
                </a:cubicBezTo>
                <a:cubicBezTo>
                  <a:pt x="50988" y="42736"/>
                  <a:pt x="51014" y="42759"/>
                  <a:pt x="51033" y="42759"/>
                </a:cubicBezTo>
                <a:cubicBezTo>
                  <a:pt x="51059" y="42759"/>
                  <a:pt x="51071" y="42715"/>
                  <a:pt x="51102" y="42654"/>
                </a:cubicBezTo>
                <a:cubicBezTo>
                  <a:pt x="51117" y="42593"/>
                  <a:pt x="51124" y="42567"/>
                  <a:pt x="51126" y="42567"/>
                </a:cubicBezTo>
                <a:cubicBezTo>
                  <a:pt x="51128" y="42567"/>
                  <a:pt x="51128" y="42580"/>
                  <a:pt x="51128" y="42602"/>
                </a:cubicBezTo>
                <a:cubicBezTo>
                  <a:pt x="51128" y="42644"/>
                  <a:pt x="51197" y="42755"/>
                  <a:pt x="51237" y="42755"/>
                </a:cubicBezTo>
                <a:cubicBezTo>
                  <a:pt x="51247" y="42755"/>
                  <a:pt x="51255" y="42749"/>
                  <a:pt x="51260" y="42733"/>
                </a:cubicBezTo>
                <a:cubicBezTo>
                  <a:pt x="51286" y="42628"/>
                  <a:pt x="51286" y="42523"/>
                  <a:pt x="51286" y="42418"/>
                </a:cubicBezTo>
                <a:cubicBezTo>
                  <a:pt x="51286" y="42286"/>
                  <a:pt x="51312" y="42181"/>
                  <a:pt x="51391" y="42076"/>
                </a:cubicBezTo>
                <a:cubicBezTo>
                  <a:pt x="51444" y="42023"/>
                  <a:pt x="51444" y="41997"/>
                  <a:pt x="51312" y="41918"/>
                </a:cubicBezTo>
                <a:cubicBezTo>
                  <a:pt x="51254" y="41875"/>
                  <a:pt x="51212" y="41855"/>
                  <a:pt x="51186" y="41855"/>
                </a:cubicBezTo>
                <a:cubicBezTo>
                  <a:pt x="51165" y="41855"/>
                  <a:pt x="51155" y="41868"/>
                  <a:pt x="51155" y="41892"/>
                </a:cubicBezTo>
                <a:cubicBezTo>
                  <a:pt x="51155" y="41944"/>
                  <a:pt x="51102" y="41971"/>
                  <a:pt x="51049" y="41971"/>
                </a:cubicBezTo>
                <a:cubicBezTo>
                  <a:pt x="51023" y="41971"/>
                  <a:pt x="50997" y="41918"/>
                  <a:pt x="50997" y="41865"/>
                </a:cubicBezTo>
                <a:cubicBezTo>
                  <a:pt x="50997" y="41835"/>
                  <a:pt x="50997" y="41822"/>
                  <a:pt x="50991" y="41822"/>
                </a:cubicBezTo>
                <a:cubicBezTo>
                  <a:pt x="50988" y="41822"/>
                  <a:pt x="50981" y="41828"/>
                  <a:pt x="50970" y="41839"/>
                </a:cubicBezTo>
                <a:cubicBezTo>
                  <a:pt x="50961" y="41849"/>
                  <a:pt x="50947" y="41853"/>
                  <a:pt x="50931" y="41853"/>
                </a:cubicBezTo>
                <a:cubicBezTo>
                  <a:pt x="50858" y="41853"/>
                  <a:pt x="50738" y="41763"/>
                  <a:pt x="50760" y="41655"/>
                </a:cubicBezTo>
                <a:cubicBezTo>
                  <a:pt x="50786" y="41524"/>
                  <a:pt x="50734" y="41471"/>
                  <a:pt x="50576" y="41366"/>
                </a:cubicBezTo>
                <a:cubicBezTo>
                  <a:pt x="50481" y="41283"/>
                  <a:pt x="50413" y="41243"/>
                  <a:pt x="50372" y="41243"/>
                </a:cubicBezTo>
                <a:cubicBezTo>
                  <a:pt x="50321" y="41243"/>
                  <a:pt x="50310" y="41303"/>
                  <a:pt x="50339" y="41418"/>
                </a:cubicBezTo>
                <a:cubicBezTo>
                  <a:pt x="50339" y="41453"/>
                  <a:pt x="50339" y="41472"/>
                  <a:pt x="50335" y="41472"/>
                </a:cubicBezTo>
                <a:cubicBezTo>
                  <a:pt x="50329" y="41472"/>
                  <a:pt x="50316" y="41440"/>
                  <a:pt x="50287" y="41366"/>
                </a:cubicBezTo>
                <a:cubicBezTo>
                  <a:pt x="50229" y="41212"/>
                  <a:pt x="50143" y="41058"/>
                  <a:pt x="50122" y="41058"/>
                </a:cubicBezTo>
                <a:cubicBezTo>
                  <a:pt x="50114" y="41058"/>
                  <a:pt x="50115" y="41079"/>
                  <a:pt x="50129" y="41129"/>
                </a:cubicBezTo>
                <a:cubicBezTo>
                  <a:pt x="50196" y="41286"/>
                  <a:pt x="50168" y="41462"/>
                  <a:pt x="50109" y="41462"/>
                </a:cubicBezTo>
                <a:cubicBezTo>
                  <a:pt x="50099" y="41462"/>
                  <a:pt x="50088" y="41456"/>
                  <a:pt x="50076" y="41445"/>
                </a:cubicBezTo>
                <a:cubicBezTo>
                  <a:pt x="50050" y="41445"/>
                  <a:pt x="50050" y="41392"/>
                  <a:pt x="50050" y="41366"/>
                </a:cubicBezTo>
                <a:cubicBezTo>
                  <a:pt x="50076" y="41339"/>
                  <a:pt x="50050" y="41287"/>
                  <a:pt x="50024" y="41287"/>
                </a:cubicBezTo>
                <a:cubicBezTo>
                  <a:pt x="49971" y="41287"/>
                  <a:pt x="49945" y="41234"/>
                  <a:pt x="49945" y="41182"/>
                </a:cubicBezTo>
                <a:cubicBezTo>
                  <a:pt x="49945" y="41155"/>
                  <a:pt x="49945" y="41142"/>
                  <a:pt x="49938" y="41142"/>
                </a:cubicBezTo>
                <a:cubicBezTo>
                  <a:pt x="49932" y="41142"/>
                  <a:pt x="49918" y="41155"/>
                  <a:pt x="49892" y="41182"/>
                </a:cubicBezTo>
                <a:cubicBezTo>
                  <a:pt x="49854" y="41220"/>
                  <a:pt x="49829" y="41245"/>
                  <a:pt x="49798" y="41245"/>
                </a:cubicBezTo>
                <a:cubicBezTo>
                  <a:pt x="49787" y="41245"/>
                  <a:pt x="49775" y="41241"/>
                  <a:pt x="49761" y="41234"/>
                </a:cubicBezTo>
                <a:cubicBezTo>
                  <a:pt x="49734" y="41182"/>
                  <a:pt x="49734" y="41129"/>
                  <a:pt x="49761" y="41076"/>
                </a:cubicBezTo>
                <a:cubicBezTo>
                  <a:pt x="49774" y="41037"/>
                  <a:pt x="49774" y="41017"/>
                  <a:pt x="49761" y="41017"/>
                </a:cubicBezTo>
                <a:cubicBezTo>
                  <a:pt x="49747" y="41017"/>
                  <a:pt x="49721" y="41037"/>
                  <a:pt x="49682" y="41076"/>
                </a:cubicBezTo>
                <a:cubicBezTo>
                  <a:pt x="49629" y="41155"/>
                  <a:pt x="49550" y="41208"/>
                  <a:pt x="49471" y="41234"/>
                </a:cubicBezTo>
                <a:cubicBezTo>
                  <a:pt x="49436" y="41243"/>
                  <a:pt x="49410" y="41249"/>
                  <a:pt x="49390" y="41249"/>
                </a:cubicBezTo>
                <a:cubicBezTo>
                  <a:pt x="49352" y="41249"/>
                  <a:pt x="49340" y="41225"/>
                  <a:pt x="49340" y="41155"/>
                </a:cubicBezTo>
                <a:cubicBezTo>
                  <a:pt x="49340" y="41064"/>
                  <a:pt x="49327" y="41036"/>
                  <a:pt x="49276" y="41036"/>
                </a:cubicBezTo>
                <a:cubicBezTo>
                  <a:pt x="49253" y="41036"/>
                  <a:pt x="49223" y="41042"/>
                  <a:pt x="49182" y="41050"/>
                </a:cubicBezTo>
                <a:cubicBezTo>
                  <a:pt x="49149" y="41057"/>
                  <a:pt x="49123" y="41060"/>
                  <a:pt x="49102" y="41060"/>
                </a:cubicBezTo>
                <a:cubicBezTo>
                  <a:pt x="49041" y="41060"/>
                  <a:pt x="49031" y="41030"/>
                  <a:pt x="49051" y="40971"/>
                </a:cubicBezTo>
                <a:cubicBezTo>
                  <a:pt x="49065" y="40928"/>
                  <a:pt x="49072" y="40908"/>
                  <a:pt x="49079" y="40908"/>
                </a:cubicBezTo>
                <a:cubicBezTo>
                  <a:pt x="49085" y="40908"/>
                  <a:pt x="49091" y="40921"/>
                  <a:pt x="49103" y="40945"/>
                </a:cubicBezTo>
                <a:cubicBezTo>
                  <a:pt x="49106" y="40948"/>
                  <a:pt x="49111" y="40950"/>
                  <a:pt x="49117" y="40950"/>
                </a:cubicBezTo>
                <a:cubicBezTo>
                  <a:pt x="49156" y="40950"/>
                  <a:pt x="49248" y="40872"/>
                  <a:pt x="49340" y="40735"/>
                </a:cubicBezTo>
                <a:cubicBezTo>
                  <a:pt x="49498" y="40550"/>
                  <a:pt x="49498" y="40472"/>
                  <a:pt x="49419" y="40445"/>
                </a:cubicBezTo>
                <a:cubicBezTo>
                  <a:pt x="49366" y="40419"/>
                  <a:pt x="49314" y="40366"/>
                  <a:pt x="49287" y="40287"/>
                </a:cubicBezTo>
                <a:cubicBezTo>
                  <a:pt x="49287" y="40244"/>
                  <a:pt x="49252" y="40202"/>
                  <a:pt x="49211" y="40202"/>
                </a:cubicBezTo>
                <a:cubicBezTo>
                  <a:pt x="49201" y="40202"/>
                  <a:pt x="49192" y="40204"/>
                  <a:pt x="49182" y="40209"/>
                </a:cubicBezTo>
                <a:cubicBezTo>
                  <a:pt x="49129" y="40209"/>
                  <a:pt x="48998" y="40182"/>
                  <a:pt x="48919" y="40024"/>
                </a:cubicBezTo>
                <a:cubicBezTo>
                  <a:pt x="48899" y="39965"/>
                  <a:pt x="48865" y="39936"/>
                  <a:pt x="48827" y="39936"/>
                </a:cubicBezTo>
                <a:cubicBezTo>
                  <a:pt x="48814" y="39936"/>
                  <a:pt x="48801" y="39939"/>
                  <a:pt x="48788" y="39946"/>
                </a:cubicBezTo>
                <a:cubicBezTo>
                  <a:pt x="48761" y="39959"/>
                  <a:pt x="48735" y="39965"/>
                  <a:pt x="48709" y="39965"/>
                </a:cubicBezTo>
                <a:cubicBezTo>
                  <a:pt x="48682" y="39965"/>
                  <a:pt x="48656" y="39959"/>
                  <a:pt x="48630" y="39946"/>
                </a:cubicBezTo>
                <a:cubicBezTo>
                  <a:pt x="48617" y="39919"/>
                  <a:pt x="48597" y="39906"/>
                  <a:pt x="48574" y="39906"/>
                </a:cubicBezTo>
                <a:cubicBezTo>
                  <a:pt x="48551" y="39906"/>
                  <a:pt x="48525" y="39919"/>
                  <a:pt x="48498" y="39946"/>
                </a:cubicBezTo>
                <a:cubicBezTo>
                  <a:pt x="48495" y="39949"/>
                  <a:pt x="48491" y="39951"/>
                  <a:pt x="48488" y="39951"/>
                </a:cubicBezTo>
                <a:cubicBezTo>
                  <a:pt x="48465" y="39951"/>
                  <a:pt x="48446" y="39879"/>
                  <a:pt x="48446" y="39788"/>
                </a:cubicBezTo>
                <a:cubicBezTo>
                  <a:pt x="48446" y="39656"/>
                  <a:pt x="48393" y="39551"/>
                  <a:pt x="48314" y="39525"/>
                </a:cubicBezTo>
                <a:cubicBezTo>
                  <a:pt x="48262" y="39498"/>
                  <a:pt x="48183" y="39472"/>
                  <a:pt x="48130" y="39446"/>
                </a:cubicBezTo>
                <a:cubicBezTo>
                  <a:pt x="48104" y="39433"/>
                  <a:pt x="48077" y="39426"/>
                  <a:pt x="48054" y="39426"/>
                </a:cubicBezTo>
                <a:cubicBezTo>
                  <a:pt x="48031" y="39426"/>
                  <a:pt x="48012" y="39433"/>
                  <a:pt x="47999" y="39446"/>
                </a:cubicBezTo>
                <a:cubicBezTo>
                  <a:pt x="47983" y="39477"/>
                  <a:pt x="47959" y="39489"/>
                  <a:pt x="47936" y="39489"/>
                </a:cubicBezTo>
                <a:cubicBezTo>
                  <a:pt x="47920" y="39489"/>
                  <a:pt x="47904" y="39483"/>
                  <a:pt x="47893" y="39472"/>
                </a:cubicBezTo>
                <a:cubicBezTo>
                  <a:pt x="47841" y="39446"/>
                  <a:pt x="47841" y="39393"/>
                  <a:pt x="47893" y="39341"/>
                </a:cubicBezTo>
                <a:cubicBezTo>
                  <a:pt x="47920" y="39314"/>
                  <a:pt x="47920" y="39262"/>
                  <a:pt x="47893" y="39235"/>
                </a:cubicBezTo>
                <a:cubicBezTo>
                  <a:pt x="47879" y="39228"/>
                  <a:pt x="47865" y="39225"/>
                  <a:pt x="47851" y="39225"/>
                </a:cubicBezTo>
                <a:cubicBezTo>
                  <a:pt x="47813" y="39225"/>
                  <a:pt x="47774" y="39250"/>
                  <a:pt x="47736" y="39288"/>
                </a:cubicBezTo>
                <a:cubicBezTo>
                  <a:pt x="47716" y="39327"/>
                  <a:pt x="47683" y="39351"/>
                  <a:pt x="47646" y="39351"/>
                </a:cubicBezTo>
                <a:cubicBezTo>
                  <a:pt x="47632" y="39351"/>
                  <a:pt x="47618" y="39348"/>
                  <a:pt x="47604" y="39341"/>
                </a:cubicBezTo>
                <a:cubicBezTo>
                  <a:pt x="47578" y="39314"/>
                  <a:pt x="47578" y="39262"/>
                  <a:pt x="47604" y="39235"/>
                </a:cubicBezTo>
                <a:cubicBezTo>
                  <a:pt x="47683" y="39130"/>
                  <a:pt x="47551" y="38946"/>
                  <a:pt x="47341" y="38894"/>
                </a:cubicBezTo>
                <a:cubicBezTo>
                  <a:pt x="47210" y="38867"/>
                  <a:pt x="47183" y="38841"/>
                  <a:pt x="47236" y="38788"/>
                </a:cubicBezTo>
                <a:cubicBezTo>
                  <a:pt x="47288" y="38736"/>
                  <a:pt x="47236" y="38657"/>
                  <a:pt x="47131" y="38578"/>
                </a:cubicBezTo>
                <a:cubicBezTo>
                  <a:pt x="47078" y="38538"/>
                  <a:pt x="47039" y="38519"/>
                  <a:pt x="47009" y="38519"/>
                </a:cubicBezTo>
                <a:cubicBezTo>
                  <a:pt x="46979" y="38519"/>
                  <a:pt x="46960" y="38538"/>
                  <a:pt x="46947" y="38578"/>
                </a:cubicBezTo>
                <a:cubicBezTo>
                  <a:pt x="46868" y="38709"/>
                  <a:pt x="46762" y="38788"/>
                  <a:pt x="46657" y="38841"/>
                </a:cubicBezTo>
                <a:cubicBezTo>
                  <a:pt x="46539" y="38894"/>
                  <a:pt x="46460" y="38920"/>
                  <a:pt x="46398" y="38920"/>
                </a:cubicBezTo>
                <a:cubicBezTo>
                  <a:pt x="46335" y="38920"/>
                  <a:pt x="46289" y="38894"/>
                  <a:pt x="46236" y="38841"/>
                </a:cubicBezTo>
                <a:cubicBezTo>
                  <a:pt x="46177" y="38767"/>
                  <a:pt x="46151" y="38734"/>
                  <a:pt x="46173" y="38734"/>
                </a:cubicBezTo>
                <a:cubicBezTo>
                  <a:pt x="46190" y="38734"/>
                  <a:pt x="46235" y="38754"/>
                  <a:pt x="46315" y="38788"/>
                </a:cubicBezTo>
                <a:cubicBezTo>
                  <a:pt x="46385" y="38815"/>
                  <a:pt x="46435" y="38829"/>
                  <a:pt x="46475" y="38829"/>
                </a:cubicBezTo>
                <a:cubicBezTo>
                  <a:pt x="46555" y="38829"/>
                  <a:pt x="46596" y="38771"/>
                  <a:pt x="46684" y="38631"/>
                </a:cubicBezTo>
                <a:lnTo>
                  <a:pt x="46815" y="38394"/>
                </a:lnTo>
                <a:lnTo>
                  <a:pt x="46552" y="38183"/>
                </a:lnTo>
                <a:cubicBezTo>
                  <a:pt x="46411" y="38071"/>
                  <a:pt x="46338" y="38018"/>
                  <a:pt x="46313" y="38018"/>
                </a:cubicBezTo>
                <a:cubicBezTo>
                  <a:pt x="46291" y="38018"/>
                  <a:pt x="46305" y="38058"/>
                  <a:pt x="46342" y="38131"/>
                </a:cubicBezTo>
                <a:cubicBezTo>
                  <a:pt x="46359" y="38201"/>
                  <a:pt x="46365" y="38236"/>
                  <a:pt x="46359" y="38236"/>
                </a:cubicBezTo>
                <a:cubicBezTo>
                  <a:pt x="46356" y="38236"/>
                  <a:pt x="46350" y="38227"/>
                  <a:pt x="46342" y="38210"/>
                </a:cubicBezTo>
                <a:cubicBezTo>
                  <a:pt x="46328" y="38170"/>
                  <a:pt x="46309" y="38144"/>
                  <a:pt x="46296" y="38144"/>
                </a:cubicBezTo>
                <a:cubicBezTo>
                  <a:pt x="46282" y="38144"/>
                  <a:pt x="46276" y="38170"/>
                  <a:pt x="46289" y="38236"/>
                </a:cubicBezTo>
                <a:cubicBezTo>
                  <a:pt x="46315" y="38368"/>
                  <a:pt x="46289" y="38394"/>
                  <a:pt x="46236" y="38420"/>
                </a:cubicBezTo>
                <a:cubicBezTo>
                  <a:pt x="46184" y="38420"/>
                  <a:pt x="46210" y="38473"/>
                  <a:pt x="46289" y="38499"/>
                </a:cubicBezTo>
                <a:cubicBezTo>
                  <a:pt x="46342" y="38525"/>
                  <a:pt x="46368" y="38578"/>
                  <a:pt x="46368" y="38657"/>
                </a:cubicBezTo>
                <a:cubicBezTo>
                  <a:pt x="46368" y="38683"/>
                  <a:pt x="46355" y="38696"/>
                  <a:pt x="46338" y="38696"/>
                </a:cubicBezTo>
                <a:cubicBezTo>
                  <a:pt x="46322" y="38696"/>
                  <a:pt x="46302" y="38683"/>
                  <a:pt x="46289" y="38657"/>
                </a:cubicBezTo>
                <a:cubicBezTo>
                  <a:pt x="46263" y="38604"/>
                  <a:pt x="46184" y="38578"/>
                  <a:pt x="46131" y="38578"/>
                </a:cubicBezTo>
                <a:cubicBezTo>
                  <a:pt x="46102" y="38588"/>
                  <a:pt x="46076" y="38592"/>
                  <a:pt x="46054" y="38592"/>
                </a:cubicBezTo>
                <a:cubicBezTo>
                  <a:pt x="45959" y="38592"/>
                  <a:pt x="45941" y="38511"/>
                  <a:pt x="46026" y="38446"/>
                </a:cubicBezTo>
                <a:cubicBezTo>
                  <a:pt x="46129" y="38385"/>
                  <a:pt x="46103" y="38291"/>
                  <a:pt x="46024" y="38291"/>
                </a:cubicBezTo>
                <a:cubicBezTo>
                  <a:pt x="46002" y="38291"/>
                  <a:pt x="45976" y="38298"/>
                  <a:pt x="45947" y="38315"/>
                </a:cubicBezTo>
                <a:cubicBezTo>
                  <a:pt x="45934" y="38321"/>
                  <a:pt x="45922" y="38325"/>
                  <a:pt x="45913" y="38325"/>
                </a:cubicBezTo>
                <a:cubicBezTo>
                  <a:pt x="45883" y="38325"/>
                  <a:pt x="45868" y="38295"/>
                  <a:pt x="45868" y="38236"/>
                </a:cubicBezTo>
                <a:cubicBezTo>
                  <a:pt x="45849" y="38177"/>
                  <a:pt x="45829" y="38147"/>
                  <a:pt x="45809" y="38147"/>
                </a:cubicBezTo>
                <a:cubicBezTo>
                  <a:pt x="45802" y="38147"/>
                  <a:pt x="45796" y="38151"/>
                  <a:pt x="45789" y="38157"/>
                </a:cubicBezTo>
                <a:lnTo>
                  <a:pt x="45658" y="38315"/>
                </a:lnTo>
                <a:cubicBezTo>
                  <a:pt x="45605" y="38394"/>
                  <a:pt x="45579" y="38499"/>
                  <a:pt x="45605" y="38578"/>
                </a:cubicBezTo>
                <a:cubicBezTo>
                  <a:pt x="45632" y="38788"/>
                  <a:pt x="45500" y="38946"/>
                  <a:pt x="45290" y="38946"/>
                </a:cubicBezTo>
                <a:cubicBezTo>
                  <a:pt x="45211" y="38972"/>
                  <a:pt x="45132" y="39025"/>
                  <a:pt x="45079" y="39104"/>
                </a:cubicBezTo>
                <a:cubicBezTo>
                  <a:pt x="45024" y="39173"/>
                  <a:pt x="44983" y="39206"/>
                  <a:pt x="44933" y="39206"/>
                </a:cubicBezTo>
                <a:cubicBezTo>
                  <a:pt x="44889" y="39206"/>
                  <a:pt x="44838" y="39180"/>
                  <a:pt x="44764" y="39130"/>
                </a:cubicBezTo>
                <a:cubicBezTo>
                  <a:pt x="44658" y="39051"/>
                  <a:pt x="44553" y="38972"/>
                  <a:pt x="44580" y="38946"/>
                </a:cubicBezTo>
                <a:cubicBezTo>
                  <a:pt x="44606" y="38920"/>
                  <a:pt x="44580" y="38894"/>
                  <a:pt x="44527" y="38894"/>
                </a:cubicBezTo>
                <a:cubicBezTo>
                  <a:pt x="44501" y="38894"/>
                  <a:pt x="44474" y="38841"/>
                  <a:pt x="44501" y="38788"/>
                </a:cubicBezTo>
                <a:cubicBezTo>
                  <a:pt x="44527" y="38762"/>
                  <a:pt x="44553" y="38749"/>
                  <a:pt x="44576" y="38749"/>
                </a:cubicBezTo>
                <a:cubicBezTo>
                  <a:pt x="44599" y="38749"/>
                  <a:pt x="44619" y="38762"/>
                  <a:pt x="44632" y="38788"/>
                </a:cubicBezTo>
                <a:cubicBezTo>
                  <a:pt x="44658" y="38815"/>
                  <a:pt x="44678" y="38828"/>
                  <a:pt x="44695" y="38828"/>
                </a:cubicBezTo>
                <a:cubicBezTo>
                  <a:pt x="44711" y="38828"/>
                  <a:pt x="44724" y="38815"/>
                  <a:pt x="44737" y="38788"/>
                </a:cubicBezTo>
                <a:cubicBezTo>
                  <a:pt x="44737" y="38765"/>
                  <a:pt x="44748" y="38752"/>
                  <a:pt x="44767" y="38752"/>
                </a:cubicBezTo>
                <a:cubicBezTo>
                  <a:pt x="44790" y="38752"/>
                  <a:pt x="44825" y="38771"/>
                  <a:pt x="44869" y="38815"/>
                </a:cubicBezTo>
                <a:cubicBezTo>
                  <a:pt x="44915" y="38870"/>
                  <a:pt x="44954" y="38893"/>
                  <a:pt x="44981" y="38893"/>
                </a:cubicBezTo>
                <a:cubicBezTo>
                  <a:pt x="45030" y="38893"/>
                  <a:pt x="45033" y="38812"/>
                  <a:pt x="44948" y="38709"/>
                </a:cubicBezTo>
                <a:cubicBezTo>
                  <a:pt x="44908" y="38650"/>
                  <a:pt x="44898" y="38621"/>
                  <a:pt x="44940" y="38621"/>
                </a:cubicBezTo>
                <a:cubicBezTo>
                  <a:pt x="44954" y="38621"/>
                  <a:pt x="44974" y="38624"/>
                  <a:pt x="45000" y="38631"/>
                </a:cubicBezTo>
                <a:cubicBezTo>
                  <a:pt x="45079" y="38631"/>
                  <a:pt x="45132" y="38683"/>
                  <a:pt x="45158" y="38736"/>
                </a:cubicBezTo>
                <a:cubicBezTo>
                  <a:pt x="45171" y="38775"/>
                  <a:pt x="45184" y="38795"/>
                  <a:pt x="45201" y="38795"/>
                </a:cubicBezTo>
                <a:cubicBezTo>
                  <a:pt x="45217" y="38795"/>
                  <a:pt x="45237" y="38775"/>
                  <a:pt x="45263" y="38736"/>
                </a:cubicBezTo>
                <a:cubicBezTo>
                  <a:pt x="45316" y="38631"/>
                  <a:pt x="45316" y="38525"/>
                  <a:pt x="45263" y="38446"/>
                </a:cubicBezTo>
                <a:cubicBezTo>
                  <a:pt x="45184" y="38289"/>
                  <a:pt x="45211" y="38262"/>
                  <a:pt x="45290" y="38262"/>
                </a:cubicBezTo>
                <a:cubicBezTo>
                  <a:pt x="45395" y="38262"/>
                  <a:pt x="45395" y="38262"/>
                  <a:pt x="45342" y="38236"/>
                </a:cubicBezTo>
                <a:cubicBezTo>
                  <a:pt x="45290" y="38183"/>
                  <a:pt x="45290" y="38131"/>
                  <a:pt x="45316" y="38078"/>
                </a:cubicBezTo>
                <a:cubicBezTo>
                  <a:pt x="45342" y="38052"/>
                  <a:pt x="45316" y="37973"/>
                  <a:pt x="45263" y="37947"/>
                </a:cubicBezTo>
                <a:cubicBezTo>
                  <a:pt x="45181" y="37865"/>
                  <a:pt x="45195" y="37798"/>
                  <a:pt x="45280" y="37798"/>
                </a:cubicBezTo>
                <a:cubicBezTo>
                  <a:pt x="45304" y="37798"/>
                  <a:pt x="45334" y="37804"/>
                  <a:pt x="45369" y="37815"/>
                </a:cubicBezTo>
                <a:cubicBezTo>
                  <a:pt x="45526" y="37868"/>
                  <a:pt x="45605" y="37947"/>
                  <a:pt x="45500" y="37999"/>
                </a:cubicBezTo>
                <a:cubicBezTo>
                  <a:pt x="45421" y="38052"/>
                  <a:pt x="45447" y="38131"/>
                  <a:pt x="45474" y="38210"/>
                </a:cubicBezTo>
                <a:cubicBezTo>
                  <a:pt x="45488" y="38309"/>
                  <a:pt x="45495" y="38355"/>
                  <a:pt x="45502" y="38355"/>
                </a:cubicBezTo>
                <a:cubicBezTo>
                  <a:pt x="45508" y="38355"/>
                  <a:pt x="45514" y="38323"/>
                  <a:pt x="45526" y="38262"/>
                </a:cubicBezTo>
                <a:cubicBezTo>
                  <a:pt x="45553" y="38183"/>
                  <a:pt x="45579" y="38105"/>
                  <a:pt x="45632" y="38052"/>
                </a:cubicBezTo>
                <a:cubicBezTo>
                  <a:pt x="45730" y="37929"/>
                  <a:pt x="45598" y="37760"/>
                  <a:pt x="45430" y="37760"/>
                </a:cubicBezTo>
                <a:cubicBezTo>
                  <a:pt x="45419" y="37760"/>
                  <a:pt x="45407" y="37761"/>
                  <a:pt x="45395" y="37763"/>
                </a:cubicBezTo>
                <a:cubicBezTo>
                  <a:pt x="45237" y="37763"/>
                  <a:pt x="45237" y="37763"/>
                  <a:pt x="45211" y="37605"/>
                </a:cubicBezTo>
                <a:cubicBezTo>
                  <a:pt x="45211" y="37524"/>
                  <a:pt x="45201" y="37493"/>
                  <a:pt x="45187" y="37493"/>
                </a:cubicBezTo>
                <a:cubicBezTo>
                  <a:pt x="45179" y="37493"/>
                  <a:pt x="45168" y="37506"/>
                  <a:pt x="45158" y="37526"/>
                </a:cubicBezTo>
                <a:cubicBezTo>
                  <a:pt x="45140" y="37545"/>
                  <a:pt x="45108" y="37563"/>
                  <a:pt x="45081" y="37563"/>
                </a:cubicBezTo>
                <a:cubicBezTo>
                  <a:pt x="45071" y="37563"/>
                  <a:pt x="45061" y="37560"/>
                  <a:pt x="45053" y="37552"/>
                </a:cubicBezTo>
                <a:cubicBezTo>
                  <a:pt x="45027" y="37526"/>
                  <a:pt x="45053" y="37447"/>
                  <a:pt x="45132" y="37368"/>
                </a:cubicBezTo>
                <a:cubicBezTo>
                  <a:pt x="45207" y="37305"/>
                  <a:pt x="45270" y="37273"/>
                  <a:pt x="45313" y="37273"/>
                </a:cubicBezTo>
                <a:cubicBezTo>
                  <a:pt x="45360" y="37273"/>
                  <a:pt x="45382" y="37312"/>
                  <a:pt x="45369" y="37394"/>
                </a:cubicBezTo>
                <a:cubicBezTo>
                  <a:pt x="45369" y="37421"/>
                  <a:pt x="45369" y="37434"/>
                  <a:pt x="45375" y="37434"/>
                </a:cubicBezTo>
                <a:cubicBezTo>
                  <a:pt x="45382" y="37434"/>
                  <a:pt x="45395" y="37421"/>
                  <a:pt x="45421" y="37394"/>
                </a:cubicBezTo>
                <a:cubicBezTo>
                  <a:pt x="45474" y="37342"/>
                  <a:pt x="45342" y="37079"/>
                  <a:pt x="45211" y="37079"/>
                </a:cubicBezTo>
                <a:cubicBezTo>
                  <a:pt x="45158" y="37053"/>
                  <a:pt x="45106" y="37000"/>
                  <a:pt x="45132" y="36947"/>
                </a:cubicBezTo>
                <a:cubicBezTo>
                  <a:pt x="45141" y="36881"/>
                  <a:pt x="45120" y="36852"/>
                  <a:pt x="45086" y="36852"/>
                </a:cubicBezTo>
                <a:cubicBezTo>
                  <a:pt x="45024" y="36852"/>
                  <a:pt x="44919" y="36944"/>
                  <a:pt x="44869" y="37079"/>
                </a:cubicBezTo>
                <a:cubicBezTo>
                  <a:pt x="44816" y="37171"/>
                  <a:pt x="44797" y="37217"/>
                  <a:pt x="44793" y="37217"/>
                </a:cubicBezTo>
                <a:cubicBezTo>
                  <a:pt x="44790" y="37217"/>
                  <a:pt x="44803" y="37171"/>
                  <a:pt x="44816" y="37079"/>
                </a:cubicBezTo>
                <a:cubicBezTo>
                  <a:pt x="44839" y="36920"/>
                  <a:pt x="44705" y="36605"/>
                  <a:pt x="44618" y="36605"/>
                </a:cubicBezTo>
                <a:cubicBezTo>
                  <a:pt x="44603" y="36605"/>
                  <a:pt x="44590" y="36614"/>
                  <a:pt x="44580" y="36632"/>
                </a:cubicBezTo>
                <a:cubicBezTo>
                  <a:pt x="44561" y="36650"/>
                  <a:pt x="44529" y="36669"/>
                  <a:pt x="44494" y="36669"/>
                </a:cubicBezTo>
                <a:cubicBezTo>
                  <a:pt x="44479" y="36669"/>
                  <a:pt x="44463" y="36666"/>
                  <a:pt x="44448" y="36658"/>
                </a:cubicBezTo>
                <a:cubicBezTo>
                  <a:pt x="44422" y="36632"/>
                  <a:pt x="44395" y="36579"/>
                  <a:pt x="44422" y="36553"/>
                </a:cubicBezTo>
                <a:cubicBezTo>
                  <a:pt x="44448" y="36500"/>
                  <a:pt x="44422" y="36500"/>
                  <a:pt x="44343" y="36500"/>
                </a:cubicBezTo>
                <a:cubicBezTo>
                  <a:pt x="44159" y="36448"/>
                  <a:pt x="44001" y="36290"/>
                  <a:pt x="43948" y="36106"/>
                </a:cubicBezTo>
                <a:cubicBezTo>
                  <a:pt x="43948" y="36092"/>
                  <a:pt x="43945" y="36085"/>
                  <a:pt x="43938" y="36085"/>
                </a:cubicBezTo>
                <a:cubicBezTo>
                  <a:pt x="43920" y="36085"/>
                  <a:pt x="43882" y="36134"/>
                  <a:pt x="43843" y="36211"/>
                </a:cubicBezTo>
                <a:cubicBezTo>
                  <a:pt x="43791" y="36332"/>
                  <a:pt x="43705" y="36408"/>
                  <a:pt x="43630" y="36408"/>
                </a:cubicBezTo>
                <a:cubicBezTo>
                  <a:pt x="43591" y="36408"/>
                  <a:pt x="43554" y="36387"/>
                  <a:pt x="43528" y="36342"/>
                </a:cubicBezTo>
                <a:cubicBezTo>
                  <a:pt x="43478" y="36259"/>
                  <a:pt x="43501" y="36208"/>
                  <a:pt x="43546" y="36208"/>
                </a:cubicBezTo>
                <a:cubicBezTo>
                  <a:pt x="43571" y="36208"/>
                  <a:pt x="43604" y="36225"/>
                  <a:pt x="43633" y="36264"/>
                </a:cubicBezTo>
                <a:cubicBezTo>
                  <a:pt x="43680" y="36323"/>
                  <a:pt x="43701" y="36350"/>
                  <a:pt x="43707" y="36350"/>
                </a:cubicBezTo>
                <a:cubicBezTo>
                  <a:pt x="43714" y="36350"/>
                  <a:pt x="43700" y="36309"/>
                  <a:pt x="43685" y="36237"/>
                </a:cubicBezTo>
                <a:cubicBezTo>
                  <a:pt x="43659" y="36158"/>
                  <a:pt x="43633" y="36079"/>
                  <a:pt x="43606" y="36001"/>
                </a:cubicBezTo>
                <a:cubicBezTo>
                  <a:pt x="43606" y="35920"/>
                  <a:pt x="43576" y="35886"/>
                  <a:pt x="43514" y="35886"/>
                </a:cubicBezTo>
                <a:cubicBezTo>
                  <a:pt x="43495" y="35886"/>
                  <a:pt x="43473" y="35889"/>
                  <a:pt x="43449" y="35895"/>
                </a:cubicBezTo>
                <a:cubicBezTo>
                  <a:pt x="43238" y="35895"/>
                  <a:pt x="43028" y="35816"/>
                  <a:pt x="43133" y="35764"/>
                </a:cubicBezTo>
                <a:cubicBezTo>
                  <a:pt x="43203" y="35717"/>
                  <a:pt x="43148" y="35628"/>
                  <a:pt x="43042" y="35628"/>
                </a:cubicBezTo>
                <a:cubicBezTo>
                  <a:pt x="43029" y="35628"/>
                  <a:pt x="43016" y="35629"/>
                  <a:pt x="43002" y="35632"/>
                </a:cubicBezTo>
                <a:cubicBezTo>
                  <a:pt x="42987" y="35636"/>
                  <a:pt x="42974" y="35637"/>
                  <a:pt x="42961" y="35637"/>
                </a:cubicBezTo>
                <a:cubicBezTo>
                  <a:pt x="42879" y="35637"/>
                  <a:pt x="42835" y="35569"/>
                  <a:pt x="42949" y="35501"/>
                </a:cubicBezTo>
                <a:cubicBezTo>
                  <a:pt x="43054" y="35422"/>
                  <a:pt x="43028" y="35396"/>
                  <a:pt x="42975" y="35369"/>
                </a:cubicBezTo>
                <a:cubicBezTo>
                  <a:pt x="42968" y="35362"/>
                  <a:pt x="42957" y="35359"/>
                  <a:pt x="42944" y="35359"/>
                </a:cubicBezTo>
                <a:cubicBezTo>
                  <a:pt x="42909" y="35359"/>
                  <a:pt x="42856" y="35383"/>
                  <a:pt x="42817" y="35422"/>
                </a:cubicBezTo>
                <a:cubicBezTo>
                  <a:pt x="42791" y="35431"/>
                  <a:pt x="42753" y="35437"/>
                  <a:pt x="42716" y="35437"/>
                </a:cubicBezTo>
                <a:cubicBezTo>
                  <a:pt x="42642" y="35437"/>
                  <a:pt x="42572" y="35413"/>
                  <a:pt x="42607" y="35343"/>
                </a:cubicBezTo>
                <a:cubicBezTo>
                  <a:pt x="42633" y="35317"/>
                  <a:pt x="42607" y="35264"/>
                  <a:pt x="42581" y="35238"/>
                </a:cubicBezTo>
                <a:cubicBezTo>
                  <a:pt x="42565" y="35226"/>
                  <a:pt x="42549" y="35220"/>
                  <a:pt x="42535" y="35220"/>
                </a:cubicBezTo>
                <a:cubicBezTo>
                  <a:pt x="42456" y="35220"/>
                  <a:pt x="42413" y="35385"/>
                  <a:pt x="42502" y="35475"/>
                </a:cubicBezTo>
                <a:cubicBezTo>
                  <a:pt x="42598" y="35570"/>
                  <a:pt x="42563" y="35797"/>
                  <a:pt x="42436" y="35797"/>
                </a:cubicBezTo>
                <a:cubicBezTo>
                  <a:pt x="42424" y="35797"/>
                  <a:pt x="42411" y="35795"/>
                  <a:pt x="42397" y="35790"/>
                </a:cubicBezTo>
                <a:cubicBezTo>
                  <a:pt x="42239" y="35738"/>
                  <a:pt x="42134" y="35632"/>
                  <a:pt x="42028" y="35527"/>
                </a:cubicBezTo>
                <a:cubicBezTo>
                  <a:pt x="42011" y="35476"/>
                  <a:pt x="42106" y="35435"/>
                  <a:pt x="42188" y="35435"/>
                </a:cubicBezTo>
                <a:cubicBezTo>
                  <a:pt x="42232" y="35435"/>
                  <a:pt x="42273" y="35447"/>
                  <a:pt x="42291" y="35475"/>
                </a:cubicBezTo>
                <a:cubicBezTo>
                  <a:pt x="42307" y="35498"/>
                  <a:pt x="42321" y="35510"/>
                  <a:pt x="42332" y="35510"/>
                </a:cubicBezTo>
                <a:cubicBezTo>
                  <a:pt x="42357" y="35510"/>
                  <a:pt x="42370" y="35446"/>
                  <a:pt x="42370" y="35317"/>
                </a:cubicBezTo>
                <a:cubicBezTo>
                  <a:pt x="42392" y="35186"/>
                  <a:pt x="42288" y="35001"/>
                  <a:pt x="42206" y="35001"/>
                </a:cubicBezTo>
                <a:cubicBezTo>
                  <a:pt x="42189" y="35001"/>
                  <a:pt x="42174" y="35009"/>
                  <a:pt x="42160" y="35027"/>
                </a:cubicBezTo>
                <a:cubicBezTo>
                  <a:pt x="42151" y="35045"/>
                  <a:pt x="42142" y="35054"/>
                  <a:pt x="42134" y="35054"/>
                </a:cubicBezTo>
                <a:cubicBezTo>
                  <a:pt x="42116" y="35054"/>
                  <a:pt x="42099" y="35019"/>
                  <a:pt x="42081" y="34949"/>
                </a:cubicBezTo>
                <a:cubicBezTo>
                  <a:pt x="42064" y="34898"/>
                  <a:pt x="42047" y="34869"/>
                  <a:pt x="42023" y="34869"/>
                </a:cubicBezTo>
                <a:cubicBezTo>
                  <a:pt x="42010" y="34869"/>
                  <a:pt x="41994" y="34877"/>
                  <a:pt x="41976" y="34896"/>
                </a:cubicBezTo>
                <a:cubicBezTo>
                  <a:pt x="41963" y="34909"/>
                  <a:pt x="41943" y="34916"/>
                  <a:pt x="41920" y="34916"/>
                </a:cubicBezTo>
                <a:cubicBezTo>
                  <a:pt x="41897" y="34916"/>
                  <a:pt x="41871" y="34909"/>
                  <a:pt x="41844" y="34896"/>
                </a:cubicBezTo>
                <a:cubicBezTo>
                  <a:pt x="41750" y="34825"/>
                  <a:pt x="41782" y="34734"/>
                  <a:pt x="41884" y="34734"/>
                </a:cubicBezTo>
                <a:cubicBezTo>
                  <a:pt x="41896" y="34734"/>
                  <a:pt x="41909" y="34735"/>
                  <a:pt x="41923" y="34738"/>
                </a:cubicBezTo>
                <a:cubicBezTo>
                  <a:pt x="41933" y="34743"/>
                  <a:pt x="41939" y="34745"/>
                  <a:pt x="41942" y="34745"/>
                </a:cubicBezTo>
                <a:cubicBezTo>
                  <a:pt x="41956" y="34745"/>
                  <a:pt x="41905" y="34698"/>
                  <a:pt x="41818" y="34633"/>
                </a:cubicBezTo>
                <a:cubicBezTo>
                  <a:pt x="41769" y="34600"/>
                  <a:pt x="41721" y="34578"/>
                  <a:pt x="41703" y="34578"/>
                </a:cubicBezTo>
                <a:cubicBezTo>
                  <a:pt x="41692" y="34578"/>
                  <a:pt x="41693" y="34587"/>
                  <a:pt x="41713" y="34607"/>
                </a:cubicBezTo>
                <a:cubicBezTo>
                  <a:pt x="41739" y="34633"/>
                  <a:pt x="41713" y="34686"/>
                  <a:pt x="41687" y="34712"/>
                </a:cubicBezTo>
                <a:cubicBezTo>
                  <a:pt x="41608" y="34738"/>
                  <a:pt x="41529" y="34791"/>
                  <a:pt x="41476" y="34843"/>
                </a:cubicBezTo>
                <a:cubicBezTo>
                  <a:pt x="41467" y="34855"/>
                  <a:pt x="41455" y="34866"/>
                  <a:pt x="41442" y="34877"/>
                </a:cubicBezTo>
                <a:lnTo>
                  <a:pt x="41442" y="34877"/>
                </a:lnTo>
                <a:cubicBezTo>
                  <a:pt x="41471" y="34860"/>
                  <a:pt x="41501" y="34848"/>
                  <a:pt x="41529" y="34843"/>
                </a:cubicBezTo>
                <a:lnTo>
                  <a:pt x="41529" y="34843"/>
                </a:lnTo>
                <a:lnTo>
                  <a:pt x="41502" y="34870"/>
                </a:lnTo>
                <a:cubicBezTo>
                  <a:pt x="41608" y="34870"/>
                  <a:pt x="41739" y="34949"/>
                  <a:pt x="42002" y="35159"/>
                </a:cubicBezTo>
                <a:cubicBezTo>
                  <a:pt x="42081" y="35238"/>
                  <a:pt x="42055" y="35238"/>
                  <a:pt x="41923" y="35264"/>
                </a:cubicBezTo>
                <a:lnTo>
                  <a:pt x="41739" y="35317"/>
                </a:lnTo>
                <a:cubicBezTo>
                  <a:pt x="41739" y="35317"/>
                  <a:pt x="41713" y="35238"/>
                  <a:pt x="41687" y="35159"/>
                </a:cubicBezTo>
                <a:cubicBezTo>
                  <a:pt x="41687" y="35080"/>
                  <a:pt x="41687" y="35041"/>
                  <a:pt x="41677" y="35041"/>
                </a:cubicBezTo>
                <a:cubicBezTo>
                  <a:pt x="41667" y="35041"/>
                  <a:pt x="41647" y="35080"/>
                  <a:pt x="41608" y="35159"/>
                </a:cubicBezTo>
                <a:cubicBezTo>
                  <a:pt x="41584" y="35231"/>
                  <a:pt x="41570" y="35265"/>
                  <a:pt x="41561" y="35265"/>
                </a:cubicBezTo>
                <a:cubicBezTo>
                  <a:pt x="41549" y="35265"/>
                  <a:pt x="41543" y="35218"/>
                  <a:pt x="41529" y="35133"/>
                </a:cubicBezTo>
                <a:cubicBezTo>
                  <a:pt x="41514" y="35031"/>
                  <a:pt x="41508" y="34994"/>
                  <a:pt x="41496" y="34994"/>
                </a:cubicBezTo>
                <a:cubicBezTo>
                  <a:pt x="41486" y="34994"/>
                  <a:pt x="41473" y="35018"/>
                  <a:pt x="41450" y="35054"/>
                </a:cubicBezTo>
                <a:cubicBezTo>
                  <a:pt x="41431" y="35072"/>
                  <a:pt x="41399" y="35091"/>
                  <a:pt x="41364" y="35091"/>
                </a:cubicBezTo>
                <a:cubicBezTo>
                  <a:pt x="41349" y="35091"/>
                  <a:pt x="41334" y="35088"/>
                  <a:pt x="41318" y="35080"/>
                </a:cubicBezTo>
                <a:cubicBezTo>
                  <a:pt x="41303" y="35072"/>
                  <a:pt x="41290" y="35069"/>
                  <a:pt x="41279" y="35069"/>
                </a:cubicBezTo>
                <a:cubicBezTo>
                  <a:pt x="41253" y="35069"/>
                  <a:pt x="41239" y="35088"/>
                  <a:pt x="41239" y="35106"/>
                </a:cubicBezTo>
                <a:cubicBezTo>
                  <a:pt x="41259" y="35145"/>
                  <a:pt x="41236" y="35169"/>
                  <a:pt x="41212" y="35169"/>
                </a:cubicBezTo>
                <a:cubicBezTo>
                  <a:pt x="41203" y="35169"/>
                  <a:pt x="41194" y="35166"/>
                  <a:pt x="41187" y="35159"/>
                </a:cubicBezTo>
                <a:cubicBezTo>
                  <a:pt x="41168" y="35140"/>
                  <a:pt x="41274" y="34995"/>
                  <a:pt x="41394" y="34908"/>
                </a:cubicBezTo>
                <a:lnTo>
                  <a:pt x="41394" y="34908"/>
                </a:lnTo>
                <a:cubicBezTo>
                  <a:pt x="41319" y="34948"/>
                  <a:pt x="41219" y="34972"/>
                  <a:pt x="41136" y="34972"/>
                </a:cubicBezTo>
                <a:cubicBezTo>
                  <a:pt x="41053" y="34972"/>
                  <a:pt x="40987" y="34949"/>
                  <a:pt x="40976" y="34896"/>
                </a:cubicBezTo>
                <a:cubicBezTo>
                  <a:pt x="40976" y="34889"/>
                  <a:pt x="40975" y="34886"/>
                  <a:pt x="40972" y="34886"/>
                </a:cubicBezTo>
                <a:cubicBezTo>
                  <a:pt x="40966" y="34886"/>
                  <a:pt x="40957" y="34910"/>
                  <a:pt x="40976" y="34949"/>
                </a:cubicBezTo>
                <a:cubicBezTo>
                  <a:pt x="40976" y="35099"/>
                  <a:pt x="40871" y="35232"/>
                  <a:pt x="40760" y="35232"/>
                </a:cubicBezTo>
                <a:cubicBezTo>
                  <a:pt x="40736" y="35232"/>
                  <a:pt x="40711" y="35226"/>
                  <a:pt x="40687" y="35212"/>
                </a:cubicBezTo>
                <a:cubicBezTo>
                  <a:pt x="40529" y="35133"/>
                  <a:pt x="40582" y="35080"/>
                  <a:pt x="40792" y="35080"/>
                </a:cubicBezTo>
                <a:cubicBezTo>
                  <a:pt x="40898" y="35080"/>
                  <a:pt x="40924" y="35080"/>
                  <a:pt x="40871" y="35054"/>
                </a:cubicBezTo>
                <a:cubicBezTo>
                  <a:pt x="40819" y="35001"/>
                  <a:pt x="40819" y="34949"/>
                  <a:pt x="40845" y="34896"/>
                </a:cubicBezTo>
                <a:cubicBezTo>
                  <a:pt x="40871" y="34870"/>
                  <a:pt x="40845" y="34817"/>
                  <a:pt x="40819" y="34817"/>
                </a:cubicBezTo>
                <a:cubicBezTo>
                  <a:pt x="40766" y="34791"/>
                  <a:pt x="40792" y="34764"/>
                  <a:pt x="40871" y="34738"/>
                </a:cubicBezTo>
                <a:cubicBezTo>
                  <a:pt x="40911" y="34725"/>
                  <a:pt x="40950" y="34718"/>
                  <a:pt x="40990" y="34718"/>
                </a:cubicBezTo>
                <a:cubicBezTo>
                  <a:pt x="41029" y="34718"/>
                  <a:pt x="41068" y="34725"/>
                  <a:pt x="41108" y="34738"/>
                </a:cubicBezTo>
                <a:cubicBezTo>
                  <a:pt x="41164" y="34757"/>
                  <a:pt x="41220" y="34775"/>
                  <a:pt x="41275" y="34775"/>
                </a:cubicBezTo>
                <a:cubicBezTo>
                  <a:pt x="41298" y="34775"/>
                  <a:pt x="41322" y="34772"/>
                  <a:pt x="41345" y="34764"/>
                </a:cubicBezTo>
                <a:cubicBezTo>
                  <a:pt x="41476" y="34738"/>
                  <a:pt x="41502" y="34712"/>
                  <a:pt x="41502" y="34528"/>
                </a:cubicBezTo>
                <a:lnTo>
                  <a:pt x="41502" y="34238"/>
                </a:lnTo>
                <a:lnTo>
                  <a:pt x="41371" y="34317"/>
                </a:lnTo>
                <a:cubicBezTo>
                  <a:pt x="41331" y="34344"/>
                  <a:pt x="41299" y="34357"/>
                  <a:pt x="41279" y="34357"/>
                </a:cubicBezTo>
                <a:cubicBezTo>
                  <a:pt x="41259" y="34357"/>
                  <a:pt x="41253" y="34344"/>
                  <a:pt x="41266" y="34317"/>
                </a:cubicBezTo>
                <a:cubicBezTo>
                  <a:pt x="41266" y="34239"/>
                  <a:pt x="41228" y="34189"/>
                  <a:pt x="41176" y="34189"/>
                </a:cubicBezTo>
                <a:cubicBezTo>
                  <a:pt x="41140" y="34189"/>
                  <a:pt x="41098" y="34212"/>
                  <a:pt x="41055" y="34265"/>
                </a:cubicBezTo>
                <a:cubicBezTo>
                  <a:pt x="41025" y="34296"/>
                  <a:pt x="41003" y="34308"/>
                  <a:pt x="40990" y="34308"/>
                </a:cubicBezTo>
                <a:cubicBezTo>
                  <a:pt x="40981" y="34308"/>
                  <a:pt x="40976" y="34302"/>
                  <a:pt x="40976" y="34291"/>
                </a:cubicBezTo>
                <a:cubicBezTo>
                  <a:pt x="41003" y="34238"/>
                  <a:pt x="40976" y="34186"/>
                  <a:pt x="40924" y="34186"/>
                </a:cubicBezTo>
                <a:cubicBezTo>
                  <a:pt x="40792" y="34160"/>
                  <a:pt x="40740" y="33923"/>
                  <a:pt x="40819" y="33791"/>
                </a:cubicBezTo>
                <a:cubicBezTo>
                  <a:pt x="40863" y="33736"/>
                  <a:pt x="40884" y="33713"/>
                  <a:pt x="40893" y="33713"/>
                </a:cubicBezTo>
                <a:cubicBezTo>
                  <a:pt x="40906" y="33713"/>
                  <a:pt x="40898" y="33757"/>
                  <a:pt x="40898" y="33818"/>
                </a:cubicBezTo>
                <a:cubicBezTo>
                  <a:pt x="40898" y="33874"/>
                  <a:pt x="40898" y="33900"/>
                  <a:pt x="40910" y="33900"/>
                </a:cubicBezTo>
                <a:cubicBezTo>
                  <a:pt x="40920" y="33900"/>
                  <a:pt x="40940" y="33881"/>
                  <a:pt x="40976" y="33844"/>
                </a:cubicBezTo>
                <a:cubicBezTo>
                  <a:pt x="41049" y="33771"/>
                  <a:pt x="41010" y="33631"/>
                  <a:pt x="40920" y="33631"/>
                </a:cubicBezTo>
                <a:cubicBezTo>
                  <a:pt x="40913" y="33631"/>
                  <a:pt x="40905" y="33632"/>
                  <a:pt x="40898" y="33634"/>
                </a:cubicBezTo>
                <a:cubicBezTo>
                  <a:pt x="40876" y="33641"/>
                  <a:pt x="40857" y="33644"/>
                  <a:pt x="40840" y="33644"/>
                </a:cubicBezTo>
                <a:cubicBezTo>
                  <a:pt x="40792" y="33644"/>
                  <a:pt x="40759" y="33619"/>
                  <a:pt x="40740" y="33581"/>
                </a:cubicBezTo>
                <a:cubicBezTo>
                  <a:pt x="40720" y="33542"/>
                  <a:pt x="40687" y="33518"/>
                  <a:pt x="40660" y="33518"/>
                </a:cubicBezTo>
                <a:cubicBezTo>
                  <a:pt x="40651" y="33518"/>
                  <a:pt x="40642" y="33521"/>
                  <a:pt x="40635" y="33528"/>
                </a:cubicBezTo>
                <a:cubicBezTo>
                  <a:pt x="40608" y="33581"/>
                  <a:pt x="40556" y="33607"/>
                  <a:pt x="40503" y="33634"/>
                </a:cubicBezTo>
                <a:cubicBezTo>
                  <a:pt x="40398" y="33712"/>
                  <a:pt x="40398" y="33712"/>
                  <a:pt x="40529" y="33712"/>
                </a:cubicBezTo>
                <a:cubicBezTo>
                  <a:pt x="40687" y="33712"/>
                  <a:pt x="40687" y="33739"/>
                  <a:pt x="40608" y="33844"/>
                </a:cubicBezTo>
                <a:cubicBezTo>
                  <a:pt x="40575" y="33894"/>
                  <a:pt x="40542" y="33912"/>
                  <a:pt x="40515" y="33912"/>
                </a:cubicBezTo>
                <a:cubicBezTo>
                  <a:pt x="40500" y="33912"/>
                  <a:pt x="40486" y="33906"/>
                  <a:pt x="40477" y="33897"/>
                </a:cubicBezTo>
                <a:cubicBezTo>
                  <a:pt x="40461" y="33889"/>
                  <a:pt x="40446" y="33886"/>
                  <a:pt x="40431" y="33886"/>
                </a:cubicBezTo>
                <a:cubicBezTo>
                  <a:pt x="40396" y="33886"/>
                  <a:pt x="40364" y="33904"/>
                  <a:pt x="40345" y="33923"/>
                </a:cubicBezTo>
                <a:cubicBezTo>
                  <a:pt x="40319" y="33975"/>
                  <a:pt x="40266" y="33975"/>
                  <a:pt x="40240" y="33975"/>
                </a:cubicBezTo>
                <a:lnTo>
                  <a:pt x="39951" y="33897"/>
                </a:lnTo>
                <a:cubicBezTo>
                  <a:pt x="39898" y="33870"/>
                  <a:pt x="39846" y="33791"/>
                  <a:pt x="39819" y="33739"/>
                </a:cubicBezTo>
                <a:cubicBezTo>
                  <a:pt x="39803" y="33706"/>
                  <a:pt x="39787" y="33684"/>
                  <a:pt x="39770" y="33684"/>
                </a:cubicBezTo>
                <a:cubicBezTo>
                  <a:pt x="39760" y="33684"/>
                  <a:pt x="39750" y="33692"/>
                  <a:pt x="39740" y="33712"/>
                </a:cubicBezTo>
                <a:cubicBezTo>
                  <a:pt x="39721" y="33722"/>
                  <a:pt x="39709" y="33728"/>
                  <a:pt x="39700" y="33728"/>
                </a:cubicBezTo>
                <a:cubicBezTo>
                  <a:pt x="39684" y="33728"/>
                  <a:pt x="39678" y="33710"/>
                  <a:pt x="39661" y="33660"/>
                </a:cubicBezTo>
                <a:cubicBezTo>
                  <a:pt x="39633" y="33574"/>
                  <a:pt x="39674" y="33527"/>
                  <a:pt x="39726" y="33527"/>
                </a:cubicBezTo>
                <a:cubicBezTo>
                  <a:pt x="39770" y="33527"/>
                  <a:pt x="39821" y="33561"/>
                  <a:pt x="39846" y="33634"/>
                </a:cubicBezTo>
                <a:cubicBezTo>
                  <a:pt x="39886" y="33714"/>
                  <a:pt x="39911" y="33748"/>
                  <a:pt x="39943" y="33748"/>
                </a:cubicBezTo>
                <a:cubicBezTo>
                  <a:pt x="39954" y="33748"/>
                  <a:pt x="39965" y="33745"/>
                  <a:pt x="39977" y="33739"/>
                </a:cubicBezTo>
                <a:cubicBezTo>
                  <a:pt x="39991" y="33732"/>
                  <a:pt x="40005" y="33728"/>
                  <a:pt x="40019" y="33728"/>
                </a:cubicBezTo>
                <a:cubicBezTo>
                  <a:pt x="40056" y="33728"/>
                  <a:pt x="40089" y="33753"/>
                  <a:pt x="40109" y="33791"/>
                </a:cubicBezTo>
                <a:cubicBezTo>
                  <a:pt x="40128" y="33811"/>
                  <a:pt x="40144" y="33823"/>
                  <a:pt x="40156" y="33823"/>
                </a:cubicBezTo>
                <a:cubicBezTo>
                  <a:pt x="40177" y="33823"/>
                  <a:pt x="40187" y="33786"/>
                  <a:pt x="40187" y="33686"/>
                </a:cubicBezTo>
                <a:cubicBezTo>
                  <a:pt x="40187" y="33581"/>
                  <a:pt x="40187" y="33476"/>
                  <a:pt x="40135" y="33449"/>
                </a:cubicBezTo>
                <a:cubicBezTo>
                  <a:pt x="40082" y="33449"/>
                  <a:pt x="40056" y="33397"/>
                  <a:pt x="40082" y="33344"/>
                </a:cubicBezTo>
                <a:cubicBezTo>
                  <a:pt x="40109" y="33318"/>
                  <a:pt x="40082" y="33239"/>
                  <a:pt x="40030" y="33213"/>
                </a:cubicBezTo>
                <a:cubicBezTo>
                  <a:pt x="40006" y="33189"/>
                  <a:pt x="39982" y="33176"/>
                  <a:pt x="39966" y="33176"/>
                </a:cubicBezTo>
                <a:cubicBezTo>
                  <a:pt x="39946" y="33176"/>
                  <a:pt x="39936" y="33196"/>
                  <a:pt x="39951" y="33239"/>
                </a:cubicBezTo>
                <a:cubicBezTo>
                  <a:pt x="39951" y="33318"/>
                  <a:pt x="39872" y="33371"/>
                  <a:pt x="39714" y="33449"/>
                </a:cubicBezTo>
                <a:lnTo>
                  <a:pt x="39477" y="33555"/>
                </a:lnTo>
                <a:lnTo>
                  <a:pt x="39477" y="33555"/>
                </a:lnTo>
                <a:lnTo>
                  <a:pt x="39583" y="33397"/>
                </a:lnTo>
                <a:cubicBezTo>
                  <a:pt x="39711" y="33269"/>
                  <a:pt x="39648" y="33105"/>
                  <a:pt x="39535" y="33105"/>
                </a:cubicBezTo>
                <a:cubicBezTo>
                  <a:pt x="39509" y="33105"/>
                  <a:pt x="39481" y="33114"/>
                  <a:pt x="39451" y="33134"/>
                </a:cubicBezTo>
                <a:cubicBezTo>
                  <a:pt x="39320" y="33186"/>
                  <a:pt x="39293" y="33397"/>
                  <a:pt x="39372" y="33397"/>
                </a:cubicBezTo>
                <a:cubicBezTo>
                  <a:pt x="39398" y="33397"/>
                  <a:pt x="39425" y="33449"/>
                  <a:pt x="39372" y="33476"/>
                </a:cubicBezTo>
                <a:cubicBezTo>
                  <a:pt x="39359" y="33489"/>
                  <a:pt x="39344" y="33495"/>
                  <a:pt x="39326" y="33495"/>
                </a:cubicBezTo>
                <a:cubicBezTo>
                  <a:pt x="39272" y="33495"/>
                  <a:pt x="39188" y="33436"/>
                  <a:pt x="39030" y="33318"/>
                </a:cubicBezTo>
                <a:cubicBezTo>
                  <a:pt x="38891" y="33178"/>
                  <a:pt x="38797" y="33114"/>
                  <a:pt x="38748" y="33114"/>
                </a:cubicBezTo>
                <a:cubicBezTo>
                  <a:pt x="38732" y="33114"/>
                  <a:pt x="38721" y="33121"/>
                  <a:pt x="38715" y="33134"/>
                </a:cubicBezTo>
                <a:cubicBezTo>
                  <a:pt x="38704" y="33145"/>
                  <a:pt x="38688" y="33151"/>
                  <a:pt x="38674" y="33151"/>
                </a:cubicBezTo>
                <a:cubicBezTo>
                  <a:pt x="38654" y="33151"/>
                  <a:pt x="38636" y="33138"/>
                  <a:pt x="38636" y="33108"/>
                </a:cubicBezTo>
                <a:cubicBezTo>
                  <a:pt x="38583" y="33029"/>
                  <a:pt x="38531" y="32950"/>
                  <a:pt x="38452" y="32897"/>
                </a:cubicBezTo>
                <a:cubicBezTo>
                  <a:pt x="38268" y="32739"/>
                  <a:pt x="38268" y="32739"/>
                  <a:pt x="38346" y="32634"/>
                </a:cubicBezTo>
                <a:cubicBezTo>
                  <a:pt x="38373" y="32598"/>
                  <a:pt x="38407" y="32580"/>
                  <a:pt x="38441" y="32580"/>
                </a:cubicBezTo>
                <a:cubicBezTo>
                  <a:pt x="38506" y="32580"/>
                  <a:pt x="38575" y="32645"/>
                  <a:pt x="38609" y="32766"/>
                </a:cubicBezTo>
                <a:cubicBezTo>
                  <a:pt x="38609" y="32845"/>
                  <a:pt x="38688" y="32923"/>
                  <a:pt x="38767" y="32923"/>
                </a:cubicBezTo>
                <a:cubicBezTo>
                  <a:pt x="38846" y="32923"/>
                  <a:pt x="38872" y="32923"/>
                  <a:pt x="38820" y="32897"/>
                </a:cubicBezTo>
                <a:cubicBezTo>
                  <a:pt x="38767" y="32845"/>
                  <a:pt x="38767" y="32792"/>
                  <a:pt x="38794" y="32766"/>
                </a:cubicBezTo>
                <a:cubicBezTo>
                  <a:pt x="38872" y="32660"/>
                  <a:pt x="38794" y="32608"/>
                  <a:pt x="38531" y="32529"/>
                </a:cubicBezTo>
                <a:cubicBezTo>
                  <a:pt x="38487" y="32518"/>
                  <a:pt x="38439" y="32512"/>
                  <a:pt x="38396" y="32512"/>
                </a:cubicBezTo>
                <a:cubicBezTo>
                  <a:pt x="38334" y="32512"/>
                  <a:pt x="38283" y="32524"/>
                  <a:pt x="38268" y="32555"/>
                </a:cubicBezTo>
                <a:cubicBezTo>
                  <a:pt x="38254" y="32582"/>
                  <a:pt x="38241" y="32601"/>
                  <a:pt x="38228" y="32601"/>
                </a:cubicBezTo>
                <a:cubicBezTo>
                  <a:pt x="38215" y="32601"/>
                  <a:pt x="38202" y="32582"/>
                  <a:pt x="38189" y="32529"/>
                </a:cubicBezTo>
                <a:cubicBezTo>
                  <a:pt x="38189" y="32476"/>
                  <a:pt x="38182" y="32450"/>
                  <a:pt x="38169" y="32450"/>
                </a:cubicBezTo>
                <a:cubicBezTo>
                  <a:pt x="38156" y="32450"/>
                  <a:pt x="38136" y="32476"/>
                  <a:pt x="38110" y="32529"/>
                </a:cubicBezTo>
                <a:cubicBezTo>
                  <a:pt x="38057" y="32582"/>
                  <a:pt x="38057" y="32634"/>
                  <a:pt x="38057" y="32713"/>
                </a:cubicBezTo>
                <a:cubicBezTo>
                  <a:pt x="38083" y="32766"/>
                  <a:pt x="38083" y="32792"/>
                  <a:pt x="38057" y="32845"/>
                </a:cubicBezTo>
                <a:cubicBezTo>
                  <a:pt x="38053" y="32849"/>
                  <a:pt x="38048" y="32851"/>
                  <a:pt x="38044" y="32851"/>
                </a:cubicBezTo>
                <a:cubicBezTo>
                  <a:pt x="38023" y="32851"/>
                  <a:pt x="38005" y="32800"/>
                  <a:pt x="38005" y="32713"/>
                </a:cubicBezTo>
                <a:cubicBezTo>
                  <a:pt x="37978" y="32582"/>
                  <a:pt x="37899" y="32450"/>
                  <a:pt x="37768" y="32424"/>
                </a:cubicBezTo>
                <a:cubicBezTo>
                  <a:pt x="37557" y="32319"/>
                  <a:pt x="37557" y="32319"/>
                  <a:pt x="37715" y="32292"/>
                </a:cubicBezTo>
                <a:cubicBezTo>
                  <a:pt x="37794" y="32266"/>
                  <a:pt x="37899" y="32187"/>
                  <a:pt x="37952" y="32108"/>
                </a:cubicBezTo>
                <a:cubicBezTo>
                  <a:pt x="38024" y="31982"/>
                  <a:pt x="38208" y="31880"/>
                  <a:pt x="38299" y="31880"/>
                </a:cubicBezTo>
                <a:cubicBezTo>
                  <a:pt x="38341" y="31880"/>
                  <a:pt x="38363" y="31901"/>
                  <a:pt x="38346" y="31950"/>
                </a:cubicBezTo>
                <a:cubicBezTo>
                  <a:pt x="38346" y="32029"/>
                  <a:pt x="38346" y="32029"/>
                  <a:pt x="38478" y="32029"/>
                </a:cubicBezTo>
                <a:cubicBezTo>
                  <a:pt x="38767" y="32003"/>
                  <a:pt x="39162" y="31871"/>
                  <a:pt x="39135" y="31819"/>
                </a:cubicBezTo>
                <a:cubicBezTo>
                  <a:pt x="39125" y="31797"/>
                  <a:pt x="39069" y="31784"/>
                  <a:pt x="39003" y="31784"/>
                </a:cubicBezTo>
                <a:cubicBezTo>
                  <a:pt x="38910" y="31784"/>
                  <a:pt x="38798" y="31810"/>
                  <a:pt x="38767" y="31871"/>
                </a:cubicBezTo>
                <a:cubicBezTo>
                  <a:pt x="38741" y="31898"/>
                  <a:pt x="38715" y="31911"/>
                  <a:pt x="38688" y="31911"/>
                </a:cubicBezTo>
                <a:cubicBezTo>
                  <a:pt x="38662" y="31911"/>
                  <a:pt x="38636" y="31898"/>
                  <a:pt x="38609" y="31871"/>
                </a:cubicBezTo>
                <a:cubicBezTo>
                  <a:pt x="38557" y="31845"/>
                  <a:pt x="38557" y="31766"/>
                  <a:pt x="38583" y="31714"/>
                </a:cubicBezTo>
                <a:cubicBezTo>
                  <a:pt x="38636" y="31661"/>
                  <a:pt x="38583" y="31582"/>
                  <a:pt x="38504" y="31530"/>
                </a:cubicBezTo>
                <a:cubicBezTo>
                  <a:pt x="38462" y="31487"/>
                  <a:pt x="38427" y="31460"/>
                  <a:pt x="38416" y="31460"/>
                </a:cubicBezTo>
                <a:cubicBezTo>
                  <a:pt x="38407" y="31460"/>
                  <a:pt x="38415" y="31481"/>
                  <a:pt x="38452" y="31530"/>
                </a:cubicBezTo>
                <a:cubicBezTo>
                  <a:pt x="38503" y="31632"/>
                  <a:pt x="38499" y="31713"/>
                  <a:pt x="38453" y="31713"/>
                </a:cubicBezTo>
                <a:cubicBezTo>
                  <a:pt x="38429" y="31713"/>
                  <a:pt x="38392" y="31690"/>
                  <a:pt x="38346" y="31635"/>
                </a:cubicBezTo>
                <a:cubicBezTo>
                  <a:pt x="38288" y="31565"/>
                  <a:pt x="38261" y="31531"/>
                  <a:pt x="38249" y="31531"/>
                </a:cubicBezTo>
                <a:cubicBezTo>
                  <a:pt x="38233" y="31531"/>
                  <a:pt x="38241" y="31585"/>
                  <a:pt x="38241" y="31687"/>
                </a:cubicBezTo>
                <a:cubicBezTo>
                  <a:pt x="38241" y="31845"/>
                  <a:pt x="38215" y="31845"/>
                  <a:pt x="38057" y="31845"/>
                </a:cubicBezTo>
                <a:cubicBezTo>
                  <a:pt x="37978" y="31819"/>
                  <a:pt x="37899" y="31819"/>
                  <a:pt x="37820" y="31793"/>
                </a:cubicBezTo>
                <a:cubicBezTo>
                  <a:pt x="37801" y="31786"/>
                  <a:pt x="37786" y="31783"/>
                  <a:pt x="37775" y="31783"/>
                </a:cubicBezTo>
                <a:cubicBezTo>
                  <a:pt x="37743" y="31783"/>
                  <a:pt x="37748" y="31812"/>
                  <a:pt x="37768" y="31871"/>
                </a:cubicBezTo>
                <a:cubicBezTo>
                  <a:pt x="37794" y="31924"/>
                  <a:pt x="37768" y="31977"/>
                  <a:pt x="37636" y="32029"/>
                </a:cubicBezTo>
                <a:cubicBezTo>
                  <a:pt x="37565" y="32053"/>
                  <a:pt x="37521" y="32066"/>
                  <a:pt x="37498" y="32066"/>
                </a:cubicBezTo>
                <a:cubicBezTo>
                  <a:pt x="37471" y="32066"/>
                  <a:pt x="37476" y="32046"/>
                  <a:pt x="37505" y="32003"/>
                </a:cubicBezTo>
                <a:cubicBezTo>
                  <a:pt x="37557" y="31924"/>
                  <a:pt x="37557" y="31871"/>
                  <a:pt x="37426" y="31819"/>
                </a:cubicBezTo>
                <a:cubicBezTo>
                  <a:pt x="37347" y="31793"/>
                  <a:pt x="37268" y="31766"/>
                  <a:pt x="37189" y="31714"/>
                </a:cubicBezTo>
                <a:cubicBezTo>
                  <a:pt x="37186" y="31711"/>
                  <a:pt x="37184" y="31710"/>
                  <a:pt x="37182" y="31710"/>
                </a:cubicBezTo>
                <a:cubicBezTo>
                  <a:pt x="37163" y="31710"/>
                  <a:pt x="37166" y="31804"/>
                  <a:pt x="37189" y="31898"/>
                </a:cubicBezTo>
                <a:cubicBezTo>
                  <a:pt x="37242" y="32029"/>
                  <a:pt x="37216" y="32134"/>
                  <a:pt x="37189" y="32161"/>
                </a:cubicBezTo>
                <a:cubicBezTo>
                  <a:pt x="37137" y="32161"/>
                  <a:pt x="37110" y="32108"/>
                  <a:pt x="37110" y="32029"/>
                </a:cubicBezTo>
                <a:cubicBezTo>
                  <a:pt x="37110" y="31977"/>
                  <a:pt x="37084" y="31924"/>
                  <a:pt x="36900" y="31898"/>
                </a:cubicBezTo>
                <a:cubicBezTo>
                  <a:pt x="36742" y="31871"/>
                  <a:pt x="36716" y="31871"/>
                  <a:pt x="36900" y="31714"/>
                </a:cubicBezTo>
                <a:cubicBezTo>
                  <a:pt x="36997" y="31633"/>
                  <a:pt x="37024" y="31602"/>
                  <a:pt x="37007" y="31602"/>
                </a:cubicBezTo>
                <a:cubicBezTo>
                  <a:pt x="36996" y="31602"/>
                  <a:pt x="36967" y="31614"/>
                  <a:pt x="36926" y="31635"/>
                </a:cubicBezTo>
                <a:cubicBezTo>
                  <a:pt x="36887" y="31646"/>
                  <a:pt x="36854" y="31651"/>
                  <a:pt x="36827" y="31651"/>
                </a:cubicBezTo>
                <a:cubicBezTo>
                  <a:pt x="36728" y="31651"/>
                  <a:pt x="36718" y="31580"/>
                  <a:pt x="36821" y="31477"/>
                </a:cubicBezTo>
                <a:cubicBezTo>
                  <a:pt x="36903" y="31379"/>
                  <a:pt x="36924" y="31352"/>
                  <a:pt x="36902" y="31352"/>
                </a:cubicBezTo>
                <a:cubicBezTo>
                  <a:pt x="36889" y="31352"/>
                  <a:pt x="36861" y="31362"/>
                  <a:pt x="36821" y="31372"/>
                </a:cubicBezTo>
                <a:cubicBezTo>
                  <a:pt x="36790" y="31379"/>
                  <a:pt x="36768" y="31383"/>
                  <a:pt x="36754" y="31383"/>
                </a:cubicBezTo>
                <a:cubicBezTo>
                  <a:pt x="36718" y="31383"/>
                  <a:pt x="36724" y="31364"/>
                  <a:pt x="36742" y="31345"/>
                </a:cubicBezTo>
                <a:cubicBezTo>
                  <a:pt x="36768" y="31293"/>
                  <a:pt x="36768" y="31240"/>
                  <a:pt x="36716" y="31214"/>
                </a:cubicBezTo>
                <a:cubicBezTo>
                  <a:pt x="36709" y="31207"/>
                  <a:pt x="36700" y="31204"/>
                  <a:pt x="36691" y="31204"/>
                </a:cubicBezTo>
                <a:cubicBezTo>
                  <a:pt x="36665" y="31204"/>
                  <a:pt x="36637" y="31228"/>
                  <a:pt x="36637" y="31267"/>
                </a:cubicBezTo>
                <a:cubicBezTo>
                  <a:pt x="36578" y="31385"/>
                  <a:pt x="36459" y="31444"/>
                  <a:pt x="36337" y="31444"/>
                </a:cubicBezTo>
                <a:cubicBezTo>
                  <a:pt x="36297" y="31444"/>
                  <a:pt x="36256" y="31437"/>
                  <a:pt x="36216" y="31424"/>
                </a:cubicBezTo>
                <a:cubicBezTo>
                  <a:pt x="36164" y="31372"/>
                  <a:pt x="36164" y="31319"/>
                  <a:pt x="36269" y="31214"/>
                </a:cubicBezTo>
                <a:cubicBezTo>
                  <a:pt x="36397" y="31107"/>
                  <a:pt x="36369" y="30949"/>
                  <a:pt x="36256" y="30949"/>
                </a:cubicBezTo>
                <a:cubicBezTo>
                  <a:pt x="36229" y="30949"/>
                  <a:pt x="36198" y="30957"/>
                  <a:pt x="36164" y="30977"/>
                </a:cubicBezTo>
                <a:cubicBezTo>
                  <a:pt x="36113" y="31011"/>
                  <a:pt x="36051" y="31026"/>
                  <a:pt x="35994" y="31026"/>
                </a:cubicBezTo>
                <a:cubicBezTo>
                  <a:pt x="35874" y="31026"/>
                  <a:pt x="35777" y="30961"/>
                  <a:pt x="35848" y="30872"/>
                </a:cubicBezTo>
                <a:cubicBezTo>
                  <a:pt x="35874" y="30819"/>
                  <a:pt x="35874" y="30741"/>
                  <a:pt x="35848" y="30662"/>
                </a:cubicBezTo>
                <a:cubicBezTo>
                  <a:pt x="35822" y="30609"/>
                  <a:pt x="35822" y="30556"/>
                  <a:pt x="35848" y="30504"/>
                </a:cubicBezTo>
                <a:cubicBezTo>
                  <a:pt x="35859" y="30482"/>
                  <a:pt x="35874" y="30473"/>
                  <a:pt x="35892" y="30473"/>
                </a:cubicBezTo>
                <a:cubicBezTo>
                  <a:pt x="35959" y="30473"/>
                  <a:pt x="36058" y="30610"/>
                  <a:pt x="36058" y="30714"/>
                </a:cubicBezTo>
                <a:cubicBezTo>
                  <a:pt x="36058" y="30788"/>
                  <a:pt x="36058" y="30821"/>
                  <a:pt x="36068" y="30821"/>
                </a:cubicBezTo>
                <a:cubicBezTo>
                  <a:pt x="36075" y="30821"/>
                  <a:pt x="36088" y="30801"/>
                  <a:pt x="36111" y="30767"/>
                </a:cubicBezTo>
                <a:cubicBezTo>
                  <a:pt x="36144" y="30734"/>
                  <a:pt x="36168" y="30719"/>
                  <a:pt x="36188" y="30719"/>
                </a:cubicBezTo>
                <a:cubicBezTo>
                  <a:pt x="36216" y="30719"/>
                  <a:pt x="36238" y="30747"/>
                  <a:pt x="36269" y="30793"/>
                </a:cubicBezTo>
                <a:cubicBezTo>
                  <a:pt x="36295" y="30819"/>
                  <a:pt x="36315" y="30833"/>
                  <a:pt x="36331" y="30833"/>
                </a:cubicBezTo>
                <a:cubicBezTo>
                  <a:pt x="36348" y="30833"/>
                  <a:pt x="36361" y="30819"/>
                  <a:pt x="36374" y="30793"/>
                </a:cubicBezTo>
                <a:cubicBezTo>
                  <a:pt x="36374" y="30714"/>
                  <a:pt x="36321" y="30662"/>
                  <a:pt x="36216" y="30583"/>
                </a:cubicBezTo>
                <a:cubicBezTo>
                  <a:pt x="36111" y="30530"/>
                  <a:pt x="36058" y="30451"/>
                  <a:pt x="36111" y="30399"/>
                </a:cubicBezTo>
                <a:cubicBezTo>
                  <a:pt x="36131" y="30339"/>
                  <a:pt x="36136" y="30310"/>
                  <a:pt x="36115" y="30310"/>
                </a:cubicBezTo>
                <a:cubicBezTo>
                  <a:pt x="36108" y="30310"/>
                  <a:pt x="36098" y="30313"/>
                  <a:pt x="36085" y="30320"/>
                </a:cubicBezTo>
                <a:cubicBezTo>
                  <a:pt x="36063" y="30327"/>
                  <a:pt x="36042" y="30330"/>
                  <a:pt x="36021" y="30330"/>
                </a:cubicBezTo>
                <a:cubicBezTo>
                  <a:pt x="35963" y="30330"/>
                  <a:pt x="35906" y="30306"/>
                  <a:pt x="35848" y="30267"/>
                </a:cubicBezTo>
                <a:cubicBezTo>
                  <a:pt x="35718" y="30174"/>
                  <a:pt x="35759" y="30081"/>
                  <a:pt x="35868" y="30081"/>
                </a:cubicBezTo>
                <a:cubicBezTo>
                  <a:pt x="35913" y="30081"/>
                  <a:pt x="35970" y="30097"/>
                  <a:pt x="36032" y="30136"/>
                </a:cubicBezTo>
                <a:cubicBezTo>
                  <a:pt x="36085" y="30175"/>
                  <a:pt x="36111" y="30195"/>
                  <a:pt x="36114" y="30195"/>
                </a:cubicBezTo>
                <a:cubicBezTo>
                  <a:pt x="36117" y="30195"/>
                  <a:pt x="36098" y="30175"/>
                  <a:pt x="36058" y="30136"/>
                </a:cubicBezTo>
                <a:cubicBezTo>
                  <a:pt x="35979" y="30057"/>
                  <a:pt x="36006" y="30004"/>
                  <a:pt x="36058" y="30004"/>
                </a:cubicBezTo>
                <a:cubicBezTo>
                  <a:pt x="36085" y="29952"/>
                  <a:pt x="36111" y="29873"/>
                  <a:pt x="36111" y="29794"/>
                </a:cubicBezTo>
                <a:cubicBezTo>
                  <a:pt x="36095" y="29713"/>
                  <a:pt x="36089" y="29682"/>
                  <a:pt x="36056" y="29682"/>
                </a:cubicBezTo>
                <a:cubicBezTo>
                  <a:pt x="36035" y="29682"/>
                  <a:pt x="36004" y="29694"/>
                  <a:pt x="35953" y="29715"/>
                </a:cubicBezTo>
                <a:cubicBezTo>
                  <a:pt x="35795" y="29767"/>
                  <a:pt x="35822" y="29794"/>
                  <a:pt x="35874" y="29820"/>
                </a:cubicBezTo>
                <a:cubicBezTo>
                  <a:pt x="35901" y="29846"/>
                  <a:pt x="35901" y="29899"/>
                  <a:pt x="35874" y="29952"/>
                </a:cubicBezTo>
                <a:cubicBezTo>
                  <a:pt x="35848" y="29965"/>
                  <a:pt x="35828" y="29971"/>
                  <a:pt x="35812" y="29971"/>
                </a:cubicBezTo>
                <a:cubicBezTo>
                  <a:pt x="35795" y="29971"/>
                  <a:pt x="35782" y="29965"/>
                  <a:pt x="35769" y="29952"/>
                </a:cubicBezTo>
                <a:cubicBezTo>
                  <a:pt x="35753" y="29924"/>
                  <a:pt x="35735" y="29913"/>
                  <a:pt x="35719" y="29913"/>
                </a:cubicBezTo>
                <a:cubicBezTo>
                  <a:pt x="35654" y="29913"/>
                  <a:pt x="35596" y="30084"/>
                  <a:pt x="35638" y="30188"/>
                </a:cubicBezTo>
                <a:cubicBezTo>
                  <a:pt x="35690" y="30346"/>
                  <a:pt x="35664" y="30346"/>
                  <a:pt x="35480" y="30346"/>
                </a:cubicBezTo>
                <a:cubicBezTo>
                  <a:pt x="35401" y="30346"/>
                  <a:pt x="35296" y="30399"/>
                  <a:pt x="35296" y="30425"/>
                </a:cubicBezTo>
                <a:cubicBezTo>
                  <a:pt x="35296" y="30425"/>
                  <a:pt x="35296" y="30451"/>
                  <a:pt x="35269" y="30478"/>
                </a:cubicBezTo>
                <a:cubicBezTo>
                  <a:pt x="35269" y="30459"/>
                  <a:pt x="35269" y="30391"/>
                  <a:pt x="35269" y="30293"/>
                </a:cubicBezTo>
                <a:cubicBezTo>
                  <a:pt x="35285" y="30182"/>
                  <a:pt x="35292" y="30138"/>
                  <a:pt x="35265" y="30138"/>
                </a:cubicBezTo>
                <a:cubicBezTo>
                  <a:pt x="35248" y="30138"/>
                  <a:pt x="35216" y="30157"/>
                  <a:pt x="35164" y="30188"/>
                </a:cubicBezTo>
                <a:cubicBezTo>
                  <a:pt x="35127" y="30207"/>
                  <a:pt x="35077" y="30225"/>
                  <a:pt x="35032" y="30225"/>
                </a:cubicBezTo>
                <a:cubicBezTo>
                  <a:pt x="35013" y="30225"/>
                  <a:pt x="34995" y="30222"/>
                  <a:pt x="34980" y="30215"/>
                </a:cubicBezTo>
                <a:cubicBezTo>
                  <a:pt x="34927" y="30188"/>
                  <a:pt x="34875" y="30162"/>
                  <a:pt x="34822" y="30136"/>
                </a:cubicBezTo>
                <a:cubicBezTo>
                  <a:pt x="34770" y="30109"/>
                  <a:pt x="34717" y="30083"/>
                  <a:pt x="34664" y="30057"/>
                </a:cubicBezTo>
                <a:cubicBezTo>
                  <a:pt x="34651" y="30050"/>
                  <a:pt x="34640" y="30047"/>
                  <a:pt x="34629" y="30047"/>
                </a:cubicBezTo>
                <a:cubicBezTo>
                  <a:pt x="34599" y="30047"/>
                  <a:pt x="34579" y="30076"/>
                  <a:pt x="34559" y="30136"/>
                </a:cubicBezTo>
                <a:cubicBezTo>
                  <a:pt x="34545" y="30164"/>
                  <a:pt x="34538" y="30185"/>
                  <a:pt x="34531" y="30185"/>
                </a:cubicBezTo>
                <a:cubicBezTo>
                  <a:pt x="34525" y="30185"/>
                  <a:pt x="34518" y="30171"/>
                  <a:pt x="34507" y="30136"/>
                </a:cubicBezTo>
                <a:cubicBezTo>
                  <a:pt x="34472" y="30015"/>
                  <a:pt x="34415" y="29950"/>
                  <a:pt x="34372" y="29950"/>
                </a:cubicBezTo>
                <a:cubicBezTo>
                  <a:pt x="34350" y="29950"/>
                  <a:pt x="34332" y="29968"/>
                  <a:pt x="34323" y="30004"/>
                </a:cubicBezTo>
                <a:cubicBezTo>
                  <a:pt x="34311" y="30059"/>
                  <a:pt x="34300" y="30082"/>
                  <a:pt x="34285" y="30082"/>
                </a:cubicBezTo>
                <a:cubicBezTo>
                  <a:pt x="34265" y="30082"/>
                  <a:pt x="34237" y="30039"/>
                  <a:pt x="34191" y="29978"/>
                </a:cubicBezTo>
                <a:cubicBezTo>
                  <a:pt x="34112" y="29899"/>
                  <a:pt x="34138" y="29873"/>
                  <a:pt x="34191" y="29873"/>
                </a:cubicBezTo>
                <a:cubicBezTo>
                  <a:pt x="34296" y="29873"/>
                  <a:pt x="34375" y="29689"/>
                  <a:pt x="34296" y="29636"/>
                </a:cubicBezTo>
                <a:cubicBezTo>
                  <a:pt x="34282" y="29629"/>
                  <a:pt x="34268" y="29626"/>
                  <a:pt x="34254" y="29626"/>
                </a:cubicBezTo>
                <a:cubicBezTo>
                  <a:pt x="34215" y="29626"/>
                  <a:pt x="34177" y="29650"/>
                  <a:pt x="34138" y="29689"/>
                </a:cubicBezTo>
                <a:cubicBezTo>
                  <a:pt x="34125" y="29728"/>
                  <a:pt x="34106" y="29754"/>
                  <a:pt x="34086" y="29754"/>
                </a:cubicBezTo>
                <a:cubicBezTo>
                  <a:pt x="34066" y="29754"/>
                  <a:pt x="34046" y="29728"/>
                  <a:pt x="34033" y="29662"/>
                </a:cubicBezTo>
                <a:cubicBezTo>
                  <a:pt x="34005" y="29606"/>
                  <a:pt x="33984" y="29580"/>
                  <a:pt x="33963" y="29580"/>
                </a:cubicBezTo>
                <a:cubicBezTo>
                  <a:pt x="33945" y="29580"/>
                  <a:pt x="33926" y="29599"/>
                  <a:pt x="33902" y="29636"/>
                </a:cubicBezTo>
                <a:cubicBezTo>
                  <a:pt x="33885" y="29653"/>
                  <a:pt x="33860" y="29661"/>
                  <a:pt x="33836" y="29661"/>
                </a:cubicBezTo>
                <a:cubicBezTo>
                  <a:pt x="33784" y="29661"/>
                  <a:pt x="33734" y="29621"/>
                  <a:pt x="33770" y="29531"/>
                </a:cubicBezTo>
                <a:cubicBezTo>
                  <a:pt x="33770" y="29509"/>
                  <a:pt x="33805" y="29471"/>
                  <a:pt x="33860" y="29471"/>
                </a:cubicBezTo>
                <a:cubicBezTo>
                  <a:pt x="33873" y="29471"/>
                  <a:pt x="33887" y="29473"/>
                  <a:pt x="33902" y="29478"/>
                </a:cubicBezTo>
                <a:cubicBezTo>
                  <a:pt x="33981" y="29478"/>
                  <a:pt x="34060" y="29452"/>
                  <a:pt x="34060" y="29347"/>
                </a:cubicBezTo>
                <a:cubicBezTo>
                  <a:pt x="34060" y="29266"/>
                  <a:pt x="34060" y="29232"/>
                  <a:pt x="34001" y="29232"/>
                </a:cubicBezTo>
                <a:cubicBezTo>
                  <a:pt x="33983" y="29232"/>
                  <a:pt x="33959" y="29235"/>
                  <a:pt x="33928" y="29241"/>
                </a:cubicBezTo>
                <a:cubicBezTo>
                  <a:pt x="33849" y="29241"/>
                  <a:pt x="33770" y="29215"/>
                  <a:pt x="33718" y="29163"/>
                </a:cubicBezTo>
                <a:cubicBezTo>
                  <a:pt x="33691" y="29123"/>
                  <a:pt x="33672" y="29103"/>
                  <a:pt x="33658" y="29103"/>
                </a:cubicBezTo>
                <a:cubicBezTo>
                  <a:pt x="33645" y="29103"/>
                  <a:pt x="33639" y="29123"/>
                  <a:pt x="33639" y="29163"/>
                </a:cubicBezTo>
                <a:cubicBezTo>
                  <a:pt x="33639" y="29189"/>
                  <a:pt x="33632" y="29202"/>
                  <a:pt x="33619" y="29202"/>
                </a:cubicBezTo>
                <a:cubicBezTo>
                  <a:pt x="33606" y="29202"/>
                  <a:pt x="33586" y="29189"/>
                  <a:pt x="33560" y="29163"/>
                </a:cubicBezTo>
                <a:cubicBezTo>
                  <a:pt x="33535" y="29126"/>
                  <a:pt x="33517" y="29106"/>
                  <a:pt x="33501" y="29106"/>
                </a:cubicBezTo>
                <a:cubicBezTo>
                  <a:pt x="33483" y="29106"/>
                  <a:pt x="33469" y="29132"/>
                  <a:pt x="33455" y="29189"/>
                </a:cubicBezTo>
                <a:cubicBezTo>
                  <a:pt x="33420" y="29259"/>
                  <a:pt x="33396" y="29282"/>
                  <a:pt x="33369" y="29282"/>
                </a:cubicBezTo>
                <a:cubicBezTo>
                  <a:pt x="33355" y="29282"/>
                  <a:pt x="33341" y="29276"/>
                  <a:pt x="33323" y="29268"/>
                </a:cubicBezTo>
                <a:cubicBezTo>
                  <a:pt x="33297" y="29241"/>
                  <a:pt x="33297" y="29215"/>
                  <a:pt x="33349" y="29189"/>
                </a:cubicBezTo>
                <a:cubicBezTo>
                  <a:pt x="33402" y="29163"/>
                  <a:pt x="33402" y="29057"/>
                  <a:pt x="33376" y="28952"/>
                </a:cubicBezTo>
                <a:cubicBezTo>
                  <a:pt x="33328" y="28763"/>
                  <a:pt x="33409" y="28467"/>
                  <a:pt x="33502" y="28467"/>
                </a:cubicBezTo>
                <a:cubicBezTo>
                  <a:pt x="33512" y="28467"/>
                  <a:pt x="33523" y="28471"/>
                  <a:pt x="33534" y="28479"/>
                </a:cubicBezTo>
                <a:cubicBezTo>
                  <a:pt x="33541" y="28486"/>
                  <a:pt x="33548" y="28489"/>
                  <a:pt x="33554" y="28489"/>
                </a:cubicBezTo>
                <a:cubicBezTo>
                  <a:pt x="33572" y="28489"/>
                  <a:pt x="33586" y="28465"/>
                  <a:pt x="33586" y="28426"/>
                </a:cubicBezTo>
                <a:cubicBezTo>
                  <a:pt x="33586" y="28330"/>
                  <a:pt x="33518" y="28273"/>
                  <a:pt x="33446" y="28273"/>
                </a:cubicBezTo>
                <a:cubicBezTo>
                  <a:pt x="33401" y="28273"/>
                  <a:pt x="33354" y="28296"/>
                  <a:pt x="33323" y="28347"/>
                </a:cubicBezTo>
                <a:cubicBezTo>
                  <a:pt x="33271" y="28426"/>
                  <a:pt x="33244" y="28505"/>
                  <a:pt x="33271" y="28531"/>
                </a:cubicBezTo>
                <a:cubicBezTo>
                  <a:pt x="33323" y="28558"/>
                  <a:pt x="33271" y="28637"/>
                  <a:pt x="33244" y="28715"/>
                </a:cubicBezTo>
                <a:cubicBezTo>
                  <a:pt x="33209" y="28786"/>
                  <a:pt x="33151" y="28821"/>
                  <a:pt x="33061" y="28821"/>
                </a:cubicBezTo>
                <a:cubicBezTo>
                  <a:pt x="33016" y="28821"/>
                  <a:pt x="32964" y="28812"/>
                  <a:pt x="32902" y="28794"/>
                </a:cubicBezTo>
                <a:cubicBezTo>
                  <a:pt x="32771" y="28768"/>
                  <a:pt x="32639" y="28689"/>
                  <a:pt x="32639" y="28663"/>
                </a:cubicBezTo>
                <a:cubicBezTo>
                  <a:pt x="32614" y="28563"/>
                  <a:pt x="32871" y="28159"/>
                  <a:pt x="32966" y="28159"/>
                </a:cubicBezTo>
                <a:cubicBezTo>
                  <a:pt x="32972" y="28159"/>
                  <a:pt x="32977" y="28160"/>
                  <a:pt x="32981" y="28163"/>
                </a:cubicBezTo>
                <a:cubicBezTo>
                  <a:pt x="33008" y="28163"/>
                  <a:pt x="33034" y="28216"/>
                  <a:pt x="33008" y="28242"/>
                </a:cubicBezTo>
                <a:cubicBezTo>
                  <a:pt x="32981" y="28295"/>
                  <a:pt x="32981" y="28321"/>
                  <a:pt x="33008" y="28347"/>
                </a:cubicBezTo>
                <a:cubicBezTo>
                  <a:pt x="33017" y="28352"/>
                  <a:pt x="33026" y="28354"/>
                  <a:pt x="33034" y="28354"/>
                </a:cubicBezTo>
                <a:cubicBezTo>
                  <a:pt x="33070" y="28354"/>
                  <a:pt x="33091" y="28311"/>
                  <a:pt x="33113" y="28268"/>
                </a:cubicBezTo>
                <a:cubicBezTo>
                  <a:pt x="33139" y="28189"/>
                  <a:pt x="33139" y="28111"/>
                  <a:pt x="33060" y="28084"/>
                </a:cubicBezTo>
                <a:cubicBezTo>
                  <a:pt x="33008" y="28058"/>
                  <a:pt x="32981" y="28005"/>
                  <a:pt x="33008" y="27953"/>
                </a:cubicBezTo>
                <a:cubicBezTo>
                  <a:pt x="33018" y="27901"/>
                  <a:pt x="33036" y="27878"/>
                  <a:pt x="33061" y="27878"/>
                </a:cubicBezTo>
                <a:cubicBezTo>
                  <a:pt x="33099" y="27878"/>
                  <a:pt x="33154" y="27935"/>
                  <a:pt x="33218" y="28032"/>
                </a:cubicBezTo>
                <a:cubicBezTo>
                  <a:pt x="33281" y="28126"/>
                  <a:pt x="33467" y="28174"/>
                  <a:pt x="33606" y="28174"/>
                </a:cubicBezTo>
                <a:cubicBezTo>
                  <a:pt x="33699" y="28174"/>
                  <a:pt x="33770" y="28153"/>
                  <a:pt x="33770" y="28111"/>
                </a:cubicBezTo>
                <a:cubicBezTo>
                  <a:pt x="33793" y="27997"/>
                  <a:pt x="33523" y="27748"/>
                  <a:pt x="33397" y="27748"/>
                </a:cubicBezTo>
                <a:cubicBezTo>
                  <a:pt x="33377" y="27748"/>
                  <a:pt x="33360" y="27754"/>
                  <a:pt x="33349" y="27769"/>
                </a:cubicBezTo>
                <a:cubicBezTo>
                  <a:pt x="33337" y="27801"/>
                  <a:pt x="33313" y="27814"/>
                  <a:pt x="33285" y="27814"/>
                </a:cubicBezTo>
                <a:cubicBezTo>
                  <a:pt x="33197" y="27814"/>
                  <a:pt x="33066" y="27684"/>
                  <a:pt x="33086" y="27585"/>
                </a:cubicBezTo>
                <a:cubicBezTo>
                  <a:pt x="33086" y="27506"/>
                  <a:pt x="33060" y="27453"/>
                  <a:pt x="32981" y="27427"/>
                </a:cubicBezTo>
                <a:cubicBezTo>
                  <a:pt x="32902" y="27400"/>
                  <a:pt x="32876" y="27374"/>
                  <a:pt x="32929" y="27322"/>
                </a:cubicBezTo>
                <a:cubicBezTo>
                  <a:pt x="32955" y="27269"/>
                  <a:pt x="32955" y="27216"/>
                  <a:pt x="32929" y="27190"/>
                </a:cubicBezTo>
                <a:cubicBezTo>
                  <a:pt x="32918" y="27179"/>
                  <a:pt x="32902" y="27173"/>
                  <a:pt x="32886" y="27173"/>
                </a:cubicBezTo>
                <a:cubicBezTo>
                  <a:pt x="32863" y="27173"/>
                  <a:pt x="32839" y="27185"/>
                  <a:pt x="32823" y="27216"/>
                </a:cubicBezTo>
                <a:cubicBezTo>
                  <a:pt x="32816" y="27223"/>
                  <a:pt x="32804" y="27227"/>
                  <a:pt x="32787" y="27227"/>
                </a:cubicBezTo>
                <a:cubicBezTo>
                  <a:pt x="32743" y="27227"/>
                  <a:pt x="32671" y="27202"/>
                  <a:pt x="32613" y="27164"/>
                </a:cubicBezTo>
                <a:cubicBezTo>
                  <a:pt x="32508" y="27111"/>
                  <a:pt x="32455" y="27059"/>
                  <a:pt x="32482" y="27032"/>
                </a:cubicBezTo>
                <a:cubicBezTo>
                  <a:pt x="32504" y="26987"/>
                  <a:pt x="32293" y="26864"/>
                  <a:pt x="32150" y="26864"/>
                </a:cubicBezTo>
                <a:cubicBezTo>
                  <a:pt x="32127" y="26864"/>
                  <a:pt x="32105" y="26867"/>
                  <a:pt x="32087" y="26874"/>
                </a:cubicBezTo>
                <a:cubicBezTo>
                  <a:pt x="32070" y="26878"/>
                  <a:pt x="32053" y="26879"/>
                  <a:pt x="32038" y="26879"/>
                </a:cubicBezTo>
                <a:cubicBezTo>
                  <a:pt x="31932" y="26879"/>
                  <a:pt x="31864" y="26805"/>
                  <a:pt x="31956" y="26690"/>
                </a:cubicBezTo>
                <a:cubicBezTo>
                  <a:pt x="32008" y="26611"/>
                  <a:pt x="32008" y="26533"/>
                  <a:pt x="31956" y="26533"/>
                </a:cubicBezTo>
                <a:cubicBezTo>
                  <a:pt x="31824" y="26506"/>
                  <a:pt x="32034" y="26270"/>
                  <a:pt x="32192" y="26270"/>
                </a:cubicBezTo>
                <a:cubicBezTo>
                  <a:pt x="32245" y="26270"/>
                  <a:pt x="32324" y="26296"/>
                  <a:pt x="32324" y="26322"/>
                </a:cubicBezTo>
                <a:cubicBezTo>
                  <a:pt x="32324" y="26333"/>
                  <a:pt x="32337" y="26339"/>
                  <a:pt x="32361" y="26339"/>
                </a:cubicBezTo>
                <a:cubicBezTo>
                  <a:pt x="32394" y="26339"/>
                  <a:pt x="32446" y="26327"/>
                  <a:pt x="32508" y="26296"/>
                </a:cubicBezTo>
                <a:cubicBezTo>
                  <a:pt x="32613" y="26270"/>
                  <a:pt x="32692" y="26217"/>
                  <a:pt x="32666" y="26085"/>
                </a:cubicBezTo>
                <a:cubicBezTo>
                  <a:pt x="32639" y="25980"/>
                  <a:pt x="32613" y="25954"/>
                  <a:pt x="32534" y="25954"/>
                </a:cubicBezTo>
                <a:cubicBezTo>
                  <a:pt x="32455" y="25954"/>
                  <a:pt x="32403" y="25928"/>
                  <a:pt x="32403" y="25901"/>
                </a:cubicBezTo>
                <a:cubicBezTo>
                  <a:pt x="32393" y="25881"/>
                  <a:pt x="32383" y="25873"/>
                  <a:pt x="32372" y="25873"/>
                </a:cubicBezTo>
                <a:cubicBezTo>
                  <a:pt x="32356" y="25873"/>
                  <a:pt x="32340" y="25895"/>
                  <a:pt x="32324" y="25928"/>
                </a:cubicBezTo>
                <a:cubicBezTo>
                  <a:pt x="32301" y="25958"/>
                  <a:pt x="32273" y="25971"/>
                  <a:pt x="32247" y="25971"/>
                </a:cubicBezTo>
                <a:cubicBezTo>
                  <a:pt x="32186" y="25971"/>
                  <a:pt x="32136" y="25897"/>
                  <a:pt x="32192" y="25822"/>
                </a:cubicBezTo>
                <a:cubicBezTo>
                  <a:pt x="32238" y="25761"/>
                  <a:pt x="32249" y="25735"/>
                  <a:pt x="32217" y="25735"/>
                </a:cubicBezTo>
                <a:cubicBezTo>
                  <a:pt x="32195" y="25735"/>
                  <a:pt x="32152" y="25748"/>
                  <a:pt x="32087" y="25770"/>
                </a:cubicBezTo>
                <a:cubicBezTo>
                  <a:pt x="32008" y="25770"/>
                  <a:pt x="31929" y="25770"/>
                  <a:pt x="31956" y="25744"/>
                </a:cubicBezTo>
                <a:cubicBezTo>
                  <a:pt x="31982" y="25691"/>
                  <a:pt x="31982" y="25665"/>
                  <a:pt x="32008" y="25612"/>
                </a:cubicBezTo>
                <a:cubicBezTo>
                  <a:pt x="32008" y="25559"/>
                  <a:pt x="32034" y="25533"/>
                  <a:pt x="32061" y="25481"/>
                </a:cubicBezTo>
                <a:cubicBezTo>
                  <a:pt x="32061" y="25454"/>
                  <a:pt x="32061" y="25454"/>
                  <a:pt x="32034" y="25428"/>
                </a:cubicBezTo>
                <a:cubicBezTo>
                  <a:pt x="32034" y="25402"/>
                  <a:pt x="32034" y="25375"/>
                  <a:pt x="32034" y="25323"/>
                </a:cubicBezTo>
                <a:cubicBezTo>
                  <a:pt x="32034" y="25244"/>
                  <a:pt x="32008" y="25191"/>
                  <a:pt x="31956" y="25139"/>
                </a:cubicBezTo>
                <a:cubicBezTo>
                  <a:pt x="31942" y="25125"/>
                  <a:pt x="31932" y="25118"/>
                  <a:pt x="31925" y="25118"/>
                </a:cubicBezTo>
                <a:cubicBezTo>
                  <a:pt x="31906" y="25118"/>
                  <a:pt x="31917" y="25173"/>
                  <a:pt x="31956" y="25270"/>
                </a:cubicBezTo>
                <a:cubicBezTo>
                  <a:pt x="31982" y="25323"/>
                  <a:pt x="32008" y="25375"/>
                  <a:pt x="32008" y="25428"/>
                </a:cubicBezTo>
                <a:cubicBezTo>
                  <a:pt x="31877" y="25428"/>
                  <a:pt x="31745" y="25454"/>
                  <a:pt x="31640" y="25559"/>
                </a:cubicBezTo>
                <a:cubicBezTo>
                  <a:pt x="31612" y="25588"/>
                  <a:pt x="31568" y="25601"/>
                  <a:pt x="31519" y="25601"/>
                </a:cubicBezTo>
                <a:cubicBezTo>
                  <a:pt x="31383" y="25601"/>
                  <a:pt x="31198" y="25503"/>
                  <a:pt x="31140" y="25349"/>
                </a:cubicBezTo>
                <a:cubicBezTo>
                  <a:pt x="31127" y="25296"/>
                  <a:pt x="31114" y="25270"/>
                  <a:pt x="31088" y="25270"/>
                </a:cubicBezTo>
                <a:cubicBezTo>
                  <a:pt x="31061" y="25270"/>
                  <a:pt x="31022" y="25296"/>
                  <a:pt x="30956" y="25349"/>
                </a:cubicBezTo>
                <a:cubicBezTo>
                  <a:pt x="30867" y="25438"/>
                  <a:pt x="30621" y="25503"/>
                  <a:pt x="30464" y="25503"/>
                </a:cubicBezTo>
                <a:cubicBezTo>
                  <a:pt x="30389" y="25503"/>
                  <a:pt x="30333" y="25488"/>
                  <a:pt x="30325" y="25454"/>
                </a:cubicBezTo>
                <a:cubicBezTo>
                  <a:pt x="30325" y="25402"/>
                  <a:pt x="30351" y="25349"/>
                  <a:pt x="30351" y="25270"/>
                </a:cubicBezTo>
                <a:cubicBezTo>
                  <a:pt x="30369" y="25200"/>
                  <a:pt x="30398" y="25177"/>
                  <a:pt x="30431" y="25177"/>
                </a:cubicBezTo>
                <a:cubicBezTo>
                  <a:pt x="30448" y="25177"/>
                  <a:pt x="30465" y="25182"/>
                  <a:pt x="30483" y="25191"/>
                </a:cubicBezTo>
                <a:cubicBezTo>
                  <a:pt x="30504" y="25205"/>
                  <a:pt x="30529" y="25212"/>
                  <a:pt x="30552" y="25212"/>
                </a:cubicBezTo>
                <a:cubicBezTo>
                  <a:pt x="30617" y="25212"/>
                  <a:pt x="30672" y="25163"/>
                  <a:pt x="30614" y="25086"/>
                </a:cubicBezTo>
                <a:cubicBezTo>
                  <a:pt x="30592" y="25064"/>
                  <a:pt x="30589" y="25056"/>
                  <a:pt x="30596" y="25056"/>
                </a:cubicBezTo>
                <a:cubicBezTo>
                  <a:pt x="30606" y="25056"/>
                  <a:pt x="30636" y="25071"/>
                  <a:pt x="30667" y="25086"/>
                </a:cubicBezTo>
                <a:cubicBezTo>
                  <a:pt x="30746" y="25139"/>
                  <a:pt x="30798" y="25191"/>
                  <a:pt x="30877" y="25244"/>
                </a:cubicBezTo>
                <a:cubicBezTo>
                  <a:pt x="30890" y="25250"/>
                  <a:pt x="30903" y="25253"/>
                  <a:pt x="30916" y="25253"/>
                </a:cubicBezTo>
                <a:cubicBezTo>
                  <a:pt x="31012" y="25253"/>
                  <a:pt x="31108" y="25100"/>
                  <a:pt x="31061" y="25007"/>
                </a:cubicBezTo>
                <a:cubicBezTo>
                  <a:pt x="31052" y="24997"/>
                  <a:pt x="31039" y="24991"/>
                  <a:pt x="31023" y="24991"/>
                </a:cubicBezTo>
                <a:cubicBezTo>
                  <a:pt x="30997" y="24991"/>
                  <a:pt x="30963" y="25010"/>
                  <a:pt x="30930" y="25060"/>
                </a:cubicBezTo>
                <a:cubicBezTo>
                  <a:pt x="30914" y="25092"/>
                  <a:pt x="30887" y="25115"/>
                  <a:pt x="30870" y="25115"/>
                </a:cubicBezTo>
                <a:cubicBezTo>
                  <a:pt x="30859" y="25115"/>
                  <a:pt x="30851" y="25106"/>
                  <a:pt x="30851" y="25086"/>
                </a:cubicBezTo>
                <a:cubicBezTo>
                  <a:pt x="30851" y="25007"/>
                  <a:pt x="30772" y="24928"/>
                  <a:pt x="30667" y="24876"/>
                </a:cubicBezTo>
                <a:cubicBezTo>
                  <a:pt x="30562" y="24823"/>
                  <a:pt x="30483" y="24770"/>
                  <a:pt x="30535" y="24692"/>
                </a:cubicBezTo>
                <a:lnTo>
                  <a:pt x="30562" y="24692"/>
                </a:lnTo>
                <a:cubicBezTo>
                  <a:pt x="30614" y="24692"/>
                  <a:pt x="30641" y="24665"/>
                  <a:pt x="30641" y="24639"/>
                </a:cubicBezTo>
                <a:cubicBezTo>
                  <a:pt x="30693" y="24639"/>
                  <a:pt x="30746" y="24639"/>
                  <a:pt x="30798" y="24665"/>
                </a:cubicBezTo>
                <a:cubicBezTo>
                  <a:pt x="30825" y="24692"/>
                  <a:pt x="30877" y="24692"/>
                  <a:pt x="30904" y="24718"/>
                </a:cubicBezTo>
                <a:cubicBezTo>
                  <a:pt x="30930" y="24744"/>
                  <a:pt x="30956" y="24770"/>
                  <a:pt x="30956" y="24797"/>
                </a:cubicBezTo>
                <a:cubicBezTo>
                  <a:pt x="31018" y="24900"/>
                  <a:pt x="31113" y="24971"/>
                  <a:pt x="31176" y="24971"/>
                </a:cubicBezTo>
                <a:cubicBezTo>
                  <a:pt x="31193" y="24971"/>
                  <a:pt x="31208" y="24966"/>
                  <a:pt x="31219" y="24955"/>
                </a:cubicBezTo>
                <a:lnTo>
                  <a:pt x="31219" y="24928"/>
                </a:lnTo>
                <a:cubicBezTo>
                  <a:pt x="31245" y="24928"/>
                  <a:pt x="31272" y="24955"/>
                  <a:pt x="31298" y="24955"/>
                </a:cubicBezTo>
                <a:cubicBezTo>
                  <a:pt x="31298" y="24981"/>
                  <a:pt x="31272" y="25007"/>
                  <a:pt x="31245" y="25033"/>
                </a:cubicBezTo>
                <a:cubicBezTo>
                  <a:pt x="31193" y="25060"/>
                  <a:pt x="31193" y="25086"/>
                  <a:pt x="31245" y="25139"/>
                </a:cubicBezTo>
                <a:cubicBezTo>
                  <a:pt x="31264" y="25157"/>
                  <a:pt x="31285" y="25169"/>
                  <a:pt x="31306" y="25169"/>
                </a:cubicBezTo>
                <a:cubicBezTo>
                  <a:pt x="31343" y="25169"/>
                  <a:pt x="31377" y="25127"/>
                  <a:pt x="31377" y="25007"/>
                </a:cubicBezTo>
                <a:cubicBezTo>
                  <a:pt x="31377" y="24981"/>
                  <a:pt x="31377" y="24955"/>
                  <a:pt x="31377" y="24928"/>
                </a:cubicBezTo>
                <a:cubicBezTo>
                  <a:pt x="31377" y="24928"/>
                  <a:pt x="31377" y="24902"/>
                  <a:pt x="31377" y="24902"/>
                </a:cubicBezTo>
                <a:cubicBezTo>
                  <a:pt x="31377" y="24876"/>
                  <a:pt x="31377" y="24849"/>
                  <a:pt x="31403" y="24849"/>
                </a:cubicBezTo>
                <a:cubicBezTo>
                  <a:pt x="31430" y="24823"/>
                  <a:pt x="31403" y="24770"/>
                  <a:pt x="31377" y="24744"/>
                </a:cubicBezTo>
                <a:cubicBezTo>
                  <a:pt x="31324" y="24692"/>
                  <a:pt x="31324" y="24639"/>
                  <a:pt x="31351" y="24613"/>
                </a:cubicBezTo>
                <a:cubicBezTo>
                  <a:pt x="31377" y="24560"/>
                  <a:pt x="31351" y="24507"/>
                  <a:pt x="31140" y="24323"/>
                </a:cubicBezTo>
                <a:lnTo>
                  <a:pt x="31167" y="24323"/>
                </a:lnTo>
                <a:cubicBezTo>
                  <a:pt x="31272" y="24323"/>
                  <a:pt x="31272" y="24297"/>
                  <a:pt x="31167" y="24244"/>
                </a:cubicBezTo>
                <a:cubicBezTo>
                  <a:pt x="31129" y="24226"/>
                  <a:pt x="31092" y="24207"/>
                  <a:pt x="31055" y="24207"/>
                </a:cubicBezTo>
                <a:cubicBezTo>
                  <a:pt x="31040" y="24207"/>
                  <a:pt x="31024" y="24210"/>
                  <a:pt x="31009" y="24218"/>
                </a:cubicBezTo>
                <a:lnTo>
                  <a:pt x="30877" y="24113"/>
                </a:lnTo>
                <a:lnTo>
                  <a:pt x="31061" y="24060"/>
                </a:lnTo>
                <a:cubicBezTo>
                  <a:pt x="31107" y="24045"/>
                  <a:pt x="31140" y="24036"/>
                  <a:pt x="31168" y="24036"/>
                </a:cubicBezTo>
                <a:cubicBezTo>
                  <a:pt x="31237" y="24036"/>
                  <a:pt x="31280" y="24088"/>
                  <a:pt x="31430" y="24218"/>
                </a:cubicBezTo>
                <a:lnTo>
                  <a:pt x="31482" y="24297"/>
                </a:lnTo>
                <a:cubicBezTo>
                  <a:pt x="31456" y="24297"/>
                  <a:pt x="31456" y="24297"/>
                  <a:pt x="31430" y="24323"/>
                </a:cubicBezTo>
                <a:cubicBezTo>
                  <a:pt x="31351" y="24376"/>
                  <a:pt x="31351" y="24429"/>
                  <a:pt x="31456" y="24481"/>
                </a:cubicBezTo>
                <a:cubicBezTo>
                  <a:pt x="31497" y="24501"/>
                  <a:pt x="31525" y="24514"/>
                  <a:pt x="31547" y="24514"/>
                </a:cubicBezTo>
                <a:cubicBezTo>
                  <a:pt x="31581" y="24514"/>
                  <a:pt x="31598" y="24483"/>
                  <a:pt x="31614" y="24402"/>
                </a:cubicBezTo>
                <a:cubicBezTo>
                  <a:pt x="31640" y="24429"/>
                  <a:pt x="31666" y="24429"/>
                  <a:pt x="31693" y="24429"/>
                </a:cubicBezTo>
                <a:cubicBezTo>
                  <a:pt x="31771" y="24429"/>
                  <a:pt x="31824" y="24455"/>
                  <a:pt x="31850" y="24481"/>
                </a:cubicBezTo>
                <a:cubicBezTo>
                  <a:pt x="31903" y="24534"/>
                  <a:pt x="31956" y="24534"/>
                  <a:pt x="32008" y="24534"/>
                </a:cubicBezTo>
                <a:cubicBezTo>
                  <a:pt x="32034" y="24560"/>
                  <a:pt x="32061" y="24613"/>
                  <a:pt x="32113" y="24613"/>
                </a:cubicBezTo>
                <a:cubicBezTo>
                  <a:pt x="32140" y="24639"/>
                  <a:pt x="32166" y="24639"/>
                  <a:pt x="32192" y="24639"/>
                </a:cubicBezTo>
                <a:lnTo>
                  <a:pt x="32166" y="24692"/>
                </a:lnTo>
                <a:cubicBezTo>
                  <a:pt x="32166" y="24744"/>
                  <a:pt x="32166" y="24797"/>
                  <a:pt x="32166" y="24849"/>
                </a:cubicBezTo>
                <a:cubicBezTo>
                  <a:pt x="32166" y="24930"/>
                  <a:pt x="32166" y="24964"/>
                  <a:pt x="32131" y="24964"/>
                </a:cubicBezTo>
                <a:cubicBezTo>
                  <a:pt x="32120" y="24964"/>
                  <a:pt x="32106" y="24961"/>
                  <a:pt x="32087" y="24955"/>
                </a:cubicBezTo>
                <a:cubicBezTo>
                  <a:pt x="31982" y="24955"/>
                  <a:pt x="31877" y="24823"/>
                  <a:pt x="31982" y="24770"/>
                </a:cubicBezTo>
                <a:cubicBezTo>
                  <a:pt x="32013" y="24740"/>
                  <a:pt x="32025" y="24727"/>
                  <a:pt x="32020" y="24727"/>
                </a:cubicBezTo>
                <a:cubicBezTo>
                  <a:pt x="32016" y="24727"/>
                  <a:pt x="32004" y="24733"/>
                  <a:pt x="31982" y="24744"/>
                </a:cubicBezTo>
                <a:cubicBezTo>
                  <a:pt x="31929" y="24744"/>
                  <a:pt x="31850" y="24718"/>
                  <a:pt x="31798" y="24692"/>
                </a:cubicBezTo>
                <a:cubicBezTo>
                  <a:pt x="31685" y="24611"/>
                  <a:pt x="31622" y="24580"/>
                  <a:pt x="31589" y="24580"/>
                </a:cubicBezTo>
                <a:cubicBezTo>
                  <a:pt x="31569" y="24580"/>
                  <a:pt x="31561" y="24592"/>
                  <a:pt x="31561" y="24613"/>
                </a:cubicBezTo>
                <a:cubicBezTo>
                  <a:pt x="31551" y="24642"/>
                  <a:pt x="31545" y="24653"/>
                  <a:pt x="31540" y="24653"/>
                </a:cubicBezTo>
                <a:cubicBezTo>
                  <a:pt x="31531" y="24653"/>
                  <a:pt x="31525" y="24620"/>
                  <a:pt x="31508" y="24586"/>
                </a:cubicBezTo>
                <a:cubicBezTo>
                  <a:pt x="31493" y="24555"/>
                  <a:pt x="31478" y="24543"/>
                  <a:pt x="31462" y="24543"/>
                </a:cubicBezTo>
                <a:cubicBezTo>
                  <a:pt x="31451" y="24543"/>
                  <a:pt x="31440" y="24549"/>
                  <a:pt x="31430" y="24560"/>
                </a:cubicBezTo>
                <a:cubicBezTo>
                  <a:pt x="31404" y="24586"/>
                  <a:pt x="31800" y="25008"/>
                  <a:pt x="31895" y="25008"/>
                </a:cubicBezTo>
                <a:cubicBezTo>
                  <a:pt x="31898" y="25008"/>
                  <a:pt x="31901" y="25008"/>
                  <a:pt x="31903" y="25007"/>
                </a:cubicBezTo>
                <a:cubicBezTo>
                  <a:pt x="31929" y="25007"/>
                  <a:pt x="31982" y="25007"/>
                  <a:pt x="32008" y="25033"/>
                </a:cubicBezTo>
                <a:cubicBezTo>
                  <a:pt x="32034" y="25073"/>
                  <a:pt x="32100" y="25093"/>
                  <a:pt x="32156" y="25093"/>
                </a:cubicBezTo>
                <a:cubicBezTo>
                  <a:pt x="32212" y="25093"/>
                  <a:pt x="32258" y="25073"/>
                  <a:pt x="32245" y="25033"/>
                </a:cubicBezTo>
                <a:cubicBezTo>
                  <a:pt x="32245" y="25007"/>
                  <a:pt x="32245" y="24981"/>
                  <a:pt x="32271" y="24955"/>
                </a:cubicBezTo>
                <a:cubicBezTo>
                  <a:pt x="32282" y="24944"/>
                  <a:pt x="32292" y="24938"/>
                  <a:pt x="32301" y="24938"/>
                </a:cubicBezTo>
                <a:cubicBezTo>
                  <a:pt x="32334" y="24938"/>
                  <a:pt x="32350" y="25014"/>
                  <a:pt x="32350" y="25139"/>
                </a:cubicBezTo>
                <a:lnTo>
                  <a:pt x="32350" y="25296"/>
                </a:lnTo>
                <a:lnTo>
                  <a:pt x="32245" y="25244"/>
                </a:lnTo>
                <a:cubicBezTo>
                  <a:pt x="32222" y="25236"/>
                  <a:pt x="32203" y="25233"/>
                  <a:pt x="32188" y="25233"/>
                </a:cubicBezTo>
                <a:cubicBezTo>
                  <a:pt x="32153" y="25233"/>
                  <a:pt x="32140" y="25252"/>
                  <a:pt x="32140" y="25270"/>
                </a:cubicBezTo>
                <a:cubicBezTo>
                  <a:pt x="32140" y="25323"/>
                  <a:pt x="32166" y="25323"/>
                  <a:pt x="32192" y="25323"/>
                </a:cubicBezTo>
                <a:cubicBezTo>
                  <a:pt x="32192" y="25315"/>
                  <a:pt x="32199" y="25312"/>
                  <a:pt x="32210" y="25312"/>
                </a:cubicBezTo>
                <a:cubicBezTo>
                  <a:pt x="32236" y="25312"/>
                  <a:pt x="32287" y="25330"/>
                  <a:pt x="32324" y="25349"/>
                </a:cubicBezTo>
                <a:cubicBezTo>
                  <a:pt x="32403" y="25402"/>
                  <a:pt x="32429" y="25454"/>
                  <a:pt x="32324" y="25559"/>
                </a:cubicBezTo>
                <a:cubicBezTo>
                  <a:pt x="32324" y="25559"/>
                  <a:pt x="32324" y="25586"/>
                  <a:pt x="32324" y="25586"/>
                </a:cubicBezTo>
                <a:cubicBezTo>
                  <a:pt x="32287" y="25567"/>
                  <a:pt x="32249" y="25549"/>
                  <a:pt x="32231" y="25549"/>
                </a:cubicBezTo>
                <a:cubicBezTo>
                  <a:pt x="32223" y="25549"/>
                  <a:pt x="32219" y="25552"/>
                  <a:pt x="32219" y="25559"/>
                </a:cubicBezTo>
                <a:cubicBezTo>
                  <a:pt x="32260" y="25663"/>
                  <a:pt x="32351" y="25767"/>
                  <a:pt x="32413" y="25767"/>
                </a:cubicBezTo>
                <a:cubicBezTo>
                  <a:pt x="32430" y="25767"/>
                  <a:pt x="32444" y="25760"/>
                  <a:pt x="32455" y="25744"/>
                </a:cubicBezTo>
                <a:cubicBezTo>
                  <a:pt x="32504" y="25776"/>
                  <a:pt x="32553" y="25798"/>
                  <a:pt x="32589" y="25798"/>
                </a:cubicBezTo>
                <a:cubicBezTo>
                  <a:pt x="32612" y="25798"/>
                  <a:pt x="32629" y="25790"/>
                  <a:pt x="32639" y="25770"/>
                </a:cubicBezTo>
                <a:cubicBezTo>
                  <a:pt x="32639" y="25750"/>
                  <a:pt x="32643" y="25741"/>
                  <a:pt x="32651" y="25741"/>
                </a:cubicBezTo>
                <a:cubicBezTo>
                  <a:pt x="32663" y="25741"/>
                  <a:pt x="32686" y="25764"/>
                  <a:pt x="32718" y="25796"/>
                </a:cubicBezTo>
                <a:cubicBezTo>
                  <a:pt x="32745" y="25822"/>
                  <a:pt x="32777" y="25836"/>
                  <a:pt x="32810" y="25836"/>
                </a:cubicBezTo>
                <a:cubicBezTo>
                  <a:pt x="32843" y="25836"/>
                  <a:pt x="32876" y="25822"/>
                  <a:pt x="32902" y="25796"/>
                </a:cubicBezTo>
                <a:cubicBezTo>
                  <a:pt x="32942" y="25770"/>
                  <a:pt x="32975" y="25757"/>
                  <a:pt x="33001" y="25757"/>
                </a:cubicBezTo>
                <a:cubicBezTo>
                  <a:pt x="33027" y="25757"/>
                  <a:pt x="33047" y="25770"/>
                  <a:pt x="33060" y="25796"/>
                </a:cubicBezTo>
                <a:cubicBezTo>
                  <a:pt x="33094" y="25847"/>
                  <a:pt x="33150" y="25876"/>
                  <a:pt x="33207" y="25876"/>
                </a:cubicBezTo>
                <a:cubicBezTo>
                  <a:pt x="33238" y="25876"/>
                  <a:pt x="33269" y="25867"/>
                  <a:pt x="33297" y="25849"/>
                </a:cubicBezTo>
                <a:cubicBezTo>
                  <a:pt x="33323" y="25822"/>
                  <a:pt x="33297" y="25796"/>
                  <a:pt x="33244" y="25796"/>
                </a:cubicBezTo>
                <a:cubicBezTo>
                  <a:pt x="33165" y="25796"/>
                  <a:pt x="33139" y="25796"/>
                  <a:pt x="33192" y="25744"/>
                </a:cubicBezTo>
                <a:cubicBezTo>
                  <a:pt x="33255" y="25680"/>
                  <a:pt x="33252" y="25645"/>
                  <a:pt x="33186" y="25645"/>
                </a:cubicBezTo>
                <a:cubicBezTo>
                  <a:pt x="33143" y="25645"/>
                  <a:pt x="33075" y="25660"/>
                  <a:pt x="32981" y="25691"/>
                </a:cubicBezTo>
                <a:cubicBezTo>
                  <a:pt x="32912" y="25706"/>
                  <a:pt x="32861" y="25715"/>
                  <a:pt x="32820" y="25715"/>
                </a:cubicBezTo>
                <a:cubicBezTo>
                  <a:pt x="32720" y="25715"/>
                  <a:pt x="32680" y="25664"/>
                  <a:pt x="32587" y="25533"/>
                </a:cubicBezTo>
                <a:cubicBezTo>
                  <a:pt x="32558" y="25490"/>
                  <a:pt x="32585" y="25470"/>
                  <a:pt x="32641" y="25470"/>
                </a:cubicBezTo>
                <a:cubicBezTo>
                  <a:pt x="32687" y="25470"/>
                  <a:pt x="32752" y="25483"/>
                  <a:pt x="32823" y="25507"/>
                </a:cubicBezTo>
                <a:cubicBezTo>
                  <a:pt x="32879" y="25525"/>
                  <a:pt x="32935" y="25544"/>
                  <a:pt x="32981" y="25544"/>
                </a:cubicBezTo>
                <a:cubicBezTo>
                  <a:pt x="33001" y="25544"/>
                  <a:pt x="33018" y="25541"/>
                  <a:pt x="33034" y="25533"/>
                </a:cubicBezTo>
                <a:cubicBezTo>
                  <a:pt x="33086" y="25507"/>
                  <a:pt x="33086" y="25481"/>
                  <a:pt x="32902" y="25428"/>
                </a:cubicBezTo>
                <a:cubicBezTo>
                  <a:pt x="32718" y="25349"/>
                  <a:pt x="32639" y="25244"/>
                  <a:pt x="32639" y="25112"/>
                </a:cubicBezTo>
                <a:cubicBezTo>
                  <a:pt x="32658" y="25018"/>
                  <a:pt x="32663" y="25005"/>
                  <a:pt x="32723" y="25005"/>
                </a:cubicBezTo>
                <a:cubicBezTo>
                  <a:pt x="32746" y="25005"/>
                  <a:pt x="32778" y="25007"/>
                  <a:pt x="32823" y="25007"/>
                </a:cubicBezTo>
                <a:lnTo>
                  <a:pt x="32850" y="25007"/>
                </a:lnTo>
                <a:cubicBezTo>
                  <a:pt x="32850" y="25033"/>
                  <a:pt x="32876" y="25033"/>
                  <a:pt x="32876" y="25060"/>
                </a:cubicBezTo>
                <a:cubicBezTo>
                  <a:pt x="32896" y="25080"/>
                  <a:pt x="32916" y="25088"/>
                  <a:pt x="32936" y="25088"/>
                </a:cubicBezTo>
                <a:cubicBezTo>
                  <a:pt x="32969" y="25088"/>
                  <a:pt x="33001" y="25066"/>
                  <a:pt x="33034" y="25033"/>
                </a:cubicBezTo>
                <a:cubicBezTo>
                  <a:pt x="33086" y="25060"/>
                  <a:pt x="33113" y="25086"/>
                  <a:pt x="33165" y="25139"/>
                </a:cubicBezTo>
                <a:cubicBezTo>
                  <a:pt x="33113" y="25218"/>
                  <a:pt x="33139" y="25323"/>
                  <a:pt x="33218" y="25375"/>
                </a:cubicBezTo>
                <a:cubicBezTo>
                  <a:pt x="33275" y="25410"/>
                  <a:pt x="33308" y="25429"/>
                  <a:pt x="33322" y="25429"/>
                </a:cubicBezTo>
                <a:cubicBezTo>
                  <a:pt x="33339" y="25429"/>
                  <a:pt x="33326" y="25397"/>
                  <a:pt x="33297" y="25323"/>
                </a:cubicBezTo>
                <a:lnTo>
                  <a:pt x="33297" y="25296"/>
                </a:lnTo>
                <a:cubicBezTo>
                  <a:pt x="33297" y="25270"/>
                  <a:pt x="33297" y="25270"/>
                  <a:pt x="33297" y="25270"/>
                </a:cubicBezTo>
                <a:cubicBezTo>
                  <a:pt x="33297" y="25270"/>
                  <a:pt x="33297" y="25244"/>
                  <a:pt x="33297" y="25244"/>
                </a:cubicBezTo>
                <a:cubicBezTo>
                  <a:pt x="33297" y="25220"/>
                  <a:pt x="33323" y="25207"/>
                  <a:pt x="33360" y="25207"/>
                </a:cubicBezTo>
                <a:cubicBezTo>
                  <a:pt x="33404" y="25207"/>
                  <a:pt x="33464" y="25227"/>
                  <a:pt x="33507" y="25270"/>
                </a:cubicBezTo>
                <a:cubicBezTo>
                  <a:pt x="33537" y="25300"/>
                  <a:pt x="33570" y="25314"/>
                  <a:pt x="33596" y="25314"/>
                </a:cubicBezTo>
                <a:cubicBezTo>
                  <a:pt x="33639" y="25314"/>
                  <a:pt x="33662" y="25273"/>
                  <a:pt x="33612" y="25191"/>
                </a:cubicBezTo>
                <a:cubicBezTo>
                  <a:pt x="33586" y="25165"/>
                  <a:pt x="33586" y="25139"/>
                  <a:pt x="33586" y="25112"/>
                </a:cubicBezTo>
                <a:cubicBezTo>
                  <a:pt x="33639" y="25112"/>
                  <a:pt x="33665" y="25165"/>
                  <a:pt x="33665" y="25191"/>
                </a:cubicBezTo>
                <a:cubicBezTo>
                  <a:pt x="33691" y="25270"/>
                  <a:pt x="33718" y="25296"/>
                  <a:pt x="33744" y="25296"/>
                </a:cubicBezTo>
                <a:cubicBezTo>
                  <a:pt x="33770" y="25296"/>
                  <a:pt x="33770" y="25349"/>
                  <a:pt x="33744" y="25349"/>
                </a:cubicBezTo>
                <a:cubicBezTo>
                  <a:pt x="33718" y="25375"/>
                  <a:pt x="33744" y="25402"/>
                  <a:pt x="33823" y="25454"/>
                </a:cubicBezTo>
                <a:cubicBezTo>
                  <a:pt x="33849" y="25454"/>
                  <a:pt x="33875" y="25481"/>
                  <a:pt x="33928" y="25507"/>
                </a:cubicBezTo>
                <a:cubicBezTo>
                  <a:pt x="33902" y="25507"/>
                  <a:pt x="33928" y="25533"/>
                  <a:pt x="33954" y="25586"/>
                </a:cubicBezTo>
                <a:cubicBezTo>
                  <a:pt x="33981" y="25612"/>
                  <a:pt x="34007" y="25665"/>
                  <a:pt x="34033" y="25691"/>
                </a:cubicBezTo>
                <a:cubicBezTo>
                  <a:pt x="34033" y="25717"/>
                  <a:pt x="34033" y="25770"/>
                  <a:pt x="34060" y="25822"/>
                </a:cubicBezTo>
                <a:cubicBezTo>
                  <a:pt x="34075" y="25838"/>
                  <a:pt x="34107" y="25853"/>
                  <a:pt x="34137" y="25853"/>
                </a:cubicBezTo>
                <a:cubicBezTo>
                  <a:pt x="34159" y="25853"/>
                  <a:pt x="34180" y="25845"/>
                  <a:pt x="34191" y="25822"/>
                </a:cubicBezTo>
                <a:lnTo>
                  <a:pt x="34191" y="25796"/>
                </a:lnTo>
                <a:cubicBezTo>
                  <a:pt x="34217" y="25822"/>
                  <a:pt x="34244" y="25875"/>
                  <a:pt x="34244" y="25901"/>
                </a:cubicBezTo>
                <a:cubicBezTo>
                  <a:pt x="34270" y="26007"/>
                  <a:pt x="34270" y="26085"/>
                  <a:pt x="34244" y="26085"/>
                </a:cubicBezTo>
                <a:cubicBezTo>
                  <a:pt x="34165" y="26112"/>
                  <a:pt x="34401" y="26217"/>
                  <a:pt x="34533" y="26217"/>
                </a:cubicBezTo>
                <a:lnTo>
                  <a:pt x="34586" y="26217"/>
                </a:lnTo>
                <a:cubicBezTo>
                  <a:pt x="34604" y="26236"/>
                  <a:pt x="34623" y="26254"/>
                  <a:pt x="34641" y="26254"/>
                </a:cubicBezTo>
                <a:cubicBezTo>
                  <a:pt x="34649" y="26254"/>
                  <a:pt x="34657" y="26251"/>
                  <a:pt x="34664" y="26243"/>
                </a:cubicBezTo>
                <a:cubicBezTo>
                  <a:pt x="34664" y="26243"/>
                  <a:pt x="34664" y="26217"/>
                  <a:pt x="34664" y="26217"/>
                </a:cubicBezTo>
                <a:cubicBezTo>
                  <a:pt x="34691" y="26217"/>
                  <a:pt x="34717" y="26243"/>
                  <a:pt x="34717" y="26243"/>
                </a:cubicBezTo>
                <a:cubicBezTo>
                  <a:pt x="34736" y="26253"/>
                  <a:pt x="34748" y="26259"/>
                  <a:pt x="34758" y="26259"/>
                </a:cubicBezTo>
                <a:cubicBezTo>
                  <a:pt x="34773" y="26259"/>
                  <a:pt x="34779" y="26241"/>
                  <a:pt x="34796" y="26191"/>
                </a:cubicBezTo>
                <a:cubicBezTo>
                  <a:pt x="34796" y="26270"/>
                  <a:pt x="34849" y="26322"/>
                  <a:pt x="34875" y="26375"/>
                </a:cubicBezTo>
                <a:cubicBezTo>
                  <a:pt x="34889" y="26382"/>
                  <a:pt x="34899" y="26385"/>
                  <a:pt x="34906" y="26385"/>
                </a:cubicBezTo>
                <a:cubicBezTo>
                  <a:pt x="34924" y="26385"/>
                  <a:pt x="34913" y="26361"/>
                  <a:pt x="34875" y="26322"/>
                </a:cubicBezTo>
                <a:cubicBezTo>
                  <a:pt x="34849" y="26243"/>
                  <a:pt x="34849" y="26217"/>
                  <a:pt x="34901" y="26217"/>
                </a:cubicBezTo>
                <a:cubicBezTo>
                  <a:pt x="34875" y="26243"/>
                  <a:pt x="34901" y="26270"/>
                  <a:pt x="34927" y="26322"/>
                </a:cubicBezTo>
                <a:cubicBezTo>
                  <a:pt x="34946" y="26341"/>
                  <a:pt x="34978" y="26359"/>
                  <a:pt x="35013" y="26359"/>
                </a:cubicBezTo>
                <a:cubicBezTo>
                  <a:pt x="35028" y="26359"/>
                  <a:pt x="35044" y="26356"/>
                  <a:pt x="35059" y="26348"/>
                </a:cubicBezTo>
                <a:cubicBezTo>
                  <a:pt x="35072" y="26342"/>
                  <a:pt x="35084" y="26339"/>
                  <a:pt x="35093" y="26339"/>
                </a:cubicBezTo>
                <a:cubicBezTo>
                  <a:pt x="35121" y="26339"/>
                  <a:pt x="35131" y="26368"/>
                  <a:pt x="35112" y="26427"/>
                </a:cubicBezTo>
                <a:cubicBezTo>
                  <a:pt x="35112" y="26466"/>
                  <a:pt x="35112" y="26490"/>
                  <a:pt x="35122" y="26490"/>
                </a:cubicBezTo>
                <a:cubicBezTo>
                  <a:pt x="35126" y="26490"/>
                  <a:pt x="35131" y="26487"/>
                  <a:pt x="35138" y="26480"/>
                </a:cubicBezTo>
                <a:cubicBezTo>
                  <a:pt x="35138" y="26506"/>
                  <a:pt x="35190" y="26559"/>
                  <a:pt x="35296" y="26611"/>
                </a:cubicBezTo>
                <a:lnTo>
                  <a:pt x="35375" y="26664"/>
                </a:lnTo>
                <a:cubicBezTo>
                  <a:pt x="35375" y="26664"/>
                  <a:pt x="35355" y="26657"/>
                  <a:pt x="35335" y="26657"/>
                </a:cubicBezTo>
                <a:cubicBezTo>
                  <a:pt x="35315" y="26657"/>
                  <a:pt x="35296" y="26664"/>
                  <a:pt x="35296" y="26690"/>
                </a:cubicBezTo>
                <a:cubicBezTo>
                  <a:pt x="35282" y="26717"/>
                  <a:pt x="35269" y="26730"/>
                  <a:pt x="35253" y="26730"/>
                </a:cubicBezTo>
                <a:cubicBezTo>
                  <a:pt x="35236" y="26730"/>
                  <a:pt x="35217" y="26717"/>
                  <a:pt x="35190" y="26690"/>
                </a:cubicBezTo>
                <a:cubicBezTo>
                  <a:pt x="35177" y="26677"/>
                  <a:pt x="35158" y="26671"/>
                  <a:pt x="35138" y="26671"/>
                </a:cubicBezTo>
                <a:cubicBezTo>
                  <a:pt x="35118" y="26671"/>
                  <a:pt x="35098" y="26677"/>
                  <a:pt x="35085" y="26690"/>
                </a:cubicBezTo>
                <a:cubicBezTo>
                  <a:pt x="35072" y="26717"/>
                  <a:pt x="35052" y="26730"/>
                  <a:pt x="35033" y="26730"/>
                </a:cubicBezTo>
                <a:cubicBezTo>
                  <a:pt x="35013" y="26730"/>
                  <a:pt x="34993" y="26717"/>
                  <a:pt x="34980" y="26690"/>
                </a:cubicBezTo>
                <a:cubicBezTo>
                  <a:pt x="34961" y="26672"/>
                  <a:pt x="34930" y="26653"/>
                  <a:pt x="34903" y="26653"/>
                </a:cubicBezTo>
                <a:cubicBezTo>
                  <a:pt x="34892" y="26653"/>
                  <a:pt x="34883" y="26656"/>
                  <a:pt x="34875" y="26664"/>
                </a:cubicBezTo>
                <a:cubicBezTo>
                  <a:pt x="34822" y="26664"/>
                  <a:pt x="34822" y="26717"/>
                  <a:pt x="34875" y="26743"/>
                </a:cubicBezTo>
                <a:cubicBezTo>
                  <a:pt x="34901" y="26769"/>
                  <a:pt x="34927" y="26796"/>
                  <a:pt x="34901" y="26822"/>
                </a:cubicBezTo>
                <a:cubicBezTo>
                  <a:pt x="34872" y="26865"/>
                  <a:pt x="34843" y="26885"/>
                  <a:pt x="34814" y="26885"/>
                </a:cubicBezTo>
                <a:cubicBezTo>
                  <a:pt x="34791" y="26885"/>
                  <a:pt x="34767" y="26872"/>
                  <a:pt x="34743" y="26848"/>
                </a:cubicBezTo>
                <a:cubicBezTo>
                  <a:pt x="34664" y="26769"/>
                  <a:pt x="34691" y="26769"/>
                  <a:pt x="34743" y="26743"/>
                </a:cubicBezTo>
                <a:cubicBezTo>
                  <a:pt x="34796" y="26743"/>
                  <a:pt x="34743" y="26690"/>
                  <a:pt x="34664" y="26611"/>
                </a:cubicBezTo>
                <a:cubicBezTo>
                  <a:pt x="34632" y="26579"/>
                  <a:pt x="34599" y="26556"/>
                  <a:pt x="34586" y="26556"/>
                </a:cubicBezTo>
                <a:cubicBezTo>
                  <a:pt x="34577" y="26556"/>
                  <a:pt x="34575" y="26565"/>
                  <a:pt x="34586" y="26585"/>
                </a:cubicBezTo>
                <a:cubicBezTo>
                  <a:pt x="34612" y="26611"/>
                  <a:pt x="34638" y="26717"/>
                  <a:pt x="34664" y="26769"/>
                </a:cubicBezTo>
                <a:cubicBezTo>
                  <a:pt x="34691" y="26848"/>
                  <a:pt x="34717" y="26874"/>
                  <a:pt x="34612" y="26874"/>
                </a:cubicBezTo>
                <a:cubicBezTo>
                  <a:pt x="34588" y="26868"/>
                  <a:pt x="34570" y="26865"/>
                  <a:pt x="34557" y="26865"/>
                </a:cubicBezTo>
                <a:cubicBezTo>
                  <a:pt x="34513" y="26865"/>
                  <a:pt x="34536" y="26904"/>
                  <a:pt x="34638" y="27006"/>
                </a:cubicBezTo>
                <a:cubicBezTo>
                  <a:pt x="34726" y="27076"/>
                  <a:pt x="34755" y="27099"/>
                  <a:pt x="34773" y="27099"/>
                </a:cubicBezTo>
                <a:cubicBezTo>
                  <a:pt x="34781" y="27099"/>
                  <a:pt x="34787" y="27094"/>
                  <a:pt x="34796" y="27085"/>
                </a:cubicBezTo>
                <a:cubicBezTo>
                  <a:pt x="34822" y="27032"/>
                  <a:pt x="34875" y="27006"/>
                  <a:pt x="34927" y="27006"/>
                </a:cubicBezTo>
                <a:cubicBezTo>
                  <a:pt x="35006" y="27006"/>
                  <a:pt x="35033" y="26980"/>
                  <a:pt x="35033" y="26927"/>
                </a:cubicBezTo>
                <a:cubicBezTo>
                  <a:pt x="35033" y="26857"/>
                  <a:pt x="35044" y="26822"/>
                  <a:pt x="35083" y="26822"/>
                </a:cubicBezTo>
                <a:cubicBezTo>
                  <a:pt x="35103" y="26822"/>
                  <a:pt x="35129" y="26831"/>
                  <a:pt x="35164" y="26848"/>
                </a:cubicBezTo>
                <a:cubicBezTo>
                  <a:pt x="35243" y="26874"/>
                  <a:pt x="35217" y="26874"/>
                  <a:pt x="35164" y="26901"/>
                </a:cubicBezTo>
                <a:cubicBezTo>
                  <a:pt x="35085" y="26927"/>
                  <a:pt x="35112" y="27085"/>
                  <a:pt x="35217" y="27111"/>
                </a:cubicBezTo>
                <a:cubicBezTo>
                  <a:pt x="35269" y="27111"/>
                  <a:pt x="35269" y="27111"/>
                  <a:pt x="35269" y="27032"/>
                </a:cubicBezTo>
                <a:cubicBezTo>
                  <a:pt x="35260" y="27013"/>
                  <a:pt x="35257" y="26997"/>
                  <a:pt x="35269" y="26997"/>
                </a:cubicBezTo>
                <a:cubicBezTo>
                  <a:pt x="35288" y="26997"/>
                  <a:pt x="35348" y="27042"/>
                  <a:pt x="35480" y="27190"/>
                </a:cubicBezTo>
                <a:cubicBezTo>
                  <a:pt x="35559" y="27243"/>
                  <a:pt x="35638" y="27295"/>
                  <a:pt x="35716" y="27295"/>
                </a:cubicBezTo>
                <a:cubicBezTo>
                  <a:pt x="35822" y="27295"/>
                  <a:pt x="35822" y="27295"/>
                  <a:pt x="35611" y="27190"/>
                </a:cubicBezTo>
                <a:cubicBezTo>
                  <a:pt x="35401" y="27059"/>
                  <a:pt x="35348" y="26953"/>
                  <a:pt x="35427" y="26927"/>
                </a:cubicBezTo>
                <a:cubicBezTo>
                  <a:pt x="35453" y="26927"/>
                  <a:pt x="35453" y="26874"/>
                  <a:pt x="35427" y="26874"/>
                </a:cubicBezTo>
                <a:cubicBezTo>
                  <a:pt x="35375" y="26848"/>
                  <a:pt x="35401" y="26822"/>
                  <a:pt x="35480" y="26822"/>
                </a:cubicBezTo>
                <a:cubicBezTo>
                  <a:pt x="35484" y="26820"/>
                  <a:pt x="35489" y="26819"/>
                  <a:pt x="35495" y="26819"/>
                </a:cubicBezTo>
                <a:cubicBezTo>
                  <a:pt x="35570" y="26819"/>
                  <a:pt x="35803" y="26967"/>
                  <a:pt x="35901" y="27137"/>
                </a:cubicBezTo>
                <a:cubicBezTo>
                  <a:pt x="35979" y="27269"/>
                  <a:pt x="36032" y="27295"/>
                  <a:pt x="36111" y="27295"/>
                </a:cubicBezTo>
                <a:cubicBezTo>
                  <a:pt x="36269" y="27295"/>
                  <a:pt x="36400" y="27427"/>
                  <a:pt x="36400" y="27585"/>
                </a:cubicBezTo>
                <a:lnTo>
                  <a:pt x="36400" y="27742"/>
                </a:lnTo>
                <a:lnTo>
                  <a:pt x="36505" y="27742"/>
                </a:lnTo>
                <a:cubicBezTo>
                  <a:pt x="36637" y="27742"/>
                  <a:pt x="36768" y="27742"/>
                  <a:pt x="36874" y="27690"/>
                </a:cubicBezTo>
                <a:cubicBezTo>
                  <a:pt x="36874" y="27667"/>
                  <a:pt x="36883" y="27659"/>
                  <a:pt x="36898" y="27659"/>
                </a:cubicBezTo>
                <a:cubicBezTo>
                  <a:pt x="36918" y="27659"/>
                  <a:pt x="36948" y="27675"/>
                  <a:pt x="36979" y="27690"/>
                </a:cubicBezTo>
                <a:cubicBezTo>
                  <a:pt x="37005" y="27716"/>
                  <a:pt x="36979" y="27742"/>
                  <a:pt x="37031" y="27742"/>
                </a:cubicBezTo>
                <a:cubicBezTo>
                  <a:pt x="37045" y="27755"/>
                  <a:pt x="37058" y="27762"/>
                  <a:pt x="37071" y="27762"/>
                </a:cubicBezTo>
                <a:cubicBezTo>
                  <a:pt x="37084" y="27762"/>
                  <a:pt x="37097" y="27755"/>
                  <a:pt x="37110" y="27742"/>
                </a:cubicBezTo>
                <a:cubicBezTo>
                  <a:pt x="37137" y="27769"/>
                  <a:pt x="37189" y="27795"/>
                  <a:pt x="37216" y="27795"/>
                </a:cubicBezTo>
                <a:lnTo>
                  <a:pt x="37242" y="27795"/>
                </a:lnTo>
                <a:cubicBezTo>
                  <a:pt x="37242" y="27821"/>
                  <a:pt x="37268" y="27848"/>
                  <a:pt x="37268" y="27848"/>
                </a:cubicBezTo>
                <a:cubicBezTo>
                  <a:pt x="37268" y="27874"/>
                  <a:pt x="37268" y="27900"/>
                  <a:pt x="37294" y="27900"/>
                </a:cubicBezTo>
                <a:cubicBezTo>
                  <a:pt x="37353" y="27959"/>
                  <a:pt x="37330" y="27993"/>
                  <a:pt x="37274" y="27993"/>
                </a:cubicBezTo>
                <a:cubicBezTo>
                  <a:pt x="37231" y="27993"/>
                  <a:pt x="37168" y="27973"/>
                  <a:pt x="37110" y="27926"/>
                </a:cubicBezTo>
                <a:cubicBezTo>
                  <a:pt x="37050" y="27911"/>
                  <a:pt x="36998" y="27896"/>
                  <a:pt x="36959" y="27896"/>
                </a:cubicBezTo>
                <a:cubicBezTo>
                  <a:pt x="36932" y="27896"/>
                  <a:pt x="36911" y="27904"/>
                  <a:pt x="36900" y="27926"/>
                </a:cubicBezTo>
                <a:cubicBezTo>
                  <a:pt x="36874" y="27940"/>
                  <a:pt x="36847" y="27946"/>
                  <a:pt x="36821" y="27946"/>
                </a:cubicBezTo>
                <a:cubicBezTo>
                  <a:pt x="36795" y="27946"/>
                  <a:pt x="36768" y="27940"/>
                  <a:pt x="36742" y="27926"/>
                </a:cubicBezTo>
                <a:cubicBezTo>
                  <a:pt x="36701" y="27906"/>
                  <a:pt x="36676" y="27894"/>
                  <a:pt x="36664" y="27894"/>
                </a:cubicBezTo>
                <a:cubicBezTo>
                  <a:pt x="36645" y="27894"/>
                  <a:pt x="36657" y="27925"/>
                  <a:pt x="36690" y="28005"/>
                </a:cubicBezTo>
                <a:cubicBezTo>
                  <a:pt x="36725" y="28094"/>
                  <a:pt x="36785" y="28171"/>
                  <a:pt x="36811" y="28171"/>
                </a:cubicBezTo>
                <a:cubicBezTo>
                  <a:pt x="36824" y="28171"/>
                  <a:pt x="36830" y="28153"/>
                  <a:pt x="36821" y="28111"/>
                </a:cubicBezTo>
                <a:lnTo>
                  <a:pt x="36821" y="28005"/>
                </a:lnTo>
                <a:cubicBezTo>
                  <a:pt x="36821" y="28001"/>
                  <a:pt x="36830" y="27998"/>
                  <a:pt x="36846" y="27998"/>
                </a:cubicBezTo>
                <a:cubicBezTo>
                  <a:pt x="36918" y="27998"/>
                  <a:pt x="37129" y="28046"/>
                  <a:pt x="37216" y="28111"/>
                </a:cubicBezTo>
                <a:cubicBezTo>
                  <a:pt x="37255" y="28150"/>
                  <a:pt x="37314" y="28170"/>
                  <a:pt x="37357" y="28170"/>
                </a:cubicBezTo>
                <a:cubicBezTo>
                  <a:pt x="37400" y="28170"/>
                  <a:pt x="37426" y="28150"/>
                  <a:pt x="37400" y="28111"/>
                </a:cubicBezTo>
                <a:cubicBezTo>
                  <a:pt x="37366" y="28077"/>
                  <a:pt x="37361" y="28067"/>
                  <a:pt x="37371" y="28067"/>
                </a:cubicBezTo>
                <a:cubicBezTo>
                  <a:pt x="37384" y="28067"/>
                  <a:pt x="37422" y="28084"/>
                  <a:pt x="37452" y="28084"/>
                </a:cubicBezTo>
                <a:cubicBezTo>
                  <a:pt x="37484" y="28084"/>
                  <a:pt x="37511" y="28088"/>
                  <a:pt x="37528" y="28088"/>
                </a:cubicBezTo>
                <a:cubicBezTo>
                  <a:pt x="37552" y="28088"/>
                  <a:pt x="37552" y="28079"/>
                  <a:pt x="37505" y="28032"/>
                </a:cubicBezTo>
                <a:cubicBezTo>
                  <a:pt x="37400" y="27979"/>
                  <a:pt x="37426" y="27953"/>
                  <a:pt x="37452" y="27926"/>
                </a:cubicBezTo>
                <a:lnTo>
                  <a:pt x="37452" y="27926"/>
                </a:lnTo>
                <a:lnTo>
                  <a:pt x="37557" y="27979"/>
                </a:lnTo>
                <a:lnTo>
                  <a:pt x="37742" y="28005"/>
                </a:lnTo>
                <a:lnTo>
                  <a:pt x="37715" y="28084"/>
                </a:lnTo>
                <a:cubicBezTo>
                  <a:pt x="37659" y="28215"/>
                  <a:pt x="37643" y="28266"/>
                  <a:pt x="37620" y="28266"/>
                </a:cubicBezTo>
                <a:cubicBezTo>
                  <a:pt x="37610" y="28266"/>
                  <a:pt x="37599" y="28257"/>
                  <a:pt x="37584" y="28242"/>
                </a:cubicBezTo>
                <a:cubicBezTo>
                  <a:pt x="37557" y="28229"/>
                  <a:pt x="37538" y="28222"/>
                  <a:pt x="37525" y="28222"/>
                </a:cubicBezTo>
                <a:cubicBezTo>
                  <a:pt x="37511" y="28222"/>
                  <a:pt x="37505" y="28229"/>
                  <a:pt x="37505" y="28242"/>
                </a:cubicBezTo>
                <a:cubicBezTo>
                  <a:pt x="37479" y="28268"/>
                  <a:pt x="37479" y="28295"/>
                  <a:pt x="37505" y="28295"/>
                </a:cubicBezTo>
                <a:cubicBezTo>
                  <a:pt x="37531" y="28347"/>
                  <a:pt x="37557" y="28400"/>
                  <a:pt x="37557" y="28426"/>
                </a:cubicBezTo>
                <a:cubicBezTo>
                  <a:pt x="37584" y="28466"/>
                  <a:pt x="37597" y="28485"/>
                  <a:pt x="37607" y="28485"/>
                </a:cubicBezTo>
                <a:cubicBezTo>
                  <a:pt x="37617" y="28485"/>
                  <a:pt x="37623" y="28466"/>
                  <a:pt x="37636" y="28426"/>
                </a:cubicBezTo>
                <a:cubicBezTo>
                  <a:pt x="37649" y="28400"/>
                  <a:pt x="37663" y="28387"/>
                  <a:pt x="37682" y="28387"/>
                </a:cubicBezTo>
                <a:cubicBezTo>
                  <a:pt x="37702" y="28387"/>
                  <a:pt x="37728" y="28400"/>
                  <a:pt x="37768" y="28426"/>
                </a:cubicBezTo>
                <a:cubicBezTo>
                  <a:pt x="37847" y="28505"/>
                  <a:pt x="37978" y="28584"/>
                  <a:pt x="38083" y="28637"/>
                </a:cubicBezTo>
                <a:cubicBezTo>
                  <a:pt x="38215" y="28715"/>
                  <a:pt x="38320" y="28794"/>
                  <a:pt x="38294" y="28794"/>
                </a:cubicBezTo>
                <a:cubicBezTo>
                  <a:pt x="38281" y="28807"/>
                  <a:pt x="38268" y="28814"/>
                  <a:pt x="38254" y="28814"/>
                </a:cubicBezTo>
                <a:cubicBezTo>
                  <a:pt x="38241" y="28814"/>
                  <a:pt x="38228" y="28807"/>
                  <a:pt x="38215" y="28794"/>
                </a:cubicBezTo>
                <a:cubicBezTo>
                  <a:pt x="38215" y="28794"/>
                  <a:pt x="38162" y="28794"/>
                  <a:pt x="38136" y="28821"/>
                </a:cubicBezTo>
                <a:cubicBezTo>
                  <a:pt x="38121" y="28836"/>
                  <a:pt x="38097" y="28851"/>
                  <a:pt x="38074" y="28851"/>
                </a:cubicBezTo>
                <a:cubicBezTo>
                  <a:pt x="38058" y="28851"/>
                  <a:pt x="38042" y="28843"/>
                  <a:pt x="38031" y="28821"/>
                </a:cubicBezTo>
                <a:cubicBezTo>
                  <a:pt x="38005" y="28768"/>
                  <a:pt x="37952" y="28742"/>
                  <a:pt x="37899" y="28742"/>
                </a:cubicBezTo>
                <a:cubicBezTo>
                  <a:pt x="37768" y="28742"/>
                  <a:pt x="37768" y="28742"/>
                  <a:pt x="37847" y="28873"/>
                </a:cubicBezTo>
                <a:cubicBezTo>
                  <a:pt x="37864" y="28924"/>
                  <a:pt x="37914" y="28953"/>
                  <a:pt x="37961" y="28953"/>
                </a:cubicBezTo>
                <a:cubicBezTo>
                  <a:pt x="37987" y="28953"/>
                  <a:pt x="38012" y="28944"/>
                  <a:pt x="38031" y="28926"/>
                </a:cubicBezTo>
                <a:cubicBezTo>
                  <a:pt x="38083" y="28926"/>
                  <a:pt x="38136" y="28914"/>
                  <a:pt x="38165" y="28914"/>
                </a:cubicBezTo>
                <a:cubicBezTo>
                  <a:pt x="38180" y="28914"/>
                  <a:pt x="38189" y="28917"/>
                  <a:pt x="38189" y="28926"/>
                </a:cubicBezTo>
                <a:cubicBezTo>
                  <a:pt x="38268" y="28926"/>
                  <a:pt x="38346" y="28952"/>
                  <a:pt x="38425" y="28952"/>
                </a:cubicBezTo>
                <a:cubicBezTo>
                  <a:pt x="38449" y="28947"/>
                  <a:pt x="38472" y="28945"/>
                  <a:pt x="38495" y="28945"/>
                </a:cubicBezTo>
                <a:cubicBezTo>
                  <a:pt x="38602" y="28945"/>
                  <a:pt x="38702" y="28992"/>
                  <a:pt x="38767" y="29057"/>
                </a:cubicBezTo>
                <a:cubicBezTo>
                  <a:pt x="38846" y="29123"/>
                  <a:pt x="38892" y="29156"/>
                  <a:pt x="38918" y="29156"/>
                </a:cubicBezTo>
                <a:cubicBezTo>
                  <a:pt x="38945" y="29156"/>
                  <a:pt x="38951" y="29123"/>
                  <a:pt x="38951" y="29057"/>
                </a:cubicBezTo>
                <a:cubicBezTo>
                  <a:pt x="38951" y="29007"/>
                  <a:pt x="38951" y="28989"/>
                  <a:pt x="38965" y="28989"/>
                </a:cubicBezTo>
                <a:cubicBezTo>
                  <a:pt x="38972" y="28989"/>
                  <a:pt x="38985" y="28995"/>
                  <a:pt x="39004" y="29005"/>
                </a:cubicBezTo>
                <a:cubicBezTo>
                  <a:pt x="39030" y="29031"/>
                  <a:pt x="39030" y="29084"/>
                  <a:pt x="39004" y="29136"/>
                </a:cubicBezTo>
                <a:cubicBezTo>
                  <a:pt x="38978" y="29189"/>
                  <a:pt x="39004" y="29241"/>
                  <a:pt x="39109" y="29320"/>
                </a:cubicBezTo>
                <a:cubicBezTo>
                  <a:pt x="39159" y="29370"/>
                  <a:pt x="39209" y="29389"/>
                  <a:pt x="39246" y="29389"/>
                </a:cubicBezTo>
                <a:cubicBezTo>
                  <a:pt x="39267" y="29389"/>
                  <a:pt x="39284" y="29383"/>
                  <a:pt x="39293" y="29373"/>
                </a:cubicBezTo>
                <a:cubicBezTo>
                  <a:pt x="39299" y="29367"/>
                  <a:pt x="39306" y="29364"/>
                  <a:pt x="39315" y="29364"/>
                </a:cubicBezTo>
                <a:cubicBezTo>
                  <a:pt x="39347" y="29364"/>
                  <a:pt x="39406" y="29407"/>
                  <a:pt x="39530" y="29531"/>
                </a:cubicBezTo>
                <a:cubicBezTo>
                  <a:pt x="39640" y="29663"/>
                  <a:pt x="39695" y="29721"/>
                  <a:pt x="39725" y="29721"/>
                </a:cubicBezTo>
                <a:cubicBezTo>
                  <a:pt x="39731" y="29721"/>
                  <a:pt x="39736" y="29719"/>
                  <a:pt x="39740" y="29715"/>
                </a:cubicBezTo>
                <a:cubicBezTo>
                  <a:pt x="39740" y="29689"/>
                  <a:pt x="39740" y="29662"/>
                  <a:pt x="39740" y="29636"/>
                </a:cubicBezTo>
                <a:cubicBezTo>
                  <a:pt x="39695" y="29568"/>
                  <a:pt x="39767" y="29441"/>
                  <a:pt x="39804" y="29441"/>
                </a:cubicBezTo>
                <a:cubicBezTo>
                  <a:pt x="39810" y="29441"/>
                  <a:pt x="39816" y="29445"/>
                  <a:pt x="39819" y="29452"/>
                </a:cubicBezTo>
                <a:lnTo>
                  <a:pt x="39924" y="29531"/>
                </a:lnTo>
                <a:cubicBezTo>
                  <a:pt x="39948" y="29554"/>
                  <a:pt x="39961" y="29567"/>
                  <a:pt x="39968" y="29567"/>
                </a:cubicBezTo>
                <a:cubicBezTo>
                  <a:pt x="39977" y="29567"/>
                  <a:pt x="39977" y="29548"/>
                  <a:pt x="39977" y="29504"/>
                </a:cubicBezTo>
                <a:cubicBezTo>
                  <a:pt x="39977" y="29426"/>
                  <a:pt x="39977" y="29399"/>
                  <a:pt x="39951" y="29399"/>
                </a:cubicBezTo>
                <a:cubicBezTo>
                  <a:pt x="39898" y="29399"/>
                  <a:pt x="39924" y="29373"/>
                  <a:pt x="39951" y="29347"/>
                </a:cubicBezTo>
                <a:lnTo>
                  <a:pt x="40003" y="29347"/>
                </a:lnTo>
                <a:cubicBezTo>
                  <a:pt x="40003" y="29373"/>
                  <a:pt x="40109" y="29426"/>
                  <a:pt x="40214" y="29504"/>
                </a:cubicBezTo>
                <a:cubicBezTo>
                  <a:pt x="40293" y="29583"/>
                  <a:pt x="40372" y="29636"/>
                  <a:pt x="40345" y="29715"/>
                </a:cubicBezTo>
                <a:cubicBezTo>
                  <a:pt x="40332" y="29741"/>
                  <a:pt x="40319" y="29754"/>
                  <a:pt x="40302" y="29754"/>
                </a:cubicBezTo>
                <a:cubicBezTo>
                  <a:pt x="40286" y="29754"/>
                  <a:pt x="40266" y="29741"/>
                  <a:pt x="40240" y="29715"/>
                </a:cubicBezTo>
                <a:cubicBezTo>
                  <a:pt x="40211" y="29686"/>
                  <a:pt x="40182" y="29665"/>
                  <a:pt x="40153" y="29665"/>
                </a:cubicBezTo>
                <a:cubicBezTo>
                  <a:pt x="40130" y="29665"/>
                  <a:pt x="40106" y="29679"/>
                  <a:pt x="40082" y="29715"/>
                </a:cubicBezTo>
                <a:cubicBezTo>
                  <a:pt x="40003" y="29767"/>
                  <a:pt x="39977" y="29794"/>
                  <a:pt x="40135" y="29820"/>
                </a:cubicBezTo>
                <a:cubicBezTo>
                  <a:pt x="40293" y="29873"/>
                  <a:pt x="40424" y="29978"/>
                  <a:pt x="40372" y="30030"/>
                </a:cubicBezTo>
                <a:cubicBezTo>
                  <a:pt x="40319" y="30083"/>
                  <a:pt x="40372" y="30109"/>
                  <a:pt x="40477" y="30162"/>
                </a:cubicBezTo>
                <a:cubicBezTo>
                  <a:pt x="40582" y="30241"/>
                  <a:pt x="40608" y="30267"/>
                  <a:pt x="40556" y="30320"/>
                </a:cubicBezTo>
                <a:cubicBezTo>
                  <a:pt x="40545" y="30323"/>
                  <a:pt x="40534" y="30325"/>
                  <a:pt x="40521" y="30325"/>
                </a:cubicBezTo>
                <a:cubicBezTo>
                  <a:pt x="40437" y="30325"/>
                  <a:pt x="40296" y="30237"/>
                  <a:pt x="39977" y="29873"/>
                </a:cubicBezTo>
                <a:cubicBezTo>
                  <a:pt x="39913" y="29830"/>
                  <a:pt x="39848" y="29787"/>
                  <a:pt x="39812" y="29787"/>
                </a:cubicBezTo>
                <a:cubicBezTo>
                  <a:pt x="39804" y="29787"/>
                  <a:pt x="39798" y="29789"/>
                  <a:pt x="39793" y="29794"/>
                </a:cubicBezTo>
                <a:cubicBezTo>
                  <a:pt x="39767" y="29794"/>
                  <a:pt x="39793" y="29846"/>
                  <a:pt x="39898" y="29925"/>
                </a:cubicBezTo>
                <a:cubicBezTo>
                  <a:pt x="40003" y="30004"/>
                  <a:pt x="40030" y="30030"/>
                  <a:pt x="39977" y="30057"/>
                </a:cubicBezTo>
                <a:cubicBezTo>
                  <a:pt x="39924" y="30057"/>
                  <a:pt x="39951" y="30083"/>
                  <a:pt x="39977" y="30109"/>
                </a:cubicBezTo>
                <a:cubicBezTo>
                  <a:pt x="40003" y="30136"/>
                  <a:pt x="40030" y="30188"/>
                  <a:pt x="40003" y="30215"/>
                </a:cubicBezTo>
                <a:cubicBezTo>
                  <a:pt x="40003" y="30267"/>
                  <a:pt x="40003" y="30293"/>
                  <a:pt x="40082" y="30320"/>
                </a:cubicBezTo>
                <a:cubicBezTo>
                  <a:pt x="40187" y="30372"/>
                  <a:pt x="40293" y="30451"/>
                  <a:pt x="40372" y="30530"/>
                </a:cubicBezTo>
                <a:cubicBezTo>
                  <a:pt x="40450" y="30609"/>
                  <a:pt x="40529" y="30662"/>
                  <a:pt x="40635" y="30714"/>
                </a:cubicBezTo>
                <a:cubicBezTo>
                  <a:pt x="40661" y="30714"/>
                  <a:pt x="40687" y="30741"/>
                  <a:pt x="40713" y="30793"/>
                </a:cubicBezTo>
                <a:cubicBezTo>
                  <a:pt x="40734" y="30854"/>
                  <a:pt x="40880" y="30915"/>
                  <a:pt x="40970" y="30915"/>
                </a:cubicBezTo>
                <a:cubicBezTo>
                  <a:pt x="40996" y="30915"/>
                  <a:pt x="41017" y="30910"/>
                  <a:pt x="41029" y="30898"/>
                </a:cubicBezTo>
                <a:cubicBezTo>
                  <a:pt x="41082" y="30872"/>
                  <a:pt x="41134" y="30872"/>
                  <a:pt x="41187" y="30872"/>
                </a:cubicBezTo>
                <a:cubicBezTo>
                  <a:pt x="41292" y="30898"/>
                  <a:pt x="41292" y="30925"/>
                  <a:pt x="41266" y="30977"/>
                </a:cubicBezTo>
                <a:cubicBezTo>
                  <a:pt x="41239" y="31056"/>
                  <a:pt x="41266" y="31056"/>
                  <a:pt x="41318" y="31056"/>
                </a:cubicBezTo>
                <a:cubicBezTo>
                  <a:pt x="41331" y="31050"/>
                  <a:pt x="41342" y="31047"/>
                  <a:pt x="41352" y="31047"/>
                </a:cubicBezTo>
                <a:cubicBezTo>
                  <a:pt x="41385" y="31047"/>
                  <a:pt x="41410" y="31081"/>
                  <a:pt x="41450" y="31161"/>
                </a:cubicBezTo>
                <a:cubicBezTo>
                  <a:pt x="41476" y="31293"/>
                  <a:pt x="41529" y="31293"/>
                  <a:pt x="41555" y="31293"/>
                </a:cubicBezTo>
                <a:cubicBezTo>
                  <a:pt x="41581" y="31293"/>
                  <a:pt x="41581" y="31267"/>
                  <a:pt x="41581" y="31240"/>
                </a:cubicBezTo>
                <a:cubicBezTo>
                  <a:pt x="41543" y="31163"/>
                  <a:pt x="41589" y="31114"/>
                  <a:pt x="41658" y="31114"/>
                </a:cubicBezTo>
                <a:cubicBezTo>
                  <a:pt x="41683" y="31114"/>
                  <a:pt x="41711" y="31121"/>
                  <a:pt x="41739" y="31135"/>
                </a:cubicBezTo>
                <a:cubicBezTo>
                  <a:pt x="41835" y="31207"/>
                  <a:pt x="41865" y="31323"/>
                  <a:pt x="41770" y="31323"/>
                </a:cubicBezTo>
                <a:cubicBezTo>
                  <a:pt x="41761" y="31323"/>
                  <a:pt x="41751" y="31321"/>
                  <a:pt x="41739" y="31319"/>
                </a:cubicBezTo>
                <a:cubicBezTo>
                  <a:pt x="41634" y="31319"/>
                  <a:pt x="41660" y="31319"/>
                  <a:pt x="41739" y="31345"/>
                </a:cubicBezTo>
                <a:cubicBezTo>
                  <a:pt x="41818" y="31372"/>
                  <a:pt x="41818" y="31398"/>
                  <a:pt x="41792" y="31424"/>
                </a:cubicBezTo>
                <a:cubicBezTo>
                  <a:pt x="41765" y="31451"/>
                  <a:pt x="41792" y="31503"/>
                  <a:pt x="41844" y="31556"/>
                </a:cubicBezTo>
                <a:cubicBezTo>
                  <a:pt x="41875" y="31571"/>
                  <a:pt x="41896" y="31586"/>
                  <a:pt x="41909" y="31586"/>
                </a:cubicBezTo>
                <a:cubicBezTo>
                  <a:pt x="41919" y="31586"/>
                  <a:pt x="41923" y="31578"/>
                  <a:pt x="41923" y="31556"/>
                </a:cubicBezTo>
                <a:cubicBezTo>
                  <a:pt x="41910" y="31516"/>
                  <a:pt x="41910" y="31497"/>
                  <a:pt x="41920" y="31497"/>
                </a:cubicBezTo>
                <a:cubicBezTo>
                  <a:pt x="41930" y="31497"/>
                  <a:pt x="41950" y="31516"/>
                  <a:pt x="41976" y="31556"/>
                </a:cubicBezTo>
                <a:cubicBezTo>
                  <a:pt x="42002" y="31582"/>
                  <a:pt x="42022" y="31595"/>
                  <a:pt x="42038" y="31595"/>
                </a:cubicBezTo>
                <a:cubicBezTo>
                  <a:pt x="42055" y="31595"/>
                  <a:pt x="42068" y="31582"/>
                  <a:pt x="42081" y="31556"/>
                </a:cubicBezTo>
                <a:cubicBezTo>
                  <a:pt x="42081" y="31543"/>
                  <a:pt x="42088" y="31536"/>
                  <a:pt x="42097" y="31536"/>
                </a:cubicBezTo>
                <a:cubicBezTo>
                  <a:pt x="42107" y="31536"/>
                  <a:pt x="42120" y="31543"/>
                  <a:pt x="42134" y="31556"/>
                </a:cubicBezTo>
                <a:cubicBezTo>
                  <a:pt x="42160" y="31608"/>
                  <a:pt x="42160" y="31635"/>
                  <a:pt x="42107" y="31661"/>
                </a:cubicBezTo>
                <a:cubicBezTo>
                  <a:pt x="42055" y="31714"/>
                  <a:pt x="42028" y="31740"/>
                  <a:pt x="42055" y="31766"/>
                </a:cubicBezTo>
                <a:cubicBezTo>
                  <a:pt x="42055" y="31776"/>
                  <a:pt x="42083" y="31782"/>
                  <a:pt x="42119" y="31782"/>
                </a:cubicBezTo>
                <a:cubicBezTo>
                  <a:pt x="42181" y="31782"/>
                  <a:pt x="42265" y="31764"/>
                  <a:pt x="42265" y="31714"/>
                </a:cubicBezTo>
                <a:cubicBezTo>
                  <a:pt x="42265" y="31699"/>
                  <a:pt x="42267" y="31692"/>
                  <a:pt x="42270" y="31692"/>
                </a:cubicBezTo>
                <a:cubicBezTo>
                  <a:pt x="42278" y="31692"/>
                  <a:pt x="42291" y="31736"/>
                  <a:pt x="42291" y="31793"/>
                </a:cubicBezTo>
                <a:cubicBezTo>
                  <a:pt x="42318" y="31871"/>
                  <a:pt x="42370" y="31924"/>
                  <a:pt x="42370" y="31924"/>
                </a:cubicBezTo>
                <a:cubicBezTo>
                  <a:pt x="42397" y="31924"/>
                  <a:pt x="42397" y="31898"/>
                  <a:pt x="42370" y="31871"/>
                </a:cubicBezTo>
                <a:cubicBezTo>
                  <a:pt x="42370" y="31858"/>
                  <a:pt x="42377" y="31852"/>
                  <a:pt x="42393" y="31852"/>
                </a:cubicBezTo>
                <a:cubicBezTo>
                  <a:pt x="42410" y="31852"/>
                  <a:pt x="42436" y="31858"/>
                  <a:pt x="42476" y="31871"/>
                </a:cubicBezTo>
                <a:cubicBezTo>
                  <a:pt x="42537" y="31892"/>
                  <a:pt x="42574" y="31904"/>
                  <a:pt x="42597" y="31904"/>
                </a:cubicBezTo>
                <a:cubicBezTo>
                  <a:pt x="42633" y="31904"/>
                  <a:pt x="42633" y="31873"/>
                  <a:pt x="42633" y="31793"/>
                </a:cubicBezTo>
                <a:cubicBezTo>
                  <a:pt x="42633" y="31712"/>
                  <a:pt x="42633" y="31681"/>
                  <a:pt x="42609" y="31681"/>
                </a:cubicBezTo>
                <a:cubicBezTo>
                  <a:pt x="42594" y="31681"/>
                  <a:pt x="42569" y="31693"/>
                  <a:pt x="42528" y="31714"/>
                </a:cubicBezTo>
                <a:cubicBezTo>
                  <a:pt x="42521" y="31715"/>
                  <a:pt x="42514" y="31716"/>
                  <a:pt x="42505" y="31716"/>
                </a:cubicBezTo>
                <a:cubicBezTo>
                  <a:pt x="42387" y="31716"/>
                  <a:pt x="42135" y="31546"/>
                  <a:pt x="42160" y="31398"/>
                </a:cubicBezTo>
                <a:cubicBezTo>
                  <a:pt x="42186" y="31319"/>
                  <a:pt x="42160" y="31240"/>
                  <a:pt x="42028" y="31161"/>
                </a:cubicBezTo>
                <a:cubicBezTo>
                  <a:pt x="41919" y="31052"/>
                  <a:pt x="41836" y="30994"/>
                  <a:pt x="41785" y="30994"/>
                </a:cubicBezTo>
                <a:cubicBezTo>
                  <a:pt x="41763" y="30994"/>
                  <a:pt x="41747" y="31005"/>
                  <a:pt x="41739" y="31030"/>
                </a:cubicBezTo>
                <a:cubicBezTo>
                  <a:pt x="41739" y="31056"/>
                  <a:pt x="41733" y="31069"/>
                  <a:pt x="41723" y="31069"/>
                </a:cubicBezTo>
                <a:cubicBezTo>
                  <a:pt x="41713" y="31069"/>
                  <a:pt x="41700" y="31056"/>
                  <a:pt x="41687" y="31030"/>
                </a:cubicBezTo>
                <a:cubicBezTo>
                  <a:pt x="41634" y="31004"/>
                  <a:pt x="41634" y="30951"/>
                  <a:pt x="41687" y="30925"/>
                </a:cubicBezTo>
                <a:cubicBezTo>
                  <a:pt x="41706" y="30886"/>
                  <a:pt x="41739" y="30862"/>
                  <a:pt x="41766" y="30862"/>
                </a:cubicBezTo>
                <a:cubicBezTo>
                  <a:pt x="41776" y="30862"/>
                  <a:pt x="41785" y="30865"/>
                  <a:pt x="41792" y="30872"/>
                </a:cubicBezTo>
                <a:cubicBezTo>
                  <a:pt x="41805" y="30885"/>
                  <a:pt x="41818" y="30892"/>
                  <a:pt x="41834" y="30892"/>
                </a:cubicBezTo>
                <a:cubicBezTo>
                  <a:pt x="41851" y="30892"/>
                  <a:pt x="41871" y="30885"/>
                  <a:pt x="41897" y="30872"/>
                </a:cubicBezTo>
                <a:cubicBezTo>
                  <a:pt x="41950" y="30846"/>
                  <a:pt x="41950" y="30819"/>
                  <a:pt x="41897" y="30767"/>
                </a:cubicBezTo>
                <a:cubicBezTo>
                  <a:pt x="41766" y="30680"/>
                  <a:pt x="41744" y="30629"/>
                  <a:pt x="41785" y="30629"/>
                </a:cubicBezTo>
                <a:cubicBezTo>
                  <a:pt x="41793" y="30629"/>
                  <a:pt x="41804" y="30631"/>
                  <a:pt x="41818" y="30635"/>
                </a:cubicBezTo>
                <a:cubicBezTo>
                  <a:pt x="41950" y="30688"/>
                  <a:pt x="42028" y="30793"/>
                  <a:pt x="42055" y="30925"/>
                </a:cubicBezTo>
                <a:cubicBezTo>
                  <a:pt x="42055" y="31016"/>
                  <a:pt x="42134" y="31088"/>
                  <a:pt x="42224" y="31088"/>
                </a:cubicBezTo>
                <a:cubicBezTo>
                  <a:pt x="42237" y="31088"/>
                  <a:pt x="42251" y="31086"/>
                  <a:pt x="42265" y="31082"/>
                </a:cubicBezTo>
                <a:cubicBezTo>
                  <a:pt x="42275" y="31080"/>
                  <a:pt x="42284" y="31079"/>
                  <a:pt x="42293" y="31079"/>
                </a:cubicBezTo>
                <a:cubicBezTo>
                  <a:pt x="42383" y="31079"/>
                  <a:pt x="42442" y="31190"/>
                  <a:pt x="42370" y="31214"/>
                </a:cubicBezTo>
                <a:cubicBezTo>
                  <a:pt x="42344" y="31214"/>
                  <a:pt x="42318" y="31267"/>
                  <a:pt x="42370" y="31293"/>
                </a:cubicBezTo>
                <a:cubicBezTo>
                  <a:pt x="42397" y="31345"/>
                  <a:pt x="42370" y="31398"/>
                  <a:pt x="42344" y="31398"/>
                </a:cubicBezTo>
                <a:cubicBezTo>
                  <a:pt x="42318" y="31398"/>
                  <a:pt x="42344" y="31451"/>
                  <a:pt x="42370" y="31503"/>
                </a:cubicBezTo>
                <a:cubicBezTo>
                  <a:pt x="42392" y="31546"/>
                  <a:pt x="42431" y="31589"/>
                  <a:pt x="42459" y="31589"/>
                </a:cubicBezTo>
                <a:cubicBezTo>
                  <a:pt x="42465" y="31589"/>
                  <a:pt x="42471" y="31587"/>
                  <a:pt x="42476" y="31582"/>
                </a:cubicBezTo>
                <a:cubicBezTo>
                  <a:pt x="42476" y="31556"/>
                  <a:pt x="42476" y="31530"/>
                  <a:pt x="42476" y="31530"/>
                </a:cubicBezTo>
                <a:cubicBezTo>
                  <a:pt x="42449" y="31503"/>
                  <a:pt x="42476" y="31477"/>
                  <a:pt x="42502" y="31477"/>
                </a:cubicBezTo>
                <a:cubicBezTo>
                  <a:pt x="42502" y="31473"/>
                  <a:pt x="42504" y="31472"/>
                  <a:pt x="42508" y="31472"/>
                </a:cubicBezTo>
                <a:cubicBezTo>
                  <a:pt x="42536" y="31472"/>
                  <a:pt x="42644" y="31543"/>
                  <a:pt x="42712" y="31635"/>
                </a:cubicBezTo>
                <a:cubicBezTo>
                  <a:pt x="42838" y="31746"/>
                  <a:pt x="42979" y="31806"/>
                  <a:pt x="43071" y="31806"/>
                </a:cubicBezTo>
                <a:cubicBezTo>
                  <a:pt x="43152" y="31806"/>
                  <a:pt x="43196" y="31760"/>
                  <a:pt x="43159" y="31661"/>
                </a:cubicBezTo>
                <a:cubicBezTo>
                  <a:pt x="43148" y="31650"/>
                  <a:pt x="43147" y="31644"/>
                  <a:pt x="43150" y="31644"/>
                </a:cubicBezTo>
                <a:cubicBezTo>
                  <a:pt x="43155" y="31644"/>
                  <a:pt x="43170" y="31656"/>
                  <a:pt x="43186" y="31687"/>
                </a:cubicBezTo>
                <a:cubicBezTo>
                  <a:pt x="43238" y="31714"/>
                  <a:pt x="43238" y="31793"/>
                  <a:pt x="43186" y="31819"/>
                </a:cubicBezTo>
                <a:cubicBezTo>
                  <a:pt x="43159" y="31845"/>
                  <a:pt x="43133" y="31898"/>
                  <a:pt x="43133" y="31950"/>
                </a:cubicBezTo>
                <a:cubicBezTo>
                  <a:pt x="43133" y="32003"/>
                  <a:pt x="43133" y="32003"/>
                  <a:pt x="43054" y="32003"/>
                </a:cubicBezTo>
                <a:cubicBezTo>
                  <a:pt x="42949" y="32003"/>
                  <a:pt x="42949" y="32003"/>
                  <a:pt x="42949" y="31924"/>
                </a:cubicBezTo>
                <a:cubicBezTo>
                  <a:pt x="42949" y="31878"/>
                  <a:pt x="42929" y="31857"/>
                  <a:pt x="42906" y="31857"/>
                </a:cubicBezTo>
                <a:cubicBezTo>
                  <a:pt x="42877" y="31857"/>
                  <a:pt x="42844" y="31891"/>
                  <a:pt x="42844" y="31950"/>
                </a:cubicBezTo>
                <a:cubicBezTo>
                  <a:pt x="42823" y="32054"/>
                  <a:pt x="42867" y="32125"/>
                  <a:pt x="42913" y="32125"/>
                </a:cubicBezTo>
                <a:cubicBezTo>
                  <a:pt x="42925" y="32125"/>
                  <a:pt x="42938" y="32119"/>
                  <a:pt x="42949" y="32108"/>
                </a:cubicBezTo>
                <a:cubicBezTo>
                  <a:pt x="42966" y="32091"/>
                  <a:pt x="42981" y="32085"/>
                  <a:pt x="42994" y="32085"/>
                </a:cubicBezTo>
                <a:cubicBezTo>
                  <a:pt x="43019" y="32085"/>
                  <a:pt x="43037" y="32108"/>
                  <a:pt x="43054" y="32108"/>
                </a:cubicBezTo>
                <a:cubicBezTo>
                  <a:pt x="43107" y="32178"/>
                  <a:pt x="43089" y="32213"/>
                  <a:pt x="43033" y="32213"/>
                </a:cubicBezTo>
                <a:cubicBezTo>
                  <a:pt x="43004" y="32213"/>
                  <a:pt x="42966" y="32205"/>
                  <a:pt x="42923" y="32187"/>
                </a:cubicBezTo>
                <a:cubicBezTo>
                  <a:pt x="42870" y="32134"/>
                  <a:pt x="42791" y="32134"/>
                  <a:pt x="42791" y="32134"/>
                </a:cubicBezTo>
                <a:cubicBezTo>
                  <a:pt x="42783" y="32142"/>
                  <a:pt x="42773" y="32145"/>
                  <a:pt x="42762" y="32145"/>
                </a:cubicBezTo>
                <a:cubicBezTo>
                  <a:pt x="42734" y="32145"/>
                  <a:pt x="42697" y="32127"/>
                  <a:pt x="42660" y="32108"/>
                </a:cubicBezTo>
                <a:cubicBezTo>
                  <a:pt x="42607" y="32108"/>
                  <a:pt x="42554" y="32108"/>
                  <a:pt x="42528" y="32134"/>
                </a:cubicBezTo>
                <a:cubicBezTo>
                  <a:pt x="42528" y="32161"/>
                  <a:pt x="42476" y="32187"/>
                  <a:pt x="42449" y="32187"/>
                </a:cubicBezTo>
                <a:cubicBezTo>
                  <a:pt x="42434" y="32179"/>
                  <a:pt x="42423" y="32176"/>
                  <a:pt x="42415" y="32176"/>
                </a:cubicBezTo>
                <a:cubicBezTo>
                  <a:pt x="42397" y="32176"/>
                  <a:pt x="42397" y="32195"/>
                  <a:pt x="42397" y="32213"/>
                </a:cubicBezTo>
                <a:cubicBezTo>
                  <a:pt x="42412" y="32244"/>
                  <a:pt x="42427" y="32257"/>
                  <a:pt x="42438" y="32257"/>
                </a:cubicBezTo>
                <a:cubicBezTo>
                  <a:pt x="42445" y="32257"/>
                  <a:pt x="42449" y="32251"/>
                  <a:pt x="42449" y="32240"/>
                </a:cubicBezTo>
                <a:cubicBezTo>
                  <a:pt x="42476" y="32240"/>
                  <a:pt x="42607" y="32292"/>
                  <a:pt x="42581" y="32397"/>
                </a:cubicBezTo>
                <a:cubicBezTo>
                  <a:pt x="42581" y="32450"/>
                  <a:pt x="42607" y="32503"/>
                  <a:pt x="42660" y="32529"/>
                </a:cubicBezTo>
                <a:cubicBezTo>
                  <a:pt x="42702" y="32554"/>
                  <a:pt x="42736" y="32566"/>
                  <a:pt x="42760" y="32566"/>
                </a:cubicBezTo>
                <a:cubicBezTo>
                  <a:pt x="42811" y="32566"/>
                  <a:pt x="42818" y="32513"/>
                  <a:pt x="42765" y="32424"/>
                </a:cubicBezTo>
                <a:cubicBezTo>
                  <a:pt x="42739" y="32371"/>
                  <a:pt x="42739" y="32345"/>
                  <a:pt x="42791" y="32345"/>
                </a:cubicBezTo>
                <a:cubicBezTo>
                  <a:pt x="42844" y="32345"/>
                  <a:pt x="42896" y="32371"/>
                  <a:pt x="42896" y="32424"/>
                </a:cubicBezTo>
                <a:cubicBezTo>
                  <a:pt x="42923" y="32476"/>
                  <a:pt x="42949" y="32529"/>
                  <a:pt x="43002" y="32582"/>
                </a:cubicBezTo>
                <a:cubicBezTo>
                  <a:pt x="43028" y="32608"/>
                  <a:pt x="43028" y="32660"/>
                  <a:pt x="43002" y="32687"/>
                </a:cubicBezTo>
                <a:cubicBezTo>
                  <a:pt x="42933" y="32755"/>
                  <a:pt x="42983" y="32823"/>
                  <a:pt x="43049" y="32823"/>
                </a:cubicBezTo>
                <a:cubicBezTo>
                  <a:pt x="43059" y="32823"/>
                  <a:pt x="43070" y="32822"/>
                  <a:pt x="43080" y="32818"/>
                </a:cubicBezTo>
                <a:cubicBezTo>
                  <a:pt x="43133" y="32818"/>
                  <a:pt x="43133" y="32792"/>
                  <a:pt x="43080" y="32792"/>
                </a:cubicBezTo>
                <a:cubicBezTo>
                  <a:pt x="43054" y="32792"/>
                  <a:pt x="43054" y="32766"/>
                  <a:pt x="43080" y="32713"/>
                </a:cubicBezTo>
                <a:cubicBezTo>
                  <a:pt x="43094" y="32700"/>
                  <a:pt x="43113" y="32693"/>
                  <a:pt x="43133" y="32693"/>
                </a:cubicBezTo>
                <a:cubicBezTo>
                  <a:pt x="43153" y="32693"/>
                  <a:pt x="43172" y="32700"/>
                  <a:pt x="43186" y="32713"/>
                </a:cubicBezTo>
                <a:cubicBezTo>
                  <a:pt x="43193" y="32721"/>
                  <a:pt x="43201" y="32724"/>
                  <a:pt x="43207" y="32724"/>
                </a:cubicBezTo>
                <a:cubicBezTo>
                  <a:pt x="43223" y="32724"/>
                  <a:pt x="43231" y="32705"/>
                  <a:pt x="43212" y="32687"/>
                </a:cubicBezTo>
                <a:cubicBezTo>
                  <a:pt x="43203" y="32641"/>
                  <a:pt x="43206" y="32620"/>
                  <a:pt x="43219" y="32620"/>
                </a:cubicBezTo>
                <a:cubicBezTo>
                  <a:pt x="43241" y="32620"/>
                  <a:pt x="43292" y="32689"/>
                  <a:pt x="43343" y="32792"/>
                </a:cubicBezTo>
                <a:cubicBezTo>
                  <a:pt x="43370" y="32897"/>
                  <a:pt x="43370" y="32950"/>
                  <a:pt x="43343" y="32976"/>
                </a:cubicBezTo>
                <a:cubicBezTo>
                  <a:pt x="43317" y="33002"/>
                  <a:pt x="43291" y="33029"/>
                  <a:pt x="43317" y="33055"/>
                </a:cubicBezTo>
                <a:cubicBezTo>
                  <a:pt x="43349" y="33079"/>
                  <a:pt x="43376" y="33090"/>
                  <a:pt x="43397" y="33090"/>
                </a:cubicBezTo>
                <a:cubicBezTo>
                  <a:pt x="43447" y="33090"/>
                  <a:pt x="43467" y="33026"/>
                  <a:pt x="43449" y="32897"/>
                </a:cubicBezTo>
                <a:lnTo>
                  <a:pt x="43449" y="32713"/>
                </a:lnTo>
                <a:lnTo>
                  <a:pt x="43606" y="32713"/>
                </a:lnTo>
                <a:cubicBezTo>
                  <a:pt x="43630" y="32705"/>
                  <a:pt x="43650" y="32702"/>
                  <a:pt x="43670" y="32702"/>
                </a:cubicBezTo>
                <a:cubicBezTo>
                  <a:pt x="43718" y="32702"/>
                  <a:pt x="43761" y="32721"/>
                  <a:pt x="43817" y="32739"/>
                </a:cubicBezTo>
                <a:cubicBezTo>
                  <a:pt x="43830" y="32752"/>
                  <a:pt x="43843" y="32759"/>
                  <a:pt x="43856" y="32759"/>
                </a:cubicBezTo>
                <a:cubicBezTo>
                  <a:pt x="43869" y="32759"/>
                  <a:pt x="43883" y="32752"/>
                  <a:pt x="43896" y="32739"/>
                </a:cubicBezTo>
                <a:cubicBezTo>
                  <a:pt x="43911" y="32732"/>
                  <a:pt x="43927" y="32728"/>
                  <a:pt x="43941" y="32728"/>
                </a:cubicBezTo>
                <a:cubicBezTo>
                  <a:pt x="43977" y="32728"/>
                  <a:pt x="44009" y="32747"/>
                  <a:pt x="44027" y="32766"/>
                </a:cubicBezTo>
                <a:lnTo>
                  <a:pt x="44132" y="32845"/>
                </a:lnTo>
                <a:lnTo>
                  <a:pt x="43791" y="32845"/>
                </a:lnTo>
                <a:lnTo>
                  <a:pt x="43922" y="32897"/>
                </a:lnTo>
                <a:cubicBezTo>
                  <a:pt x="44080" y="32976"/>
                  <a:pt x="44106" y="33081"/>
                  <a:pt x="44001" y="33134"/>
                </a:cubicBezTo>
                <a:cubicBezTo>
                  <a:pt x="43972" y="33148"/>
                  <a:pt x="43948" y="33155"/>
                  <a:pt x="43928" y="33155"/>
                </a:cubicBezTo>
                <a:cubicBezTo>
                  <a:pt x="43877" y="33155"/>
                  <a:pt x="43847" y="33112"/>
                  <a:pt x="43791" y="33055"/>
                </a:cubicBezTo>
                <a:cubicBezTo>
                  <a:pt x="43791" y="33048"/>
                  <a:pt x="43789" y="33045"/>
                  <a:pt x="43786" y="33045"/>
                </a:cubicBezTo>
                <a:cubicBezTo>
                  <a:pt x="43778" y="33045"/>
                  <a:pt x="43764" y="33069"/>
                  <a:pt x="43764" y="33108"/>
                </a:cubicBezTo>
                <a:cubicBezTo>
                  <a:pt x="43764" y="33160"/>
                  <a:pt x="43738" y="33186"/>
                  <a:pt x="43633" y="33186"/>
                </a:cubicBezTo>
                <a:cubicBezTo>
                  <a:pt x="43598" y="33178"/>
                  <a:pt x="43571" y="33172"/>
                  <a:pt x="43553" y="33172"/>
                </a:cubicBezTo>
                <a:cubicBezTo>
                  <a:pt x="43516" y="33172"/>
                  <a:pt x="43510" y="33195"/>
                  <a:pt x="43528" y="33265"/>
                </a:cubicBezTo>
                <a:cubicBezTo>
                  <a:pt x="43543" y="33327"/>
                  <a:pt x="43540" y="33352"/>
                  <a:pt x="43530" y="33352"/>
                </a:cubicBezTo>
                <a:cubicBezTo>
                  <a:pt x="43523" y="33352"/>
                  <a:pt x="43512" y="33340"/>
                  <a:pt x="43501" y="33318"/>
                </a:cubicBezTo>
                <a:cubicBezTo>
                  <a:pt x="43470" y="33287"/>
                  <a:pt x="43449" y="33274"/>
                  <a:pt x="43431" y="33274"/>
                </a:cubicBezTo>
                <a:cubicBezTo>
                  <a:pt x="43418" y="33274"/>
                  <a:pt x="43407" y="33281"/>
                  <a:pt x="43396" y="33292"/>
                </a:cubicBezTo>
                <a:cubicBezTo>
                  <a:pt x="43370" y="33318"/>
                  <a:pt x="43396" y="33371"/>
                  <a:pt x="43528" y="33397"/>
                </a:cubicBezTo>
                <a:cubicBezTo>
                  <a:pt x="43606" y="33397"/>
                  <a:pt x="43633" y="33397"/>
                  <a:pt x="43606" y="33371"/>
                </a:cubicBezTo>
                <a:cubicBezTo>
                  <a:pt x="43580" y="33344"/>
                  <a:pt x="43606" y="33292"/>
                  <a:pt x="43764" y="33265"/>
                </a:cubicBezTo>
                <a:cubicBezTo>
                  <a:pt x="43797" y="33259"/>
                  <a:pt x="43823" y="33255"/>
                  <a:pt x="43845" y="33255"/>
                </a:cubicBezTo>
                <a:cubicBezTo>
                  <a:pt x="43909" y="33255"/>
                  <a:pt x="43929" y="33285"/>
                  <a:pt x="43948" y="33344"/>
                </a:cubicBezTo>
                <a:cubicBezTo>
                  <a:pt x="43965" y="33395"/>
                  <a:pt x="43971" y="33424"/>
                  <a:pt x="43952" y="33424"/>
                </a:cubicBezTo>
                <a:cubicBezTo>
                  <a:pt x="43942" y="33424"/>
                  <a:pt x="43924" y="33415"/>
                  <a:pt x="43896" y="33397"/>
                </a:cubicBezTo>
                <a:cubicBezTo>
                  <a:pt x="43885" y="33393"/>
                  <a:pt x="43874" y="33392"/>
                  <a:pt x="43862" y="33392"/>
                </a:cubicBezTo>
                <a:cubicBezTo>
                  <a:pt x="43785" y="33392"/>
                  <a:pt x="43696" y="33460"/>
                  <a:pt x="43764" y="33528"/>
                </a:cubicBezTo>
                <a:cubicBezTo>
                  <a:pt x="43795" y="33559"/>
                  <a:pt x="43814" y="33570"/>
                  <a:pt x="43827" y="33570"/>
                </a:cubicBezTo>
                <a:cubicBezTo>
                  <a:pt x="43847" y="33570"/>
                  <a:pt x="43853" y="33544"/>
                  <a:pt x="43869" y="33528"/>
                </a:cubicBezTo>
                <a:cubicBezTo>
                  <a:pt x="43891" y="33507"/>
                  <a:pt x="43912" y="33469"/>
                  <a:pt x="43933" y="33469"/>
                </a:cubicBezTo>
                <a:cubicBezTo>
                  <a:pt x="43938" y="33469"/>
                  <a:pt x="43943" y="33471"/>
                  <a:pt x="43948" y="33476"/>
                </a:cubicBezTo>
                <a:cubicBezTo>
                  <a:pt x="44001" y="33528"/>
                  <a:pt x="44080" y="33555"/>
                  <a:pt x="44159" y="33581"/>
                </a:cubicBezTo>
                <a:cubicBezTo>
                  <a:pt x="44264" y="33634"/>
                  <a:pt x="44369" y="33712"/>
                  <a:pt x="44448" y="33818"/>
                </a:cubicBezTo>
                <a:cubicBezTo>
                  <a:pt x="44530" y="33900"/>
                  <a:pt x="44596" y="33966"/>
                  <a:pt x="44609" y="33966"/>
                </a:cubicBezTo>
                <a:cubicBezTo>
                  <a:pt x="44612" y="33966"/>
                  <a:pt x="44612" y="33961"/>
                  <a:pt x="44606" y="33949"/>
                </a:cubicBezTo>
                <a:cubicBezTo>
                  <a:pt x="44569" y="33894"/>
                  <a:pt x="44622" y="33826"/>
                  <a:pt x="44685" y="33826"/>
                </a:cubicBezTo>
                <a:cubicBezTo>
                  <a:pt x="44711" y="33826"/>
                  <a:pt x="44740" y="33839"/>
                  <a:pt x="44764" y="33870"/>
                </a:cubicBezTo>
                <a:cubicBezTo>
                  <a:pt x="44790" y="33897"/>
                  <a:pt x="44869" y="33923"/>
                  <a:pt x="44921" y="33923"/>
                </a:cubicBezTo>
                <a:cubicBezTo>
                  <a:pt x="44943" y="33918"/>
                  <a:pt x="44962" y="33916"/>
                  <a:pt x="44979" y="33916"/>
                </a:cubicBezTo>
                <a:cubicBezTo>
                  <a:pt x="45061" y="33916"/>
                  <a:pt x="45079" y="33971"/>
                  <a:pt x="45079" y="34081"/>
                </a:cubicBezTo>
                <a:cubicBezTo>
                  <a:pt x="45067" y="34140"/>
                  <a:pt x="45066" y="34167"/>
                  <a:pt x="45076" y="34167"/>
                </a:cubicBezTo>
                <a:cubicBezTo>
                  <a:pt x="45087" y="34167"/>
                  <a:pt x="45115" y="34127"/>
                  <a:pt x="45158" y="34054"/>
                </a:cubicBezTo>
                <a:cubicBezTo>
                  <a:pt x="45194" y="34007"/>
                  <a:pt x="45234" y="33981"/>
                  <a:pt x="45278" y="33981"/>
                </a:cubicBezTo>
                <a:cubicBezTo>
                  <a:pt x="45332" y="33981"/>
                  <a:pt x="45390" y="34020"/>
                  <a:pt x="45447" y="34107"/>
                </a:cubicBezTo>
                <a:cubicBezTo>
                  <a:pt x="45500" y="34160"/>
                  <a:pt x="45474" y="34186"/>
                  <a:pt x="45369" y="34238"/>
                </a:cubicBezTo>
                <a:cubicBezTo>
                  <a:pt x="45290" y="34291"/>
                  <a:pt x="45263" y="34291"/>
                  <a:pt x="45342" y="34317"/>
                </a:cubicBezTo>
                <a:cubicBezTo>
                  <a:pt x="45421" y="34344"/>
                  <a:pt x="45500" y="34396"/>
                  <a:pt x="45553" y="34449"/>
                </a:cubicBezTo>
                <a:cubicBezTo>
                  <a:pt x="45705" y="34582"/>
                  <a:pt x="45747" y="34619"/>
                  <a:pt x="45779" y="34619"/>
                </a:cubicBezTo>
                <a:cubicBezTo>
                  <a:pt x="45791" y="34619"/>
                  <a:pt x="45801" y="34614"/>
                  <a:pt x="45816" y="34607"/>
                </a:cubicBezTo>
                <a:cubicBezTo>
                  <a:pt x="45842" y="34554"/>
                  <a:pt x="45816" y="34554"/>
                  <a:pt x="45763" y="34528"/>
                </a:cubicBezTo>
                <a:cubicBezTo>
                  <a:pt x="45737" y="34528"/>
                  <a:pt x="45710" y="34475"/>
                  <a:pt x="45710" y="34449"/>
                </a:cubicBezTo>
                <a:cubicBezTo>
                  <a:pt x="45710" y="34423"/>
                  <a:pt x="45684" y="34370"/>
                  <a:pt x="45632" y="34344"/>
                </a:cubicBezTo>
                <a:cubicBezTo>
                  <a:pt x="45579" y="34317"/>
                  <a:pt x="45553" y="34265"/>
                  <a:pt x="45579" y="34265"/>
                </a:cubicBezTo>
                <a:cubicBezTo>
                  <a:pt x="45632" y="34265"/>
                  <a:pt x="45605" y="34212"/>
                  <a:pt x="45579" y="34133"/>
                </a:cubicBezTo>
                <a:cubicBezTo>
                  <a:pt x="45532" y="34039"/>
                  <a:pt x="45569" y="33945"/>
                  <a:pt x="45653" y="33945"/>
                </a:cubicBezTo>
                <a:cubicBezTo>
                  <a:pt x="45663" y="33945"/>
                  <a:pt x="45673" y="33946"/>
                  <a:pt x="45684" y="33949"/>
                </a:cubicBezTo>
                <a:cubicBezTo>
                  <a:pt x="45737" y="33949"/>
                  <a:pt x="45737" y="33975"/>
                  <a:pt x="45658" y="34002"/>
                </a:cubicBezTo>
                <a:cubicBezTo>
                  <a:pt x="45605" y="34028"/>
                  <a:pt x="45605" y="34054"/>
                  <a:pt x="45658" y="34081"/>
                </a:cubicBezTo>
                <a:cubicBezTo>
                  <a:pt x="45895" y="34212"/>
                  <a:pt x="45973" y="34265"/>
                  <a:pt x="45921" y="34317"/>
                </a:cubicBezTo>
                <a:cubicBezTo>
                  <a:pt x="45895" y="34344"/>
                  <a:pt x="45921" y="34370"/>
                  <a:pt x="45973" y="34396"/>
                </a:cubicBezTo>
                <a:cubicBezTo>
                  <a:pt x="46014" y="34417"/>
                  <a:pt x="46039" y="34437"/>
                  <a:pt x="46048" y="34458"/>
                </a:cubicBezTo>
                <a:lnTo>
                  <a:pt x="46048" y="34458"/>
                </a:lnTo>
                <a:cubicBezTo>
                  <a:pt x="46085" y="34449"/>
                  <a:pt x="46121" y="34449"/>
                  <a:pt x="46158" y="34449"/>
                </a:cubicBezTo>
                <a:lnTo>
                  <a:pt x="46342" y="34449"/>
                </a:lnTo>
                <a:lnTo>
                  <a:pt x="46263" y="34528"/>
                </a:lnTo>
                <a:cubicBezTo>
                  <a:pt x="46210" y="34580"/>
                  <a:pt x="46210" y="34633"/>
                  <a:pt x="46236" y="34659"/>
                </a:cubicBezTo>
                <a:cubicBezTo>
                  <a:pt x="46263" y="34712"/>
                  <a:pt x="46289" y="34738"/>
                  <a:pt x="46263" y="34764"/>
                </a:cubicBezTo>
                <a:cubicBezTo>
                  <a:pt x="46261" y="34766"/>
                  <a:pt x="46259" y="34766"/>
                  <a:pt x="46257" y="34766"/>
                </a:cubicBezTo>
                <a:cubicBezTo>
                  <a:pt x="46218" y="34766"/>
                  <a:pt x="46053" y="34603"/>
                  <a:pt x="46010" y="34511"/>
                </a:cubicBezTo>
                <a:lnTo>
                  <a:pt x="46010" y="34511"/>
                </a:lnTo>
                <a:cubicBezTo>
                  <a:pt x="45923" y="34594"/>
                  <a:pt x="45937" y="34646"/>
                  <a:pt x="46052" y="34738"/>
                </a:cubicBezTo>
                <a:cubicBezTo>
                  <a:pt x="46131" y="34764"/>
                  <a:pt x="46158" y="34843"/>
                  <a:pt x="46184" y="34949"/>
                </a:cubicBezTo>
                <a:cubicBezTo>
                  <a:pt x="46184" y="35001"/>
                  <a:pt x="46184" y="35054"/>
                  <a:pt x="46210" y="35080"/>
                </a:cubicBezTo>
                <a:cubicBezTo>
                  <a:pt x="46222" y="35092"/>
                  <a:pt x="46236" y="35097"/>
                  <a:pt x="46249" y="35097"/>
                </a:cubicBezTo>
                <a:cubicBezTo>
                  <a:pt x="46292" y="35097"/>
                  <a:pt x="46329" y="35041"/>
                  <a:pt x="46289" y="35001"/>
                </a:cubicBezTo>
                <a:cubicBezTo>
                  <a:pt x="46263" y="34975"/>
                  <a:pt x="46263" y="34968"/>
                  <a:pt x="46279" y="34968"/>
                </a:cubicBezTo>
                <a:cubicBezTo>
                  <a:pt x="46296" y="34968"/>
                  <a:pt x="46328" y="34975"/>
                  <a:pt x="46368" y="34975"/>
                </a:cubicBezTo>
                <a:cubicBezTo>
                  <a:pt x="46447" y="34975"/>
                  <a:pt x="46473" y="34975"/>
                  <a:pt x="46447" y="34949"/>
                </a:cubicBezTo>
                <a:cubicBezTo>
                  <a:pt x="46421" y="34922"/>
                  <a:pt x="46394" y="34896"/>
                  <a:pt x="46447" y="34896"/>
                </a:cubicBezTo>
                <a:cubicBezTo>
                  <a:pt x="46473" y="34896"/>
                  <a:pt x="46499" y="34949"/>
                  <a:pt x="46499" y="35001"/>
                </a:cubicBezTo>
                <a:cubicBezTo>
                  <a:pt x="46499" y="35054"/>
                  <a:pt x="46526" y="35106"/>
                  <a:pt x="46552" y="35106"/>
                </a:cubicBezTo>
                <a:cubicBezTo>
                  <a:pt x="46578" y="35106"/>
                  <a:pt x="46605" y="35054"/>
                  <a:pt x="46578" y="35001"/>
                </a:cubicBezTo>
                <a:cubicBezTo>
                  <a:pt x="46578" y="34987"/>
                  <a:pt x="46578" y="34964"/>
                  <a:pt x="46600" y="34964"/>
                </a:cubicBezTo>
                <a:cubicBezTo>
                  <a:pt x="46618" y="34964"/>
                  <a:pt x="46650" y="34980"/>
                  <a:pt x="46710" y="35027"/>
                </a:cubicBezTo>
                <a:cubicBezTo>
                  <a:pt x="46815" y="35133"/>
                  <a:pt x="46841" y="35185"/>
                  <a:pt x="46762" y="35264"/>
                </a:cubicBezTo>
                <a:cubicBezTo>
                  <a:pt x="46736" y="35290"/>
                  <a:pt x="46716" y="35304"/>
                  <a:pt x="46697" y="35304"/>
                </a:cubicBezTo>
                <a:cubicBezTo>
                  <a:pt x="46677" y="35304"/>
                  <a:pt x="46657" y="35290"/>
                  <a:pt x="46631" y="35264"/>
                </a:cubicBezTo>
                <a:cubicBezTo>
                  <a:pt x="46552" y="35212"/>
                  <a:pt x="46473" y="35185"/>
                  <a:pt x="46394" y="35185"/>
                </a:cubicBezTo>
                <a:cubicBezTo>
                  <a:pt x="46210" y="35185"/>
                  <a:pt x="46236" y="35185"/>
                  <a:pt x="46526" y="35317"/>
                </a:cubicBezTo>
                <a:cubicBezTo>
                  <a:pt x="46641" y="35355"/>
                  <a:pt x="46714" y="35380"/>
                  <a:pt x="46745" y="35380"/>
                </a:cubicBezTo>
                <a:cubicBezTo>
                  <a:pt x="46757" y="35380"/>
                  <a:pt x="46762" y="35376"/>
                  <a:pt x="46762" y="35369"/>
                </a:cubicBezTo>
                <a:cubicBezTo>
                  <a:pt x="46745" y="35369"/>
                  <a:pt x="46762" y="35358"/>
                  <a:pt x="46799" y="35358"/>
                </a:cubicBezTo>
                <a:cubicBezTo>
                  <a:pt x="46818" y="35358"/>
                  <a:pt x="46841" y="35361"/>
                  <a:pt x="46868" y="35369"/>
                </a:cubicBezTo>
                <a:cubicBezTo>
                  <a:pt x="46947" y="35369"/>
                  <a:pt x="46999" y="35422"/>
                  <a:pt x="46999" y="35475"/>
                </a:cubicBezTo>
                <a:cubicBezTo>
                  <a:pt x="46999" y="35520"/>
                  <a:pt x="46910" y="35548"/>
                  <a:pt x="46820" y="35548"/>
                </a:cubicBezTo>
                <a:cubicBezTo>
                  <a:pt x="46756" y="35548"/>
                  <a:pt x="46690" y="35534"/>
                  <a:pt x="46657" y="35501"/>
                </a:cubicBezTo>
                <a:cubicBezTo>
                  <a:pt x="46627" y="35471"/>
                  <a:pt x="46608" y="35458"/>
                  <a:pt x="46598" y="35458"/>
                </a:cubicBezTo>
                <a:cubicBezTo>
                  <a:pt x="46574" y="35458"/>
                  <a:pt x="46608" y="35538"/>
                  <a:pt x="46684" y="35632"/>
                </a:cubicBezTo>
                <a:cubicBezTo>
                  <a:pt x="46739" y="35702"/>
                  <a:pt x="46817" y="35734"/>
                  <a:pt x="46874" y="35734"/>
                </a:cubicBezTo>
                <a:cubicBezTo>
                  <a:pt x="46924" y="35734"/>
                  <a:pt x="46959" y="35708"/>
                  <a:pt x="46947" y="35659"/>
                </a:cubicBezTo>
                <a:cubicBezTo>
                  <a:pt x="46928" y="35583"/>
                  <a:pt x="47071" y="35521"/>
                  <a:pt x="47183" y="35521"/>
                </a:cubicBezTo>
                <a:cubicBezTo>
                  <a:pt x="47227" y="35521"/>
                  <a:pt x="47266" y="35531"/>
                  <a:pt x="47288" y="35553"/>
                </a:cubicBezTo>
                <a:cubicBezTo>
                  <a:pt x="47349" y="35594"/>
                  <a:pt x="47317" y="35650"/>
                  <a:pt x="47263" y="35650"/>
                </a:cubicBezTo>
                <a:cubicBezTo>
                  <a:pt x="47246" y="35650"/>
                  <a:pt x="47228" y="35645"/>
                  <a:pt x="47210" y="35632"/>
                </a:cubicBezTo>
                <a:cubicBezTo>
                  <a:pt x="47204" y="35631"/>
                  <a:pt x="47200" y="35630"/>
                  <a:pt x="47195" y="35630"/>
                </a:cubicBezTo>
                <a:cubicBezTo>
                  <a:pt x="47134" y="35630"/>
                  <a:pt x="47164" y="35792"/>
                  <a:pt x="47262" y="35816"/>
                </a:cubicBezTo>
                <a:cubicBezTo>
                  <a:pt x="47295" y="35833"/>
                  <a:pt x="47315" y="35839"/>
                  <a:pt x="47326" y="35839"/>
                </a:cubicBezTo>
                <a:cubicBezTo>
                  <a:pt x="47351" y="35839"/>
                  <a:pt x="47333" y="35808"/>
                  <a:pt x="47315" y="35790"/>
                </a:cubicBezTo>
                <a:cubicBezTo>
                  <a:pt x="47288" y="35764"/>
                  <a:pt x="47315" y="35711"/>
                  <a:pt x="47341" y="35685"/>
                </a:cubicBezTo>
                <a:cubicBezTo>
                  <a:pt x="47351" y="35665"/>
                  <a:pt x="47361" y="35656"/>
                  <a:pt x="47373" y="35656"/>
                </a:cubicBezTo>
                <a:cubicBezTo>
                  <a:pt x="47391" y="35656"/>
                  <a:pt x="47414" y="35679"/>
                  <a:pt x="47446" y="35711"/>
                </a:cubicBezTo>
                <a:cubicBezTo>
                  <a:pt x="47463" y="35761"/>
                  <a:pt x="47480" y="35780"/>
                  <a:pt x="47496" y="35780"/>
                </a:cubicBezTo>
                <a:cubicBezTo>
                  <a:pt x="47506" y="35780"/>
                  <a:pt x="47516" y="35773"/>
                  <a:pt x="47525" y="35764"/>
                </a:cubicBezTo>
                <a:cubicBezTo>
                  <a:pt x="47544" y="35754"/>
                  <a:pt x="47557" y="35748"/>
                  <a:pt x="47563" y="35748"/>
                </a:cubicBezTo>
                <a:cubicBezTo>
                  <a:pt x="47574" y="35748"/>
                  <a:pt x="47568" y="35766"/>
                  <a:pt x="47551" y="35816"/>
                </a:cubicBezTo>
                <a:cubicBezTo>
                  <a:pt x="47551" y="35838"/>
                  <a:pt x="47551" y="35855"/>
                  <a:pt x="47566" y="35855"/>
                </a:cubicBezTo>
                <a:cubicBezTo>
                  <a:pt x="47587" y="35855"/>
                  <a:pt x="47638" y="35820"/>
                  <a:pt x="47762" y="35711"/>
                </a:cubicBezTo>
                <a:cubicBezTo>
                  <a:pt x="47814" y="35659"/>
                  <a:pt x="47893" y="35606"/>
                  <a:pt x="47920" y="35606"/>
                </a:cubicBezTo>
                <a:cubicBezTo>
                  <a:pt x="47946" y="35632"/>
                  <a:pt x="47920" y="35685"/>
                  <a:pt x="47867" y="35764"/>
                </a:cubicBezTo>
                <a:cubicBezTo>
                  <a:pt x="47788" y="35816"/>
                  <a:pt x="47762" y="35869"/>
                  <a:pt x="47814" y="35895"/>
                </a:cubicBezTo>
                <a:cubicBezTo>
                  <a:pt x="47867" y="35895"/>
                  <a:pt x="47867" y="35922"/>
                  <a:pt x="47814" y="35922"/>
                </a:cubicBezTo>
                <a:cubicBezTo>
                  <a:pt x="47762" y="35948"/>
                  <a:pt x="47709" y="35974"/>
                  <a:pt x="47683" y="36027"/>
                </a:cubicBezTo>
                <a:cubicBezTo>
                  <a:pt x="47646" y="36045"/>
                  <a:pt x="47622" y="36064"/>
                  <a:pt x="47602" y="36064"/>
                </a:cubicBezTo>
                <a:cubicBezTo>
                  <a:pt x="47593" y="36064"/>
                  <a:pt x="47585" y="36061"/>
                  <a:pt x="47578" y="36053"/>
                </a:cubicBezTo>
                <a:cubicBezTo>
                  <a:pt x="47525" y="36027"/>
                  <a:pt x="47473" y="36027"/>
                  <a:pt x="47420" y="36027"/>
                </a:cubicBezTo>
                <a:cubicBezTo>
                  <a:pt x="47341" y="36027"/>
                  <a:pt x="47288" y="36027"/>
                  <a:pt x="47315" y="36053"/>
                </a:cubicBezTo>
                <a:cubicBezTo>
                  <a:pt x="47341" y="36079"/>
                  <a:pt x="47394" y="36079"/>
                  <a:pt x="47420" y="36079"/>
                </a:cubicBezTo>
                <a:cubicBezTo>
                  <a:pt x="47499" y="36079"/>
                  <a:pt x="47551" y="36106"/>
                  <a:pt x="47604" y="36158"/>
                </a:cubicBezTo>
                <a:cubicBezTo>
                  <a:pt x="47625" y="36189"/>
                  <a:pt x="47646" y="36204"/>
                  <a:pt x="47668" y="36204"/>
                </a:cubicBezTo>
                <a:cubicBezTo>
                  <a:pt x="47702" y="36204"/>
                  <a:pt x="47740" y="36169"/>
                  <a:pt x="47788" y="36106"/>
                </a:cubicBezTo>
                <a:cubicBezTo>
                  <a:pt x="47841" y="36036"/>
                  <a:pt x="47870" y="36012"/>
                  <a:pt x="47899" y="36012"/>
                </a:cubicBezTo>
                <a:cubicBezTo>
                  <a:pt x="47902" y="36012"/>
                  <a:pt x="47905" y="36012"/>
                  <a:pt x="47908" y="36013"/>
                </a:cubicBezTo>
                <a:lnTo>
                  <a:pt x="47908" y="36013"/>
                </a:lnTo>
                <a:cubicBezTo>
                  <a:pt x="47903" y="36000"/>
                  <a:pt x="47907" y="35987"/>
                  <a:pt x="47920" y="35974"/>
                </a:cubicBezTo>
                <a:cubicBezTo>
                  <a:pt x="47946" y="35948"/>
                  <a:pt x="47972" y="35948"/>
                  <a:pt x="47999" y="35948"/>
                </a:cubicBezTo>
                <a:cubicBezTo>
                  <a:pt x="48051" y="35948"/>
                  <a:pt x="48077" y="35922"/>
                  <a:pt x="48077" y="35895"/>
                </a:cubicBezTo>
                <a:cubicBezTo>
                  <a:pt x="48077" y="35872"/>
                  <a:pt x="48077" y="35859"/>
                  <a:pt x="48080" y="35859"/>
                </a:cubicBezTo>
                <a:cubicBezTo>
                  <a:pt x="48083" y="35859"/>
                  <a:pt x="48089" y="35878"/>
                  <a:pt x="48104" y="35922"/>
                </a:cubicBezTo>
                <a:cubicBezTo>
                  <a:pt x="48123" y="35961"/>
                  <a:pt x="48186" y="36029"/>
                  <a:pt x="48228" y="36029"/>
                </a:cubicBezTo>
                <a:cubicBezTo>
                  <a:pt x="48243" y="36029"/>
                  <a:pt x="48255" y="36021"/>
                  <a:pt x="48262" y="36001"/>
                </a:cubicBezTo>
                <a:cubicBezTo>
                  <a:pt x="48262" y="35993"/>
                  <a:pt x="48266" y="35990"/>
                  <a:pt x="48273" y="35990"/>
                </a:cubicBezTo>
                <a:cubicBezTo>
                  <a:pt x="48290" y="35990"/>
                  <a:pt x="48322" y="36008"/>
                  <a:pt x="48340" y="36027"/>
                </a:cubicBezTo>
                <a:cubicBezTo>
                  <a:pt x="48416" y="36084"/>
                  <a:pt x="48410" y="36127"/>
                  <a:pt x="48322" y="36127"/>
                </a:cubicBezTo>
                <a:cubicBezTo>
                  <a:pt x="48288" y="36127"/>
                  <a:pt x="48241" y="36120"/>
                  <a:pt x="48183" y="36106"/>
                </a:cubicBezTo>
                <a:lnTo>
                  <a:pt x="48156" y="36106"/>
                </a:lnTo>
                <a:cubicBezTo>
                  <a:pt x="48078" y="36095"/>
                  <a:pt x="48014" y="36079"/>
                  <a:pt x="47971" y="36060"/>
                </a:cubicBezTo>
                <a:lnTo>
                  <a:pt x="47971" y="36060"/>
                </a:lnTo>
                <a:cubicBezTo>
                  <a:pt x="47985" y="36093"/>
                  <a:pt x="47960" y="36118"/>
                  <a:pt x="47920" y="36158"/>
                </a:cubicBezTo>
                <a:cubicBezTo>
                  <a:pt x="47841" y="36185"/>
                  <a:pt x="47841" y="36211"/>
                  <a:pt x="48051" y="36237"/>
                </a:cubicBezTo>
                <a:cubicBezTo>
                  <a:pt x="48235" y="36264"/>
                  <a:pt x="48262" y="36264"/>
                  <a:pt x="48288" y="36369"/>
                </a:cubicBezTo>
                <a:cubicBezTo>
                  <a:pt x="48288" y="36428"/>
                  <a:pt x="48288" y="36457"/>
                  <a:pt x="48221" y="36457"/>
                </a:cubicBezTo>
                <a:cubicBezTo>
                  <a:pt x="48199" y="36457"/>
                  <a:pt x="48169" y="36454"/>
                  <a:pt x="48130" y="36448"/>
                </a:cubicBezTo>
                <a:cubicBezTo>
                  <a:pt x="47999" y="36448"/>
                  <a:pt x="47999" y="36448"/>
                  <a:pt x="48051" y="36500"/>
                </a:cubicBezTo>
                <a:cubicBezTo>
                  <a:pt x="48077" y="36527"/>
                  <a:pt x="48130" y="36527"/>
                  <a:pt x="48156" y="36527"/>
                </a:cubicBezTo>
                <a:cubicBezTo>
                  <a:pt x="48209" y="36527"/>
                  <a:pt x="48235" y="36553"/>
                  <a:pt x="48262" y="36579"/>
                </a:cubicBezTo>
                <a:cubicBezTo>
                  <a:pt x="48262" y="36592"/>
                  <a:pt x="48268" y="36599"/>
                  <a:pt x="48275" y="36599"/>
                </a:cubicBezTo>
                <a:cubicBezTo>
                  <a:pt x="48281" y="36599"/>
                  <a:pt x="48288" y="36592"/>
                  <a:pt x="48288" y="36579"/>
                </a:cubicBezTo>
                <a:cubicBezTo>
                  <a:pt x="48269" y="36522"/>
                  <a:pt x="48291" y="36479"/>
                  <a:pt x="48334" y="36479"/>
                </a:cubicBezTo>
                <a:cubicBezTo>
                  <a:pt x="48351" y="36479"/>
                  <a:pt x="48371" y="36486"/>
                  <a:pt x="48393" y="36500"/>
                </a:cubicBezTo>
                <a:cubicBezTo>
                  <a:pt x="48446" y="36553"/>
                  <a:pt x="48419" y="36579"/>
                  <a:pt x="48419" y="36605"/>
                </a:cubicBezTo>
                <a:cubicBezTo>
                  <a:pt x="48393" y="36605"/>
                  <a:pt x="48419" y="36658"/>
                  <a:pt x="48446" y="36684"/>
                </a:cubicBezTo>
                <a:cubicBezTo>
                  <a:pt x="48476" y="36715"/>
                  <a:pt x="48505" y="36728"/>
                  <a:pt x="48528" y="36728"/>
                </a:cubicBezTo>
                <a:cubicBezTo>
                  <a:pt x="48584" y="36728"/>
                  <a:pt x="48607" y="36653"/>
                  <a:pt x="48551" y="36579"/>
                </a:cubicBezTo>
                <a:cubicBezTo>
                  <a:pt x="48498" y="36553"/>
                  <a:pt x="48472" y="36500"/>
                  <a:pt x="48419" y="36474"/>
                </a:cubicBezTo>
                <a:cubicBezTo>
                  <a:pt x="48393" y="36474"/>
                  <a:pt x="48419" y="36448"/>
                  <a:pt x="48498" y="36448"/>
                </a:cubicBezTo>
                <a:cubicBezTo>
                  <a:pt x="48551" y="36448"/>
                  <a:pt x="48603" y="36474"/>
                  <a:pt x="48656" y="36527"/>
                </a:cubicBezTo>
                <a:cubicBezTo>
                  <a:pt x="48656" y="36553"/>
                  <a:pt x="48709" y="36579"/>
                  <a:pt x="48761" y="36579"/>
                </a:cubicBezTo>
                <a:cubicBezTo>
                  <a:pt x="48788" y="36566"/>
                  <a:pt x="48814" y="36559"/>
                  <a:pt x="48837" y="36559"/>
                </a:cubicBezTo>
                <a:cubicBezTo>
                  <a:pt x="48860" y="36559"/>
                  <a:pt x="48880" y="36566"/>
                  <a:pt x="48893" y="36579"/>
                </a:cubicBezTo>
                <a:cubicBezTo>
                  <a:pt x="48945" y="36579"/>
                  <a:pt x="48945" y="36605"/>
                  <a:pt x="48893" y="36605"/>
                </a:cubicBezTo>
                <a:cubicBezTo>
                  <a:pt x="48866" y="36632"/>
                  <a:pt x="48893" y="36658"/>
                  <a:pt x="48972" y="36711"/>
                </a:cubicBezTo>
                <a:cubicBezTo>
                  <a:pt x="49051" y="36737"/>
                  <a:pt x="49129" y="36816"/>
                  <a:pt x="49208" y="36868"/>
                </a:cubicBezTo>
                <a:cubicBezTo>
                  <a:pt x="49248" y="36928"/>
                  <a:pt x="49272" y="36957"/>
                  <a:pt x="49282" y="36957"/>
                </a:cubicBezTo>
                <a:cubicBezTo>
                  <a:pt x="49286" y="36957"/>
                  <a:pt x="49287" y="36954"/>
                  <a:pt x="49287" y="36947"/>
                </a:cubicBezTo>
                <a:cubicBezTo>
                  <a:pt x="49287" y="36932"/>
                  <a:pt x="49349" y="36917"/>
                  <a:pt x="49416" y="36917"/>
                </a:cubicBezTo>
                <a:cubicBezTo>
                  <a:pt x="49465" y="36917"/>
                  <a:pt x="49517" y="36925"/>
                  <a:pt x="49550" y="36947"/>
                </a:cubicBezTo>
                <a:cubicBezTo>
                  <a:pt x="49581" y="36978"/>
                  <a:pt x="49576" y="36991"/>
                  <a:pt x="49550" y="36991"/>
                </a:cubicBezTo>
                <a:cubicBezTo>
                  <a:pt x="49532" y="36991"/>
                  <a:pt x="49504" y="36985"/>
                  <a:pt x="49471" y="36974"/>
                </a:cubicBezTo>
                <a:cubicBezTo>
                  <a:pt x="49392" y="36974"/>
                  <a:pt x="49366" y="36974"/>
                  <a:pt x="49392" y="37053"/>
                </a:cubicBezTo>
                <a:cubicBezTo>
                  <a:pt x="49419" y="37105"/>
                  <a:pt x="49392" y="37131"/>
                  <a:pt x="49392" y="37131"/>
                </a:cubicBezTo>
                <a:cubicBezTo>
                  <a:pt x="49352" y="37139"/>
                  <a:pt x="49334" y="37177"/>
                  <a:pt x="49333" y="37226"/>
                </a:cubicBezTo>
                <a:lnTo>
                  <a:pt x="49333" y="37226"/>
                </a:lnTo>
                <a:cubicBezTo>
                  <a:pt x="49330" y="37226"/>
                  <a:pt x="49328" y="37226"/>
                  <a:pt x="49326" y="37226"/>
                </a:cubicBezTo>
                <a:cubicBezTo>
                  <a:pt x="49318" y="37226"/>
                  <a:pt x="49314" y="37229"/>
                  <a:pt x="49314" y="37237"/>
                </a:cubicBezTo>
                <a:cubicBezTo>
                  <a:pt x="49314" y="37287"/>
                  <a:pt x="49338" y="37338"/>
                  <a:pt x="49363" y="37365"/>
                </a:cubicBezTo>
                <a:lnTo>
                  <a:pt x="49363" y="37365"/>
                </a:lnTo>
                <a:cubicBezTo>
                  <a:pt x="49343" y="37318"/>
                  <a:pt x="49332" y="37268"/>
                  <a:pt x="49333" y="37226"/>
                </a:cubicBezTo>
                <a:lnTo>
                  <a:pt x="49333" y="37226"/>
                </a:lnTo>
                <a:cubicBezTo>
                  <a:pt x="49353" y="37230"/>
                  <a:pt x="49386" y="37246"/>
                  <a:pt x="49419" y="37263"/>
                </a:cubicBezTo>
                <a:cubicBezTo>
                  <a:pt x="49471" y="37316"/>
                  <a:pt x="49498" y="37394"/>
                  <a:pt x="49471" y="37394"/>
                </a:cubicBezTo>
                <a:cubicBezTo>
                  <a:pt x="49464" y="37402"/>
                  <a:pt x="49456" y="37405"/>
                  <a:pt x="49448" y="37405"/>
                </a:cubicBezTo>
                <a:cubicBezTo>
                  <a:pt x="49427" y="37405"/>
                  <a:pt x="49403" y="37387"/>
                  <a:pt x="49366" y="37368"/>
                </a:cubicBezTo>
                <a:cubicBezTo>
                  <a:pt x="49365" y="37367"/>
                  <a:pt x="49364" y="37366"/>
                  <a:pt x="49363" y="37365"/>
                </a:cubicBezTo>
                <a:lnTo>
                  <a:pt x="49363" y="37365"/>
                </a:lnTo>
                <a:cubicBezTo>
                  <a:pt x="49397" y="37444"/>
                  <a:pt x="49456" y="37515"/>
                  <a:pt x="49524" y="37526"/>
                </a:cubicBezTo>
                <a:cubicBezTo>
                  <a:pt x="49550" y="37526"/>
                  <a:pt x="49577" y="37552"/>
                  <a:pt x="49577" y="37605"/>
                </a:cubicBezTo>
                <a:cubicBezTo>
                  <a:pt x="49550" y="37631"/>
                  <a:pt x="49577" y="37684"/>
                  <a:pt x="49629" y="37710"/>
                </a:cubicBezTo>
                <a:cubicBezTo>
                  <a:pt x="49651" y="37732"/>
                  <a:pt x="49664" y="37745"/>
                  <a:pt x="49669" y="37745"/>
                </a:cubicBezTo>
                <a:cubicBezTo>
                  <a:pt x="49677" y="37745"/>
                  <a:pt x="49671" y="37719"/>
                  <a:pt x="49655" y="37657"/>
                </a:cubicBezTo>
                <a:cubicBezTo>
                  <a:pt x="49655" y="37582"/>
                  <a:pt x="49655" y="37520"/>
                  <a:pt x="49684" y="37520"/>
                </a:cubicBezTo>
                <a:cubicBezTo>
                  <a:pt x="49696" y="37520"/>
                  <a:pt x="49712" y="37530"/>
                  <a:pt x="49734" y="37552"/>
                </a:cubicBezTo>
                <a:cubicBezTo>
                  <a:pt x="49840" y="37631"/>
                  <a:pt x="49787" y="37631"/>
                  <a:pt x="49734" y="37631"/>
                </a:cubicBezTo>
                <a:cubicBezTo>
                  <a:pt x="49708" y="37631"/>
                  <a:pt x="49708" y="37684"/>
                  <a:pt x="49708" y="37736"/>
                </a:cubicBezTo>
                <a:cubicBezTo>
                  <a:pt x="49708" y="37769"/>
                  <a:pt x="49718" y="37791"/>
                  <a:pt x="49751" y="37791"/>
                </a:cubicBezTo>
                <a:cubicBezTo>
                  <a:pt x="49771" y="37791"/>
                  <a:pt x="49799" y="37783"/>
                  <a:pt x="49840" y="37763"/>
                </a:cubicBezTo>
                <a:cubicBezTo>
                  <a:pt x="49883" y="37752"/>
                  <a:pt x="49913" y="37745"/>
                  <a:pt x="49935" y="37745"/>
                </a:cubicBezTo>
                <a:cubicBezTo>
                  <a:pt x="49967" y="37745"/>
                  <a:pt x="49982" y="37758"/>
                  <a:pt x="49997" y="37789"/>
                </a:cubicBezTo>
                <a:cubicBezTo>
                  <a:pt x="50024" y="37828"/>
                  <a:pt x="50037" y="37848"/>
                  <a:pt x="50047" y="37848"/>
                </a:cubicBezTo>
                <a:cubicBezTo>
                  <a:pt x="50057" y="37848"/>
                  <a:pt x="50063" y="37828"/>
                  <a:pt x="50076" y="37789"/>
                </a:cubicBezTo>
                <a:cubicBezTo>
                  <a:pt x="50089" y="37763"/>
                  <a:pt x="50103" y="37749"/>
                  <a:pt x="50119" y="37749"/>
                </a:cubicBezTo>
                <a:cubicBezTo>
                  <a:pt x="50135" y="37749"/>
                  <a:pt x="50155" y="37763"/>
                  <a:pt x="50181" y="37789"/>
                </a:cubicBezTo>
                <a:cubicBezTo>
                  <a:pt x="50181" y="37820"/>
                  <a:pt x="50199" y="37832"/>
                  <a:pt x="50220" y="37832"/>
                </a:cubicBezTo>
                <a:cubicBezTo>
                  <a:pt x="50234" y="37832"/>
                  <a:pt x="50249" y="37826"/>
                  <a:pt x="50260" y="37815"/>
                </a:cubicBezTo>
                <a:cubicBezTo>
                  <a:pt x="50287" y="37789"/>
                  <a:pt x="50313" y="37789"/>
                  <a:pt x="50339" y="37763"/>
                </a:cubicBezTo>
                <a:cubicBezTo>
                  <a:pt x="50366" y="37763"/>
                  <a:pt x="50392" y="37736"/>
                  <a:pt x="50418" y="37736"/>
                </a:cubicBezTo>
                <a:cubicBezTo>
                  <a:pt x="50444" y="37710"/>
                  <a:pt x="50471" y="37710"/>
                  <a:pt x="50523" y="37710"/>
                </a:cubicBezTo>
                <a:cubicBezTo>
                  <a:pt x="50550" y="37710"/>
                  <a:pt x="50523" y="37736"/>
                  <a:pt x="50471" y="37763"/>
                </a:cubicBezTo>
                <a:cubicBezTo>
                  <a:pt x="50418" y="37815"/>
                  <a:pt x="50392" y="37868"/>
                  <a:pt x="50392" y="37894"/>
                </a:cubicBezTo>
                <a:cubicBezTo>
                  <a:pt x="50392" y="37920"/>
                  <a:pt x="50339" y="37973"/>
                  <a:pt x="50260" y="38026"/>
                </a:cubicBezTo>
                <a:cubicBezTo>
                  <a:pt x="50129" y="38105"/>
                  <a:pt x="50129" y="38131"/>
                  <a:pt x="50260" y="38131"/>
                </a:cubicBezTo>
                <a:cubicBezTo>
                  <a:pt x="50299" y="38131"/>
                  <a:pt x="50320" y="38134"/>
                  <a:pt x="50328" y="38139"/>
                </a:cubicBezTo>
                <a:lnTo>
                  <a:pt x="50328" y="38139"/>
                </a:lnTo>
                <a:cubicBezTo>
                  <a:pt x="50331" y="38117"/>
                  <a:pt x="50339" y="38093"/>
                  <a:pt x="50339" y="38078"/>
                </a:cubicBezTo>
                <a:cubicBezTo>
                  <a:pt x="50366" y="38052"/>
                  <a:pt x="50392" y="38026"/>
                  <a:pt x="50366" y="37999"/>
                </a:cubicBezTo>
                <a:cubicBezTo>
                  <a:pt x="50339" y="37973"/>
                  <a:pt x="50366" y="37947"/>
                  <a:pt x="50392" y="37920"/>
                </a:cubicBezTo>
                <a:cubicBezTo>
                  <a:pt x="50444" y="37920"/>
                  <a:pt x="50497" y="37920"/>
                  <a:pt x="50523" y="37999"/>
                </a:cubicBezTo>
                <a:cubicBezTo>
                  <a:pt x="50557" y="38049"/>
                  <a:pt x="50590" y="38068"/>
                  <a:pt x="50617" y="38068"/>
                </a:cubicBezTo>
                <a:cubicBezTo>
                  <a:pt x="50632" y="38068"/>
                  <a:pt x="50645" y="38062"/>
                  <a:pt x="50655" y="38052"/>
                </a:cubicBezTo>
                <a:cubicBezTo>
                  <a:pt x="50664" y="38042"/>
                  <a:pt x="50671" y="38036"/>
                  <a:pt x="50676" y="38036"/>
                </a:cubicBezTo>
                <a:cubicBezTo>
                  <a:pt x="50685" y="38036"/>
                  <a:pt x="50691" y="38054"/>
                  <a:pt x="50707" y="38105"/>
                </a:cubicBezTo>
                <a:cubicBezTo>
                  <a:pt x="50707" y="38157"/>
                  <a:pt x="50734" y="38183"/>
                  <a:pt x="50786" y="38210"/>
                </a:cubicBezTo>
                <a:cubicBezTo>
                  <a:pt x="50950" y="38210"/>
                  <a:pt x="50989" y="38293"/>
                  <a:pt x="50885" y="38293"/>
                </a:cubicBezTo>
                <a:cubicBezTo>
                  <a:pt x="50872" y="38293"/>
                  <a:pt x="50856" y="38292"/>
                  <a:pt x="50839" y="38289"/>
                </a:cubicBezTo>
                <a:lnTo>
                  <a:pt x="50839" y="38315"/>
                </a:lnTo>
                <a:cubicBezTo>
                  <a:pt x="50734" y="38315"/>
                  <a:pt x="50681" y="38262"/>
                  <a:pt x="50681" y="38210"/>
                </a:cubicBezTo>
                <a:cubicBezTo>
                  <a:pt x="50681" y="38176"/>
                  <a:pt x="50608" y="38143"/>
                  <a:pt x="50533" y="38143"/>
                </a:cubicBezTo>
                <a:cubicBezTo>
                  <a:pt x="50490" y="38143"/>
                  <a:pt x="50447" y="38154"/>
                  <a:pt x="50418" y="38183"/>
                </a:cubicBezTo>
                <a:lnTo>
                  <a:pt x="50339" y="38183"/>
                </a:lnTo>
                <a:cubicBezTo>
                  <a:pt x="50330" y="38175"/>
                  <a:pt x="50327" y="38163"/>
                  <a:pt x="50328" y="38150"/>
                </a:cubicBezTo>
                <a:lnTo>
                  <a:pt x="50328" y="38150"/>
                </a:lnTo>
                <a:cubicBezTo>
                  <a:pt x="50320" y="38154"/>
                  <a:pt x="50305" y="38157"/>
                  <a:pt x="50287" y="38157"/>
                </a:cubicBezTo>
                <a:cubicBezTo>
                  <a:pt x="50260" y="38183"/>
                  <a:pt x="50260" y="38210"/>
                  <a:pt x="50392" y="38341"/>
                </a:cubicBezTo>
                <a:cubicBezTo>
                  <a:pt x="50489" y="38422"/>
                  <a:pt x="50526" y="38453"/>
                  <a:pt x="50534" y="38453"/>
                </a:cubicBezTo>
                <a:cubicBezTo>
                  <a:pt x="50540" y="38453"/>
                  <a:pt x="50534" y="38440"/>
                  <a:pt x="50523" y="38420"/>
                </a:cubicBezTo>
                <a:cubicBezTo>
                  <a:pt x="50497" y="38394"/>
                  <a:pt x="50497" y="38368"/>
                  <a:pt x="50576" y="38341"/>
                </a:cubicBezTo>
                <a:cubicBezTo>
                  <a:pt x="50655" y="38368"/>
                  <a:pt x="50734" y="38368"/>
                  <a:pt x="50813" y="38420"/>
                </a:cubicBezTo>
                <a:cubicBezTo>
                  <a:pt x="50898" y="38471"/>
                  <a:pt x="51015" y="38500"/>
                  <a:pt x="51102" y="38500"/>
                </a:cubicBezTo>
                <a:cubicBezTo>
                  <a:pt x="51150" y="38500"/>
                  <a:pt x="51189" y="38491"/>
                  <a:pt x="51207" y="38473"/>
                </a:cubicBezTo>
                <a:cubicBezTo>
                  <a:pt x="51260" y="38420"/>
                  <a:pt x="51207" y="38420"/>
                  <a:pt x="51155" y="38368"/>
                </a:cubicBezTo>
                <a:cubicBezTo>
                  <a:pt x="51079" y="38292"/>
                  <a:pt x="51071" y="38230"/>
                  <a:pt x="51112" y="38230"/>
                </a:cubicBezTo>
                <a:cubicBezTo>
                  <a:pt x="51128" y="38230"/>
                  <a:pt x="51151" y="38240"/>
                  <a:pt x="51181" y="38262"/>
                </a:cubicBezTo>
                <a:cubicBezTo>
                  <a:pt x="51312" y="38341"/>
                  <a:pt x="51444" y="38473"/>
                  <a:pt x="51523" y="38631"/>
                </a:cubicBezTo>
                <a:cubicBezTo>
                  <a:pt x="51549" y="38709"/>
                  <a:pt x="51602" y="38762"/>
                  <a:pt x="51654" y="38815"/>
                </a:cubicBezTo>
                <a:cubicBezTo>
                  <a:pt x="51707" y="38867"/>
                  <a:pt x="51759" y="38920"/>
                  <a:pt x="51759" y="38999"/>
                </a:cubicBezTo>
                <a:cubicBezTo>
                  <a:pt x="51759" y="39078"/>
                  <a:pt x="51786" y="39130"/>
                  <a:pt x="51838" y="39183"/>
                </a:cubicBezTo>
                <a:cubicBezTo>
                  <a:pt x="51857" y="39201"/>
                  <a:pt x="51869" y="39210"/>
                  <a:pt x="51877" y="39210"/>
                </a:cubicBezTo>
                <a:cubicBezTo>
                  <a:pt x="51891" y="39210"/>
                  <a:pt x="51891" y="39181"/>
                  <a:pt x="51891" y="39130"/>
                </a:cubicBezTo>
                <a:cubicBezTo>
                  <a:pt x="51891" y="39043"/>
                  <a:pt x="51998" y="38867"/>
                  <a:pt x="52051" y="38867"/>
                </a:cubicBezTo>
                <a:cubicBezTo>
                  <a:pt x="52062" y="38867"/>
                  <a:pt x="52070" y="38875"/>
                  <a:pt x="52075" y="38894"/>
                </a:cubicBezTo>
                <a:cubicBezTo>
                  <a:pt x="52075" y="38920"/>
                  <a:pt x="52049" y="38972"/>
                  <a:pt x="52022" y="39025"/>
                </a:cubicBezTo>
                <a:cubicBezTo>
                  <a:pt x="51925" y="39122"/>
                  <a:pt x="51985" y="39265"/>
                  <a:pt x="52099" y="39265"/>
                </a:cubicBezTo>
                <a:cubicBezTo>
                  <a:pt x="52108" y="39265"/>
                  <a:pt x="52118" y="39264"/>
                  <a:pt x="52128" y="39262"/>
                </a:cubicBezTo>
                <a:cubicBezTo>
                  <a:pt x="52149" y="39251"/>
                  <a:pt x="52176" y="39244"/>
                  <a:pt x="52203" y="39244"/>
                </a:cubicBezTo>
                <a:cubicBezTo>
                  <a:pt x="52241" y="39244"/>
                  <a:pt x="52281" y="39257"/>
                  <a:pt x="52312" y="39288"/>
                </a:cubicBezTo>
                <a:cubicBezTo>
                  <a:pt x="52338" y="39314"/>
                  <a:pt x="52338" y="39341"/>
                  <a:pt x="52312" y="39341"/>
                </a:cubicBezTo>
                <a:cubicBezTo>
                  <a:pt x="52180" y="39341"/>
                  <a:pt x="52101" y="39446"/>
                  <a:pt x="52180" y="39525"/>
                </a:cubicBezTo>
                <a:cubicBezTo>
                  <a:pt x="52216" y="39560"/>
                  <a:pt x="52235" y="39575"/>
                  <a:pt x="52244" y="39575"/>
                </a:cubicBezTo>
                <a:cubicBezTo>
                  <a:pt x="52254" y="39575"/>
                  <a:pt x="52247" y="39554"/>
                  <a:pt x="52233" y="39525"/>
                </a:cubicBezTo>
                <a:cubicBezTo>
                  <a:pt x="52233" y="39472"/>
                  <a:pt x="52233" y="39420"/>
                  <a:pt x="52233" y="39420"/>
                </a:cubicBezTo>
                <a:cubicBezTo>
                  <a:pt x="52312" y="39420"/>
                  <a:pt x="52470" y="39604"/>
                  <a:pt x="52522" y="39683"/>
                </a:cubicBezTo>
                <a:cubicBezTo>
                  <a:pt x="52548" y="39788"/>
                  <a:pt x="52575" y="39867"/>
                  <a:pt x="52654" y="39946"/>
                </a:cubicBezTo>
                <a:cubicBezTo>
                  <a:pt x="52675" y="40010"/>
                  <a:pt x="52768" y="40058"/>
                  <a:pt x="52859" y="40058"/>
                </a:cubicBezTo>
                <a:cubicBezTo>
                  <a:pt x="52879" y="40058"/>
                  <a:pt x="52898" y="40055"/>
                  <a:pt x="52917" y="40051"/>
                </a:cubicBezTo>
                <a:cubicBezTo>
                  <a:pt x="53074" y="40051"/>
                  <a:pt x="53180" y="40103"/>
                  <a:pt x="53101" y="40130"/>
                </a:cubicBezTo>
                <a:cubicBezTo>
                  <a:pt x="53074" y="40130"/>
                  <a:pt x="53048" y="40182"/>
                  <a:pt x="53022" y="40261"/>
                </a:cubicBezTo>
                <a:cubicBezTo>
                  <a:pt x="53022" y="40286"/>
                  <a:pt x="53022" y="40303"/>
                  <a:pt x="53022" y="40314"/>
                </a:cubicBezTo>
                <a:cubicBezTo>
                  <a:pt x="53027" y="40299"/>
                  <a:pt x="53039" y="40293"/>
                  <a:pt x="53055" y="40293"/>
                </a:cubicBezTo>
                <a:cubicBezTo>
                  <a:pt x="53130" y="40293"/>
                  <a:pt x="53299" y="40422"/>
                  <a:pt x="53364" y="40550"/>
                </a:cubicBezTo>
                <a:cubicBezTo>
                  <a:pt x="53416" y="40656"/>
                  <a:pt x="53495" y="40735"/>
                  <a:pt x="53600" y="40787"/>
                </a:cubicBezTo>
                <a:cubicBezTo>
                  <a:pt x="53668" y="40838"/>
                  <a:pt x="53714" y="40867"/>
                  <a:pt x="53731" y="40867"/>
                </a:cubicBezTo>
                <a:cubicBezTo>
                  <a:pt x="53741" y="40867"/>
                  <a:pt x="53741" y="40858"/>
                  <a:pt x="53732" y="40840"/>
                </a:cubicBezTo>
                <a:cubicBezTo>
                  <a:pt x="53650" y="40758"/>
                  <a:pt x="53696" y="40691"/>
                  <a:pt x="53783" y="40691"/>
                </a:cubicBezTo>
                <a:cubicBezTo>
                  <a:pt x="53807" y="40691"/>
                  <a:pt x="53835" y="40697"/>
                  <a:pt x="53863" y="40708"/>
                </a:cubicBezTo>
                <a:cubicBezTo>
                  <a:pt x="53995" y="40761"/>
                  <a:pt x="53995" y="40761"/>
                  <a:pt x="53969" y="40813"/>
                </a:cubicBezTo>
                <a:cubicBezTo>
                  <a:pt x="53969" y="40892"/>
                  <a:pt x="53916" y="40945"/>
                  <a:pt x="53785" y="40945"/>
                </a:cubicBezTo>
                <a:cubicBezTo>
                  <a:pt x="53627" y="40945"/>
                  <a:pt x="53653" y="40945"/>
                  <a:pt x="53732" y="41129"/>
                </a:cubicBezTo>
                <a:cubicBezTo>
                  <a:pt x="53785" y="41234"/>
                  <a:pt x="53863" y="41313"/>
                  <a:pt x="53969" y="41366"/>
                </a:cubicBezTo>
                <a:cubicBezTo>
                  <a:pt x="54007" y="41381"/>
                  <a:pt x="54043" y="41387"/>
                  <a:pt x="54073" y="41387"/>
                </a:cubicBezTo>
                <a:cubicBezTo>
                  <a:pt x="54146" y="41387"/>
                  <a:pt x="54182" y="41350"/>
                  <a:pt x="54126" y="41313"/>
                </a:cubicBezTo>
                <a:cubicBezTo>
                  <a:pt x="54113" y="41300"/>
                  <a:pt x="54100" y="41293"/>
                  <a:pt x="54087" y="41293"/>
                </a:cubicBezTo>
                <a:cubicBezTo>
                  <a:pt x="54074" y="41293"/>
                  <a:pt x="54061" y="41300"/>
                  <a:pt x="54048" y="41313"/>
                </a:cubicBezTo>
                <a:cubicBezTo>
                  <a:pt x="54041" y="41319"/>
                  <a:pt x="54034" y="41322"/>
                  <a:pt x="54025" y="41322"/>
                </a:cubicBezTo>
                <a:cubicBezTo>
                  <a:pt x="53965" y="41322"/>
                  <a:pt x="53863" y="41169"/>
                  <a:pt x="53863" y="41076"/>
                </a:cubicBezTo>
                <a:cubicBezTo>
                  <a:pt x="53863" y="41042"/>
                  <a:pt x="53866" y="41025"/>
                  <a:pt x="53878" y="41025"/>
                </a:cubicBezTo>
                <a:cubicBezTo>
                  <a:pt x="53903" y="41025"/>
                  <a:pt x="53967" y="41101"/>
                  <a:pt x="54126" y="41261"/>
                </a:cubicBezTo>
                <a:cubicBezTo>
                  <a:pt x="54361" y="41529"/>
                  <a:pt x="54457" y="41637"/>
                  <a:pt x="54489" y="41707"/>
                </a:cubicBezTo>
                <a:lnTo>
                  <a:pt x="54489" y="41707"/>
                </a:lnTo>
                <a:cubicBezTo>
                  <a:pt x="54490" y="41699"/>
                  <a:pt x="54492" y="41690"/>
                  <a:pt x="54495" y="41681"/>
                </a:cubicBezTo>
                <a:cubicBezTo>
                  <a:pt x="54509" y="41652"/>
                  <a:pt x="54531" y="41632"/>
                  <a:pt x="54557" y="41632"/>
                </a:cubicBezTo>
                <a:cubicBezTo>
                  <a:pt x="54579" y="41632"/>
                  <a:pt x="54602" y="41646"/>
                  <a:pt x="54626" y="41681"/>
                </a:cubicBezTo>
                <a:cubicBezTo>
                  <a:pt x="54652" y="41787"/>
                  <a:pt x="54626" y="41787"/>
                  <a:pt x="54600" y="41787"/>
                </a:cubicBezTo>
                <a:cubicBezTo>
                  <a:pt x="54586" y="41791"/>
                  <a:pt x="54573" y="41793"/>
                  <a:pt x="54561" y="41793"/>
                </a:cubicBezTo>
                <a:cubicBezTo>
                  <a:pt x="54535" y="41793"/>
                  <a:pt x="54515" y="41784"/>
                  <a:pt x="54502" y="41767"/>
                </a:cubicBezTo>
                <a:lnTo>
                  <a:pt x="54502" y="41767"/>
                </a:lnTo>
                <a:cubicBezTo>
                  <a:pt x="54502" y="41781"/>
                  <a:pt x="54499" y="41796"/>
                  <a:pt x="54495" y="41813"/>
                </a:cubicBezTo>
                <a:cubicBezTo>
                  <a:pt x="54468" y="41944"/>
                  <a:pt x="54495" y="41944"/>
                  <a:pt x="54626" y="42023"/>
                </a:cubicBezTo>
                <a:cubicBezTo>
                  <a:pt x="54671" y="42045"/>
                  <a:pt x="54706" y="42054"/>
                  <a:pt x="54733" y="42054"/>
                </a:cubicBezTo>
                <a:cubicBezTo>
                  <a:pt x="54771" y="42054"/>
                  <a:pt x="54795" y="42038"/>
                  <a:pt x="54810" y="42023"/>
                </a:cubicBezTo>
                <a:cubicBezTo>
                  <a:pt x="54821" y="42002"/>
                  <a:pt x="54832" y="41980"/>
                  <a:pt x="54850" y="41980"/>
                </a:cubicBezTo>
                <a:cubicBezTo>
                  <a:pt x="54876" y="41980"/>
                  <a:pt x="54917" y="42025"/>
                  <a:pt x="54994" y="42181"/>
                </a:cubicBezTo>
                <a:cubicBezTo>
                  <a:pt x="55104" y="42378"/>
                  <a:pt x="55268" y="42575"/>
                  <a:pt x="55305" y="42575"/>
                </a:cubicBezTo>
                <a:cubicBezTo>
                  <a:pt x="55312" y="42575"/>
                  <a:pt x="55314" y="42567"/>
                  <a:pt x="55310" y="42549"/>
                </a:cubicBezTo>
                <a:cubicBezTo>
                  <a:pt x="55310" y="42499"/>
                  <a:pt x="55310" y="42481"/>
                  <a:pt x="55350" y="42481"/>
                </a:cubicBezTo>
                <a:cubicBezTo>
                  <a:pt x="55373" y="42481"/>
                  <a:pt x="55410" y="42487"/>
                  <a:pt x="55468" y="42497"/>
                </a:cubicBezTo>
                <a:lnTo>
                  <a:pt x="55547" y="42497"/>
                </a:lnTo>
                <a:cubicBezTo>
                  <a:pt x="55573" y="42444"/>
                  <a:pt x="55573" y="42365"/>
                  <a:pt x="55599" y="42313"/>
                </a:cubicBezTo>
                <a:cubicBezTo>
                  <a:pt x="55520" y="42128"/>
                  <a:pt x="55415" y="41944"/>
                  <a:pt x="55310" y="41787"/>
                </a:cubicBezTo>
                <a:cubicBezTo>
                  <a:pt x="55231" y="41708"/>
                  <a:pt x="55205" y="41629"/>
                  <a:pt x="55178" y="41550"/>
                </a:cubicBezTo>
                <a:cubicBezTo>
                  <a:pt x="55178" y="41511"/>
                  <a:pt x="55178" y="41487"/>
                  <a:pt x="55158" y="41487"/>
                </a:cubicBezTo>
                <a:cubicBezTo>
                  <a:pt x="55150" y="41487"/>
                  <a:pt x="55140" y="41490"/>
                  <a:pt x="55126" y="41497"/>
                </a:cubicBezTo>
                <a:cubicBezTo>
                  <a:pt x="55123" y="41499"/>
                  <a:pt x="55119" y="41499"/>
                  <a:pt x="55116" y="41499"/>
                </a:cubicBezTo>
                <a:cubicBezTo>
                  <a:pt x="55056" y="41499"/>
                  <a:pt x="54917" y="41306"/>
                  <a:pt x="54942" y="41182"/>
                </a:cubicBezTo>
                <a:cubicBezTo>
                  <a:pt x="54958" y="41085"/>
                  <a:pt x="54944" y="41028"/>
                  <a:pt x="54914" y="41028"/>
                </a:cubicBezTo>
                <a:cubicBezTo>
                  <a:pt x="54894" y="41028"/>
                  <a:pt x="54867" y="41051"/>
                  <a:pt x="54837" y="41103"/>
                </a:cubicBezTo>
                <a:cubicBezTo>
                  <a:pt x="54800" y="41152"/>
                  <a:pt x="54786" y="41172"/>
                  <a:pt x="54779" y="41172"/>
                </a:cubicBezTo>
                <a:cubicBezTo>
                  <a:pt x="54771" y="41172"/>
                  <a:pt x="54772" y="41145"/>
                  <a:pt x="54758" y="41103"/>
                </a:cubicBezTo>
                <a:cubicBezTo>
                  <a:pt x="54758" y="41024"/>
                  <a:pt x="54731" y="40971"/>
                  <a:pt x="54679" y="40919"/>
                </a:cubicBezTo>
                <a:cubicBezTo>
                  <a:pt x="54574" y="40813"/>
                  <a:pt x="54521" y="40629"/>
                  <a:pt x="54574" y="40603"/>
                </a:cubicBezTo>
                <a:cubicBezTo>
                  <a:pt x="54626" y="40550"/>
                  <a:pt x="54574" y="40524"/>
                  <a:pt x="54521" y="40472"/>
                </a:cubicBezTo>
                <a:cubicBezTo>
                  <a:pt x="54442" y="40419"/>
                  <a:pt x="54416" y="40393"/>
                  <a:pt x="54442" y="40366"/>
                </a:cubicBezTo>
                <a:cubicBezTo>
                  <a:pt x="54442" y="40340"/>
                  <a:pt x="54389" y="40103"/>
                  <a:pt x="54337" y="40024"/>
                </a:cubicBezTo>
                <a:cubicBezTo>
                  <a:pt x="54312" y="40008"/>
                  <a:pt x="54298" y="40002"/>
                  <a:pt x="54289" y="40002"/>
                </a:cubicBezTo>
                <a:cubicBezTo>
                  <a:pt x="54269" y="40002"/>
                  <a:pt x="54276" y="40033"/>
                  <a:pt x="54258" y="40051"/>
                </a:cubicBezTo>
                <a:cubicBezTo>
                  <a:pt x="54239" y="40069"/>
                  <a:pt x="54221" y="40088"/>
                  <a:pt x="54202" y="40088"/>
                </a:cubicBezTo>
                <a:cubicBezTo>
                  <a:pt x="54194" y="40088"/>
                  <a:pt x="54187" y="40085"/>
                  <a:pt x="54179" y="40077"/>
                </a:cubicBezTo>
                <a:cubicBezTo>
                  <a:pt x="54126" y="40051"/>
                  <a:pt x="54126" y="40024"/>
                  <a:pt x="54205" y="39998"/>
                </a:cubicBezTo>
                <a:cubicBezTo>
                  <a:pt x="54284" y="39946"/>
                  <a:pt x="54311" y="39919"/>
                  <a:pt x="54179" y="39840"/>
                </a:cubicBezTo>
                <a:cubicBezTo>
                  <a:pt x="54074" y="39761"/>
                  <a:pt x="54048" y="39735"/>
                  <a:pt x="54048" y="39656"/>
                </a:cubicBezTo>
                <a:cubicBezTo>
                  <a:pt x="54048" y="39577"/>
                  <a:pt x="53995" y="39498"/>
                  <a:pt x="53942" y="39446"/>
                </a:cubicBezTo>
                <a:cubicBezTo>
                  <a:pt x="53732" y="39235"/>
                  <a:pt x="53574" y="39025"/>
                  <a:pt x="53443" y="38788"/>
                </a:cubicBezTo>
                <a:cubicBezTo>
                  <a:pt x="53390" y="38709"/>
                  <a:pt x="53364" y="38657"/>
                  <a:pt x="53311" y="38604"/>
                </a:cubicBezTo>
                <a:cubicBezTo>
                  <a:pt x="53259" y="38552"/>
                  <a:pt x="53232" y="38499"/>
                  <a:pt x="53232" y="38446"/>
                </a:cubicBezTo>
                <a:cubicBezTo>
                  <a:pt x="53074" y="38183"/>
                  <a:pt x="52917" y="37973"/>
                  <a:pt x="52733" y="37763"/>
                </a:cubicBezTo>
                <a:cubicBezTo>
                  <a:pt x="52654" y="37684"/>
                  <a:pt x="52627" y="37631"/>
                  <a:pt x="52627" y="37605"/>
                </a:cubicBezTo>
                <a:cubicBezTo>
                  <a:pt x="52601" y="37526"/>
                  <a:pt x="52575" y="37473"/>
                  <a:pt x="52548" y="37447"/>
                </a:cubicBezTo>
                <a:cubicBezTo>
                  <a:pt x="52470" y="37342"/>
                  <a:pt x="52417" y="37263"/>
                  <a:pt x="52391" y="37184"/>
                </a:cubicBezTo>
                <a:cubicBezTo>
                  <a:pt x="52338" y="37105"/>
                  <a:pt x="52285" y="37026"/>
                  <a:pt x="52233" y="36947"/>
                </a:cubicBezTo>
                <a:cubicBezTo>
                  <a:pt x="52128" y="36842"/>
                  <a:pt x="52049" y="36711"/>
                  <a:pt x="51944" y="36579"/>
                </a:cubicBezTo>
                <a:cubicBezTo>
                  <a:pt x="51865" y="36421"/>
                  <a:pt x="51759" y="36290"/>
                  <a:pt x="51628" y="36185"/>
                </a:cubicBezTo>
                <a:cubicBezTo>
                  <a:pt x="51549" y="36158"/>
                  <a:pt x="51523" y="36106"/>
                  <a:pt x="51575" y="36106"/>
                </a:cubicBezTo>
                <a:cubicBezTo>
                  <a:pt x="51602" y="36106"/>
                  <a:pt x="51496" y="35895"/>
                  <a:pt x="51286" y="35764"/>
                </a:cubicBezTo>
                <a:cubicBezTo>
                  <a:pt x="51260" y="35711"/>
                  <a:pt x="51233" y="35659"/>
                  <a:pt x="51207" y="35606"/>
                </a:cubicBezTo>
                <a:cubicBezTo>
                  <a:pt x="51207" y="35553"/>
                  <a:pt x="51181" y="35527"/>
                  <a:pt x="51128" y="35501"/>
                </a:cubicBezTo>
                <a:cubicBezTo>
                  <a:pt x="51076" y="35475"/>
                  <a:pt x="51049" y="35448"/>
                  <a:pt x="51076" y="35422"/>
                </a:cubicBezTo>
                <a:cubicBezTo>
                  <a:pt x="51102" y="35396"/>
                  <a:pt x="51076" y="35369"/>
                  <a:pt x="51076" y="35369"/>
                </a:cubicBezTo>
                <a:cubicBezTo>
                  <a:pt x="51023" y="35343"/>
                  <a:pt x="50997" y="35317"/>
                  <a:pt x="50997" y="35290"/>
                </a:cubicBezTo>
                <a:cubicBezTo>
                  <a:pt x="50970" y="35212"/>
                  <a:pt x="50865" y="35080"/>
                  <a:pt x="50523" y="34712"/>
                </a:cubicBezTo>
                <a:cubicBezTo>
                  <a:pt x="50444" y="34607"/>
                  <a:pt x="50339" y="34501"/>
                  <a:pt x="50260" y="34396"/>
                </a:cubicBezTo>
                <a:cubicBezTo>
                  <a:pt x="50076" y="34107"/>
                  <a:pt x="49813" y="33844"/>
                  <a:pt x="49550" y="33634"/>
                </a:cubicBezTo>
                <a:cubicBezTo>
                  <a:pt x="49445" y="33607"/>
                  <a:pt x="49419" y="33555"/>
                  <a:pt x="49419" y="33476"/>
                </a:cubicBezTo>
                <a:cubicBezTo>
                  <a:pt x="49419" y="33349"/>
                  <a:pt x="48932" y="32736"/>
                  <a:pt x="48825" y="32736"/>
                </a:cubicBezTo>
                <a:cubicBezTo>
                  <a:pt x="48821" y="32736"/>
                  <a:pt x="48817" y="32737"/>
                  <a:pt x="48814" y="32739"/>
                </a:cubicBezTo>
                <a:cubicBezTo>
                  <a:pt x="48801" y="32759"/>
                  <a:pt x="48791" y="32768"/>
                  <a:pt x="48782" y="32768"/>
                </a:cubicBezTo>
                <a:cubicBezTo>
                  <a:pt x="48752" y="32768"/>
                  <a:pt x="48723" y="32675"/>
                  <a:pt x="48603" y="32476"/>
                </a:cubicBezTo>
                <a:cubicBezTo>
                  <a:pt x="48584" y="32438"/>
                  <a:pt x="48551" y="32413"/>
                  <a:pt x="48534" y="32413"/>
                </a:cubicBezTo>
                <a:cubicBezTo>
                  <a:pt x="48528" y="32413"/>
                  <a:pt x="48525" y="32417"/>
                  <a:pt x="48525" y="32424"/>
                </a:cubicBezTo>
                <a:cubicBezTo>
                  <a:pt x="48525" y="32450"/>
                  <a:pt x="48472" y="32476"/>
                  <a:pt x="48419" y="32476"/>
                </a:cubicBezTo>
                <a:cubicBezTo>
                  <a:pt x="48367" y="32476"/>
                  <a:pt x="48340" y="32476"/>
                  <a:pt x="48393" y="32397"/>
                </a:cubicBezTo>
                <a:cubicBezTo>
                  <a:pt x="48419" y="32345"/>
                  <a:pt x="48419" y="32345"/>
                  <a:pt x="48340" y="32292"/>
                </a:cubicBezTo>
                <a:cubicBezTo>
                  <a:pt x="48288" y="32266"/>
                  <a:pt x="48235" y="32240"/>
                  <a:pt x="48235" y="32161"/>
                </a:cubicBezTo>
                <a:cubicBezTo>
                  <a:pt x="48213" y="32072"/>
                  <a:pt x="48154" y="31965"/>
                  <a:pt x="48135" y="31965"/>
                </a:cubicBezTo>
                <a:cubicBezTo>
                  <a:pt x="48132" y="31965"/>
                  <a:pt x="48130" y="31968"/>
                  <a:pt x="48130" y="31977"/>
                </a:cubicBezTo>
                <a:cubicBezTo>
                  <a:pt x="48120" y="32008"/>
                  <a:pt x="48109" y="32018"/>
                  <a:pt x="48099" y="32018"/>
                </a:cubicBezTo>
                <a:cubicBezTo>
                  <a:pt x="48083" y="32018"/>
                  <a:pt x="48067" y="31993"/>
                  <a:pt x="48051" y="31977"/>
                </a:cubicBezTo>
                <a:cubicBezTo>
                  <a:pt x="48025" y="31950"/>
                  <a:pt x="48025" y="31924"/>
                  <a:pt x="48025" y="31898"/>
                </a:cubicBezTo>
                <a:cubicBezTo>
                  <a:pt x="48051" y="31871"/>
                  <a:pt x="48025" y="31845"/>
                  <a:pt x="47999" y="31845"/>
                </a:cubicBezTo>
                <a:cubicBezTo>
                  <a:pt x="47788" y="31687"/>
                  <a:pt x="47604" y="31503"/>
                  <a:pt x="47446" y="31319"/>
                </a:cubicBezTo>
                <a:cubicBezTo>
                  <a:pt x="47367" y="31240"/>
                  <a:pt x="47288" y="31161"/>
                  <a:pt x="47236" y="31109"/>
                </a:cubicBezTo>
                <a:cubicBezTo>
                  <a:pt x="47140" y="31032"/>
                  <a:pt x="47086" y="30983"/>
                  <a:pt x="47053" y="30983"/>
                </a:cubicBezTo>
                <a:cubicBezTo>
                  <a:pt x="47041" y="30983"/>
                  <a:pt x="47032" y="30989"/>
                  <a:pt x="47025" y="31004"/>
                </a:cubicBezTo>
                <a:cubicBezTo>
                  <a:pt x="47025" y="31015"/>
                  <a:pt x="47024" y="31020"/>
                  <a:pt x="47022" y="31020"/>
                </a:cubicBezTo>
                <a:cubicBezTo>
                  <a:pt x="47014" y="31020"/>
                  <a:pt x="46994" y="30949"/>
                  <a:pt x="46973" y="30846"/>
                </a:cubicBezTo>
                <a:cubicBezTo>
                  <a:pt x="46947" y="30688"/>
                  <a:pt x="46841" y="30530"/>
                  <a:pt x="46710" y="30451"/>
                </a:cubicBezTo>
                <a:cubicBezTo>
                  <a:pt x="46578" y="30346"/>
                  <a:pt x="46447" y="30215"/>
                  <a:pt x="46368" y="30162"/>
                </a:cubicBezTo>
                <a:cubicBezTo>
                  <a:pt x="46329" y="30123"/>
                  <a:pt x="46291" y="30099"/>
                  <a:pt x="46263" y="30099"/>
                </a:cubicBezTo>
                <a:cubicBezTo>
                  <a:pt x="46252" y="30099"/>
                  <a:pt x="46243" y="30102"/>
                  <a:pt x="46236" y="30109"/>
                </a:cubicBezTo>
                <a:cubicBezTo>
                  <a:pt x="46236" y="30109"/>
                  <a:pt x="46158" y="30057"/>
                  <a:pt x="46079" y="29978"/>
                </a:cubicBezTo>
                <a:cubicBezTo>
                  <a:pt x="45921" y="29741"/>
                  <a:pt x="45737" y="29583"/>
                  <a:pt x="45500" y="29478"/>
                </a:cubicBezTo>
                <a:cubicBezTo>
                  <a:pt x="45369" y="29452"/>
                  <a:pt x="45263" y="29347"/>
                  <a:pt x="45211" y="29241"/>
                </a:cubicBezTo>
                <a:cubicBezTo>
                  <a:pt x="45158" y="29110"/>
                  <a:pt x="45106" y="29084"/>
                  <a:pt x="45000" y="29057"/>
                </a:cubicBezTo>
                <a:lnTo>
                  <a:pt x="44869" y="29057"/>
                </a:lnTo>
                <a:cubicBezTo>
                  <a:pt x="44864" y="29062"/>
                  <a:pt x="44859" y="29064"/>
                  <a:pt x="44854" y="29064"/>
                </a:cubicBezTo>
                <a:cubicBezTo>
                  <a:pt x="44833" y="29064"/>
                  <a:pt x="44811" y="29021"/>
                  <a:pt x="44790" y="28978"/>
                </a:cubicBezTo>
                <a:cubicBezTo>
                  <a:pt x="44790" y="28926"/>
                  <a:pt x="44737" y="28873"/>
                  <a:pt x="44658" y="28873"/>
                </a:cubicBezTo>
                <a:cubicBezTo>
                  <a:pt x="44580" y="28873"/>
                  <a:pt x="44501" y="28821"/>
                  <a:pt x="44448" y="28768"/>
                </a:cubicBezTo>
                <a:cubicBezTo>
                  <a:pt x="44395" y="28689"/>
                  <a:pt x="44343" y="28663"/>
                  <a:pt x="44290" y="28663"/>
                </a:cubicBezTo>
                <a:cubicBezTo>
                  <a:pt x="44281" y="28672"/>
                  <a:pt x="44276" y="28674"/>
                  <a:pt x="44273" y="28674"/>
                </a:cubicBezTo>
                <a:cubicBezTo>
                  <a:pt x="44267" y="28674"/>
                  <a:pt x="44273" y="28663"/>
                  <a:pt x="44290" y="28663"/>
                </a:cubicBezTo>
                <a:cubicBezTo>
                  <a:pt x="44303" y="28650"/>
                  <a:pt x="44356" y="28637"/>
                  <a:pt x="44418" y="28637"/>
                </a:cubicBezTo>
                <a:cubicBezTo>
                  <a:pt x="44481" y="28637"/>
                  <a:pt x="44553" y="28650"/>
                  <a:pt x="44606" y="28689"/>
                </a:cubicBezTo>
                <a:cubicBezTo>
                  <a:pt x="44658" y="28742"/>
                  <a:pt x="44711" y="28768"/>
                  <a:pt x="44764" y="28768"/>
                </a:cubicBezTo>
                <a:cubicBezTo>
                  <a:pt x="44816" y="28768"/>
                  <a:pt x="44737" y="28715"/>
                  <a:pt x="44606" y="28610"/>
                </a:cubicBezTo>
                <a:cubicBezTo>
                  <a:pt x="44448" y="28531"/>
                  <a:pt x="44343" y="28426"/>
                  <a:pt x="44238" y="28295"/>
                </a:cubicBezTo>
                <a:cubicBezTo>
                  <a:pt x="44137" y="28174"/>
                  <a:pt x="44036" y="28084"/>
                  <a:pt x="43983" y="28084"/>
                </a:cubicBezTo>
                <a:cubicBezTo>
                  <a:pt x="43966" y="28084"/>
                  <a:pt x="43954" y="28092"/>
                  <a:pt x="43948" y="28111"/>
                </a:cubicBezTo>
                <a:cubicBezTo>
                  <a:pt x="43940" y="28128"/>
                  <a:pt x="43934" y="28137"/>
                  <a:pt x="43928" y="28137"/>
                </a:cubicBezTo>
                <a:cubicBezTo>
                  <a:pt x="43916" y="28137"/>
                  <a:pt x="43905" y="28102"/>
                  <a:pt x="43869" y="28032"/>
                </a:cubicBezTo>
                <a:cubicBezTo>
                  <a:pt x="43729" y="27820"/>
                  <a:pt x="43337" y="27463"/>
                  <a:pt x="43235" y="27463"/>
                </a:cubicBezTo>
                <a:cubicBezTo>
                  <a:pt x="43223" y="27463"/>
                  <a:pt x="43215" y="27468"/>
                  <a:pt x="43212" y="27479"/>
                </a:cubicBezTo>
                <a:cubicBezTo>
                  <a:pt x="43212" y="27487"/>
                  <a:pt x="43210" y="27490"/>
                  <a:pt x="43205" y="27490"/>
                </a:cubicBezTo>
                <a:cubicBezTo>
                  <a:pt x="43194" y="27490"/>
                  <a:pt x="43170" y="27472"/>
                  <a:pt x="43133" y="27453"/>
                </a:cubicBezTo>
                <a:cubicBezTo>
                  <a:pt x="43107" y="27427"/>
                  <a:pt x="43080" y="27374"/>
                  <a:pt x="43107" y="27348"/>
                </a:cubicBezTo>
                <a:cubicBezTo>
                  <a:pt x="43107" y="27322"/>
                  <a:pt x="43080" y="27269"/>
                  <a:pt x="43002" y="27216"/>
                </a:cubicBezTo>
                <a:lnTo>
                  <a:pt x="42844" y="27085"/>
                </a:lnTo>
                <a:cubicBezTo>
                  <a:pt x="42844" y="27077"/>
                  <a:pt x="42839" y="27074"/>
                  <a:pt x="42833" y="27074"/>
                </a:cubicBezTo>
                <a:cubicBezTo>
                  <a:pt x="42817" y="27074"/>
                  <a:pt x="42791" y="27093"/>
                  <a:pt x="42791" y="27111"/>
                </a:cubicBezTo>
                <a:cubicBezTo>
                  <a:pt x="42791" y="27122"/>
                  <a:pt x="42787" y="27127"/>
                  <a:pt x="42779" y="27127"/>
                </a:cubicBezTo>
                <a:cubicBezTo>
                  <a:pt x="42747" y="27127"/>
                  <a:pt x="42654" y="27043"/>
                  <a:pt x="42528" y="26874"/>
                </a:cubicBezTo>
                <a:cubicBezTo>
                  <a:pt x="42423" y="26769"/>
                  <a:pt x="42318" y="26664"/>
                  <a:pt x="42160" y="26585"/>
                </a:cubicBezTo>
                <a:cubicBezTo>
                  <a:pt x="42107" y="26585"/>
                  <a:pt x="42081" y="26559"/>
                  <a:pt x="42055" y="26480"/>
                </a:cubicBezTo>
                <a:cubicBezTo>
                  <a:pt x="42021" y="26377"/>
                  <a:pt x="41975" y="26308"/>
                  <a:pt x="41955" y="26308"/>
                </a:cubicBezTo>
                <a:cubicBezTo>
                  <a:pt x="41944" y="26308"/>
                  <a:pt x="41940" y="26329"/>
                  <a:pt x="41950" y="26375"/>
                </a:cubicBezTo>
                <a:cubicBezTo>
                  <a:pt x="41969" y="26470"/>
                  <a:pt x="41932" y="26538"/>
                  <a:pt x="41861" y="26538"/>
                </a:cubicBezTo>
                <a:cubicBezTo>
                  <a:pt x="41834" y="26538"/>
                  <a:pt x="41802" y="26528"/>
                  <a:pt x="41765" y="26506"/>
                </a:cubicBezTo>
                <a:cubicBezTo>
                  <a:pt x="41634" y="26427"/>
                  <a:pt x="41687" y="26427"/>
                  <a:pt x="41739" y="26401"/>
                </a:cubicBezTo>
                <a:cubicBezTo>
                  <a:pt x="41792" y="26375"/>
                  <a:pt x="41792" y="26348"/>
                  <a:pt x="41713" y="26322"/>
                </a:cubicBezTo>
                <a:cubicBezTo>
                  <a:pt x="41660" y="26270"/>
                  <a:pt x="41634" y="26243"/>
                  <a:pt x="41634" y="26217"/>
                </a:cubicBezTo>
                <a:cubicBezTo>
                  <a:pt x="41634" y="26191"/>
                  <a:pt x="41581" y="26085"/>
                  <a:pt x="41502" y="26007"/>
                </a:cubicBezTo>
                <a:cubicBezTo>
                  <a:pt x="41451" y="25955"/>
                  <a:pt x="41400" y="25915"/>
                  <a:pt x="41370" y="25915"/>
                </a:cubicBezTo>
                <a:cubicBezTo>
                  <a:pt x="41354" y="25915"/>
                  <a:pt x="41345" y="25926"/>
                  <a:pt x="41345" y="25954"/>
                </a:cubicBezTo>
                <a:cubicBezTo>
                  <a:pt x="41345" y="26033"/>
                  <a:pt x="41397" y="26085"/>
                  <a:pt x="41476" y="26138"/>
                </a:cubicBezTo>
                <a:cubicBezTo>
                  <a:pt x="41555" y="26191"/>
                  <a:pt x="41581" y="26217"/>
                  <a:pt x="41529" y="26270"/>
                </a:cubicBezTo>
                <a:cubicBezTo>
                  <a:pt x="41502" y="26296"/>
                  <a:pt x="41502" y="26348"/>
                  <a:pt x="41529" y="26375"/>
                </a:cubicBezTo>
                <a:cubicBezTo>
                  <a:pt x="41547" y="26393"/>
                  <a:pt x="41540" y="26412"/>
                  <a:pt x="41515" y="26412"/>
                </a:cubicBezTo>
                <a:cubicBezTo>
                  <a:pt x="41505" y="26412"/>
                  <a:pt x="41492" y="26409"/>
                  <a:pt x="41476" y="26401"/>
                </a:cubicBezTo>
                <a:cubicBezTo>
                  <a:pt x="41345" y="26348"/>
                  <a:pt x="41239" y="26217"/>
                  <a:pt x="41239" y="26059"/>
                </a:cubicBezTo>
                <a:cubicBezTo>
                  <a:pt x="41239" y="26007"/>
                  <a:pt x="41213" y="25954"/>
                  <a:pt x="41161" y="25901"/>
                </a:cubicBezTo>
                <a:cubicBezTo>
                  <a:pt x="41134" y="25875"/>
                  <a:pt x="41108" y="25822"/>
                  <a:pt x="41108" y="25770"/>
                </a:cubicBezTo>
                <a:cubicBezTo>
                  <a:pt x="41108" y="25744"/>
                  <a:pt x="41108" y="25730"/>
                  <a:pt x="41101" y="25730"/>
                </a:cubicBezTo>
                <a:cubicBezTo>
                  <a:pt x="41095" y="25730"/>
                  <a:pt x="41082" y="25744"/>
                  <a:pt x="41055" y="25770"/>
                </a:cubicBezTo>
                <a:cubicBezTo>
                  <a:pt x="41036" y="25779"/>
                  <a:pt x="41017" y="25786"/>
                  <a:pt x="40995" y="25786"/>
                </a:cubicBezTo>
                <a:cubicBezTo>
                  <a:pt x="40957" y="25786"/>
                  <a:pt x="40912" y="25767"/>
                  <a:pt x="40845" y="25717"/>
                </a:cubicBezTo>
                <a:cubicBezTo>
                  <a:pt x="40713" y="25586"/>
                  <a:pt x="40582" y="25481"/>
                  <a:pt x="40477" y="25323"/>
                </a:cubicBezTo>
                <a:cubicBezTo>
                  <a:pt x="40412" y="25258"/>
                  <a:pt x="40347" y="25211"/>
                  <a:pt x="40326" y="25211"/>
                </a:cubicBezTo>
                <a:cubicBezTo>
                  <a:pt x="40321" y="25211"/>
                  <a:pt x="40319" y="25213"/>
                  <a:pt x="40319" y="25218"/>
                </a:cubicBezTo>
                <a:cubicBezTo>
                  <a:pt x="40306" y="25231"/>
                  <a:pt x="40293" y="25237"/>
                  <a:pt x="40279" y="25237"/>
                </a:cubicBezTo>
                <a:cubicBezTo>
                  <a:pt x="40266" y="25237"/>
                  <a:pt x="40253" y="25231"/>
                  <a:pt x="40240" y="25218"/>
                </a:cubicBezTo>
                <a:cubicBezTo>
                  <a:pt x="40214" y="25191"/>
                  <a:pt x="40240" y="25165"/>
                  <a:pt x="40266" y="25165"/>
                </a:cubicBezTo>
                <a:cubicBezTo>
                  <a:pt x="40293" y="25165"/>
                  <a:pt x="40293" y="25139"/>
                  <a:pt x="40266" y="25112"/>
                </a:cubicBezTo>
                <a:cubicBezTo>
                  <a:pt x="40135" y="24981"/>
                  <a:pt x="40003" y="24849"/>
                  <a:pt x="39872" y="24770"/>
                </a:cubicBezTo>
                <a:cubicBezTo>
                  <a:pt x="39819" y="24718"/>
                  <a:pt x="39767" y="24692"/>
                  <a:pt x="39740" y="24665"/>
                </a:cubicBezTo>
                <a:cubicBezTo>
                  <a:pt x="39717" y="24642"/>
                  <a:pt x="39704" y="24629"/>
                  <a:pt x="39697" y="24629"/>
                </a:cubicBezTo>
                <a:cubicBezTo>
                  <a:pt x="39688" y="24629"/>
                  <a:pt x="39688" y="24648"/>
                  <a:pt x="39688" y="24692"/>
                </a:cubicBezTo>
                <a:cubicBezTo>
                  <a:pt x="39714" y="24744"/>
                  <a:pt x="39661" y="24744"/>
                  <a:pt x="39556" y="24744"/>
                </a:cubicBezTo>
                <a:cubicBezTo>
                  <a:pt x="39425" y="24718"/>
                  <a:pt x="39398" y="24718"/>
                  <a:pt x="39425" y="24639"/>
                </a:cubicBezTo>
                <a:cubicBezTo>
                  <a:pt x="39425" y="24613"/>
                  <a:pt x="39451" y="24560"/>
                  <a:pt x="39477" y="24534"/>
                </a:cubicBezTo>
                <a:cubicBezTo>
                  <a:pt x="39520" y="24512"/>
                  <a:pt x="39476" y="24474"/>
                  <a:pt x="39430" y="24474"/>
                </a:cubicBezTo>
                <a:cubicBezTo>
                  <a:pt x="39419" y="24474"/>
                  <a:pt x="39408" y="24476"/>
                  <a:pt x="39398" y="24481"/>
                </a:cubicBezTo>
                <a:cubicBezTo>
                  <a:pt x="39320" y="24481"/>
                  <a:pt x="39346" y="24507"/>
                  <a:pt x="39372" y="24534"/>
                </a:cubicBezTo>
                <a:cubicBezTo>
                  <a:pt x="39398" y="24560"/>
                  <a:pt x="39372" y="24586"/>
                  <a:pt x="39346" y="24586"/>
                </a:cubicBezTo>
                <a:cubicBezTo>
                  <a:pt x="39293" y="24613"/>
                  <a:pt x="39293" y="24639"/>
                  <a:pt x="39293" y="24692"/>
                </a:cubicBezTo>
                <a:cubicBezTo>
                  <a:pt x="39298" y="24696"/>
                  <a:pt x="39299" y="24698"/>
                  <a:pt x="39298" y="24698"/>
                </a:cubicBezTo>
                <a:cubicBezTo>
                  <a:pt x="39292" y="24698"/>
                  <a:pt x="39227" y="24651"/>
                  <a:pt x="39162" y="24586"/>
                </a:cubicBezTo>
                <a:cubicBezTo>
                  <a:pt x="39083" y="24481"/>
                  <a:pt x="39030" y="24402"/>
                  <a:pt x="39057" y="24402"/>
                </a:cubicBezTo>
                <a:cubicBezTo>
                  <a:pt x="39109" y="24402"/>
                  <a:pt x="39109" y="24376"/>
                  <a:pt x="39083" y="24350"/>
                </a:cubicBezTo>
                <a:cubicBezTo>
                  <a:pt x="39057" y="24297"/>
                  <a:pt x="39004" y="24244"/>
                  <a:pt x="38978" y="24192"/>
                </a:cubicBezTo>
                <a:cubicBezTo>
                  <a:pt x="38944" y="24135"/>
                  <a:pt x="38909" y="24108"/>
                  <a:pt x="38884" y="24108"/>
                </a:cubicBezTo>
                <a:cubicBezTo>
                  <a:pt x="38850" y="24108"/>
                  <a:pt x="38831" y="24155"/>
                  <a:pt x="38846" y="24244"/>
                </a:cubicBezTo>
                <a:cubicBezTo>
                  <a:pt x="38861" y="24288"/>
                  <a:pt x="38867" y="24307"/>
                  <a:pt x="38861" y="24307"/>
                </a:cubicBezTo>
                <a:cubicBezTo>
                  <a:pt x="38856" y="24307"/>
                  <a:pt x="38843" y="24294"/>
                  <a:pt x="38820" y="24271"/>
                </a:cubicBezTo>
                <a:cubicBezTo>
                  <a:pt x="38767" y="24244"/>
                  <a:pt x="38741" y="24192"/>
                  <a:pt x="38715" y="24166"/>
                </a:cubicBezTo>
                <a:cubicBezTo>
                  <a:pt x="38715" y="24152"/>
                  <a:pt x="38701" y="24146"/>
                  <a:pt x="38688" y="24146"/>
                </a:cubicBezTo>
                <a:cubicBezTo>
                  <a:pt x="38675" y="24146"/>
                  <a:pt x="38662" y="24152"/>
                  <a:pt x="38662" y="24166"/>
                </a:cubicBezTo>
                <a:cubicBezTo>
                  <a:pt x="38662" y="24192"/>
                  <a:pt x="38715" y="24244"/>
                  <a:pt x="38794" y="24323"/>
                </a:cubicBezTo>
                <a:cubicBezTo>
                  <a:pt x="38899" y="24393"/>
                  <a:pt x="38910" y="24452"/>
                  <a:pt x="38852" y="24452"/>
                </a:cubicBezTo>
                <a:cubicBezTo>
                  <a:pt x="38823" y="24452"/>
                  <a:pt x="38776" y="24437"/>
                  <a:pt x="38715" y="24402"/>
                </a:cubicBezTo>
                <a:cubicBezTo>
                  <a:pt x="38531" y="24323"/>
                  <a:pt x="38452" y="24192"/>
                  <a:pt x="38583" y="24113"/>
                </a:cubicBezTo>
                <a:cubicBezTo>
                  <a:pt x="38636" y="24087"/>
                  <a:pt x="38662" y="24034"/>
                  <a:pt x="38662" y="23955"/>
                </a:cubicBezTo>
                <a:cubicBezTo>
                  <a:pt x="38662" y="23916"/>
                  <a:pt x="38655" y="23896"/>
                  <a:pt x="38642" y="23896"/>
                </a:cubicBezTo>
                <a:cubicBezTo>
                  <a:pt x="38629" y="23896"/>
                  <a:pt x="38609" y="23916"/>
                  <a:pt x="38583" y="23955"/>
                </a:cubicBezTo>
                <a:cubicBezTo>
                  <a:pt x="38548" y="23991"/>
                  <a:pt x="38523" y="24005"/>
                  <a:pt x="38504" y="24005"/>
                </a:cubicBezTo>
                <a:cubicBezTo>
                  <a:pt x="38480" y="24005"/>
                  <a:pt x="38466" y="23984"/>
                  <a:pt x="38452" y="23955"/>
                </a:cubicBezTo>
                <a:cubicBezTo>
                  <a:pt x="38436" y="23924"/>
                  <a:pt x="38421" y="23912"/>
                  <a:pt x="38411" y="23912"/>
                </a:cubicBezTo>
                <a:cubicBezTo>
                  <a:pt x="38404" y="23912"/>
                  <a:pt x="38399" y="23918"/>
                  <a:pt x="38399" y="23929"/>
                </a:cubicBezTo>
                <a:cubicBezTo>
                  <a:pt x="38392" y="23936"/>
                  <a:pt x="38383" y="23939"/>
                  <a:pt x="38373" y="23939"/>
                </a:cubicBezTo>
                <a:cubicBezTo>
                  <a:pt x="38346" y="23939"/>
                  <a:pt x="38313" y="23915"/>
                  <a:pt x="38294" y="23876"/>
                </a:cubicBezTo>
                <a:cubicBezTo>
                  <a:pt x="38270" y="23864"/>
                  <a:pt x="38252" y="23853"/>
                  <a:pt x="38239" y="23853"/>
                </a:cubicBezTo>
                <a:cubicBezTo>
                  <a:pt x="38223" y="23853"/>
                  <a:pt x="38215" y="23871"/>
                  <a:pt x="38215" y="23929"/>
                </a:cubicBezTo>
                <a:cubicBezTo>
                  <a:pt x="38215" y="23995"/>
                  <a:pt x="38215" y="24027"/>
                  <a:pt x="38195" y="24027"/>
                </a:cubicBezTo>
                <a:cubicBezTo>
                  <a:pt x="38175" y="24027"/>
                  <a:pt x="38136" y="23995"/>
                  <a:pt x="38057" y="23929"/>
                </a:cubicBezTo>
                <a:cubicBezTo>
                  <a:pt x="38005" y="23876"/>
                  <a:pt x="37926" y="23850"/>
                  <a:pt x="37847" y="23824"/>
                </a:cubicBezTo>
                <a:cubicBezTo>
                  <a:pt x="37794" y="23824"/>
                  <a:pt x="37794" y="23824"/>
                  <a:pt x="37847" y="23771"/>
                </a:cubicBezTo>
                <a:cubicBezTo>
                  <a:pt x="37860" y="23758"/>
                  <a:pt x="37880" y="23751"/>
                  <a:pt x="37899" y="23751"/>
                </a:cubicBezTo>
                <a:cubicBezTo>
                  <a:pt x="37919" y="23751"/>
                  <a:pt x="37939" y="23758"/>
                  <a:pt x="37952" y="23771"/>
                </a:cubicBezTo>
                <a:cubicBezTo>
                  <a:pt x="37967" y="23786"/>
                  <a:pt x="37991" y="23801"/>
                  <a:pt x="38009" y="23801"/>
                </a:cubicBezTo>
                <a:cubicBezTo>
                  <a:pt x="38021" y="23801"/>
                  <a:pt x="38031" y="23793"/>
                  <a:pt x="38031" y="23771"/>
                </a:cubicBezTo>
                <a:cubicBezTo>
                  <a:pt x="38031" y="23746"/>
                  <a:pt x="38055" y="23745"/>
                  <a:pt x="38103" y="23745"/>
                </a:cubicBezTo>
                <a:lnTo>
                  <a:pt x="38103" y="23745"/>
                </a:lnTo>
                <a:cubicBezTo>
                  <a:pt x="38092" y="23738"/>
                  <a:pt x="38076" y="23728"/>
                  <a:pt x="38057" y="23718"/>
                </a:cubicBezTo>
                <a:cubicBezTo>
                  <a:pt x="38019" y="23680"/>
                  <a:pt x="37980" y="23655"/>
                  <a:pt x="37931" y="23655"/>
                </a:cubicBezTo>
                <a:cubicBezTo>
                  <a:pt x="37913" y="23655"/>
                  <a:pt x="37894" y="23659"/>
                  <a:pt x="37873" y="23666"/>
                </a:cubicBezTo>
                <a:cubicBezTo>
                  <a:pt x="37820" y="23666"/>
                  <a:pt x="37820" y="23666"/>
                  <a:pt x="37820" y="23587"/>
                </a:cubicBezTo>
                <a:cubicBezTo>
                  <a:pt x="37847" y="23508"/>
                  <a:pt x="37873" y="23508"/>
                  <a:pt x="37899" y="23482"/>
                </a:cubicBezTo>
                <a:cubicBezTo>
                  <a:pt x="37926" y="23482"/>
                  <a:pt x="37926" y="23455"/>
                  <a:pt x="37899" y="23455"/>
                </a:cubicBezTo>
                <a:cubicBezTo>
                  <a:pt x="37886" y="23449"/>
                  <a:pt x="37868" y="23446"/>
                  <a:pt x="37848" y="23446"/>
                </a:cubicBezTo>
                <a:cubicBezTo>
                  <a:pt x="37788" y="23446"/>
                  <a:pt x="37709" y="23475"/>
                  <a:pt x="37689" y="23534"/>
                </a:cubicBezTo>
                <a:cubicBezTo>
                  <a:pt x="37689" y="23548"/>
                  <a:pt x="37685" y="23555"/>
                  <a:pt x="37679" y="23555"/>
                </a:cubicBezTo>
                <a:cubicBezTo>
                  <a:pt x="37661" y="23555"/>
                  <a:pt x="37622" y="23506"/>
                  <a:pt x="37584" y="23429"/>
                </a:cubicBezTo>
                <a:cubicBezTo>
                  <a:pt x="37533" y="23378"/>
                  <a:pt x="37493" y="23349"/>
                  <a:pt x="37464" y="23349"/>
                </a:cubicBezTo>
                <a:cubicBezTo>
                  <a:pt x="37448" y="23349"/>
                  <a:pt x="37435" y="23358"/>
                  <a:pt x="37426" y="23377"/>
                </a:cubicBezTo>
                <a:cubicBezTo>
                  <a:pt x="37413" y="23403"/>
                  <a:pt x="37400" y="23416"/>
                  <a:pt x="37383" y="23416"/>
                </a:cubicBezTo>
                <a:cubicBezTo>
                  <a:pt x="37367" y="23416"/>
                  <a:pt x="37347" y="23403"/>
                  <a:pt x="37321" y="23377"/>
                </a:cubicBezTo>
                <a:cubicBezTo>
                  <a:pt x="37268" y="23324"/>
                  <a:pt x="37268" y="23298"/>
                  <a:pt x="37321" y="23271"/>
                </a:cubicBezTo>
                <a:cubicBezTo>
                  <a:pt x="37373" y="23245"/>
                  <a:pt x="37373" y="23219"/>
                  <a:pt x="37216" y="23114"/>
                </a:cubicBezTo>
                <a:cubicBezTo>
                  <a:pt x="37084" y="23008"/>
                  <a:pt x="37058" y="22982"/>
                  <a:pt x="37110" y="22929"/>
                </a:cubicBezTo>
                <a:cubicBezTo>
                  <a:pt x="37156" y="22884"/>
                  <a:pt x="37123" y="22819"/>
                  <a:pt x="37062" y="22819"/>
                </a:cubicBezTo>
                <a:cubicBezTo>
                  <a:pt x="37052" y="22819"/>
                  <a:pt x="37042" y="22821"/>
                  <a:pt x="37031" y="22824"/>
                </a:cubicBezTo>
                <a:cubicBezTo>
                  <a:pt x="37005" y="22824"/>
                  <a:pt x="36953" y="22798"/>
                  <a:pt x="36926" y="22772"/>
                </a:cubicBezTo>
                <a:cubicBezTo>
                  <a:pt x="36911" y="22741"/>
                  <a:pt x="36895" y="22728"/>
                  <a:pt x="36880" y="22728"/>
                </a:cubicBezTo>
                <a:cubicBezTo>
                  <a:pt x="36869" y="22728"/>
                  <a:pt x="36858" y="22734"/>
                  <a:pt x="36847" y="22745"/>
                </a:cubicBezTo>
                <a:cubicBezTo>
                  <a:pt x="36841" y="22758"/>
                  <a:pt x="36826" y="22765"/>
                  <a:pt x="36805" y="22765"/>
                </a:cubicBezTo>
                <a:cubicBezTo>
                  <a:pt x="36742" y="22765"/>
                  <a:pt x="36624" y="22706"/>
                  <a:pt x="36505" y="22588"/>
                </a:cubicBezTo>
                <a:cubicBezTo>
                  <a:pt x="36467" y="22549"/>
                  <a:pt x="36428" y="22525"/>
                  <a:pt x="36411" y="22525"/>
                </a:cubicBezTo>
                <a:cubicBezTo>
                  <a:pt x="36404" y="22525"/>
                  <a:pt x="36400" y="22528"/>
                  <a:pt x="36400" y="22535"/>
                </a:cubicBezTo>
                <a:cubicBezTo>
                  <a:pt x="36400" y="22557"/>
                  <a:pt x="36391" y="22565"/>
                  <a:pt x="36376" y="22565"/>
                </a:cubicBezTo>
                <a:cubicBezTo>
                  <a:pt x="36356" y="22565"/>
                  <a:pt x="36325" y="22550"/>
                  <a:pt x="36295" y="22535"/>
                </a:cubicBezTo>
                <a:cubicBezTo>
                  <a:pt x="36242" y="22482"/>
                  <a:pt x="36190" y="22456"/>
                  <a:pt x="36216" y="22456"/>
                </a:cubicBezTo>
                <a:cubicBezTo>
                  <a:pt x="36242" y="22456"/>
                  <a:pt x="36085" y="22167"/>
                  <a:pt x="35901" y="22035"/>
                </a:cubicBezTo>
                <a:cubicBezTo>
                  <a:pt x="35823" y="21974"/>
                  <a:pt x="35774" y="21948"/>
                  <a:pt x="35751" y="21948"/>
                </a:cubicBezTo>
                <a:cubicBezTo>
                  <a:pt x="35734" y="21948"/>
                  <a:pt x="35732" y="21961"/>
                  <a:pt x="35743" y="21983"/>
                </a:cubicBezTo>
                <a:cubicBezTo>
                  <a:pt x="35743" y="22006"/>
                  <a:pt x="35743" y="22019"/>
                  <a:pt x="35736" y="22019"/>
                </a:cubicBezTo>
                <a:cubicBezTo>
                  <a:pt x="35727" y="22019"/>
                  <a:pt x="35707" y="22000"/>
                  <a:pt x="35664" y="21956"/>
                </a:cubicBezTo>
                <a:cubicBezTo>
                  <a:pt x="35480" y="21746"/>
                  <a:pt x="35269" y="21588"/>
                  <a:pt x="35006" y="21509"/>
                </a:cubicBezTo>
                <a:cubicBezTo>
                  <a:pt x="34954" y="21483"/>
                  <a:pt x="34901" y="21457"/>
                  <a:pt x="34875" y="21404"/>
                </a:cubicBezTo>
                <a:cubicBezTo>
                  <a:pt x="34856" y="21366"/>
                  <a:pt x="34836" y="21341"/>
                  <a:pt x="34817" y="21341"/>
                </a:cubicBezTo>
                <a:cubicBezTo>
                  <a:pt x="34810" y="21341"/>
                  <a:pt x="34803" y="21344"/>
                  <a:pt x="34796" y="21351"/>
                </a:cubicBezTo>
                <a:lnTo>
                  <a:pt x="34717" y="21351"/>
                </a:lnTo>
                <a:cubicBezTo>
                  <a:pt x="34643" y="21228"/>
                  <a:pt x="34432" y="21060"/>
                  <a:pt x="34361" y="21060"/>
                </a:cubicBezTo>
                <a:cubicBezTo>
                  <a:pt x="34356" y="21060"/>
                  <a:pt x="34352" y="21060"/>
                  <a:pt x="34349" y="21062"/>
                </a:cubicBezTo>
                <a:cubicBezTo>
                  <a:pt x="34296" y="21088"/>
                  <a:pt x="34349" y="21115"/>
                  <a:pt x="34375" y="21115"/>
                </a:cubicBezTo>
                <a:cubicBezTo>
                  <a:pt x="34401" y="21115"/>
                  <a:pt x="34428" y="21141"/>
                  <a:pt x="34401" y="21167"/>
                </a:cubicBezTo>
                <a:cubicBezTo>
                  <a:pt x="34375" y="21194"/>
                  <a:pt x="34428" y="21246"/>
                  <a:pt x="34507" y="21325"/>
                </a:cubicBezTo>
                <a:cubicBezTo>
                  <a:pt x="34612" y="21404"/>
                  <a:pt x="34664" y="21457"/>
                  <a:pt x="34586" y="21483"/>
                </a:cubicBezTo>
                <a:cubicBezTo>
                  <a:pt x="34572" y="21489"/>
                  <a:pt x="34559" y="21493"/>
                  <a:pt x="34546" y="21493"/>
                </a:cubicBezTo>
                <a:cubicBezTo>
                  <a:pt x="34505" y="21493"/>
                  <a:pt x="34461" y="21463"/>
                  <a:pt x="34401" y="21404"/>
                </a:cubicBezTo>
                <a:cubicBezTo>
                  <a:pt x="34300" y="21302"/>
                  <a:pt x="34209" y="21244"/>
                  <a:pt x="34164" y="21244"/>
                </a:cubicBezTo>
                <a:cubicBezTo>
                  <a:pt x="34140" y="21244"/>
                  <a:pt x="34129" y="21262"/>
                  <a:pt x="34138" y="21299"/>
                </a:cubicBezTo>
                <a:cubicBezTo>
                  <a:pt x="34149" y="21341"/>
                  <a:pt x="34151" y="21358"/>
                  <a:pt x="34146" y="21358"/>
                </a:cubicBezTo>
                <a:cubicBezTo>
                  <a:pt x="34139" y="21358"/>
                  <a:pt x="34117" y="21320"/>
                  <a:pt x="34086" y="21273"/>
                </a:cubicBezTo>
                <a:cubicBezTo>
                  <a:pt x="34052" y="21222"/>
                  <a:pt x="34030" y="21204"/>
                  <a:pt x="34011" y="21204"/>
                </a:cubicBezTo>
                <a:cubicBezTo>
                  <a:pt x="34000" y="21204"/>
                  <a:pt x="33990" y="21210"/>
                  <a:pt x="33981" y="21220"/>
                </a:cubicBezTo>
                <a:cubicBezTo>
                  <a:pt x="33981" y="21226"/>
                  <a:pt x="33979" y="21230"/>
                  <a:pt x="33977" y="21230"/>
                </a:cubicBezTo>
                <a:cubicBezTo>
                  <a:pt x="33969" y="21230"/>
                  <a:pt x="33954" y="21200"/>
                  <a:pt x="33954" y="21141"/>
                </a:cubicBezTo>
                <a:cubicBezTo>
                  <a:pt x="33954" y="21072"/>
                  <a:pt x="33954" y="21039"/>
                  <a:pt x="33950" y="21039"/>
                </a:cubicBezTo>
                <a:cubicBezTo>
                  <a:pt x="33947" y="21039"/>
                  <a:pt x="33940" y="21065"/>
                  <a:pt x="33928" y="21115"/>
                </a:cubicBezTo>
                <a:cubicBezTo>
                  <a:pt x="33905" y="21161"/>
                  <a:pt x="33872" y="21182"/>
                  <a:pt x="33846" y="21182"/>
                </a:cubicBezTo>
                <a:cubicBezTo>
                  <a:pt x="33814" y="21182"/>
                  <a:pt x="33793" y="21147"/>
                  <a:pt x="33823" y="21088"/>
                </a:cubicBezTo>
                <a:cubicBezTo>
                  <a:pt x="33823" y="21062"/>
                  <a:pt x="33823" y="21036"/>
                  <a:pt x="33744" y="21036"/>
                </a:cubicBezTo>
                <a:cubicBezTo>
                  <a:pt x="33665" y="21036"/>
                  <a:pt x="33402" y="20878"/>
                  <a:pt x="33455" y="20825"/>
                </a:cubicBezTo>
                <a:cubicBezTo>
                  <a:pt x="33507" y="20773"/>
                  <a:pt x="33428" y="20773"/>
                  <a:pt x="33376" y="20747"/>
                </a:cubicBezTo>
                <a:cubicBezTo>
                  <a:pt x="33297" y="20720"/>
                  <a:pt x="33271" y="20720"/>
                  <a:pt x="33297" y="20720"/>
                </a:cubicBezTo>
                <a:cubicBezTo>
                  <a:pt x="33349" y="20694"/>
                  <a:pt x="33349" y="20641"/>
                  <a:pt x="33297" y="20589"/>
                </a:cubicBezTo>
                <a:lnTo>
                  <a:pt x="33271" y="20457"/>
                </a:lnTo>
                <a:lnTo>
                  <a:pt x="33376" y="20536"/>
                </a:lnTo>
                <a:cubicBezTo>
                  <a:pt x="33402" y="20589"/>
                  <a:pt x="33481" y="20615"/>
                  <a:pt x="33534" y="20641"/>
                </a:cubicBezTo>
                <a:cubicBezTo>
                  <a:pt x="33612" y="20641"/>
                  <a:pt x="33586" y="20615"/>
                  <a:pt x="33455" y="20536"/>
                </a:cubicBezTo>
                <a:lnTo>
                  <a:pt x="33244" y="20378"/>
                </a:lnTo>
                <a:cubicBezTo>
                  <a:pt x="33233" y="20367"/>
                  <a:pt x="33220" y="20362"/>
                  <a:pt x="33207" y="20362"/>
                </a:cubicBezTo>
                <a:cubicBezTo>
                  <a:pt x="33163" y="20362"/>
                  <a:pt x="33124" y="20428"/>
                  <a:pt x="33165" y="20510"/>
                </a:cubicBezTo>
                <a:cubicBezTo>
                  <a:pt x="33183" y="20580"/>
                  <a:pt x="33177" y="20592"/>
                  <a:pt x="33156" y="20592"/>
                </a:cubicBezTo>
                <a:cubicBezTo>
                  <a:pt x="33145" y="20592"/>
                  <a:pt x="33130" y="20589"/>
                  <a:pt x="33113" y="20589"/>
                </a:cubicBezTo>
                <a:cubicBezTo>
                  <a:pt x="33060" y="20589"/>
                  <a:pt x="33034" y="20562"/>
                  <a:pt x="33008" y="20431"/>
                </a:cubicBezTo>
                <a:cubicBezTo>
                  <a:pt x="32990" y="20361"/>
                  <a:pt x="32972" y="20326"/>
                  <a:pt x="32955" y="20326"/>
                </a:cubicBezTo>
                <a:cubicBezTo>
                  <a:pt x="32946" y="20326"/>
                  <a:pt x="32937" y="20334"/>
                  <a:pt x="32929" y="20352"/>
                </a:cubicBezTo>
                <a:cubicBezTo>
                  <a:pt x="32905" y="20388"/>
                  <a:pt x="32886" y="20402"/>
                  <a:pt x="32866" y="20402"/>
                </a:cubicBezTo>
                <a:cubicBezTo>
                  <a:pt x="32842" y="20402"/>
                  <a:pt x="32814" y="20381"/>
                  <a:pt x="32771" y="20352"/>
                </a:cubicBezTo>
                <a:cubicBezTo>
                  <a:pt x="32718" y="20299"/>
                  <a:pt x="32692" y="20299"/>
                  <a:pt x="32666" y="20299"/>
                </a:cubicBezTo>
                <a:cubicBezTo>
                  <a:pt x="32666" y="20307"/>
                  <a:pt x="32663" y="20310"/>
                  <a:pt x="32660" y="20310"/>
                </a:cubicBezTo>
                <a:cubicBezTo>
                  <a:pt x="32650" y="20310"/>
                  <a:pt x="32632" y="20292"/>
                  <a:pt x="32613" y="20273"/>
                </a:cubicBezTo>
                <a:cubicBezTo>
                  <a:pt x="32587" y="20221"/>
                  <a:pt x="32534" y="20194"/>
                  <a:pt x="32482" y="20194"/>
                </a:cubicBezTo>
                <a:cubicBezTo>
                  <a:pt x="32403" y="20194"/>
                  <a:pt x="31929" y="19773"/>
                  <a:pt x="31956" y="19721"/>
                </a:cubicBezTo>
                <a:cubicBezTo>
                  <a:pt x="31971" y="19713"/>
                  <a:pt x="31982" y="19710"/>
                  <a:pt x="31990" y="19710"/>
                </a:cubicBezTo>
                <a:cubicBezTo>
                  <a:pt x="32010" y="19710"/>
                  <a:pt x="32016" y="19729"/>
                  <a:pt x="32034" y="19747"/>
                </a:cubicBezTo>
                <a:cubicBezTo>
                  <a:pt x="32048" y="19760"/>
                  <a:pt x="32061" y="19767"/>
                  <a:pt x="32071" y="19767"/>
                </a:cubicBezTo>
                <a:cubicBezTo>
                  <a:pt x="32080" y="19767"/>
                  <a:pt x="32087" y="19760"/>
                  <a:pt x="32087" y="19747"/>
                </a:cubicBezTo>
                <a:cubicBezTo>
                  <a:pt x="32087" y="19721"/>
                  <a:pt x="32034" y="19695"/>
                  <a:pt x="32008" y="19695"/>
                </a:cubicBezTo>
                <a:cubicBezTo>
                  <a:pt x="31929" y="19668"/>
                  <a:pt x="31903" y="19642"/>
                  <a:pt x="31850" y="19589"/>
                </a:cubicBezTo>
                <a:cubicBezTo>
                  <a:pt x="31818" y="19557"/>
                  <a:pt x="31785" y="19534"/>
                  <a:pt x="31734" y="19534"/>
                </a:cubicBezTo>
                <a:cubicBezTo>
                  <a:pt x="31703" y="19534"/>
                  <a:pt x="31664" y="19543"/>
                  <a:pt x="31614" y="19563"/>
                </a:cubicBezTo>
                <a:cubicBezTo>
                  <a:pt x="31508" y="19589"/>
                  <a:pt x="31482" y="19642"/>
                  <a:pt x="31508" y="19642"/>
                </a:cubicBezTo>
                <a:cubicBezTo>
                  <a:pt x="31508" y="19668"/>
                  <a:pt x="31508" y="19695"/>
                  <a:pt x="31508" y="19695"/>
                </a:cubicBezTo>
                <a:cubicBezTo>
                  <a:pt x="31508" y="19695"/>
                  <a:pt x="31430" y="19668"/>
                  <a:pt x="31377" y="19616"/>
                </a:cubicBezTo>
                <a:cubicBezTo>
                  <a:pt x="31351" y="19563"/>
                  <a:pt x="31351" y="19537"/>
                  <a:pt x="31377" y="19510"/>
                </a:cubicBezTo>
                <a:cubicBezTo>
                  <a:pt x="31430" y="19510"/>
                  <a:pt x="31377" y="19484"/>
                  <a:pt x="31351" y="19484"/>
                </a:cubicBezTo>
                <a:cubicBezTo>
                  <a:pt x="31337" y="19471"/>
                  <a:pt x="31318" y="19464"/>
                  <a:pt x="31298" y="19464"/>
                </a:cubicBezTo>
                <a:cubicBezTo>
                  <a:pt x="31278" y="19464"/>
                  <a:pt x="31259" y="19471"/>
                  <a:pt x="31245" y="19484"/>
                </a:cubicBezTo>
                <a:cubicBezTo>
                  <a:pt x="31245" y="19484"/>
                  <a:pt x="31114" y="19432"/>
                  <a:pt x="31140" y="19379"/>
                </a:cubicBezTo>
                <a:cubicBezTo>
                  <a:pt x="31162" y="19315"/>
                  <a:pt x="31044" y="19233"/>
                  <a:pt x="30957" y="19233"/>
                </a:cubicBezTo>
                <a:cubicBezTo>
                  <a:pt x="30937" y="19233"/>
                  <a:pt x="30918" y="19238"/>
                  <a:pt x="30904" y="19247"/>
                </a:cubicBezTo>
                <a:cubicBezTo>
                  <a:pt x="30890" y="19261"/>
                  <a:pt x="30877" y="19267"/>
                  <a:pt x="30864" y="19267"/>
                </a:cubicBezTo>
                <a:cubicBezTo>
                  <a:pt x="30851" y="19267"/>
                  <a:pt x="30838" y="19261"/>
                  <a:pt x="30825" y="19247"/>
                </a:cubicBezTo>
                <a:cubicBezTo>
                  <a:pt x="30798" y="19221"/>
                  <a:pt x="30825" y="19221"/>
                  <a:pt x="30851" y="19195"/>
                </a:cubicBezTo>
                <a:cubicBezTo>
                  <a:pt x="30877" y="19195"/>
                  <a:pt x="30904" y="19169"/>
                  <a:pt x="30825" y="19142"/>
                </a:cubicBezTo>
                <a:cubicBezTo>
                  <a:pt x="30719" y="19090"/>
                  <a:pt x="30641" y="19037"/>
                  <a:pt x="30535" y="18958"/>
                </a:cubicBezTo>
                <a:cubicBezTo>
                  <a:pt x="30483" y="18906"/>
                  <a:pt x="30404" y="18853"/>
                  <a:pt x="30299" y="18827"/>
                </a:cubicBezTo>
                <a:cubicBezTo>
                  <a:pt x="30272" y="18827"/>
                  <a:pt x="30246" y="18827"/>
                  <a:pt x="30220" y="18774"/>
                </a:cubicBezTo>
                <a:cubicBezTo>
                  <a:pt x="30220" y="18755"/>
                  <a:pt x="30220" y="18737"/>
                  <a:pt x="30257" y="18737"/>
                </a:cubicBezTo>
                <a:cubicBezTo>
                  <a:pt x="30272" y="18737"/>
                  <a:pt x="30294" y="18740"/>
                  <a:pt x="30325" y="18748"/>
                </a:cubicBezTo>
                <a:cubicBezTo>
                  <a:pt x="30371" y="18771"/>
                  <a:pt x="30404" y="18780"/>
                  <a:pt x="30423" y="18780"/>
                </a:cubicBezTo>
                <a:cubicBezTo>
                  <a:pt x="30469" y="18780"/>
                  <a:pt x="30436" y="18725"/>
                  <a:pt x="30325" y="18669"/>
                </a:cubicBezTo>
                <a:cubicBezTo>
                  <a:pt x="30285" y="18643"/>
                  <a:pt x="30246" y="18629"/>
                  <a:pt x="30213" y="18629"/>
                </a:cubicBezTo>
                <a:cubicBezTo>
                  <a:pt x="30180" y="18629"/>
                  <a:pt x="30154" y="18643"/>
                  <a:pt x="30141" y="18669"/>
                </a:cubicBezTo>
                <a:cubicBezTo>
                  <a:pt x="30128" y="18682"/>
                  <a:pt x="30108" y="18689"/>
                  <a:pt x="30085" y="18689"/>
                </a:cubicBezTo>
                <a:cubicBezTo>
                  <a:pt x="30062" y="18689"/>
                  <a:pt x="30036" y="18682"/>
                  <a:pt x="30009" y="18669"/>
                </a:cubicBezTo>
                <a:cubicBezTo>
                  <a:pt x="29983" y="18616"/>
                  <a:pt x="29983" y="18590"/>
                  <a:pt x="30009" y="18564"/>
                </a:cubicBezTo>
                <a:cubicBezTo>
                  <a:pt x="30052" y="18542"/>
                  <a:pt x="30043" y="18504"/>
                  <a:pt x="29968" y="18504"/>
                </a:cubicBezTo>
                <a:cubicBezTo>
                  <a:pt x="29951" y="18504"/>
                  <a:pt x="29929" y="18506"/>
                  <a:pt x="29904" y="18511"/>
                </a:cubicBezTo>
                <a:lnTo>
                  <a:pt x="29852" y="18511"/>
                </a:lnTo>
                <a:cubicBezTo>
                  <a:pt x="29904" y="18511"/>
                  <a:pt x="29930" y="18458"/>
                  <a:pt x="29720" y="18353"/>
                </a:cubicBezTo>
                <a:cubicBezTo>
                  <a:pt x="29641" y="18327"/>
                  <a:pt x="29483" y="18222"/>
                  <a:pt x="29352" y="18169"/>
                </a:cubicBezTo>
                <a:cubicBezTo>
                  <a:pt x="29273" y="18090"/>
                  <a:pt x="29194" y="18064"/>
                  <a:pt x="29089" y="18064"/>
                </a:cubicBezTo>
                <a:cubicBezTo>
                  <a:pt x="29082" y="18066"/>
                  <a:pt x="29074" y="18067"/>
                  <a:pt x="29066" y="18067"/>
                </a:cubicBezTo>
                <a:cubicBezTo>
                  <a:pt x="28983" y="18067"/>
                  <a:pt x="28857" y="17956"/>
                  <a:pt x="28905" y="17932"/>
                </a:cubicBezTo>
                <a:cubicBezTo>
                  <a:pt x="28957" y="17880"/>
                  <a:pt x="28905" y="17880"/>
                  <a:pt x="28852" y="17854"/>
                </a:cubicBezTo>
                <a:cubicBezTo>
                  <a:pt x="28842" y="17844"/>
                  <a:pt x="28829" y="17838"/>
                  <a:pt x="28819" y="17838"/>
                </a:cubicBezTo>
                <a:cubicBezTo>
                  <a:pt x="28801" y="17838"/>
                  <a:pt x="28792" y="17856"/>
                  <a:pt x="28826" y="17906"/>
                </a:cubicBezTo>
                <a:cubicBezTo>
                  <a:pt x="28878" y="17985"/>
                  <a:pt x="28852" y="17985"/>
                  <a:pt x="28800" y="17985"/>
                </a:cubicBezTo>
                <a:cubicBezTo>
                  <a:pt x="28747" y="17959"/>
                  <a:pt x="28721" y="17932"/>
                  <a:pt x="28721" y="17880"/>
                </a:cubicBezTo>
                <a:cubicBezTo>
                  <a:pt x="28694" y="17748"/>
                  <a:pt x="28221" y="17459"/>
                  <a:pt x="27905" y="17380"/>
                </a:cubicBezTo>
                <a:cubicBezTo>
                  <a:pt x="27826" y="17380"/>
                  <a:pt x="27748" y="17328"/>
                  <a:pt x="27695" y="17275"/>
                </a:cubicBezTo>
                <a:cubicBezTo>
                  <a:pt x="27646" y="17193"/>
                  <a:pt x="27586" y="17152"/>
                  <a:pt x="27529" y="17152"/>
                </a:cubicBezTo>
                <a:cubicBezTo>
                  <a:pt x="27495" y="17152"/>
                  <a:pt x="27461" y="17166"/>
                  <a:pt x="27432" y="17196"/>
                </a:cubicBezTo>
                <a:cubicBezTo>
                  <a:pt x="27401" y="17227"/>
                  <a:pt x="27374" y="17242"/>
                  <a:pt x="27354" y="17242"/>
                </a:cubicBezTo>
                <a:cubicBezTo>
                  <a:pt x="27324" y="17242"/>
                  <a:pt x="27311" y="17207"/>
                  <a:pt x="27327" y="17143"/>
                </a:cubicBezTo>
                <a:cubicBezTo>
                  <a:pt x="27327" y="17065"/>
                  <a:pt x="27143" y="16880"/>
                  <a:pt x="26959" y="16828"/>
                </a:cubicBezTo>
                <a:cubicBezTo>
                  <a:pt x="26853" y="16775"/>
                  <a:pt x="26748" y="16696"/>
                  <a:pt x="26643" y="16591"/>
                </a:cubicBezTo>
                <a:cubicBezTo>
                  <a:pt x="26584" y="16532"/>
                  <a:pt x="26554" y="16502"/>
                  <a:pt x="26543" y="16502"/>
                </a:cubicBezTo>
                <a:cubicBezTo>
                  <a:pt x="26539" y="16502"/>
                  <a:pt x="26538" y="16506"/>
                  <a:pt x="26538" y="16512"/>
                </a:cubicBezTo>
                <a:cubicBezTo>
                  <a:pt x="26559" y="16533"/>
                  <a:pt x="26529" y="16606"/>
                  <a:pt x="26489" y="16606"/>
                </a:cubicBezTo>
                <a:cubicBezTo>
                  <a:pt x="26479" y="16606"/>
                  <a:pt x="26469" y="16601"/>
                  <a:pt x="26459" y="16591"/>
                </a:cubicBezTo>
                <a:cubicBezTo>
                  <a:pt x="26425" y="16569"/>
                  <a:pt x="26406" y="16561"/>
                  <a:pt x="26393" y="16561"/>
                </a:cubicBezTo>
                <a:cubicBezTo>
                  <a:pt x="26375" y="16561"/>
                  <a:pt x="26369" y="16576"/>
                  <a:pt x="26354" y="16591"/>
                </a:cubicBezTo>
                <a:cubicBezTo>
                  <a:pt x="26354" y="16610"/>
                  <a:pt x="26327" y="16628"/>
                  <a:pt x="26303" y="16628"/>
                </a:cubicBezTo>
                <a:cubicBezTo>
                  <a:pt x="26292" y="16628"/>
                  <a:pt x="26282" y="16625"/>
                  <a:pt x="26275" y="16617"/>
                </a:cubicBezTo>
                <a:cubicBezTo>
                  <a:pt x="26248" y="16617"/>
                  <a:pt x="26248" y="16565"/>
                  <a:pt x="26275" y="16539"/>
                </a:cubicBezTo>
                <a:cubicBezTo>
                  <a:pt x="26297" y="16493"/>
                  <a:pt x="26301" y="16428"/>
                  <a:pt x="26233" y="16428"/>
                </a:cubicBezTo>
                <a:cubicBezTo>
                  <a:pt x="26223" y="16428"/>
                  <a:pt x="26210" y="16430"/>
                  <a:pt x="26196" y="16433"/>
                </a:cubicBezTo>
                <a:cubicBezTo>
                  <a:pt x="26170" y="16433"/>
                  <a:pt x="26117" y="16407"/>
                  <a:pt x="26091" y="16354"/>
                </a:cubicBezTo>
                <a:cubicBezTo>
                  <a:pt x="26064" y="16302"/>
                  <a:pt x="26012" y="16249"/>
                  <a:pt x="25933" y="16223"/>
                </a:cubicBezTo>
                <a:cubicBezTo>
                  <a:pt x="25854" y="16197"/>
                  <a:pt x="25775" y="16170"/>
                  <a:pt x="25722" y="16091"/>
                </a:cubicBezTo>
                <a:cubicBezTo>
                  <a:pt x="25644" y="16039"/>
                  <a:pt x="25591" y="16013"/>
                  <a:pt x="25565" y="16013"/>
                </a:cubicBezTo>
                <a:cubicBezTo>
                  <a:pt x="25565" y="16020"/>
                  <a:pt x="25561" y="16023"/>
                  <a:pt x="25555" y="16023"/>
                </a:cubicBezTo>
                <a:cubicBezTo>
                  <a:pt x="25538" y="16023"/>
                  <a:pt x="25505" y="15998"/>
                  <a:pt x="25486" y="15960"/>
                </a:cubicBezTo>
                <a:cubicBezTo>
                  <a:pt x="25302" y="15828"/>
                  <a:pt x="25091" y="15750"/>
                  <a:pt x="24855" y="15750"/>
                </a:cubicBezTo>
                <a:cubicBezTo>
                  <a:pt x="24841" y="15763"/>
                  <a:pt x="24828" y="15769"/>
                  <a:pt x="24815" y="15769"/>
                </a:cubicBezTo>
                <a:cubicBezTo>
                  <a:pt x="24802" y="15769"/>
                  <a:pt x="24789" y="15763"/>
                  <a:pt x="24776" y="15750"/>
                </a:cubicBezTo>
                <a:cubicBezTo>
                  <a:pt x="24749" y="15723"/>
                  <a:pt x="24776" y="15697"/>
                  <a:pt x="24828" y="15671"/>
                </a:cubicBezTo>
                <a:cubicBezTo>
                  <a:pt x="24881" y="15644"/>
                  <a:pt x="24907" y="15592"/>
                  <a:pt x="24855" y="15539"/>
                </a:cubicBezTo>
                <a:cubicBezTo>
                  <a:pt x="24802" y="15513"/>
                  <a:pt x="24749" y="15487"/>
                  <a:pt x="24697" y="15487"/>
                </a:cubicBezTo>
                <a:cubicBezTo>
                  <a:pt x="24644" y="15487"/>
                  <a:pt x="24592" y="15487"/>
                  <a:pt x="24592" y="15434"/>
                </a:cubicBezTo>
                <a:cubicBezTo>
                  <a:pt x="24578" y="15421"/>
                  <a:pt x="24565" y="15414"/>
                  <a:pt x="24555" y="15414"/>
                </a:cubicBezTo>
                <a:cubicBezTo>
                  <a:pt x="24545" y="15414"/>
                  <a:pt x="24539" y="15421"/>
                  <a:pt x="24539" y="15434"/>
                </a:cubicBezTo>
                <a:cubicBezTo>
                  <a:pt x="24535" y="15437"/>
                  <a:pt x="24530" y="15439"/>
                  <a:pt x="24523" y="15439"/>
                </a:cubicBezTo>
                <a:cubicBezTo>
                  <a:pt x="24480" y="15439"/>
                  <a:pt x="24385" y="15371"/>
                  <a:pt x="24407" y="15302"/>
                </a:cubicBezTo>
                <a:cubicBezTo>
                  <a:pt x="24434" y="15263"/>
                  <a:pt x="24440" y="15250"/>
                  <a:pt x="24434" y="15250"/>
                </a:cubicBezTo>
                <a:cubicBezTo>
                  <a:pt x="24427" y="15250"/>
                  <a:pt x="24407" y="15263"/>
                  <a:pt x="24381" y="15276"/>
                </a:cubicBezTo>
                <a:cubicBezTo>
                  <a:pt x="24372" y="15294"/>
                  <a:pt x="24364" y="15299"/>
                  <a:pt x="24354" y="15299"/>
                </a:cubicBezTo>
                <a:cubicBezTo>
                  <a:pt x="24334" y="15299"/>
                  <a:pt x="24311" y="15276"/>
                  <a:pt x="24276" y="15276"/>
                </a:cubicBezTo>
                <a:cubicBezTo>
                  <a:pt x="24223" y="15224"/>
                  <a:pt x="24171" y="15197"/>
                  <a:pt x="24118" y="15197"/>
                </a:cubicBezTo>
                <a:cubicBezTo>
                  <a:pt x="24104" y="15204"/>
                  <a:pt x="24090" y="15208"/>
                  <a:pt x="24076" y="15208"/>
                </a:cubicBezTo>
                <a:cubicBezTo>
                  <a:pt x="24039" y="15208"/>
                  <a:pt x="24006" y="15183"/>
                  <a:pt x="23987" y="15145"/>
                </a:cubicBezTo>
                <a:cubicBezTo>
                  <a:pt x="23940" y="15075"/>
                  <a:pt x="23671" y="14925"/>
                  <a:pt x="23588" y="14925"/>
                </a:cubicBezTo>
                <a:cubicBezTo>
                  <a:pt x="23577" y="14925"/>
                  <a:pt x="23569" y="14928"/>
                  <a:pt x="23566" y="14934"/>
                </a:cubicBezTo>
                <a:cubicBezTo>
                  <a:pt x="23566" y="14958"/>
                  <a:pt x="23561" y="14968"/>
                  <a:pt x="23552" y="14968"/>
                </a:cubicBezTo>
                <a:cubicBezTo>
                  <a:pt x="23531" y="14968"/>
                  <a:pt x="23489" y="14918"/>
                  <a:pt x="23434" y="14882"/>
                </a:cubicBezTo>
                <a:cubicBezTo>
                  <a:pt x="23198" y="14671"/>
                  <a:pt x="22908" y="14487"/>
                  <a:pt x="22619" y="14356"/>
                </a:cubicBezTo>
                <a:cubicBezTo>
                  <a:pt x="22540" y="14303"/>
                  <a:pt x="22409" y="14250"/>
                  <a:pt x="22382" y="14224"/>
                </a:cubicBezTo>
                <a:cubicBezTo>
                  <a:pt x="22356" y="14198"/>
                  <a:pt x="22303" y="14172"/>
                  <a:pt x="22251" y="14172"/>
                </a:cubicBezTo>
                <a:cubicBezTo>
                  <a:pt x="22224" y="14172"/>
                  <a:pt x="22172" y="14145"/>
                  <a:pt x="22146" y="14119"/>
                </a:cubicBezTo>
                <a:cubicBezTo>
                  <a:pt x="22119" y="14066"/>
                  <a:pt x="22067" y="14066"/>
                  <a:pt x="22040" y="14066"/>
                </a:cubicBezTo>
                <a:cubicBezTo>
                  <a:pt x="22040" y="14070"/>
                  <a:pt x="22037" y="14073"/>
                  <a:pt x="22029" y="14073"/>
                </a:cubicBezTo>
                <a:cubicBezTo>
                  <a:pt x="21989" y="14073"/>
                  <a:pt x="21842" y="14007"/>
                  <a:pt x="21620" y="13830"/>
                </a:cubicBezTo>
                <a:cubicBezTo>
                  <a:pt x="21567" y="13803"/>
                  <a:pt x="21488" y="13777"/>
                  <a:pt x="21435" y="13751"/>
                </a:cubicBezTo>
                <a:cubicBezTo>
                  <a:pt x="21357" y="13724"/>
                  <a:pt x="21304" y="13698"/>
                  <a:pt x="21278" y="13646"/>
                </a:cubicBezTo>
                <a:cubicBezTo>
                  <a:pt x="21251" y="13593"/>
                  <a:pt x="21225" y="13567"/>
                  <a:pt x="21172" y="13567"/>
                </a:cubicBezTo>
                <a:cubicBezTo>
                  <a:pt x="21094" y="13567"/>
                  <a:pt x="21015" y="13514"/>
                  <a:pt x="20936" y="13461"/>
                </a:cubicBezTo>
                <a:cubicBezTo>
                  <a:pt x="20831" y="13383"/>
                  <a:pt x="20725" y="13330"/>
                  <a:pt x="20594" y="13277"/>
                </a:cubicBezTo>
                <a:cubicBezTo>
                  <a:pt x="20489" y="13251"/>
                  <a:pt x="20410" y="13172"/>
                  <a:pt x="20331" y="13120"/>
                </a:cubicBezTo>
                <a:cubicBezTo>
                  <a:pt x="20272" y="13060"/>
                  <a:pt x="20227" y="13031"/>
                  <a:pt x="20198" y="13031"/>
                </a:cubicBezTo>
                <a:cubicBezTo>
                  <a:pt x="20188" y="13031"/>
                  <a:pt x="20180" y="13034"/>
                  <a:pt x="20173" y="13041"/>
                </a:cubicBezTo>
                <a:cubicBezTo>
                  <a:pt x="20165" y="13048"/>
                  <a:pt x="20158" y="13052"/>
                  <a:pt x="20149" y="13052"/>
                </a:cubicBezTo>
                <a:cubicBezTo>
                  <a:pt x="20129" y="13052"/>
                  <a:pt x="20105" y="13033"/>
                  <a:pt x="20068" y="13014"/>
                </a:cubicBezTo>
                <a:cubicBezTo>
                  <a:pt x="19989" y="12935"/>
                  <a:pt x="19884" y="12883"/>
                  <a:pt x="19779" y="12857"/>
                </a:cubicBezTo>
                <a:cubicBezTo>
                  <a:pt x="19673" y="12830"/>
                  <a:pt x="19594" y="12778"/>
                  <a:pt x="19594" y="12778"/>
                </a:cubicBezTo>
                <a:cubicBezTo>
                  <a:pt x="19621" y="12751"/>
                  <a:pt x="19568" y="12699"/>
                  <a:pt x="19516" y="12646"/>
                </a:cubicBezTo>
                <a:cubicBezTo>
                  <a:pt x="19469" y="12615"/>
                  <a:pt x="19432" y="12603"/>
                  <a:pt x="19409" y="12603"/>
                </a:cubicBezTo>
                <a:cubicBezTo>
                  <a:pt x="19393" y="12603"/>
                  <a:pt x="19384" y="12609"/>
                  <a:pt x="19384" y="12620"/>
                </a:cubicBezTo>
                <a:cubicBezTo>
                  <a:pt x="19377" y="12627"/>
                  <a:pt x="19370" y="12630"/>
                  <a:pt x="19362" y="12630"/>
                </a:cubicBezTo>
                <a:cubicBezTo>
                  <a:pt x="19342" y="12630"/>
                  <a:pt x="19317" y="12606"/>
                  <a:pt x="19279" y="12567"/>
                </a:cubicBezTo>
                <a:cubicBezTo>
                  <a:pt x="19174" y="12515"/>
                  <a:pt x="19095" y="12462"/>
                  <a:pt x="18990" y="12409"/>
                </a:cubicBezTo>
                <a:cubicBezTo>
                  <a:pt x="18858" y="12357"/>
                  <a:pt x="18753" y="12304"/>
                  <a:pt x="18648" y="12199"/>
                </a:cubicBezTo>
                <a:cubicBezTo>
                  <a:pt x="18569" y="12120"/>
                  <a:pt x="18516" y="12094"/>
                  <a:pt x="18490" y="12094"/>
                </a:cubicBezTo>
                <a:cubicBezTo>
                  <a:pt x="18482" y="12102"/>
                  <a:pt x="18472" y="12105"/>
                  <a:pt x="18461" y="12105"/>
                </a:cubicBezTo>
                <a:cubicBezTo>
                  <a:pt x="18435" y="12105"/>
                  <a:pt x="18403" y="12086"/>
                  <a:pt x="18385" y="12068"/>
                </a:cubicBezTo>
                <a:cubicBezTo>
                  <a:pt x="18332" y="12041"/>
                  <a:pt x="18279" y="12015"/>
                  <a:pt x="18227" y="12015"/>
                </a:cubicBezTo>
                <a:cubicBezTo>
                  <a:pt x="18174" y="12015"/>
                  <a:pt x="18122" y="11989"/>
                  <a:pt x="18095" y="11936"/>
                </a:cubicBezTo>
                <a:cubicBezTo>
                  <a:pt x="18095" y="11923"/>
                  <a:pt x="18082" y="11916"/>
                  <a:pt x="18066" y="11916"/>
                </a:cubicBezTo>
                <a:cubicBezTo>
                  <a:pt x="18049" y="11916"/>
                  <a:pt x="18030" y="11923"/>
                  <a:pt x="18016" y="11936"/>
                </a:cubicBezTo>
                <a:cubicBezTo>
                  <a:pt x="18016" y="11936"/>
                  <a:pt x="17911" y="11883"/>
                  <a:pt x="17806" y="11778"/>
                </a:cubicBezTo>
                <a:cubicBezTo>
                  <a:pt x="17753" y="11699"/>
                  <a:pt x="17648" y="11647"/>
                  <a:pt x="17543" y="11594"/>
                </a:cubicBezTo>
                <a:cubicBezTo>
                  <a:pt x="17438" y="11568"/>
                  <a:pt x="17333" y="11515"/>
                  <a:pt x="17227" y="11410"/>
                </a:cubicBezTo>
                <a:cubicBezTo>
                  <a:pt x="17149" y="11357"/>
                  <a:pt x="17070" y="11305"/>
                  <a:pt x="16964" y="11252"/>
                </a:cubicBezTo>
                <a:cubicBezTo>
                  <a:pt x="16912" y="11252"/>
                  <a:pt x="16859" y="11226"/>
                  <a:pt x="16833" y="11200"/>
                </a:cubicBezTo>
                <a:cubicBezTo>
                  <a:pt x="16780" y="11147"/>
                  <a:pt x="16701" y="11121"/>
                  <a:pt x="16623" y="11121"/>
                </a:cubicBezTo>
                <a:cubicBezTo>
                  <a:pt x="16544" y="11094"/>
                  <a:pt x="16465" y="11068"/>
                  <a:pt x="16386" y="11016"/>
                </a:cubicBezTo>
                <a:cubicBezTo>
                  <a:pt x="16360" y="10989"/>
                  <a:pt x="16281" y="10963"/>
                  <a:pt x="16228" y="10937"/>
                </a:cubicBezTo>
                <a:cubicBezTo>
                  <a:pt x="16175" y="10937"/>
                  <a:pt x="16097" y="10884"/>
                  <a:pt x="16044" y="10805"/>
                </a:cubicBezTo>
                <a:cubicBezTo>
                  <a:pt x="16000" y="10718"/>
                  <a:pt x="15921" y="10667"/>
                  <a:pt x="15835" y="10667"/>
                </a:cubicBezTo>
                <a:cubicBezTo>
                  <a:pt x="15817" y="10667"/>
                  <a:pt x="15799" y="10669"/>
                  <a:pt x="15781" y="10674"/>
                </a:cubicBezTo>
                <a:cubicBezTo>
                  <a:pt x="15676" y="10674"/>
                  <a:pt x="15571" y="10621"/>
                  <a:pt x="15492" y="10542"/>
                </a:cubicBezTo>
                <a:cubicBezTo>
                  <a:pt x="15435" y="10485"/>
                  <a:pt x="15392" y="10442"/>
                  <a:pt x="15372" y="10442"/>
                </a:cubicBezTo>
                <a:cubicBezTo>
                  <a:pt x="15364" y="10442"/>
                  <a:pt x="15360" y="10449"/>
                  <a:pt x="15360" y="10463"/>
                </a:cubicBezTo>
                <a:cubicBezTo>
                  <a:pt x="15391" y="10525"/>
                  <a:pt x="15390" y="10555"/>
                  <a:pt x="15365" y="10555"/>
                </a:cubicBezTo>
                <a:cubicBezTo>
                  <a:pt x="15327" y="10555"/>
                  <a:pt x="15235" y="10485"/>
                  <a:pt x="15123" y="10358"/>
                </a:cubicBezTo>
                <a:cubicBezTo>
                  <a:pt x="14966" y="10227"/>
                  <a:pt x="14887" y="10148"/>
                  <a:pt x="14782" y="10148"/>
                </a:cubicBezTo>
                <a:cubicBezTo>
                  <a:pt x="14729" y="10148"/>
                  <a:pt x="14676" y="10121"/>
                  <a:pt x="14624" y="10069"/>
                </a:cubicBezTo>
                <a:cubicBezTo>
                  <a:pt x="14597" y="10042"/>
                  <a:pt x="14578" y="10029"/>
                  <a:pt x="14561" y="10029"/>
                </a:cubicBezTo>
                <a:cubicBezTo>
                  <a:pt x="14545" y="10029"/>
                  <a:pt x="14532" y="10042"/>
                  <a:pt x="14519" y="10069"/>
                </a:cubicBezTo>
                <a:cubicBezTo>
                  <a:pt x="14503" y="10100"/>
                  <a:pt x="14488" y="10112"/>
                  <a:pt x="14478" y="10112"/>
                </a:cubicBezTo>
                <a:cubicBezTo>
                  <a:pt x="14470" y="10112"/>
                  <a:pt x="14466" y="10106"/>
                  <a:pt x="14466" y="10095"/>
                </a:cubicBezTo>
                <a:cubicBezTo>
                  <a:pt x="14440" y="10095"/>
                  <a:pt x="14440" y="10042"/>
                  <a:pt x="14466" y="10016"/>
                </a:cubicBezTo>
                <a:cubicBezTo>
                  <a:pt x="14538" y="9968"/>
                  <a:pt x="14370" y="9855"/>
                  <a:pt x="14240" y="9855"/>
                </a:cubicBezTo>
                <a:cubicBezTo>
                  <a:pt x="14227" y="9855"/>
                  <a:pt x="14215" y="9856"/>
                  <a:pt x="14203" y="9858"/>
                </a:cubicBezTo>
                <a:cubicBezTo>
                  <a:pt x="14150" y="9858"/>
                  <a:pt x="14124" y="9858"/>
                  <a:pt x="14150" y="9806"/>
                </a:cubicBezTo>
                <a:cubicBezTo>
                  <a:pt x="14177" y="9779"/>
                  <a:pt x="13966" y="9569"/>
                  <a:pt x="13756" y="9490"/>
                </a:cubicBezTo>
                <a:cubicBezTo>
                  <a:pt x="13677" y="9464"/>
                  <a:pt x="13624" y="9411"/>
                  <a:pt x="13624" y="9385"/>
                </a:cubicBezTo>
                <a:cubicBezTo>
                  <a:pt x="13624" y="9359"/>
                  <a:pt x="13572" y="9359"/>
                  <a:pt x="13519" y="9332"/>
                </a:cubicBezTo>
                <a:cubicBezTo>
                  <a:pt x="13467" y="9332"/>
                  <a:pt x="13440" y="9306"/>
                  <a:pt x="13414" y="9253"/>
                </a:cubicBezTo>
                <a:cubicBezTo>
                  <a:pt x="13388" y="9201"/>
                  <a:pt x="13335" y="9201"/>
                  <a:pt x="13335" y="9201"/>
                </a:cubicBezTo>
                <a:cubicBezTo>
                  <a:pt x="13332" y="9204"/>
                  <a:pt x="13326" y="9206"/>
                  <a:pt x="13318" y="9206"/>
                </a:cubicBezTo>
                <a:cubicBezTo>
                  <a:pt x="13267" y="9206"/>
                  <a:pt x="13127" y="9134"/>
                  <a:pt x="12967" y="9043"/>
                </a:cubicBezTo>
                <a:cubicBezTo>
                  <a:pt x="12888" y="8964"/>
                  <a:pt x="12756" y="8885"/>
                  <a:pt x="12651" y="8859"/>
                </a:cubicBezTo>
                <a:cubicBezTo>
                  <a:pt x="12625" y="8859"/>
                  <a:pt x="12599" y="8859"/>
                  <a:pt x="12546" y="8806"/>
                </a:cubicBezTo>
                <a:cubicBezTo>
                  <a:pt x="12441" y="8727"/>
                  <a:pt x="12309" y="8675"/>
                  <a:pt x="12178" y="8675"/>
                </a:cubicBezTo>
                <a:cubicBezTo>
                  <a:pt x="12152" y="8675"/>
                  <a:pt x="12125" y="8649"/>
                  <a:pt x="12152" y="8622"/>
                </a:cubicBezTo>
                <a:cubicBezTo>
                  <a:pt x="12176" y="8574"/>
                  <a:pt x="12090" y="8461"/>
                  <a:pt x="11976" y="8461"/>
                </a:cubicBezTo>
                <a:cubicBezTo>
                  <a:pt x="11964" y="8461"/>
                  <a:pt x="11953" y="8462"/>
                  <a:pt x="11941" y="8464"/>
                </a:cubicBezTo>
                <a:cubicBezTo>
                  <a:pt x="11889" y="8464"/>
                  <a:pt x="11889" y="8464"/>
                  <a:pt x="11915" y="8438"/>
                </a:cubicBezTo>
                <a:cubicBezTo>
                  <a:pt x="11941" y="8412"/>
                  <a:pt x="11915" y="8359"/>
                  <a:pt x="11599" y="8201"/>
                </a:cubicBezTo>
                <a:lnTo>
                  <a:pt x="11494" y="8149"/>
                </a:lnTo>
                <a:lnTo>
                  <a:pt x="11415" y="8123"/>
                </a:lnTo>
                <a:cubicBezTo>
                  <a:pt x="11363" y="8096"/>
                  <a:pt x="11284" y="8070"/>
                  <a:pt x="11231" y="7991"/>
                </a:cubicBezTo>
                <a:cubicBezTo>
                  <a:pt x="11178" y="7938"/>
                  <a:pt x="11100" y="7912"/>
                  <a:pt x="10994" y="7912"/>
                </a:cubicBezTo>
                <a:cubicBezTo>
                  <a:pt x="10915" y="7912"/>
                  <a:pt x="10889" y="7912"/>
                  <a:pt x="10863" y="7807"/>
                </a:cubicBezTo>
                <a:cubicBezTo>
                  <a:pt x="10845" y="7737"/>
                  <a:pt x="10828" y="7713"/>
                  <a:pt x="10810" y="7713"/>
                </a:cubicBezTo>
                <a:cubicBezTo>
                  <a:pt x="10802" y="7713"/>
                  <a:pt x="10793" y="7719"/>
                  <a:pt x="10784" y="7728"/>
                </a:cubicBezTo>
                <a:cubicBezTo>
                  <a:pt x="10776" y="7736"/>
                  <a:pt x="10769" y="7739"/>
                  <a:pt x="10761" y="7739"/>
                </a:cubicBezTo>
                <a:cubicBezTo>
                  <a:pt x="10742" y="7739"/>
                  <a:pt x="10724" y="7720"/>
                  <a:pt x="10705" y="7702"/>
                </a:cubicBezTo>
                <a:cubicBezTo>
                  <a:pt x="10692" y="7675"/>
                  <a:pt x="10672" y="7662"/>
                  <a:pt x="10656" y="7662"/>
                </a:cubicBezTo>
                <a:cubicBezTo>
                  <a:pt x="10639" y="7662"/>
                  <a:pt x="10626" y="7675"/>
                  <a:pt x="10626" y="7702"/>
                </a:cubicBezTo>
                <a:cubicBezTo>
                  <a:pt x="10613" y="7715"/>
                  <a:pt x="10600" y="7721"/>
                  <a:pt x="10587" y="7721"/>
                </a:cubicBezTo>
                <a:cubicBezTo>
                  <a:pt x="10574" y="7721"/>
                  <a:pt x="10560" y="7715"/>
                  <a:pt x="10547" y="7702"/>
                </a:cubicBezTo>
                <a:cubicBezTo>
                  <a:pt x="10521" y="7702"/>
                  <a:pt x="10521" y="7649"/>
                  <a:pt x="10547" y="7623"/>
                </a:cubicBezTo>
                <a:cubicBezTo>
                  <a:pt x="10574" y="7623"/>
                  <a:pt x="10547" y="7597"/>
                  <a:pt x="10521" y="7570"/>
                </a:cubicBezTo>
                <a:cubicBezTo>
                  <a:pt x="10442" y="7570"/>
                  <a:pt x="10389" y="7544"/>
                  <a:pt x="10337" y="7491"/>
                </a:cubicBezTo>
                <a:cubicBezTo>
                  <a:pt x="10311" y="7465"/>
                  <a:pt x="10258" y="7439"/>
                  <a:pt x="10205" y="7412"/>
                </a:cubicBezTo>
                <a:cubicBezTo>
                  <a:pt x="10153" y="7412"/>
                  <a:pt x="10100" y="7386"/>
                  <a:pt x="10048" y="7360"/>
                </a:cubicBezTo>
                <a:cubicBezTo>
                  <a:pt x="9847" y="7159"/>
                  <a:pt x="9773" y="7085"/>
                  <a:pt x="9728" y="7085"/>
                </a:cubicBezTo>
                <a:cubicBezTo>
                  <a:pt x="9709" y="7085"/>
                  <a:pt x="9695" y="7099"/>
                  <a:pt x="9679" y="7123"/>
                </a:cubicBezTo>
                <a:cubicBezTo>
                  <a:pt x="9666" y="7163"/>
                  <a:pt x="9653" y="7176"/>
                  <a:pt x="9640" y="7176"/>
                </a:cubicBezTo>
                <a:cubicBezTo>
                  <a:pt x="9627" y="7176"/>
                  <a:pt x="9614" y="7163"/>
                  <a:pt x="9600" y="7149"/>
                </a:cubicBezTo>
                <a:cubicBezTo>
                  <a:pt x="9548" y="7097"/>
                  <a:pt x="9548" y="7071"/>
                  <a:pt x="9574" y="7044"/>
                </a:cubicBezTo>
                <a:cubicBezTo>
                  <a:pt x="9574" y="7044"/>
                  <a:pt x="9495" y="6939"/>
                  <a:pt x="9311" y="6860"/>
                </a:cubicBezTo>
                <a:cubicBezTo>
                  <a:pt x="9259" y="6808"/>
                  <a:pt x="9180" y="6755"/>
                  <a:pt x="9127" y="6729"/>
                </a:cubicBezTo>
                <a:cubicBezTo>
                  <a:pt x="8864" y="6518"/>
                  <a:pt x="8575" y="6360"/>
                  <a:pt x="8259" y="6203"/>
                </a:cubicBezTo>
                <a:cubicBezTo>
                  <a:pt x="8233" y="6203"/>
                  <a:pt x="8207" y="6203"/>
                  <a:pt x="8207" y="6176"/>
                </a:cubicBezTo>
                <a:cubicBezTo>
                  <a:pt x="8226" y="6137"/>
                  <a:pt x="8202" y="6069"/>
                  <a:pt x="8167" y="6069"/>
                </a:cubicBezTo>
                <a:cubicBezTo>
                  <a:pt x="8155" y="6069"/>
                  <a:pt x="8141" y="6077"/>
                  <a:pt x="8128" y="6097"/>
                </a:cubicBezTo>
                <a:cubicBezTo>
                  <a:pt x="8117" y="6142"/>
                  <a:pt x="8105" y="6158"/>
                  <a:pt x="8092" y="6158"/>
                </a:cubicBezTo>
                <a:cubicBezTo>
                  <a:pt x="8074" y="6158"/>
                  <a:pt x="8053" y="6128"/>
                  <a:pt x="8022" y="6097"/>
                </a:cubicBezTo>
                <a:cubicBezTo>
                  <a:pt x="7944" y="6071"/>
                  <a:pt x="7944" y="6045"/>
                  <a:pt x="7970" y="6019"/>
                </a:cubicBezTo>
                <a:cubicBezTo>
                  <a:pt x="7996" y="5966"/>
                  <a:pt x="7970" y="5940"/>
                  <a:pt x="7865" y="5887"/>
                </a:cubicBezTo>
                <a:cubicBezTo>
                  <a:pt x="7786" y="5861"/>
                  <a:pt x="7707" y="5834"/>
                  <a:pt x="7602" y="5808"/>
                </a:cubicBezTo>
                <a:cubicBezTo>
                  <a:pt x="7549" y="5808"/>
                  <a:pt x="7496" y="5782"/>
                  <a:pt x="7470" y="5677"/>
                </a:cubicBezTo>
                <a:cubicBezTo>
                  <a:pt x="7418" y="5571"/>
                  <a:pt x="7339" y="5493"/>
                  <a:pt x="7023" y="5282"/>
                </a:cubicBezTo>
                <a:cubicBezTo>
                  <a:pt x="6813" y="5151"/>
                  <a:pt x="6576" y="4993"/>
                  <a:pt x="6523" y="4967"/>
                </a:cubicBezTo>
                <a:cubicBezTo>
                  <a:pt x="6497" y="4940"/>
                  <a:pt x="6444" y="4914"/>
                  <a:pt x="6366" y="4914"/>
                </a:cubicBezTo>
                <a:cubicBezTo>
                  <a:pt x="6339" y="4914"/>
                  <a:pt x="6313" y="4914"/>
                  <a:pt x="6287" y="4835"/>
                </a:cubicBezTo>
                <a:cubicBezTo>
                  <a:pt x="6272" y="4761"/>
                  <a:pt x="6257" y="4729"/>
                  <a:pt x="6228" y="4729"/>
                </a:cubicBezTo>
                <a:cubicBezTo>
                  <a:pt x="6206" y="4729"/>
                  <a:pt x="6175" y="4748"/>
                  <a:pt x="6129" y="4782"/>
                </a:cubicBezTo>
                <a:lnTo>
                  <a:pt x="6050" y="4861"/>
                </a:lnTo>
                <a:lnTo>
                  <a:pt x="6076" y="4704"/>
                </a:lnTo>
                <a:cubicBezTo>
                  <a:pt x="6076" y="4598"/>
                  <a:pt x="6076" y="4546"/>
                  <a:pt x="5971" y="4519"/>
                </a:cubicBezTo>
                <a:cubicBezTo>
                  <a:pt x="5892" y="4467"/>
                  <a:pt x="5813" y="4388"/>
                  <a:pt x="5734" y="4309"/>
                </a:cubicBezTo>
                <a:cubicBezTo>
                  <a:pt x="5682" y="4256"/>
                  <a:pt x="5577" y="4204"/>
                  <a:pt x="5498" y="4178"/>
                </a:cubicBezTo>
                <a:cubicBezTo>
                  <a:pt x="5366" y="4178"/>
                  <a:pt x="5287" y="4125"/>
                  <a:pt x="5287" y="3993"/>
                </a:cubicBezTo>
                <a:cubicBezTo>
                  <a:pt x="5287" y="3967"/>
                  <a:pt x="5235" y="3888"/>
                  <a:pt x="5129" y="3836"/>
                </a:cubicBezTo>
                <a:cubicBezTo>
                  <a:pt x="5077" y="3809"/>
                  <a:pt x="5024" y="3783"/>
                  <a:pt x="4972" y="3730"/>
                </a:cubicBezTo>
                <a:cubicBezTo>
                  <a:pt x="4972" y="3704"/>
                  <a:pt x="4919" y="3704"/>
                  <a:pt x="4866" y="3704"/>
                </a:cubicBezTo>
                <a:cubicBezTo>
                  <a:pt x="4761" y="3704"/>
                  <a:pt x="4603" y="3520"/>
                  <a:pt x="4682" y="3441"/>
                </a:cubicBezTo>
                <a:cubicBezTo>
                  <a:pt x="4761" y="3389"/>
                  <a:pt x="4709" y="3389"/>
                  <a:pt x="4603" y="3336"/>
                </a:cubicBezTo>
                <a:cubicBezTo>
                  <a:pt x="4209" y="2994"/>
                  <a:pt x="3814" y="2652"/>
                  <a:pt x="3473" y="2231"/>
                </a:cubicBezTo>
                <a:cubicBezTo>
                  <a:pt x="3473" y="2231"/>
                  <a:pt x="3473" y="2179"/>
                  <a:pt x="3446" y="2126"/>
                </a:cubicBezTo>
                <a:cubicBezTo>
                  <a:pt x="3431" y="2095"/>
                  <a:pt x="3406" y="2083"/>
                  <a:pt x="3389" y="2083"/>
                </a:cubicBezTo>
                <a:cubicBezTo>
                  <a:pt x="3376" y="2083"/>
                  <a:pt x="3367" y="2089"/>
                  <a:pt x="3367" y="2100"/>
                </a:cubicBezTo>
                <a:cubicBezTo>
                  <a:pt x="3367" y="2106"/>
                  <a:pt x="3364" y="2111"/>
                  <a:pt x="3358" y="2111"/>
                </a:cubicBezTo>
                <a:cubicBezTo>
                  <a:pt x="3336" y="2111"/>
                  <a:pt x="3277" y="2063"/>
                  <a:pt x="3157" y="1863"/>
                </a:cubicBezTo>
                <a:cubicBezTo>
                  <a:pt x="3131" y="1758"/>
                  <a:pt x="3078" y="1679"/>
                  <a:pt x="2999" y="1626"/>
                </a:cubicBezTo>
                <a:cubicBezTo>
                  <a:pt x="2947" y="1626"/>
                  <a:pt x="2947" y="1495"/>
                  <a:pt x="2947" y="1363"/>
                </a:cubicBezTo>
                <a:cubicBezTo>
                  <a:pt x="2973" y="1258"/>
                  <a:pt x="2947" y="1153"/>
                  <a:pt x="2894" y="1048"/>
                </a:cubicBezTo>
                <a:cubicBezTo>
                  <a:pt x="2868" y="995"/>
                  <a:pt x="2841" y="916"/>
                  <a:pt x="2815" y="864"/>
                </a:cubicBezTo>
                <a:cubicBezTo>
                  <a:pt x="2815" y="785"/>
                  <a:pt x="2762" y="732"/>
                  <a:pt x="2710" y="680"/>
                </a:cubicBezTo>
                <a:lnTo>
                  <a:pt x="2605" y="627"/>
                </a:lnTo>
                <a:lnTo>
                  <a:pt x="2868" y="627"/>
                </a:lnTo>
                <a:lnTo>
                  <a:pt x="2815" y="496"/>
                </a:lnTo>
                <a:cubicBezTo>
                  <a:pt x="2789" y="390"/>
                  <a:pt x="2762" y="311"/>
                  <a:pt x="2762" y="206"/>
                </a:cubicBezTo>
                <a:lnTo>
                  <a:pt x="2762" y="48"/>
                </a:lnTo>
                <a:lnTo>
                  <a:pt x="2552" y="22"/>
                </a:lnTo>
                <a:cubicBezTo>
                  <a:pt x="2486" y="7"/>
                  <a:pt x="2428" y="1"/>
                  <a:pt x="2380" y="1"/>
                </a:cubicBezTo>
                <a:close/>
              </a:path>
            </a:pathLst>
          </a:custGeom>
          <a:solidFill>
            <a:srgbClr val="373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"/>
          <p:cNvSpPr/>
          <p:nvPr/>
        </p:nvSpPr>
        <p:spPr>
          <a:xfrm flipH="1">
            <a:off x="-4548" y="2642826"/>
            <a:ext cx="2703091" cy="2500692"/>
          </a:xfrm>
          <a:custGeom>
            <a:avLst/>
            <a:gdLst/>
            <a:ahLst/>
            <a:cxnLst/>
            <a:rect l="l" t="t" r="r" b="b"/>
            <a:pathLst>
              <a:path w="60980" h="56414" extrusionOk="0">
                <a:moveTo>
                  <a:pt x="60266" y="1871"/>
                </a:moveTo>
                <a:cubicBezTo>
                  <a:pt x="60332" y="1871"/>
                  <a:pt x="60427" y="1934"/>
                  <a:pt x="60532" y="2078"/>
                </a:cubicBezTo>
                <a:lnTo>
                  <a:pt x="60532" y="2104"/>
                </a:lnTo>
                <a:cubicBezTo>
                  <a:pt x="60490" y="2077"/>
                  <a:pt x="60460" y="2066"/>
                  <a:pt x="60438" y="2066"/>
                </a:cubicBezTo>
                <a:cubicBezTo>
                  <a:pt x="60322" y="2066"/>
                  <a:pt x="60441" y="2381"/>
                  <a:pt x="60321" y="2381"/>
                </a:cubicBezTo>
                <a:cubicBezTo>
                  <a:pt x="60307" y="2381"/>
                  <a:pt x="60290" y="2376"/>
                  <a:pt x="60269" y="2367"/>
                </a:cubicBezTo>
                <a:cubicBezTo>
                  <a:pt x="60119" y="2066"/>
                  <a:pt x="60149" y="1871"/>
                  <a:pt x="60266" y="1871"/>
                </a:cubicBezTo>
                <a:close/>
                <a:moveTo>
                  <a:pt x="56091" y="6837"/>
                </a:moveTo>
                <a:cubicBezTo>
                  <a:pt x="56144" y="6837"/>
                  <a:pt x="56214" y="6857"/>
                  <a:pt x="56298" y="6891"/>
                </a:cubicBezTo>
                <a:cubicBezTo>
                  <a:pt x="56403" y="7233"/>
                  <a:pt x="56035" y="6970"/>
                  <a:pt x="56035" y="7180"/>
                </a:cubicBezTo>
                <a:cubicBezTo>
                  <a:pt x="55945" y="6929"/>
                  <a:pt x="55978" y="6837"/>
                  <a:pt x="56091" y="6837"/>
                </a:cubicBezTo>
                <a:close/>
                <a:moveTo>
                  <a:pt x="53439" y="9788"/>
                </a:moveTo>
                <a:cubicBezTo>
                  <a:pt x="53480" y="9788"/>
                  <a:pt x="53545" y="9837"/>
                  <a:pt x="53642" y="9968"/>
                </a:cubicBezTo>
                <a:lnTo>
                  <a:pt x="53642" y="9994"/>
                </a:lnTo>
                <a:cubicBezTo>
                  <a:pt x="53628" y="9991"/>
                  <a:pt x="53616" y="9990"/>
                  <a:pt x="53606" y="9990"/>
                </a:cubicBezTo>
                <a:cubicBezTo>
                  <a:pt x="53447" y="9990"/>
                  <a:pt x="53720" y="10307"/>
                  <a:pt x="53612" y="10307"/>
                </a:cubicBezTo>
                <a:cubicBezTo>
                  <a:pt x="53596" y="10307"/>
                  <a:pt x="53572" y="10300"/>
                  <a:pt x="53536" y="10283"/>
                </a:cubicBezTo>
                <a:cubicBezTo>
                  <a:pt x="53400" y="10186"/>
                  <a:pt x="53322" y="9788"/>
                  <a:pt x="53439" y="9788"/>
                </a:cubicBezTo>
                <a:close/>
                <a:moveTo>
                  <a:pt x="53037" y="9915"/>
                </a:moveTo>
                <a:cubicBezTo>
                  <a:pt x="53247" y="10178"/>
                  <a:pt x="53063" y="10178"/>
                  <a:pt x="53273" y="10573"/>
                </a:cubicBezTo>
                <a:cubicBezTo>
                  <a:pt x="53037" y="10494"/>
                  <a:pt x="53010" y="10283"/>
                  <a:pt x="52826" y="10152"/>
                </a:cubicBezTo>
                <a:lnTo>
                  <a:pt x="52826" y="10178"/>
                </a:lnTo>
                <a:cubicBezTo>
                  <a:pt x="52747" y="9915"/>
                  <a:pt x="52931" y="9942"/>
                  <a:pt x="53037" y="9915"/>
                </a:cubicBezTo>
                <a:close/>
                <a:moveTo>
                  <a:pt x="51827" y="10599"/>
                </a:moveTo>
                <a:lnTo>
                  <a:pt x="51827" y="10599"/>
                </a:lnTo>
                <a:cubicBezTo>
                  <a:pt x="51940" y="10697"/>
                  <a:pt x="51995" y="10728"/>
                  <a:pt x="52023" y="10728"/>
                </a:cubicBezTo>
                <a:cubicBezTo>
                  <a:pt x="52071" y="10728"/>
                  <a:pt x="52039" y="10635"/>
                  <a:pt x="52091" y="10635"/>
                </a:cubicBezTo>
                <a:cubicBezTo>
                  <a:pt x="52114" y="10635"/>
                  <a:pt x="52153" y="10653"/>
                  <a:pt x="52221" y="10704"/>
                </a:cubicBezTo>
                <a:cubicBezTo>
                  <a:pt x="52183" y="10782"/>
                  <a:pt x="52244" y="10974"/>
                  <a:pt x="52131" y="10974"/>
                </a:cubicBezTo>
                <a:cubicBezTo>
                  <a:pt x="52090" y="10974"/>
                  <a:pt x="52028" y="10950"/>
                  <a:pt x="51932" y="10888"/>
                </a:cubicBezTo>
                <a:cubicBezTo>
                  <a:pt x="51774" y="10757"/>
                  <a:pt x="51932" y="10783"/>
                  <a:pt x="51827" y="10599"/>
                </a:cubicBezTo>
                <a:close/>
                <a:moveTo>
                  <a:pt x="50309" y="12626"/>
                </a:moveTo>
                <a:cubicBezTo>
                  <a:pt x="50374" y="12626"/>
                  <a:pt x="50451" y="12669"/>
                  <a:pt x="50564" y="12835"/>
                </a:cubicBezTo>
                <a:cubicBezTo>
                  <a:pt x="50496" y="12791"/>
                  <a:pt x="50448" y="12775"/>
                  <a:pt x="50414" y="12775"/>
                </a:cubicBezTo>
                <a:cubicBezTo>
                  <a:pt x="50309" y="12775"/>
                  <a:pt x="50337" y="12932"/>
                  <a:pt x="50282" y="12932"/>
                </a:cubicBezTo>
                <a:cubicBezTo>
                  <a:pt x="50247" y="12932"/>
                  <a:pt x="50176" y="12866"/>
                  <a:pt x="50012" y="12650"/>
                </a:cubicBezTo>
                <a:lnTo>
                  <a:pt x="50012" y="12650"/>
                </a:lnTo>
                <a:cubicBezTo>
                  <a:pt x="50048" y="12672"/>
                  <a:pt x="50078" y="12680"/>
                  <a:pt x="50107" y="12680"/>
                </a:cubicBezTo>
                <a:cubicBezTo>
                  <a:pt x="50181" y="12680"/>
                  <a:pt x="50237" y="12626"/>
                  <a:pt x="50309" y="12626"/>
                </a:cubicBezTo>
                <a:close/>
                <a:moveTo>
                  <a:pt x="49302" y="13124"/>
                </a:moveTo>
                <a:lnTo>
                  <a:pt x="49302" y="13124"/>
                </a:lnTo>
                <a:cubicBezTo>
                  <a:pt x="49334" y="13134"/>
                  <a:pt x="49360" y="13137"/>
                  <a:pt x="49384" y="13137"/>
                </a:cubicBezTo>
                <a:cubicBezTo>
                  <a:pt x="49420" y="13137"/>
                  <a:pt x="49452" y="13130"/>
                  <a:pt x="49489" y="13130"/>
                </a:cubicBezTo>
                <a:cubicBezTo>
                  <a:pt x="49552" y="13130"/>
                  <a:pt x="49631" y="13150"/>
                  <a:pt x="49775" y="13255"/>
                </a:cubicBezTo>
                <a:cubicBezTo>
                  <a:pt x="49960" y="13676"/>
                  <a:pt x="49881" y="13808"/>
                  <a:pt x="49802" y="13939"/>
                </a:cubicBezTo>
                <a:lnTo>
                  <a:pt x="49539" y="13781"/>
                </a:lnTo>
                <a:cubicBezTo>
                  <a:pt x="49565" y="13492"/>
                  <a:pt x="49591" y="13571"/>
                  <a:pt x="49302" y="13124"/>
                </a:cubicBezTo>
                <a:close/>
                <a:moveTo>
                  <a:pt x="47856" y="14439"/>
                </a:moveTo>
                <a:cubicBezTo>
                  <a:pt x="47973" y="14517"/>
                  <a:pt x="48054" y="14535"/>
                  <a:pt x="48116" y="14535"/>
                </a:cubicBezTo>
                <a:cubicBezTo>
                  <a:pt x="48166" y="14535"/>
                  <a:pt x="48205" y="14523"/>
                  <a:pt x="48243" y="14523"/>
                </a:cubicBezTo>
                <a:cubicBezTo>
                  <a:pt x="48314" y="14523"/>
                  <a:pt x="48380" y="14565"/>
                  <a:pt x="48513" y="14807"/>
                </a:cubicBezTo>
                <a:cubicBezTo>
                  <a:pt x="48250" y="14597"/>
                  <a:pt x="48119" y="14807"/>
                  <a:pt x="47856" y="14439"/>
                </a:cubicBezTo>
                <a:close/>
                <a:moveTo>
                  <a:pt x="42101" y="19762"/>
                </a:moveTo>
                <a:cubicBezTo>
                  <a:pt x="42110" y="19773"/>
                  <a:pt x="42119" y="19783"/>
                  <a:pt x="42129" y="19793"/>
                </a:cubicBezTo>
                <a:lnTo>
                  <a:pt x="42129" y="19793"/>
                </a:lnTo>
                <a:cubicBezTo>
                  <a:pt x="42127" y="19788"/>
                  <a:pt x="42125" y="19783"/>
                  <a:pt x="42122" y="19778"/>
                </a:cubicBezTo>
                <a:cubicBezTo>
                  <a:pt x="42115" y="19772"/>
                  <a:pt x="42108" y="19767"/>
                  <a:pt x="42101" y="19762"/>
                </a:cubicBezTo>
                <a:close/>
                <a:moveTo>
                  <a:pt x="38256" y="22585"/>
                </a:moveTo>
                <a:cubicBezTo>
                  <a:pt x="38262" y="22585"/>
                  <a:pt x="38270" y="22587"/>
                  <a:pt x="38282" y="22592"/>
                </a:cubicBezTo>
                <a:cubicBezTo>
                  <a:pt x="38318" y="22673"/>
                  <a:pt x="38342" y="22692"/>
                  <a:pt x="38368" y="22692"/>
                </a:cubicBezTo>
                <a:cubicBezTo>
                  <a:pt x="38392" y="22692"/>
                  <a:pt x="38418" y="22676"/>
                  <a:pt x="38458" y="22676"/>
                </a:cubicBezTo>
                <a:cubicBezTo>
                  <a:pt x="38501" y="22676"/>
                  <a:pt x="38561" y="22695"/>
                  <a:pt x="38651" y="22776"/>
                </a:cubicBezTo>
                <a:cubicBezTo>
                  <a:pt x="38719" y="22891"/>
                  <a:pt x="38683" y="22940"/>
                  <a:pt x="38608" y="22940"/>
                </a:cubicBezTo>
                <a:cubicBezTo>
                  <a:pt x="38510" y="22940"/>
                  <a:pt x="38345" y="22857"/>
                  <a:pt x="38256" y="22723"/>
                </a:cubicBezTo>
                <a:lnTo>
                  <a:pt x="38256" y="22723"/>
                </a:lnTo>
                <a:cubicBezTo>
                  <a:pt x="38280" y="22734"/>
                  <a:pt x="38296" y="22738"/>
                  <a:pt x="38306" y="22738"/>
                </a:cubicBezTo>
                <a:cubicBezTo>
                  <a:pt x="38364" y="22738"/>
                  <a:pt x="38208" y="22585"/>
                  <a:pt x="38256" y="22585"/>
                </a:cubicBezTo>
                <a:close/>
                <a:moveTo>
                  <a:pt x="35917" y="24491"/>
                </a:moveTo>
                <a:cubicBezTo>
                  <a:pt x="35945" y="24491"/>
                  <a:pt x="35979" y="24498"/>
                  <a:pt x="36021" y="24512"/>
                </a:cubicBezTo>
                <a:cubicBezTo>
                  <a:pt x="36415" y="25038"/>
                  <a:pt x="36178" y="25117"/>
                  <a:pt x="35968" y="25143"/>
                </a:cubicBezTo>
                <a:cubicBezTo>
                  <a:pt x="35831" y="24777"/>
                  <a:pt x="35734" y="24491"/>
                  <a:pt x="35917" y="24491"/>
                </a:cubicBezTo>
                <a:close/>
                <a:moveTo>
                  <a:pt x="37599" y="24880"/>
                </a:moveTo>
                <a:cubicBezTo>
                  <a:pt x="37704" y="24985"/>
                  <a:pt x="37862" y="25090"/>
                  <a:pt x="37993" y="25169"/>
                </a:cubicBezTo>
                <a:cubicBezTo>
                  <a:pt x="38088" y="25415"/>
                  <a:pt x="38114" y="25607"/>
                  <a:pt x="37965" y="25607"/>
                </a:cubicBezTo>
                <a:cubicBezTo>
                  <a:pt x="37907" y="25607"/>
                  <a:pt x="37822" y="25578"/>
                  <a:pt x="37704" y="25511"/>
                </a:cubicBezTo>
                <a:cubicBezTo>
                  <a:pt x="37809" y="25301"/>
                  <a:pt x="37756" y="25038"/>
                  <a:pt x="37599" y="24880"/>
                </a:cubicBezTo>
                <a:close/>
                <a:moveTo>
                  <a:pt x="35551" y="25376"/>
                </a:moveTo>
                <a:cubicBezTo>
                  <a:pt x="35630" y="25376"/>
                  <a:pt x="35738" y="25429"/>
                  <a:pt x="35863" y="25564"/>
                </a:cubicBezTo>
                <a:cubicBezTo>
                  <a:pt x="35844" y="25560"/>
                  <a:pt x="35828" y="25558"/>
                  <a:pt x="35814" y="25558"/>
                </a:cubicBezTo>
                <a:cubicBezTo>
                  <a:pt x="35689" y="25558"/>
                  <a:pt x="35720" y="25701"/>
                  <a:pt x="35610" y="25701"/>
                </a:cubicBezTo>
                <a:cubicBezTo>
                  <a:pt x="35573" y="25701"/>
                  <a:pt x="35521" y="25685"/>
                  <a:pt x="35442" y="25643"/>
                </a:cubicBezTo>
                <a:cubicBezTo>
                  <a:pt x="35378" y="25499"/>
                  <a:pt x="35430" y="25376"/>
                  <a:pt x="35551" y="25376"/>
                </a:cubicBezTo>
                <a:close/>
                <a:moveTo>
                  <a:pt x="34845" y="25301"/>
                </a:moveTo>
                <a:cubicBezTo>
                  <a:pt x="34870" y="25301"/>
                  <a:pt x="34901" y="25309"/>
                  <a:pt x="34942" y="25327"/>
                </a:cubicBezTo>
                <a:cubicBezTo>
                  <a:pt x="35179" y="25722"/>
                  <a:pt x="34863" y="25511"/>
                  <a:pt x="34863" y="25643"/>
                </a:cubicBezTo>
                <a:cubicBezTo>
                  <a:pt x="34942" y="25695"/>
                  <a:pt x="35047" y="25722"/>
                  <a:pt x="35074" y="25827"/>
                </a:cubicBezTo>
                <a:cubicBezTo>
                  <a:pt x="34969" y="25748"/>
                  <a:pt x="34837" y="25669"/>
                  <a:pt x="34758" y="25590"/>
                </a:cubicBezTo>
                <a:cubicBezTo>
                  <a:pt x="34780" y="25481"/>
                  <a:pt x="34730" y="25301"/>
                  <a:pt x="34845" y="25301"/>
                </a:cubicBezTo>
                <a:close/>
                <a:moveTo>
                  <a:pt x="36652" y="25327"/>
                </a:moveTo>
                <a:lnTo>
                  <a:pt x="36652" y="25327"/>
                </a:lnTo>
                <a:cubicBezTo>
                  <a:pt x="36804" y="25720"/>
                  <a:pt x="36704" y="25841"/>
                  <a:pt x="36485" y="25841"/>
                </a:cubicBezTo>
                <a:cubicBezTo>
                  <a:pt x="36440" y="25841"/>
                  <a:pt x="36390" y="25836"/>
                  <a:pt x="36336" y="25827"/>
                </a:cubicBezTo>
                <a:cubicBezTo>
                  <a:pt x="36205" y="25380"/>
                  <a:pt x="36652" y="25590"/>
                  <a:pt x="36652" y="25327"/>
                </a:cubicBezTo>
                <a:close/>
                <a:moveTo>
                  <a:pt x="35968" y="25616"/>
                </a:moveTo>
                <a:lnTo>
                  <a:pt x="35968" y="25616"/>
                </a:lnTo>
                <a:cubicBezTo>
                  <a:pt x="36152" y="25695"/>
                  <a:pt x="36310" y="25827"/>
                  <a:pt x="36415" y="26011"/>
                </a:cubicBezTo>
                <a:cubicBezTo>
                  <a:pt x="36384" y="25992"/>
                  <a:pt x="36362" y="25985"/>
                  <a:pt x="36344" y="25985"/>
                </a:cubicBezTo>
                <a:cubicBezTo>
                  <a:pt x="36295" y="25985"/>
                  <a:pt x="36287" y="26041"/>
                  <a:pt x="36231" y="26041"/>
                </a:cubicBezTo>
                <a:cubicBezTo>
                  <a:pt x="36223" y="26041"/>
                  <a:pt x="36215" y="26040"/>
                  <a:pt x="36205" y="26037"/>
                </a:cubicBezTo>
                <a:cubicBezTo>
                  <a:pt x="36152" y="25906"/>
                  <a:pt x="35994" y="25853"/>
                  <a:pt x="35942" y="25748"/>
                </a:cubicBezTo>
                <a:lnTo>
                  <a:pt x="35942" y="25748"/>
                </a:lnTo>
                <a:cubicBezTo>
                  <a:pt x="35953" y="25754"/>
                  <a:pt x="35964" y="25757"/>
                  <a:pt x="35973" y="25757"/>
                </a:cubicBezTo>
                <a:cubicBezTo>
                  <a:pt x="36002" y="25757"/>
                  <a:pt x="36009" y="25718"/>
                  <a:pt x="35968" y="25616"/>
                </a:cubicBezTo>
                <a:close/>
                <a:moveTo>
                  <a:pt x="33738" y="26210"/>
                </a:moveTo>
                <a:cubicBezTo>
                  <a:pt x="33745" y="26222"/>
                  <a:pt x="33752" y="26234"/>
                  <a:pt x="33759" y="26248"/>
                </a:cubicBezTo>
                <a:lnTo>
                  <a:pt x="33759" y="26221"/>
                </a:lnTo>
                <a:cubicBezTo>
                  <a:pt x="33752" y="26218"/>
                  <a:pt x="33745" y="26214"/>
                  <a:pt x="33738" y="26210"/>
                </a:cubicBezTo>
                <a:close/>
                <a:moveTo>
                  <a:pt x="33338" y="25958"/>
                </a:moveTo>
                <a:lnTo>
                  <a:pt x="33338" y="25958"/>
                </a:lnTo>
                <a:cubicBezTo>
                  <a:pt x="33514" y="26008"/>
                  <a:pt x="33594" y="26131"/>
                  <a:pt x="33738" y="26210"/>
                </a:cubicBezTo>
                <a:lnTo>
                  <a:pt x="33738" y="26210"/>
                </a:lnTo>
                <a:cubicBezTo>
                  <a:pt x="33687" y="26129"/>
                  <a:pt x="33621" y="26080"/>
                  <a:pt x="33575" y="26011"/>
                </a:cubicBezTo>
                <a:lnTo>
                  <a:pt x="33575" y="26011"/>
                </a:lnTo>
                <a:cubicBezTo>
                  <a:pt x="33864" y="26063"/>
                  <a:pt x="33943" y="26300"/>
                  <a:pt x="34022" y="26511"/>
                </a:cubicBezTo>
                <a:cubicBezTo>
                  <a:pt x="33944" y="26491"/>
                  <a:pt x="33838" y="26429"/>
                  <a:pt x="33798" y="26429"/>
                </a:cubicBezTo>
                <a:cubicBezTo>
                  <a:pt x="33784" y="26429"/>
                  <a:pt x="33778" y="26437"/>
                  <a:pt x="33785" y="26458"/>
                </a:cubicBezTo>
                <a:cubicBezTo>
                  <a:pt x="33890" y="26537"/>
                  <a:pt x="33969" y="26668"/>
                  <a:pt x="33995" y="26800"/>
                </a:cubicBezTo>
                <a:lnTo>
                  <a:pt x="33706" y="26642"/>
                </a:lnTo>
                <a:cubicBezTo>
                  <a:pt x="33654" y="26405"/>
                  <a:pt x="33522" y="26169"/>
                  <a:pt x="33338" y="25958"/>
                </a:cubicBezTo>
                <a:close/>
                <a:moveTo>
                  <a:pt x="34942" y="26405"/>
                </a:moveTo>
                <a:cubicBezTo>
                  <a:pt x="35088" y="26664"/>
                  <a:pt x="35104" y="26834"/>
                  <a:pt x="34997" y="26834"/>
                </a:cubicBezTo>
                <a:cubicBezTo>
                  <a:pt x="34930" y="26834"/>
                  <a:pt x="34815" y="26767"/>
                  <a:pt x="34653" y="26616"/>
                </a:cubicBezTo>
                <a:cubicBezTo>
                  <a:pt x="34600" y="26353"/>
                  <a:pt x="34863" y="26484"/>
                  <a:pt x="34942" y="26405"/>
                </a:cubicBezTo>
                <a:close/>
                <a:moveTo>
                  <a:pt x="33049" y="26668"/>
                </a:moveTo>
                <a:cubicBezTo>
                  <a:pt x="33101" y="26747"/>
                  <a:pt x="33180" y="26826"/>
                  <a:pt x="33259" y="26852"/>
                </a:cubicBezTo>
                <a:cubicBezTo>
                  <a:pt x="33242" y="26782"/>
                  <a:pt x="33224" y="26712"/>
                  <a:pt x="33269" y="26712"/>
                </a:cubicBezTo>
                <a:cubicBezTo>
                  <a:pt x="33291" y="26712"/>
                  <a:pt x="33329" y="26730"/>
                  <a:pt x="33391" y="26774"/>
                </a:cubicBezTo>
                <a:cubicBezTo>
                  <a:pt x="33322" y="26933"/>
                  <a:pt x="33274" y="27131"/>
                  <a:pt x="33058" y="27131"/>
                </a:cubicBezTo>
                <a:cubicBezTo>
                  <a:pt x="33024" y="27131"/>
                  <a:pt x="32986" y="27126"/>
                  <a:pt x="32943" y="27115"/>
                </a:cubicBezTo>
                <a:cubicBezTo>
                  <a:pt x="33022" y="26905"/>
                  <a:pt x="32943" y="26747"/>
                  <a:pt x="33049" y="26668"/>
                </a:cubicBezTo>
                <a:close/>
                <a:moveTo>
                  <a:pt x="33785" y="26869"/>
                </a:moveTo>
                <a:cubicBezTo>
                  <a:pt x="33808" y="26869"/>
                  <a:pt x="33834" y="26872"/>
                  <a:pt x="33864" y="26879"/>
                </a:cubicBezTo>
                <a:cubicBezTo>
                  <a:pt x="33969" y="27010"/>
                  <a:pt x="34153" y="27063"/>
                  <a:pt x="34232" y="27194"/>
                </a:cubicBezTo>
                <a:cubicBezTo>
                  <a:pt x="34346" y="27559"/>
                  <a:pt x="34203" y="27647"/>
                  <a:pt x="33958" y="27647"/>
                </a:cubicBezTo>
                <a:cubicBezTo>
                  <a:pt x="33920" y="27647"/>
                  <a:pt x="33880" y="27645"/>
                  <a:pt x="33838" y="27641"/>
                </a:cubicBezTo>
                <a:cubicBezTo>
                  <a:pt x="33732" y="27378"/>
                  <a:pt x="33496" y="27247"/>
                  <a:pt x="33417" y="26984"/>
                </a:cubicBezTo>
                <a:lnTo>
                  <a:pt x="33417" y="26984"/>
                </a:lnTo>
                <a:cubicBezTo>
                  <a:pt x="33431" y="26986"/>
                  <a:pt x="33444" y="26986"/>
                  <a:pt x="33457" y="26986"/>
                </a:cubicBezTo>
                <a:cubicBezTo>
                  <a:pt x="33605" y="26986"/>
                  <a:pt x="33636" y="26869"/>
                  <a:pt x="33785" y="26869"/>
                </a:cubicBezTo>
                <a:close/>
                <a:moveTo>
                  <a:pt x="33238" y="27264"/>
                </a:moveTo>
                <a:cubicBezTo>
                  <a:pt x="33619" y="27471"/>
                  <a:pt x="33949" y="27730"/>
                  <a:pt x="34180" y="28089"/>
                </a:cubicBezTo>
                <a:cubicBezTo>
                  <a:pt x="34122" y="28050"/>
                  <a:pt x="34064" y="28026"/>
                  <a:pt x="33996" y="28026"/>
                </a:cubicBezTo>
                <a:cubicBezTo>
                  <a:pt x="33971" y="28026"/>
                  <a:pt x="33945" y="28029"/>
                  <a:pt x="33917" y="28036"/>
                </a:cubicBezTo>
                <a:cubicBezTo>
                  <a:pt x="33761" y="27725"/>
                  <a:pt x="33351" y="27618"/>
                  <a:pt x="33238" y="27264"/>
                </a:cubicBezTo>
                <a:close/>
                <a:moveTo>
                  <a:pt x="32699" y="27138"/>
                </a:moveTo>
                <a:cubicBezTo>
                  <a:pt x="32755" y="27138"/>
                  <a:pt x="32824" y="27167"/>
                  <a:pt x="32917" y="27247"/>
                </a:cubicBezTo>
                <a:cubicBezTo>
                  <a:pt x="32908" y="27246"/>
                  <a:pt x="32899" y="27245"/>
                  <a:pt x="32890" y="27245"/>
                </a:cubicBezTo>
                <a:cubicBezTo>
                  <a:pt x="32741" y="27245"/>
                  <a:pt x="32808" y="27460"/>
                  <a:pt x="32733" y="27510"/>
                </a:cubicBezTo>
                <a:cubicBezTo>
                  <a:pt x="32825" y="27563"/>
                  <a:pt x="32865" y="27563"/>
                  <a:pt x="32901" y="27563"/>
                </a:cubicBezTo>
                <a:cubicBezTo>
                  <a:pt x="32937" y="27563"/>
                  <a:pt x="32970" y="27563"/>
                  <a:pt x="33049" y="27615"/>
                </a:cubicBezTo>
                <a:cubicBezTo>
                  <a:pt x="33075" y="27852"/>
                  <a:pt x="33154" y="28089"/>
                  <a:pt x="33338" y="28246"/>
                </a:cubicBezTo>
                <a:cubicBezTo>
                  <a:pt x="32980" y="27991"/>
                  <a:pt x="32648" y="27686"/>
                  <a:pt x="32315" y="27379"/>
                </a:cubicBezTo>
                <a:lnTo>
                  <a:pt x="32315" y="27379"/>
                </a:lnTo>
                <a:cubicBezTo>
                  <a:pt x="32488" y="27372"/>
                  <a:pt x="32541" y="27138"/>
                  <a:pt x="32699" y="27138"/>
                </a:cubicBezTo>
                <a:close/>
                <a:moveTo>
                  <a:pt x="32212" y="28485"/>
                </a:moveTo>
                <a:cubicBezTo>
                  <a:pt x="32262" y="28485"/>
                  <a:pt x="32336" y="28508"/>
                  <a:pt x="32444" y="28562"/>
                </a:cubicBezTo>
                <a:cubicBezTo>
                  <a:pt x="32537" y="28786"/>
                  <a:pt x="32498" y="28851"/>
                  <a:pt x="32401" y="28851"/>
                </a:cubicBezTo>
                <a:cubicBezTo>
                  <a:pt x="32362" y="28851"/>
                  <a:pt x="32313" y="28840"/>
                  <a:pt x="32260" y="28825"/>
                </a:cubicBezTo>
                <a:cubicBezTo>
                  <a:pt x="32233" y="28772"/>
                  <a:pt x="32181" y="28720"/>
                  <a:pt x="32102" y="28693"/>
                </a:cubicBezTo>
                <a:cubicBezTo>
                  <a:pt x="32102" y="28572"/>
                  <a:pt x="32113" y="28485"/>
                  <a:pt x="32212" y="28485"/>
                </a:cubicBezTo>
                <a:close/>
                <a:moveTo>
                  <a:pt x="28525" y="28588"/>
                </a:moveTo>
                <a:lnTo>
                  <a:pt x="28525" y="28588"/>
                </a:lnTo>
                <a:cubicBezTo>
                  <a:pt x="28735" y="28667"/>
                  <a:pt x="28893" y="28799"/>
                  <a:pt x="28998" y="28956"/>
                </a:cubicBezTo>
                <a:cubicBezTo>
                  <a:pt x="28921" y="28937"/>
                  <a:pt x="28801" y="28875"/>
                  <a:pt x="28764" y="28875"/>
                </a:cubicBezTo>
                <a:cubicBezTo>
                  <a:pt x="28750" y="28875"/>
                  <a:pt x="28748" y="28883"/>
                  <a:pt x="28762" y="28904"/>
                </a:cubicBezTo>
                <a:cubicBezTo>
                  <a:pt x="28782" y="28986"/>
                  <a:pt x="28803" y="29052"/>
                  <a:pt x="28773" y="29052"/>
                </a:cubicBezTo>
                <a:cubicBezTo>
                  <a:pt x="28765" y="29052"/>
                  <a:pt x="28753" y="29047"/>
                  <a:pt x="28735" y="29035"/>
                </a:cubicBezTo>
                <a:cubicBezTo>
                  <a:pt x="28657" y="28878"/>
                  <a:pt x="28604" y="28746"/>
                  <a:pt x="28525" y="28588"/>
                </a:cubicBezTo>
                <a:close/>
                <a:moveTo>
                  <a:pt x="31213" y="28678"/>
                </a:moveTo>
                <a:cubicBezTo>
                  <a:pt x="31377" y="28678"/>
                  <a:pt x="31683" y="28949"/>
                  <a:pt x="31813" y="29272"/>
                </a:cubicBezTo>
                <a:cubicBezTo>
                  <a:pt x="31649" y="29319"/>
                  <a:pt x="31589" y="29491"/>
                  <a:pt x="31355" y="29491"/>
                </a:cubicBezTo>
                <a:cubicBezTo>
                  <a:pt x="31326" y="29491"/>
                  <a:pt x="31295" y="29488"/>
                  <a:pt x="31260" y="29482"/>
                </a:cubicBezTo>
                <a:cubicBezTo>
                  <a:pt x="31208" y="29246"/>
                  <a:pt x="31076" y="29035"/>
                  <a:pt x="31102" y="28983"/>
                </a:cubicBezTo>
                <a:lnTo>
                  <a:pt x="31102" y="28983"/>
                </a:lnTo>
                <a:cubicBezTo>
                  <a:pt x="31168" y="29062"/>
                  <a:pt x="31241" y="29075"/>
                  <a:pt x="31303" y="29075"/>
                </a:cubicBezTo>
                <a:cubicBezTo>
                  <a:pt x="31334" y="29075"/>
                  <a:pt x="31363" y="29071"/>
                  <a:pt x="31387" y="29071"/>
                </a:cubicBezTo>
                <a:cubicBezTo>
                  <a:pt x="31411" y="29071"/>
                  <a:pt x="31431" y="29075"/>
                  <a:pt x="31444" y="29088"/>
                </a:cubicBezTo>
                <a:cubicBezTo>
                  <a:pt x="31365" y="28956"/>
                  <a:pt x="31208" y="28851"/>
                  <a:pt x="31129" y="28720"/>
                </a:cubicBezTo>
                <a:cubicBezTo>
                  <a:pt x="31148" y="28691"/>
                  <a:pt x="31177" y="28678"/>
                  <a:pt x="31213" y="28678"/>
                </a:cubicBezTo>
                <a:close/>
                <a:moveTo>
                  <a:pt x="30456" y="29855"/>
                </a:moveTo>
                <a:cubicBezTo>
                  <a:pt x="30488" y="29855"/>
                  <a:pt x="30546" y="29880"/>
                  <a:pt x="30655" y="29956"/>
                </a:cubicBezTo>
                <a:lnTo>
                  <a:pt x="30629" y="29956"/>
                </a:lnTo>
                <a:cubicBezTo>
                  <a:pt x="30669" y="30063"/>
                  <a:pt x="30613" y="30137"/>
                  <a:pt x="30524" y="30137"/>
                </a:cubicBezTo>
                <a:cubicBezTo>
                  <a:pt x="30439" y="30137"/>
                  <a:pt x="30324" y="30070"/>
                  <a:pt x="30235" y="29903"/>
                </a:cubicBezTo>
                <a:lnTo>
                  <a:pt x="30235" y="29903"/>
                </a:lnTo>
                <a:cubicBezTo>
                  <a:pt x="30304" y="29946"/>
                  <a:pt x="30346" y="29962"/>
                  <a:pt x="30371" y="29962"/>
                </a:cubicBezTo>
                <a:cubicBezTo>
                  <a:pt x="30437" y="29962"/>
                  <a:pt x="30391" y="29855"/>
                  <a:pt x="30456" y="29855"/>
                </a:cubicBezTo>
                <a:close/>
                <a:moveTo>
                  <a:pt x="28972" y="29588"/>
                </a:moveTo>
                <a:lnTo>
                  <a:pt x="28972" y="29588"/>
                </a:lnTo>
                <a:cubicBezTo>
                  <a:pt x="29130" y="29667"/>
                  <a:pt x="29314" y="29719"/>
                  <a:pt x="29393" y="29877"/>
                </a:cubicBezTo>
                <a:cubicBezTo>
                  <a:pt x="29317" y="29852"/>
                  <a:pt x="29260" y="29839"/>
                  <a:pt x="29220" y="29839"/>
                </a:cubicBezTo>
                <a:cubicBezTo>
                  <a:pt x="29092" y="29839"/>
                  <a:pt x="29140" y="29971"/>
                  <a:pt x="29340" y="30271"/>
                </a:cubicBezTo>
                <a:cubicBezTo>
                  <a:pt x="28867" y="29930"/>
                  <a:pt x="28998" y="29798"/>
                  <a:pt x="28972" y="29588"/>
                </a:cubicBezTo>
                <a:close/>
                <a:moveTo>
                  <a:pt x="28608" y="30242"/>
                </a:moveTo>
                <a:cubicBezTo>
                  <a:pt x="28642" y="30242"/>
                  <a:pt x="28684" y="30252"/>
                  <a:pt x="28735" y="30271"/>
                </a:cubicBezTo>
                <a:cubicBezTo>
                  <a:pt x="28841" y="30613"/>
                  <a:pt x="28683" y="30692"/>
                  <a:pt x="28525" y="30797"/>
                </a:cubicBezTo>
                <a:cubicBezTo>
                  <a:pt x="28480" y="30529"/>
                  <a:pt x="28417" y="30242"/>
                  <a:pt x="28608" y="30242"/>
                </a:cubicBezTo>
                <a:close/>
                <a:moveTo>
                  <a:pt x="28762" y="29982"/>
                </a:moveTo>
                <a:lnTo>
                  <a:pt x="28762" y="29982"/>
                </a:lnTo>
                <a:cubicBezTo>
                  <a:pt x="29183" y="30166"/>
                  <a:pt x="29183" y="30719"/>
                  <a:pt x="29630" y="30903"/>
                </a:cubicBezTo>
                <a:cubicBezTo>
                  <a:pt x="29498" y="30771"/>
                  <a:pt x="29419" y="30640"/>
                  <a:pt x="29367" y="30482"/>
                </a:cubicBezTo>
                <a:cubicBezTo>
                  <a:pt x="29577" y="30482"/>
                  <a:pt x="29814" y="30587"/>
                  <a:pt x="29945" y="30771"/>
                </a:cubicBezTo>
                <a:cubicBezTo>
                  <a:pt x="29933" y="30768"/>
                  <a:pt x="29922" y="30766"/>
                  <a:pt x="29912" y="30766"/>
                </a:cubicBezTo>
                <a:cubicBezTo>
                  <a:pt x="29674" y="30766"/>
                  <a:pt x="29951" y="31633"/>
                  <a:pt x="29757" y="31633"/>
                </a:cubicBezTo>
                <a:cubicBezTo>
                  <a:pt x="29689" y="31633"/>
                  <a:pt x="29564" y="31528"/>
                  <a:pt x="29340" y="31245"/>
                </a:cubicBezTo>
                <a:cubicBezTo>
                  <a:pt x="29247" y="31319"/>
                  <a:pt x="29246" y="31595"/>
                  <a:pt x="29092" y="31595"/>
                </a:cubicBezTo>
                <a:cubicBezTo>
                  <a:pt x="29030" y="31595"/>
                  <a:pt x="28943" y="31550"/>
                  <a:pt x="28814" y="31429"/>
                </a:cubicBezTo>
                <a:cubicBezTo>
                  <a:pt x="28660" y="31197"/>
                  <a:pt x="28746" y="30951"/>
                  <a:pt x="28959" y="30951"/>
                </a:cubicBezTo>
                <a:cubicBezTo>
                  <a:pt x="29036" y="30951"/>
                  <a:pt x="29130" y="30983"/>
                  <a:pt x="29235" y="31060"/>
                </a:cubicBezTo>
                <a:cubicBezTo>
                  <a:pt x="29062" y="30836"/>
                  <a:pt x="29043" y="30770"/>
                  <a:pt x="29090" y="30770"/>
                </a:cubicBezTo>
                <a:cubicBezTo>
                  <a:pt x="29159" y="30770"/>
                  <a:pt x="29366" y="30907"/>
                  <a:pt x="29451" y="30907"/>
                </a:cubicBezTo>
                <a:cubicBezTo>
                  <a:pt x="29459" y="30907"/>
                  <a:pt x="29466" y="30905"/>
                  <a:pt x="29472" y="30903"/>
                </a:cubicBezTo>
                <a:cubicBezTo>
                  <a:pt x="29156" y="30640"/>
                  <a:pt x="28920" y="30350"/>
                  <a:pt x="28762" y="29982"/>
                </a:cubicBezTo>
                <a:close/>
                <a:moveTo>
                  <a:pt x="28889" y="31811"/>
                </a:moveTo>
                <a:cubicBezTo>
                  <a:pt x="28959" y="31811"/>
                  <a:pt x="29060" y="31843"/>
                  <a:pt x="29156" y="31876"/>
                </a:cubicBezTo>
                <a:cubicBezTo>
                  <a:pt x="29215" y="32053"/>
                  <a:pt x="29186" y="32142"/>
                  <a:pt x="29056" y="32142"/>
                </a:cubicBezTo>
                <a:cubicBezTo>
                  <a:pt x="29013" y="32142"/>
                  <a:pt x="28959" y="32132"/>
                  <a:pt x="28893" y="32112"/>
                </a:cubicBezTo>
                <a:cubicBezTo>
                  <a:pt x="28753" y="31879"/>
                  <a:pt x="28788" y="31811"/>
                  <a:pt x="28889" y="31811"/>
                </a:cubicBezTo>
                <a:close/>
                <a:moveTo>
                  <a:pt x="27483" y="32024"/>
                </a:moveTo>
                <a:cubicBezTo>
                  <a:pt x="27586" y="32060"/>
                  <a:pt x="27674" y="32130"/>
                  <a:pt x="27762" y="32218"/>
                </a:cubicBezTo>
                <a:cubicBezTo>
                  <a:pt x="27801" y="32241"/>
                  <a:pt x="27826" y="32251"/>
                  <a:pt x="27842" y="32251"/>
                </a:cubicBezTo>
                <a:cubicBezTo>
                  <a:pt x="27910" y="32251"/>
                  <a:pt x="27801" y="32071"/>
                  <a:pt x="27879" y="32071"/>
                </a:cubicBezTo>
                <a:cubicBezTo>
                  <a:pt x="27904" y="32071"/>
                  <a:pt x="27949" y="32090"/>
                  <a:pt x="28025" y="32139"/>
                </a:cubicBezTo>
                <a:cubicBezTo>
                  <a:pt x="28188" y="32281"/>
                  <a:pt x="28241" y="32565"/>
                  <a:pt x="28074" y="32565"/>
                </a:cubicBezTo>
                <a:cubicBezTo>
                  <a:pt x="28025" y="32565"/>
                  <a:pt x="27957" y="32540"/>
                  <a:pt x="27868" y="32481"/>
                </a:cubicBezTo>
                <a:lnTo>
                  <a:pt x="27868" y="32481"/>
                </a:lnTo>
                <a:cubicBezTo>
                  <a:pt x="28194" y="32720"/>
                  <a:pt x="28395" y="33177"/>
                  <a:pt x="28185" y="33177"/>
                </a:cubicBezTo>
                <a:cubicBezTo>
                  <a:pt x="28141" y="33177"/>
                  <a:pt x="28080" y="33157"/>
                  <a:pt x="27999" y="33112"/>
                </a:cubicBezTo>
                <a:cubicBezTo>
                  <a:pt x="27906" y="33089"/>
                  <a:pt x="27875" y="32778"/>
                  <a:pt x="28032" y="32778"/>
                </a:cubicBezTo>
                <a:cubicBezTo>
                  <a:pt x="28052" y="32778"/>
                  <a:pt x="28077" y="32784"/>
                  <a:pt x="28104" y="32796"/>
                </a:cubicBezTo>
                <a:cubicBezTo>
                  <a:pt x="27675" y="32443"/>
                  <a:pt x="27755" y="32356"/>
                  <a:pt x="27483" y="32024"/>
                </a:cubicBezTo>
                <a:close/>
                <a:moveTo>
                  <a:pt x="24233" y="36436"/>
                </a:moveTo>
                <a:cubicBezTo>
                  <a:pt x="24265" y="36436"/>
                  <a:pt x="24318" y="36458"/>
                  <a:pt x="24396" y="36505"/>
                </a:cubicBezTo>
                <a:lnTo>
                  <a:pt x="24396" y="36531"/>
                </a:lnTo>
                <a:cubicBezTo>
                  <a:pt x="24488" y="36696"/>
                  <a:pt x="24528" y="36810"/>
                  <a:pt x="24455" y="36810"/>
                </a:cubicBezTo>
                <a:cubicBezTo>
                  <a:pt x="24423" y="36810"/>
                  <a:pt x="24370" y="36789"/>
                  <a:pt x="24291" y="36741"/>
                </a:cubicBezTo>
                <a:cubicBezTo>
                  <a:pt x="24198" y="36556"/>
                  <a:pt x="24158" y="36436"/>
                  <a:pt x="24233" y="36436"/>
                </a:cubicBezTo>
                <a:close/>
                <a:moveTo>
                  <a:pt x="23055" y="36747"/>
                </a:moveTo>
                <a:cubicBezTo>
                  <a:pt x="23090" y="36747"/>
                  <a:pt x="23152" y="36774"/>
                  <a:pt x="23265" y="36846"/>
                </a:cubicBezTo>
                <a:cubicBezTo>
                  <a:pt x="23351" y="36990"/>
                  <a:pt x="23312" y="37078"/>
                  <a:pt x="23221" y="37078"/>
                </a:cubicBezTo>
                <a:cubicBezTo>
                  <a:pt x="23152" y="37078"/>
                  <a:pt x="23054" y="37029"/>
                  <a:pt x="22957" y="36915"/>
                </a:cubicBezTo>
                <a:lnTo>
                  <a:pt x="22957" y="36915"/>
                </a:lnTo>
                <a:cubicBezTo>
                  <a:pt x="22959" y="36915"/>
                  <a:pt x="22961" y="36915"/>
                  <a:pt x="22963" y="36915"/>
                </a:cubicBezTo>
                <a:cubicBezTo>
                  <a:pt x="23057" y="36915"/>
                  <a:pt x="22967" y="36747"/>
                  <a:pt x="23055" y="36747"/>
                </a:cubicBezTo>
                <a:close/>
                <a:moveTo>
                  <a:pt x="22900" y="35839"/>
                </a:moveTo>
                <a:cubicBezTo>
                  <a:pt x="22921" y="35839"/>
                  <a:pt x="22946" y="35842"/>
                  <a:pt x="22976" y="35847"/>
                </a:cubicBezTo>
                <a:cubicBezTo>
                  <a:pt x="23107" y="36084"/>
                  <a:pt x="23291" y="36320"/>
                  <a:pt x="23502" y="36505"/>
                </a:cubicBezTo>
                <a:cubicBezTo>
                  <a:pt x="23470" y="36431"/>
                  <a:pt x="23489" y="36404"/>
                  <a:pt x="23539" y="36404"/>
                </a:cubicBezTo>
                <a:cubicBezTo>
                  <a:pt x="23615" y="36404"/>
                  <a:pt x="23764" y="36467"/>
                  <a:pt x="23923" y="36531"/>
                </a:cubicBezTo>
                <a:cubicBezTo>
                  <a:pt x="23969" y="36811"/>
                  <a:pt x="24182" y="37236"/>
                  <a:pt x="23953" y="37236"/>
                </a:cubicBezTo>
                <a:cubicBezTo>
                  <a:pt x="23924" y="37236"/>
                  <a:pt x="23888" y="37229"/>
                  <a:pt x="23844" y="37215"/>
                </a:cubicBezTo>
                <a:cubicBezTo>
                  <a:pt x="23719" y="36765"/>
                  <a:pt x="22500" y="35839"/>
                  <a:pt x="22900" y="35839"/>
                </a:cubicBezTo>
                <a:close/>
                <a:moveTo>
                  <a:pt x="23531" y="37043"/>
                </a:moveTo>
                <a:cubicBezTo>
                  <a:pt x="23551" y="37043"/>
                  <a:pt x="23576" y="37048"/>
                  <a:pt x="23607" y="37057"/>
                </a:cubicBezTo>
                <a:cubicBezTo>
                  <a:pt x="23870" y="37504"/>
                  <a:pt x="23581" y="37372"/>
                  <a:pt x="23475" y="37425"/>
                </a:cubicBezTo>
                <a:cubicBezTo>
                  <a:pt x="23499" y="37286"/>
                  <a:pt x="23378" y="37043"/>
                  <a:pt x="23531" y="37043"/>
                </a:cubicBezTo>
                <a:close/>
                <a:moveTo>
                  <a:pt x="24422" y="37241"/>
                </a:moveTo>
                <a:cubicBezTo>
                  <a:pt x="24527" y="37399"/>
                  <a:pt x="24790" y="37425"/>
                  <a:pt x="24922" y="37557"/>
                </a:cubicBezTo>
                <a:lnTo>
                  <a:pt x="24896" y="37583"/>
                </a:lnTo>
                <a:cubicBezTo>
                  <a:pt x="25007" y="37769"/>
                  <a:pt x="25040" y="37876"/>
                  <a:pt x="24956" y="37876"/>
                </a:cubicBezTo>
                <a:cubicBezTo>
                  <a:pt x="24922" y="37876"/>
                  <a:pt x="24867" y="37858"/>
                  <a:pt x="24790" y="37820"/>
                </a:cubicBezTo>
                <a:cubicBezTo>
                  <a:pt x="24738" y="37635"/>
                  <a:pt x="24186" y="37267"/>
                  <a:pt x="24422" y="37241"/>
                </a:cubicBezTo>
                <a:close/>
                <a:moveTo>
                  <a:pt x="34784" y="37320"/>
                </a:moveTo>
                <a:cubicBezTo>
                  <a:pt x="35201" y="37518"/>
                  <a:pt x="35363" y="38045"/>
                  <a:pt x="35170" y="38045"/>
                </a:cubicBezTo>
                <a:cubicBezTo>
                  <a:pt x="35107" y="38045"/>
                  <a:pt x="35006" y="37988"/>
                  <a:pt x="34863" y="37846"/>
                </a:cubicBezTo>
                <a:lnTo>
                  <a:pt x="34890" y="37846"/>
                </a:lnTo>
                <a:cubicBezTo>
                  <a:pt x="34913" y="37852"/>
                  <a:pt x="34931" y="37855"/>
                  <a:pt x="34945" y="37855"/>
                </a:cubicBezTo>
                <a:cubicBezTo>
                  <a:pt x="35103" y="37855"/>
                  <a:pt x="34688" y="37465"/>
                  <a:pt x="34784" y="37320"/>
                </a:cubicBezTo>
                <a:close/>
                <a:moveTo>
                  <a:pt x="18711" y="38287"/>
                </a:moveTo>
                <a:cubicBezTo>
                  <a:pt x="18770" y="38287"/>
                  <a:pt x="18847" y="38304"/>
                  <a:pt x="18952" y="38346"/>
                </a:cubicBezTo>
                <a:cubicBezTo>
                  <a:pt x="18873" y="38530"/>
                  <a:pt x="19373" y="38924"/>
                  <a:pt x="19294" y="39056"/>
                </a:cubicBezTo>
                <a:cubicBezTo>
                  <a:pt x="19043" y="39056"/>
                  <a:pt x="18732" y="38600"/>
                  <a:pt x="18637" y="38600"/>
                </a:cubicBezTo>
                <a:cubicBezTo>
                  <a:pt x="18623" y="38600"/>
                  <a:pt x="18613" y="38610"/>
                  <a:pt x="18610" y="38635"/>
                </a:cubicBezTo>
                <a:cubicBezTo>
                  <a:pt x="18741" y="38819"/>
                  <a:pt x="18978" y="38924"/>
                  <a:pt x="19031" y="39161"/>
                </a:cubicBezTo>
                <a:cubicBezTo>
                  <a:pt x="18768" y="39029"/>
                  <a:pt x="18531" y="38819"/>
                  <a:pt x="18373" y="38582"/>
                </a:cubicBezTo>
                <a:cubicBezTo>
                  <a:pt x="18542" y="38561"/>
                  <a:pt x="18474" y="38287"/>
                  <a:pt x="18711" y="38287"/>
                </a:cubicBezTo>
                <a:close/>
                <a:moveTo>
                  <a:pt x="32154" y="38556"/>
                </a:moveTo>
                <a:lnTo>
                  <a:pt x="32154" y="38556"/>
                </a:lnTo>
                <a:cubicBezTo>
                  <a:pt x="32549" y="38687"/>
                  <a:pt x="32654" y="39056"/>
                  <a:pt x="32838" y="39345"/>
                </a:cubicBezTo>
                <a:lnTo>
                  <a:pt x="32812" y="39345"/>
                </a:lnTo>
                <a:cubicBezTo>
                  <a:pt x="32800" y="39340"/>
                  <a:pt x="32790" y="39338"/>
                  <a:pt x="32782" y="39338"/>
                </a:cubicBezTo>
                <a:cubicBezTo>
                  <a:pt x="32726" y="39338"/>
                  <a:pt x="32772" y="39449"/>
                  <a:pt x="32712" y="39449"/>
                </a:cubicBezTo>
                <a:cubicBezTo>
                  <a:pt x="32691" y="39449"/>
                  <a:pt x="32658" y="39435"/>
                  <a:pt x="32602" y="39398"/>
                </a:cubicBezTo>
                <a:cubicBezTo>
                  <a:pt x="32260" y="38872"/>
                  <a:pt x="32575" y="39082"/>
                  <a:pt x="32154" y="38556"/>
                </a:cubicBezTo>
                <a:close/>
                <a:moveTo>
                  <a:pt x="20004" y="38950"/>
                </a:moveTo>
                <a:cubicBezTo>
                  <a:pt x="20162" y="39082"/>
                  <a:pt x="20267" y="39266"/>
                  <a:pt x="20346" y="39450"/>
                </a:cubicBezTo>
                <a:cubicBezTo>
                  <a:pt x="20220" y="39371"/>
                  <a:pt x="20153" y="39347"/>
                  <a:pt x="20112" y="39347"/>
                </a:cubicBezTo>
                <a:cubicBezTo>
                  <a:pt x="20045" y="39347"/>
                  <a:pt x="20050" y="39415"/>
                  <a:pt x="19980" y="39415"/>
                </a:cubicBezTo>
                <a:cubicBezTo>
                  <a:pt x="19952" y="39415"/>
                  <a:pt x="19910" y="39403"/>
                  <a:pt x="19846" y="39371"/>
                </a:cubicBezTo>
                <a:lnTo>
                  <a:pt x="19767" y="39187"/>
                </a:lnTo>
                <a:lnTo>
                  <a:pt x="19767" y="39187"/>
                </a:lnTo>
                <a:cubicBezTo>
                  <a:pt x="19829" y="39223"/>
                  <a:pt x="19868" y="39238"/>
                  <a:pt x="19892" y="39238"/>
                </a:cubicBezTo>
                <a:cubicBezTo>
                  <a:pt x="19988" y="39238"/>
                  <a:pt x="19835" y="38993"/>
                  <a:pt x="20004" y="38950"/>
                </a:cubicBezTo>
                <a:close/>
                <a:moveTo>
                  <a:pt x="31539" y="39500"/>
                </a:moveTo>
                <a:cubicBezTo>
                  <a:pt x="31542" y="39509"/>
                  <a:pt x="31545" y="39519"/>
                  <a:pt x="31550" y="39529"/>
                </a:cubicBezTo>
                <a:lnTo>
                  <a:pt x="31576" y="39529"/>
                </a:lnTo>
                <a:cubicBezTo>
                  <a:pt x="31563" y="39519"/>
                  <a:pt x="31551" y="39509"/>
                  <a:pt x="31539" y="39500"/>
                </a:cubicBezTo>
                <a:close/>
                <a:moveTo>
                  <a:pt x="19559" y="39279"/>
                </a:moveTo>
                <a:cubicBezTo>
                  <a:pt x="19580" y="39279"/>
                  <a:pt x="19605" y="39283"/>
                  <a:pt x="19636" y="39292"/>
                </a:cubicBezTo>
                <a:cubicBezTo>
                  <a:pt x="19798" y="39571"/>
                  <a:pt x="19735" y="39665"/>
                  <a:pt x="19573" y="39665"/>
                </a:cubicBezTo>
                <a:cubicBezTo>
                  <a:pt x="19552" y="39665"/>
                  <a:pt x="19529" y="39664"/>
                  <a:pt x="19504" y="39661"/>
                </a:cubicBezTo>
                <a:cubicBezTo>
                  <a:pt x="19504" y="39521"/>
                  <a:pt x="19401" y="39279"/>
                  <a:pt x="19559" y="39279"/>
                </a:cubicBezTo>
                <a:close/>
                <a:moveTo>
                  <a:pt x="34229" y="39506"/>
                </a:moveTo>
                <a:cubicBezTo>
                  <a:pt x="34274" y="39506"/>
                  <a:pt x="34337" y="39523"/>
                  <a:pt x="34416" y="39555"/>
                </a:cubicBezTo>
                <a:cubicBezTo>
                  <a:pt x="34437" y="39697"/>
                  <a:pt x="34504" y="39870"/>
                  <a:pt x="34389" y="39870"/>
                </a:cubicBezTo>
                <a:cubicBezTo>
                  <a:pt x="34355" y="39870"/>
                  <a:pt x="34305" y="39855"/>
                  <a:pt x="34232" y="39818"/>
                </a:cubicBezTo>
                <a:cubicBezTo>
                  <a:pt x="34122" y="39598"/>
                  <a:pt x="34127" y="39506"/>
                  <a:pt x="34229" y="39506"/>
                </a:cubicBezTo>
                <a:close/>
                <a:moveTo>
                  <a:pt x="32352" y="39285"/>
                </a:moveTo>
                <a:cubicBezTo>
                  <a:pt x="32804" y="39512"/>
                  <a:pt x="32852" y="39918"/>
                  <a:pt x="32626" y="39918"/>
                </a:cubicBezTo>
                <a:cubicBezTo>
                  <a:pt x="32583" y="39918"/>
                  <a:pt x="32531" y="39903"/>
                  <a:pt x="32470" y="39871"/>
                </a:cubicBezTo>
                <a:cubicBezTo>
                  <a:pt x="32391" y="39739"/>
                  <a:pt x="32233" y="39661"/>
                  <a:pt x="32128" y="39529"/>
                </a:cubicBezTo>
                <a:cubicBezTo>
                  <a:pt x="32153" y="39500"/>
                  <a:pt x="32186" y="39489"/>
                  <a:pt x="32223" y="39489"/>
                </a:cubicBezTo>
                <a:cubicBezTo>
                  <a:pt x="32329" y="39489"/>
                  <a:pt x="32463" y="39578"/>
                  <a:pt x="32506" y="39578"/>
                </a:cubicBezTo>
                <a:cubicBezTo>
                  <a:pt x="32542" y="39578"/>
                  <a:pt x="32515" y="39516"/>
                  <a:pt x="32352" y="39285"/>
                </a:cubicBezTo>
                <a:close/>
                <a:moveTo>
                  <a:pt x="18826" y="39512"/>
                </a:moveTo>
                <a:cubicBezTo>
                  <a:pt x="18844" y="39512"/>
                  <a:pt x="18868" y="39517"/>
                  <a:pt x="18899" y="39529"/>
                </a:cubicBezTo>
                <a:cubicBezTo>
                  <a:pt x="18952" y="39687"/>
                  <a:pt x="19189" y="39713"/>
                  <a:pt x="19267" y="39845"/>
                </a:cubicBezTo>
                <a:cubicBezTo>
                  <a:pt x="19241" y="39835"/>
                  <a:pt x="19221" y="39831"/>
                  <a:pt x="19206" y="39831"/>
                </a:cubicBezTo>
                <a:cubicBezTo>
                  <a:pt x="19123" y="39831"/>
                  <a:pt x="19160" y="39945"/>
                  <a:pt x="19059" y="39945"/>
                </a:cubicBezTo>
                <a:cubicBezTo>
                  <a:pt x="19025" y="39945"/>
                  <a:pt x="18975" y="39932"/>
                  <a:pt x="18899" y="39897"/>
                </a:cubicBezTo>
                <a:cubicBezTo>
                  <a:pt x="18809" y="39695"/>
                  <a:pt x="18720" y="39512"/>
                  <a:pt x="18826" y="39512"/>
                </a:cubicBezTo>
                <a:close/>
                <a:moveTo>
                  <a:pt x="31497" y="38950"/>
                </a:moveTo>
                <a:lnTo>
                  <a:pt x="31891" y="39108"/>
                </a:lnTo>
                <a:cubicBezTo>
                  <a:pt x="32076" y="39450"/>
                  <a:pt x="31839" y="39319"/>
                  <a:pt x="32102" y="39555"/>
                </a:cubicBezTo>
                <a:cubicBezTo>
                  <a:pt x="32049" y="39551"/>
                  <a:pt x="32002" y="39548"/>
                  <a:pt x="31963" y="39548"/>
                </a:cubicBezTo>
                <a:cubicBezTo>
                  <a:pt x="31747" y="39548"/>
                  <a:pt x="31746" y="39633"/>
                  <a:pt x="32102" y="40055"/>
                </a:cubicBezTo>
                <a:cubicBezTo>
                  <a:pt x="31839" y="40002"/>
                  <a:pt x="31786" y="39792"/>
                  <a:pt x="31628" y="39687"/>
                </a:cubicBezTo>
                <a:lnTo>
                  <a:pt x="31628" y="39687"/>
                </a:lnTo>
                <a:lnTo>
                  <a:pt x="31839" y="40134"/>
                </a:lnTo>
                <a:cubicBezTo>
                  <a:pt x="31369" y="39899"/>
                  <a:pt x="31256" y="39622"/>
                  <a:pt x="31031" y="39622"/>
                </a:cubicBezTo>
                <a:cubicBezTo>
                  <a:pt x="31004" y="39622"/>
                  <a:pt x="30975" y="39626"/>
                  <a:pt x="30945" y="39634"/>
                </a:cubicBezTo>
                <a:cubicBezTo>
                  <a:pt x="30979" y="39530"/>
                  <a:pt x="31060" y="39369"/>
                  <a:pt x="31231" y="39369"/>
                </a:cubicBezTo>
                <a:cubicBezTo>
                  <a:pt x="31312" y="39369"/>
                  <a:pt x="31413" y="39405"/>
                  <a:pt x="31539" y="39500"/>
                </a:cubicBezTo>
                <a:lnTo>
                  <a:pt x="31539" y="39500"/>
                </a:lnTo>
                <a:cubicBezTo>
                  <a:pt x="31453" y="39226"/>
                  <a:pt x="31955" y="39409"/>
                  <a:pt x="31497" y="38950"/>
                </a:cubicBezTo>
                <a:close/>
                <a:moveTo>
                  <a:pt x="18742" y="39838"/>
                </a:moveTo>
                <a:cubicBezTo>
                  <a:pt x="18765" y="39838"/>
                  <a:pt x="18791" y="39840"/>
                  <a:pt x="18820" y="39845"/>
                </a:cubicBezTo>
                <a:cubicBezTo>
                  <a:pt x="18820" y="40134"/>
                  <a:pt x="18478" y="40108"/>
                  <a:pt x="18347" y="40265"/>
                </a:cubicBezTo>
                <a:cubicBezTo>
                  <a:pt x="18294" y="40160"/>
                  <a:pt x="18242" y="40081"/>
                  <a:pt x="18215" y="40002"/>
                </a:cubicBezTo>
                <a:lnTo>
                  <a:pt x="18215" y="40002"/>
                </a:lnTo>
                <a:cubicBezTo>
                  <a:pt x="18244" y="40007"/>
                  <a:pt x="18270" y="40009"/>
                  <a:pt x="18294" y="40009"/>
                </a:cubicBezTo>
                <a:cubicBezTo>
                  <a:pt x="18505" y="40009"/>
                  <a:pt x="18530" y="39838"/>
                  <a:pt x="18742" y="39838"/>
                </a:cubicBezTo>
                <a:close/>
                <a:moveTo>
                  <a:pt x="17988" y="40134"/>
                </a:moveTo>
                <a:cubicBezTo>
                  <a:pt x="18020" y="40134"/>
                  <a:pt x="18067" y="40149"/>
                  <a:pt x="18137" y="40187"/>
                </a:cubicBezTo>
                <a:lnTo>
                  <a:pt x="18137" y="40160"/>
                </a:lnTo>
                <a:cubicBezTo>
                  <a:pt x="18189" y="40292"/>
                  <a:pt x="18268" y="40397"/>
                  <a:pt x="18373" y="40476"/>
                </a:cubicBezTo>
                <a:cubicBezTo>
                  <a:pt x="18343" y="40465"/>
                  <a:pt x="18315" y="40460"/>
                  <a:pt x="18288" y="40460"/>
                </a:cubicBezTo>
                <a:cubicBezTo>
                  <a:pt x="18195" y="40460"/>
                  <a:pt x="18114" y="40510"/>
                  <a:pt x="18021" y="40510"/>
                </a:cubicBezTo>
                <a:cubicBezTo>
                  <a:pt x="17948" y="40510"/>
                  <a:pt x="17867" y="40480"/>
                  <a:pt x="17768" y="40371"/>
                </a:cubicBezTo>
                <a:lnTo>
                  <a:pt x="17768" y="40371"/>
                </a:lnTo>
                <a:cubicBezTo>
                  <a:pt x="17799" y="40381"/>
                  <a:pt x="17823" y="40385"/>
                  <a:pt x="17843" y="40385"/>
                </a:cubicBezTo>
                <a:cubicBezTo>
                  <a:pt x="17989" y="40385"/>
                  <a:pt x="17860" y="40134"/>
                  <a:pt x="17988" y="40134"/>
                </a:cubicBezTo>
                <a:close/>
                <a:moveTo>
                  <a:pt x="17237" y="39888"/>
                </a:moveTo>
                <a:cubicBezTo>
                  <a:pt x="17259" y="39888"/>
                  <a:pt x="17283" y="39891"/>
                  <a:pt x="17311" y="39895"/>
                </a:cubicBezTo>
                <a:lnTo>
                  <a:pt x="17311" y="39895"/>
                </a:lnTo>
                <a:cubicBezTo>
                  <a:pt x="17493" y="40181"/>
                  <a:pt x="17274" y="40089"/>
                  <a:pt x="17479" y="40371"/>
                </a:cubicBezTo>
                <a:cubicBezTo>
                  <a:pt x="17716" y="40476"/>
                  <a:pt x="17689" y="40344"/>
                  <a:pt x="17900" y="40634"/>
                </a:cubicBezTo>
                <a:cubicBezTo>
                  <a:pt x="17803" y="40634"/>
                  <a:pt x="17735" y="40753"/>
                  <a:pt x="17600" y="40753"/>
                </a:cubicBezTo>
                <a:cubicBezTo>
                  <a:pt x="17515" y="40753"/>
                  <a:pt x="17404" y="40706"/>
                  <a:pt x="17242" y="40555"/>
                </a:cubicBezTo>
                <a:cubicBezTo>
                  <a:pt x="17169" y="40312"/>
                  <a:pt x="16939" y="39888"/>
                  <a:pt x="17237" y="39888"/>
                </a:cubicBezTo>
                <a:close/>
                <a:moveTo>
                  <a:pt x="30388" y="40445"/>
                </a:moveTo>
                <a:cubicBezTo>
                  <a:pt x="30433" y="40445"/>
                  <a:pt x="30502" y="40469"/>
                  <a:pt x="30603" y="40528"/>
                </a:cubicBezTo>
                <a:cubicBezTo>
                  <a:pt x="30789" y="40831"/>
                  <a:pt x="30769" y="40928"/>
                  <a:pt x="30635" y="40928"/>
                </a:cubicBezTo>
                <a:cubicBezTo>
                  <a:pt x="30617" y="40928"/>
                  <a:pt x="30598" y="40926"/>
                  <a:pt x="30576" y="40923"/>
                </a:cubicBezTo>
                <a:cubicBezTo>
                  <a:pt x="30372" y="40739"/>
                  <a:pt x="30232" y="40445"/>
                  <a:pt x="30388" y="40445"/>
                </a:cubicBezTo>
                <a:close/>
                <a:moveTo>
                  <a:pt x="32627" y="40775"/>
                </a:moveTo>
                <a:cubicBezTo>
                  <a:pt x="32656" y="40775"/>
                  <a:pt x="32704" y="40794"/>
                  <a:pt x="32786" y="40844"/>
                </a:cubicBezTo>
                <a:cubicBezTo>
                  <a:pt x="32928" y="41029"/>
                  <a:pt x="32909" y="41122"/>
                  <a:pt x="32823" y="41122"/>
                </a:cubicBezTo>
                <a:cubicBezTo>
                  <a:pt x="32756" y="41122"/>
                  <a:pt x="32648" y="41065"/>
                  <a:pt x="32546" y="40950"/>
                </a:cubicBezTo>
                <a:lnTo>
                  <a:pt x="32546" y="40950"/>
                </a:lnTo>
                <a:cubicBezTo>
                  <a:pt x="32628" y="40941"/>
                  <a:pt x="32541" y="40775"/>
                  <a:pt x="32627" y="40775"/>
                </a:cubicBezTo>
                <a:close/>
                <a:moveTo>
                  <a:pt x="16690" y="40187"/>
                </a:moveTo>
                <a:lnTo>
                  <a:pt x="16690" y="40187"/>
                </a:lnTo>
                <a:cubicBezTo>
                  <a:pt x="17163" y="40423"/>
                  <a:pt x="16953" y="40528"/>
                  <a:pt x="17269" y="40949"/>
                </a:cubicBezTo>
                <a:cubicBezTo>
                  <a:pt x="17192" y="40892"/>
                  <a:pt x="17149" y="40868"/>
                  <a:pt x="17130" y="40868"/>
                </a:cubicBezTo>
                <a:cubicBezTo>
                  <a:pt x="17073" y="40868"/>
                  <a:pt x="17207" y="41061"/>
                  <a:pt x="17258" y="41185"/>
                </a:cubicBezTo>
                <a:lnTo>
                  <a:pt x="17258" y="41185"/>
                </a:lnTo>
                <a:cubicBezTo>
                  <a:pt x="17053" y="41155"/>
                  <a:pt x="16899" y="41025"/>
                  <a:pt x="16795" y="40870"/>
                </a:cubicBezTo>
                <a:lnTo>
                  <a:pt x="16795" y="40870"/>
                </a:lnTo>
                <a:cubicBezTo>
                  <a:pt x="16836" y="40885"/>
                  <a:pt x="16867" y="40892"/>
                  <a:pt x="16890" y="40892"/>
                </a:cubicBezTo>
                <a:cubicBezTo>
                  <a:pt x="17111" y="40892"/>
                  <a:pt x="16642" y="40282"/>
                  <a:pt x="16690" y="40187"/>
                </a:cubicBezTo>
                <a:close/>
                <a:moveTo>
                  <a:pt x="29590" y="40641"/>
                </a:moveTo>
                <a:cubicBezTo>
                  <a:pt x="29612" y="40641"/>
                  <a:pt x="29642" y="40647"/>
                  <a:pt x="29682" y="40660"/>
                </a:cubicBezTo>
                <a:cubicBezTo>
                  <a:pt x="29787" y="41002"/>
                  <a:pt x="29787" y="40870"/>
                  <a:pt x="30050" y="41239"/>
                </a:cubicBezTo>
                <a:cubicBezTo>
                  <a:pt x="30020" y="41284"/>
                  <a:pt x="29963" y="41392"/>
                  <a:pt x="29864" y="41392"/>
                </a:cubicBezTo>
                <a:cubicBezTo>
                  <a:pt x="29794" y="41392"/>
                  <a:pt x="29703" y="41339"/>
                  <a:pt x="29586" y="41173"/>
                </a:cubicBezTo>
                <a:lnTo>
                  <a:pt x="29586" y="41173"/>
                </a:lnTo>
                <a:cubicBezTo>
                  <a:pt x="29626" y="41187"/>
                  <a:pt x="29655" y="41193"/>
                  <a:pt x="29677" y="41193"/>
                </a:cubicBezTo>
                <a:cubicBezTo>
                  <a:pt x="29882" y="41193"/>
                  <a:pt x="29374" y="40641"/>
                  <a:pt x="29590" y="40641"/>
                </a:cubicBezTo>
                <a:close/>
                <a:moveTo>
                  <a:pt x="18833" y="41045"/>
                </a:moveTo>
                <a:cubicBezTo>
                  <a:pt x="18843" y="41045"/>
                  <a:pt x="18856" y="41048"/>
                  <a:pt x="18873" y="41054"/>
                </a:cubicBezTo>
                <a:cubicBezTo>
                  <a:pt x="19062" y="41196"/>
                  <a:pt x="19271" y="41570"/>
                  <a:pt x="19123" y="41570"/>
                </a:cubicBezTo>
                <a:cubicBezTo>
                  <a:pt x="19106" y="41570"/>
                  <a:pt x="19084" y="41565"/>
                  <a:pt x="19057" y="41554"/>
                </a:cubicBezTo>
                <a:lnTo>
                  <a:pt x="19031" y="41554"/>
                </a:lnTo>
                <a:cubicBezTo>
                  <a:pt x="19031" y="41433"/>
                  <a:pt x="18719" y="41045"/>
                  <a:pt x="18833" y="41045"/>
                </a:cubicBezTo>
                <a:close/>
                <a:moveTo>
                  <a:pt x="28117" y="41336"/>
                </a:moveTo>
                <a:cubicBezTo>
                  <a:pt x="28175" y="41336"/>
                  <a:pt x="28247" y="41360"/>
                  <a:pt x="28341" y="41423"/>
                </a:cubicBezTo>
                <a:lnTo>
                  <a:pt x="28341" y="41449"/>
                </a:lnTo>
                <a:cubicBezTo>
                  <a:pt x="28100" y="41449"/>
                  <a:pt x="28107" y="41865"/>
                  <a:pt x="27876" y="41865"/>
                </a:cubicBezTo>
                <a:cubicBezTo>
                  <a:pt x="27779" y="41865"/>
                  <a:pt x="27639" y="41791"/>
                  <a:pt x="27420" y="41580"/>
                </a:cubicBezTo>
                <a:lnTo>
                  <a:pt x="27420" y="41580"/>
                </a:lnTo>
                <a:cubicBezTo>
                  <a:pt x="27490" y="41604"/>
                  <a:pt x="27550" y="41614"/>
                  <a:pt x="27601" y="41614"/>
                </a:cubicBezTo>
                <a:cubicBezTo>
                  <a:pt x="27875" y="41614"/>
                  <a:pt x="27920" y="41336"/>
                  <a:pt x="28117" y="41336"/>
                </a:cubicBezTo>
                <a:close/>
                <a:moveTo>
                  <a:pt x="30519" y="41384"/>
                </a:moveTo>
                <a:cubicBezTo>
                  <a:pt x="30542" y="41384"/>
                  <a:pt x="30570" y="41388"/>
                  <a:pt x="30603" y="41396"/>
                </a:cubicBezTo>
                <a:lnTo>
                  <a:pt x="30576" y="41396"/>
                </a:lnTo>
                <a:cubicBezTo>
                  <a:pt x="30918" y="41896"/>
                  <a:pt x="30261" y="41817"/>
                  <a:pt x="30077" y="41949"/>
                </a:cubicBezTo>
                <a:cubicBezTo>
                  <a:pt x="30024" y="41738"/>
                  <a:pt x="29814" y="41659"/>
                  <a:pt x="29787" y="41449"/>
                </a:cubicBezTo>
                <a:lnTo>
                  <a:pt x="29787" y="41449"/>
                </a:lnTo>
                <a:cubicBezTo>
                  <a:pt x="29991" y="41573"/>
                  <a:pt x="30114" y="41616"/>
                  <a:pt x="30194" y="41616"/>
                </a:cubicBezTo>
                <a:cubicBezTo>
                  <a:pt x="30380" y="41616"/>
                  <a:pt x="30333" y="41384"/>
                  <a:pt x="30519" y="41384"/>
                </a:cubicBezTo>
                <a:close/>
                <a:moveTo>
                  <a:pt x="21558" y="41640"/>
                </a:moveTo>
                <a:cubicBezTo>
                  <a:pt x="21603" y="41640"/>
                  <a:pt x="21664" y="41668"/>
                  <a:pt x="21740" y="41738"/>
                </a:cubicBezTo>
                <a:lnTo>
                  <a:pt x="21766" y="41738"/>
                </a:lnTo>
                <a:cubicBezTo>
                  <a:pt x="21766" y="41922"/>
                  <a:pt x="21608" y="41975"/>
                  <a:pt x="21582" y="42133"/>
                </a:cubicBezTo>
                <a:cubicBezTo>
                  <a:pt x="21418" y="41990"/>
                  <a:pt x="21398" y="41640"/>
                  <a:pt x="21558" y="41640"/>
                </a:cubicBezTo>
                <a:close/>
                <a:moveTo>
                  <a:pt x="27020" y="41753"/>
                </a:moveTo>
                <a:cubicBezTo>
                  <a:pt x="27053" y="41753"/>
                  <a:pt x="27097" y="41764"/>
                  <a:pt x="27157" y="41791"/>
                </a:cubicBezTo>
                <a:lnTo>
                  <a:pt x="27157" y="41817"/>
                </a:lnTo>
                <a:cubicBezTo>
                  <a:pt x="27060" y="41875"/>
                  <a:pt x="27208" y="42394"/>
                  <a:pt x="27046" y="42394"/>
                </a:cubicBezTo>
                <a:cubicBezTo>
                  <a:pt x="26989" y="42394"/>
                  <a:pt x="26894" y="42330"/>
                  <a:pt x="26737" y="42159"/>
                </a:cubicBezTo>
                <a:lnTo>
                  <a:pt x="26737" y="42159"/>
                </a:lnTo>
                <a:cubicBezTo>
                  <a:pt x="26781" y="42174"/>
                  <a:pt x="26815" y="42181"/>
                  <a:pt x="26843" y="42181"/>
                </a:cubicBezTo>
                <a:cubicBezTo>
                  <a:pt x="27060" y="42181"/>
                  <a:pt x="26821" y="41753"/>
                  <a:pt x="27020" y="41753"/>
                </a:cubicBezTo>
                <a:close/>
                <a:moveTo>
                  <a:pt x="28936" y="42124"/>
                </a:moveTo>
                <a:cubicBezTo>
                  <a:pt x="28972" y="42124"/>
                  <a:pt x="29019" y="42135"/>
                  <a:pt x="29077" y="42159"/>
                </a:cubicBezTo>
                <a:cubicBezTo>
                  <a:pt x="29150" y="42351"/>
                  <a:pt x="29178" y="42478"/>
                  <a:pt x="29061" y="42478"/>
                </a:cubicBezTo>
                <a:cubicBezTo>
                  <a:pt x="29050" y="42478"/>
                  <a:pt x="29038" y="42477"/>
                  <a:pt x="29025" y="42475"/>
                </a:cubicBezTo>
                <a:lnTo>
                  <a:pt x="28998" y="42501"/>
                </a:lnTo>
                <a:cubicBezTo>
                  <a:pt x="28827" y="42330"/>
                  <a:pt x="28778" y="42124"/>
                  <a:pt x="28936" y="42124"/>
                </a:cubicBezTo>
                <a:close/>
                <a:moveTo>
                  <a:pt x="30923" y="42272"/>
                </a:moveTo>
                <a:cubicBezTo>
                  <a:pt x="30952" y="42272"/>
                  <a:pt x="30985" y="42278"/>
                  <a:pt x="31024" y="42291"/>
                </a:cubicBezTo>
                <a:lnTo>
                  <a:pt x="30997" y="42291"/>
                </a:lnTo>
                <a:cubicBezTo>
                  <a:pt x="31181" y="42606"/>
                  <a:pt x="31050" y="42606"/>
                  <a:pt x="30918" y="42606"/>
                </a:cubicBezTo>
                <a:cubicBezTo>
                  <a:pt x="30764" y="42430"/>
                  <a:pt x="30776" y="42272"/>
                  <a:pt x="30923" y="42272"/>
                </a:cubicBezTo>
                <a:close/>
                <a:moveTo>
                  <a:pt x="26131" y="42201"/>
                </a:moveTo>
                <a:cubicBezTo>
                  <a:pt x="26241" y="42201"/>
                  <a:pt x="26487" y="42371"/>
                  <a:pt x="26763" y="42501"/>
                </a:cubicBezTo>
                <a:lnTo>
                  <a:pt x="26763" y="42527"/>
                </a:lnTo>
                <a:cubicBezTo>
                  <a:pt x="26816" y="42659"/>
                  <a:pt x="26894" y="42790"/>
                  <a:pt x="27026" y="42922"/>
                </a:cubicBezTo>
                <a:lnTo>
                  <a:pt x="26816" y="42843"/>
                </a:lnTo>
                <a:cubicBezTo>
                  <a:pt x="26566" y="42525"/>
                  <a:pt x="26395" y="42443"/>
                  <a:pt x="26201" y="42443"/>
                </a:cubicBezTo>
                <a:cubicBezTo>
                  <a:pt x="26170" y="42443"/>
                  <a:pt x="26138" y="42445"/>
                  <a:pt x="26105" y="42448"/>
                </a:cubicBezTo>
                <a:cubicBezTo>
                  <a:pt x="26045" y="42267"/>
                  <a:pt x="26062" y="42201"/>
                  <a:pt x="26131" y="42201"/>
                </a:cubicBezTo>
                <a:close/>
                <a:moveTo>
                  <a:pt x="27588" y="43167"/>
                </a:moveTo>
                <a:cubicBezTo>
                  <a:pt x="27622" y="43167"/>
                  <a:pt x="27662" y="43172"/>
                  <a:pt x="27710" y="43185"/>
                </a:cubicBezTo>
                <a:lnTo>
                  <a:pt x="27710" y="43211"/>
                </a:lnTo>
                <a:cubicBezTo>
                  <a:pt x="27819" y="43521"/>
                  <a:pt x="27625" y="43654"/>
                  <a:pt x="27409" y="43654"/>
                </a:cubicBezTo>
                <a:cubicBezTo>
                  <a:pt x="27313" y="43654"/>
                  <a:pt x="27212" y="43628"/>
                  <a:pt x="27131" y="43579"/>
                </a:cubicBezTo>
                <a:lnTo>
                  <a:pt x="27131" y="43579"/>
                </a:lnTo>
                <a:cubicBezTo>
                  <a:pt x="27145" y="43585"/>
                  <a:pt x="27156" y="43588"/>
                  <a:pt x="27164" y="43588"/>
                </a:cubicBezTo>
                <a:cubicBezTo>
                  <a:pt x="27229" y="43588"/>
                  <a:pt x="27093" y="43410"/>
                  <a:pt x="27000" y="43316"/>
                </a:cubicBezTo>
                <a:lnTo>
                  <a:pt x="27000" y="43316"/>
                </a:lnTo>
                <a:cubicBezTo>
                  <a:pt x="27076" y="43343"/>
                  <a:pt x="27135" y="43354"/>
                  <a:pt x="27183" y="43354"/>
                </a:cubicBezTo>
                <a:cubicBezTo>
                  <a:pt x="27383" y="43354"/>
                  <a:pt x="27387" y="43167"/>
                  <a:pt x="27588" y="43167"/>
                </a:cubicBezTo>
                <a:close/>
                <a:moveTo>
                  <a:pt x="25829" y="42601"/>
                </a:moveTo>
                <a:cubicBezTo>
                  <a:pt x="25849" y="42601"/>
                  <a:pt x="25871" y="42603"/>
                  <a:pt x="25895" y="42606"/>
                </a:cubicBezTo>
                <a:lnTo>
                  <a:pt x="25895" y="42632"/>
                </a:lnTo>
                <a:cubicBezTo>
                  <a:pt x="25948" y="42948"/>
                  <a:pt x="25685" y="43185"/>
                  <a:pt x="25527" y="43421"/>
                </a:cubicBezTo>
                <a:cubicBezTo>
                  <a:pt x="25737" y="43553"/>
                  <a:pt x="25974" y="43632"/>
                  <a:pt x="26053" y="43869"/>
                </a:cubicBezTo>
                <a:cubicBezTo>
                  <a:pt x="25814" y="43670"/>
                  <a:pt x="25719" y="43614"/>
                  <a:pt x="25669" y="43614"/>
                </a:cubicBezTo>
                <a:cubicBezTo>
                  <a:pt x="25605" y="43614"/>
                  <a:pt x="25618" y="43709"/>
                  <a:pt x="25498" y="43709"/>
                </a:cubicBezTo>
                <a:cubicBezTo>
                  <a:pt x="25466" y="43709"/>
                  <a:pt x="25424" y="43702"/>
                  <a:pt x="25369" y="43684"/>
                </a:cubicBezTo>
                <a:cubicBezTo>
                  <a:pt x="25238" y="43343"/>
                  <a:pt x="25027" y="43053"/>
                  <a:pt x="24712" y="42869"/>
                </a:cubicBezTo>
                <a:lnTo>
                  <a:pt x="24712" y="42869"/>
                </a:lnTo>
                <a:cubicBezTo>
                  <a:pt x="24944" y="43001"/>
                  <a:pt x="25101" y="43050"/>
                  <a:pt x="25213" y="43050"/>
                </a:cubicBezTo>
                <a:cubicBezTo>
                  <a:pt x="25552" y="43050"/>
                  <a:pt x="25484" y="42601"/>
                  <a:pt x="25829" y="42601"/>
                </a:cubicBezTo>
                <a:close/>
                <a:moveTo>
                  <a:pt x="18133" y="43549"/>
                </a:moveTo>
                <a:cubicBezTo>
                  <a:pt x="18165" y="43549"/>
                  <a:pt x="18218" y="43567"/>
                  <a:pt x="18294" y="43606"/>
                </a:cubicBezTo>
                <a:cubicBezTo>
                  <a:pt x="18405" y="43772"/>
                  <a:pt x="18451" y="43873"/>
                  <a:pt x="18368" y="43873"/>
                </a:cubicBezTo>
                <a:cubicBezTo>
                  <a:pt x="18333" y="43873"/>
                  <a:pt x="18275" y="43855"/>
                  <a:pt x="18189" y="43816"/>
                </a:cubicBezTo>
                <a:lnTo>
                  <a:pt x="18189" y="43842"/>
                </a:lnTo>
                <a:cubicBezTo>
                  <a:pt x="18096" y="43656"/>
                  <a:pt x="18056" y="43549"/>
                  <a:pt x="18133" y="43549"/>
                </a:cubicBezTo>
                <a:close/>
                <a:moveTo>
                  <a:pt x="24133" y="43474"/>
                </a:moveTo>
                <a:lnTo>
                  <a:pt x="24133" y="43474"/>
                </a:lnTo>
                <a:cubicBezTo>
                  <a:pt x="24186" y="43684"/>
                  <a:pt x="24186" y="43816"/>
                  <a:pt x="24107" y="43869"/>
                </a:cubicBezTo>
                <a:lnTo>
                  <a:pt x="24080" y="43895"/>
                </a:lnTo>
                <a:cubicBezTo>
                  <a:pt x="24066" y="43850"/>
                  <a:pt x="24038" y="43841"/>
                  <a:pt x="24001" y="43841"/>
                </a:cubicBezTo>
                <a:cubicBezTo>
                  <a:pt x="23975" y="43841"/>
                  <a:pt x="23945" y="43846"/>
                  <a:pt x="23910" y="43846"/>
                </a:cubicBezTo>
                <a:cubicBezTo>
                  <a:pt x="23816" y="43846"/>
                  <a:pt x="23693" y="43814"/>
                  <a:pt x="23554" y="43579"/>
                </a:cubicBezTo>
                <a:cubicBezTo>
                  <a:pt x="23765" y="43579"/>
                  <a:pt x="23949" y="43527"/>
                  <a:pt x="24133" y="43474"/>
                </a:cubicBezTo>
                <a:close/>
                <a:moveTo>
                  <a:pt x="25151" y="43577"/>
                </a:moveTo>
                <a:cubicBezTo>
                  <a:pt x="25176" y="43577"/>
                  <a:pt x="25224" y="43611"/>
                  <a:pt x="25316" y="43711"/>
                </a:cubicBezTo>
                <a:cubicBezTo>
                  <a:pt x="25316" y="43789"/>
                  <a:pt x="25298" y="43925"/>
                  <a:pt x="25209" y="43925"/>
                </a:cubicBezTo>
                <a:cubicBezTo>
                  <a:pt x="25150" y="43925"/>
                  <a:pt x="25059" y="43864"/>
                  <a:pt x="24922" y="43684"/>
                </a:cubicBezTo>
                <a:lnTo>
                  <a:pt x="24922" y="43684"/>
                </a:lnTo>
                <a:cubicBezTo>
                  <a:pt x="24989" y="43733"/>
                  <a:pt x="25033" y="43751"/>
                  <a:pt x="25061" y="43751"/>
                </a:cubicBezTo>
                <a:cubicBezTo>
                  <a:pt x="25150" y="43751"/>
                  <a:pt x="25094" y="43577"/>
                  <a:pt x="25151" y="43577"/>
                </a:cubicBezTo>
                <a:close/>
                <a:moveTo>
                  <a:pt x="24459" y="44375"/>
                </a:moveTo>
                <a:cubicBezTo>
                  <a:pt x="24473" y="44390"/>
                  <a:pt x="24487" y="44405"/>
                  <a:pt x="24501" y="44421"/>
                </a:cubicBezTo>
                <a:lnTo>
                  <a:pt x="24501" y="44395"/>
                </a:lnTo>
                <a:cubicBezTo>
                  <a:pt x="24487" y="44388"/>
                  <a:pt x="24473" y="44382"/>
                  <a:pt x="24459" y="44375"/>
                </a:cubicBezTo>
                <a:close/>
                <a:moveTo>
                  <a:pt x="16559" y="44105"/>
                </a:moveTo>
                <a:cubicBezTo>
                  <a:pt x="16729" y="44255"/>
                  <a:pt x="16779" y="44456"/>
                  <a:pt x="16622" y="44456"/>
                </a:cubicBezTo>
                <a:cubicBezTo>
                  <a:pt x="16586" y="44456"/>
                  <a:pt x="16539" y="44446"/>
                  <a:pt x="16480" y="44421"/>
                </a:cubicBezTo>
                <a:cubicBezTo>
                  <a:pt x="16296" y="44132"/>
                  <a:pt x="16427" y="44132"/>
                  <a:pt x="16559" y="44105"/>
                </a:cubicBezTo>
                <a:close/>
                <a:moveTo>
                  <a:pt x="28354" y="44219"/>
                </a:moveTo>
                <a:cubicBezTo>
                  <a:pt x="28418" y="44219"/>
                  <a:pt x="28511" y="44264"/>
                  <a:pt x="28657" y="44395"/>
                </a:cubicBezTo>
                <a:cubicBezTo>
                  <a:pt x="28587" y="44447"/>
                  <a:pt x="28506" y="44603"/>
                  <a:pt x="28336" y="44603"/>
                </a:cubicBezTo>
                <a:cubicBezTo>
                  <a:pt x="28250" y="44603"/>
                  <a:pt x="28141" y="44562"/>
                  <a:pt x="27999" y="44447"/>
                </a:cubicBezTo>
                <a:lnTo>
                  <a:pt x="27999" y="44447"/>
                </a:lnTo>
                <a:cubicBezTo>
                  <a:pt x="28012" y="44450"/>
                  <a:pt x="28025" y="44451"/>
                  <a:pt x="28037" y="44451"/>
                </a:cubicBezTo>
                <a:cubicBezTo>
                  <a:pt x="28204" y="44451"/>
                  <a:pt x="28208" y="44219"/>
                  <a:pt x="28354" y="44219"/>
                </a:cubicBezTo>
                <a:close/>
                <a:moveTo>
                  <a:pt x="22502" y="44132"/>
                </a:moveTo>
                <a:cubicBezTo>
                  <a:pt x="22634" y="44210"/>
                  <a:pt x="22818" y="44263"/>
                  <a:pt x="22923" y="44395"/>
                </a:cubicBezTo>
                <a:cubicBezTo>
                  <a:pt x="22722" y="44395"/>
                  <a:pt x="22844" y="44672"/>
                  <a:pt x="22676" y="44672"/>
                </a:cubicBezTo>
                <a:cubicBezTo>
                  <a:pt x="22625" y="44672"/>
                  <a:pt x="22547" y="44646"/>
                  <a:pt x="22423" y="44579"/>
                </a:cubicBezTo>
                <a:cubicBezTo>
                  <a:pt x="22318" y="44263"/>
                  <a:pt x="22713" y="44473"/>
                  <a:pt x="22476" y="44132"/>
                </a:cubicBezTo>
                <a:close/>
                <a:moveTo>
                  <a:pt x="16401" y="44395"/>
                </a:moveTo>
                <a:cubicBezTo>
                  <a:pt x="16399" y="44577"/>
                  <a:pt x="16380" y="44796"/>
                  <a:pt x="16219" y="44796"/>
                </a:cubicBezTo>
                <a:cubicBezTo>
                  <a:pt x="16150" y="44796"/>
                  <a:pt x="16056" y="44756"/>
                  <a:pt x="15927" y="44658"/>
                </a:cubicBezTo>
                <a:cubicBezTo>
                  <a:pt x="15954" y="44473"/>
                  <a:pt x="16138" y="44395"/>
                  <a:pt x="16401" y="44395"/>
                </a:cubicBezTo>
                <a:close/>
                <a:moveTo>
                  <a:pt x="24543" y="43693"/>
                </a:moveTo>
                <a:cubicBezTo>
                  <a:pt x="24587" y="43693"/>
                  <a:pt x="24644" y="43706"/>
                  <a:pt x="24712" y="43737"/>
                </a:cubicBezTo>
                <a:cubicBezTo>
                  <a:pt x="24948" y="43974"/>
                  <a:pt x="24764" y="44000"/>
                  <a:pt x="25001" y="44368"/>
                </a:cubicBezTo>
                <a:cubicBezTo>
                  <a:pt x="24738" y="44447"/>
                  <a:pt x="24527" y="44263"/>
                  <a:pt x="24869" y="44710"/>
                </a:cubicBezTo>
                <a:cubicBezTo>
                  <a:pt x="24855" y="44730"/>
                  <a:pt x="24834" y="44738"/>
                  <a:pt x="24808" y="44738"/>
                </a:cubicBezTo>
                <a:cubicBezTo>
                  <a:pt x="24696" y="44738"/>
                  <a:pt x="24493" y="44571"/>
                  <a:pt x="24343" y="44421"/>
                </a:cubicBezTo>
                <a:lnTo>
                  <a:pt x="24343" y="44421"/>
                </a:lnTo>
                <a:cubicBezTo>
                  <a:pt x="24437" y="44687"/>
                  <a:pt x="24307" y="44851"/>
                  <a:pt x="24054" y="44851"/>
                </a:cubicBezTo>
                <a:cubicBezTo>
                  <a:pt x="23881" y="44851"/>
                  <a:pt x="23652" y="44775"/>
                  <a:pt x="23397" y="44605"/>
                </a:cubicBezTo>
                <a:lnTo>
                  <a:pt x="23397" y="44605"/>
                </a:lnTo>
                <a:cubicBezTo>
                  <a:pt x="23452" y="44616"/>
                  <a:pt x="23503" y="44621"/>
                  <a:pt x="23549" y="44621"/>
                </a:cubicBezTo>
                <a:cubicBezTo>
                  <a:pt x="23937" y="44621"/>
                  <a:pt x="23990" y="44250"/>
                  <a:pt x="23896" y="43921"/>
                </a:cubicBezTo>
                <a:lnTo>
                  <a:pt x="23896" y="43921"/>
                </a:lnTo>
                <a:cubicBezTo>
                  <a:pt x="24045" y="44119"/>
                  <a:pt x="24240" y="44270"/>
                  <a:pt x="24459" y="44375"/>
                </a:cubicBezTo>
                <a:lnTo>
                  <a:pt x="24459" y="44375"/>
                </a:lnTo>
                <a:cubicBezTo>
                  <a:pt x="24210" y="44102"/>
                  <a:pt x="24191" y="44074"/>
                  <a:pt x="24291" y="43974"/>
                </a:cubicBezTo>
                <a:lnTo>
                  <a:pt x="24291" y="43974"/>
                </a:lnTo>
                <a:cubicBezTo>
                  <a:pt x="24475" y="44026"/>
                  <a:pt x="24527" y="44184"/>
                  <a:pt x="24659" y="44263"/>
                </a:cubicBezTo>
                <a:cubicBezTo>
                  <a:pt x="24493" y="44056"/>
                  <a:pt x="24487" y="44023"/>
                  <a:pt x="24530" y="44023"/>
                </a:cubicBezTo>
                <a:cubicBezTo>
                  <a:pt x="24550" y="44023"/>
                  <a:pt x="24581" y="44030"/>
                  <a:pt x="24612" y="44030"/>
                </a:cubicBezTo>
                <a:cubicBezTo>
                  <a:pt x="24640" y="44030"/>
                  <a:pt x="24667" y="44024"/>
                  <a:pt x="24685" y="44000"/>
                </a:cubicBezTo>
                <a:cubicBezTo>
                  <a:pt x="24403" y="43839"/>
                  <a:pt x="24399" y="43693"/>
                  <a:pt x="24543" y="43693"/>
                </a:cubicBezTo>
                <a:close/>
                <a:moveTo>
                  <a:pt x="21871" y="44552"/>
                </a:moveTo>
                <a:cubicBezTo>
                  <a:pt x="21930" y="44628"/>
                  <a:pt x="21970" y="44650"/>
                  <a:pt x="22006" y="44650"/>
                </a:cubicBezTo>
                <a:cubicBezTo>
                  <a:pt x="22055" y="44650"/>
                  <a:pt x="22097" y="44608"/>
                  <a:pt x="22169" y="44608"/>
                </a:cubicBezTo>
                <a:cubicBezTo>
                  <a:pt x="22208" y="44608"/>
                  <a:pt x="22256" y="44620"/>
                  <a:pt x="22318" y="44658"/>
                </a:cubicBezTo>
                <a:cubicBezTo>
                  <a:pt x="22450" y="44999"/>
                  <a:pt x="22187" y="44999"/>
                  <a:pt x="22029" y="45026"/>
                </a:cubicBezTo>
                <a:cubicBezTo>
                  <a:pt x="21871" y="44894"/>
                  <a:pt x="21792" y="44605"/>
                  <a:pt x="21845" y="44552"/>
                </a:cubicBezTo>
                <a:close/>
                <a:moveTo>
                  <a:pt x="15679" y="44528"/>
                </a:moveTo>
                <a:cubicBezTo>
                  <a:pt x="15700" y="44528"/>
                  <a:pt x="15730" y="44536"/>
                  <a:pt x="15770" y="44552"/>
                </a:cubicBezTo>
                <a:cubicBezTo>
                  <a:pt x="15900" y="44791"/>
                  <a:pt x="16066" y="45066"/>
                  <a:pt x="15928" y="45066"/>
                </a:cubicBezTo>
                <a:cubicBezTo>
                  <a:pt x="15898" y="45066"/>
                  <a:pt x="15856" y="45053"/>
                  <a:pt x="15796" y="45026"/>
                </a:cubicBezTo>
                <a:cubicBezTo>
                  <a:pt x="15773" y="44888"/>
                  <a:pt x="15529" y="44528"/>
                  <a:pt x="15679" y="44528"/>
                </a:cubicBezTo>
                <a:close/>
                <a:moveTo>
                  <a:pt x="23081" y="44736"/>
                </a:moveTo>
                <a:cubicBezTo>
                  <a:pt x="23239" y="45026"/>
                  <a:pt x="23528" y="45289"/>
                  <a:pt x="23291" y="45315"/>
                </a:cubicBezTo>
                <a:cubicBezTo>
                  <a:pt x="23212" y="45157"/>
                  <a:pt x="22949" y="45105"/>
                  <a:pt x="22871" y="44921"/>
                </a:cubicBezTo>
                <a:cubicBezTo>
                  <a:pt x="22976" y="44894"/>
                  <a:pt x="22976" y="44763"/>
                  <a:pt x="23081" y="44736"/>
                </a:cubicBezTo>
                <a:close/>
                <a:moveTo>
                  <a:pt x="15250" y="44817"/>
                </a:moveTo>
                <a:cubicBezTo>
                  <a:pt x="15281" y="44817"/>
                  <a:pt x="15328" y="44831"/>
                  <a:pt x="15401" y="44868"/>
                </a:cubicBezTo>
                <a:cubicBezTo>
                  <a:pt x="15480" y="45078"/>
                  <a:pt x="15401" y="45315"/>
                  <a:pt x="15217" y="45420"/>
                </a:cubicBezTo>
                <a:lnTo>
                  <a:pt x="14954" y="44894"/>
                </a:lnTo>
                <a:lnTo>
                  <a:pt x="14954" y="44894"/>
                </a:lnTo>
                <a:cubicBezTo>
                  <a:pt x="15061" y="44960"/>
                  <a:pt x="15121" y="44983"/>
                  <a:pt x="15155" y="44983"/>
                </a:cubicBezTo>
                <a:cubicBezTo>
                  <a:pt x="15244" y="44983"/>
                  <a:pt x="15148" y="44817"/>
                  <a:pt x="15250" y="44817"/>
                </a:cubicBezTo>
                <a:close/>
                <a:moveTo>
                  <a:pt x="20916" y="45132"/>
                </a:moveTo>
                <a:cubicBezTo>
                  <a:pt x="20944" y="45132"/>
                  <a:pt x="20981" y="45140"/>
                  <a:pt x="21030" y="45157"/>
                </a:cubicBezTo>
                <a:cubicBezTo>
                  <a:pt x="21030" y="45230"/>
                  <a:pt x="21055" y="45454"/>
                  <a:pt x="20948" y="45454"/>
                </a:cubicBezTo>
                <a:cubicBezTo>
                  <a:pt x="20901" y="45454"/>
                  <a:pt x="20827" y="45410"/>
                  <a:pt x="20714" y="45289"/>
                </a:cubicBezTo>
                <a:lnTo>
                  <a:pt x="20714" y="45289"/>
                </a:lnTo>
                <a:cubicBezTo>
                  <a:pt x="20722" y="45290"/>
                  <a:pt x="20728" y="45291"/>
                  <a:pt x="20735" y="45291"/>
                </a:cubicBezTo>
                <a:cubicBezTo>
                  <a:pt x="20838" y="45291"/>
                  <a:pt x="20784" y="45132"/>
                  <a:pt x="20916" y="45132"/>
                </a:cubicBezTo>
                <a:close/>
                <a:moveTo>
                  <a:pt x="24054" y="45026"/>
                </a:moveTo>
                <a:lnTo>
                  <a:pt x="24054" y="45026"/>
                </a:lnTo>
                <a:cubicBezTo>
                  <a:pt x="24192" y="45085"/>
                  <a:pt x="24286" y="45114"/>
                  <a:pt x="24346" y="45114"/>
                </a:cubicBezTo>
                <a:cubicBezTo>
                  <a:pt x="24366" y="45114"/>
                  <a:pt x="24383" y="45111"/>
                  <a:pt x="24396" y="45105"/>
                </a:cubicBezTo>
                <a:cubicBezTo>
                  <a:pt x="24422" y="45157"/>
                  <a:pt x="24449" y="45236"/>
                  <a:pt x="24475" y="45289"/>
                </a:cubicBezTo>
                <a:cubicBezTo>
                  <a:pt x="24501" y="45341"/>
                  <a:pt x="24606" y="45341"/>
                  <a:pt x="24633" y="45420"/>
                </a:cubicBezTo>
                <a:cubicBezTo>
                  <a:pt x="24561" y="45392"/>
                  <a:pt x="24517" y="45380"/>
                  <a:pt x="24494" y="45380"/>
                </a:cubicBezTo>
                <a:cubicBezTo>
                  <a:pt x="24367" y="45380"/>
                  <a:pt x="24904" y="45760"/>
                  <a:pt x="24948" y="45894"/>
                </a:cubicBezTo>
                <a:cubicBezTo>
                  <a:pt x="24932" y="45888"/>
                  <a:pt x="24918" y="45886"/>
                  <a:pt x="24907" y="45886"/>
                </a:cubicBezTo>
                <a:cubicBezTo>
                  <a:pt x="24846" y="45886"/>
                  <a:pt x="24854" y="45956"/>
                  <a:pt x="24779" y="45956"/>
                </a:cubicBezTo>
                <a:cubicBezTo>
                  <a:pt x="24738" y="45956"/>
                  <a:pt x="24671" y="45934"/>
                  <a:pt x="24554" y="45867"/>
                </a:cubicBezTo>
                <a:cubicBezTo>
                  <a:pt x="24422" y="45578"/>
                  <a:pt x="24238" y="45289"/>
                  <a:pt x="24054" y="45026"/>
                </a:cubicBezTo>
                <a:close/>
                <a:moveTo>
                  <a:pt x="20206" y="45707"/>
                </a:moveTo>
                <a:cubicBezTo>
                  <a:pt x="20217" y="45707"/>
                  <a:pt x="20228" y="45708"/>
                  <a:pt x="20241" y="45710"/>
                </a:cubicBezTo>
                <a:cubicBezTo>
                  <a:pt x="20327" y="45865"/>
                  <a:pt x="20311" y="46031"/>
                  <a:pt x="20194" y="46031"/>
                </a:cubicBezTo>
                <a:cubicBezTo>
                  <a:pt x="20132" y="46031"/>
                  <a:pt x="20043" y="45985"/>
                  <a:pt x="19925" y="45867"/>
                </a:cubicBezTo>
                <a:lnTo>
                  <a:pt x="19925" y="45867"/>
                </a:lnTo>
                <a:cubicBezTo>
                  <a:pt x="19936" y="45869"/>
                  <a:pt x="19946" y="45870"/>
                  <a:pt x="19955" y="45870"/>
                </a:cubicBezTo>
                <a:cubicBezTo>
                  <a:pt x="20092" y="45870"/>
                  <a:pt x="20049" y="45707"/>
                  <a:pt x="20206" y="45707"/>
                </a:cubicBezTo>
                <a:close/>
                <a:moveTo>
                  <a:pt x="19147" y="45752"/>
                </a:moveTo>
                <a:cubicBezTo>
                  <a:pt x="19238" y="45752"/>
                  <a:pt x="19430" y="45854"/>
                  <a:pt x="19504" y="45973"/>
                </a:cubicBezTo>
                <a:cubicBezTo>
                  <a:pt x="19498" y="45971"/>
                  <a:pt x="19492" y="45971"/>
                  <a:pt x="19487" y="45971"/>
                </a:cubicBezTo>
                <a:cubicBezTo>
                  <a:pt x="19423" y="45971"/>
                  <a:pt x="19480" y="46072"/>
                  <a:pt x="19419" y="46072"/>
                </a:cubicBezTo>
                <a:cubicBezTo>
                  <a:pt x="19390" y="46072"/>
                  <a:pt x="19331" y="46047"/>
                  <a:pt x="19215" y="45973"/>
                </a:cubicBezTo>
                <a:cubicBezTo>
                  <a:pt x="19066" y="45812"/>
                  <a:pt x="19077" y="45752"/>
                  <a:pt x="19147" y="45752"/>
                </a:cubicBezTo>
                <a:close/>
                <a:moveTo>
                  <a:pt x="13540" y="45706"/>
                </a:moveTo>
                <a:cubicBezTo>
                  <a:pt x="13569" y="45706"/>
                  <a:pt x="13615" y="45721"/>
                  <a:pt x="13692" y="45762"/>
                </a:cubicBezTo>
                <a:cubicBezTo>
                  <a:pt x="13744" y="45946"/>
                  <a:pt x="13771" y="46078"/>
                  <a:pt x="13613" y="46078"/>
                </a:cubicBezTo>
                <a:cubicBezTo>
                  <a:pt x="13534" y="45946"/>
                  <a:pt x="13376" y="45867"/>
                  <a:pt x="13297" y="45762"/>
                </a:cubicBezTo>
                <a:lnTo>
                  <a:pt x="13297" y="45762"/>
                </a:lnTo>
                <a:cubicBezTo>
                  <a:pt x="13360" y="45793"/>
                  <a:pt x="13400" y="45805"/>
                  <a:pt x="13426" y="45805"/>
                </a:cubicBezTo>
                <a:cubicBezTo>
                  <a:pt x="13503" y="45805"/>
                  <a:pt x="13465" y="45706"/>
                  <a:pt x="13540" y="45706"/>
                </a:cubicBezTo>
                <a:close/>
                <a:moveTo>
                  <a:pt x="9790" y="46118"/>
                </a:moveTo>
                <a:cubicBezTo>
                  <a:pt x="9802" y="46122"/>
                  <a:pt x="9814" y="46126"/>
                  <a:pt x="9826" y="46130"/>
                </a:cubicBezTo>
                <a:cubicBezTo>
                  <a:pt x="9810" y="46122"/>
                  <a:pt x="9798" y="46119"/>
                  <a:pt x="9790" y="46118"/>
                </a:cubicBezTo>
                <a:close/>
                <a:moveTo>
                  <a:pt x="59983" y="45941"/>
                </a:moveTo>
                <a:cubicBezTo>
                  <a:pt x="60027" y="45941"/>
                  <a:pt x="60098" y="45985"/>
                  <a:pt x="60217" y="46104"/>
                </a:cubicBezTo>
                <a:lnTo>
                  <a:pt x="60217" y="46130"/>
                </a:lnTo>
                <a:cubicBezTo>
                  <a:pt x="60102" y="46169"/>
                  <a:pt x="60196" y="46527"/>
                  <a:pt x="60043" y="46527"/>
                </a:cubicBezTo>
                <a:cubicBezTo>
                  <a:pt x="59986" y="46527"/>
                  <a:pt x="59894" y="46477"/>
                  <a:pt x="59743" y="46341"/>
                </a:cubicBezTo>
                <a:lnTo>
                  <a:pt x="59743" y="46341"/>
                </a:lnTo>
                <a:cubicBezTo>
                  <a:pt x="59758" y="46344"/>
                  <a:pt x="59771" y="46346"/>
                  <a:pt x="59783" y="46346"/>
                </a:cubicBezTo>
                <a:cubicBezTo>
                  <a:pt x="59968" y="46346"/>
                  <a:pt x="59851" y="45941"/>
                  <a:pt x="59983" y="45941"/>
                </a:cubicBezTo>
                <a:close/>
                <a:moveTo>
                  <a:pt x="18672" y="46442"/>
                </a:moveTo>
                <a:cubicBezTo>
                  <a:pt x="18705" y="46442"/>
                  <a:pt x="18747" y="46450"/>
                  <a:pt x="18783" y="46450"/>
                </a:cubicBezTo>
                <a:cubicBezTo>
                  <a:pt x="18797" y="46450"/>
                  <a:pt x="18809" y="46449"/>
                  <a:pt x="18820" y="46446"/>
                </a:cubicBezTo>
                <a:lnTo>
                  <a:pt x="19004" y="46788"/>
                </a:lnTo>
                <a:lnTo>
                  <a:pt x="19004" y="46788"/>
                </a:lnTo>
                <a:lnTo>
                  <a:pt x="18715" y="46683"/>
                </a:lnTo>
                <a:cubicBezTo>
                  <a:pt x="18572" y="46476"/>
                  <a:pt x="18602" y="46442"/>
                  <a:pt x="18672" y="46442"/>
                </a:cubicBezTo>
                <a:close/>
                <a:moveTo>
                  <a:pt x="12241" y="46337"/>
                </a:moveTo>
                <a:cubicBezTo>
                  <a:pt x="12355" y="46337"/>
                  <a:pt x="12514" y="46415"/>
                  <a:pt x="12745" y="46630"/>
                </a:cubicBezTo>
                <a:cubicBezTo>
                  <a:pt x="12656" y="46594"/>
                  <a:pt x="12585" y="46579"/>
                  <a:pt x="12528" y="46579"/>
                </a:cubicBezTo>
                <a:cubicBezTo>
                  <a:pt x="12243" y="46579"/>
                  <a:pt x="12293" y="46945"/>
                  <a:pt x="12081" y="46945"/>
                </a:cubicBezTo>
                <a:cubicBezTo>
                  <a:pt x="12021" y="46945"/>
                  <a:pt x="11940" y="46916"/>
                  <a:pt x="11825" y="46840"/>
                </a:cubicBezTo>
                <a:cubicBezTo>
                  <a:pt x="11953" y="46749"/>
                  <a:pt x="11979" y="46337"/>
                  <a:pt x="12241" y="46337"/>
                </a:cubicBezTo>
                <a:close/>
                <a:moveTo>
                  <a:pt x="20300" y="46323"/>
                </a:moveTo>
                <a:cubicBezTo>
                  <a:pt x="20327" y="46323"/>
                  <a:pt x="20359" y="46329"/>
                  <a:pt x="20398" y="46341"/>
                </a:cubicBezTo>
                <a:cubicBezTo>
                  <a:pt x="20607" y="46654"/>
                  <a:pt x="20946" y="46786"/>
                  <a:pt x="20899" y="47020"/>
                </a:cubicBezTo>
                <a:lnTo>
                  <a:pt x="20899" y="47020"/>
                </a:lnTo>
                <a:cubicBezTo>
                  <a:pt x="20578" y="46959"/>
                  <a:pt x="20498" y="46705"/>
                  <a:pt x="20293" y="46551"/>
                </a:cubicBezTo>
                <a:cubicBezTo>
                  <a:pt x="20293" y="46709"/>
                  <a:pt x="20135" y="46709"/>
                  <a:pt x="20267" y="46972"/>
                </a:cubicBezTo>
                <a:cubicBezTo>
                  <a:pt x="20004" y="46867"/>
                  <a:pt x="19820" y="46656"/>
                  <a:pt x="19741" y="46393"/>
                </a:cubicBezTo>
                <a:lnTo>
                  <a:pt x="19741" y="46393"/>
                </a:lnTo>
                <a:cubicBezTo>
                  <a:pt x="19870" y="46458"/>
                  <a:pt x="19955" y="46481"/>
                  <a:pt x="20014" y="46481"/>
                </a:cubicBezTo>
                <a:cubicBezTo>
                  <a:pt x="20169" y="46481"/>
                  <a:pt x="20152" y="46323"/>
                  <a:pt x="20300" y="46323"/>
                </a:cubicBezTo>
                <a:close/>
                <a:moveTo>
                  <a:pt x="21591" y="44605"/>
                </a:moveTo>
                <a:cubicBezTo>
                  <a:pt x="21639" y="44605"/>
                  <a:pt x="21709" y="44640"/>
                  <a:pt x="21819" y="44736"/>
                </a:cubicBezTo>
                <a:cubicBezTo>
                  <a:pt x="21800" y="44732"/>
                  <a:pt x="21784" y="44730"/>
                  <a:pt x="21769" y="44730"/>
                </a:cubicBezTo>
                <a:cubicBezTo>
                  <a:pt x="21517" y="44730"/>
                  <a:pt x="21870" y="45353"/>
                  <a:pt x="22318" y="45552"/>
                </a:cubicBezTo>
                <a:cubicBezTo>
                  <a:pt x="21999" y="45249"/>
                  <a:pt x="22141" y="45118"/>
                  <a:pt x="22348" y="45118"/>
                </a:cubicBezTo>
                <a:cubicBezTo>
                  <a:pt x="22464" y="45118"/>
                  <a:pt x="22601" y="45160"/>
                  <a:pt x="22686" y="45236"/>
                </a:cubicBezTo>
                <a:cubicBezTo>
                  <a:pt x="22555" y="45315"/>
                  <a:pt x="22082" y="45368"/>
                  <a:pt x="22634" y="45762"/>
                </a:cubicBezTo>
                <a:cubicBezTo>
                  <a:pt x="22634" y="45711"/>
                  <a:pt x="22656" y="45682"/>
                  <a:pt x="22714" y="45682"/>
                </a:cubicBezTo>
                <a:cubicBezTo>
                  <a:pt x="22746" y="45682"/>
                  <a:pt x="22788" y="45691"/>
                  <a:pt x="22844" y="45710"/>
                </a:cubicBezTo>
                <a:cubicBezTo>
                  <a:pt x="22892" y="45847"/>
                  <a:pt x="22859" y="45898"/>
                  <a:pt x="22781" y="45898"/>
                </a:cubicBezTo>
                <a:cubicBezTo>
                  <a:pt x="22559" y="45898"/>
                  <a:pt x="21974" y="45492"/>
                  <a:pt x="21819" y="45473"/>
                </a:cubicBezTo>
                <a:lnTo>
                  <a:pt x="21819" y="45473"/>
                </a:lnTo>
                <a:lnTo>
                  <a:pt x="22029" y="45920"/>
                </a:lnTo>
                <a:cubicBezTo>
                  <a:pt x="21870" y="45867"/>
                  <a:pt x="21744" y="45844"/>
                  <a:pt x="21644" y="45844"/>
                </a:cubicBezTo>
                <a:cubicBezTo>
                  <a:pt x="21346" y="45844"/>
                  <a:pt x="21273" y="46045"/>
                  <a:pt x="21214" y="46262"/>
                </a:cubicBezTo>
                <a:cubicBezTo>
                  <a:pt x="21450" y="46472"/>
                  <a:pt x="21634" y="46735"/>
                  <a:pt x="21766" y="47025"/>
                </a:cubicBezTo>
                <a:cubicBezTo>
                  <a:pt x="21627" y="46906"/>
                  <a:pt x="21565" y="46863"/>
                  <a:pt x="21542" y="46863"/>
                </a:cubicBezTo>
                <a:cubicBezTo>
                  <a:pt x="21485" y="46863"/>
                  <a:pt x="21679" y="47134"/>
                  <a:pt x="21538" y="47134"/>
                </a:cubicBezTo>
                <a:cubicBezTo>
                  <a:pt x="21513" y="47134"/>
                  <a:pt x="21476" y="47125"/>
                  <a:pt x="21424" y="47103"/>
                </a:cubicBezTo>
                <a:cubicBezTo>
                  <a:pt x="21266" y="46630"/>
                  <a:pt x="21030" y="46183"/>
                  <a:pt x="20767" y="45788"/>
                </a:cubicBezTo>
                <a:lnTo>
                  <a:pt x="20767" y="45788"/>
                </a:lnTo>
                <a:cubicBezTo>
                  <a:pt x="20908" y="45866"/>
                  <a:pt x="21010" y="45899"/>
                  <a:pt x="21082" y="45899"/>
                </a:cubicBezTo>
                <a:cubicBezTo>
                  <a:pt x="21401" y="45899"/>
                  <a:pt x="21159" y="45266"/>
                  <a:pt x="21266" y="45052"/>
                </a:cubicBezTo>
                <a:lnTo>
                  <a:pt x="21293" y="45052"/>
                </a:lnTo>
                <a:cubicBezTo>
                  <a:pt x="21398" y="45210"/>
                  <a:pt x="21398" y="45473"/>
                  <a:pt x="21608" y="45525"/>
                </a:cubicBezTo>
                <a:cubicBezTo>
                  <a:pt x="21503" y="45262"/>
                  <a:pt x="21687" y="45262"/>
                  <a:pt x="21556" y="44947"/>
                </a:cubicBezTo>
                <a:cubicBezTo>
                  <a:pt x="21542" y="44944"/>
                  <a:pt x="21530" y="44942"/>
                  <a:pt x="21518" y="44942"/>
                </a:cubicBezTo>
                <a:cubicBezTo>
                  <a:pt x="21483" y="44942"/>
                  <a:pt x="21453" y="44953"/>
                  <a:pt x="21421" y="44953"/>
                </a:cubicBezTo>
                <a:cubicBezTo>
                  <a:pt x="21378" y="44953"/>
                  <a:pt x="21332" y="44934"/>
                  <a:pt x="21266" y="44842"/>
                </a:cubicBezTo>
                <a:lnTo>
                  <a:pt x="21266" y="44842"/>
                </a:lnTo>
                <a:cubicBezTo>
                  <a:pt x="21297" y="44854"/>
                  <a:pt x="21323" y="44860"/>
                  <a:pt x="21345" y="44860"/>
                </a:cubicBezTo>
                <a:cubicBezTo>
                  <a:pt x="21492" y="44860"/>
                  <a:pt x="21462" y="44605"/>
                  <a:pt x="21591" y="44605"/>
                </a:cubicBezTo>
                <a:close/>
                <a:moveTo>
                  <a:pt x="12543" y="46785"/>
                </a:moveTo>
                <a:cubicBezTo>
                  <a:pt x="12556" y="46785"/>
                  <a:pt x="12570" y="46786"/>
                  <a:pt x="12587" y="46788"/>
                </a:cubicBezTo>
                <a:cubicBezTo>
                  <a:pt x="12666" y="46972"/>
                  <a:pt x="12903" y="46998"/>
                  <a:pt x="12955" y="47209"/>
                </a:cubicBezTo>
                <a:cubicBezTo>
                  <a:pt x="12939" y="47204"/>
                  <a:pt x="12924" y="47203"/>
                  <a:pt x="12910" y="47203"/>
                </a:cubicBezTo>
                <a:cubicBezTo>
                  <a:pt x="12875" y="47203"/>
                  <a:pt x="12845" y="47213"/>
                  <a:pt x="12805" y="47213"/>
                </a:cubicBezTo>
                <a:cubicBezTo>
                  <a:pt x="12761" y="47213"/>
                  <a:pt x="12705" y="47202"/>
                  <a:pt x="12614" y="47156"/>
                </a:cubicBezTo>
                <a:cubicBezTo>
                  <a:pt x="12614" y="46959"/>
                  <a:pt x="12360" y="46785"/>
                  <a:pt x="12543" y="46785"/>
                </a:cubicBezTo>
                <a:close/>
                <a:moveTo>
                  <a:pt x="11272" y="46683"/>
                </a:moveTo>
                <a:lnTo>
                  <a:pt x="11272" y="46683"/>
                </a:lnTo>
                <a:cubicBezTo>
                  <a:pt x="11410" y="46742"/>
                  <a:pt x="11504" y="46771"/>
                  <a:pt x="11564" y="46771"/>
                </a:cubicBezTo>
                <a:cubicBezTo>
                  <a:pt x="11585" y="46771"/>
                  <a:pt x="11601" y="46768"/>
                  <a:pt x="11614" y="46762"/>
                </a:cubicBezTo>
                <a:lnTo>
                  <a:pt x="11614" y="46762"/>
                </a:lnTo>
                <a:cubicBezTo>
                  <a:pt x="11667" y="47025"/>
                  <a:pt x="11351" y="46788"/>
                  <a:pt x="11746" y="47288"/>
                </a:cubicBezTo>
                <a:cubicBezTo>
                  <a:pt x="11583" y="47168"/>
                  <a:pt x="11504" y="47132"/>
                  <a:pt x="11458" y="47132"/>
                </a:cubicBezTo>
                <a:cubicBezTo>
                  <a:pt x="11386" y="47132"/>
                  <a:pt x="11393" y="47219"/>
                  <a:pt x="11290" y="47219"/>
                </a:cubicBezTo>
                <a:cubicBezTo>
                  <a:pt x="11256" y="47219"/>
                  <a:pt x="11208" y="47209"/>
                  <a:pt x="11141" y="47182"/>
                </a:cubicBezTo>
                <a:cubicBezTo>
                  <a:pt x="10983" y="46840"/>
                  <a:pt x="11456" y="47051"/>
                  <a:pt x="11272" y="46683"/>
                </a:cubicBezTo>
                <a:close/>
                <a:moveTo>
                  <a:pt x="20729" y="47137"/>
                </a:moveTo>
                <a:cubicBezTo>
                  <a:pt x="20826" y="47137"/>
                  <a:pt x="21101" y="47348"/>
                  <a:pt x="21249" y="47348"/>
                </a:cubicBezTo>
                <a:cubicBezTo>
                  <a:pt x="21265" y="47348"/>
                  <a:pt x="21280" y="47346"/>
                  <a:pt x="21293" y="47340"/>
                </a:cubicBezTo>
                <a:lnTo>
                  <a:pt x="21293" y="47340"/>
                </a:lnTo>
                <a:cubicBezTo>
                  <a:pt x="21305" y="47429"/>
                  <a:pt x="21244" y="47482"/>
                  <a:pt x="21144" y="47482"/>
                </a:cubicBezTo>
                <a:cubicBezTo>
                  <a:pt x="21038" y="47482"/>
                  <a:pt x="20889" y="47423"/>
                  <a:pt x="20740" y="47288"/>
                </a:cubicBezTo>
                <a:lnTo>
                  <a:pt x="20740" y="47314"/>
                </a:lnTo>
                <a:cubicBezTo>
                  <a:pt x="20678" y="47182"/>
                  <a:pt x="20685" y="47137"/>
                  <a:pt x="20729" y="47137"/>
                </a:cubicBezTo>
                <a:close/>
                <a:moveTo>
                  <a:pt x="19399" y="46946"/>
                </a:moveTo>
                <a:cubicBezTo>
                  <a:pt x="19711" y="47018"/>
                  <a:pt x="20068" y="47485"/>
                  <a:pt x="19886" y="47485"/>
                </a:cubicBezTo>
                <a:cubicBezTo>
                  <a:pt x="19869" y="47485"/>
                  <a:pt x="19847" y="47481"/>
                  <a:pt x="19820" y="47472"/>
                </a:cubicBezTo>
                <a:cubicBezTo>
                  <a:pt x="19662" y="47314"/>
                  <a:pt x="19452" y="47182"/>
                  <a:pt x="19399" y="46972"/>
                </a:cubicBezTo>
                <a:lnTo>
                  <a:pt x="19399" y="46946"/>
                </a:lnTo>
                <a:close/>
                <a:moveTo>
                  <a:pt x="8108" y="47229"/>
                </a:moveTo>
                <a:cubicBezTo>
                  <a:pt x="8171" y="47229"/>
                  <a:pt x="8251" y="47244"/>
                  <a:pt x="8352" y="47278"/>
                </a:cubicBezTo>
                <a:lnTo>
                  <a:pt x="8352" y="47278"/>
                </a:lnTo>
                <a:cubicBezTo>
                  <a:pt x="8337" y="47497"/>
                  <a:pt x="8033" y="47474"/>
                  <a:pt x="7880" y="47577"/>
                </a:cubicBezTo>
                <a:cubicBezTo>
                  <a:pt x="7880" y="47381"/>
                  <a:pt x="7909" y="47229"/>
                  <a:pt x="8108" y="47229"/>
                </a:cubicBezTo>
                <a:close/>
                <a:moveTo>
                  <a:pt x="19332" y="47129"/>
                </a:moveTo>
                <a:cubicBezTo>
                  <a:pt x="19336" y="47129"/>
                  <a:pt x="19341" y="47129"/>
                  <a:pt x="19346" y="47130"/>
                </a:cubicBezTo>
                <a:cubicBezTo>
                  <a:pt x="19557" y="47288"/>
                  <a:pt x="19741" y="47445"/>
                  <a:pt x="19978" y="47603"/>
                </a:cubicBezTo>
                <a:cubicBezTo>
                  <a:pt x="20053" y="47716"/>
                  <a:pt x="20038" y="47751"/>
                  <a:pt x="19982" y="47751"/>
                </a:cubicBezTo>
                <a:cubicBezTo>
                  <a:pt x="19921" y="47751"/>
                  <a:pt x="19811" y="47709"/>
                  <a:pt x="19715" y="47682"/>
                </a:cubicBezTo>
                <a:cubicBezTo>
                  <a:pt x="19664" y="47529"/>
                  <a:pt x="19192" y="47129"/>
                  <a:pt x="19332" y="47129"/>
                </a:cubicBezTo>
                <a:close/>
                <a:moveTo>
                  <a:pt x="21450" y="47314"/>
                </a:moveTo>
                <a:lnTo>
                  <a:pt x="21845" y="47498"/>
                </a:lnTo>
                <a:cubicBezTo>
                  <a:pt x="21966" y="47671"/>
                  <a:pt x="21962" y="47845"/>
                  <a:pt x="21854" y="47845"/>
                </a:cubicBezTo>
                <a:cubicBezTo>
                  <a:pt x="21799" y="47845"/>
                  <a:pt x="21716" y="47798"/>
                  <a:pt x="21608" y="47682"/>
                </a:cubicBezTo>
                <a:lnTo>
                  <a:pt x="21634" y="47682"/>
                </a:lnTo>
                <a:cubicBezTo>
                  <a:pt x="21657" y="47690"/>
                  <a:pt x="21674" y="47693"/>
                  <a:pt x="21687" y="47693"/>
                </a:cubicBezTo>
                <a:cubicBezTo>
                  <a:pt x="21803" y="47693"/>
                  <a:pt x="21498" y="47385"/>
                  <a:pt x="21450" y="47314"/>
                </a:cubicBezTo>
                <a:close/>
                <a:moveTo>
                  <a:pt x="10904" y="47156"/>
                </a:moveTo>
                <a:lnTo>
                  <a:pt x="10904" y="47156"/>
                </a:lnTo>
                <a:cubicBezTo>
                  <a:pt x="11220" y="47314"/>
                  <a:pt x="11483" y="47577"/>
                  <a:pt x="11667" y="47866"/>
                </a:cubicBezTo>
                <a:cubicBezTo>
                  <a:pt x="11299" y="47761"/>
                  <a:pt x="10851" y="47288"/>
                  <a:pt x="10904" y="47156"/>
                </a:cubicBezTo>
                <a:close/>
                <a:moveTo>
                  <a:pt x="9484" y="47156"/>
                </a:moveTo>
                <a:cubicBezTo>
                  <a:pt x="9826" y="47156"/>
                  <a:pt x="9721" y="47551"/>
                  <a:pt x="9984" y="47629"/>
                </a:cubicBezTo>
                <a:cubicBezTo>
                  <a:pt x="9995" y="47632"/>
                  <a:pt x="10005" y="47634"/>
                  <a:pt x="10014" y="47634"/>
                </a:cubicBezTo>
                <a:cubicBezTo>
                  <a:pt x="10129" y="47634"/>
                  <a:pt x="9944" y="47374"/>
                  <a:pt x="10062" y="47374"/>
                </a:cubicBezTo>
                <a:cubicBezTo>
                  <a:pt x="10089" y="47374"/>
                  <a:pt x="10130" y="47387"/>
                  <a:pt x="10194" y="47419"/>
                </a:cubicBezTo>
                <a:cubicBezTo>
                  <a:pt x="10378" y="47840"/>
                  <a:pt x="10089" y="47840"/>
                  <a:pt x="9905" y="47945"/>
                </a:cubicBezTo>
                <a:cubicBezTo>
                  <a:pt x="9615" y="47629"/>
                  <a:pt x="9905" y="47603"/>
                  <a:pt x="9484" y="47156"/>
                </a:cubicBezTo>
                <a:close/>
                <a:moveTo>
                  <a:pt x="20270" y="47765"/>
                </a:moveTo>
                <a:cubicBezTo>
                  <a:pt x="20299" y="47765"/>
                  <a:pt x="20338" y="47785"/>
                  <a:pt x="20398" y="47840"/>
                </a:cubicBezTo>
                <a:cubicBezTo>
                  <a:pt x="20363" y="47910"/>
                  <a:pt x="20375" y="48179"/>
                  <a:pt x="20239" y="48179"/>
                </a:cubicBezTo>
                <a:cubicBezTo>
                  <a:pt x="20170" y="48179"/>
                  <a:pt x="20065" y="48112"/>
                  <a:pt x="19899" y="47919"/>
                </a:cubicBezTo>
                <a:lnTo>
                  <a:pt x="19899" y="47919"/>
                </a:lnTo>
                <a:cubicBezTo>
                  <a:pt x="19960" y="47947"/>
                  <a:pt x="20007" y="47959"/>
                  <a:pt x="20044" y="47959"/>
                </a:cubicBezTo>
                <a:cubicBezTo>
                  <a:pt x="20198" y="47959"/>
                  <a:pt x="20182" y="47765"/>
                  <a:pt x="20270" y="47765"/>
                </a:cubicBezTo>
                <a:close/>
                <a:moveTo>
                  <a:pt x="35600" y="47314"/>
                </a:moveTo>
                <a:cubicBezTo>
                  <a:pt x="36089" y="47607"/>
                  <a:pt x="36328" y="48219"/>
                  <a:pt x="36063" y="48219"/>
                </a:cubicBezTo>
                <a:cubicBezTo>
                  <a:pt x="36043" y="48219"/>
                  <a:pt x="36020" y="48215"/>
                  <a:pt x="35994" y="48208"/>
                </a:cubicBezTo>
                <a:lnTo>
                  <a:pt x="35994" y="48234"/>
                </a:lnTo>
                <a:cubicBezTo>
                  <a:pt x="35889" y="47919"/>
                  <a:pt x="35705" y="47629"/>
                  <a:pt x="35442" y="47445"/>
                </a:cubicBezTo>
                <a:lnTo>
                  <a:pt x="35442" y="47445"/>
                </a:lnTo>
                <a:cubicBezTo>
                  <a:pt x="35553" y="47506"/>
                  <a:pt x="35629" y="47536"/>
                  <a:pt x="35671" y="47536"/>
                </a:cubicBezTo>
                <a:cubicBezTo>
                  <a:pt x="35737" y="47536"/>
                  <a:pt x="35713" y="47460"/>
                  <a:pt x="35600" y="47314"/>
                </a:cubicBezTo>
                <a:close/>
                <a:moveTo>
                  <a:pt x="23376" y="47967"/>
                </a:moveTo>
                <a:cubicBezTo>
                  <a:pt x="23412" y="47967"/>
                  <a:pt x="23470" y="47986"/>
                  <a:pt x="23554" y="48024"/>
                </a:cubicBezTo>
                <a:lnTo>
                  <a:pt x="23528" y="48024"/>
                </a:lnTo>
                <a:lnTo>
                  <a:pt x="23712" y="48366"/>
                </a:lnTo>
                <a:lnTo>
                  <a:pt x="23423" y="48261"/>
                </a:lnTo>
                <a:cubicBezTo>
                  <a:pt x="23330" y="48074"/>
                  <a:pt x="23289" y="47967"/>
                  <a:pt x="23376" y="47967"/>
                </a:cubicBezTo>
                <a:close/>
                <a:moveTo>
                  <a:pt x="13008" y="48182"/>
                </a:moveTo>
                <a:lnTo>
                  <a:pt x="13008" y="48182"/>
                </a:lnTo>
                <a:cubicBezTo>
                  <a:pt x="13271" y="48287"/>
                  <a:pt x="13376" y="48471"/>
                  <a:pt x="13508" y="48655"/>
                </a:cubicBezTo>
                <a:lnTo>
                  <a:pt x="13481" y="48655"/>
                </a:lnTo>
                <a:cubicBezTo>
                  <a:pt x="13458" y="48644"/>
                  <a:pt x="13443" y="48640"/>
                  <a:pt x="13431" y="48640"/>
                </a:cubicBezTo>
                <a:cubicBezTo>
                  <a:pt x="13404" y="48640"/>
                  <a:pt x="13394" y="48659"/>
                  <a:pt x="13356" y="48659"/>
                </a:cubicBezTo>
                <a:cubicBezTo>
                  <a:pt x="13333" y="48659"/>
                  <a:pt x="13299" y="48652"/>
                  <a:pt x="13245" y="48629"/>
                </a:cubicBezTo>
                <a:lnTo>
                  <a:pt x="13008" y="48182"/>
                </a:lnTo>
                <a:close/>
                <a:moveTo>
                  <a:pt x="58780" y="48445"/>
                </a:moveTo>
                <a:cubicBezTo>
                  <a:pt x="58863" y="48445"/>
                  <a:pt x="58988" y="48518"/>
                  <a:pt x="59086" y="48681"/>
                </a:cubicBezTo>
                <a:cubicBezTo>
                  <a:pt x="58973" y="48681"/>
                  <a:pt x="59053" y="48855"/>
                  <a:pt x="58946" y="48855"/>
                </a:cubicBezTo>
                <a:cubicBezTo>
                  <a:pt x="58928" y="48855"/>
                  <a:pt x="58905" y="48850"/>
                  <a:pt x="58875" y="48839"/>
                </a:cubicBezTo>
                <a:cubicBezTo>
                  <a:pt x="58628" y="48592"/>
                  <a:pt x="58662" y="48445"/>
                  <a:pt x="58780" y="48445"/>
                </a:cubicBezTo>
                <a:close/>
                <a:moveTo>
                  <a:pt x="11316" y="48414"/>
                </a:moveTo>
                <a:cubicBezTo>
                  <a:pt x="11325" y="48414"/>
                  <a:pt x="11337" y="48415"/>
                  <a:pt x="11351" y="48418"/>
                </a:cubicBezTo>
                <a:cubicBezTo>
                  <a:pt x="11517" y="48584"/>
                  <a:pt x="11810" y="48877"/>
                  <a:pt x="11657" y="48877"/>
                </a:cubicBezTo>
                <a:cubicBezTo>
                  <a:pt x="11640" y="48877"/>
                  <a:pt x="11617" y="48873"/>
                  <a:pt x="11588" y="48866"/>
                </a:cubicBezTo>
                <a:lnTo>
                  <a:pt x="11562" y="48866"/>
                </a:lnTo>
                <a:cubicBezTo>
                  <a:pt x="11487" y="48791"/>
                  <a:pt x="11157" y="48414"/>
                  <a:pt x="11316" y="48414"/>
                </a:cubicBezTo>
                <a:close/>
                <a:moveTo>
                  <a:pt x="9296" y="48699"/>
                </a:moveTo>
                <a:cubicBezTo>
                  <a:pt x="9335" y="48699"/>
                  <a:pt x="9389" y="48711"/>
                  <a:pt x="9458" y="48734"/>
                </a:cubicBezTo>
                <a:cubicBezTo>
                  <a:pt x="9536" y="48839"/>
                  <a:pt x="9615" y="48944"/>
                  <a:pt x="9694" y="49023"/>
                </a:cubicBezTo>
                <a:cubicBezTo>
                  <a:pt x="9676" y="49030"/>
                  <a:pt x="9655" y="49033"/>
                  <a:pt x="9632" y="49033"/>
                </a:cubicBezTo>
                <a:cubicBezTo>
                  <a:pt x="9557" y="49033"/>
                  <a:pt x="9448" y="48998"/>
                  <a:pt x="9247" y="48918"/>
                </a:cubicBezTo>
                <a:cubicBezTo>
                  <a:pt x="9191" y="48769"/>
                  <a:pt x="9201" y="48699"/>
                  <a:pt x="9296" y="48699"/>
                </a:cubicBezTo>
                <a:close/>
                <a:moveTo>
                  <a:pt x="6893" y="48993"/>
                </a:moveTo>
                <a:cubicBezTo>
                  <a:pt x="6905" y="48993"/>
                  <a:pt x="6918" y="48995"/>
                  <a:pt x="6933" y="48997"/>
                </a:cubicBezTo>
                <a:cubicBezTo>
                  <a:pt x="7117" y="49286"/>
                  <a:pt x="6670" y="49050"/>
                  <a:pt x="6775" y="49286"/>
                </a:cubicBezTo>
                <a:cubicBezTo>
                  <a:pt x="6670" y="49234"/>
                  <a:pt x="6617" y="49102"/>
                  <a:pt x="6538" y="48997"/>
                </a:cubicBezTo>
                <a:lnTo>
                  <a:pt x="6538" y="48997"/>
                </a:lnTo>
                <a:cubicBezTo>
                  <a:pt x="6616" y="49028"/>
                  <a:pt x="6668" y="49038"/>
                  <a:pt x="6707" y="49038"/>
                </a:cubicBezTo>
                <a:cubicBezTo>
                  <a:pt x="6789" y="49038"/>
                  <a:pt x="6815" y="48993"/>
                  <a:pt x="6893" y="48993"/>
                </a:cubicBezTo>
                <a:close/>
                <a:moveTo>
                  <a:pt x="10355" y="49075"/>
                </a:moveTo>
                <a:cubicBezTo>
                  <a:pt x="10445" y="49075"/>
                  <a:pt x="10629" y="49155"/>
                  <a:pt x="10694" y="49155"/>
                </a:cubicBezTo>
                <a:cubicBezTo>
                  <a:pt x="10826" y="49320"/>
                  <a:pt x="10833" y="49374"/>
                  <a:pt x="10779" y="49374"/>
                </a:cubicBezTo>
                <a:cubicBezTo>
                  <a:pt x="10702" y="49374"/>
                  <a:pt x="10505" y="49269"/>
                  <a:pt x="10352" y="49207"/>
                </a:cubicBezTo>
                <a:cubicBezTo>
                  <a:pt x="10281" y="49106"/>
                  <a:pt x="10300" y="49075"/>
                  <a:pt x="10355" y="49075"/>
                </a:cubicBezTo>
                <a:close/>
                <a:moveTo>
                  <a:pt x="6993" y="49358"/>
                </a:moveTo>
                <a:cubicBezTo>
                  <a:pt x="7134" y="49358"/>
                  <a:pt x="7397" y="49472"/>
                  <a:pt x="7459" y="49549"/>
                </a:cubicBezTo>
                <a:lnTo>
                  <a:pt x="7432" y="49549"/>
                </a:lnTo>
                <a:cubicBezTo>
                  <a:pt x="7404" y="49606"/>
                  <a:pt x="7353" y="49632"/>
                  <a:pt x="7272" y="49632"/>
                </a:cubicBezTo>
                <a:cubicBezTo>
                  <a:pt x="7201" y="49632"/>
                  <a:pt x="7107" y="49612"/>
                  <a:pt x="6985" y="49576"/>
                </a:cubicBezTo>
                <a:cubicBezTo>
                  <a:pt x="6856" y="49413"/>
                  <a:pt x="6895" y="49358"/>
                  <a:pt x="6993" y="49358"/>
                </a:cubicBezTo>
                <a:close/>
                <a:moveTo>
                  <a:pt x="33767" y="48864"/>
                </a:moveTo>
                <a:cubicBezTo>
                  <a:pt x="33836" y="48864"/>
                  <a:pt x="33931" y="48891"/>
                  <a:pt x="34048" y="48944"/>
                </a:cubicBezTo>
                <a:cubicBezTo>
                  <a:pt x="34208" y="49219"/>
                  <a:pt x="34626" y="49632"/>
                  <a:pt x="34440" y="49632"/>
                </a:cubicBezTo>
                <a:cubicBezTo>
                  <a:pt x="34411" y="49632"/>
                  <a:pt x="34370" y="49623"/>
                  <a:pt x="34311" y="49602"/>
                </a:cubicBezTo>
                <a:cubicBezTo>
                  <a:pt x="34110" y="49301"/>
                  <a:pt x="33958" y="49048"/>
                  <a:pt x="33693" y="49048"/>
                </a:cubicBezTo>
                <a:cubicBezTo>
                  <a:pt x="33680" y="49048"/>
                  <a:pt x="33667" y="49048"/>
                  <a:pt x="33654" y="49050"/>
                </a:cubicBezTo>
                <a:cubicBezTo>
                  <a:pt x="33622" y="48924"/>
                  <a:pt x="33666" y="48864"/>
                  <a:pt x="33767" y="48864"/>
                </a:cubicBezTo>
                <a:close/>
                <a:moveTo>
                  <a:pt x="58551" y="48920"/>
                </a:moveTo>
                <a:cubicBezTo>
                  <a:pt x="58640" y="48920"/>
                  <a:pt x="58769" y="48977"/>
                  <a:pt x="58954" y="49129"/>
                </a:cubicBezTo>
                <a:cubicBezTo>
                  <a:pt x="58934" y="49126"/>
                  <a:pt x="58916" y="49124"/>
                  <a:pt x="58901" y="49124"/>
                </a:cubicBezTo>
                <a:cubicBezTo>
                  <a:pt x="58627" y="49124"/>
                  <a:pt x="59223" y="49562"/>
                  <a:pt x="59322" y="49786"/>
                </a:cubicBezTo>
                <a:cubicBezTo>
                  <a:pt x="59033" y="49602"/>
                  <a:pt x="58744" y="49365"/>
                  <a:pt x="58507" y="49102"/>
                </a:cubicBezTo>
                <a:lnTo>
                  <a:pt x="58507" y="49102"/>
                </a:lnTo>
                <a:cubicBezTo>
                  <a:pt x="58675" y="49354"/>
                  <a:pt x="58725" y="49542"/>
                  <a:pt x="58637" y="49542"/>
                </a:cubicBezTo>
                <a:cubicBezTo>
                  <a:pt x="58586" y="49542"/>
                  <a:pt x="58492" y="49482"/>
                  <a:pt x="58349" y="49339"/>
                </a:cubicBezTo>
                <a:cubicBezTo>
                  <a:pt x="58349" y="49178"/>
                  <a:pt x="58361" y="48920"/>
                  <a:pt x="58551" y="48920"/>
                </a:cubicBezTo>
                <a:close/>
                <a:moveTo>
                  <a:pt x="8696" y="48910"/>
                </a:moveTo>
                <a:cubicBezTo>
                  <a:pt x="8770" y="48910"/>
                  <a:pt x="8866" y="48945"/>
                  <a:pt x="8984" y="49023"/>
                </a:cubicBezTo>
                <a:cubicBezTo>
                  <a:pt x="8974" y="49021"/>
                  <a:pt x="8967" y="49020"/>
                  <a:pt x="8961" y="49020"/>
                </a:cubicBezTo>
                <a:cubicBezTo>
                  <a:pt x="8887" y="49020"/>
                  <a:pt x="9093" y="49165"/>
                  <a:pt x="9142" y="49286"/>
                </a:cubicBezTo>
                <a:cubicBezTo>
                  <a:pt x="9129" y="49290"/>
                  <a:pt x="9115" y="49292"/>
                  <a:pt x="9100" y="49292"/>
                </a:cubicBezTo>
                <a:cubicBezTo>
                  <a:pt x="8983" y="49292"/>
                  <a:pt x="8807" y="49193"/>
                  <a:pt x="8720" y="49193"/>
                </a:cubicBezTo>
                <a:cubicBezTo>
                  <a:pt x="8657" y="49193"/>
                  <a:pt x="8639" y="49244"/>
                  <a:pt x="8721" y="49418"/>
                </a:cubicBezTo>
                <a:cubicBezTo>
                  <a:pt x="8958" y="49628"/>
                  <a:pt x="9063" y="49418"/>
                  <a:pt x="9326" y="49760"/>
                </a:cubicBezTo>
                <a:cubicBezTo>
                  <a:pt x="9291" y="49795"/>
                  <a:pt x="9244" y="49812"/>
                  <a:pt x="9185" y="49812"/>
                </a:cubicBezTo>
                <a:cubicBezTo>
                  <a:pt x="9066" y="49812"/>
                  <a:pt x="8896" y="49742"/>
                  <a:pt x="8669" y="49602"/>
                </a:cubicBezTo>
                <a:cubicBezTo>
                  <a:pt x="8451" y="49226"/>
                  <a:pt x="8471" y="48910"/>
                  <a:pt x="8696" y="48910"/>
                </a:cubicBezTo>
                <a:close/>
                <a:moveTo>
                  <a:pt x="6144" y="49207"/>
                </a:moveTo>
                <a:cubicBezTo>
                  <a:pt x="6459" y="49260"/>
                  <a:pt x="6617" y="49470"/>
                  <a:pt x="6906" y="49549"/>
                </a:cubicBezTo>
                <a:lnTo>
                  <a:pt x="6880" y="49549"/>
                </a:lnTo>
                <a:cubicBezTo>
                  <a:pt x="6985" y="49760"/>
                  <a:pt x="6880" y="49786"/>
                  <a:pt x="6828" y="49865"/>
                </a:cubicBezTo>
                <a:cubicBezTo>
                  <a:pt x="6617" y="49628"/>
                  <a:pt x="6328" y="49470"/>
                  <a:pt x="6144" y="49207"/>
                </a:cubicBezTo>
                <a:close/>
                <a:moveTo>
                  <a:pt x="16597" y="49513"/>
                </a:moveTo>
                <a:cubicBezTo>
                  <a:pt x="16710" y="49513"/>
                  <a:pt x="16965" y="49646"/>
                  <a:pt x="17111" y="49760"/>
                </a:cubicBezTo>
                <a:cubicBezTo>
                  <a:pt x="17173" y="49901"/>
                  <a:pt x="17172" y="49951"/>
                  <a:pt x="17132" y="49951"/>
                </a:cubicBezTo>
                <a:cubicBezTo>
                  <a:pt x="17053" y="49951"/>
                  <a:pt x="16820" y="49759"/>
                  <a:pt x="16611" y="49707"/>
                </a:cubicBezTo>
                <a:cubicBezTo>
                  <a:pt x="16510" y="49565"/>
                  <a:pt x="16526" y="49513"/>
                  <a:pt x="16597" y="49513"/>
                </a:cubicBezTo>
                <a:close/>
                <a:moveTo>
                  <a:pt x="58134" y="49503"/>
                </a:moveTo>
                <a:cubicBezTo>
                  <a:pt x="58186" y="49503"/>
                  <a:pt x="58265" y="49551"/>
                  <a:pt x="58376" y="49681"/>
                </a:cubicBezTo>
                <a:cubicBezTo>
                  <a:pt x="58345" y="49667"/>
                  <a:pt x="58321" y="49661"/>
                  <a:pt x="58303" y="49661"/>
                </a:cubicBezTo>
                <a:cubicBezTo>
                  <a:pt x="58180" y="49661"/>
                  <a:pt x="58321" y="49938"/>
                  <a:pt x="58481" y="50075"/>
                </a:cubicBezTo>
                <a:cubicBezTo>
                  <a:pt x="58323" y="50023"/>
                  <a:pt x="58191" y="49918"/>
                  <a:pt x="58086" y="49786"/>
                </a:cubicBezTo>
                <a:cubicBezTo>
                  <a:pt x="58035" y="49667"/>
                  <a:pt x="58039" y="49503"/>
                  <a:pt x="58134" y="49503"/>
                </a:cubicBezTo>
                <a:close/>
                <a:moveTo>
                  <a:pt x="5990" y="49259"/>
                </a:moveTo>
                <a:cubicBezTo>
                  <a:pt x="6038" y="49259"/>
                  <a:pt x="6119" y="49290"/>
                  <a:pt x="6249" y="49365"/>
                </a:cubicBezTo>
                <a:cubicBezTo>
                  <a:pt x="6196" y="49602"/>
                  <a:pt x="6538" y="49839"/>
                  <a:pt x="6775" y="50181"/>
                </a:cubicBezTo>
                <a:cubicBezTo>
                  <a:pt x="6591" y="50066"/>
                  <a:pt x="6508" y="50041"/>
                  <a:pt x="6444" y="50041"/>
                </a:cubicBezTo>
                <a:cubicBezTo>
                  <a:pt x="6396" y="50041"/>
                  <a:pt x="6358" y="50055"/>
                  <a:pt x="6298" y="50055"/>
                </a:cubicBezTo>
                <a:cubicBezTo>
                  <a:pt x="6254" y="50055"/>
                  <a:pt x="6198" y="50048"/>
                  <a:pt x="6117" y="50023"/>
                </a:cubicBezTo>
                <a:cubicBezTo>
                  <a:pt x="6203" y="49831"/>
                  <a:pt x="5787" y="49259"/>
                  <a:pt x="5990" y="49259"/>
                </a:cubicBezTo>
                <a:close/>
                <a:moveTo>
                  <a:pt x="7308" y="49865"/>
                </a:moveTo>
                <a:cubicBezTo>
                  <a:pt x="7371" y="49865"/>
                  <a:pt x="7459" y="49886"/>
                  <a:pt x="7590" y="49944"/>
                </a:cubicBezTo>
                <a:lnTo>
                  <a:pt x="7564" y="49944"/>
                </a:lnTo>
                <a:cubicBezTo>
                  <a:pt x="7643" y="50102"/>
                  <a:pt x="7801" y="50207"/>
                  <a:pt x="7958" y="50233"/>
                </a:cubicBezTo>
                <a:cubicBezTo>
                  <a:pt x="8064" y="50470"/>
                  <a:pt x="8037" y="50601"/>
                  <a:pt x="7853" y="50601"/>
                </a:cubicBezTo>
                <a:cubicBezTo>
                  <a:pt x="7748" y="50444"/>
                  <a:pt x="7906" y="50259"/>
                  <a:pt x="7564" y="50075"/>
                </a:cubicBezTo>
                <a:cubicBezTo>
                  <a:pt x="7514" y="50046"/>
                  <a:pt x="7476" y="50035"/>
                  <a:pt x="7447" y="50035"/>
                </a:cubicBezTo>
                <a:cubicBezTo>
                  <a:pt x="7346" y="50035"/>
                  <a:pt x="7346" y="50173"/>
                  <a:pt x="7270" y="50173"/>
                </a:cubicBezTo>
                <a:cubicBezTo>
                  <a:pt x="7230" y="50173"/>
                  <a:pt x="7170" y="50136"/>
                  <a:pt x="7064" y="50023"/>
                </a:cubicBezTo>
                <a:cubicBezTo>
                  <a:pt x="7155" y="49969"/>
                  <a:pt x="7170" y="49865"/>
                  <a:pt x="7308" y="49865"/>
                </a:cubicBezTo>
                <a:close/>
                <a:moveTo>
                  <a:pt x="17372" y="50211"/>
                </a:moveTo>
                <a:cubicBezTo>
                  <a:pt x="17395" y="50211"/>
                  <a:pt x="17444" y="50232"/>
                  <a:pt x="17532" y="50286"/>
                </a:cubicBezTo>
                <a:cubicBezTo>
                  <a:pt x="17611" y="50417"/>
                  <a:pt x="17689" y="50575"/>
                  <a:pt x="17768" y="50707"/>
                </a:cubicBezTo>
                <a:cubicBezTo>
                  <a:pt x="17637" y="50654"/>
                  <a:pt x="17479" y="50628"/>
                  <a:pt x="17426" y="50496"/>
                </a:cubicBezTo>
                <a:lnTo>
                  <a:pt x="17426" y="50496"/>
                </a:lnTo>
                <a:cubicBezTo>
                  <a:pt x="17458" y="50513"/>
                  <a:pt x="17479" y="50521"/>
                  <a:pt x="17490" y="50521"/>
                </a:cubicBezTo>
                <a:cubicBezTo>
                  <a:pt x="17565" y="50521"/>
                  <a:pt x="17282" y="50211"/>
                  <a:pt x="17372" y="50211"/>
                </a:cubicBezTo>
                <a:close/>
                <a:moveTo>
                  <a:pt x="32594" y="50189"/>
                </a:moveTo>
                <a:cubicBezTo>
                  <a:pt x="32616" y="50189"/>
                  <a:pt x="32645" y="50195"/>
                  <a:pt x="32680" y="50207"/>
                </a:cubicBezTo>
                <a:cubicBezTo>
                  <a:pt x="32996" y="50496"/>
                  <a:pt x="32786" y="50522"/>
                  <a:pt x="33049" y="50891"/>
                </a:cubicBezTo>
                <a:lnTo>
                  <a:pt x="33049" y="50917"/>
                </a:lnTo>
                <a:lnTo>
                  <a:pt x="32759" y="50785"/>
                </a:lnTo>
                <a:cubicBezTo>
                  <a:pt x="32619" y="50529"/>
                  <a:pt x="32417" y="50189"/>
                  <a:pt x="32594" y="50189"/>
                </a:cubicBezTo>
                <a:close/>
                <a:moveTo>
                  <a:pt x="15912" y="50025"/>
                </a:moveTo>
                <a:cubicBezTo>
                  <a:pt x="16046" y="50025"/>
                  <a:pt x="16258" y="50117"/>
                  <a:pt x="16480" y="50181"/>
                </a:cubicBezTo>
                <a:cubicBezTo>
                  <a:pt x="16559" y="50312"/>
                  <a:pt x="16716" y="50417"/>
                  <a:pt x="16769" y="50575"/>
                </a:cubicBezTo>
                <a:cubicBezTo>
                  <a:pt x="16480" y="50522"/>
                  <a:pt x="16374" y="50312"/>
                  <a:pt x="16190" y="50207"/>
                </a:cubicBezTo>
                <a:lnTo>
                  <a:pt x="16190" y="50207"/>
                </a:lnTo>
                <a:cubicBezTo>
                  <a:pt x="16269" y="50522"/>
                  <a:pt x="16453" y="50812"/>
                  <a:pt x="16690" y="51022"/>
                </a:cubicBezTo>
                <a:cubicBezTo>
                  <a:pt x="16676" y="51040"/>
                  <a:pt x="16659" y="51048"/>
                  <a:pt x="16638" y="51048"/>
                </a:cubicBezTo>
                <a:cubicBezTo>
                  <a:pt x="16537" y="51048"/>
                  <a:pt x="16360" y="50868"/>
                  <a:pt x="16164" y="50759"/>
                </a:cubicBezTo>
                <a:cubicBezTo>
                  <a:pt x="15954" y="50444"/>
                  <a:pt x="16111" y="50470"/>
                  <a:pt x="16085" y="50312"/>
                </a:cubicBezTo>
                <a:cubicBezTo>
                  <a:pt x="16050" y="50298"/>
                  <a:pt x="16022" y="50295"/>
                  <a:pt x="15997" y="50295"/>
                </a:cubicBezTo>
                <a:cubicBezTo>
                  <a:pt x="15982" y="50295"/>
                  <a:pt x="15968" y="50296"/>
                  <a:pt x="15953" y="50296"/>
                </a:cubicBezTo>
                <a:cubicBezTo>
                  <a:pt x="15906" y="50296"/>
                  <a:pt x="15858" y="50284"/>
                  <a:pt x="15770" y="50181"/>
                </a:cubicBezTo>
                <a:cubicBezTo>
                  <a:pt x="15770" y="50065"/>
                  <a:pt x="15824" y="50025"/>
                  <a:pt x="15912" y="50025"/>
                </a:cubicBezTo>
                <a:close/>
                <a:moveTo>
                  <a:pt x="32404" y="50504"/>
                </a:moveTo>
                <a:cubicBezTo>
                  <a:pt x="32421" y="50504"/>
                  <a:pt x="32443" y="50510"/>
                  <a:pt x="32470" y="50522"/>
                </a:cubicBezTo>
                <a:cubicBezTo>
                  <a:pt x="32759" y="50838"/>
                  <a:pt x="32365" y="50707"/>
                  <a:pt x="32838" y="51075"/>
                </a:cubicBezTo>
                <a:cubicBezTo>
                  <a:pt x="32528" y="51027"/>
                  <a:pt x="32240" y="50504"/>
                  <a:pt x="32404" y="50504"/>
                </a:cubicBezTo>
                <a:close/>
                <a:moveTo>
                  <a:pt x="17182" y="50542"/>
                </a:moveTo>
                <a:cubicBezTo>
                  <a:pt x="17247" y="50542"/>
                  <a:pt x="17313" y="50545"/>
                  <a:pt x="17374" y="50549"/>
                </a:cubicBezTo>
                <a:cubicBezTo>
                  <a:pt x="17479" y="50970"/>
                  <a:pt x="17269" y="51075"/>
                  <a:pt x="16979" y="51154"/>
                </a:cubicBezTo>
                <a:cubicBezTo>
                  <a:pt x="16417" y="50636"/>
                  <a:pt x="16797" y="50542"/>
                  <a:pt x="17182" y="50542"/>
                </a:cubicBezTo>
                <a:close/>
                <a:moveTo>
                  <a:pt x="6835" y="50646"/>
                </a:moveTo>
                <a:cubicBezTo>
                  <a:pt x="6864" y="50646"/>
                  <a:pt x="6904" y="50657"/>
                  <a:pt x="6959" y="50680"/>
                </a:cubicBezTo>
                <a:cubicBezTo>
                  <a:pt x="7117" y="50996"/>
                  <a:pt x="7248" y="51259"/>
                  <a:pt x="7038" y="51259"/>
                </a:cubicBezTo>
                <a:cubicBezTo>
                  <a:pt x="6904" y="50990"/>
                  <a:pt x="6674" y="50646"/>
                  <a:pt x="6835" y="50646"/>
                </a:cubicBezTo>
                <a:close/>
                <a:moveTo>
                  <a:pt x="16251" y="50938"/>
                </a:moveTo>
                <a:cubicBezTo>
                  <a:pt x="16299" y="50938"/>
                  <a:pt x="16367" y="50956"/>
                  <a:pt x="16453" y="50996"/>
                </a:cubicBezTo>
                <a:cubicBezTo>
                  <a:pt x="16664" y="51338"/>
                  <a:pt x="16401" y="51206"/>
                  <a:pt x="16401" y="51311"/>
                </a:cubicBezTo>
                <a:lnTo>
                  <a:pt x="16374" y="51311"/>
                </a:lnTo>
                <a:cubicBezTo>
                  <a:pt x="16139" y="51095"/>
                  <a:pt x="16108" y="50938"/>
                  <a:pt x="16251" y="50938"/>
                </a:cubicBezTo>
                <a:close/>
                <a:moveTo>
                  <a:pt x="18481" y="50889"/>
                </a:moveTo>
                <a:cubicBezTo>
                  <a:pt x="18684" y="50889"/>
                  <a:pt x="19130" y="51166"/>
                  <a:pt x="19373" y="51443"/>
                </a:cubicBezTo>
                <a:cubicBezTo>
                  <a:pt x="19031" y="51259"/>
                  <a:pt x="18873" y="51127"/>
                  <a:pt x="18452" y="51127"/>
                </a:cubicBezTo>
                <a:lnTo>
                  <a:pt x="18426" y="51154"/>
                </a:lnTo>
                <a:cubicBezTo>
                  <a:pt x="18336" y="50964"/>
                  <a:pt x="18375" y="50889"/>
                  <a:pt x="18481" y="50889"/>
                </a:cubicBezTo>
                <a:close/>
                <a:moveTo>
                  <a:pt x="15796" y="51075"/>
                </a:moveTo>
                <a:cubicBezTo>
                  <a:pt x="15751" y="51165"/>
                  <a:pt x="16016" y="51527"/>
                  <a:pt x="15891" y="51527"/>
                </a:cubicBezTo>
                <a:cubicBezTo>
                  <a:pt x="15871" y="51527"/>
                  <a:pt x="15840" y="51518"/>
                  <a:pt x="15796" y="51496"/>
                </a:cubicBezTo>
                <a:cubicBezTo>
                  <a:pt x="15638" y="51233"/>
                  <a:pt x="15638" y="51075"/>
                  <a:pt x="15796" y="51075"/>
                </a:cubicBezTo>
                <a:close/>
                <a:moveTo>
                  <a:pt x="15198" y="51422"/>
                </a:moveTo>
                <a:cubicBezTo>
                  <a:pt x="15269" y="51422"/>
                  <a:pt x="15386" y="51471"/>
                  <a:pt x="15559" y="51548"/>
                </a:cubicBezTo>
                <a:cubicBezTo>
                  <a:pt x="15672" y="51681"/>
                  <a:pt x="15653" y="51735"/>
                  <a:pt x="15580" y="51735"/>
                </a:cubicBezTo>
                <a:cubicBezTo>
                  <a:pt x="15466" y="51735"/>
                  <a:pt x="15219" y="51603"/>
                  <a:pt x="15138" y="51443"/>
                </a:cubicBezTo>
                <a:cubicBezTo>
                  <a:pt x="15152" y="51429"/>
                  <a:pt x="15172" y="51422"/>
                  <a:pt x="15198" y="51422"/>
                </a:cubicBezTo>
                <a:close/>
                <a:moveTo>
                  <a:pt x="3945" y="51729"/>
                </a:moveTo>
                <a:cubicBezTo>
                  <a:pt x="4098" y="51729"/>
                  <a:pt x="4360" y="51816"/>
                  <a:pt x="4513" y="51969"/>
                </a:cubicBezTo>
                <a:lnTo>
                  <a:pt x="4487" y="51969"/>
                </a:lnTo>
                <a:cubicBezTo>
                  <a:pt x="4460" y="51960"/>
                  <a:pt x="4432" y="51957"/>
                  <a:pt x="4402" y="51957"/>
                </a:cubicBezTo>
                <a:cubicBezTo>
                  <a:pt x="4341" y="51957"/>
                  <a:pt x="4272" y="51969"/>
                  <a:pt x="4197" y="51969"/>
                </a:cubicBezTo>
                <a:cubicBezTo>
                  <a:pt x="4086" y="51969"/>
                  <a:pt x="3961" y="51943"/>
                  <a:pt x="3829" y="51811"/>
                </a:cubicBezTo>
                <a:cubicBezTo>
                  <a:pt x="3811" y="51755"/>
                  <a:pt x="3861" y="51729"/>
                  <a:pt x="3945" y="51729"/>
                </a:cubicBezTo>
                <a:close/>
                <a:moveTo>
                  <a:pt x="17507" y="51390"/>
                </a:moveTo>
                <a:cubicBezTo>
                  <a:pt x="17567" y="51390"/>
                  <a:pt x="17654" y="51417"/>
                  <a:pt x="17768" y="51469"/>
                </a:cubicBezTo>
                <a:cubicBezTo>
                  <a:pt x="18031" y="51864"/>
                  <a:pt x="17558" y="51548"/>
                  <a:pt x="17952" y="51943"/>
                </a:cubicBezTo>
                <a:cubicBezTo>
                  <a:pt x="17795" y="51890"/>
                  <a:pt x="17637" y="51811"/>
                  <a:pt x="17505" y="51706"/>
                </a:cubicBezTo>
                <a:lnTo>
                  <a:pt x="17505" y="51706"/>
                </a:lnTo>
                <a:cubicBezTo>
                  <a:pt x="17697" y="51957"/>
                  <a:pt x="17649" y="52075"/>
                  <a:pt x="17505" y="52075"/>
                </a:cubicBezTo>
                <a:cubicBezTo>
                  <a:pt x="17392" y="52075"/>
                  <a:pt x="17220" y="52002"/>
                  <a:pt x="17058" y="51864"/>
                </a:cubicBezTo>
                <a:lnTo>
                  <a:pt x="17058" y="51864"/>
                </a:lnTo>
                <a:cubicBezTo>
                  <a:pt x="17113" y="51888"/>
                  <a:pt x="17153" y="51898"/>
                  <a:pt x="17181" y="51898"/>
                </a:cubicBezTo>
                <a:cubicBezTo>
                  <a:pt x="17325" y="51898"/>
                  <a:pt x="17164" y="51629"/>
                  <a:pt x="17302" y="51629"/>
                </a:cubicBezTo>
                <a:cubicBezTo>
                  <a:pt x="17341" y="51629"/>
                  <a:pt x="17404" y="51650"/>
                  <a:pt x="17505" y="51706"/>
                </a:cubicBezTo>
                <a:cubicBezTo>
                  <a:pt x="17383" y="51496"/>
                  <a:pt x="17388" y="51390"/>
                  <a:pt x="17507" y="51390"/>
                </a:cubicBezTo>
                <a:close/>
                <a:moveTo>
                  <a:pt x="31882" y="50571"/>
                </a:moveTo>
                <a:cubicBezTo>
                  <a:pt x="31911" y="50571"/>
                  <a:pt x="31940" y="50572"/>
                  <a:pt x="31970" y="50575"/>
                </a:cubicBezTo>
                <a:cubicBezTo>
                  <a:pt x="32125" y="50778"/>
                  <a:pt x="32106" y="50825"/>
                  <a:pt x="32032" y="50825"/>
                </a:cubicBezTo>
                <a:cubicBezTo>
                  <a:pt x="31970" y="50825"/>
                  <a:pt x="31868" y="50791"/>
                  <a:pt x="31802" y="50791"/>
                </a:cubicBezTo>
                <a:cubicBezTo>
                  <a:pt x="31734" y="50791"/>
                  <a:pt x="31702" y="50826"/>
                  <a:pt x="31786" y="50970"/>
                </a:cubicBezTo>
                <a:cubicBezTo>
                  <a:pt x="32023" y="51048"/>
                  <a:pt x="32023" y="50917"/>
                  <a:pt x="32233" y="51206"/>
                </a:cubicBezTo>
                <a:cubicBezTo>
                  <a:pt x="32219" y="51221"/>
                  <a:pt x="32201" y="51227"/>
                  <a:pt x="32180" y="51227"/>
                </a:cubicBezTo>
                <a:cubicBezTo>
                  <a:pt x="32053" y="51227"/>
                  <a:pt x="31821" y="50985"/>
                  <a:pt x="31550" y="50917"/>
                </a:cubicBezTo>
                <a:lnTo>
                  <a:pt x="31550" y="50917"/>
                </a:lnTo>
                <a:cubicBezTo>
                  <a:pt x="31786" y="51338"/>
                  <a:pt x="31129" y="50943"/>
                  <a:pt x="31418" y="51390"/>
                </a:cubicBezTo>
                <a:cubicBezTo>
                  <a:pt x="31491" y="51390"/>
                  <a:pt x="31524" y="51350"/>
                  <a:pt x="31601" y="51350"/>
                </a:cubicBezTo>
                <a:cubicBezTo>
                  <a:pt x="31663" y="51350"/>
                  <a:pt x="31754" y="51376"/>
                  <a:pt x="31918" y="51469"/>
                </a:cubicBezTo>
                <a:cubicBezTo>
                  <a:pt x="32049" y="51706"/>
                  <a:pt x="31839" y="51601"/>
                  <a:pt x="32049" y="51864"/>
                </a:cubicBezTo>
                <a:cubicBezTo>
                  <a:pt x="31877" y="51864"/>
                  <a:pt x="31618" y="51513"/>
                  <a:pt x="31543" y="51513"/>
                </a:cubicBezTo>
                <a:cubicBezTo>
                  <a:pt x="31526" y="51513"/>
                  <a:pt x="31518" y="51531"/>
                  <a:pt x="31523" y="51574"/>
                </a:cubicBezTo>
                <a:cubicBezTo>
                  <a:pt x="31602" y="51785"/>
                  <a:pt x="31918" y="51811"/>
                  <a:pt x="31997" y="52048"/>
                </a:cubicBezTo>
                <a:cubicBezTo>
                  <a:pt x="31997" y="52087"/>
                  <a:pt x="31964" y="52107"/>
                  <a:pt x="31908" y="52107"/>
                </a:cubicBezTo>
                <a:cubicBezTo>
                  <a:pt x="31852" y="52107"/>
                  <a:pt x="31773" y="52087"/>
                  <a:pt x="31681" y="52048"/>
                </a:cubicBezTo>
                <a:cubicBezTo>
                  <a:pt x="31471" y="51837"/>
                  <a:pt x="31365" y="51574"/>
                  <a:pt x="31129" y="51390"/>
                </a:cubicBezTo>
                <a:cubicBezTo>
                  <a:pt x="31129" y="51424"/>
                  <a:pt x="31104" y="51436"/>
                  <a:pt x="31066" y="51436"/>
                </a:cubicBezTo>
                <a:cubicBezTo>
                  <a:pt x="30985" y="51436"/>
                  <a:pt x="30841" y="51382"/>
                  <a:pt x="30734" y="51364"/>
                </a:cubicBezTo>
                <a:cubicBezTo>
                  <a:pt x="30866" y="51154"/>
                  <a:pt x="31024" y="50970"/>
                  <a:pt x="31208" y="50812"/>
                </a:cubicBezTo>
                <a:cubicBezTo>
                  <a:pt x="31396" y="50670"/>
                  <a:pt x="31627" y="50571"/>
                  <a:pt x="31882" y="50571"/>
                </a:cubicBezTo>
                <a:close/>
                <a:moveTo>
                  <a:pt x="13351" y="51859"/>
                </a:moveTo>
                <a:cubicBezTo>
                  <a:pt x="13436" y="51859"/>
                  <a:pt x="13554" y="51912"/>
                  <a:pt x="13639" y="52022"/>
                </a:cubicBezTo>
                <a:cubicBezTo>
                  <a:pt x="13613" y="52012"/>
                  <a:pt x="13593" y="52008"/>
                  <a:pt x="13578" y="52008"/>
                </a:cubicBezTo>
                <a:cubicBezTo>
                  <a:pt x="13499" y="52008"/>
                  <a:pt x="13549" y="52122"/>
                  <a:pt x="13454" y="52122"/>
                </a:cubicBezTo>
                <a:cubicBezTo>
                  <a:pt x="13421" y="52122"/>
                  <a:pt x="13373" y="52109"/>
                  <a:pt x="13297" y="52074"/>
                </a:cubicBezTo>
                <a:cubicBezTo>
                  <a:pt x="13198" y="51932"/>
                  <a:pt x="13252" y="51859"/>
                  <a:pt x="13351" y="51859"/>
                </a:cubicBezTo>
                <a:close/>
                <a:moveTo>
                  <a:pt x="3482" y="51922"/>
                </a:moveTo>
                <a:cubicBezTo>
                  <a:pt x="3550" y="51922"/>
                  <a:pt x="3636" y="51956"/>
                  <a:pt x="3750" y="52048"/>
                </a:cubicBezTo>
                <a:cubicBezTo>
                  <a:pt x="3673" y="52126"/>
                  <a:pt x="3609" y="52218"/>
                  <a:pt x="3421" y="52218"/>
                </a:cubicBezTo>
                <a:cubicBezTo>
                  <a:pt x="3355" y="52218"/>
                  <a:pt x="3274" y="52207"/>
                  <a:pt x="3172" y="52179"/>
                </a:cubicBezTo>
                <a:cubicBezTo>
                  <a:pt x="3265" y="52123"/>
                  <a:pt x="3319" y="51922"/>
                  <a:pt x="3482" y="51922"/>
                </a:cubicBezTo>
                <a:close/>
                <a:moveTo>
                  <a:pt x="2725" y="52232"/>
                </a:moveTo>
                <a:lnTo>
                  <a:pt x="2725" y="52232"/>
                </a:lnTo>
                <a:cubicBezTo>
                  <a:pt x="2719" y="52235"/>
                  <a:pt x="2714" y="52238"/>
                  <a:pt x="2710" y="52241"/>
                </a:cubicBezTo>
                <a:lnTo>
                  <a:pt x="2710" y="52241"/>
                </a:lnTo>
                <a:cubicBezTo>
                  <a:pt x="2716" y="52238"/>
                  <a:pt x="2721" y="52236"/>
                  <a:pt x="2725" y="52232"/>
                </a:cubicBezTo>
                <a:close/>
                <a:moveTo>
                  <a:pt x="12850" y="51837"/>
                </a:moveTo>
                <a:cubicBezTo>
                  <a:pt x="13106" y="51837"/>
                  <a:pt x="13536" y="52286"/>
                  <a:pt x="13366" y="52286"/>
                </a:cubicBezTo>
                <a:cubicBezTo>
                  <a:pt x="13361" y="52286"/>
                  <a:pt x="13356" y="52285"/>
                  <a:pt x="13350" y="52285"/>
                </a:cubicBezTo>
                <a:cubicBezTo>
                  <a:pt x="13245" y="52074"/>
                  <a:pt x="12929" y="52074"/>
                  <a:pt x="12850" y="51837"/>
                </a:cubicBezTo>
                <a:close/>
                <a:moveTo>
                  <a:pt x="4329" y="52258"/>
                </a:moveTo>
                <a:cubicBezTo>
                  <a:pt x="4456" y="52334"/>
                  <a:pt x="4558" y="52460"/>
                  <a:pt x="4636" y="52587"/>
                </a:cubicBezTo>
                <a:lnTo>
                  <a:pt x="4636" y="52587"/>
                </a:lnTo>
                <a:cubicBezTo>
                  <a:pt x="4598" y="52573"/>
                  <a:pt x="4570" y="52569"/>
                  <a:pt x="4548" y="52569"/>
                </a:cubicBezTo>
                <a:cubicBezTo>
                  <a:pt x="4512" y="52569"/>
                  <a:pt x="4488" y="52579"/>
                  <a:pt x="4452" y="52579"/>
                </a:cubicBezTo>
                <a:cubicBezTo>
                  <a:pt x="4423" y="52579"/>
                  <a:pt x="4386" y="52572"/>
                  <a:pt x="4329" y="52548"/>
                </a:cubicBezTo>
                <a:cubicBezTo>
                  <a:pt x="4303" y="52442"/>
                  <a:pt x="4355" y="52390"/>
                  <a:pt x="4329" y="52258"/>
                </a:cubicBezTo>
                <a:close/>
                <a:moveTo>
                  <a:pt x="30445" y="52232"/>
                </a:moveTo>
                <a:lnTo>
                  <a:pt x="30445" y="52232"/>
                </a:lnTo>
                <a:cubicBezTo>
                  <a:pt x="30726" y="52302"/>
                  <a:pt x="31007" y="52726"/>
                  <a:pt x="30861" y="52726"/>
                </a:cubicBezTo>
                <a:cubicBezTo>
                  <a:pt x="30843" y="52726"/>
                  <a:pt x="30819" y="52720"/>
                  <a:pt x="30787" y="52705"/>
                </a:cubicBezTo>
                <a:cubicBezTo>
                  <a:pt x="30708" y="52521"/>
                  <a:pt x="30498" y="52442"/>
                  <a:pt x="30445" y="52232"/>
                </a:cubicBezTo>
                <a:close/>
                <a:moveTo>
                  <a:pt x="12377" y="52653"/>
                </a:moveTo>
                <a:lnTo>
                  <a:pt x="12377" y="52653"/>
                </a:lnTo>
                <a:cubicBezTo>
                  <a:pt x="12477" y="52874"/>
                  <a:pt x="12516" y="53049"/>
                  <a:pt x="12365" y="53049"/>
                </a:cubicBezTo>
                <a:cubicBezTo>
                  <a:pt x="12318" y="53049"/>
                  <a:pt x="12253" y="53032"/>
                  <a:pt x="12166" y="52995"/>
                </a:cubicBezTo>
                <a:cubicBezTo>
                  <a:pt x="12035" y="52732"/>
                  <a:pt x="12245" y="52732"/>
                  <a:pt x="12377" y="52653"/>
                </a:cubicBezTo>
                <a:close/>
                <a:moveTo>
                  <a:pt x="15244" y="52495"/>
                </a:moveTo>
                <a:lnTo>
                  <a:pt x="15244" y="52495"/>
                </a:lnTo>
                <a:cubicBezTo>
                  <a:pt x="15401" y="52585"/>
                  <a:pt x="15491" y="52612"/>
                  <a:pt x="15553" y="52612"/>
                </a:cubicBezTo>
                <a:cubicBezTo>
                  <a:pt x="15636" y="52612"/>
                  <a:pt x="15668" y="52563"/>
                  <a:pt x="15743" y="52548"/>
                </a:cubicBezTo>
                <a:cubicBezTo>
                  <a:pt x="15770" y="52784"/>
                  <a:pt x="15822" y="52758"/>
                  <a:pt x="16006" y="53074"/>
                </a:cubicBezTo>
                <a:cubicBezTo>
                  <a:pt x="15856" y="52973"/>
                  <a:pt x="15741" y="52909"/>
                  <a:pt x="15688" y="52909"/>
                </a:cubicBezTo>
                <a:cubicBezTo>
                  <a:pt x="15630" y="52909"/>
                  <a:pt x="15646" y="52986"/>
                  <a:pt x="15770" y="53179"/>
                </a:cubicBezTo>
                <a:cubicBezTo>
                  <a:pt x="15585" y="53126"/>
                  <a:pt x="15454" y="53047"/>
                  <a:pt x="15322" y="52942"/>
                </a:cubicBezTo>
                <a:cubicBezTo>
                  <a:pt x="15112" y="52653"/>
                  <a:pt x="15270" y="52653"/>
                  <a:pt x="15244" y="52495"/>
                </a:cubicBezTo>
                <a:close/>
                <a:moveTo>
                  <a:pt x="910" y="53021"/>
                </a:moveTo>
                <a:cubicBezTo>
                  <a:pt x="1120" y="53100"/>
                  <a:pt x="1304" y="53258"/>
                  <a:pt x="1462" y="53415"/>
                </a:cubicBezTo>
                <a:cubicBezTo>
                  <a:pt x="1278" y="53468"/>
                  <a:pt x="1515" y="53626"/>
                  <a:pt x="1199" y="53678"/>
                </a:cubicBezTo>
                <a:cubicBezTo>
                  <a:pt x="1026" y="53456"/>
                  <a:pt x="900" y="53280"/>
                  <a:pt x="929" y="53172"/>
                </a:cubicBezTo>
                <a:lnTo>
                  <a:pt x="929" y="53172"/>
                </a:lnTo>
                <a:cubicBezTo>
                  <a:pt x="1009" y="53256"/>
                  <a:pt x="1063" y="53288"/>
                  <a:pt x="1091" y="53288"/>
                </a:cubicBezTo>
                <a:cubicBezTo>
                  <a:pt x="1160" y="53288"/>
                  <a:pt x="1091" y="53111"/>
                  <a:pt x="910" y="53021"/>
                </a:cubicBezTo>
                <a:close/>
                <a:moveTo>
                  <a:pt x="14770" y="52784"/>
                </a:moveTo>
                <a:lnTo>
                  <a:pt x="14770" y="52784"/>
                </a:lnTo>
                <a:cubicBezTo>
                  <a:pt x="15217" y="53337"/>
                  <a:pt x="14849" y="53284"/>
                  <a:pt x="14691" y="53521"/>
                </a:cubicBezTo>
                <a:cubicBezTo>
                  <a:pt x="14750" y="53598"/>
                  <a:pt x="14866" y="53691"/>
                  <a:pt x="14815" y="53691"/>
                </a:cubicBezTo>
                <a:cubicBezTo>
                  <a:pt x="14798" y="53691"/>
                  <a:pt x="14760" y="53679"/>
                  <a:pt x="14691" y="53652"/>
                </a:cubicBezTo>
                <a:cubicBezTo>
                  <a:pt x="14560" y="53521"/>
                  <a:pt x="14428" y="53363"/>
                  <a:pt x="14376" y="53179"/>
                </a:cubicBezTo>
                <a:lnTo>
                  <a:pt x="14376" y="53179"/>
                </a:lnTo>
                <a:cubicBezTo>
                  <a:pt x="14418" y="53189"/>
                  <a:pt x="14453" y="53194"/>
                  <a:pt x="14482" y="53194"/>
                </a:cubicBezTo>
                <a:cubicBezTo>
                  <a:pt x="14749" y="53194"/>
                  <a:pt x="14557" y="52808"/>
                  <a:pt x="14770" y="52784"/>
                </a:cubicBezTo>
                <a:close/>
                <a:moveTo>
                  <a:pt x="10799" y="53363"/>
                </a:moveTo>
                <a:lnTo>
                  <a:pt x="10799" y="53363"/>
                </a:lnTo>
                <a:cubicBezTo>
                  <a:pt x="10966" y="53452"/>
                  <a:pt x="11060" y="53474"/>
                  <a:pt x="11128" y="53474"/>
                </a:cubicBezTo>
                <a:cubicBezTo>
                  <a:pt x="11197" y="53474"/>
                  <a:pt x="11240" y="53452"/>
                  <a:pt x="11305" y="53452"/>
                </a:cubicBezTo>
                <a:cubicBezTo>
                  <a:pt x="11349" y="53452"/>
                  <a:pt x="11404" y="53461"/>
                  <a:pt x="11483" y="53494"/>
                </a:cubicBezTo>
                <a:cubicBezTo>
                  <a:pt x="11667" y="53810"/>
                  <a:pt x="11167" y="53547"/>
                  <a:pt x="11588" y="54073"/>
                </a:cubicBezTo>
                <a:cubicBezTo>
                  <a:pt x="11516" y="54037"/>
                  <a:pt x="11474" y="54027"/>
                  <a:pt x="11444" y="54027"/>
                </a:cubicBezTo>
                <a:cubicBezTo>
                  <a:pt x="11401" y="54027"/>
                  <a:pt x="11383" y="54048"/>
                  <a:pt x="11342" y="54048"/>
                </a:cubicBezTo>
                <a:cubicBezTo>
                  <a:pt x="11305" y="54048"/>
                  <a:pt x="11249" y="54031"/>
                  <a:pt x="11141" y="53968"/>
                </a:cubicBezTo>
                <a:lnTo>
                  <a:pt x="11114" y="53968"/>
                </a:lnTo>
                <a:cubicBezTo>
                  <a:pt x="11062" y="53757"/>
                  <a:pt x="10930" y="53547"/>
                  <a:pt x="10799" y="53363"/>
                </a:cubicBezTo>
                <a:close/>
                <a:moveTo>
                  <a:pt x="10534" y="53895"/>
                </a:moveTo>
                <a:cubicBezTo>
                  <a:pt x="10577" y="53895"/>
                  <a:pt x="10637" y="53908"/>
                  <a:pt x="10720" y="53941"/>
                </a:cubicBezTo>
                <a:cubicBezTo>
                  <a:pt x="10926" y="54130"/>
                  <a:pt x="10773" y="54353"/>
                  <a:pt x="10533" y="54353"/>
                </a:cubicBezTo>
                <a:cubicBezTo>
                  <a:pt x="10405" y="54353"/>
                  <a:pt x="10252" y="54290"/>
                  <a:pt x="10115" y="54126"/>
                </a:cubicBezTo>
                <a:lnTo>
                  <a:pt x="10115" y="54126"/>
                </a:lnTo>
                <a:cubicBezTo>
                  <a:pt x="10185" y="54151"/>
                  <a:pt x="10238" y="54162"/>
                  <a:pt x="10277" y="54162"/>
                </a:cubicBezTo>
                <a:cubicBezTo>
                  <a:pt x="10471" y="54162"/>
                  <a:pt x="10342" y="53895"/>
                  <a:pt x="10534" y="53895"/>
                </a:cubicBezTo>
                <a:close/>
                <a:moveTo>
                  <a:pt x="15656" y="54239"/>
                </a:moveTo>
                <a:cubicBezTo>
                  <a:pt x="15712" y="54239"/>
                  <a:pt x="15809" y="54277"/>
                  <a:pt x="15927" y="54336"/>
                </a:cubicBezTo>
                <a:cubicBezTo>
                  <a:pt x="16001" y="54468"/>
                  <a:pt x="15992" y="54518"/>
                  <a:pt x="15924" y="54518"/>
                </a:cubicBezTo>
                <a:cubicBezTo>
                  <a:pt x="15870" y="54518"/>
                  <a:pt x="15780" y="54487"/>
                  <a:pt x="15664" y="54441"/>
                </a:cubicBezTo>
                <a:cubicBezTo>
                  <a:pt x="15577" y="54296"/>
                  <a:pt x="15586" y="54239"/>
                  <a:pt x="15656" y="54239"/>
                </a:cubicBezTo>
                <a:close/>
                <a:moveTo>
                  <a:pt x="52327" y="55441"/>
                </a:moveTo>
                <a:lnTo>
                  <a:pt x="52327" y="55441"/>
                </a:lnTo>
                <a:cubicBezTo>
                  <a:pt x="52327" y="55455"/>
                  <a:pt x="52336" y="55472"/>
                  <a:pt x="52352" y="55491"/>
                </a:cubicBezTo>
                <a:lnTo>
                  <a:pt x="52352" y="55491"/>
                </a:lnTo>
                <a:cubicBezTo>
                  <a:pt x="52344" y="55475"/>
                  <a:pt x="52336" y="55458"/>
                  <a:pt x="52327" y="55441"/>
                </a:cubicBezTo>
                <a:close/>
                <a:moveTo>
                  <a:pt x="23783" y="54917"/>
                </a:moveTo>
                <a:cubicBezTo>
                  <a:pt x="23829" y="54917"/>
                  <a:pt x="23897" y="54939"/>
                  <a:pt x="24001" y="54993"/>
                </a:cubicBezTo>
                <a:cubicBezTo>
                  <a:pt x="24186" y="55309"/>
                  <a:pt x="23975" y="55283"/>
                  <a:pt x="24080" y="55546"/>
                </a:cubicBezTo>
                <a:cubicBezTo>
                  <a:pt x="23870" y="55493"/>
                  <a:pt x="23712" y="55388"/>
                  <a:pt x="23607" y="55230"/>
                </a:cubicBezTo>
                <a:cubicBezTo>
                  <a:pt x="23773" y="55230"/>
                  <a:pt x="23610" y="54917"/>
                  <a:pt x="23783" y="54917"/>
                </a:cubicBezTo>
                <a:close/>
                <a:moveTo>
                  <a:pt x="4092" y="55651"/>
                </a:moveTo>
                <a:lnTo>
                  <a:pt x="4092" y="55651"/>
                </a:lnTo>
                <a:cubicBezTo>
                  <a:pt x="4197" y="55835"/>
                  <a:pt x="4460" y="55835"/>
                  <a:pt x="4539" y="56019"/>
                </a:cubicBezTo>
                <a:cubicBezTo>
                  <a:pt x="4535" y="56053"/>
                  <a:pt x="4515" y="56067"/>
                  <a:pt x="4485" y="56067"/>
                </a:cubicBezTo>
                <a:cubicBezTo>
                  <a:pt x="4326" y="56067"/>
                  <a:pt x="3893" y="55673"/>
                  <a:pt x="4092" y="55651"/>
                </a:cubicBezTo>
                <a:close/>
                <a:moveTo>
                  <a:pt x="21819" y="55677"/>
                </a:moveTo>
                <a:cubicBezTo>
                  <a:pt x="21976" y="56072"/>
                  <a:pt x="21819" y="56151"/>
                  <a:pt x="21661" y="56230"/>
                </a:cubicBezTo>
                <a:cubicBezTo>
                  <a:pt x="21450" y="55809"/>
                  <a:pt x="21661" y="55756"/>
                  <a:pt x="21819" y="55677"/>
                </a:cubicBezTo>
                <a:close/>
                <a:moveTo>
                  <a:pt x="52501" y="55948"/>
                </a:moveTo>
                <a:cubicBezTo>
                  <a:pt x="52543" y="55948"/>
                  <a:pt x="52605" y="55982"/>
                  <a:pt x="52695" y="56072"/>
                </a:cubicBezTo>
                <a:cubicBezTo>
                  <a:pt x="52690" y="56071"/>
                  <a:pt x="52685" y="56071"/>
                  <a:pt x="52681" y="56071"/>
                </a:cubicBezTo>
                <a:cubicBezTo>
                  <a:pt x="52559" y="56071"/>
                  <a:pt x="52715" y="56349"/>
                  <a:pt x="52593" y="56349"/>
                </a:cubicBezTo>
                <a:cubicBezTo>
                  <a:pt x="52562" y="56349"/>
                  <a:pt x="52511" y="56330"/>
                  <a:pt x="52432" y="56282"/>
                </a:cubicBezTo>
                <a:cubicBezTo>
                  <a:pt x="52413" y="56169"/>
                  <a:pt x="52394" y="55948"/>
                  <a:pt x="52501" y="55948"/>
                </a:cubicBezTo>
                <a:close/>
                <a:moveTo>
                  <a:pt x="60559" y="53"/>
                </a:moveTo>
                <a:cubicBezTo>
                  <a:pt x="60480" y="158"/>
                  <a:pt x="60322" y="0"/>
                  <a:pt x="60532" y="395"/>
                </a:cubicBezTo>
                <a:cubicBezTo>
                  <a:pt x="60511" y="391"/>
                  <a:pt x="60491" y="390"/>
                  <a:pt x="60472" y="390"/>
                </a:cubicBezTo>
                <a:cubicBezTo>
                  <a:pt x="59864" y="390"/>
                  <a:pt x="60103" y="1960"/>
                  <a:pt x="59848" y="2393"/>
                </a:cubicBezTo>
                <a:cubicBezTo>
                  <a:pt x="59612" y="2262"/>
                  <a:pt x="59770" y="1867"/>
                  <a:pt x="59428" y="1762"/>
                </a:cubicBezTo>
                <a:lnTo>
                  <a:pt x="59428" y="1762"/>
                </a:lnTo>
                <a:cubicBezTo>
                  <a:pt x="59638" y="1999"/>
                  <a:pt x="59717" y="2341"/>
                  <a:pt x="59638" y="2656"/>
                </a:cubicBezTo>
                <a:cubicBezTo>
                  <a:pt x="59711" y="2656"/>
                  <a:pt x="59789" y="2673"/>
                  <a:pt x="59853" y="2673"/>
                </a:cubicBezTo>
                <a:cubicBezTo>
                  <a:pt x="59927" y="2673"/>
                  <a:pt x="59980" y="2650"/>
                  <a:pt x="59980" y="2551"/>
                </a:cubicBezTo>
                <a:cubicBezTo>
                  <a:pt x="60059" y="2630"/>
                  <a:pt x="60085" y="2709"/>
                  <a:pt x="60190" y="2762"/>
                </a:cubicBezTo>
                <a:cubicBezTo>
                  <a:pt x="60217" y="3156"/>
                  <a:pt x="59612" y="2735"/>
                  <a:pt x="59875" y="3393"/>
                </a:cubicBezTo>
                <a:cubicBezTo>
                  <a:pt x="59717" y="3314"/>
                  <a:pt x="59638" y="3156"/>
                  <a:pt x="59480" y="3077"/>
                </a:cubicBezTo>
                <a:lnTo>
                  <a:pt x="59480" y="3077"/>
                </a:lnTo>
                <a:cubicBezTo>
                  <a:pt x="59638" y="3524"/>
                  <a:pt x="59296" y="3367"/>
                  <a:pt x="59296" y="3630"/>
                </a:cubicBezTo>
                <a:cubicBezTo>
                  <a:pt x="59165" y="3551"/>
                  <a:pt x="59059" y="3419"/>
                  <a:pt x="58981" y="3288"/>
                </a:cubicBezTo>
                <a:cubicBezTo>
                  <a:pt x="58966" y="3280"/>
                  <a:pt x="58954" y="3277"/>
                  <a:pt x="58944" y="3277"/>
                </a:cubicBezTo>
                <a:cubicBezTo>
                  <a:pt x="58879" y="3277"/>
                  <a:pt x="58924" y="3432"/>
                  <a:pt x="58850" y="3432"/>
                </a:cubicBezTo>
                <a:cubicBezTo>
                  <a:pt x="58820" y="3432"/>
                  <a:pt x="58772" y="3408"/>
                  <a:pt x="58691" y="3340"/>
                </a:cubicBezTo>
                <a:lnTo>
                  <a:pt x="58691" y="3340"/>
                </a:lnTo>
                <a:cubicBezTo>
                  <a:pt x="58744" y="3472"/>
                  <a:pt x="58823" y="3577"/>
                  <a:pt x="58954" y="3630"/>
                </a:cubicBezTo>
                <a:cubicBezTo>
                  <a:pt x="58349" y="3971"/>
                  <a:pt x="58113" y="4366"/>
                  <a:pt x="57771" y="4945"/>
                </a:cubicBezTo>
                <a:cubicBezTo>
                  <a:pt x="57613" y="4813"/>
                  <a:pt x="57508" y="4629"/>
                  <a:pt x="57455" y="4445"/>
                </a:cubicBezTo>
                <a:cubicBezTo>
                  <a:pt x="57355" y="4470"/>
                  <a:pt x="57397" y="4684"/>
                  <a:pt x="57268" y="4684"/>
                </a:cubicBezTo>
                <a:cubicBezTo>
                  <a:pt x="57261" y="4684"/>
                  <a:pt x="57253" y="4683"/>
                  <a:pt x="57245" y="4682"/>
                </a:cubicBezTo>
                <a:lnTo>
                  <a:pt x="57245" y="4682"/>
                </a:lnTo>
                <a:cubicBezTo>
                  <a:pt x="57271" y="4971"/>
                  <a:pt x="57639" y="5050"/>
                  <a:pt x="57665" y="5339"/>
                </a:cubicBezTo>
                <a:cubicBezTo>
                  <a:pt x="57566" y="5282"/>
                  <a:pt x="57491" y="5256"/>
                  <a:pt x="57438" y="5256"/>
                </a:cubicBezTo>
                <a:cubicBezTo>
                  <a:pt x="57293" y="5256"/>
                  <a:pt x="57299" y="5446"/>
                  <a:pt x="57376" y="5734"/>
                </a:cubicBezTo>
                <a:cubicBezTo>
                  <a:pt x="57166" y="5655"/>
                  <a:pt x="57113" y="5444"/>
                  <a:pt x="56876" y="5365"/>
                </a:cubicBezTo>
                <a:lnTo>
                  <a:pt x="56876" y="5365"/>
                </a:lnTo>
                <a:cubicBezTo>
                  <a:pt x="56982" y="5576"/>
                  <a:pt x="57192" y="5707"/>
                  <a:pt x="57271" y="5918"/>
                </a:cubicBezTo>
                <a:cubicBezTo>
                  <a:pt x="57148" y="5840"/>
                  <a:pt x="57081" y="5809"/>
                  <a:pt x="57047" y="5809"/>
                </a:cubicBezTo>
                <a:cubicBezTo>
                  <a:pt x="56943" y="5809"/>
                  <a:pt x="57153" y="6107"/>
                  <a:pt x="57034" y="6286"/>
                </a:cubicBezTo>
                <a:cubicBezTo>
                  <a:pt x="56850" y="6207"/>
                  <a:pt x="56798" y="5997"/>
                  <a:pt x="56561" y="5918"/>
                </a:cubicBezTo>
                <a:lnTo>
                  <a:pt x="56561" y="5918"/>
                </a:lnTo>
                <a:cubicBezTo>
                  <a:pt x="56640" y="6075"/>
                  <a:pt x="56745" y="6181"/>
                  <a:pt x="56903" y="6286"/>
                </a:cubicBezTo>
                <a:cubicBezTo>
                  <a:pt x="56903" y="6401"/>
                  <a:pt x="56813" y="6453"/>
                  <a:pt x="56679" y="6453"/>
                </a:cubicBezTo>
                <a:cubicBezTo>
                  <a:pt x="56414" y="6453"/>
                  <a:pt x="55972" y="6249"/>
                  <a:pt x="55693" y="5918"/>
                </a:cubicBezTo>
                <a:lnTo>
                  <a:pt x="55693" y="5918"/>
                </a:lnTo>
                <a:cubicBezTo>
                  <a:pt x="55667" y="6391"/>
                  <a:pt x="56272" y="6207"/>
                  <a:pt x="56482" y="6759"/>
                </a:cubicBezTo>
                <a:cubicBezTo>
                  <a:pt x="56467" y="6770"/>
                  <a:pt x="56452" y="6775"/>
                  <a:pt x="56436" y="6775"/>
                </a:cubicBezTo>
                <a:cubicBezTo>
                  <a:pt x="56338" y="6775"/>
                  <a:pt x="56209" y="6590"/>
                  <a:pt x="55982" y="6523"/>
                </a:cubicBezTo>
                <a:lnTo>
                  <a:pt x="55982" y="6523"/>
                </a:lnTo>
                <a:cubicBezTo>
                  <a:pt x="56087" y="6917"/>
                  <a:pt x="55693" y="6759"/>
                  <a:pt x="56087" y="7364"/>
                </a:cubicBezTo>
                <a:cubicBezTo>
                  <a:pt x="56036" y="7415"/>
                  <a:pt x="55985" y="7473"/>
                  <a:pt x="55898" y="7473"/>
                </a:cubicBezTo>
                <a:cubicBezTo>
                  <a:pt x="55805" y="7473"/>
                  <a:pt x="55672" y="7409"/>
                  <a:pt x="55456" y="7206"/>
                </a:cubicBezTo>
                <a:lnTo>
                  <a:pt x="55456" y="7206"/>
                </a:lnTo>
                <a:lnTo>
                  <a:pt x="55614" y="7680"/>
                </a:lnTo>
                <a:cubicBezTo>
                  <a:pt x="55705" y="7744"/>
                  <a:pt x="55750" y="7768"/>
                  <a:pt x="55768" y="7768"/>
                </a:cubicBezTo>
                <a:cubicBezTo>
                  <a:pt x="55820" y="7768"/>
                  <a:pt x="55640" y="7565"/>
                  <a:pt x="55683" y="7565"/>
                </a:cubicBezTo>
                <a:cubicBezTo>
                  <a:pt x="55698" y="7565"/>
                  <a:pt x="55739" y="7589"/>
                  <a:pt x="55824" y="7653"/>
                </a:cubicBezTo>
                <a:cubicBezTo>
                  <a:pt x="56219" y="8258"/>
                  <a:pt x="55483" y="8179"/>
                  <a:pt x="55561" y="8732"/>
                </a:cubicBezTo>
                <a:cubicBezTo>
                  <a:pt x="55351" y="8416"/>
                  <a:pt x="55114" y="8179"/>
                  <a:pt x="55141" y="7969"/>
                </a:cubicBezTo>
                <a:cubicBezTo>
                  <a:pt x="55080" y="7939"/>
                  <a:pt x="55037" y="7925"/>
                  <a:pt x="55008" y="7925"/>
                </a:cubicBezTo>
                <a:cubicBezTo>
                  <a:pt x="54783" y="7925"/>
                  <a:pt x="55386" y="8733"/>
                  <a:pt x="55246" y="8942"/>
                </a:cubicBezTo>
                <a:cubicBezTo>
                  <a:pt x="55112" y="8841"/>
                  <a:pt x="55025" y="8801"/>
                  <a:pt x="54972" y="8801"/>
                </a:cubicBezTo>
                <a:cubicBezTo>
                  <a:pt x="54815" y="8801"/>
                  <a:pt x="54937" y="9147"/>
                  <a:pt x="54957" y="9363"/>
                </a:cubicBezTo>
                <a:cubicBezTo>
                  <a:pt x="54806" y="9268"/>
                  <a:pt x="54701" y="9230"/>
                  <a:pt x="54626" y="9230"/>
                </a:cubicBezTo>
                <a:cubicBezTo>
                  <a:pt x="54452" y="9230"/>
                  <a:pt x="54441" y="9434"/>
                  <a:pt x="54404" y="9600"/>
                </a:cubicBezTo>
                <a:cubicBezTo>
                  <a:pt x="54089" y="9310"/>
                  <a:pt x="54457" y="9389"/>
                  <a:pt x="54299" y="9100"/>
                </a:cubicBezTo>
                <a:cubicBezTo>
                  <a:pt x="54062" y="8916"/>
                  <a:pt x="54010" y="8600"/>
                  <a:pt x="53773" y="8416"/>
                </a:cubicBezTo>
                <a:lnTo>
                  <a:pt x="53773" y="8416"/>
                </a:lnTo>
                <a:cubicBezTo>
                  <a:pt x="53983" y="8968"/>
                  <a:pt x="53826" y="9205"/>
                  <a:pt x="54115" y="9810"/>
                </a:cubicBezTo>
                <a:cubicBezTo>
                  <a:pt x="54067" y="9782"/>
                  <a:pt x="54035" y="9773"/>
                  <a:pt x="54010" y="9773"/>
                </a:cubicBezTo>
                <a:cubicBezTo>
                  <a:pt x="53953" y="9773"/>
                  <a:pt x="53931" y="9821"/>
                  <a:pt x="53836" y="9821"/>
                </a:cubicBezTo>
                <a:cubicBezTo>
                  <a:pt x="53811" y="9821"/>
                  <a:pt x="53782" y="9818"/>
                  <a:pt x="53747" y="9810"/>
                </a:cubicBezTo>
                <a:cubicBezTo>
                  <a:pt x="53326" y="9416"/>
                  <a:pt x="54010" y="9468"/>
                  <a:pt x="53379" y="9153"/>
                </a:cubicBezTo>
                <a:cubicBezTo>
                  <a:pt x="53194" y="8784"/>
                  <a:pt x="53615" y="9100"/>
                  <a:pt x="53457" y="8758"/>
                </a:cubicBezTo>
                <a:cubicBezTo>
                  <a:pt x="53391" y="8709"/>
                  <a:pt x="53344" y="8690"/>
                  <a:pt x="53310" y="8690"/>
                </a:cubicBezTo>
                <a:cubicBezTo>
                  <a:pt x="53191" y="8690"/>
                  <a:pt x="53225" y="8917"/>
                  <a:pt x="53135" y="8917"/>
                </a:cubicBezTo>
                <a:cubicBezTo>
                  <a:pt x="53097" y="8917"/>
                  <a:pt x="53036" y="8876"/>
                  <a:pt x="52931" y="8758"/>
                </a:cubicBezTo>
                <a:lnTo>
                  <a:pt x="52931" y="8758"/>
                </a:lnTo>
                <a:cubicBezTo>
                  <a:pt x="53063" y="9074"/>
                  <a:pt x="52879" y="9047"/>
                  <a:pt x="52931" y="9416"/>
                </a:cubicBezTo>
                <a:cubicBezTo>
                  <a:pt x="52776" y="9228"/>
                  <a:pt x="52702" y="9169"/>
                  <a:pt x="52660" y="9169"/>
                </a:cubicBezTo>
                <a:cubicBezTo>
                  <a:pt x="52590" y="9169"/>
                  <a:pt x="52605" y="9328"/>
                  <a:pt x="52484" y="9328"/>
                </a:cubicBezTo>
                <a:cubicBezTo>
                  <a:pt x="52443" y="9328"/>
                  <a:pt x="52384" y="9309"/>
                  <a:pt x="52300" y="9258"/>
                </a:cubicBezTo>
                <a:lnTo>
                  <a:pt x="52300" y="9258"/>
                </a:lnTo>
                <a:cubicBezTo>
                  <a:pt x="52484" y="9836"/>
                  <a:pt x="52221" y="9836"/>
                  <a:pt x="52248" y="10205"/>
                </a:cubicBezTo>
                <a:cubicBezTo>
                  <a:pt x="52408" y="10380"/>
                  <a:pt x="52597" y="10498"/>
                  <a:pt x="52697" y="10498"/>
                </a:cubicBezTo>
                <a:cubicBezTo>
                  <a:pt x="52761" y="10498"/>
                  <a:pt x="52789" y="10449"/>
                  <a:pt x="52747" y="10336"/>
                </a:cubicBezTo>
                <a:lnTo>
                  <a:pt x="52747" y="10336"/>
                </a:lnTo>
                <a:cubicBezTo>
                  <a:pt x="53168" y="10862"/>
                  <a:pt x="52668" y="10757"/>
                  <a:pt x="52537" y="10809"/>
                </a:cubicBezTo>
                <a:cubicBezTo>
                  <a:pt x="52379" y="10652"/>
                  <a:pt x="52274" y="10468"/>
                  <a:pt x="52221" y="10257"/>
                </a:cubicBezTo>
                <a:cubicBezTo>
                  <a:pt x="51985" y="10020"/>
                  <a:pt x="51879" y="10073"/>
                  <a:pt x="51590" y="9731"/>
                </a:cubicBezTo>
                <a:lnTo>
                  <a:pt x="51590" y="9731"/>
                </a:lnTo>
                <a:cubicBezTo>
                  <a:pt x="52142" y="10389"/>
                  <a:pt x="51590" y="10047"/>
                  <a:pt x="51827" y="10599"/>
                </a:cubicBezTo>
                <a:cubicBezTo>
                  <a:pt x="51669" y="10494"/>
                  <a:pt x="51643" y="10625"/>
                  <a:pt x="51564" y="10441"/>
                </a:cubicBezTo>
                <a:cubicBezTo>
                  <a:pt x="51533" y="10428"/>
                  <a:pt x="51512" y="10423"/>
                  <a:pt x="51498" y="10423"/>
                </a:cubicBezTo>
                <a:cubicBezTo>
                  <a:pt x="51399" y="10423"/>
                  <a:pt x="51686" y="10715"/>
                  <a:pt x="51622" y="10715"/>
                </a:cubicBezTo>
                <a:cubicBezTo>
                  <a:pt x="51604" y="10715"/>
                  <a:pt x="51555" y="10690"/>
                  <a:pt x="51459" y="10625"/>
                </a:cubicBezTo>
                <a:lnTo>
                  <a:pt x="51459" y="10625"/>
                </a:lnTo>
                <a:cubicBezTo>
                  <a:pt x="51722" y="10809"/>
                  <a:pt x="51932" y="11072"/>
                  <a:pt x="52090" y="11362"/>
                </a:cubicBezTo>
                <a:cubicBezTo>
                  <a:pt x="52073" y="11375"/>
                  <a:pt x="52057" y="11382"/>
                  <a:pt x="52041" y="11382"/>
                </a:cubicBezTo>
                <a:cubicBezTo>
                  <a:pt x="51934" y="11382"/>
                  <a:pt x="51842" y="11108"/>
                  <a:pt x="51590" y="10994"/>
                </a:cubicBezTo>
                <a:lnTo>
                  <a:pt x="51590" y="10994"/>
                </a:lnTo>
                <a:cubicBezTo>
                  <a:pt x="51695" y="11204"/>
                  <a:pt x="51827" y="11388"/>
                  <a:pt x="52011" y="11520"/>
                </a:cubicBezTo>
                <a:cubicBezTo>
                  <a:pt x="51985" y="11598"/>
                  <a:pt x="51827" y="11493"/>
                  <a:pt x="51932" y="11704"/>
                </a:cubicBezTo>
                <a:cubicBezTo>
                  <a:pt x="51485" y="11493"/>
                  <a:pt x="51459" y="10994"/>
                  <a:pt x="51090" y="10757"/>
                </a:cubicBezTo>
                <a:lnTo>
                  <a:pt x="51090" y="10757"/>
                </a:lnTo>
                <a:cubicBezTo>
                  <a:pt x="51196" y="10994"/>
                  <a:pt x="51353" y="11204"/>
                  <a:pt x="51538" y="11388"/>
                </a:cubicBezTo>
                <a:cubicBezTo>
                  <a:pt x="51584" y="11505"/>
                  <a:pt x="51562" y="11536"/>
                  <a:pt x="51514" y="11536"/>
                </a:cubicBezTo>
                <a:cubicBezTo>
                  <a:pt x="51459" y="11536"/>
                  <a:pt x="51371" y="11494"/>
                  <a:pt x="51319" y="11494"/>
                </a:cubicBezTo>
                <a:cubicBezTo>
                  <a:pt x="51264" y="11494"/>
                  <a:pt x="51249" y="11541"/>
                  <a:pt x="51353" y="11730"/>
                </a:cubicBezTo>
                <a:cubicBezTo>
                  <a:pt x="51090" y="11651"/>
                  <a:pt x="50985" y="11441"/>
                  <a:pt x="50775" y="11335"/>
                </a:cubicBezTo>
                <a:lnTo>
                  <a:pt x="50775" y="11335"/>
                </a:lnTo>
                <a:cubicBezTo>
                  <a:pt x="50906" y="11704"/>
                  <a:pt x="50617" y="11625"/>
                  <a:pt x="50459" y="11651"/>
                </a:cubicBezTo>
                <a:cubicBezTo>
                  <a:pt x="50801" y="12203"/>
                  <a:pt x="50486" y="12230"/>
                  <a:pt x="50328" y="12309"/>
                </a:cubicBezTo>
                <a:cubicBezTo>
                  <a:pt x="50117" y="12230"/>
                  <a:pt x="50223" y="11914"/>
                  <a:pt x="49933" y="11861"/>
                </a:cubicBezTo>
                <a:lnTo>
                  <a:pt x="49933" y="11861"/>
                </a:lnTo>
                <a:cubicBezTo>
                  <a:pt x="50196" y="12414"/>
                  <a:pt x="49881" y="12309"/>
                  <a:pt x="49723" y="12493"/>
                </a:cubicBezTo>
                <a:cubicBezTo>
                  <a:pt x="49749" y="12729"/>
                  <a:pt x="50065" y="12782"/>
                  <a:pt x="50144" y="13019"/>
                </a:cubicBezTo>
                <a:cubicBezTo>
                  <a:pt x="50129" y="13048"/>
                  <a:pt x="50110" y="13061"/>
                  <a:pt x="50087" y="13061"/>
                </a:cubicBezTo>
                <a:cubicBezTo>
                  <a:pt x="49950" y="13061"/>
                  <a:pt x="49686" y="12590"/>
                  <a:pt x="49460" y="12545"/>
                </a:cubicBezTo>
                <a:lnTo>
                  <a:pt x="49460" y="12545"/>
                </a:lnTo>
                <a:cubicBezTo>
                  <a:pt x="49407" y="12624"/>
                  <a:pt x="49434" y="12729"/>
                  <a:pt x="49591" y="12913"/>
                </a:cubicBezTo>
                <a:cubicBezTo>
                  <a:pt x="49422" y="12815"/>
                  <a:pt x="49305" y="12776"/>
                  <a:pt x="49224" y="12776"/>
                </a:cubicBezTo>
                <a:cubicBezTo>
                  <a:pt x="48865" y="12776"/>
                  <a:pt x="49202" y="13551"/>
                  <a:pt x="48847" y="13551"/>
                </a:cubicBezTo>
                <a:cubicBezTo>
                  <a:pt x="48807" y="13551"/>
                  <a:pt x="48757" y="13541"/>
                  <a:pt x="48697" y="13518"/>
                </a:cubicBezTo>
                <a:lnTo>
                  <a:pt x="48697" y="13518"/>
                </a:lnTo>
                <a:cubicBezTo>
                  <a:pt x="49039" y="14071"/>
                  <a:pt x="48908" y="14044"/>
                  <a:pt x="48986" y="14491"/>
                </a:cubicBezTo>
                <a:cubicBezTo>
                  <a:pt x="48984" y="14496"/>
                  <a:pt x="48979" y="14498"/>
                  <a:pt x="48973" y="14498"/>
                </a:cubicBezTo>
                <a:cubicBezTo>
                  <a:pt x="48923" y="14498"/>
                  <a:pt x="48765" y="14375"/>
                  <a:pt x="48663" y="14375"/>
                </a:cubicBezTo>
                <a:cubicBezTo>
                  <a:pt x="48633" y="14375"/>
                  <a:pt x="48608" y="14386"/>
                  <a:pt x="48592" y="14413"/>
                </a:cubicBezTo>
                <a:cubicBezTo>
                  <a:pt x="48250" y="14071"/>
                  <a:pt x="48592" y="14071"/>
                  <a:pt x="48460" y="13808"/>
                </a:cubicBezTo>
                <a:cubicBezTo>
                  <a:pt x="48426" y="13801"/>
                  <a:pt x="48396" y="13797"/>
                  <a:pt x="48369" y="13797"/>
                </a:cubicBezTo>
                <a:cubicBezTo>
                  <a:pt x="48093" y="13797"/>
                  <a:pt x="48233" y="14153"/>
                  <a:pt x="48329" y="14465"/>
                </a:cubicBezTo>
                <a:cubicBezTo>
                  <a:pt x="48066" y="14439"/>
                  <a:pt x="47987" y="14228"/>
                  <a:pt x="47645" y="14018"/>
                </a:cubicBezTo>
                <a:cubicBezTo>
                  <a:pt x="47619" y="14202"/>
                  <a:pt x="47382" y="14044"/>
                  <a:pt x="47645" y="14465"/>
                </a:cubicBezTo>
                <a:lnTo>
                  <a:pt x="47277" y="14255"/>
                </a:lnTo>
                <a:lnTo>
                  <a:pt x="47277" y="14255"/>
                </a:lnTo>
                <a:cubicBezTo>
                  <a:pt x="47550" y="14491"/>
                  <a:pt x="47558" y="14752"/>
                  <a:pt x="47356" y="14752"/>
                </a:cubicBezTo>
                <a:cubicBezTo>
                  <a:pt x="47265" y="14752"/>
                  <a:pt x="47132" y="14700"/>
                  <a:pt x="46961" y="14570"/>
                </a:cubicBezTo>
                <a:lnTo>
                  <a:pt x="46961" y="14570"/>
                </a:lnTo>
                <a:cubicBezTo>
                  <a:pt x="47203" y="14968"/>
                  <a:pt x="47161" y="15036"/>
                  <a:pt x="47037" y="15036"/>
                </a:cubicBezTo>
                <a:cubicBezTo>
                  <a:pt x="46972" y="15036"/>
                  <a:pt x="46885" y="15017"/>
                  <a:pt x="46804" y="15017"/>
                </a:cubicBezTo>
                <a:cubicBezTo>
                  <a:pt x="46865" y="15178"/>
                  <a:pt x="46892" y="15205"/>
                  <a:pt x="46928" y="15205"/>
                </a:cubicBezTo>
                <a:cubicBezTo>
                  <a:pt x="46946" y="15205"/>
                  <a:pt x="46967" y="15198"/>
                  <a:pt x="46996" y="15198"/>
                </a:cubicBezTo>
                <a:cubicBezTo>
                  <a:pt x="47030" y="15198"/>
                  <a:pt x="47077" y="15208"/>
                  <a:pt x="47145" y="15254"/>
                </a:cubicBezTo>
                <a:cubicBezTo>
                  <a:pt x="47251" y="15517"/>
                  <a:pt x="47014" y="15359"/>
                  <a:pt x="47014" y="15491"/>
                </a:cubicBezTo>
                <a:cubicBezTo>
                  <a:pt x="46593" y="15228"/>
                  <a:pt x="46672" y="15149"/>
                  <a:pt x="46488" y="14912"/>
                </a:cubicBezTo>
                <a:cubicBezTo>
                  <a:pt x="46454" y="14938"/>
                  <a:pt x="46409" y="14955"/>
                  <a:pt x="46346" y="14955"/>
                </a:cubicBezTo>
                <a:cubicBezTo>
                  <a:pt x="46216" y="14955"/>
                  <a:pt x="46010" y="14880"/>
                  <a:pt x="45673" y="14649"/>
                </a:cubicBezTo>
                <a:cubicBezTo>
                  <a:pt x="45629" y="14562"/>
                  <a:pt x="45622" y="14511"/>
                  <a:pt x="45665" y="14511"/>
                </a:cubicBezTo>
                <a:cubicBezTo>
                  <a:pt x="45674" y="14511"/>
                  <a:pt x="45685" y="14513"/>
                  <a:pt x="45699" y="14518"/>
                </a:cubicBezTo>
                <a:cubicBezTo>
                  <a:pt x="45628" y="14447"/>
                  <a:pt x="45567" y="14420"/>
                  <a:pt x="45512" y="14420"/>
                </a:cubicBezTo>
                <a:cubicBezTo>
                  <a:pt x="45365" y="14420"/>
                  <a:pt x="45269" y="14618"/>
                  <a:pt x="45173" y="14676"/>
                </a:cubicBezTo>
                <a:cubicBezTo>
                  <a:pt x="45185" y="14675"/>
                  <a:pt x="45197" y="14675"/>
                  <a:pt x="45209" y="14675"/>
                </a:cubicBezTo>
                <a:cubicBezTo>
                  <a:pt x="45631" y="14675"/>
                  <a:pt x="45970" y="15078"/>
                  <a:pt x="46323" y="15078"/>
                </a:cubicBezTo>
                <a:cubicBezTo>
                  <a:pt x="46351" y="15078"/>
                  <a:pt x="46380" y="15076"/>
                  <a:pt x="46409" y="15070"/>
                </a:cubicBezTo>
                <a:lnTo>
                  <a:pt x="46409" y="15070"/>
                </a:lnTo>
                <a:cubicBezTo>
                  <a:pt x="46495" y="15312"/>
                  <a:pt x="46470" y="15392"/>
                  <a:pt x="46389" y="15392"/>
                </a:cubicBezTo>
                <a:cubicBezTo>
                  <a:pt x="46232" y="15392"/>
                  <a:pt x="45870" y="15096"/>
                  <a:pt x="45701" y="15096"/>
                </a:cubicBezTo>
                <a:cubicBezTo>
                  <a:pt x="45662" y="15096"/>
                  <a:pt x="45634" y="15111"/>
                  <a:pt x="45620" y="15149"/>
                </a:cubicBezTo>
                <a:cubicBezTo>
                  <a:pt x="45909" y="15465"/>
                  <a:pt x="46409" y="15622"/>
                  <a:pt x="46672" y="15938"/>
                </a:cubicBezTo>
                <a:cubicBezTo>
                  <a:pt x="46330" y="15728"/>
                  <a:pt x="46199" y="15938"/>
                  <a:pt x="45804" y="15622"/>
                </a:cubicBezTo>
                <a:lnTo>
                  <a:pt x="45804" y="15622"/>
                </a:lnTo>
                <a:cubicBezTo>
                  <a:pt x="46015" y="15991"/>
                  <a:pt x="46278" y="16280"/>
                  <a:pt x="46488" y="16648"/>
                </a:cubicBezTo>
                <a:cubicBezTo>
                  <a:pt x="46067" y="16122"/>
                  <a:pt x="45962" y="16254"/>
                  <a:pt x="45620" y="16096"/>
                </a:cubicBezTo>
                <a:cubicBezTo>
                  <a:pt x="45383" y="15938"/>
                  <a:pt x="45410" y="15622"/>
                  <a:pt x="45120" y="15517"/>
                </a:cubicBezTo>
                <a:lnTo>
                  <a:pt x="45120" y="15517"/>
                </a:lnTo>
                <a:cubicBezTo>
                  <a:pt x="45226" y="15754"/>
                  <a:pt x="45383" y="15964"/>
                  <a:pt x="45567" y="16148"/>
                </a:cubicBezTo>
                <a:cubicBezTo>
                  <a:pt x="45560" y="16156"/>
                  <a:pt x="45546" y="16159"/>
                  <a:pt x="45529" y="16159"/>
                </a:cubicBezTo>
                <a:cubicBezTo>
                  <a:pt x="45491" y="16159"/>
                  <a:pt x="45438" y="16145"/>
                  <a:pt x="45406" y="16145"/>
                </a:cubicBezTo>
                <a:cubicBezTo>
                  <a:pt x="45356" y="16145"/>
                  <a:pt x="45361" y="16179"/>
                  <a:pt x="45567" y="16359"/>
                </a:cubicBezTo>
                <a:cubicBezTo>
                  <a:pt x="45551" y="16367"/>
                  <a:pt x="45530" y="16371"/>
                  <a:pt x="45506" y="16371"/>
                </a:cubicBezTo>
                <a:cubicBezTo>
                  <a:pt x="45380" y="16371"/>
                  <a:pt x="45166" y="16267"/>
                  <a:pt x="44989" y="16201"/>
                </a:cubicBezTo>
                <a:cubicBezTo>
                  <a:pt x="44778" y="15964"/>
                  <a:pt x="45226" y="15964"/>
                  <a:pt x="44752" y="15543"/>
                </a:cubicBezTo>
                <a:lnTo>
                  <a:pt x="44752" y="15543"/>
                </a:lnTo>
                <a:cubicBezTo>
                  <a:pt x="44809" y="15810"/>
                  <a:pt x="44770" y="16475"/>
                  <a:pt x="44505" y="16475"/>
                </a:cubicBezTo>
                <a:cubicBezTo>
                  <a:pt x="44404" y="16475"/>
                  <a:pt x="44270" y="16377"/>
                  <a:pt x="44095" y="16122"/>
                </a:cubicBezTo>
                <a:lnTo>
                  <a:pt x="44095" y="16122"/>
                </a:lnTo>
                <a:cubicBezTo>
                  <a:pt x="43987" y="16144"/>
                  <a:pt x="44127" y="16431"/>
                  <a:pt x="44006" y="16431"/>
                </a:cubicBezTo>
                <a:cubicBezTo>
                  <a:pt x="43979" y="16431"/>
                  <a:pt x="43941" y="16418"/>
                  <a:pt x="43884" y="16385"/>
                </a:cubicBezTo>
                <a:lnTo>
                  <a:pt x="43884" y="16385"/>
                </a:lnTo>
                <a:cubicBezTo>
                  <a:pt x="44384" y="17148"/>
                  <a:pt x="43595" y="16858"/>
                  <a:pt x="44016" y="17700"/>
                </a:cubicBezTo>
                <a:cubicBezTo>
                  <a:pt x="43779" y="17476"/>
                  <a:pt x="43687" y="17476"/>
                  <a:pt x="43615" y="17476"/>
                </a:cubicBezTo>
                <a:cubicBezTo>
                  <a:pt x="43542" y="17476"/>
                  <a:pt x="43490" y="17476"/>
                  <a:pt x="43332" y="17253"/>
                </a:cubicBezTo>
                <a:cubicBezTo>
                  <a:pt x="43322" y="17250"/>
                  <a:pt x="43315" y="17249"/>
                  <a:pt x="43308" y="17249"/>
                </a:cubicBezTo>
                <a:cubicBezTo>
                  <a:pt x="43193" y="17249"/>
                  <a:pt x="43594" y="17686"/>
                  <a:pt x="43569" y="17910"/>
                </a:cubicBezTo>
                <a:cubicBezTo>
                  <a:pt x="43332" y="18016"/>
                  <a:pt x="42911" y="17989"/>
                  <a:pt x="43095" y="18594"/>
                </a:cubicBezTo>
                <a:cubicBezTo>
                  <a:pt x="42961" y="18451"/>
                  <a:pt x="42866" y="18394"/>
                  <a:pt x="42810" y="18394"/>
                </a:cubicBezTo>
                <a:cubicBezTo>
                  <a:pt x="42711" y="18394"/>
                  <a:pt x="42734" y="18568"/>
                  <a:pt x="42885" y="18752"/>
                </a:cubicBezTo>
                <a:cubicBezTo>
                  <a:pt x="42720" y="18635"/>
                  <a:pt x="42637" y="18605"/>
                  <a:pt x="42584" y="18605"/>
                </a:cubicBezTo>
                <a:cubicBezTo>
                  <a:pt x="42526" y="18605"/>
                  <a:pt x="42503" y="18641"/>
                  <a:pt x="42446" y="18641"/>
                </a:cubicBezTo>
                <a:cubicBezTo>
                  <a:pt x="42414" y="18641"/>
                  <a:pt x="42372" y="18630"/>
                  <a:pt x="42306" y="18594"/>
                </a:cubicBezTo>
                <a:lnTo>
                  <a:pt x="42306" y="18594"/>
                </a:lnTo>
                <a:cubicBezTo>
                  <a:pt x="42543" y="18805"/>
                  <a:pt x="42569" y="18752"/>
                  <a:pt x="42937" y="19068"/>
                </a:cubicBezTo>
                <a:cubicBezTo>
                  <a:pt x="42919" y="19099"/>
                  <a:pt x="42882" y="19112"/>
                  <a:pt x="42833" y="19112"/>
                </a:cubicBezTo>
                <a:cubicBezTo>
                  <a:pt x="42680" y="19112"/>
                  <a:pt x="42414" y="18977"/>
                  <a:pt x="42254" y="18857"/>
                </a:cubicBezTo>
                <a:lnTo>
                  <a:pt x="42254" y="18857"/>
                </a:lnTo>
                <a:cubicBezTo>
                  <a:pt x="42094" y="18877"/>
                  <a:pt x="42357" y="19138"/>
                  <a:pt x="42232" y="19138"/>
                </a:cubicBezTo>
                <a:cubicBezTo>
                  <a:pt x="42191" y="19138"/>
                  <a:pt x="42111" y="19112"/>
                  <a:pt x="41964" y="19041"/>
                </a:cubicBezTo>
                <a:lnTo>
                  <a:pt x="41964" y="19041"/>
                </a:lnTo>
                <a:cubicBezTo>
                  <a:pt x="42043" y="19173"/>
                  <a:pt x="42201" y="19252"/>
                  <a:pt x="42254" y="19436"/>
                </a:cubicBezTo>
                <a:cubicBezTo>
                  <a:pt x="42268" y="19336"/>
                  <a:pt x="42344" y="19290"/>
                  <a:pt x="42461" y="19290"/>
                </a:cubicBezTo>
                <a:cubicBezTo>
                  <a:pt x="42560" y="19290"/>
                  <a:pt x="42688" y="19323"/>
                  <a:pt x="42832" y="19383"/>
                </a:cubicBezTo>
                <a:cubicBezTo>
                  <a:pt x="42596" y="19488"/>
                  <a:pt x="42385" y="19646"/>
                  <a:pt x="42175" y="19830"/>
                </a:cubicBezTo>
                <a:cubicBezTo>
                  <a:pt x="42158" y="19819"/>
                  <a:pt x="42143" y="19806"/>
                  <a:pt x="42129" y="19793"/>
                </a:cubicBezTo>
                <a:lnTo>
                  <a:pt x="42129" y="19793"/>
                </a:lnTo>
                <a:cubicBezTo>
                  <a:pt x="42191" y="19927"/>
                  <a:pt x="42145" y="20010"/>
                  <a:pt x="42054" y="20010"/>
                </a:cubicBezTo>
                <a:cubicBezTo>
                  <a:pt x="41975" y="20010"/>
                  <a:pt x="41862" y="19948"/>
                  <a:pt x="41754" y="19804"/>
                </a:cubicBezTo>
                <a:cubicBezTo>
                  <a:pt x="41844" y="19804"/>
                  <a:pt x="41798" y="19656"/>
                  <a:pt x="41888" y="19656"/>
                </a:cubicBezTo>
                <a:cubicBezTo>
                  <a:pt x="41926" y="19656"/>
                  <a:pt x="41990" y="19683"/>
                  <a:pt x="42101" y="19762"/>
                </a:cubicBezTo>
                <a:lnTo>
                  <a:pt x="42101" y="19762"/>
                </a:lnTo>
                <a:cubicBezTo>
                  <a:pt x="42065" y="19722"/>
                  <a:pt x="42030" y="19679"/>
                  <a:pt x="41964" y="19646"/>
                </a:cubicBezTo>
                <a:cubicBezTo>
                  <a:pt x="41938" y="19436"/>
                  <a:pt x="42385" y="19594"/>
                  <a:pt x="41991" y="19147"/>
                </a:cubicBezTo>
                <a:cubicBezTo>
                  <a:pt x="41965" y="19139"/>
                  <a:pt x="41943" y="19135"/>
                  <a:pt x="41925" y="19135"/>
                </a:cubicBezTo>
                <a:cubicBezTo>
                  <a:pt x="41743" y="19135"/>
                  <a:pt x="41907" y="19498"/>
                  <a:pt x="41668" y="19498"/>
                </a:cubicBezTo>
                <a:cubicBezTo>
                  <a:pt x="41614" y="19498"/>
                  <a:pt x="41541" y="19480"/>
                  <a:pt x="41438" y="19436"/>
                </a:cubicBezTo>
                <a:lnTo>
                  <a:pt x="41438" y="19436"/>
                </a:lnTo>
                <a:cubicBezTo>
                  <a:pt x="41483" y="19547"/>
                  <a:pt x="41527" y="19658"/>
                  <a:pt x="41476" y="19658"/>
                </a:cubicBezTo>
                <a:cubicBezTo>
                  <a:pt x="41467" y="19658"/>
                  <a:pt x="41455" y="19654"/>
                  <a:pt x="41438" y="19646"/>
                </a:cubicBezTo>
                <a:lnTo>
                  <a:pt x="41438" y="19646"/>
                </a:lnTo>
                <a:cubicBezTo>
                  <a:pt x="41517" y="19778"/>
                  <a:pt x="41649" y="19909"/>
                  <a:pt x="41780" y="19988"/>
                </a:cubicBezTo>
                <a:cubicBezTo>
                  <a:pt x="41885" y="20304"/>
                  <a:pt x="41544" y="20146"/>
                  <a:pt x="41622" y="20462"/>
                </a:cubicBezTo>
                <a:cubicBezTo>
                  <a:pt x="41386" y="20383"/>
                  <a:pt x="41307" y="20199"/>
                  <a:pt x="41096" y="20120"/>
                </a:cubicBezTo>
                <a:lnTo>
                  <a:pt x="41096" y="20120"/>
                </a:lnTo>
                <a:cubicBezTo>
                  <a:pt x="41175" y="20383"/>
                  <a:pt x="41491" y="20435"/>
                  <a:pt x="41333" y="20540"/>
                </a:cubicBezTo>
                <a:cubicBezTo>
                  <a:pt x="41110" y="20451"/>
                  <a:pt x="41095" y="20228"/>
                  <a:pt x="40999" y="20228"/>
                </a:cubicBezTo>
                <a:cubicBezTo>
                  <a:pt x="40982" y="20228"/>
                  <a:pt x="40962" y="20235"/>
                  <a:pt x="40939" y="20251"/>
                </a:cubicBezTo>
                <a:cubicBezTo>
                  <a:pt x="40965" y="20435"/>
                  <a:pt x="41149" y="20488"/>
                  <a:pt x="41228" y="20619"/>
                </a:cubicBezTo>
                <a:cubicBezTo>
                  <a:pt x="41026" y="20536"/>
                  <a:pt x="40866" y="20502"/>
                  <a:pt x="40734" y="20502"/>
                </a:cubicBezTo>
                <a:cubicBezTo>
                  <a:pt x="40118" y="20502"/>
                  <a:pt x="40155" y="21260"/>
                  <a:pt x="39671" y="21260"/>
                </a:cubicBezTo>
                <a:cubicBezTo>
                  <a:pt x="39640" y="21260"/>
                  <a:pt x="39607" y="21257"/>
                  <a:pt x="39571" y="21251"/>
                </a:cubicBezTo>
                <a:cubicBezTo>
                  <a:pt x="39387" y="21145"/>
                  <a:pt x="39387" y="20935"/>
                  <a:pt x="39229" y="20803"/>
                </a:cubicBezTo>
                <a:cubicBezTo>
                  <a:pt x="39007" y="20803"/>
                  <a:pt x="39219" y="21237"/>
                  <a:pt x="39009" y="21237"/>
                </a:cubicBezTo>
                <a:cubicBezTo>
                  <a:pt x="38945" y="21237"/>
                  <a:pt x="38842" y="21197"/>
                  <a:pt x="38677" y="21093"/>
                </a:cubicBezTo>
                <a:lnTo>
                  <a:pt x="38677" y="21093"/>
                </a:lnTo>
                <a:cubicBezTo>
                  <a:pt x="38756" y="21224"/>
                  <a:pt x="38887" y="21329"/>
                  <a:pt x="39045" y="21408"/>
                </a:cubicBezTo>
                <a:cubicBezTo>
                  <a:pt x="39229" y="21724"/>
                  <a:pt x="38992" y="21592"/>
                  <a:pt x="39124" y="21829"/>
                </a:cubicBezTo>
                <a:cubicBezTo>
                  <a:pt x="38940" y="21750"/>
                  <a:pt x="38887" y="21592"/>
                  <a:pt x="38835" y="21461"/>
                </a:cubicBezTo>
                <a:cubicBezTo>
                  <a:pt x="38785" y="21436"/>
                  <a:pt x="38750" y="21426"/>
                  <a:pt x="38723" y="21426"/>
                </a:cubicBezTo>
                <a:cubicBezTo>
                  <a:pt x="38621" y="21426"/>
                  <a:pt x="38654" y="21573"/>
                  <a:pt x="38539" y="21573"/>
                </a:cubicBezTo>
                <a:cubicBezTo>
                  <a:pt x="38526" y="21573"/>
                  <a:pt x="38511" y="21571"/>
                  <a:pt x="38493" y="21566"/>
                </a:cubicBezTo>
                <a:lnTo>
                  <a:pt x="38493" y="21566"/>
                </a:lnTo>
                <a:cubicBezTo>
                  <a:pt x="38545" y="21671"/>
                  <a:pt x="38703" y="21724"/>
                  <a:pt x="38835" y="21803"/>
                </a:cubicBezTo>
                <a:cubicBezTo>
                  <a:pt x="38992" y="22092"/>
                  <a:pt x="38729" y="21882"/>
                  <a:pt x="38782" y="22066"/>
                </a:cubicBezTo>
                <a:cubicBezTo>
                  <a:pt x="38677" y="21961"/>
                  <a:pt x="38598" y="21803"/>
                  <a:pt x="38440" y="21750"/>
                </a:cubicBezTo>
                <a:lnTo>
                  <a:pt x="38440" y="21750"/>
                </a:lnTo>
                <a:lnTo>
                  <a:pt x="38572" y="22118"/>
                </a:lnTo>
                <a:cubicBezTo>
                  <a:pt x="38361" y="22040"/>
                  <a:pt x="38309" y="21829"/>
                  <a:pt x="38072" y="21777"/>
                </a:cubicBezTo>
                <a:cubicBezTo>
                  <a:pt x="37940" y="22118"/>
                  <a:pt x="37730" y="22408"/>
                  <a:pt x="37441" y="22618"/>
                </a:cubicBezTo>
                <a:lnTo>
                  <a:pt x="37730" y="22750"/>
                </a:lnTo>
                <a:cubicBezTo>
                  <a:pt x="37661" y="22796"/>
                  <a:pt x="37814" y="23084"/>
                  <a:pt x="37694" y="23084"/>
                </a:cubicBezTo>
                <a:cubicBezTo>
                  <a:pt x="37677" y="23084"/>
                  <a:pt x="37654" y="23078"/>
                  <a:pt x="37625" y="23065"/>
                </a:cubicBezTo>
                <a:cubicBezTo>
                  <a:pt x="37441" y="23013"/>
                  <a:pt x="37388" y="22829"/>
                  <a:pt x="37336" y="22697"/>
                </a:cubicBezTo>
                <a:cubicBezTo>
                  <a:pt x="37321" y="22695"/>
                  <a:pt x="37308" y="22694"/>
                  <a:pt x="37295" y="22694"/>
                </a:cubicBezTo>
                <a:cubicBezTo>
                  <a:pt x="37000" y="22694"/>
                  <a:pt x="37075" y="23257"/>
                  <a:pt x="37125" y="23433"/>
                </a:cubicBezTo>
                <a:cubicBezTo>
                  <a:pt x="36958" y="23318"/>
                  <a:pt x="36848" y="23252"/>
                  <a:pt x="36788" y="23252"/>
                </a:cubicBezTo>
                <a:cubicBezTo>
                  <a:pt x="36724" y="23252"/>
                  <a:pt x="36717" y="23324"/>
                  <a:pt x="36757" y="23486"/>
                </a:cubicBezTo>
                <a:cubicBezTo>
                  <a:pt x="37151" y="23618"/>
                  <a:pt x="37046" y="23749"/>
                  <a:pt x="37099" y="23933"/>
                </a:cubicBezTo>
                <a:cubicBezTo>
                  <a:pt x="37204" y="23618"/>
                  <a:pt x="37704" y="23907"/>
                  <a:pt x="37809" y="23512"/>
                </a:cubicBezTo>
                <a:cubicBezTo>
                  <a:pt x="37763" y="23443"/>
                  <a:pt x="37742" y="23429"/>
                  <a:pt x="37724" y="23429"/>
                </a:cubicBezTo>
                <a:cubicBezTo>
                  <a:pt x="37713" y="23429"/>
                  <a:pt x="37703" y="23435"/>
                  <a:pt x="37688" y="23435"/>
                </a:cubicBezTo>
                <a:cubicBezTo>
                  <a:pt x="37674" y="23435"/>
                  <a:pt x="37655" y="23429"/>
                  <a:pt x="37625" y="23407"/>
                </a:cubicBezTo>
                <a:cubicBezTo>
                  <a:pt x="37549" y="23297"/>
                  <a:pt x="37549" y="23269"/>
                  <a:pt x="37576" y="23269"/>
                </a:cubicBezTo>
                <a:cubicBezTo>
                  <a:pt x="37605" y="23269"/>
                  <a:pt x="37664" y="23300"/>
                  <a:pt x="37695" y="23300"/>
                </a:cubicBezTo>
                <a:cubicBezTo>
                  <a:pt x="37727" y="23300"/>
                  <a:pt x="37731" y="23269"/>
                  <a:pt x="37651" y="23144"/>
                </a:cubicBezTo>
                <a:lnTo>
                  <a:pt x="37651" y="23144"/>
                </a:lnTo>
                <a:cubicBezTo>
                  <a:pt x="37888" y="23302"/>
                  <a:pt x="38151" y="23433"/>
                  <a:pt x="38414" y="23539"/>
                </a:cubicBezTo>
                <a:cubicBezTo>
                  <a:pt x="38405" y="23538"/>
                  <a:pt x="38397" y="23538"/>
                  <a:pt x="38389" y="23538"/>
                </a:cubicBezTo>
                <a:cubicBezTo>
                  <a:pt x="37886" y="23538"/>
                  <a:pt x="37912" y="24217"/>
                  <a:pt x="37478" y="24217"/>
                </a:cubicBezTo>
                <a:cubicBezTo>
                  <a:pt x="37415" y="24217"/>
                  <a:pt x="37342" y="24203"/>
                  <a:pt x="37257" y="24170"/>
                </a:cubicBezTo>
                <a:lnTo>
                  <a:pt x="37257" y="24170"/>
                </a:lnTo>
                <a:cubicBezTo>
                  <a:pt x="37309" y="24249"/>
                  <a:pt x="37388" y="24301"/>
                  <a:pt x="37441" y="24407"/>
                </a:cubicBezTo>
                <a:cubicBezTo>
                  <a:pt x="37445" y="24443"/>
                  <a:pt x="37441" y="24458"/>
                  <a:pt x="37430" y="24458"/>
                </a:cubicBezTo>
                <a:cubicBezTo>
                  <a:pt x="37378" y="24458"/>
                  <a:pt x="37172" y="24117"/>
                  <a:pt x="37020" y="24117"/>
                </a:cubicBezTo>
                <a:cubicBezTo>
                  <a:pt x="37275" y="24592"/>
                  <a:pt x="37113" y="24636"/>
                  <a:pt x="36902" y="24636"/>
                </a:cubicBezTo>
                <a:cubicBezTo>
                  <a:pt x="36854" y="24636"/>
                  <a:pt x="36803" y="24633"/>
                  <a:pt x="36755" y="24633"/>
                </a:cubicBezTo>
                <a:cubicBezTo>
                  <a:pt x="36709" y="24633"/>
                  <a:pt x="36665" y="24635"/>
                  <a:pt x="36625" y="24643"/>
                </a:cubicBezTo>
                <a:cubicBezTo>
                  <a:pt x="36967" y="25038"/>
                  <a:pt x="36810" y="25117"/>
                  <a:pt x="36625" y="25117"/>
                </a:cubicBezTo>
                <a:cubicBezTo>
                  <a:pt x="36441" y="24775"/>
                  <a:pt x="36178" y="24485"/>
                  <a:pt x="35889" y="24249"/>
                </a:cubicBezTo>
                <a:cubicBezTo>
                  <a:pt x="35889" y="24091"/>
                  <a:pt x="36126" y="24091"/>
                  <a:pt x="35863" y="23802"/>
                </a:cubicBezTo>
                <a:cubicBezTo>
                  <a:pt x="35836" y="23845"/>
                  <a:pt x="35813" y="23866"/>
                  <a:pt x="35782" y="23866"/>
                </a:cubicBezTo>
                <a:cubicBezTo>
                  <a:pt x="35720" y="23866"/>
                  <a:pt x="35626" y="23784"/>
                  <a:pt x="35416" y="23644"/>
                </a:cubicBezTo>
                <a:lnTo>
                  <a:pt x="35416" y="23644"/>
                </a:lnTo>
                <a:cubicBezTo>
                  <a:pt x="35679" y="23986"/>
                  <a:pt x="35547" y="23986"/>
                  <a:pt x="35758" y="24249"/>
                </a:cubicBezTo>
                <a:cubicBezTo>
                  <a:pt x="35758" y="24407"/>
                  <a:pt x="35416" y="24249"/>
                  <a:pt x="35600" y="24591"/>
                </a:cubicBezTo>
                <a:cubicBezTo>
                  <a:pt x="35431" y="24473"/>
                  <a:pt x="35312" y="24426"/>
                  <a:pt x="35227" y="24426"/>
                </a:cubicBezTo>
                <a:cubicBezTo>
                  <a:pt x="35007" y="24426"/>
                  <a:pt x="35021" y="24746"/>
                  <a:pt x="35021" y="25011"/>
                </a:cubicBezTo>
                <a:cubicBezTo>
                  <a:pt x="34854" y="24833"/>
                  <a:pt x="34744" y="24754"/>
                  <a:pt x="34684" y="24754"/>
                </a:cubicBezTo>
                <a:cubicBezTo>
                  <a:pt x="34602" y="24754"/>
                  <a:pt x="34615" y="24900"/>
                  <a:pt x="34706" y="25143"/>
                </a:cubicBezTo>
                <a:cubicBezTo>
                  <a:pt x="34548" y="25038"/>
                  <a:pt x="34443" y="24933"/>
                  <a:pt x="34390" y="24775"/>
                </a:cubicBezTo>
                <a:cubicBezTo>
                  <a:pt x="34375" y="24773"/>
                  <a:pt x="34362" y="24772"/>
                  <a:pt x="34349" y="24772"/>
                </a:cubicBezTo>
                <a:cubicBezTo>
                  <a:pt x="34042" y="24772"/>
                  <a:pt x="34272" y="25353"/>
                  <a:pt x="33969" y="25353"/>
                </a:cubicBezTo>
                <a:cubicBezTo>
                  <a:pt x="34048" y="25511"/>
                  <a:pt x="34285" y="25564"/>
                  <a:pt x="34364" y="25774"/>
                </a:cubicBezTo>
                <a:cubicBezTo>
                  <a:pt x="34390" y="25821"/>
                  <a:pt x="34388" y="25838"/>
                  <a:pt x="34370" y="25838"/>
                </a:cubicBezTo>
                <a:cubicBezTo>
                  <a:pt x="34326" y="25838"/>
                  <a:pt x="34186" y="25736"/>
                  <a:pt x="34139" y="25736"/>
                </a:cubicBezTo>
                <a:cubicBezTo>
                  <a:pt x="34110" y="25736"/>
                  <a:pt x="34117" y="25776"/>
                  <a:pt x="34206" y="25906"/>
                </a:cubicBezTo>
                <a:cubicBezTo>
                  <a:pt x="34048" y="25827"/>
                  <a:pt x="33917" y="25695"/>
                  <a:pt x="33838" y="25564"/>
                </a:cubicBezTo>
                <a:cubicBezTo>
                  <a:pt x="33685" y="25564"/>
                  <a:pt x="34170" y="25907"/>
                  <a:pt x="33920" y="25907"/>
                </a:cubicBezTo>
                <a:cubicBezTo>
                  <a:pt x="33911" y="25907"/>
                  <a:pt x="33901" y="25907"/>
                  <a:pt x="33890" y="25906"/>
                </a:cubicBezTo>
                <a:cubicBezTo>
                  <a:pt x="33706" y="25827"/>
                  <a:pt x="33548" y="25695"/>
                  <a:pt x="33443" y="25537"/>
                </a:cubicBezTo>
                <a:lnTo>
                  <a:pt x="33443" y="25537"/>
                </a:lnTo>
                <a:cubicBezTo>
                  <a:pt x="33496" y="25827"/>
                  <a:pt x="32891" y="25669"/>
                  <a:pt x="33259" y="26142"/>
                </a:cubicBezTo>
                <a:cubicBezTo>
                  <a:pt x="33049" y="26063"/>
                  <a:pt x="32970" y="25879"/>
                  <a:pt x="32733" y="25827"/>
                </a:cubicBezTo>
                <a:lnTo>
                  <a:pt x="32733" y="25827"/>
                </a:lnTo>
                <a:cubicBezTo>
                  <a:pt x="32926" y="26020"/>
                  <a:pt x="32925" y="26075"/>
                  <a:pt x="32868" y="26075"/>
                </a:cubicBezTo>
                <a:cubicBezTo>
                  <a:pt x="32800" y="26075"/>
                  <a:pt x="32654" y="25999"/>
                  <a:pt x="32654" y="25985"/>
                </a:cubicBezTo>
                <a:lnTo>
                  <a:pt x="32654" y="25985"/>
                </a:lnTo>
                <a:cubicBezTo>
                  <a:pt x="32544" y="26182"/>
                  <a:pt x="32857" y="26619"/>
                  <a:pt x="32609" y="26619"/>
                </a:cubicBezTo>
                <a:cubicBezTo>
                  <a:pt x="32561" y="26619"/>
                  <a:pt x="32491" y="26602"/>
                  <a:pt x="32391" y="26563"/>
                </a:cubicBezTo>
                <a:lnTo>
                  <a:pt x="32391" y="26563"/>
                </a:lnTo>
                <a:cubicBezTo>
                  <a:pt x="32759" y="27010"/>
                  <a:pt x="32339" y="27010"/>
                  <a:pt x="32260" y="27168"/>
                </a:cubicBezTo>
                <a:cubicBezTo>
                  <a:pt x="32128" y="27037"/>
                  <a:pt x="32076" y="26905"/>
                  <a:pt x="31891" y="26826"/>
                </a:cubicBezTo>
                <a:lnTo>
                  <a:pt x="31891" y="26826"/>
                </a:lnTo>
                <a:cubicBezTo>
                  <a:pt x="32260" y="27352"/>
                  <a:pt x="31707" y="27010"/>
                  <a:pt x="31997" y="27589"/>
                </a:cubicBezTo>
                <a:cubicBezTo>
                  <a:pt x="32112" y="27756"/>
                  <a:pt x="32234" y="27822"/>
                  <a:pt x="32316" y="27822"/>
                </a:cubicBezTo>
                <a:cubicBezTo>
                  <a:pt x="32402" y="27822"/>
                  <a:pt x="32445" y="27749"/>
                  <a:pt x="32391" y="27641"/>
                </a:cubicBezTo>
                <a:lnTo>
                  <a:pt x="32391" y="27641"/>
                </a:lnTo>
                <a:cubicBezTo>
                  <a:pt x="32496" y="27668"/>
                  <a:pt x="32575" y="28062"/>
                  <a:pt x="32496" y="28062"/>
                </a:cubicBezTo>
                <a:cubicBezTo>
                  <a:pt x="32581" y="28181"/>
                  <a:pt x="32633" y="28220"/>
                  <a:pt x="32668" y="28220"/>
                </a:cubicBezTo>
                <a:cubicBezTo>
                  <a:pt x="32738" y="28220"/>
                  <a:pt x="32741" y="28061"/>
                  <a:pt x="32802" y="28061"/>
                </a:cubicBezTo>
                <a:cubicBezTo>
                  <a:pt x="32805" y="28061"/>
                  <a:pt x="32809" y="28061"/>
                  <a:pt x="32812" y="28062"/>
                </a:cubicBezTo>
                <a:cubicBezTo>
                  <a:pt x="32943" y="28141"/>
                  <a:pt x="32970" y="28325"/>
                  <a:pt x="33049" y="28457"/>
                </a:cubicBezTo>
                <a:cubicBezTo>
                  <a:pt x="33049" y="28465"/>
                  <a:pt x="33042" y="28468"/>
                  <a:pt x="33031" y="28468"/>
                </a:cubicBezTo>
                <a:cubicBezTo>
                  <a:pt x="32982" y="28468"/>
                  <a:pt x="32838" y="28399"/>
                  <a:pt x="32754" y="28399"/>
                </a:cubicBezTo>
                <a:cubicBezTo>
                  <a:pt x="32679" y="28399"/>
                  <a:pt x="32652" y="28455"/>
                  <a:pt x="32786" y="28667"/>
                </a:cubicBezTo>
                <a:cubicBezTo>
                  <a:pt x="32549" y="28615"/>
                  <a:pt x="32339" y="28457"/>
                  <a:pt x="32233" y="28273"/>
                </a:cubicBezTo>
                <a:cubicBezTo>
                  <a:pt x="32172" y="28240"/>
                  <a:pt x="32129" y="28227"/>
                  <a:pt x="32098" y="28227"/>
                </a:cubicBezTo>
                <a:cubicBezTo>
                  <a:pt x="31993" y="28227"/>
                  <a:pt x="32018" y="28370"/>
                  <a:pt x="31902" y="28370"/>
                </a:cubicBezTo>
                <a:cubicBezTo>
                  <a:pt x="31860" y="28370"/>
                  <a:pt x="31800" y="28351"/>
                  <a:pt x="31707" y="28299"/>
                </a:cubicBezTo>
                <a:lnTo>
                  <a:pt x="31707" y="28299"/>
                </a:lnTo>
                <a:cubicBezTo>
                  <a:pt x="31865" y="28509"/>
                  <a:pt x="32128" y="28720"/>
                  <a:pt x="31997" y="28799"/>
                </a:cubicBezTo>
                <a:cubicBezTo>
                  <a:pt x="31655" y="28352"/>
                  <a:pt x="31418" y="27826"/>
                  <a:pt x="31339" y="27247"/>
                </a:cubicBezTo>
                <a:cubicBezTo>
                  <a:pt x="31155" y="27247"/>
                  <a:pt x="30971" y="27221"/>
                  <a:pt x="30787" y="27194"/>
                </a:cubicBezTo>
                <a:lnTo>
                  <a:pt x="30787" y="27194"/>
                </a:lnTo>
                <a:cubicBezTo>
                  <a:pt x="30874" y="27346"/>
                  <a:pt x="31068" y="27569"/>
                  <a:pt x="30971" y="27569"/>
                </a:cubicBezTo>
                <a:cubicBezTo>
                  <a:pt x="30950" y="27569"/>
                  <a:pt x="30917" y="27559"/>
                  <a:pt x="30866" y="27536"/>
                </a:cubicBezTo>
                <a:lnTo>
                  <a:pt x="30866" y="27536"/>
                </a:lnTo>
                <a:cubicBezTo>
                  <a:pt x="30945" y="27668"/>
                  <a:pt x="31076" y="27747"/>
                  <a:pt x="31155" y="27904"/>
                </a:cubicBezTo>
                <a:cubicBezTo>
                  <a:pt x="31175" y="27971"/>
                  <a:pt x="31171" y="27997"/>
                  <a:pt x="31149" y="27997"/>
                </a:cubicBezTo>
                <a:cubicBezTo>
                  <a:pt x="31085" y="27997"/>
                  <a:pt x="30864" y="27772"/>
                  <a:pt x="30629" y="27694"/>
                </a:cubicBezTo>
                <a:lnTo>
                  <a:pt x="30629" y="27694"/>
                </a:lnTo>
                <a:cubicBezTo>
                  <a:pt x="31048" y="28077"/>
                  <a:pt x="30975" y="28434"/>
                  <a:pt x="30672" y="28434"/>
                </a:cubicBezTo>
                <a:cubicBezTo>
                  <a:pt x="30537" y="28434"/>
                  <a:pt x="30358" y="28363"/>
                  <a:pt x="30156" y="28194"/>
                </a:cubicBezTo>
                <a:lnTo>
                  <a:pt x="30156" y="28194"/>
                </a:lnTo>
                <a:cubicBezTo>
                  <a:pt x="30498" y="28509"/>
                  <a:pt x="30050" y="28273"/>
                  <a:pt x="30313" y="28693"/>
                </a:cubicBezTo>
                <a:cubicBezTo>
                  <a:pt x="30365" y="28719"/>
                  <a:pt x="30402" y="28730"/>
                  <a:pt x="30429" y="28730"/>
                </a:cubicBezTo>
                <a:cubicBezTo>
                  <a:pt x="30536" y="28730"/>
                  <a:pt x="30486" y="28567"/>
                  <a:pt x="30582" y="28567"/>
                </a:cubicBezTo>
                <a:cubicBezTo>
                  <a:pt x="30610" y="28567"/>
                  <a:pt x="30649" y="28580"/>
                  <a:pt x="30708" y="28615"/>
                </a:cubicBezTo>
                <a:cubicBezTo>
                  <a:pt x="30971" y="28851"/>
                  <a:pt x="30498" y="28799"/>
                  <a:pt x="30392" y="28878"/>
                </a:cubicBezTo>
                <a:cubicBezTo>
                  <a:pt x="30524" y="29009"/>
                  <a:pt x="30629" y="29167"/>
                  <a:pt x="30682" y="29351"/>
                </a:cubicBezTo>
                <a:cubicBezTo>
                  <a:pt x="30704" y="29396"/>
                  <a:pt x="30705" y="29415"/>
                  <a:pt x="30692" y="29415"/>
                </a:cubicBezTo>
                <a:cubicBezTo>
                  <a:pt x="30645" y="29415"/>
                  <a:pt x="30419" y="29170"/>
                  <a:pt x="30419" y="29088"/>
                </a:cubicBezTo>
                <a:cubicBezTo>
                  <a:pt x="30413" y="29087"/>
                  <a:pt x="30408" y="29087"/>
                  <a:pt x="30403" y="29087"/>
                </a:cubicBezTo>
                <a:cubicBezTo>
                  <a:pt x="30232" y="29087"/>
                  <a:pt x="30661" y="29536"/>
                  <a:pt x="30866" y="29588"/>
                </a:cubicBezTo>
                <a:cubicBezTo>
                  <a:pt x="30813" y="29430"/>
                  <a:pt x="31050" y="29561"/>
                  <a:pt x="30866" y="29219"/>
                </a:cubicBezTo>
                <a:lnTo>
                  <a:pt x="30866" y="29219"/>
                </a:lnTo>
                <a:cubicBezTo>
                  <a:pt x="31024" y="29351"/>
                  <a:pt x="31155" y="29482"/>
                  <a:pt x="31313" y="29588"/>
                </a:cubicBezTo>
                <a:cubicBezTo>
                  <a:pt x="31352" y="29745"/>
                  <a:pt x="31234" y="29745"/>
                  <a:pt x="31116" y="29745"/>
                </a:cubicBezTo>
                <a:cubicBezTo>
                  <a:pt x="30997" y="29745"/>
                  <a:pt x="30879" y="29745"/>
                  <a:pt x="30918" y="29903"/>
                </a:cubicBezTo>
                <a:cubicBezTo>
                  <a:pt x="30649" y="29683"/>
                  <a:pt x="30403" y="29077"/>
                  <a:pt x="30159" y="29077"/>
                </a:cubicBezTo>
                <a:cubicBezTo>
                  <a:pt x="30140" y="29077"/>
                  <a:pt x="30122" y="29080"/>
                  <a:pt x="30103" y="29088"/>
                </a:cubicBezTo>
                <a:cubicBezTo>
                  <a:pt x="30524" y="29404"/>
                  <a:pt x="30261" y="29298"/>
                  <a:pt x="30313" y="29535"/>
                </a:cubicBezTo>
                <a:cubicBezTo>
                  <a:pt x="29893" y="29141"/>
                  <a:pt x="30235" y="29272"/>
                  <a:pt x="29787" y="29193"/>
                </a:cubicBezTo>
                <a:lnTo>
                  <a:pt x="29787" y="29193"/>
                </a:lnTo>
                <a:cubicBezTo>
                  <a:pt x="30050" y="29482"/>
                  <a:pt x="30129" y="29588"/>
                  <a:pt x="30129" y="29798"/>
                </a:cubicBezTo>
                <a:cubicBezTo>
                  <a:pt x="29992" y="29686"/>
                  <a:pt x="29919" y="29646"/>
                  <a:pt x="29878" y="29646"/>
                </a:cubicBezTo>
                <a:cubicBezTo>
                  <a:pt x="29780" y="29646"/>
                  <a:pt x="29882" y="29884"/>
                  <a:pt x="29742" y="29884"/>
                </a:cubicBezTo>
                <a:cubicBezTo>
                  <a:pt x="29698" y="29884"/>
                  <a:pt x="29630" y="29861"/>
                  <a:pt x="29524" y="29798"/>
                </a:cubicBezTo>
                <a:cubicBezTo>
                  <a:pt x="29782" y="29463"/>
                  <a:pt x="29610" y="28824"/>
                  <a:pt x="30248" y="28824"/>
                </a:cubicBezTo>
                <a:cubicBezTo>
                  <a:pt x="30261" y="28824"/>
                  <a:pt x="30274" y="28824"/>
                  <a:pt x="30287" y="28825"/>
                </a:cubicBezTo>
                <a:cubicBezTo>
                  <a:pt x="29709" y="28483"/>
                  <a:pt x="30340" y="28404"/>
                  <a:pt x="29761" y="27931"/>
                </a:cubicBezTo>
                <a:cubicBezTo>
                  <a:pt x="29669" y="27878"/>
                  <a:pt x="29630" y="27878"/>
                  <a:pt x="29590" y="27878"/>
                </a:cubicBezTo>
                <a:cubicBezTo>
                  <a:pt x="29551" y="27878"/>
                  <a:pt x="29511" y="27878"/>
                  <a:pt x="29419" y="27826"/>
                </a:cubicBezTo>
                <a:lnTo>
                  <a:pt x="29419" y="27826"/>
                </a:lnTo>
                <a:cubicBezTo>
                  <a:pt x="29616" y="28062"/>
                  <a:pt x="29577" y="28148"/>
                  <a:pt x="29449" y="28148"/>
                </a:cubicBezTo>
                <a:cubicBezTo>
                  <a:pt x="29321" y="28148"/>
                  <a:pt x="29104" y="28062"/>
                  <a:pt x="28946" y="27957"/>
                </a:cubicBezTo>
                <a:lnTo>
                  <a:pt x="28946" y="27957"/>
                </a:lnTo>
                <a:cubicBezTo>
                  <a:pt x="29419" y="28273"/>
                  <a:pt x="29183" y="28404"/>
                  <a:pt x="29656" y="28720"/>
                </a:cubicBezTo>
                <a:cubicBezTo>
                  <a:pt x="29593" y="28741"/>
                  <a:pt x="29665" y="28948"/>
                  <a:pt x="29560" y="28948"/>
                </a:cubicBezTo>
                <a:cubicBezTo>
                  <a:pt x="29534" y="28948"/>
                  <a:pt x="29498" y="28935"/>
                  <a:pt x="29446" y="28904"/>
                </a:cubicBezTo>
                <a:cubicBezTo>
                  <a:pt x="29156" y="28746"/>
                  <a:pt x="29682" y="28746"/>
                  <a:pt x="29130" y="28536"/>
                </a:cubicBezTo>
                <a:cubicBezTo>
                  <a:pt x="29050" y="28420"/>
                  <a:pt x="29057" y="28391"/>
                  <a:pt x="29092" y="28391"/>
                </a:cubicBezTo>
                <a:cubicBezTo>
                  <a:pt x="29125" y="28391"/>
                  <a:pt x="29182" y="28417"/>
                  <a:pt x="29212" y="28417"/>
                </a:cubicBezTo>
                <a:cubicBezTo>
                  <a:pt x="29244" y="28417"/>
                  <a:pt x="29245" y="28389"/>
                  <a:pt x="29156" y="28273"/>
                </a:cubicBezTo>
                <a:cubicBezTo>
                  <a:pt x="28998" y="28194"/>
                  <a:pt x="28920" y="28062"/>
                  <a:pt x="28735" y="27983"/>
                </a:cubicBezTo>
                <a:lnTo>
                  <a:pt x="28735" y="27983"/>
                </a:lnTo>
                <a:cubicBezTo>
                  <a:pt x="28858" y="28228"/>
                  <a:pt x="28858" y="28317"/>
                  <a:pt x="28791" y="28317"/>
                </a:cubicBezTo>
                <a:cubicBezTo>
                  <a:pt x="28701" y="28317"/>
                  <a:pt x="28486" y="28150"/>
                  <a:pt x="28288" y="27983"/>
                </a:cubicBezTo>
                <a:lnTo>
                  <a:pt x="28288" y="27983"/>
                </a:lnTo>
                <a:cubicBezTo>
                  <a:pt x="28841" y="28562"/>
                  <a:pt x="28131" y="28483"/>
                  <a:pt x="28078" y="28746"/>
                </a:cubicBezTo>
                <a:cubicBezTo>
                  <a:pt x="28288" y="29062"/>
                  <a:pt x="28262" y="28930"/>
                  <a:pt x="28499" y="29035"/>
                </a:cubicBezTo>
                <a:cubicBezTo>
                  <a:pt x="28788" y="29640"/>
                  <a:pt x="28052" y="29456"/>
                  <a:pt x="28394" y="29982"/>
                </a:cubicBezTo>
                <a:cubicBezTo>
                  <a:pt x="28131" y="29903"/>
                  <a:pt x="28104" y="29640"/>
                  <a:pt x="27894" y="29509"/>
                </a:cubicBezTo>
                <a:cubicBezTo>
                  <a:pt x="28025" y="29377"/>
                  <a:pt x="28078" y="29167"/>
                  <a:pt x="28341" y="29167"/>
                </a:cubicBezTo>
                <a:cubicBezTo>
                  <a:pt x="28209" y="28930"/>
                  <a:pt x="28025" y="28746"/>
                  <a:pt x="27789" y="28615"/>
                </a:cubicBezTo>
                <a:lnTo>
                  <a:pt x="27789" y="28615"/>
                </a:lnTo>
                <a:cubicBezTo>
                  <a:pt x="27844" y="28712"/>
                  <a:pt x="27841" y="28743"/>
                  <a:pt x="27810" y="28743"/>
                </a:cubicBezTo>
                <a:cubicBezTo>
                  <a:pt x="27783" y="28743"/>
                  <a:pt x="27733" y="28718"/>
                  <a:pt x="27683" y="28693"/>
                </a:cubicBezTo>
                <a:lnTo>
                  <a:pt x="27683" y="28693"/>
                </a:lnTo>
                <a:cubicBezTo>
                  <a:pt x="27762" y="28799"/>
                  <a:pt x="27841" y="28904"/>
                  <a:pt x="27973" y="28983"/>
                </a:cubicBezTo>
                <a:cubicBezTo>
                  <a:pt x="27885" y="28939"/>
                  <a:pt x="27810" y="28919"/>
                  <a:pt x="27748" y="28919"/>
                </a:cubicBezTo>
                <a:cubicBezTo>
                  <a:pt x="27401" y="28919"/>
                  <a:pt x="27442" y="29528"/>
                  <a:pt x="27710" y="29930"/>
                </a:cubicBezTo>
                <a:cubicBezTo>
                  <a:pt x="27375" y="29539"/>
                  <a:pt x="27240" y="29518"/>
                  <a:pt x="27105" y="29518"/>
                </a:cubicBezTo>
                <a:cubicBezTo>
                  <a:pt x="27089" y="29518"/>
                  <a:pt x="27072" y="29519"/>
                  <a:pt x="27056" y="29519"/>
                </a:cubicBezTo>
                <a:cubicBezTo>
                  <a:pt x="26950" y="29519"/>
                  <a:pt x="26830" y="29506"/>
                  <a:pt x="26605" y="29325"/>
                </a:cubicBezTo>
                <a:lnTo>
                  <a:pt x="26605" y="29325"/>
                </a:lnTo>
                <a:cubicBezTo>
                  <a:pt x="26671" y="29457"/>
                  <a:pt x="26645" y="29515"/>
                  <a:pt x="26573" y="29515"/>
                </a:cubicBezTo>
                <a:cubicBezTo>
                  <a:pt x="26559" y="29515"/>
                  <a:pt x="26543" y="29513"/>
                  <a:pt x="26526" y="29509"/>
                </a:cubicBezTo>
                <a:lnTo>
                  <a:pt x="26526" y="29509"/>
                </a:lnTo>
                <a:cubicBezTo>
                  <a:pt x="26643" y="29652"/>
                  <a:pt x="26704" y="29695"/>
                  <a:pt x="26744" y="29695"/>
                </a:cubicBezTo>
                <a:cubicBezTo>
                  <a:pt x="26802" y="29695"/>
                  <a:pt x="26814" y="29605"/>
                  <a:pt x="26883" y="29605"/>
                </a:cubicBezTo>
                <a:cubicBezTo>
                  <a:pt x="26906" y="29605"/>
                  <a:pt x="26935" y="29615"/>
                  <a:pt x="26973" y="29640"/>
                </a:cubicBezTo>
                <a:cubicBezTo>
                  <a:pt x="27315" y="29903"/>
                  <a:pt x="27342" y="30219"/>
                  <a:pt x="27605" y="30745"/>
                </a:cubicBezTo>
                <a:cubicBezTo>
                  <a:pt x="27105" y="30482"/>
                  <a:pt x="27342" y="30245"/>
                  <a:pt x="27052" y="29956"/>
                </a:cubicBezTo>
                <a:cubicBezTo>
                  <a:pt x="26976" y="29932"/>
                  <a:pt x="26924" y="29921"/>
                  <a:pt x="26892" y="29921"/>
                </a:cubicBezTo>
                <a:cubicBezTo>
                  <a:pt x="26746" y="29921"/>
                  <a:pt x="26978" y="30140"/>
                  <a:pt x="27000" y="30377"/>
                </a:cubicBezTo>
                <a:cubicBezTo>
                  <a:pt x="27184" y="30508"/>
                  <a:pt x="27342" y="30666"/>
                  <a:pt x="27499" y="30824"/>
                </a:cubicBezTo>
                <a:cubicBezTo>
                  <a:pt x="27515" y="30869"/>
                  <a:pt x="27494" y="30880"/>
                  <a:pt x="27463" y="30880"/>
                </a:cubicBezTo>
                <a:cubicBezTo>
                  <a:pt x="27436" y="30880"/>
                  <a:pt x="27402" y="30873"/>
                  <a:pt x="27373" y="30873"/>
                </a:cubicBezTo>
                <a:cubicBezTo>
                  <a:pt x="27317" y="30873"/>
                  <a:pt x="27281" y="30900"/>
                  <a:pt x="27368" y="31060"/>
                </a:cubicBezTo>
                <a:cubicBezTo>
                  <a:pt x="27412" y="31078"/>
                  <a:pt x="27445" y="31085"/>
                  <a:pt x="27471" y="31085"/>
                </a:cubicBezTo>
                <a:cubicBezTo>
                  <a:pt x="27621" y="31085"/>
                  <a:pt x="27505" y="30827"/>
                  <a:pt x="27653" y="30827"/>
                </a:cubicBezTo>
                <a:cubicBezTo>
                  <a:pt x="27707" y="30827"/>
                  <a:pt x="27796" y="30861"/>
                  <a:pt x="27946" y="30955"/>
                </a:cubicBezTo>
                <a:cubicBezTo>
                  <a:pt x="27789" y="30561"/>
                  <a:pt x="27683" y="30219"/>
                  <a:pt x="27868" y="30140"/>
                </a:cubicBezTo>
                <a:lnTo>
                  <a:pt x="27868" y="30140"/>
                </a:lnTo>
                <a:cubicBezTo>
                  <a:pt x="28104" y="30271"/>
                  <a:pt x="27868" y="30377"/>
                  <a:pt x="27841" y="30429"/>
                </a:cubicBezTo>
                <a:cubicBezTo>
                  <a:pt x="27924" y="30536"/>
                  <a:pt x="28002" y="30579"/>
                  <a:pt x="28050" y="30579"/>
                </a:cubicBezTo>
                <a:cubicBezTo>
                  <a:pt x="28109" y="30579"/>
                  <a:pt x="28124" y="30516"/>
                  <a:pt x="28052" y="30429"/>
                </a:cubicBezTo>
                <a:lnTo>
                  <a:pt x="28052" y="30429"/>
                </a:lnTo>
                <a:cubicBezTo>
                  <a:pt x="29219" y="31597"/>
                  <a:pt x="27443" y="31229"/>
                  <a:pt x="27420" y="31976"/>
                </a:cubicBezTo>
                <a:lnTo>
                  <a:pt x="27420" y="31976"/>
                </a:lnTo>
                <a:cubicBezTo>
                  <a:pt x="27154" y="31920"/>
                  <a:pt x="27096" y="31796"/>
                  <a:pt x="26816" y="31771"/>
                </a:cubicBezTo>
                <a:cubicBezTo>
                  <a:pt x="26842" y="31455"/>
                  <a:pt x="27236" y="31613"/>
                  <a:pt x="26947" y="30903"/>
                </a:cubicBezTo>
                <a:cubicBezTo>
                  <a:pt x="26500" y="30692"/>
                  <a:pt x="26631" y="30587"/>
                  <a:pt x="26237" y="30508"/>
                </a:cubicBezTo>
                <a:lnTo>
                  <a:pt x="26237" y="30508"/>
                </a:lnTo>
                <a:cubicBezTo>
                  <a:pt x="26474" y="30719"/>
                  <a:pt x="26789" y="30850"/>
                  <a:pt x="26868" y="31218"/>
                </a:cubicBezTo>
                <a:cubicBezTo>
                  <a:pt x="26684" y="31376"/>
                  <a:pt x="26368" y="31376"/>
                  <a:pt x="26316" y="31665"/>
                </a:cubicBezTo>
                <a:cubicBezTo>
                  <a:pt x="26500" y="31718"/>
                  <a:pt x="26658" y="31849"/>
                  <a:pt x="26763" y="32034"/>
                </a:cubicBezTo>
                <a:cubicBezTo>
                  <a:pt x="26894" y="32034"/>
                  <a:pt x="27026" y="31981"/>
                  <a:pt x="27105" y="31902"/>
                </a:cubicBezTo>
                <a:cubicBezTo>
                  <a:pt x="27236" y="32034"/>
                  <a:pt x="27315" y="32244"/>
                  <a:pt x="27342" y="32428"/>
                </a:cubicBezTo>
                <a:cubicBezTo>
                  <a:pt x="27210" y="32375"/>
                  <a:pt x="27131" y="32297"/>
                  <a:pt x="27079" y="32165"/>
                </a:cubicBezTo>
                <a:cubicBezTo>
                  <a:pt x="27061" y="32162"/>
                  <a:pt x="27045" y="32161"/>
                  <a:pt x="27033" y="32161"/>
                </a:cubicBezTo>
                <a:cubicBezTo>
                  <a:pt x="26806" y="32161"/>
                  <a:pt x="27405" y="32587"/>
                  <a:pt x="27131" y="32612"/>
                </a:cubicBezTo>
                <a:cubicBezTo>
                  <a:pt x="26921" y="32428"/>
                  <a:pt x="26763" y="32165"/>
                  <a:pt x="26526" y="31981"/>
                </a:cubicBezTo>
                <a:lnTo>
                  <a:pt x="26526" y="31981"/>
                </a:lnTo>
                <a:cubicBezTo>
                  <a:pt x="26868" y="32638"/>
                  <a:pt x="25974" y="32454"/>
                  <a:pt x="26316" y="33138"/>
                </a:cubicBezTo>
                <a:cubicBezTo>
                  <a:pt x="26105" y="33033"/>
                  <a:pt x="26027" y="32823"/>
                  <a:pt x="25737" y="32744"/>
                </a:cubicBezTo>
                <a:lnTo>
                  <a:pt x="25737" y="32744"/>
                </a:lnTo>
                <a:cubicBezTo>
                  <a:pt x="25816" y="32980"/>
                  <a:pt x="25527" y="32875"/>
                  <a:pt x="25790" y="33322"/>
                </a:cubicBezTo>
                <a:cubicBezTo>
                  <a:pt x="25974" y="33401"/>
                  <a:pt x="26158" y="33506"/>
                  <a:pt x="26316" y="33638"/>
                </a:cubicBezTo>
                <a:cubicBezTo>
                  <a:pt x="26342" y="33901"/>
                  <a:pt x="26079" y="33875"/>
                  <a:pt x="26184" y="34216"/>
                </a:cubicBezTo>
                <a:cubicBezTo>
                  <a:pt x="25922" y="34041"/>
                  <a:pt x="25623" y="33575"/>
                  <a:pt x="25818" y="33575"/>
                </a:cubicBezTo>
                <a:cubicBezTo>
                  <a:pt x="25857" y="33575"/>
                  <a:pt x="25916" y="33594"/>
                  <a:pt x="26000" y="33638"/>
                </a:cubicBezTo>
                <a:cubicBezTo>
                  <a:pt x="25737" y="33480"/>
                  <a:pt x="25632" y="33217"/>
                  <a:pt x="25343" y="33059"/>
                </a:cubicBezTo>
                <a:lnTo>
                  <a:pt x="25343" y="33059"/>
                </a:lnTo>
                <a:cubicBezTo>
                  <a:pt x="25737" y="33638"/>
                  <a:pt x="25395" y="33533"/>
                  <a:pt x="25501" y="34059"/>
                </a:cubicBezTo>
                <a:cubicBezTo>
                  <a:pt x="25562" y="34100"/>
                  <a:pt x="25600" y="34116"/>
                  <a:pt x="25623" y="34116"/>
                </a:cubicBezTo>
                <a:cubicBezTo>
                  <a:pt x="25699" y="34116"/>
                  <a:pt x="25599" y="33929"/>
                  <a:pt x="25687" y="33929"/>
                </a:cubicBezTo>
                <a:cubicBezTo>
                  <a:pt x="25704" y="33929"/>
                  <a:pt x="25729" y="33936"/>
                  <a:pt x="25764" y="33953"/>
                </a:cubicBezTo>
                <a:cubicBezTo>
                  <a:pt x="26079" y="34295"/>
                  <a:pt x="25658" y="34138"/>
                  <a:pt x="25869" y="34506"/>
                </a:cubicBezTo>
                <a:cubicBezTo>
                  <a:pt x="25685" y="34427"/>
                  <a:pt x="25606" y="34295"/>
                  <a:pt x="25422" y="34216"/>
                </a:cubicBezTo>
                <a:lnTo>
                  <a:pt x="25422" y="34216"/>
                </a:lnTo>
                <a:cubicBezTo>
                  <a:pt x="26132" y="35005"/>
                  <a:pt x="25106" y="34479"/>
                  <a:pt x="25290" y="34953"/>
                </a:cubicBezTo>
                <a:cubicBezTo>
                  <a:pt x="24712" y="34506"/>
                  <a:pt x="25132" y="34401"/>
                  <a:pt x="24843" y="34085"/>
                </a:cubicBezTo>
                <a:cubicBezTo>
                  <a:pt x="24832" y="34082"/>
                  <a:pt x="24822" y="34081"/>
                  <a:pt x="24815" y="34081"/>
                </a:cubicBezTo>
                <a:cubicBezTo>
                  <a:pt x="24754" y="34081"/>
                  <a:pt x="24820" y="34169"/>
                  <a:pt x="24843" y="34216"/>
                </a:cubicBezTo>
                <a:cubicBezTo>
                  <a:pt x="24580" y="34190"/>
                  <a:pt x="24633" y="33901"/>
                  <a:pt x="24370" y="33875"/>
                </a:cubicBezTo>
                <a:lnTo>
                  <a:pt x="24370" y="33875"/>
                </a:lnTo>
                <a:cubicBezTo>
                  <a:pt x="24475" y="34164"/>
                  <a:pt x="24107" y="34059"/>
                  <a:pt x="24527" y="34374"/>
                </a:cubicBezTo>
                <a:cubicBezTo>
                  <a:pt x="24607" y="34513"/>
                  <a:pt x="24578" y="34547"/>
                  <a:pt x="24514" y="34547"/>
                </a:cubicBezTo>
                <a:cubicBezTo>
                  <a:pt x="24451" y="34547"/>
                  <a:pt x="24356" y="34515"/>
                  <a:pt x="24294" y="34515"/>
                </a:cubicBezTo>
                <a:cubicBezTo>
                  <a:pt x="24251" y="34515"/>
                  <a:pt x="24225" y="34531"/>
                  <a:pt x="24238" y="34585"/>
                </a:cubicBezTo>
                <a:cubicBezTo>
                  <a:pt x="24059" y="34450"/>
                  <a:pt x="23880" y="34220"/>
                  <a:pt x="23993" y="34220"/>
                </a:cubicBezTo>
                <a:cubicBezTo>
                  <a:pt x="24013" y="34220"/>
                  <a:pt x="24041" y="34227"/>
                  <a:pt x="24080" y="34243"/>
                </a:cubicBezTo>
                <a:cubicBezTo>
                  <a:pt x="23992" y="34164"/>
                  <a:pt x="23936" y="34133"/>
                  <a:pt x="23899" y="34133"/>
                </a:cubicBezTo>
                <a:cubicBezTo>
                  <a:pt x="23775" y="34133"/>
                  <a:pt x="23877" y="34481"/>
                  <a:pt x="23726" y="34481"/>
                </a:cubicBezTo>
                <a:cubicBezTo>
                  <a:pt x="23670" y="34481"/>
                  <a:pt x="23577" y="34432"/>
                  <a:pt x="23423" y="34295"/>
                </a:cubicBezTo>
                <a:lnTo>
                  <a:pt x="23423" y="34295"/>
                </a:lnTo>
                <a:lnTo>
                  <a:pt x="23633" y="34795"/>
                </a:lnTo>
                <a:cubicBezTo>
                  <a:pt x="23765" y="34874"/>
                  <a:pt x="23923" y="34953"/>
                  <a:pt x="24054" y="35058"/>
                </a:cubicBezTo>
                <a:cubicBezTo>
                  <a:pt x="24070" y="35140"/>
                  <a:pt x="24056" y="35171"/>
                  <a:pt x="24022" y="35171"/>
                </a:cubicBezTo>
                <a:cubicBezTo>
                  <a:pt x="23946" y="35171"/>
                  <a:pt x="23770" y="35017"/>
                  <a:pt x="23607" y="34927"/>
                </a:cubicBezTo>
                <a:lnTo>
                  <a:pt x="23607" y="34927"/>
                </a:lnTo>
                <a:cubicBezTo>
                  <a:pt x="23804" y="35255"/>
                  <a:pt x="23732" y="35334"/>
                  <a:pt x="23541" y="35334"/>
                </a:cubicBezTo>
                <a:cubicBezTo>
                  <a:pt x="23365" y="35334"/>
                  <a:pt x="23088" y="35267"/>
                  <a:pt x="22830" y="35267"/>
                </a:cubicBezTo>
                <a:cubicBezTo>
                  <a:pt x="22808" y="35267"/>
                  <a:pt x="22787" y="35267"/>
                  <a:pt x="22765" y="35268"/>
                </a:cubicBezTo>
                <a:cubicBezTo>
                  <a:pt x="23002" y="35768"/>
                  <a:pt x="22082" y="35531"/>
                  <a:pt x="22160" y="36031"/>
                </a:cubicBezTo>
                <a:cubicBezTo>
                  <a:pt x="22264" y="36144"/>
                  <a:pt x="22320" y="36179"/>
                  <a:pt x="22355" y="36179"/>
                </a:cubicBezTo>
                <a:cubicBezTo>
                  <a:pt x="22416" y="36179"/>
                  <a:pt x="22416" y="36072"/>
                  <a:pt x="22501" y="36072"/>
                </a:cubicBezTo>
                <a:cubicBezTo>
                  <a:pt x="22516" y="36072"/>
                  <a:pt x="22534" y="36076"/>
                  <a:pt x="22555" y="36084"/>
                </a:cubicBezTo>
                <a:cubicBezTo>
                  <a:pt x="22871" y="36452"/>
                  <a:pt x="22555" y="36610"/>
                  <a:pt x="22397" y="36715"/>
                </a:cubicBezTo>
                <a:cubicBezTo>
                  <a:pt x="22003" y="36426"/>
                  <a:pt x="22555" y="36557"/>
                  <a:pt x="22187" y="36268"/>
                </a:cubicBezTo>
                <a:cubicBezTo>
                  <a:pt x="21976" y="36215"/>
                  <a:pt x="21766" y="36136"/>
                  <a:pt x="21608" y="36005"/>
                </a:cubicBezTo>
                <a:lnTo>
                  <a:pt x="21608" y="36005"/>
                </a:lnTo>
                <a:cubicBezTo>
                  <a:pt x="21687" y="36189"/>
                  <a:pt x="21976" y="36689"/>
                  <a:pt x="22160" y="37031"/>
                </a:cubicBezTo>
                <a:cubicBezTo>
                  <a:pt x="22156" y="37068"/>
                  <a:pt x="22138" y="37084"/>
                  <a:pt x="22111" y="37084"/>
                </a:cubicBezTo>
                <a:cubicBezTo>
                  <a:pt x="21989" y="37084"/>
                  <a:pt x="21671" y="36758"/>
                  <a:pt x="21477" y="36715"/>
                </a:cubicBezTo>
                <a:cubicBezTo>
                  <a:pt x="21400" y="36715"/>
                  <a:pt x="21491" y="37037"/>
                  <a:pt x="21382" y="37037"/>
                </a:cubicBezTo>
                <a:cubicBezTo>
                  <a:pt x="21342" y="37037"/>
                  <a:pt x="21275" y="36993"/>
                  <a:pt x="21161" y="36873"/>
                </a:cubicBezTo>
                <a:lnTo>
                  <a:pt x="21161" y="36873"/>
                </a:lnTo>
                <a:cubicBezTo>
                  <a:pt x="21319" y="37399"/>
                  <a:pt x="21030" y="37478"/>
                  <a:pt x="20740" y="37583"/>
                </a:cubicBezTo>
                <a:cubicBezTo>
                  <a:pt x="20398" y="37504"/>
                  <a:pt x="20398" y="37109"/>
                  <a:pt x="20083" y="37031"/>
                </a:cubicBezTo>
                <a:lnTo>
                  <a:pt x="20083" y="37031"/>
                </a:lnTo>
                <a:cubicBezTo>
                  <a:pt x="20135" y="37346"/>
                  <a:pt x="20556" y="37372"/>
                  <a:pt x="20635" y="37688"/>
                </a:cubicBezTo>
                <a:cubicBezTo>
                  <a:pt x="20652" y="37749"/>
                  <a:pt x="20639" y="37774"/>
                  <a:pt x="20606" y="37774"/>
                </a:cubicBezTo>
                <a:cubicBezTo>
                  <a:pt x="20482" y="37774"/>
                  <a:pt x="20074" y="37429"/>
                  <a:pt x="19846" y="37346"/>
                </a:cubicBezTo>
                <a:lnTo>
                  <a:pt x="19846" y="37346"/>
                </a:lnTo>
                <a:cubicBezTo>
                  <a:pt x="19925" y="37557"/>
                  <a:pt x="19636" y="37425"/>
                  <a:pt x="19636" y="37530"/>
                </a:cubicBezTo>
                <a:cubicBezTo>
                  <a:pt x="19452" y="37346"/>
                  <a:pt x="19241" y="37188"/>
                  <a:pt x="18978" y="37109"/>
                </a:cubicBezTo>
                <a:lnTo>
                  <a:pt x="18978" y="37109"/>
                </a:lnTo>
                <a:cubicBezTo>
                  <a:pt x="19072" y="37203"/>
                  <a:pt x="19208" y="37381"/>
                  <a:pt x="19143" y="37381"/>
                </a:cubicBezTo>
                <a:cubicBezTo>
                  <a:pt x="19135" y="37381"/>
                  <a:pt x="19124" y="37378"/>
                  <a:pt x="19110" y="37372"/>
                </a:cubicBezTo>
                <a:lnTo>
                  <a:pt x="19110" y="37372"/>
                </a:lnTo>
                <a:cubicBezTo>
                  <a:pt x="19153" y="37451"/>
                  <a:pt x="19180" y="37472"/>
                  <a:pt x="19205" y="37472"/>
                </a:cubicBezTo>
                <a:cubicBezTo>
                  <a:pt x="19232" y="37472"/>
                  <a:pt x="19259" y="37448"/>
                  <a:pt x="19304" y="37448"/>
                </a:cubicBezTo>
                <a:cubicBezTo>
                  <a:pt x="19343" y="37448"/>
                  <a:pt x="19397" y="37465"/>
                  <a:pt x="19478" y="37530"/>
                </a:cubicBezTo>
                <a:cubicBezTo>
                  <a:pt x="19581" y="37707"/>
                  <a:pt x="19536" y="37735"/>
                  <a:pt x="19458" y="37735"/>
                </a:cubicBezTo>
                <a:cubicBezTo>
                  <a:pt x="19420" y="37735"/>
                  <a:pt x="19376" y="37729"/>
                  <a:pt x="19336" y="37729"/>
                </a:cubicBezTo>
                <a:cubicBezTo>
                  <a:pt x="19310" y="37729"/>
                  <a:pt x="19286" y="37731"/>
                  <a:pt x="19267" y="37741"/>
                </a:cubicBezTo>
                <a:cubicBezTo>
                  <a:pt x="19333" y="37846"/>
                  <a:pt x="19425" y="37879"/>
                  <a:pt x="19498" y="37879"/>
                </a:cubicBezTo>
                <a:cubicBezTo>
                  <a:pt x="19570" y="37879"/>
                  <a:pt x="19622" y="37846"/>
                  <a:pt x="19609" y="37820"/>
                </a:cubicBezTo>
                <a:lnTo>
                  <a:pt x="19609" y="37820"/>
                </a:lnTo>
                <a:cubicBezTo>
                  <a:pt x="19793" y="37951"/>
                  <a:pt x="19925" y="38135"/>
                  <a:pt x="20083" y="38293"/>
                </a:cubicBezTo>
                <a:cubicBezTo>
                  <a:pt x="20065" y="38317"/>
                  <a:pt x="20037" y="38323"/>
                  <a:pt x="20009" y="38323"/>
                </a:cubicBezTo>
                <a:cubicBezTo>
                  <a:pt x="19979" y="38323"/>
                  <a:pt x="19948" y="38316"/>
                  <a:pt x="19927" y="38316"/>
                </a:cubicBezTo>
                <a:cubicBezTo>
                  <a:pt x="19885" y="38316"/>
                  <a:pt x="19891" y="38349"/>
                  <a:pt x="20056" y="38556"/>
                </a:cubicBezTo>
                <a:cubicBezTo>
                  <a:pt x="19609" y="38372"/>
                  <a:pt x="19846" y="38293"/>
                  <a:pt x="19583" y="38083"/>
                </a:cubicBezTo>
                <a:cubicBezTo>
                  <a:pt x="19552" y="38074"/>
                  <a:pt x="19529" y="38070"/>
                  <a:pt x="19512" y="38070"/>
                </a:cubicBezTo>
                <a:cubicBezTo>
                  <a:pt x="19370" y="38070"/>
                  <a:pt x="19679" y="38342"/>
                  <a:pt x="19820" y="38530"/>
                </a:cubicBezTo>
                <a:cubicBezTo>
                  <a:pt x="19820" y="38740"/>
                  <a:pt x="19478" y="38687"/>
                  <a:pt x="19425" y="38845"/>
                </a:cubicBezTo>
                <a:cubicBezTo>
                  <a:pt x="19215" y="38661"/>
                  <a:pt x="19110" y="38398"/>
                  <a:pt x="18873" y="38188"/>
                </a:cubicBezTo>
                <a:cubicBezTo>
                  <a:pt x="18726" y="38188"/>
                  <a:pt x="18349" y="37996"/>
                  <a:pt x="18170" y="37996"/>
                </a:cubicBezTo>
                <a:cubicBezTo>
                  <a:pt x="18092" y="37996"/>
                  <a:pt x="18052" y="38032"/>
                  <a:pt x="18084" y="38135"/>
                </a:cubicBezTo>
                <a:cubicBezTo>
                  <a:pt x="17670" y="37898"/>
                  <a:pt x="17418" y="37736"/>
                  <a:pt x="17196" y="37736"/>
                </a:cubicBezTo>
                <a:cubicBezTo>
                  <a:pt x="17122" y="37736"/>
                  <a:pt x="17052" y="37754"/>
                  <a:pt x="16979" y="37793"/>
                </a:cubicBezTo>
                <a:cubicBezTo>
                  <a:pt x="17190" y="37872"/>
                  <a:pt x="17321" y="37793"/>
                  <a:pt x="17584" y="38056"/>
                </a:cubicBezTo>
                <a:cubicBezTo>
                  <a:pt x="17689" y="38319"/>
                  <a:pt x="17505" y="38293"/>
                  <a:pt x="17400" y="38319"/>
                </a:cubicBezTo>
                <a:cubicBezTo>
                  <a:pt x="17479" y="38503"/>
                  <a:pt x="17716" y="38556"/>
                  <a:pt x="17768" y="38766"/>
                </a:cubicBezTo>
                <a:cubicBezTo>
                  <a:pt x="17847" y="38635"/>
                  <a:pt x="18426" y="38819"/>
                  <a:pt x="18084" y="38477"/>
                </a:cubicBezTo>
                <a:lnTo>
                  <a:pt x="18084" y="38477"/>
                </a:lnTo>
                <a:cubicBezTo>
                  <a:pt x="18294" y="38609"/>
                  <a:pt x="18452" y="38766"/>
                  <a:pt x="18557" y="38977"/>
                </a:cubicBezTo>
                <a:cubicBezTo>
                  <a:pt x="18551" y="38989"/>
                  <a:pt x="18539" y="38994"/>
                  <a:pt x="18524" y="38994"/>
                </a:cubicBezTo>
                <a:cubicBezTo>
                  <a:pt x="18465" y="38994"/>
                  <a:pt x="18354" y="38916"/>
                  <a:pt x="18311" y="38916"/>
                </a:cubicBezTo>
                <a:cubicBezTo>
                  <a:pt x="18274" y="38916"/>
                  <a:pt x="18287" y="38974"/>
                  <a:pt x="18426" y="39187"/>
                </a:cubicBezTo>
                <a:cubicBezTo>
                  <a:pt x="18163" y="39161"/>
                  <a:pt x="18215" y="38872"/>
                  <a:pt x="17952" y="38845"/>
                </a:cubicBezTo>
                <a:lnTo>
                  <a:pt x="17952" y="38845"/>
                </a:lnTo>
                <a:cubicBezTo>
                  <a:pt x="18317" y="39145"/>
                  <a:pt x="18279" y="39288"/>
                  <a:pt x="18083" y="39288"/>
                </a:cubicBezTo>
                <a:cubicBezTo>
                  <a:pt x="18038" y="39288"/>
                  <a:pt x="17985" y="39281"/>
                  <a:pt x="17926" y="39266"/>
                </a:cubicBezTo>
                <a:lnTo>
                  <a:pt x="17926" y="39266"/>
                </a:lnTo>
                <a:cubicBezTo>
                  <a:pt x="18050" y="39436"/>
                  <a:pt x="18155" y="39497"/>
                  <a:pt x="18227" y="39497"/>
                </a:cubicBezTo>
                <a:cubicBezTo>
                  <a:pt x="18277" y="39497"/>
                  <a:pt x="18310" y="39467"/>
                  <a:pt x="18321" y="39424"/>
                </a:cubicBezTo>
                <a:lnTo>
                  <a:pt x="18321" y="39424"/>
                </a:lnTo>
                <a:cubicBezTo>
                  <a:pt x="18400" y="39582"/>
                  <a:pt x="18294" y="39555"/>
                  <a:pt x="18400" y="39739"/>
                </a:cubicBezTo>
                <a:cubicBezTo>
                  <a:pt x="18189" y="39634"/>
                  <a:pt x="17874" y="39608"/>
                  <a:pt x="17768" y="39424"/>
                </a:cubicBezTo>
                <a:cubicBezTo>
                  <a:pt x="17693" y="39424"/>
                  <a:pt x="17805" y="39704"/>
                  <a:pt x="17724" y="39704"/>
                </a:cubicBezTo>
                <a:cubicBezTo>
                  <a:pt x="17691" y="39704"/>
                  <a:pt x="17627" y="39658"/>
                  <a:pt x="17505" y="39529"/>
                </a:cubicBezTo>
                <a:cubicBezTo>
                  <a:pt x="17498" y="39527"/>
                  <a:pt x="17492" y="39526"/>
                  <a:pt x="17487" y="39526"/>
                </a:cubicBezTo>
                <a:cubicBezTo>
                  <a:pt x="17350" y="39526"/>
                  <a:pt x="17927" y="40140"/>
                  <a:pt x="17707" y="40140"/>
                </a:cubicBezTo>
                <a:cubicBezTo>
                  <a:pt x="17695" y="40140"/>
                  <a:pt x="17681" y="40138"/>
                  <a:pt x="17663" y="40134"/>
                </a:cubicBezTo>
                <a:cubicBezTo>
                  <a:pt x="17505" y="40055"/>
                  <a:pt x="17479" y="39897"/>
                  <a:pt x="17374" y="39739"/>
                </a:cubicBezTo>
                <a:cubicBezTo>
                  <a:pt x="17216" y="39818"/>
                  <a:pt x="16559" y="39687"/>
                  <a:pt x="16953" y="40134"/>
                </a:cubicBezTo>
                <a:cubicBezTo>
                  <a:pt x="16964" y="40166"/>
                  <a:pt x="16917" y="40194"/>
                  <a:pt x="16851" y="40194"/>
                </a:cubicBezTo>
                <a:cubicBezTo>
                  <a:pt x="16756" y="40194"/>
                  <a:pt x="16621" y="40136"/>
                  <a:pt x="16559" y="39950"/>
                </a:cubicBezTo>
                <a:lnTo>
                  <a:pt x="16559" y="39950"/>
                </a:lnTo>
                <a:cubicBezTo>
                  <a:pt x="16401" y="40213"/>
                  <a:pt x="16532" y="40897"/>
                  <a:pt x="17295" y="41738"/>
                </a:cubicBezTo>
                <a:cubicBezTo>
                  <a:pt x="17269" y="41817"/>
                  <a:pt x="17111" y="41791"/>
                  <a:pt x="17190" y="41975"/>
                </a:cubicBezTo>
                <a:cubicBezTo>
                  <a:pt x="16848" y="41843"/>
                  <a:pt x="16795" y="41449"/>
                  <a:pt x="16427" y="41370"/>
                </a:cubicBezTo>
                <a:cubicBezTo>
                  <a:pt x="16345" y="41180"/>
                  <a:pt x="16355" y="41130"/>
                  <a:pt x="16409" y="41130"/>
                </a:cubicBezTo>
                <a:cubicBezTo>
                  <a:pt x="16460" y="41130"/>
                  <a:pt x="16549" y="41173"/>
                  <a:pt x="16637" y="41186"/>
                </a:cubicBezTo>
                <a:cubicBezTo>
                  <a:pt x="16532" y="40844"/>
                  <a:pt x="16296" y="40607"/>
                  <a:pt x="15980" y="40476"/>
                </a:cubicBezTo>
                <a:lnTo>
                  <a:pt x="15980" y="40476"/>
                </a:lnTo>
                <a:cubicBezTo>
                  <a:pt x="16033" y="40581"/>
                  <a:pt x="16138" y="40607"/>
                  <a:pt x="16217" y="40660"/>
                </a:cubicBezTo>
                <a:cubicBezTo>
                  <a:pt x="16257" y="40802"/>
                  <a:pt x="16313" y="40975"/>
                  <a:pt x="16193" y="40975"/>
                </a:cubicBezTo>
                <a:cubicBezTo>
                  <a:pt x="16157" y="40975"/>
                  <a:pt x="16105" y="40959"/>
                  <a:pt x="16033" y="40923"/>
                </a:cubicBezTo>
                <a:cubicBezTo>
                  <a:pt x="15796" y="40818"/>
                  <a:pt x="16111" y="40844"/>
                  <a:pt x="15875" y="40581"/>
                </a:cubicBezTo>
                <a:cubicBezTo>
                  <a:pt x="15811" y="40544"/>
                  <a:pt x="15770" y="40530"/>
                  <a:pt x="15745" y="40530"/>
                </a:cubicBezTo>
                <a:cubicBezTo>
                  <a:pt x="15657" y="40530"/>
                  <a:pt x="15762" y="40709"/>
                  <a:pt x="15675" y="40709"/>
                </a:cubicBezTo>
                <a:cubicBezTo>
                  <a:pt x="15646" y="40709"/>
                  <a:pt x="15594" y="40689"/>
                  <a:pt x="15507" y="40634"/>
                </a:cubicBezTo>
                <a:lnTo>
                  <a:pt x="15507" y="40634"/>
                </a:lnTo>
                <a:cubicBezTo>
                  <a:pt x="15875" y="41002"/>
                  <a:pt x="15789" y="41114"/>
                  <a:pt x="15546" y="41114"/>
                </a:cubicBezTo>
                <a:cubicBezTo>
                  <a:pt x="15354" y="41114"/>
                  <a:pt x="15066" y="41045"/>
                  <a:pt x="14823" y="40976"/>
                </a:cubicBezTo>
                <a:lnTo>
                  <a:pt x="14823" y="40976"/>
                </a:lnTo>
                <a:cubicBezTo>
                  <a:pt x="14986" y="41256"/>
                  <a:pt x="15336" y="41681"/>
                  <a:pt x="15560" y="41681"/>
                </a:cubicBezTo>
                <a:cubicBezTo>
                  <a:pt x="15588" y="41681"/>
                  <a:pt x="15614" y="41674"/>
                  <a:pt x="15638" y="41659"/>
                </a:cubicBezTo>
                <a:cubicBezTo>
                  <a:pt x="15282" y="41415"/>
                  <a:pt x="15397" y="41396"/>
                  <a:pt x="15568" y="41396"/>
                </a:cubicBezTo>
                <a:cubicBezTo>
                  <a:pt x="15599" y="41396"/>
                  <a:pt x="15632" y="41396"/>
                  <a:pt x="15664" y="41396"/>
                </a:cubicBezTo>
                <a:cubicBezTo>
                  <a:pt x="15801" y="41465"/>
                  <a:pt x="15760" y="41533"/>
                  <a:pt x="15695" y="41533"/>
                </a:cubicBezTo>
                <a:cubicBezTo>
                  <a:pt x="15685" y="41533"/>
                  <a:pt x="15675" y="41531"/>
                  <a:pt x="15664" y="41528"/>
                </a:cubicBezTo>
                <a:lnTo>
                  <a:pt x="15664" y="41528"/>
                </a:lnTo>
                <a:cubicBezTo>
                  <a:pt x="15744" y="41585"/>
                  <a:pt x="15808" y="41607"/>
                  <a:pt x="15862" y="41607"/>
                </a:cubicBezTo>
                <a:cubicBezTo>
                  <a:pt x="16055" y="41607"/>
                  <a:pt x="16116" y="41317"/>
                  <a:pt x="16322" y="41317"/>
                </a:cubicBezTo>
                <a:cubicBezTo>
                  <a:pt x="16374" y="42159"/>
                  <a:pt x="15349" y="42396"/>
                  <a:pt x="15138" y="43132"/>
                </a:cubicBezTo>
                <a:cubicBezTo>
                  <a:pt x="15007" y="43053"/>
                  <a:pt x="14954" y="42922"/>
                  <a:pt x="14902" y="42817"/>
                </a:cubicBezTo>
                <a:cubicBezTo>
                  <a:pt x="14870" y="42812"/>
                  <a:pt x="14839" y="42809"/>
                  <a:pt x="14812" y="42809"/>
                </a:cubicBezTo>
                <a:cubicBezTo>
                  <a:pt x="14683" y="42809"/>
                  <a:pt x="14627" y="42876"/>
                  <a:pt x="14823" y="43158"/>
                </a:cubicBezTo>
                <a:cubicBezTo>
                  <a:pt x="14656" y="43036"/>
                  <a:pt x="14583" y="42998"/>
                  <a:pt x="14547" y="42998"/>
                </a:cubicBezTo>
                <a:cubicBezTo>
                  <a:pt x="14488" y="42998"/>
                  <a:pt x="14528" y="43098"/>
                  <a:pt x="14422" y="43098"/>
                </a:cubicBezTo>
                <a:cubicBezTo>
                  <a:pt x="14398" y="43098"/>
                  <a:pt x="14366" y="43093"/>
                  <a:pt x="14323" y="43080"/>
                </a:cubicBezTo>
                <a:cubicBezTo>
                  <a:pt x="14086" y="43001"/>
                  <a:pt x="14165" y="42632"/>
                  <a:pt x="13850" y="42606"/>
                </a:cubicBezTo>
                <a:lnTo>
                  <a:pt x="13850" y="42606"/>
                </a:lnTo>
                <a:cubicBezTo>
                  <a:pt x="14090" y="42932"/>
                  <a:pt x="14039" y="42978"/>
                  <a:pt x="13880" y="42978"/>
                </a:cubicBezTo>
                <a:cubicBezTo>
                  <a:pt x="13817" y="42978"/>
                  <a:pt x="13737" y="42971"/>
                  <a:pt x="13651" y="42971"/>
                </a:cubicBezTo>
                <a:cubicBezTo>
                  <a:pt x="13622" y="42971"/>
                  <a:pt x="13591" y="42972"/>
                  <a:pt x="13560" y="42974"/>
                </a:cubicBezTo>
                <a:cubicBezTo>
                  <a:pt x="13771" y="43262"/>
                  <a:pt x="13912" y="43508"/>
                  <a:pt x="13739" y="43508"/>
                </a:cubicBezTo>
                <a:cubicBezTo>
                  <a:pt x="13674" y="43508"/>
                  <a:pt x="13566" y="43474"/>
                  <a:pt x="13403" y="43395"/>
                </a:cubicBezTo>
                <a:lnTo>
                  <a:pt x="13403" y="43395"/>
                </a:lnTo>
                <a:cubicBezTo>
                  <a:pt x="13639" y="43763"/>
                  <a:pt x="13297" y="43632"/>
                  <a:pt x="13560" y="44026"/>
                </a:cubicBezTo>
                <a:cubicBezTo>
                  <a:pt x="13273" y="43888"/>
                  <a:pt x="13066" y="43836"/>
                  <a:pt x="12904" y="43836"/>
                </a:cubicBezTo>
                <a:cubicBezTo>
                  <a:pt x="12696" y="43836"/>
                  <a:pt x="12563" y="43923"/>
                  <a:pt x="12429" y="44026"/>
                </a:cubicBezTo>
                <a:cubicBezTo>
                  <a:pt x="12219" y="44210"/>
                  <a:pt x="12035" y="44500"/>
                  <a:pt x="11562" y="44526"/>
                </a:cubicBezTo>
                <a:cubicBezTo>
                  <a:pt x="11782" y="44710"/>
                  <a:pt x="11926" y="44933"/>
                  <a:pt x="11830" y="44933"/>
                </a:cubicBezTo>
                <a:cubicBezTo>
                  <a:pt x="11789" y="44933"/>
                  <a:pt x="11704" y="44892"/>
                  <a:pt x="11562" y="44789"/>
                </a:cubicBezTo>
                <a:lnTo>
                  <a:pt x="11562" y="44789"/>
                </a:lnTo>
                <a:cubicBezTo>
                  <a:pt x="11614" y="45052"/>
                  <a:pt x="11825" y="45157"/>
                  <a:pt x="11982" y="45315"/>
                </a:cubicBezTo>
                <a:cubicBezTo>
                  <a:pt x="11982" y="45360"/>
                  <a:pt x="11982" y="45425"/>
                  <a:pt x="11915" y="45425"/>
                </a:cubicBezTo>
                <a:cubicBezTo>
                  <a:pt x="11904" y="45425"/>
                  <a:pt x="11891" y="45424"/>
                  <a:pt x="11877" y="45420"/>
                </a:cubicBezTo>
                <a:cubicBezTo>
                  <a:pt x="11640" y="45236"/>
                  <a:pt x="11456" y="44999"/>
                  <a:pt x="11299" y="44763"/>
                </a:cubicBezTo>
                <a:cubicBezTo>
                  <a:pt x="11261" y="44751"/>
                  <a:pt x="11235" y="44746"/>
                  <a:pt x="11218" y="44746"/>
                </a:cubicBezTo>
                <a:cubicBezTo>
                  <a:pt x="11072" y="44746"/>
                  <a:pt x="11591" y="45129"/>
                  <a:pt x="11430" y="45129"/>
                </a:cubicBezTo>
                <a:cubicBezTo>
                  <a:pt x="11398" y="45129"/>
                  <a:pt x="11340" y="45114"/>
                  <a:pt x="11246" y="45078"/>
                </a:cubicBezTo>
                <a:lnTo>
                  <a:pt x="11246" y="45078"/>
                </a:lnTo>
                <a:cubicBezTo>
                  <a:pt x="11719" y="45578"/>
                  <a:pt x="11483" y="45447"/>
                  <a:pt x="11351" y="45604"/>
                </a:cubicBezTo>
                <a:cubicBezTo>
                  <a:pt x="11167" y="45499"/>
                  <a:pt x="11009" y="45315"/>
                  <a:pt x="10930" y="45105"/>
                </a:cubicBezTo>
                <a:lnTo>
                  <a:pt x="10930" y="45105"/>
                </a:lnTo>
                <a:cubicBezTo>
                  <a:pt x="11062" y="45683"/>
                  <a:pt x="10352" y="45736"/>
                  <a:pt x="11062" y="46683"/>
                </a:cubicBezTo>
                <a:cubicBezTo>
                  <a:pt x="11072" y="46770"/>
                  <a:pt x="11045" y="46796"/>
                  <a:pt x="11001" y="46796"/>
                </a:cubicBezTo>
                <a:cubicBezTo>
                  <a:pt x="10932" y="46796"/>
                  <a:pt x="10818" y="46733"/>
                  <a:pt x="10723" y="46733"/>
                </a:cubicBezTo>
                <a:cubicBezTo>
                  <a:pt x="10713" y="46733"/>
                  <a:pt x="10703" y="46734"/>
                  <a:pt x="10694" y="46735"/>
                </a:cubicBezTo>
                <a:cubicBezTo>
                  <a:pt x="10404" y="46630"/>
                  <a:pt x="10325" y="46288"/>
                  <a:pt x="10010" y="46209"/>
                </a:cubicBezTo>
                <a:lnTo>
                  <a:pt x="10010" y="46209"/>
                </a:lnTo>
                <a:cubicBezTo>
                  <a:pt x="10141" y="46446"/>
                  <a:pt x="10325" y="46630"/>
                  <a:pt x="10536" y="46762"/>
                </a:cubicBezTo>
                <a:cubicBezTo>
                  <a:pt x="10325" y="46814"/>
                  <a:pt x="10615" y="46972"/>
                  <a:pt x="10615" y="47209"/>
                </a:cubicBezTo>
                <a:cubicBezTo>
                  <a:pt x="10168" y="46946"/>
                  <a:pt x="9826" y="46341"/>
                  <a:pt x="9957" y="46236"/>
                </a:cubicBezTo>
                <a:cubicBezTo>
                  <a:pt x="9825" y="46214"/>
                  <a:pt x="9749" y="46118"/>
                  <a:pt x="9788" y="46118"/>
                </a:cubicBezTo>
                <a:cubicBezTo>
                  <a:pt x="9789" y="46118"/>
                  <a:pt x="9790" y="46118"/>
                  <a:pt x="9790" y="46118"/>
                </a:cubicBezTo>
                <a:lnTo>
                  <a:pt x="9790" y="46118"/>
                </a:lnTo>
                <a:cubicBezTo>
                  <a:pt x="9559" y="46039"/>
                  <a:pt x="9316" y="45970"/>
                  <a:pt x="9135" y="45970"/>
                </a:cubicBezTo>
                <a:cubicBezTo>
                  <a:pt x="8851" y="45970"/>
                  <a:pt x="8721" y="46141"/>
                  <a:pt x="9037" y="46709"/>
                </a:cubicBezTo>
                <a:cubicBezTo>
                  <a:pt x="8747" y="46630"/>
                  <a:pt x="8774" y="46262"/>
                  <a:pt x="8458" y="46209"/>
                </a:cubicBezTo>
                <a:lnTo>
                  <a:pt x="8458" y="46209"/>
                </a:lnTo>
                <a:cubicBezTo>
                  <a:pt x="8774" y="46656"/>
                  <a:pt x="8037" y="46499"/>
                  <a:pt x="7932" y="46709"/>
                </a:cubicBezTo>
                <a:cubicBezTo>
                  <a:pt x="7985" y="46840"/>
                  <a:pt x="8143" y="46919"/>
                  <a:pt x="8195" y="47077"/>
                </a:cubicBezTo>
                <a:cubicBezTo>
                  <a:pt x="8064" y="46998"/>
                  <a:pt x="7985" y="46840"/>
                  <a:pt x="7801" y="46788"/>
                </a:cubicBezTo>
                <a:lnTo>
                  <a:pt x="7801" y="46788"/>
                </a:lnTo>
                <a:cubicBezTo>
                  <a:pt x="7748" y="46919"/>
                  <a:pt x="7880" y="46919"/>
                  <a:pt x="8011" y="47156"/>
                </a:cubicBezTo>
                <a:cubicBezTo>
                  <a:pt x="7880" y="47077"/>
                  <a:pt x="7827" y="46946"/>
                  <a:pt x="7695" y="46893"/>
                </a:cubicBezTo>
                <a:cubicBezTo>
                  <a:pt x="7626" y="46865"/>
                  <a:pt x="7573" y="46853"/>
                  <a:pt x="7534" y="46853"/>
                </a:cubicBezTo>
                <a:cubicBezTo>
                  <a:pt x="7354" y="46853"/>
                  <a:pt x="7493" y="47123"/>
                  <a:pt x="7774" y="47340"/>
                </a:cubicBezTo>
                <a:cubicBezTo>
                  <a:pt x="7722" y="47314"/>
                  <a:pt x="7682" y="47301"/>
                  <a:pt x="7659" y="47301"/>
                </a:cubicBezTo>
                <a:cubicBezTo>
                  <a:pt x="7636" y="47301"/>
                  <a:pt x="7630" y="47314"/>
                  <a:pt x="7643" y="47340"/>
                </a:cubicBezTo>
                <a:cubicBezTo>
                  <a:pt x="7511" y="47288"/>
                  <a:pt x="7459" y="47156"/>
                  <a:pt x="7406" y="47051"/>
                </a:cubicBezTo>
                <a:cubicBezTo>
                  <a:pt x="7143" y="47261"/>
                  <a:pt x="6196" y="47156"/>
                  <a:pt x="6591" y="47787"/>
                </a:cubicBezTo>
                <a:cubicBezTo>
                  <a:pt x="6499" y="47768"/>
                  <a:pt x="6433" y="47760"/>
                  <a:pt x="6387" y="47760"/>
                </a:cubicBezTo>
                <a:cubicBezTo>
                  <a:pt x="6152" y="47760"/>
                  <a:pt x="6407" y="47963"/>
                  <a:pt x="6255" y="47963"/>
                </a:cubicBezTo>
                <a:cubicBezTo>
                  <a:pt x="6230" y="47963"/>
                  <a:pt x="6194" y="47958"/>
                  <a:pt x="6144" y="47945"/>
                </a:cubicBezTo>
                <a:lnTo>
                  <a:pt x="6144" y="47945"/>
                </a:lnTo>
                <a:cubicBezTo>
                  <a:pt x="6565" y="48550"/>
                  <a:pt x="6380" y="48550"/>
                  <a:pt x="6538" y="48997"/>
                </a:cubicBezTo>
                <a:cubicBezTo>
                  <a:pt x="6354" y="49129"/>
                  <a:pt x="5881" y="49023"/>
                  <a:pt x="5670" y="49155"/>
                </a:cubicBezTo>
                <a:cubicBezTo>
                  <a:pt x="5565" y="49102"/>
                  <a:pt x="5512" y="48971"/>
                  <a:pt x="5434" y="48839"/>
                </a:cubicBezTo>
                <a:cubicBezTo>
                  <a:pt x="5328" y="48892"/>
                  <a:pt x="5144" y="48892"/>
                  <a:pt x="5276" y="49129"/>
                </a:cubicBezTo>
                <a:cubicBezTo>
                  <a:pt x="6012" y="49891"/>
                  <a:pt x="4355" y="49470"/>
                  <a:pt x="4618" y="50154"/>
                </a:cubicBezTo>
                <a:cubicBezTo>
                  <a:pt x="5039" y="49918"/>
                  <a:pt x="5460" y="49733"/>
                  <a:pt x="5907" y="49576"/>
                </a:cubicBezTo>
                <a:lnTo>
                  <a:pt x="5907" y="49576"/>
                </a:lnTo>
                <a:cubicBezTo>
                  <a:pt x="5986" y="49839"/>
                  <a:pt x="5723" y="49812"/>
                  <a:pt x="5591" y="49891"/>
                </a:cubicBezTo>
                <a:cubicBezTo>
                  <a:pt x="5684" y="49984"/>
                  <a:pt x="5741" y="50016"/>
                  <a:pt x="5779" y="50016"/>
                </a:cubicBezTo>
                <a:cubicBezTo>
                  <a:pt x="5858" y="50016"/>
                  <a:pt x="5858" y="49881"/>
                  <a:pt x="5941" y="49881"/>
                </a:cubicBezTo>
                <a:cubicBezTo>
                  <a:pt x="5954" y="49881"/>
                  <a:pt x="5969" y="49884"/>
                  <a:pt x="5986" y="49891"/>
                </a:cubicBezTo>
                <a:lnTo>
                  <a:pt x="6275" y="50417"/>
                </a:lnTo>
                <a:cubicBezTo>
                  <a:pt x="6091" y="50365"/>
                  <a:pt x="6012" y="50233"/>
                  <a:pt x="5828" y="50181"/>
                </a:cubicBezTo>
                <a:lnTo>
                  <a:pt x="5828" y="50181"/>
                </a:lnTo>
                <a:cubicBezTo>
                  <a:pt x="5802" y="50549"/>
                  <a:pt x="6486" y="51101"/>
                  <a:pt x="5960" y="51127"/>
                </a:cubicBezTo>
                <a:cubicBezTo>
                  <a:pt x="5670" y="50917"/>
                  <a:pt x="5802" y="50680"/>
                  <a:pt x="5670" y="50470"/>
                </a:cubicBezTo>
                <a:cubicBezTo>
                  <a:pt x="5486" y="50312"/>
                  <a:pt x="5249" y="50233"/>
                  <a:pt x="5118" y="50049"/>
                </a:cubicBezTo>
                <a:lnTo>
                  <a:pt x="5118" y="50049"/>
                </a:lnTo>
                <a:cubicBezTo>
                  <a:pt x="5193" y="50173"/>
                  <a:pt x="5877" y="50978"/>
                  <a:pt x="5487" y="50978"/>
                </a:cubicBezTo>
                <a:cubicBezTo>
                  <a:pt x="5464" y="50978"/>
                  <a:pt x="5438" y="50975"/>
                  <a:pt x="5407" y="50970"/>
                </a:cubicBezTo>
                <a:cubicBezTo>
                  <a:pt x="5223" y="50891"/>
                  <a:pt x="5092" y="50759"/>
                  <a:pt x="5013" y="50549"/>
                </a:cubicBezTo>
                <a:cubicBezTo>
                  <a:pt x="4991" y="50543"/>
                  <a:pt x="4973" y="50540"/>
                  <a:pt x="4959" y="50540"/>
                </a:cubicBezTo>
                <a:cubicBezTo>
                  <a:pt x="4734" y="50540"/>
                  <a:pt x="5413" y="51285"/>
                  <a:pt x="5092" y="51285"/>
                </a:cubicBezTo>
                <a:cubicBezTo>
                  <a:pt x="4776" y="51206"/>
                  <a:pt x="4750" y="50891"/>
                  <a:pt x="4434" y="50838"/>
                </a:cubicBezTo>
                <a:lnTo>
                  <a:pt x="4434" y="50838"/>
                </a:lnTo>
                <a:cubicBezTo>
                  <a:pt x="4460" y="50891"/>
                  <a:pt x="4513" y="50943"/>
                  <a:pt x="4592" y="50970"/>
                </a:cubicBezTo>
                <a:cubicBezTo>
                  <a:pt x="4776" y="51127"/>
                  <a:pt x="4487" y="51127"/>
                  <a:pt x="4908" y="51417"/>
                </a:cubicBezTo>
                <a:cubicBezTo>
                  <a:pt x="4802" y="51417"/>
                  <a:pt x="4539" y="51496"/>
                  <a:pt x="4960" y="51785"/>
                </a:cubicBezTo>
                <a:cubicBezTo>
                  <a:pt x="4855" y="51785"/>
                  <a:pt x="4918" y="51919"/>
                  <a:pt x="4813" y="51919"/>
                </a:cubicBezTo>
                <a:cubicBezTo>
                  <a:pt x="4787" y="51919"/>
                  <a:pt x="4750" y="51911"/>
                  <a:pt x="4697" y="51890"/>
                </a:cubicBezTo>
                <a:cubicBezTo>
                  <a:pt x="4408" y="51680"/>
                  <a:pt x="4329" y="51285"/>
                  <a:pt x="4013" y="51101"/>
                </a:cubicBezTo>
                <a:lnTo>
                  <a:pt x="4013" y="51101"/>
                </a:lnTo>
                <a:cubicBezTo>
                  <a:pt x="4040" y="51285"/>
                  <a:pt x="4092" y="51469"/>
                  <a:pt x="4145" y="51627"/>
                </a:cubicBezTo>
                <a:cubicBezTo>
                  <a:pt x="3934" y="51574"/>
                  <a:pt x="3856" y="51390"/>
                  <a:pt x="3593" y="51364"/>
                </a:cubicBezTo>
                <a:cubicBezTo>
                  <a:pt x="3540" y="51601"/>
                  <a:pt x="3277" y="51653"/>
                  <a:pt x="3119" y="51811"/>
                </a:cubicBezTo>
                <a:cubicBezTo>
                  <a:pt x="2909" y="51706"/>
                  <a:pt x="3119" y="51653"/>
                  <a:pt x="2882" y="51390"/>
                </a:cubicBezTo>
                <a:cubicBezTo>
                  <a:pt x="2517" y="51390"/>
                  <a:pt x="3203" y="52045"/>
                  <a:pt x="2890" y="52045"/>
                </a:cubicBezTo>
                <a:cubicBezTo>
                  <a:pt x="2843" y="52045"/>
                  <a:pt x="2772" y="52030"/>
                  <a:pt x="2672" y="51995"/>
                </a:cubicBezTo>
                <a:lnTo>
                  <a:pt x="2672" y="51995"/>
                </a:lnTo>
                <a:cubicBezTo>
                  <a:pt x="2696" y="52090"/>
                  <a:pt x="2978" y="52401"/>
                  <a:pt x="2856" y="52401"/>
                </a:cubicBezTo>
                <a:cubicBezTo>
                  <a:pt x="2844" y="52401"/>
                  <a:pt x="2826" y="52397"/>
                  <a:pt x="2804" y="52390"/>
                </a:cubicBezTo>
                <a:lnTo>
                  <a:pt x="2804" y="52390"/>
                </a:lnTo>
                <a:cubicBezTo>
                  <a:pt x="2855" y="52467"/>
                  <a:pt x="2884" y="52488"/>
                  <a:pt x="2910" y="52488"/>
                </a:cubicBezTo>
                <a:cubicBezTo>
                  <a:pt x="2942" y="52488"/>
                  <a:pt x="2969" y="52456"/>
                  <a:pt x="3026" y="52456"/>
                </a:cubicBezTo>
                <a:cubicBezTo>
                  <a:pt x="3066" y="52456"/>
                  <a:pt x="3119" y="52471"/>
                  <a:pt x="3198" y="52521"/>
                </a:cubicBezTo>
                <a:lnTo>
                  <a:pt x="3356" y="52784"/>
                </a:lnTo>
                <a:cubicBezTo>
                  <a:pt x="3315" y="52777"/>
                  <a:pt x="3279" y="52774"/>
                  <a:pt x="3247" y="52774"/>
                </a:cubicBezTo>
                <a:cubicBezTo>
                  <a:pt x="2974" y="52774"/>
                  <a:pt x="3006" y="53013"/>
                  <a:pt x="2738" y="53013"/>
                </a:cubicBezTo>
                <a:cubicBezTo>
                  <a:pt x="2697" y="53013"/>
                  <a:pt x="2650" y="53007"/>
                  <a:pt x="2593" y="52995"/>
                </a:cubicBezTo>
                <a:cubicBezTo>
                  <a:pt x="2303" y="52762"/>
                  <a:pt x="2326" y="52573"/>
                  <a:pt x="2526" y="52573"/>
                </a:cubicBezTo>
                <a:cubicBezTo>
                  <a:pt x="2598" y="52573"/>
                  <a:pt x="2693" y="52597"/>
                  <a:pt x="2804" y="52653"/>
                </a:cubicBezTo>
                <a:cubicBezTo>
                  <a:pt x="2704" y="52453"/>
                  <a:pt x="2628" y="52301"/>
                  <a:pt x="2710" y="52241"/>
                </a:cubicBezTo>
                <a:lnTo>
                  <a:pt x="2710" y="52241"/>
                </a:lnTo>
                <a:cubicBezTo>
                  <a:pt x="2691" y="52248"/>
                  <a:pt x="2661" y="52250"/>
                  <a:pt x="2625" y="52250"/>
                </a:cubicBezTo>
                <a:cubicBezTo>
                  <a:pt x="2572" y="52250"/>
                  <a:pt x="2506" y="52246"/>
                  <a:pt x="2442" y="52246"/>
                </a:cubicBezTo>
                <a:cubicBezTo>
                  <a:pt x="2245" y="52246"/>
                  <a:pt x="2062" y="52288"/>
                  <a:pt x="2304" y="52626"/>
                </a:cubicBezTo>
                <a:cubicBezTo>
                  <a:pt x="1962" y="52548"/>
                  <a:pt x="1883" y="52232"/>
                  <a:pt x="1541" y="52153"/>
                </a:cubicBezTo>
                <a:lnTo>
                  <a:pt x="1541" y="52153"/>
                </a:lnTo>
                <a:cubicBezTo>
                  <a:pt x="1988" y="52679"/>
                  <a:pt x="1620" y="52942"/>
                  <a:pt x="1410" y="53205"/>
                </a:cubicBezTo>
                <a:cubicBezTo>
                  <a:pt x="1094" y="53047"/>
                  <a:pt x="1410" y="53047"/>
                  <a:pt x="1226" y="52863"/>
                </a:cubicBezTo>
                <a:lnTo>
                  <a:pt x="1226" y="52863"/>
                </a:lnTo>
                <a:cubicBezTo>
                  <a:pt x="1205" y="52889"/>
                  <a:pt x="1181" y="52899"/>
                  <a:pt x="1153" y="52899"/>
                </a:cubicBezTo>
                <a:cubicBezTo>
                  <a:pt x="1036" y="52899"/>
                  <a:pt x="854" y="52716"/>
                  <a:pt x="621" y="52653"/>
                </a:cubicBezTo>
                <a:lnTo>
                  <a:pt x="621" y="52653"/>
                </a:lnTo>
                <a:cubicBezTo>
                  <a:pt x="700" y="52995"/>
                  <a:pt x="358" y="52942"/>
                  <a:pt x="489" y="53310"/>
                </a:cubicBezTo>
                <a:cubicBezTo>
                  <a:pt x="388" y="53282"/>
                  <a:pt x="317" y="53269"/>
                  <a:pt x="268" y="53269"/>
                </a:cubicBezTo>
                <a:cubicBezTo>
                  <a:pt x="1" y="53269"/>
                  <a:pt x="447" y="53678"/>
                  <a:pt x="647" y="54257"/>
                </a:cubicBezTo>
                <a:cubicBezTo>
                  <a:pt x="726" y="54073"/>
                  <a:pt x="647" y="53836"/>
                  <a:pt x="910" y="53836"/>
                </a:cubicBezTo>
                <a:cubicBezTo>
                  <a:pt x="857" y="53705"/>
                  <a:pt x="726" y="53652"/>
                  <a:pt x="594" y="53600"/>
                </a:cubicBezTo>
                <a:cubicBezTo>
                  <a:pt x="571" y="53462"/>
                  <a:pt x="629" y="53384"/>
                  <a:pt x="749" y="53384"/>
                </a:cubicBezTo>
                <a:cubicBezTo>
                  <a:pt x="766" y="53384"/>
                  <a:pt x="785" y="53386"/>
                  <a:pt x="805" y="53389"/>
                </a:cubicBezTo>
                <a:cubicBezTo>
                  <a:pt x="989" y="53415"/>
                  <a:pt x="936" y="53626"/>
                  <a:pt x="857" y="53626"/>
                </a:cubicBezTo>
                <a:cubicBezTo>
                  <a:pt x="1025" y="53717"/>
                  <a:pt x="1406" y="53853"/>
                  <a:pt x="1629" y="53853"/>
                </a:cubicBezTo>
                <a:cubicBezTo>
                  <a:pt x="1790" y="53853"/>
                  <a:pt x="1869" y="53783"/>
                  <a:pt x="1725" y="53573"/>
                </a:cubicBezTo>
                <a:lnTo>
                  <a:pt x="1725" y="53573"/>
                </a:lnTo>
                <a:cubicBezTo>
                  <a:pt x="1873" y="53654"/>
                  <a:pt x="1999" y="53688"/>
                  <a:pt x="2105" y="53688"/>
                </a:cubicBezTo>
                <a:cubicBezTo>
                  <a:pt x="2376" y="53688"/>
                  <a:pt x="2507" y="53466"/>
                  <a:pt x="2488" y="53258"/>
                </a:cubicBezTo>
                <a:lnTo>
                  <a:pt x="2488" y="53258"/>
                </a:lnTo>
                <a:cubicBezTo>
                  <a:pt x="2648" y="53316"/>
                  <a:pt x="2767" y="53398"/>
                  <a:pt x="2803" y="53398"/>
                </a:cubicBezTo>
                <a:cubicBezTo>
                  <a:pt x="2831" y="53398"/>
                  <a:pt x="2804" y="53344"/>
                  <a:pt x="2698" y="53179"/>
                </a:cubicBezTo>
                <a:lnTo>
                  <a:pt x="2698" y="53179"/>
                </a:lnTo>
                <a:cubicBezTo>
                  <a:pt x="2879" y="53216"/>
                  <a:pt x="3038" y="53234"/>
                  <a:pt x="3176" y="53234"/>
                </a:cubicBezTo>
                <a:cubicBezTo>
                  <a:pt x="3618" y="53234"/>
                  <a:pt x="3842" y="53046"/>
                  <a:pt x="3882" y="52705"/>
                </a:cubicBezTo>
                <a:cubicBezTo>
                  <a:pt x="4044" y="52835"/>
                  <a:pt x="4143" y="52870"/>
                  <a:pt x="4215" y="52870"/>
                </a:cubicBezTo>
                <a:cubicBezTo>
                  <a:pt x="4299" y="52870"/>
                  <a:pt x="4345" y="52822"/>
                  <a:pt x="4408" y="52822"/>
                </a:cubicBezTo>
                <a:cubicBezTo>
                  <a:pt x="4466" y="52822"/>
                  <a:pt x="4539" y="52863"/>
                  <a:pt x="4671" y="53021"/>
                </a:cubicBezTo>
                <a:cubicBezTo>
                  <a:pt x="4568" y="52840"/>
                  <a:pt x="4667" y="52786"/>
                  <a:pt x="4671" y="52611"/>
                </a:cubicBezTo>
                <a:lnTo>
                  <a:pt x="4671" y="52611"/>
                </a:lnTo>
                <a:cubicBezTo>
                  <a:pt x="4738" y="52637"/>
                  <a:pt x="4785" y="52645"/>
                  <a:pt x="4820" y="52645"/>
                </a:cubicBezTo>
                <a:cubicBezTo>
                  <a:pt x="4893" y="52645"/>
                  <a:pt x="4917" y="52607"/>
                  <a:pt x="4984" y="52607"/>
                </a:cubicBezTo>
                <a:cubicBezTo>
                  <a:pt x="5021" y="52607"/>
                  <a:pt x="5069" y="52619"/>
                  <a:pt x="5144" y="52653"/>
                </a:cubicBezTo>
                <a:cubicBezTo>
                  <a:pt x="5118" y="52521"/>
                  <a:pt x="4986" y="52469"/>
                  <a:pt x="4908" y="52363"/>
                </a:cubicBezTo>
                <a:lnTo>
                  <a:pt x="4908" y="52363"/>
                </a:lnTo>
                <a:cubicBezTo>
                  <a:pt x="5048" y="52414"/>
                  <a:pt x="5176" y="52465"/>
                  <a:pt x="5240" y="52465"/>
                </a:cubicBezTo>
                <a:cubicBezTo>
                  <a:pt x="5309" y="52465"/>
                  <a:pt x="5306" y="52408"/>
                  <a:pt x="5171" y="52232"/>
                </a:cubicBezTo>
                <a:lnTo>
                  <a:pt x="5171" y="52232"/>
                </a:lnTo>
                <a:cubicBezTo>
                  <a:pt x="5286" y="52270"/>
                  <a:pt x="5442" y="52350"/>
                  <a:pt x="5499" y="52350"/>
                </a:cubicBezTo>
                <a:cubicBezTo>
                  <a:pt x="5520" y="52350"/>
                  <a:pt x="5527" y="52339"/>
                  <a:pt x="5512" y="52311"/>
                </a:cubicBezTo>
                <a:lnTo>
                  <a:pt x="5512" y="52311"/>
                </a:lnTo>
                <a:cubicBezTo>
                  <a:pt x="5749" y="52363"/>
                  <a:pt x="5670" y="52679"/>
                  <a:pt x="5960" y="52679"/>
                </a:cubicBezTo>
                <a:cubicBezTo>
                  <a:pt x="5606" y="52247"/>
                  <a:pt x="5912" y="52021"/>
                  <a:pt x="6297" y="52021"/>
                </a:cubicBezTo>
                <a:cubicBezTo>
                  <a:pt x="6429" y="52021"/>
                  <a:pt x="6569" y="52047"/>
                  <a:pt x="6696" y="52100"/>
                </a:cubicBezTo>
                <a:cubicBezTo>
                  <a:pt x="6727" y="52110"/>
                  <a:pt x="6748" y="52114"/>
                  <a:pt x="6760" y="52114"/>
                </a:cubicBezTo>
                <a:cubicBezTo>
                  <a:pt x="6854" y="52114"/>
                  <a:pt x="6486" y="51878"/>
                  <a:pt x="6486" y="51785"/>
                </a:cubicBezTo>
                <a:cubicBezTo>
                  <a:pt x="6486" y="51732"/>
                  <a:pt x="6538" y="51732"/>
                  <a:pt x="6486" y="51653"/>
                </a:cubicBezTo>
                <a:lnTo>
                  <a:pt x="6486" y="51653"/>
                </a:lnTo>
                <a:cubicBezTo>
                  <a:pt x="6775" y="51706"/>
                  <a:pt x="6880" y="51916"/>
                  <a:pt x="7143" y="51943"/>
                </a:cubicBezTo>
                <a:cubicBezTo>
                  <a:pt x="6854" y="51390"/>
                  <a:pt x="7590" y="51417"/>
                  <a:pt x="7985" y="51285"/>
                </a:cubicBezTo>
                <a:cubicBezTo>
                  <a:pt x="7748" y="50996"/>
                  <a:pt x="7906" y="51022"/>
                  <a:pt x="7801" y="50812"/>
                </a:cubicBezTo>
                <a:cubicBezTo>
                  <a:pt x="7736" y="50790"/>
                  <a:pt x="7691" y="50781"/>
                  <a:pt x="7663" y="50781"/>
                </a:cubicBezTo>
                <a:cubicBezTo>
                  <a:pt x="7493" y="50781"/>
                  <a:pt x="7867" y="51105"/>
                  <a:pt x="7684" y="51105"/>
                </a:cubicBezTo>
                <a:cubicBezTo>
                  <a:pt x="7672" y="51105"/>
                  <a:pt x="7659" y="51104"/>
                  <a:pt x="7643" y="51101"/>
                </a:cubicBezTo>
                <a:cubicBezTo>
                  <a:pt x="7459" y="50838"/>
                  <a:pt x="7511" y="50917"/>
                  <a:pt x="7091" y="50680"/>
                </a:cubicBezTo>
                <a:cubicBezTo>
                  <a:pt x="6920" y="50381"/>
                  <a:pt x="6965" y="50267"/>
                  <a:pt x="7104" y="50267"/>
                </a:cubicBezTo>
                <a:cubicBezTo>
                  <a:pt x="7223" y="50267"/>
                  <a:pt x="7409" y="50349"/>
                  <a:pt x="7590" y="50470"/>
                </a:cubicBezTo>
                <a:cubicBezTo>
                  <a:pt x="7648" y="50549"/>
                  <a:pt x="7638" y="50573"/>
                  <a:pt x="7600" y="50573"/>
                </a:cubicBezTo>
                <a:cubicBezTo>
                  <a:pt x="7542" y="50573"/>
                  <a:pt x="7417" y="50518"/>
                  <a:pt x="7362" y="50518"/>
                </a:cubicBezTo>
                <a:cubicBezTo>
                  <a:pt x="7320" y="50518"/>
                  <a:pt x="7317" y="50548"/>
                  <a:pt x="7406" y="50654"/>
                </a:cubicBezTo>
                <a:cubicBezTo>
                  <a:pt x="7420" y="50640"/>
                  <a:pt x="7441" y="50633"/>
                  <a:pt x="7467" y="50633"/>
                </a:cubicBezTo>
                <a:cubicBezTo>
                  <a:pt x="7633" y="50633"/>
                  <a:pt x="8006" y="50903"/>
                  <a:pt x="8143" y="51154"/>
                </a:cubicBezTo>
                <a:cubicBezTo>
                  <a:pt x="8300" y="50996"/>
                  <a:pt x="8669" y="51022"/>
                  <a:pt x="8853" y="50864"/>
                </a:cubicBezTo>
                <a:cubicBezTo>
                  <a:pt x="9071" y="51117"/>
                  <a:pt x="9096" y="51143"/>
                  <a:pt x="9169" y="51143"/>
                </a:cubicBezTo>
                <a:cubicBezTo>
                  <a:pt x="9188" y="51143"/>
                  <a:pt x="9210" y="51141"/>
                  <a:pt x="9240" y="51141"/>
                </a:cubicBezTo>
                <a:cubicBezTo>
                  <a:pt x="9274" y="51141"/>
                  <a:pt x="9318" y="51144"/>
                  <a:pt x="9379" y="51154"/>
                </a:cubicBezTo>
                <a:cubicBezTo>
                  <a:pt x="9379" y="51229"/>
                  <a:pt x="9337" y="51262"/>
                  <a:pt x="9253" y="51262"/>
                </a:cubicBezTo>
                <a:cubicBezTo>
                  <a:pt x="9161" y="51262"/>
                  <a:pt x="9019" y="51222"/>
                  <a:pt x="8826" y="51154"/>
                </a:cubicBezTo>
                <a:lnTo>
                  <a:pt x="8826" y="51154"/>
                </a:lnTo>
                <a:cubicBezTo>
                  <a:pt x="8932" y="51311"/>
                  <a:pt x="9195" y="51338"/>
                  <a:pt x="9273" y="51522"/>
                </a:cubicBezTo>
                <a:cubicBezTo>
                  <a:pt x="9273" y="51338"/>
                  <a:pt x="9563" y="51443"/>
                  <a:pt x="9642" y="51311"/>
                </a:cubicBezTo>
                <a:cubicBezTo>
                  <a:pt x="9510" y="51075"/>
                  <a:pt x="9195" y="50996"/>
                  <a:pt x="8932" y="50917"/>
                </a:cubicBezTo>
                <a:cubicBezTo>
                  <a:pt x="8984" y="50680"/>
                  <a:pt x="9352" y="50733"/>
                  <a:pt x="9168" y="50312"/>
                </a:cubicBezTo>
                <a:cubicBezTo>
                  <a:pt x="8984" y="50128"/>
                  <a:pt x="8747" y="49996"/>
                  <a:pt x="8590" y="49812"/>
                </a:cubicBezTo>
                <a:cubicBezTo>
                  <a:pt x="8599" y="49771"/>
                  <a:pt x="8616" y="49753"/>
                  <a:pt x="8640" y="49753"/>
                </a:cubicBezTo>
                <a:cubicBezTo>
                  <a:pt x="8752" y="49753"/>
                  <a:pt x="9004" y="50128"/>
                  <a:pt x="9221" y="50128"/>
                </a:cubicBezTo>
                <a:cubicBezTo>
                  <a:pt x="9405" y="50233"/>
                  <a:pt x="9247" y="50233"/>
                  <a:pt x="9379" y="50391"/>
                </a:cubicBezTo>
                <a:cubicBezTo>
                  <a:pt x="9513" y="50450"/>
                  <a:pt x="9619" y="50472"/>
                  <a:pt x="9711" y="50472"/>
                </a:cubicBezTo>
                <a:cubicBezTo>
                  <a:pt x="9969" y="50472"/>
                  <a:pt x="10103" y="50297"/>
                  <a:pt x="10381" y="50297"/>
                </a:cubicBezTo>
                <a:cubicBezTo>
                  <a:pt x="10486" y="50297"/>
                  <a:pt x="10612" y="50322"/>
                  <a:pt x="10773" y="50391"/>
                </a:cubicBezTo>
                <a:cubicBezTo>
                  <a:pt x="10510" y="49812"/>
                  <a:pt x="11036" y="49891"/>
                  <a:pt x="11272" y="49681"/>
                </a:cubicBezTo>
                <a:cubicBezTo>
                  <a:pt x="11719" y="49944"/>
                  <a:pt x="11456" y="50102"/>
                  <a:pt x="11825" y="50470"/>
                </a:cubicBezTo>
                <a:cubicBezTo>
                  <a:pt x="11858" y="50477"/>
                  <a:pt x="11886" y="50481"/>
                  <a:pt x="11908" y="50481"/>
                </a:cubicBezTo>
                <a:cubicBezTo>
                  <a:pt x="12105" y="50481"/>
                  <a:pt x="11886" y="50214"/>
                  <a:pt x="11950" y="50214"/>
                </a:cubicBezTo>
                <a:cubicBezTo>
                  <a:pt x="11980" y="50214"/>
                  <a:pt x="12072" y="50272"/>
                  <a:pt x="12298" y="50444"/>
                </a:cubicBezTo>
                <a:cubicBezTo>
                  <a:pt x="12088" y="50181"/>
                  <a:pt x="11851" y="49970"/>
                  <a:pt x="11562" y="49812"/>
                </a:cubicBezTo>
                <a:cubicBezTo>
                  <a:pt x="11562" y="49470"/>
                  <a:pt x="11825" y="49392"/>
                  <a:pt x="12193" y="49365"/>
                </a:cubicBezTo>
                <a:cubicBezTo>
                  <a:pt x="11693" y="48839"/>
                  <a:pt x="12061" y="48839"/>
                  <a:pt x="12272" y="48787"/>
                </a:cubicBezTo>
                <a:cubicBezTo>
                  <a:pt x="12377" y="48839"/>
                  <a:pt x="12429" y="48971"/>
                  <a:pt x="12508" y="49076"/>
                </a:cubicBezTo>
                <a:cubicBezTo>
                  <a:pt x="12523" y="49104"/>
                  <a:pt x="12514" y="49116"/>
                  <a:pt x="12490" y="49116"/>
                </a:cubicBezTo>
                <a:cubicBezTo>
                  <a:pt x="12426" y="49116"/>
                  <a:pt x="12255" y="49035"/>
                  <a:pt x="12140" y="48997"/>
                </a:cubicBezTo>
                <a:lnTo>
                  <a:pt x="12140" y="48997"/>
                </a:lnTo>
                <a:cubicBezTo>
                  <a:pt x="12193" y="49102"/>
                  <a:pt x="12245" y="49181"/>
                  <a:pt x="12351" y="49234"/>
                </a:cubicBezTo>
                <a:lnTo>
                  <a:pt x="12429" y="49392"/>
                </a:lnTo>
                <a:cubicBezTo>
                  <a:pt x="12452" y="49398"/>
                  <a:pt x="12471" y="49401"/>
                  <a:pt x="12487" y="49401"/>
                </a:cubicBezTo>
                <a:cubicBezTo>
                  <a:pt x="12620" y="49401"/>
                  <a:pt x="12527" y="49203"/>
                  <a:pt x="12666" y="49203"/>
                </a:cubicBezTo>
                <a:cubicBezTo>
                  <a:pt x="12720" y="49203"/>
                  <a:pt x="12808" y="49232"/>
                  <a:pt x="12955" y="49313"/>
                </a:cubicBezTo>
                <a:cubicBezTo>
                  <a:pt x="13087" y="49549"/>
                  <a:pt x="12824" y="49444"/>
                  <a:pt x="12824" y="49549"/>
                </a:cubicBezTo>
                <a:cubicBezTo>
                  <a:pt x="12955" y="49680"/>
                  <a:pt x="13036" y="49721"/>
                  <a:pt x="13093" y="49721"/>
                </a:cubicBezTo>
                <a:cubicBezTo>
                  <a:pt x="13191" y="49721"/>
                  <a:pt x="13219" y="49600"/>
                  <a:pt x="13306" y="49600"/>
                </a:cubicBezTo>
                <a:cubicBezTo>
                  <a:pt x="13312" y="49600"/>
                  <a:pt x="13318" y="49601"/>
                  <a:pt x="13324" y="49602"/>
                </a:cubicBezTo>
                <a:cubicBezTo>
                  <a:pt x="13465" y="49826"/>
                  <a:pt x="13551" y="49901"/>
                  <a:pt x="13614" y="49901"/>
                </a:cubicBezTo>
                <a:cubicBezTo>
                  <a:pt x="13742" y="49901"/>
                  <a:pt x="13777" y="49596"/>
                  <a:pt x="13983" y="49596"/>
                </a:cubicBezTo>
                <a:cubicBezTo>
                  <a:pt x="13999" y="49596"/>
                  <a:pt x="14016" y="49598"/>
                  <a:pt x="14034" y="49602"/>
                </a:cubicBezTo>
                <a:cubicBezTo>
                  <a:pt x="13797" y="49418"/>
                  <a:pt x="13403" y="49023"/>
                  <a:pt x="13508" y="48918"/>
                </a:cubicBezTo>
                <a:lnTo>
                  <a:pt x="13508" y="48918"/>
                </a:lnTo>
                <a:cubicBezTo>
                  <a:pt x="13823" y="49313"/>
                  <a:pt x="13955" y="49181"/>
                  <a:pt x="14376" y="49549"/>
                </a:cubicBezTo>
                <a:cubicBezTo>
                  <a:pt x="14332" y="49462"/>
                  <a:pt x="14325" y="49411"/>
                  <a:pt x="14353" y="49411"/>
                </a:cubicBezTo>
                <a:cubicBezTo>
                  <a:pt x="14359" y="49411"/>
                  <a:pt x="14367" y="49413"/>
                  <a:pt x="14376" y="49418"/>
                </a:cubicBezTo>
                <a:cubicBezTo>
                  <a:pt x="13929" y="49102"/>
                  <a:pt x="14165" y="48997"/>
                  <a:pt x="13823" y="48629"/>
                </a:cubicBezTo>
                <a:cubicBezTo>
                  <a:pt x="13874" y="48629"/>
                  <a:pt x="14000" y="48652"/>
                  <a:pt x="14121" y="48652"/>
                </a:cubicBezTo>
                <a:cubicBezTo>
                  <a:pt x="14313" y="48652"/>
                  <a:pt x="14494" y="48593"/>
                  <a:pt x="14349" y="48287"/>
                </a:cubicBezTo>
                <a:lnTo>
                  <a:pt x="14349" y="48287"/>
                </a:lnTo>
                <a:cubicBezTo>
                  <a:pt x="14639" y="48366"/>
                  <a:pt x="14718" y="48629"/>
                  <a:pt x="14928" y="48813"/>
                </a:cubicBezTo>
                <a:cubicBezTo>
                  <a:pt x="14965" y="48816"/>
                  <a:pt x="15000" y="48817"/>
                  <a:pt x="15034" y="48817"/>
                </a:cubicBezTo>
                <a:cubicBezTo>
                  <a:pt x="15184" y="48817"/>
                  <a:pt x="15301" y="48791"/>
                  <a:pt x="15431" y="48791"/>
                </a:cubicBezTo>
                <a:cubicBezTo>
                  <a:pt x="15516" y="48791"/>
                  <a:pt x="15607" y="48803"/>
                  <a:pt x="15717" y="48839"/>
                </a:cubicBezTo>
                <a:cubicBezTo>
                  <a:pt x="15664" y="48734"/>
                  <a:pt x="15585" y="48603"/>
                  <a:pt x="15533" y="48497"/>
                </a:cubicBezTo>
                <a:lnTo>
                  <a:pt x="15138" y="48340"/>
                </a:lnTo>
                <a:lnTo>
                  <a:pt x="15138" y="48340"/>
                </a:lnTo>
                <a:cubicBezTo>
                  <a:pt x="15272" y="48529"/>
                  <a:pt x="15245" y="48577"/>
                  <a:pt x="15161" y="48577"/>
                </a:cubicBezTo>
                <a:cubicBezTo>
                  <a:pt x="15077" y="48577"/>
                  <a:pt x="14935" y="48529"/>
                  <a:pt x="14843" y="48529"/>
                </a:cubicBezTo>
                <a:cubicBezTo>
                  <a:pt x="14812" y="48529"/>
                  <a:pt x="14786" y="48534"/>
                  <a:pt x="14770" y="48550"/>
                </a:cubicBezTo>
                <a:cubicBezTo>
                  <a:pt x="14586" y="48155"/>
                  <a:pt x="15165" y="48445"/>
                  <a:pt x="15007" y="48077"/>
                </a:cubicBezTo>
                <a:lnTo>
                  <a:pt x="15007" y="48077"/>
                </a:lnTo>
                <a:cubicBezTo>
                  <a:pt x="15332" y="48362"/>
                  <a:pt x="15506" y="48445"/>
                  <a:pt x="15629" y="48445"/>
                </a:cubicBezTo>
                <a:cubicBezTo>
                  <a:pt x="15799" y="48445"/>
                  <a:pt x="15873" y="48289"/>
                  <a:pt x="16115" y="48289"/>
                </a:cubicBezTo>
                <a:cubicBezTo>
                  <a:pt x="16167" y="48289"/>
                  <a:pt x="16226" y="48296"/>
                  <a:pt x="16296" y="48313"/>
                </a:cubicBezTo>
                <a:cubicBezTo>
                  <a:pt x="16142" y="48313"/>
                  <a:pt x="16208" y="48496"/>
                  <a:pt x="16082" y="48496"/>
                </a:cubicBezTo>
                <a:cubicBezTo>
                  <a:pt x="16057" y="48496"/>
                  <a:pt x="16024" y="48489"/>
                  <a:pt x="15980" y="48471"/>
                </a:cubicBezTo>
                <a:lnTo>
                  <a:pt x="15980" y="48471"/>
                </a:lnTo>
                <a:cubicBezTo>
                  <a:pt x="16098" y="48581"/>
                  <a:pt x="16184" y="48620"/>
                  <a:pt x="16249" y="48620"/>
                </a:cubicBezTo>
                <a:cubicBezTo>
                  <a:pt x="16385" y="48620"/>
                  <a:pt x="16426" y="48446"/>
                  <a:pt x="16480" y="48392"/>
                </a:cubicBezTo>
                <a:cubicBezTo>
                  <a:pt x="16322" y="48208"/>
                  <a:pt x="16111" y="48050"/>
                  <a:pt x="15954" y="47840"/>
                </a:cubicBezTo>
                <a:cubicBezTo>
                  <a:pt x="15958" y="47802"/>
                  <a:pt x="15976" y="47786"/>
                  <a:pt x="16002" y="47786"/>
                </a:cubicBezTo>
                <a:cubicBezTo>
                  <a:pt x="16123" y="47786"/>
                  <a:pt x="16434" y="48117"/>
                  <a:pt x="16585" y="48182"/>
                </a:cubicBezTo>
                <a:cubicBezTo>
                  <a:pt x="16525" y="48077"/>
                  <a:pt x="16533" y="48049"/>
                  <a:pt x="16571" y="48049"/>
                </a:cubicBezTo>
                <a:cubicBezTo>
                  <a:pt x="16599" y="48049"/>
                  <a:pt x="16645" y="48065"/>
                  <a:pt x="16690" y="48077"/>
                </a:cubicBezTo>
                <a:cubicBezTo>
                  <a:pt x="16408" y="47828"/>
                  <a:pt x="16356" y="47684"/>
                  <a:pt x="16502" y="47684"/>
                </a:cubicBezTo>
                <a:cubicBezTo>
                  <a:pt x="16587" y="47684"/>
                  <a:pt x="16739" y="47733"/>
                  <a:pt x="16953" y="47840"/>
                </a:cubicBezTo>
                <a:cubicBezTo>
                  <a:pt x="16401" y="47498"/>
                  <a:pt x="16848" y="47656"/>
                  <a:pt x="16532" y="47182"/>
                </a:cubicBezTo>
                <a:lnTo>
                  <a:pt x="16532" y="47182"/>
                </a:lnTo>
                <a:cubicBezTo>
                  <a:pt x="17085" y="47393"/>
                  <a:pt x="16690" y="47656"/>
                  <a:pt x="17269" y="47814"/>
                </a:cubicBezTo>
                <a:cubicBezTo>
                  <a:pt x="16769" y="47314"/>
                  <a:pt x="17006" y="47340"/>
                  <a:pt x="16769" y="46998"/>
                </a:cubicBezTo>
                <a:lnTo>
                  <a:pt x="16769" y="46998"/>
                </a:lnTo>
                <a:cubicBezTo>
                  <a:pt x="17216" y="47182"/>
                  <a:pt x="16953" y="47419"/>
                  <a:pt x="17216" y="47603"/>
                </a:cubicBezTo>
                <a:cubicBezTo>
                  <a:pt x="17348" y="47498"/>
                  <a:pt x="17374" y="47445"/>
                  <a:pt x="17111" y="47077"/>
                </a:cubicBezTo>
                <a:lnTo>
                  <a:pt x="17111" y="47077"/>
                </a:lnTo>
                <a:cubicBezTo>
                  <a:pt x="17532" y="47235"/>
                  <a:pt x="17190" y="47288"/>
                  <a:pt x="17479" y="47498"/>
                </a:cubicBezTo>
                <a:cubicBezTo>
                  <a:pt x="17598" y="47536"/>
                  <a:pt x="17683" y="47553"/>
                  <a:pt x="17744" y="47553"/>
                </a:cubicBezTo>
                <a:cubicBezTo>
                  <a:pt x="18060" y="47553"/>
                  <a:pt x="17694" y="47092"/>
                  <a:pt x="17716" y="46762"/>
                </a:cubicBezTo>
                <a:lnTo>
                  <a:pt x="17716" y="46762"/>
                </a:lnTo>
                <a:cubicBezTo>
                  <a:pt x="17952" y="46867"/>
                  <a:pt x="18084" y="47051"/>
                  <a:pt x="18347" y="47103"/>
                </a:cubicBezTo>
                <a:cubicBezTo>
                  <a:pt x="18137" y="46709"/>
                  <a:pt x="18584" y="46893"/>
                  <a:pt x="18478" y="46604"/>
                </a:cubicBezTo>
                <a:lnTo>
                  <a:pt x="18478" y="46604"/>
                </a:lnTo>
                <a:cubicBezTo>
                  <a:pt x="18715" y="46762"/>
                  <a:pt x="18847" y="46972"/>
                  <a:pt x="19057" y="47130"/>
                </a:cubicBezTo>
                <a:cubicBezTo>
                  <a:pt x="19162" y="47288"/>
                  <a:pt x="19057" y="47235"/>
                  <a:pt x="19110" y="47340"/>
                </a:cubicBezTo>
                <a:cubicBezTo>
                  <a:pt x="18873" y="47288"/>
                  <a:pt x="18820" y="47077"/>
                  <a:pt x="18663" y="46946"/>
                </a:cubicBezTo>
                <a:lnTo>
                  <a:pt x="18663" y="46946"/>
                </a:lnTo>
                <a:cubicBezTo>
                  <a:pt x="18584" y="47156"/>
                  <a:pt x="18794" y="47445"/>
                  <a:pt x="18478" y="47498"/>
                </a:cubicBezTo>
                <a:cubicBezTo>
                  <a:pt x="18603" y="47498"/>
                  <a:pt x="18764" y="47534"/>
                  <a:pt x="18885" y="47534"/>
                </a:cubicBezTo>
                <a:cubicBezTo>
                  <a:pt x="18993" y="47534"/>
                  <a:pt x="19069" y="47505"/>
                  <a:pt x="19057" y="47393"/>
                </a:cubicBezTo>
                <a:lnTo>
                  <a:pt x="19057" y="47393"/>
                </a:lnTo>
                <a:cubicBezTo>
                  <a:pt x="19346" y="47498"/>
                  <a:pt x="18926" y="47524"/>
                  <a:pt x="19294" y="47682"/>
                </a:cubicBezTo>
                <a:cubicBezTo>
                  <a:pt x="19031" y="47682"/>
                  <a:pt x="18952" y="47840"/>
                  <a:pt x="18768" y="47892"/>
                </a:cubicBezTo>
                <a:cubicBezTo>
                  <a:pt x="18847" y="47998"/>
                  <a:pt x="19004" y="48024"/>
                  <a:pt x="19057" y="48155"/>
                </a:cubicBezTo>
                <a:cubicBezTo>
                  <a:pt x="19067" y="48196"/>
                  <a:pt x="19062" y="48212"/>
                  <a:pt x="19045" y="48212"/>
                </a:cubicBezTo>
                <a:cubicBezTo>
                  <a:pt x="18978" y="48212"/>
                  <a:pt x="18725" y="47944"/>
                  <a:pt x="18574" y="47944"/>
                </a:cubicBezTo>
                <a:cubicBezTo>
                  <a:pt x="18568" y="47944"/>
                  <a:pt x="18563" y="47944"/>
                  <a:pt x="18557" y="47945"/>
                </a:cubicBezTo>
                <a:cubicBezTo>
                  <a:pt x="18636" y="48103"/>
                  <a:pt x="18610" y="48129"/>
                  <a:pt x="18505" y="48129"/>
                </a:cubicBezTo>
                <a:cubicBezTo>
                  <a:pt x="18888" y="48467"/>
                  <a:pt x="18856" y="48520"/>
                  <a:pt x="18727" y="48520"/>
                </a:cubicBezTo>
                <a:cubicBezTo>
                  <a:pt x="18668" y="48520"/>
                  <a:pt x="18589" y="48509"/>
                  <a:pt x="18520" y="48509"/>
                </a:cubicBezTo>
                <a:cubicBezTo>
                  <a:pt x="18388" y="48509"/>
                  <a:pt x="18294" y="48550"/>
                  <a:pt x="18452" y="48787"/>
                </a:cubicBezTo>
                <a:cubicBezTo>
                  <a:pt x="18233" y="48699"/>
                  <a:pt x="18105" y="48466"/>
                  <a:pt x="17993" y="48466"/>
                </a:cubicBezTo>
                <a:cubicBezTo>
                  <a:pt x="17970" y="48466"/>
                  <a:pt x="17948" y="48475"/>
                  <a:pt x="17926" y="48497"/>
                </a:cubicBezTo>
                <a:cubicBezTo>
                  <a:pt x="18137" y="48813"/>
                  <a:pt x="18531" y="48971"/>
                  <a:pt x="18741" y="49313"/>
                </a:cubicBezTo>
                <a:cubicBezTo>
                  <a:pt x="18787" y="49329"/>
                  <a:pt x="18821" y="49336"/>
                  <a:pt x="18845" y="49336"/>
                </a:cubicBezTo>
                <a:cubicBezTo>
                  <a:pt x="18951" y="49336"/>
                  <a:pt x="18896" y="49210"/>
                  <a:pt x="18990" y="49210"/>
                </a:cubicBezTo>
                <a:cubicBezTo>
                  <a:pt x="19012" y="49210"/>
                  <a:pt x="19042" y="49217"/>
                  <a:pt x="19083" y="49234"/>
                </a:cubicBezTo>
                <a:cubicBezTo>
                  <a:pt x="19031" y="49129"/>
                  <a:pt x="18873" y="49102"/>
                  <a:pt x="18768" y="49023"/>
                </a:cubicBezTo>
                <a:cubicBezTo>
                  <a:pt x="18667" y="48839"/>
                  <a:pt x="18738" y="48815"/>
                  <a:pt x="18843" y="48815"/>
                </a:cubicBezTo>
                <a:cubicBezTo>
                  <a:pt x="18880" y="48815"/>
                  <a:pt x="18921" y="48818"/>
                  <a:pt x="18961" y="48818"/>
                </a:cubicBezTo>
                <a:cubicBezTo>
                  <a:pt x="18985" y="48818"/>
                  <a:pt x="19009" y="48817"/>
                  <a:pt x="19031" y="48813"/>
                </a:cubicBezTo>
                <a:cubicBezTo>
                  <a:pt x="19294" y="49023"/>
                  <a:pt x="19057" y="48997"/>
                  <a:pt x="19346" y="49286"/>
                </a:cubicBezTo>
                <a:cubicBezTo>
                  <a:pt x="19294" y="49418"/>
                  <a:pt x="19083" y="49392"/>
                  <a:pt x="19189" y="49681"/>
                </a:cubicBezTo>
                <a:cubicBezTo>
                  <a:pt x="18940" y="49613"/>
                  <a:pt x="18808" y="49370"/>
                  <a:pt x="18692" y="49370"/>
                </a:cubicBezTo>
                <a:cubicBezTo>
                  <a:pt x="18673" y="49370"/>
                  <a:pt x="18655" y="49377"/>
                  <a:pt x="18636" y="49392"/>
                </a:cubicBezTo>
                <a:cubicBezTo>
                  <a:pt x="19530" y="50470"/>
                  <a:pt x="18215" y="50338"/>
                  <a:pt x="17952" y="50680"/>
                </a:cubicBezTo>
                <a:cubicBezTo>
                  <a:pt x="17742" y="50522"/>
                  <a:pt x="17663" y="50259"/>
                  <a:pt x="17426" y="50128"/>
                </a:cubicBezTo>
                <a:cubicBezTo>
                  <a:pt x="17847" y="49944"/>
                  <a:pt x="18400" y="49865"/>
                  <a:pt x="18636" y="49523"/>
                </a:cubicBezTo>
                <a:cubicBezTo>
                  <a:pt x="18560" y="49428"/>
                  <a:pt x="18491" y="49388"/>
                  <a:pt x="18444" y="49388"/>
                </a:cubicBezTo>
                <a:cubicBezTo>
                  <a:pt x="18360" y="49388"/>
                  <a:pt x="18344" y="49513"/>
                  <a:pt x="18478" y="49681"/>
                </a:cubicBezTo>
                <a:cubicBezTo>
                  <a:pt x="18163" y="49523"/>
                  <a:pt x="18110" y="49681"/>
                  <a:pt x="17900" y="49286"/>
                </a:cubicBezTo>
                <a:cubicBezTo>
                  <a:pt x="17900" y="49418"/>
                  <a:pt x="17847" y="49549"/>
                  <a:pt x="17795" y="49655"/>
                </a:cubicBezTo>
                <a:cubicBezTo>
                  <a:pt x="17584" y="49523"/>
                  <a:pt x="17479" y="49260"/>
                  <a:pt x="17163" y="49207"/>
                </a:cubicBezTo>
                <a:lnTo>
                  <a:pt x="17163" y="49207"/>
                </a:lnTo>
                <a:cubicBezTo>
                  <a:pt x="17479" y="49628"/>
                  <a:pt x="17321" y="49523"/>
                  <a:pt x="17163" y="49602"/>
                </a:cubicBezTo>
                <a:cubicBezTo>
                  <a:pt x="16900" y="49549"/>
                  <a:pt x="16822" y="49260"/>
                  <a:pt x="16585" y="49234"/>
                </a:cubicBezTo>
                <a:cubicBezTo>
                  <a:pt x="16269" y="49286"/>
                  <a:pt x="16322" y="49733"/>
                  <a:pt x="16480" y="50075"/>
                </a:cubicBezTo>
                <a:cubicBezTo>
                  <a:pt x="16374" y="49970"/>
                  <a:pt x="16190" y="49918"/>
                  <a:pt x="16111" y="49786"/>
                </a:cubicBezTo>
                <a:cubicBezTo>
                  <a:pt x="16087" y="49743"/>
                  <a:pt x="16084" y="49727"/>
                  <a:pt x="16094" y="49727"/>
                </a:cubicBezTo>
                <a:cubicBezTo>
                  <a:pt x="16122" y="49727"/>
                  <a:pt x="16257" y="49865"/>
                  <a:pt x="16288" y="49865"/>
                </a:cubicBezTo>
                <a:cubicBezTo>
                  <a:pt x="16304" y="49865"/>
                  <a:pt x="16291" y="49826"/>
                  <a:pt x="16217" y="49707"/>
                </a:cubicBezTo>
                <a:cubicBezTo>
                  <a:pt x="16156" y="49693"/>
                  <a:pt x="16106" y="49687"/>
                  <a:pt x="16063" y="49687"/>
                </a:cubicBezTo>
                <a:cubicBezTo>
                  <a:pt x="15822" y="49687"/>
                  <a:pt x="15815" y="49877"/>
                  <a:pt x="15570" y="49877"/>
                </a:cubicBezTo>
                <a:cubicBezTo>
                  <a:pt x="15537" y="49877"/>
                  <a:pt x="15498" y="49873"/>
                  <a:pt x="15454" y="49865"/>
                </a:cubicBezTo>
                <a:lnTo>
                  <a:pt x="15454" y="49865"/>
                </a:lnTo>
                <a:lnTo>
                  <a:pt x="15770" y="50470"/>
                </a:lnTo>
                <a:cubicBezTo>
                  <a:pt x="15533" y="50338"/>
                  <a:pt x="15296" y="50207"/>
                  <a:pt x="15033" y="50128"/>
                </a:cubicBezTo>
                <a:lnTo>
                  <a:pt x="15033" y="50128"/>
                </a:lnTo>
                <a:cubicBezTo>
                  <a:pt x="15428" y="50654"/>
                  <a:pt x="15585" y="50470"/>
                  <a:pt x="15875" y="50654"/>
                </a:cubicBezTo>
                <a:cubicBezTo>
                  <a:pt x="15912" y="50729"/>
                  <a:pt x="15893" y="50754"/>
                  <a:pt x="15846" y="50754"/>
                </a:cubicBezTo>
                <a:cubicBezTo>
                  <a:pt x="15760" y="50754"/>
                  <a:pt x="15578" y="50669"/>
                  <a:pt x="15488" y="50669"/>
                </a:cubicBezTo>
                <a:cubicBezTo>
                  <a:pt x="15423" y="50669"/>
                  <a:pt x="15406" y="50713"/>
                  <a:pt x="15507" y="50864"/>
                </a:cubicBezTo>
                <a:cubicBezTo>
                  <a:pt x="15086" y="50707"/>
                  <a:pt x="15033" y="50259"/>
                  <a:pt x="14586" y="50154"/>
                </a:cubicBezTo>
                <a:lnTo>
                  <a:pt x="14586" y="50154"/>
                </a:lnTo>
                <a:cubicBezTo>
                  <a:pt x="14639" y="50233"/>
                  <a:pt x="14744" y="50259"/>
                  <a:pt x="14823" y="50312"/>
                </a:cubicBezTo>
                <a:cubicBezTo>
                  <a:pt x="14875" y="50707"/>
                  <a:pt x="14455" y="50707"/>
                  <a:pt x="14165" y="50785"/>
                </a:cubicBezTo>
                <a:cubicBezTo>
                  <a:pt x="14322" y="51060"/>
                  <a:pt x="14641" y="51203"/>
                  <a:pt x="14803" y="51203"/>
                </a:cubicBezTo>
                <a:cubicBezTo>
                  <a:pt x="14858" y="51203"/>
                  <a:pt x="14895" y="51187"/>
                  <a:pt x="14902" y="51154"/>
                </a:cubicBezTo>
                <a:cubicBezTo>
                  <a:pt x="14948" y="51339"/>
                  <a:pt x="15426" y="51895"/>
                  <a:pt x="15246" y="51895"/>
                </a:cubicBezTo>
                <a:cubicBezTo>
                  <a:pt x="15222" y="51895"/>
                  <a:pt x="15187" y="51885"/>
                  <a:pt x="15138" y="51864"/>
                </a:cubicBezTo>
                <a:cubicBezTo>
                  <a:pt x="14796" y="51653"/>
                  <a:pt x="15165" y="51680"/>
                  <a:pt x="14849" y="51469"/>
                </a:cubicBezTo>
                <a:cubicBezTo>
                  <a:pt x="14775" y="51422"/>
                  <a:pt x="14734" y="51404"/>
                  <a:pt x="14713" y="51404"/>
                </a:cubicBezTo>
                <a:cubicBezTo>
                  <a:pt x="14649" y="51404"/>
                  <a:pt x="14760" y="51561"/>
                  <a:pt x="14696" y="51561"/>
                </a:cubicBezTo>
                <a:cubicBezTo>
                  <a:pt x="14675" y="51561"/>
                  <a:pt x="14634" y="51543"/>
                  <a:pt x="14560" y="51496"/>
                </a:cubicBezTo>
                <a:lnTo>
                  <a:pt x="14560" y="51496"/>
                </a:lnTo>
                <a:cubicBezTo>
                  <a:pt x="14770" y="51785"/>
                  <a:pt x="14928" y="51811"/>
                  <a:pt x="14928" y="52048"/>
                </a:cubicBezTo>
                <a:cubicBezTo>
                  <a:pt x="14718" y="51995"/>
                  <a:pt x="14560" y="51864"/>
                  <a:pt x="14481" y="51680"/>
                </a:cubicBezTo>
                <a:cubicBezTo>
                  <a:pt x="14446" y="51669"/>
                  <a:pt x="14420" y="51664"/>
                  <a:pt x="14402" y="51664"/>
                </a:cubicBezTo>
                <a:cubicBezTo>
                  <a:pt x="14217" y="51664"/>
                  <a:pt x="14795" y="52169"/>
                  <a:pt x="14592" y="52169"/>
                </a:cubicBezTo>
                <a:cubicBezTo>
                  <a:pt x="14572" y="52169"/>
                  <a:pt x="14544" y="52164"/>
                  <a:pt x="14507" y="52153"/>
                </a:cubicBezTo>
                <a:cubicBezTo>
                  <a:pt x="14270" y="51995"/>
                  <a:pt x="14218" y="51653"/>
                  <a:pt x="13902" y="51574"/>
                </a:cubicBezTo>
                <a:lnTo>
                  <a:pt x="13902" y="51574"/>
                </a:lnTo>
                <a:cubicBezTo>
                  <a:pt x="13955" y="51811"/>
                  <a:pt x="14165" y="51916"/>
                  <a:pt x="14270" y="52127"/>
                </a:cubicBezTo>
                <a:cubicBezTo>
                  <a:pt x="14270" y="52172"/>
                  <a:pt x="14270" y="52237"/>
                  <a:pt x="14203" y="52237"/>
                </a:cubicBezTo>
                <a:cubicBezTo>
                  <a:pt x="14192" y="52237"/>
                  <a:pt x="14180" y="52236"/>
                  <a:pt x="14165" y="52232"/>
                </a:cubicBezTo>
                <a:cubicBezTo>
                  <a:pt x="13929" y="52022"/>
                  <a:pt x="14060" y="51890"/>
                  <a:pt x="13692" y="51627"/>
                </a:cubicBezTo>
                <a:cubicBezTo>
                  <a:pt x="13667" y="51664"/>
                  <a:pt x="13637" y="51679"/>
                  <a:pt x="13600" y="51679"/>
                </a:cubicBezTo>
                <a:cubicBezTo>
                  <a:pt x="13477" y="51679"/>
                  <a:pt x="13278" y="51511"/>
                  <a:pt x="12955" y="51390"/>
                </a:cubicBezTo>
                <a:cubicBezTo>
                  <a:pt x="12429" y="51390"/>
                  <a:pt x="12561" y="51969"/>
                  <a:pt x="12403" y="52153"/>
                </a:cubicBezTo>
                <a:cubicBezTo>
                  <a:pt x="12296" y="51985"/>
                  <a:pt x="12191" y="51925"/>
                  <a:pt x="12086" y="51925"/>
                </a:cubicBezTo>
                <a:cubicBezTo>
                  <a:pt x="11838" y="51925"/>
                  <a:pt x="11591" y="52259"/>
                  <a:pt x="11320" y="52259"/>
                </a:cubicBezTo>
                <a:cubicBezTo>
                  <a:pt x="11313" y="52259"/>
                  <a:pt x="11306" y="52259"/>
                  <a:pt x="11299" y="52258"/>
                </a:cubicBezTo>
                <a:cubicBezTo>
                  <a:pt x="10930" y="51943"/>
                  <a:pt x="11588" y="52100"/>
                  <a:pt x="11272" y="51627"/>
                </a:cubicBezTo>
                <a:cubicBezTo>
                  <a:pt x="11237" y="51621"/>
                  <a:pt x="11206" y="51618"/>
                  <a:pt x="11178" y="51618"/>
                </a:cubicBezTo>
                <a:cubicBezTo>
                  <a:pt x="10822" y="51618"/>
                  <a:pt x="11112" y="52127"/>
                  <a:pt x="10842" y="52127"/>
                </a:cubicBezTo>
                <a:cubicBezTo>
                  <a:pt x="10794" y="52127"/>
                  <a:pt x="10729" y="52111"/>
                  <a:pt x="10641" y="52074"/>
                </a:cubicBezTo>
                <a:lnTo>
                  <a:pt x="10641" y="52074"/>
                </a:lnTo>
                <a:cubicBezTo>
                  <a:pt x="10720" y="52179"/>
                  <a:pt x="10878" y="52232"/>
                  <a:pt x="10983" y="52285"/>
                </a:cubicBezTo>
                <a:cubicBezTo>
                  <a:pt x="11246" y="52653"/>
                  <a:pt x="10878" y="52442"/>
                  <a:pt x="11062" y="52732"/>
                </a:cubicBezTo>
                <a:cubicBezTo>
                  <a:pt x="10863" y="52641"/>
                  <a:pt x="10728" y="52608"/>
                  <a:pt x="10632" y="52608"/>
                </a:cubicBezTo>
                <a:cubicBezTo>
                  <a:pt x="10368" y="52608"/>
                  <a:pt x="10393" y="52856"/>
                  <a:pt x="10193" y="52856"/>
                </a:cubicBezTo>
                <a:cubicBezTo>
                  <a:pt x="10127" y="52856"/>
                  <a:pt x="10037" y="52829"/>
                  <a:pt x="9905" y="52758"/>
                </a:cubicBezTo>
                <a:lnTo>
                  <a:pt x="9905" y="52758"/>
                </a:lnTo>
                <a:cubicBezTo>
                  <a:pt x="10010" y="53284"/>
                  <a:pt x="9484" y="53074"/>
                  <a:pt x="9799" y="53678"/>
                </a:cubicBezTo>
                <a:cubicBezTo>
                  <a:pt x="9822" y="53662"/>
                  <a:pt x="9839" y="53654"/>
                  <a:pt x="9856" y="53654"/>
                </a:cubicBezTo>
                <a:cubicBezTo>
                  <a:pt x="9918" y="53654"/>
                  <a:pt x="9966" y="53753"/>
                  <a:pt x="10194" y="53836"/>
                </a:cubicBezTo>
                <a:cubicBezTo>
                  <a:pt x="10252" y="54042"/>
                  <a:pt x="10203" y="54125"/>
                  <a:pt x="10090" y="54125"/>
                </a:cubicBezTo>
                <a:cubicBezTo>
                  <a:pt x="9843" y="54125"/>
                  <a:pt x="9286" y="53732"/>
                  <a:pt x="8853" y="53389"/>
                </a:cubicBezTo>
                <a:lnTo>
                  <a:pt x="8853" y="53389"/>
                </a:lnTo>
                <a:cubicBezTo>
                  <a:pt x="9063" y="53705"/>
                  <a:pt x="9431" y="53889"/>
                  <a:pt x="9668" y="54178"/>
                </a:cubicBezTo>
                <a:cubicBezTo>
                  <a:pt x="9514" y="54222"/>
                  <a:pt x="9433" y="54322"/>
                  <a:pt x="9241" y="54322"/>
                </a:cubicBezTo>
                <a:cubicBezTo>
                  <a:pt x="9204" y="54322"/>
                  <a:pt x="9162" y="54318"/>
                  <a:pt x="9116" y="54310"/>
                </a:cubicBezTo>
                <a:cubicBezTo>
                  <a:pt x="8905" y="54204"/>
                  <a:pt x="9063" y="54073"/>
                  <a:pt x="8958" y="53889"/>
                </a:cubicBezTo>
                <a:lnTo>
                  <a:pt x="8958" y="53889"/>
                </a:lnTo>
                <a:cubicBezTo>
                  <a:pt x="8905" y="53968"/>
                  <a:pt x="8300" y="54020"/>
                  <a:pt x="8327" y="54152"/>
                </a:cubicBezTo>
                <a:cubicBezTo>
                  <a:pt x="8210" y="54152"/>
                  <a:pt x="7885" y="53902"/>
                  <a:pt x="7981" y="53902"/>
                </a:cubicBezTo>
                <a:cubicBezTo>
                  <a:pt x="7992" y="53902"/>
                  <a:pt x="8011" y="53906"/>
                  <a:pt x="8037" y="53915"/>
                </a:cubicBezTo>
                <a:cubicBezTo>
                  <a:pt x="7935" y="53835"/>
                  <a:pt x="7880" y="53805"/>
                  <a:pt x="7852" y="53805"/>
                </a:cubicBezTo>
                <a:cubicBezTo>
                  <a:pt x="7780" y="53805"/>
                  <a:pt x="7899" y="54009"/>
                  <a:pt x="7880" y="54047"/>
                </a:cubicBezTo>
                <a:cubicBezTo>
                  <a:pt x="7932" y="54152"/>
                  <a:pt x="8090" y="54204"/>
                  <a:pt x="8221" y="54257"/>
                </a:cubicBezTo>
                <a:cubicBezTo>
                  <a:pt x="8175" y="54310"/>
                  <a:pt x="8065" y="54323"/>
                  <a:pt x="7928" y="54323"/>
                </a:cubicBezTo>
                <a:cubicBezTo>
                  <a:pt x="7791" y="54323"/>
                  <a:pt x="7626" y="54310"/>
                  <a:pt x="7472" y="54310"/>
                </a:cubicBezTo>
                <a:cubicBezTo>
                  <a:pt x="7163" y="54310"/>
                  <a:pt x="6893" y="54362"/>
                  <a:pt x="6959" y="54678"/>
                </a:cubicBezTo>
                <a:lnTo>
                  <a:pt x="6459" y="54494"/>
                </a:lnTo>
                <a:lnTo>
                  <a:pt x="6459" y="54494"/>
                </a:lnTo>
                <a:cubicBezTo>
                  <a:pt x="6538" y="54652"/>
                  <a:pt x="6249" y="54494"/>
                  <a:pt x="6459" y="54757"/>
                </a:cubicBezTo>
                <a:cubicBezTo>
                  <a:pt x="6243" y="54668"/>
                  <a:pt x="6099" y="54635"/>
                  <a:pt x="5995" y="54635"/>
                </a:cubicBezTo>
                <a:cubicBezTo>
                  <a:pt x="5706" y="54635"/>
                  <a:pt x="5744" y="54891"/>
                  <a:pt x="5462" y="54891"/>
                </a:cubicBezTo>
                <a:cubicBezTo>
                  <a:pt x="5366" y="54891"/>
                  <a:pt x="5234" y="54862"/>
                  <a:pt x="5039" y="54783"/>
                </a:cubicBezTo>
                <a:lnTo>
                  <a:pt x="5039" y="54783"/>
                </a:lnTo>
                <a:cubicBezTo>
                  <a:pt x="5139" y="55132"/>
                  <a:pt x="4966" y="55250"/>
                  <a:pt x="4646" y="55250"/>
                </a:cubicBezTo>
                <a:cubicBezTo>
                  <a:pt x="4460" y="55250"/>
                  <a:pt x="4223" y="55209"/>
                  <a:pt x="3961" y="55151"/>
                </a:cubicBezTo>
                <a:cubicBezTo>
                  <a:pt x="3882" y="54836"/>
                  <a:pt x="3724" y="54678"/>
                  <a:pt x="3645" y="54415"/>
                </a:cubicBezTo>
                <a:cubicBezTo>
                  <a:pt x="3446" y="54637"/>
                  <a:pt x="3601" y="55158"/>
                  <a:pt x="3292" y="55158"/>
                </a:cubicBezTo>
                <a:cubicBezTo>
                  <a:pt x="3235" y="55158"/>
                  <a:pt x="3161" y="55140"/>
                  <a:pt x="3067" y="55099"/>
                </a:cubicBezTo>
                <a:lnTo>
                  <a:pt x="3067" y="55099"/>
                </a:lnTo>
                <a:cubicBezTo>
                  <a:pt x="3645" y="55572"/>
                  <a:pt x="3803" y="55940"/>
                  <a:pt x="4382" y="56387"/>
                </a:cubicBezTo>
                <a:lnTo>
                  <a:pt x="4881" y="56387"/>
                </a:lnTo>
                <a:cubicBezTo>
                  <a:pt x="4802" y="56308"/>
                  <a:pt x="4723" y="56203"/>
                  <a:pt x="4645" y="56072"/>
                </a:cubicBezTo>
                <a:lnTo>
                  <a:pt x="4645" y="56072"/>
                </a:lnTo>
                <a:cubicBezTo>
                  <a:pt x="4802" y="56124"/>
                  <a:pt x="4908" y="56282"/>
                  <a:pt x="5039" y="56361"/>
                </a:cubicBezTo>
                <a:cubicBezTo>
                  <a:pt x="5016" y="56323"/>
                  <a:pt x="5026" y="56311"/>
                  <a:pt x="5051" y="56311"/>
                </a:cubicBezTo>
                <a:cubicBezTo>
                  <a:pt x="5091" y="56311"/>
                  <a:pt x="5169" y="56343"/>
                  <a:pt x="5207" y="56343"/>
                </a:cubicBezTo>
                <a:cubicBezTo>
                  <a:pt x="5227" y="56343"/>
                  <a:pt x="5236" y="56334"/>
                  <a:pt x="5223" y="56308"/>
                </a:cubicBezTo>
                <a:cubicBezTo>
                  <a:pt x="5065" y="56256"/>
                  <a:pt x="4908" y="56177"/>
                  <a:pt x="4776" y="56072"/>
                </a:cubicBezTo>
                <a:cubicBezTo>
                  <a:pt x="4645" y="55782"/>
                  <a:pt x="4960" y="55940"/>
                  <a:pt x="4539" y="55651"/>
                </a:cubicBezTo>
                <a:cubicBezTo>
                  <a:pt x="4588" y="55618"/>
                  <a:pt x="4597" y="55556"/>
                  <a:pt x="4676" y="55556"/>
                </a:cubicBezTo>
                <a:cubicBezTo>
                  <a:pt x="4726" y="55556"/>
                  <a:pt x="4803" y="55580"/>
                  <a:pt x="4934" y="55651"/>
                </a:cubicBezTo>
                <a:cubicBezTo>
                  <a:pt x="5065" y="55809"/>
                  <a:pt x="4908" y="55809"/>
                  <a:pt x="5092" y="55914"/>
                </a:cubicBezTo>
                <a:cubicBezTo>
                  <a:pt x="5179" y="55827"/>
                  <a:pt x="5302" y="55776"/>
                  <a:pt x="5417" y="55776"/>
                </a:cubicBezTo>
                <a:cubicBezTo>
                  <a:pt x="5440" y="55776"/>
                  <a:pt x="5464" y="55778"/>
                  <a:pt x="5486" y="55782"/>
                </a:cubicBezTo>
                <a:cubicBezTo>
                  <a:pt x="5564" y="55916"/>
                  <a:pt x="5595" y="55946"/>
                  <a:pt x="5625" y="55946"/>
                </a:cubicBezTo>
                <a:cubicBezTo>
                  <a:pt x="5648" y="55946"/>
                  <a:pt x="5672" y="55927"/>
                  <a:pt x="5718" y="55927"/>
                </a:cubicBezTo>
                <a:cubicBezTo>
                  <a:pt x="5750" y="55927"/>
                  <a:pt x="5793" y="55936"/>
                  <a:pt x="5854" y="55967"/>
                </a:cubicBezTo>
                <a:cubicBezTo>
                  <a:pt x="5949" y="56093"/>
                  <a:pt x="5926" y="56118"/>
                  <a:pt x="5874" y="56118"/>
                </a:cubicBezTo>
                <a:cubicBezTo>
                  <a:pt x="5840" y="56118"/>
                  <a:pt x="5792" y="56107"/>
                  <a:pt x="5759" y="56107"/>
                </a:cubicBezTo>
                <a:cubicBezTo>
                  <a:pt x="5717" y="56107"/>
                  <a:pt x="5697" y="56124"/>
                  <a:pt x="5749" y="56203"/>
                </a:cubicBezTo>
                <a:cubicBezTo>
                  <a:pt x="5948" y="56314"/>
                  <a:pt x="6049" y="56341"/>
                  <a:pt x="6121" y="56341"/>
                </a:cubicBezTo>
                <a:cubicBezTo>
                  <a:pt x="6191" y="56341"/>
                  <a:pt x="6233" y="56316"/>
                  <a:pt x="6308" y="56316"/>
                </a:cubicBezTo>
                <a:cubicBezTo>
                  <a:pt x="6342" y="56316"/>
                  <a:pt x="6381" y="56321"/>
                  <a:pt x="6433" y="56335"/>
                </a:cubicBezTo>
                <a:lnTo>
                  <a:pt x="6538" y="56387"/>
                </a:lnTo>
                <a:lnTo>
                  <a:pt x="6775" y="56387"/>
                </a:lnTo>
                <a:cubicBezTo>
                  <a:pt x="6591" y="56335"/>
                  <a:pt x="6407" y="56230"/>
                  <a:pt x="6302" y="56045"/>
                </a:cubicBezTo>
                <a:cubicBezTo>
                  <a:pt x="6305" y="56039"/>
                  <a:pt x="6315" y="56035"/>
                  <a:pt x="6329" y="56035"/>
                </a:cubicBezTo>
                <a:cubicBezTo>
                  <a:pt x="6426" y="56035"/>
                  <a:pt x="6739" y="56181"/>
                  <a:pt x="6854" y="56387"/>
                </a:cubicBezTo>
                <a:lnTo>
                  <a:pt x="21845" y="56387"/>
                </a:lnTo>
                <a:cubicBezTo>
                  <a:pt x="22055" y="56308"/>
                  <a:pt x="22213" y="56230"/>
                  <a:pt x="22239" y="56072"/>
                </a:cubicBezTo>
                <a:cubicBezTo>
                  <a:pt x="22055" y="55914"/>
                  <a:pt x="21871" y="55809"/>
                  <a:pt x="21792" y="55572"/>
                </a:cubicBezTo>
                <a:lnTo>
                  <a:pt x="21792" y="55572"/>
                </a:lnTo>
                <a:cubicBezTo>
                  <a:pt x="22212" y="55815"/>
                  <a:pt x="22335" y="56076"/>
                  <a:pt x="22534" y="56076"/>
                </a:cubicBezTo>
                <a:cubicBezTo>
                  <a:pt x="22573" y="56076"/>
                  <a:pt x="22614" y="56067"/>
                  <a:pt x="22660" y="56045"/>
                </a:cubicBezTo>
                <a:lnTo>
                  <a:pt x="22660" y="56045"/>
                </a:lnTo>
                <a:cubicBezTo>
                  <a:pt x="22897" y="56387"/>
                  <a:pt x="22634" y="56256"/>
                  <a:pt x="22608" y="56387"/>
                </a:cubicBezTo>
                <a:lnTo>
                  <a:pt x="22871" y="56387"/>
                </a:lnTo>
                <a:cubicBezTo>
                  <a:pt x="22897" y="56282"/>
                  <a:pt x="22897" y="56124"/>
                  <a:pt x="23028" y="56124"/>
                </a:cubicBezTo>
                <a:cubicBezTo>
                  <a:pt x="22897" y="56019"/>
                  <a:pt x="22739" y="55967"/>
                  <a:pt x="22686" y="55809"/>
                </a:cubicBezTo>
                <a:lnTo>
                  <a:pt x="22686" y="55809"/>
                </a:lnTo>
                <a:cubicBezTo>
                  <a:pt x="22738" y="55820"/>
                  <a:pt x="22775" y="55823"/>
                  <a:pt x="22808" y="55823"/>
                </a:cubicBezTo>
                <a:cubicBezTo>
                  <a:pt x="22838" y="55823"/>
                  <a:pt x="22864" y="55820"/>
                  <a:pt x="22892" y="55820"/>
                </a:cubicBezTo>
                <a:cubicBezTo>
                  <a:pt x="22972" y="55820"/>
                  <a:pt x="23069" y="55840"/>
                  <a:pt x="23344" y="55993"/>
                </a:cubicBezTo>
                <a:cubicBezTo>
                  <a:pt x="23265" y="55756"/>
                  <a:pt x="23028" y="55677"/>
                  <a:pt x="22976" y="55441"/>
                </a:cubicBezTo>
                <a:cubicBezTo>
                  <a:pt x="22978" y="55430"/>
                  <a:pt x="22987" y="55426"/>
                  <a:pt x="23001" y="55426"/>
                </a:cubicBezTo>
                <a:cubicBezTo>
                  <a:pt x="23078" y="55426"/>
                  <a:pt x="23300" y="55553"/>
                  <a:pt x="23399" y="55553"/>
                </a:cubicBezTo>
                <a:cubicBezTo>
                  <a:pt x="23470" y="55553"/>
                  <a:pt x="23477" y="55486"/>
                  <a:pt x="23318" y="55256"/>
                </a:cubicBezTo>
                <a:lnTo>
                  <a:pt x="23318" y="55256"/>
                </a:lnTo>
                <a:cubicBezTo>
                  <a:pt x="23528" y="55309"/>
                  <a:pt x="23607" y="55493"/>
                  <a:pt x="23844" y="55546"/>
                </a:cubicBezTo>
                <a:cubicBezTo>
                  <a:pt x="23975" y="55756"/>
                  <a:pt x="23844" y="55756"/>
                  <a:pt x="23738" y="55756"/>
                </a:cubicBezTo>
                <a:cubicBezTo>
                  <a:pt x="23860" y="55788"/>
                  <a:pt x="23967" y="55802"/>
                  <a:pt x="24061" y="55802"/>
                </a:cubicBezTo>
                <a:cubicBezTo>
                  <a:pt x="24829" y="55802"/>
                  <a:pt x="24813" y="54862"/>
                  <a:pt x="25422" y="54652"/>
                </a:cubicBezTo>
                <a:cubicBezTo>
                  <a:pt x="25606" y="54809"/>
                  <a:pt x="25764" y="55020"/>
                  <a:pt x="25895" y="55256"/>
                </a:cubicBezTo>
                <a:cubicBezTo>
                  <a:pt x="26051" y="55256"/>
                  <a:pt x="25962" y="55049"/>
                  <a:pt x="26122" y="55049"/>
                </a:cubicBezTo>
                <a:cubicBezTo>
                  <a:pt x="26151" y="55049"/>
                  <a:pt x="26188" y="55056"/>
                  <a:pt x="26237" y="55072"/>
                </a:cubicBezTo>
                <a:cubicBezTo>
                  <a:pt x="26132" y="54862"/>
                  <a:pt x="25948" y="54704"/>
                  <a:pt x="25764" y="54599"/>
                </a:cubicBezTo>
                <a:cubicBezTo>
                  <a:pt x="25974" y="54389"/>
                  <a:pt x="27079" y="54625"/>
                  <a:pt x="26368" y="53573"/>
                </a:cubicBezTo>
                <a:lnTo>
                  <a:pt x="26368" y="53573"/>
                </a:lnTo>
                <a:cubicBezTo>
                  <a:pt x="26763" y="53810"/>
                  <a:pt x="26526" y="53889"/>
                  <a:pt x="26789" y="54099"/>
                </a:cubicBezTo>
                <a:cubicBezTo>
                  <a:pt x="26973" y="53968"/>
                  <a:pt x="26973" y="53915"/>
                  <a:pt x="27184" y="53863"/>
                </a:cubicBezTo>
                <a:cubicBezTo>
                  <a:pt x="27105" y="53731"/>
                  <a:pt x="26947" y="53652"/>
                  <a:pt x="26868" y="53547"/>
                </a:cubicBezTo>
                <a:cubicBezTo>
                  <a:pt x="26875" y="53467"/>
                  <a:pt x="26965" y="53447"/>
                  <a:pt x="27079" y="53447"/>
                </a:cubicBezTo>
                <a:cubicBezTo>
                  <a:pt x="27191" y="53447"/>
                  <a:pt x="27328" y="53466"/>
                  <a:pt x="27435" y="53466"/>
                </a:cubicBezTo>
                <a:cubicBezTo>
                  <a:pt x="27614" y="53466"/>
                  <a:pt x="27712" y="53413"/>
                  <a:pt x="27473" y="53126"/>
                </a:cubicBezTo>
                <a:lnTo>
                  <a:pt x="27473" y="53126"/>
                </a:lnTo>
                <a:cubicBezTo>
                  <a:pt x="27710" y="53231"/>
                  <a:pt x="27841" y="53415"/>
                  <a:pt x="28104" y="53468"/>
                </a:cubicBezTo>
                <a:cubicBezTo>
                  <a:pt x="28104" y="53350"/>
                  <a:pt x="27956" y="53113"/>
                  <a:pt x="28060" y="53113"/>
                </a:cubicBezTo>
                <a:cubicBezTo>
                  <a:pt x="28094" y="53113"/>
                  <a:pt x="28157" y="53139"/>
                  <a:pt x="28262" y="53205"/>
                </a:cubicBezTo>
                <a:cubicBezTo>
                  <a:pt x="27631" y="52416"/>
                  <a:pt x="28867" y="52968"/>
                  <a:pt x="28551" y="52311"/>
                </a:cubicBezTo>
                <a:lnTo>
                  <a:pt x="28551" y="52311"/>
                </a:lnTo>
                <a:cubicBezTo>
                  <a:pt x="28683" y="52469"/>
                  <a:pt x="28920" y="52495"/>
                  <a:pt x="29025" y="52653"/>
                </a:cubicBezTo>
                <a:cubicBezTo>
                  <a:pt x="29006" y="52465"/>
                  <a:pt x="28933" y="52237"/>
                  <a:pt x="29124" y="52237"/>
                </a:cubicBezTo>
                <a:cubicBezTo>
                  <a:pt x="29200" y="52237"/>
                  <a:pt x="29318" y="52273"/>
                  <a:pt x="29498" y="52363"/>
                </a:cubicBezTo>
                <a:cubicBezTo>
                  <a:pt x="29340" y="52153"/>
                  <a:pt x="29340" y="52048"/>
                  <a:pt x="29367" y="51969"/>
                </a:cubicBezTo>
                <a:lnTo>
                  <a:pt x="29367" y="51969"/>
                </a:lnTo>
                <a:cubicBezTo>
                  <a:pt x="29446" y="52048"/>
                  <a:pt x="29577" y="52127"/>
                  <a:pt x="29682" y="52179"/>
                </a:cubicBezTo>
                <a:cubicBezTo>
                  <a:pt x="29555" y="52052"/>
                  <a:pt x="29562" y="51954"/>
                  <a:pt x="29623" y="51954"/>
                </a:cubicBezTo>
                <a:cubicBezTo>
                  <a:pt x="29662" y="51954"/>
                  <a:pt x="29725" y="51996"/>
                  <a:pt x="29787" y="52100"/>
                </a:cubicBezTo>
                <a:cubicBezTo>
                  <a:pt x="29656" y="51837"/>
                  <a:pt x="29840" y="51785"/>
                  <a:pt x="30156" y="51785"/>
                </a:cubicBezTo>
                <a:cubicBezTo>
                  <a:pt x="29814" y="51522"/>
                  <a:pt x="29866" y="51443"/>
                  <a:pt x="29919" y="51338"/>
                </a:cubicBezTo>
                <a:lnTo>
                  <a:pt x="29919" y="51338"/>
                </a:lnTo>
                <a:cubicBezTo>
                  <a:pt x="30050" y="51390"/>
                  <a:pt x="30077" y="51522"/>
                  <a:pt x="30156" y="51627"/>
                </a:cubicBezTo>
                <a:cubicBezTo>
                  <a:pt x="30392" y="51627"/>
                  <a:pt x="30366" y="51390"/>
                  <a:pt x="30603" y="51364"/>
                </a:cubicBezTo>
                <a:lnTo>
                  <a:pt x="30603" y="51364"/>
                </a:lnTo>
                <a:cubicBezTo>
                  <a:pt x="30866" y="51759"/>
                  <a:pt x="30419" y="51417"/>
                  <a:pt x="30787" y="51837"/>
                </a:cubicBezTo>
                <a:cubicBezTo>
                  <a:pt x="30844" y="51837"/>
                  <a:pt x="30902" y="51844"/>
                  <a:pt x="30950" y="51844"/>
                </a:cubicBezTo>
                <a:cubicBezTo>
                  <a:pt x="31035" y="51844"/>
                  <a:pt x="31093" y="51823"/>
                  <a:pt x="31076" y="51706"/>
                </a:cubicBezTo>
                <a:lnTo>
                  <a:pt x="31076" y="51706"/>
                </a:lnTo>
                <a:cubicBezTo>
                  <a:pt x="31234" y="51811"/>
                  <a:pt x="31287" y="51969"/>
                  <a:pt x="31365" y="52100"/>
                </a:cubicBezTo>
                <a:cubicBezTo>
                  <a:pt x="31354" y="52109"/>
                  <a:pt x="31336" y="52113"/>
                  <a:pt x="31315" y="52113"/>
                </a:cubicBezTo>
                <a:cubicBezTo>
                  <a:pt x="31226" y="52113"/>
                  <a:pt x="31070" y="52049"/>
                  <a:pt x="30986" y="52049"/>
                </a:cubicBezTo>
                <a:cubicBezTo>
                  <a:pt x="30911" y="52049"/>
                  <a:pt x="30892" y="52099"/>
                  <a:pt x="31024" y="52285"/>
                </a:cubicBezTo>
                <a:cubicBezTo>
                  <a:pt x="31024" y="52259"/>
                  <a:pt x="31034" y="52248"/>
                  <a:pt x="31052" y="52248"/>
                </a:cubicBezTo>
                <a:cubicBezTo>
                  <a:pt x="31141" y="52248"/>
                  <a:pt x="31416" y="52515"/>
                  <a:pt x="31514" y="52515"/>
                </a:cubicBezTo>
                <a:cubicBezTo>
                  <a:pt x="31536" y="52515"/>
                  <a:pt x="31550" y="52502"/>
                  <a:pt x="31550" y="52469"/>
                </a:cubicBezTo>
                <a:cubicBezTo>
                  <a:pt x="31891" y="52705"/>
                  <a:pt x="31839" y="52837"/>
                  <a:pt x="31813" y="52968"/>
                </a:cubicBezTo>
                <a:cubicBezTo>
                  <a:pt x="31602" y="52863"/>
                  <a:pt x="31497" y="52653"/>
                  <a:pt x="31339" y="52495"/>
                </a:cubicBezTo>
                <a:cubicBezTo>
                  <a:pt x="31312" y="52487"/>
                  <a:pt x="31290" y="52484"/>
                  <a:pt x="31273" y="52484"/>
                </a:cubicBezTo>
                <a:cubicBezTo>
                  <a:pt x="31112" y="52484"/>
                  <a:pt x="31404" y="52804"/>
                  <a:pt x="31523" y="52995"/>
                </a:cubicBezTo>
                <a:cubicBezTo>
                  <a:pt x="31467" y="53032"/>
                  <a:pt x="31464" y="53136"/>
                  <a:pt x="31344" y="53136"/>
                </a:cubicBezTo>
                <a:cubicBezTo>
                  <a:pt x="31295" y="53136"/>
                  <a:pt x="31227" y="53119"/>
                  <a:pt x="31129" y="53074"/>
                </a:cubicBezTo>
                <a:cubicBezTo>
                  <a:pt x="31392" y="52968"/>
                  <a:pt x="30813" y="52548"/>
                  <a:pt x="31050" y="52495"/>
                </a:cubicBezTo>
                <a:cubicBezTo>
                  <a:pt x="30839" y="52232"/>
                  <a:pt x="30761" y="52548"/>
                  <a:pt x="30629" y="52127"/>
                </a:cubicBezTo>
                <a:cubicBezTo>
                  <a:pt x="30605" y="52069"/>
                  <a:pt x="30604" y="52046"/>
                  <a:pt x="30617" y="52046"/>
                </a:cubicBezTo>
                <a:cubicBezTo>
                  <a:pt x="30664" y="52046"/>
                  <a:pt x="30893" y="52327"/>
                  <a:pt x="30933" y="52327"/>
                </a:cubicBezTo>
                <a:cubicBezTo>
                  <a:pt x="30943" y="52327"/>
                  <a:pt x="30941" y="52308"/>
                  <a:pt x="30918" y="52258"/>
                </a:cubicBezTo>
                <a:cubicBezTo>
                  <a:pt x="30734" y="51837"/>
                  <a:pt x="30761" y="52074"/>
                  <a:pt x="30445" y="51890"/>
                </a:cubicBezTo>
                <a:cubicBezTo>
                  <a:pt x="30445" y="51847"/>
                  <a:pt x="30445" y="51804"/>
                  <a:pt x="30502" y="51804"/>
                </a:cubicBezTo>
                <a:cubicBezTo>
                  <a:pt x="30515" y="51804"/>
                  <a:pt x="30531" y="51806"/>
                  <a:pt x="30550" y="51811"/>
                </a:cubicBezTo>
                <a:cubicBezTo>
                  <a:pt x="30517" y="51799"/>
                  <a:pt x="30487" y="51794"/>
                  <a:pt x="30460" y="51794"/>
                </a:cubicBezTo>
                <a:cubicBezTo>
                  <a:pt x="30198" y="51794"/>
                  <a:pt x="30221" y="52312"/>
                  <a:pt x="29864" y="52312"/>
                </a:cubicBezTo>
                <a:cubicBezTo>
                  <a:pt x="29856" y="52312"/>
                  <a:pt x="29848" y="52311"/>
                  <a:pt x="29840" y="52311"/>
                </a:cubicBezTo>
                <a:lnTo>
                  <a:pt x="29840" y="52311"/>
                </a:lnTo>
                <a:cubicBezTo>
                  <a:pt x="30287" y="52626"/>
                  <a:pt x="29840" y="52469"/>
                  <a:pt x="30156" y="52784"/>
                </a:cubicBezTo>
                <a:cubicBezTo>
                  <a:pt x="30287" y="52626"/>
                  <a:pt x="30313" y="52390"/>
                  <a:pt x="30235" y="52206"/>
                </a:cubicBezTo>
                <a:lnTo>
                  <a:pt x="30235" y="52206"/>
                </a:lnTo>
                <a:cubicBezTo>
                  <a:pt x="31234" y="53021"/>
                  <a:pt x="30524" y="53126"/>
                  <a:pt x="30682" y="53468"/>
                </a:cubicBezTo>
                <a:cubicBezTo>
                  <a:pt x="30129" y="53310"/>
                  <a:pt x="29945" y="52837"/>
                  <a:pt x="29472" y="52626"/>
                </a:cubicBezTo>
                <a:lnTo>
                  <a:pt x="29472" y="52626"/>
                </a:lnTo>
                <a:cubicBezTo>
                  <a:pt x="29945" y="53047"/>
                  <a:pt x="29183" y="52653"/>
                  <a:pt x="29498" y="53100"/>
                </a:cubicBezTo>
                <a:cubicBezTo>
                  <a:pt x="29498" y="53047"/>
                  <a:pt x="29562" y="53007"/>
                  <a:pt x="29660" y="53007"/>
                </a:cubicBezTo>
                <a:cubicBezTo>
                  <a:pt x="29807" y="53007"/>
                  <a:pt x="30030" y="53095"/>
                  <a:pt x="30235" y="53363"/>
                </a:cubicBezTo>
                <a:cubicBezTo>
                  <a:pt x="30111" y="53299"/>
                  <a:pt x="30043" y="53274"/>
                  <a:pt x="30007" y="53274"/>
                </a:cubicBezTo>
                <a:cubicBezTo>
                  <a:pt x="29881" y="53274"/>
                  <a:pt x="30166" y="53585"/>
                  <a:pt x="29916" y="53585"/>
                </a:cubicBezTo>
                <a:cubicBezTo>
                  <a:pt x="29889" y="53585"/>
                  <a:pt x="29855" y="53581"/>
                  <a:pt x="29814" y="53573"/>
                </a:cubicBezTo>
                <a:cubicBezTo>
                  <a:pt x="29498" y="53468"/>
                  <a:pt x="29419" y="53152"/>
                  <a:pt x="29104" y="53074"/>
                </a:cubicBezTo>
                <a:lnTo>
                  <a:pt x="29104" y="53074"/>
                </a:lnTo>
                <a:lnTo>
                  <a:pt x="29340" y="53494"/>
                </a:lnTo>
                <a:cubicBezTo>
                  <a:pt x="29472" y="53521"/>
                  <a:pt x="29577" y="53600"/>
                  <a:pt x="29656" y="53705"/>
                </a:cubicBezTo>
                <a:cubicBezTo>
                  <a:pt x="29787" y="54231"/>
                  <a:pt x="29393" y="54336"/>
                  <a:pt x="29367" y="54730"/>
                </a:cubicBezTo>
                <a:cubicBezTo>
                  <a:pt x="29486" y="54797"/>
                  <a:pt x="29556" y="54820"/>
                  <a:pt x="29601" y="54820"/>
                </a:cubicBezTo>
                <a:cubicBezTo>
                  <a:pt x="29696" y="54820"/>
                  <a:pt x="29675" y="54717"/>
                  <a:pt x="29755" y="54717"/>
                </a:cubicBezTo>
                <a:cubicBezTo>
                  <a:pt x="29770" y="54717"/>
                  <a:pt x="29789" y="54721"/>
                  <a:pt x="29814" y="54730"/>
                </a:cubicBezTo>
                <a:cubicBezTo>
                  <a:pt x="29885" y="54944"/>
                  <a:pt x="29872" y="55206"/>
                  <a:pt x="29660" y="55206"/>
                </a:cubicBezTo>
                <a:cubicBezTo>
                  <a:pt x="29559" y="55206"/>
                  <a:pt x="29413" y="55146"/>
                  <a:pt x="29209" y="54993"/>
                </a:cubicBezTo>
                <a:cubicBezTo>
                  <a:pt x="29340" y="54993"/>
                  <a:pt x="29340" y="54862"/>
                  <a:pt x="29130" y="54546"/>
                </a:cubicBezTo>
                <a:cubicBezTo>
                  <a:pt x="29050" y="54436"/>
                  <a:pt x="29000" y="54414"/>
                  <a:pt x="28958" y="54414"/>
                </a:cubicBezTo>
                <a:cubicBezTo>
                  <a:pt x="28929" y="54414"/>
                  <a:pt x="28903" y="54424"/>
                  <a:pt x="28874" y="54424"/>
                </a:cubicBezTo>
                <a:cubicBezTo>
                  <a:pt x="28833" y="54424"/>
                  <a:pt x="28785" y="54404"/>
                  <a:pt x="28709" y="54310"/>
                </a:cubicBezTo>
                <a:lnTo>
                  <a:pt x="28709" y="54310"/>
                </a:lnTo>
                <a:cubicBezTo>
                  <a:pt x="28633" y="54463"/>
                  <a:pt x="28849" y="54839"/>
                  <a:pt x="28677" y="54839"/>
                </a:cubicBezTo>
                <a:cubicBezTo>
                  <a:pt x="28613" y="54839"/>
                  <a:pt x="28495" y="54787"/>
                  <a:pt x="28288" y="54652"/>
                </a:cubicBezTo>
                <a:lnTo>
                  <a:pt x="28288" y="54652"/>
                </a:lnTo>
                <a:cubicBezTo>
                  <a:pt x="28432" y="54859"/>
                  <a:pt x="28401" y="54892"/>
                  <a:pt x="28332" y="54892"/>
                </a:cubicBezTo>
                <a:cubicBezTo>
                  <a:pt x="28299" y="54892"/>
                  <a:pt x="28257" y="54884"/>
                  <a:pt x="28220" y="54884"/>
                </a:cubicBezTo>
                <a:cubicBezTo>
                  <a:pt x="28207" y="54884"/>
                  <a:pt x="28194" y="54885"/>
                  <a:pt x="28183" y="54888"/>
                </a:cubicBezTo>
                <a:cubicBezTo>
                  <a:pt x="28288" y="54993"/>
                  <a:pt x="28367" y="55151"/>
                  <a:pt x="28499" y="55204"/>
                </a:cubicBezTo>
                <a:cubicBezTo>
                  <a:pt x="28484" y="55202"/>
                  <a:pt x="28470" y="55201"/>
                  <a:pt x="28457" y="55201"/>
                </a:cubicBezTo>
                <a:cubicBezTo>
                  <a:pt x="28171" y="55201"/>
                  <a:pt x="28198" y="55610"/>
                  <a:pt x="27924" y="55610"/>
                </a:cubicBezTo>
                <a:cubicBezTo>
                  <a:pt x="27846" y="55610"/>
                  <a:pt x="27745" y="55577"/>
                  <a:pt x="27605" y="55493"/>
                </a:cubicBezTo>
                <a:cubicBezTo>
                  <a:pt x="27526" y="55625"/>
                  <a:pt x="27552" y="55809"/>
                  <a:pt x="27473" y="55967"/>
                </a:cubicBezTo>
                <a:cubicBezTo>
                  <a:pt x="27368" y="55861"/>
                  <a:pt x="27263" y="55756"/>
                  <a:pt x="27157" y="55651"/>
                </a:cubicBezTo>
                <a:cubicBezTo>
                  <a:pt x="27141" y="55647"/>
                  <a:pt x="27127" y="55645"/>
                  <a:pt x="27117" y="55645"/>
                </a:cubicBezTo>
                <a:cubicBezTo>
                  <a:pt x="26982" y="55645"/>
                  <a:pt x="27370" y="55949"/>
                  <a:pt x="27394" y="56072"/>
                </a:cubicBezTo>
                <a:cubicBezTo>
                  <a:pt x="27079" y="55940"/>
                  <a:pt x="26842" y="55704"/>
                  <a:pt x="26658" y="55441"/>
                </a:cubicBezTo>
                <a:cubicBezTo>
                  <a:pt x="26522" y="55441"/>
                  <a:pt x="26473" y="55526"/>
                  <a:pt x="26357" y="55526"/>
                </a:cubicBezTo>
                <a:cubicBezTo>
                  <a:pt x="26271" y="55526"/>
                  <a:pt x="26147" y="55478"/>
                  <a:pt x="25921" y="55309"/>
                </a:cubicBezTo>
                <a:lnTo>
                  <a:pt x="25921" y="55309"/>
                </a:lnTo>
                <a:cubicBezTo>
                  <a:pt x="26184" y="55598"/>
                  <a:pt x="26579" y="55782"/>
                  <a:pt x="26737" y="56124"/>
                </a:cubicBezTo>
                <a:cubicBezTo>
                  <a:pt x="26751" y="56126"/>
                  <a:pt x="26763" y="56127"/>
                  <a:pt x="26774" y="56127"/>
                </a:cubicBezTo>
                <a:cubicBezTo>
                  <a:pt x="27011" y="56127"/>
                  <a:pt x="26353" y="55633"/>
                  <a:pt x="26600" y="55633"/>
                </a:cubicBezTo>
                <a:cubicBezTo>
                  <a:pt x="26626" y="55633"/>
                  <a:pt x="26662" y="55639"/>
                  <a:pt x="26710" y="55651"/>
                </a:cubicBezTo>
                <a:cubicBezTo>
                  <a:pt x="27026" y="55888"/>
                  <a:pt x="27157" y="56072"/>
                  <a:pt x="27184" y="56256"/>
                </a:cubicBezTo>
                <a:cubicBezTo>
                  <a:pt x="27168" y="56332"/>
                  <a:pt x="27093" y="56356"/>
                  <a:pt x="26991" y="56356"/>
                </a:cubicBezTo>
                <a:cubicBezTo>
                  <a:pt x="26837" y="56356"/>
                  <a:pt x="26624" y="56304"/>
                  <a:pt x="26466" y="56304"/>
                </a:cubicBezTo>
                <a:cubicBezTo>
                  <a:pt x="26368" y="56304"/>
                  <a:pt x="26292" y="56323"/>
                  <a:pt x="26263" y="56387"/>
                </a:cubicBezTo>
                <a:lnTo>
                  <a:pt x="31523" y="56387"/>
                </a:lnTo>
                <a:lnTo>
                  <a:pt x="48513" y="56414"/>
                </a:lnTo>
                <a:lnTo>
                  <a:pt x="50170" y="56414"/>
                </a:lnTo>
                <a:cubicBezTo>
                  <a:pt x="50538" y="56019"/>
                  <a:pt x="50906" y="55651"/>
                  <a:pt x="51301" y="55256"/>
                </a:cubicBezTo>
                <a:cubicBezTo>
                  <a:pt x="51748" y="54757"/>
                  <a:pt x="52221" y="54257"/>
                  <a:pt x="52668" y="53784"/>
                </a:cubicBezTo>
                <a:lnTo>
                  <a:pt x="53352" y="53021"/>
                </a:lnTo>
                <a:lnTo>
                  <a:pt x="54062" y="52285"/>
                </a:lnTo>
                <a:cubicBezTo>
                  <a:pt x="54983" y="51285"/>
                  <a:pt x="55903" y="50286"/>
                  <a:pt x="56798" y="49286"/>
                </a:cubicBezTo>
                <a:cubicBezTo>
                  <a:pt x="57271" y="48787"/>
                  <a:pt x="57718" y="48261"/>
                  <a:pt x="58165" y="47761"/>
                </a:cubicBezTo>
                <a:lnTo>
                  <a:pt x="59559" y="46262"/>
                </a:lnTo>
                <a:cubicBezTo>
                  <a:pt x="59743" y="46393"/>
                  <a:pt x="59901" y="46577"/>
                  <a:pt x="59980" y="46788"/>
                </a:cubicBezTo>
                <a:cubicBezTo>
                  <a:pt x="58928" y="46840"/>
                  <a:pt x="59112" y="48234"/>
                  <a:pt x="58113" y="48366"/>
                </a:cubicBezTo>
                <a:cubicBezTo>
                  <a:pt x="58349" y="48681"/>
                  <a:pt x="58297" y="48681"/>
                  <a:pt x="58270" y="48839"/>
                </a:cubicBezTo>
                <a:cubicBezTo>
                  <a:pt x="58113" y="48734"/>
                  <a:pt x="58270" y="48760"/>
                  <a:pt x="58165" y="48576"/>
                </a:cubicBezTo>
                <a:cubicBezTo>
                  <a:pt x="58149" y="48571"/>
                  <a:pt x="58135" y="48569"/>
                  <a:pt x="58123" y="48569"/>
                </a:cubicBezTo>
                <a:cubicBezTo>
                  <a:pt x="57985" y="48569"/>
                  <a:pt x="58157" y="48892"/>
                  <a:pt x="58027" y="48892"/>
                </a:cubicBezTo>
                <a:cubicBezTo>
                  <a:pt x="57992" y="48892"/>
                  <a:pt x="57937" y="48869"/>
                  <a:pt x="57850" y="48813"/>
                </a:cubicBezTo>
                <a:lnTo>
                  <a:pt x="57850" y="48813"/>
                </a:lnTo>
                <a:cubicBezTo>
                  <a:pt x="57955" y="49050"/>
                  <a:pt x="58218" y="49181"/>
                  <a:pt x="58323" y="49418"/>
                </a:cubicBezTo>
                <a:cubicBezTo>
                  <a:pt x="58104" y="49308"/>
                  <a:pt x="57926" y="49260"/>
                  <a:pt x="57783" y="49260"/>
                </a:cubicBezTo>
                <a:cubicBezTo>
                  <a:pt x="57340" y="49260"/>
                  <a:pt x="57225" y="49717"/>
                  <a:pt x="57245" y="50233"/>
                </a:cubicBezTo>
                <a:cubicBezTo>
                  <a:pt x="56876" y="50365"/>
                  <a:pt x="56403" y="50391"/>
                  <a:pt x="56508" y="51022"/>
                </a:cubicBezTo>
                <a:cubicBezTo>
                  <a:pt x="56403" y="50970"/>
                  <a:pt x="56324" y="50917"/>
                  <a:pt x="56272" y="50838"/>
                </a:cubicBezTo>
                <a:cubicBezTo>
                  <a:pt x="56245" y="51601"/>
                  <a:pt x="55167" y="51653"/>
                  <a:pt x="55430" y="52442"/>
                </a:cubicBezTo>
                <a:cubicBezTo>
                  <a:pt x="55208" y="52331"/>
                  <a:pt x="55173" y="52220"/>
                  <a:pt x="55104" y="52220"/>
                </a:cubicBezTo>
                <a:cubicBezTo>
                  <a:pt x="55092" y="52220"/>
                  <a:pt x="55078" y="52224"/>
                  <a:pt x="55062" y="52232"/>
                </a:cubicBezTo>
                <a:cubicBezTo>
                  <a:pt x="55141" y="52337"/>
                  <a:pt x="55246" y="52416"/>
                  <a:pt x="55377" y="52469"/>
                </a:cubicBezTo>
                <a:cubicBezTo>
                  <a:pt x="54415" y="52521"/>
                  <a:pt x="54816" y="53731"/>
                  <a:pt x="53780" y="53731"/>
                </a:cubicBezTo>
                <a:cubicBezTo>
                  <a:pt x="53769" y="53731"/>
                  <a:pt x="53758" y="53731"/>
                  <a:pt x="53747" y="53731"/>
                </a:cubicBezTo>
                <a:lnTo>
                  <a:pt x="53747" y="53731"/>
                </a:lnTo>
                <a:cubicBezTo>
                  <a:pt x="54141" y="54204"/>
                  <a:pt x="53457" y="54047"/>
                  <a:pt x="53326" y="54152"/>
                </a:cubicBezTo>
                <a:cubicBezTo>
                  <a:pt x="53152" y="54326"/>
                  <a:pt x="53320" y="54769"/>
                  <a:pt x="53130" y="54769"/>
                </a:cubicBezTo>
                <a:cubicBezTo>
                  <a:pt x="53091" y="54769"/>
                  <a:pt x="53035" y="54750"/>
                  <a:pt x="52958" y="54704"/>
                </a:cubicBezTo>
                <a:lnTo>
                  <a:pt x="52958" y="54704"/>
                </a:lnTo>
                <a:cubicBezTo>
                  <a:pt x="53036" y="55056"/>
                  <a:pt x="52954" y="55248"/>
                  <a:pt x="52692" y="55248"/>
                </a:cubicBezTo>
                <a:cubicBezTo>
                  <a:pt x="52601" y="55248"/>
                  <a:pt x="52488" y="55225"/>
                  <a:pt x="52353" y="55178"/>
                </a:cubicBezTo>
                <a:lnTo>
                  <a:pt x="52353" y="55178"/>
                </a:lnTo>
                <a:cubicBezTo>
                  <a:pt x="52379" y="55414"/>
                  <a:pt x="52668" y="55388"/>
                  <a:pt x="52695" y="55625"/>
                </a:cubicBezTo>
                <a:cubicBezTo>
                  <a:pt x="52727" y="55670"/>
                  <a:pt x="52721" y="55688"/>
                  <a:pt x="52694" y="55688"/>
                </a:cubicBezTo>
                <a:cubicBezTo>
                  <a:pt x="52625" y="55688"/>
                  <a:pt x="52423" y="55575"/>
                  <a:pt x="52352" y="55491"/>
                </a:cubicBezTo>
                <a:lnTo>
                  <a:pt x="52352" y="55491"/>
                </a:lnTo>
                <a:cubicBezTo>
                  <a:pt x="52529" y="55874"/>
                  <a:pt x="52119" y="55716"/>
                  <a:pt x="52195" y="56019"/>
                </a:cubicBezTo>
                <a:cubicBezTo>
                  <a:pt x="52064" y="55967"/>
                  <a:pt x="51985" y="55861"/>
                  <a:pt x="51932" y="55756"/>
                </a:cubicBezTo>
                <a:lnTo>
                  <a:pt x="51932" y="55756"/>
                </a:lnTo>
                <a:cubicBezTo>
                  <a:pt x="52090" y="56203"/>
                  <a:pt x="51801" y="56177"/>
                  <a:pt x="51748" y="56414"/>
                </a:cubicBezTo>
                <a:lnTo>
                  <a:pt x="58244" y="56414"/>
                </a:lnTo>
                <a:cubicBezTo>
                  <a:pt x="58428" y="56203"/>
                  <a:pt x="58639" y="56045"/>
                  <a:pt x="58875" y="55888"/>
                </a:cubicBezTo>
                <a:lnTo>
                  <a:pt x="58691" y="55546"/>
                </a:lnTo>
                <a:cubicBezTo>
                  <a:pt x="58691" y="55524"/>
                  <a:pt x="58699" y="55514"/>
                  <a:pt x="58713" y="55514"/>
                </a:cubicBezTo>
                <a:cubicBezTo>
                  <a:pt x="58763" y="55514"/>
                  <a:pt x="58886" y="55647"/>
                  <a:pt x="58928" y="55730"/>
                </a:cubicBezTo>
                <a:cubicBezTo>
                  <a:pt x="59217" y="55046"/>
                  <a:pt x="59638" y="54730"/>
                  <a:pt x="59927" y="54047"/>
                </a:cubicBezTo>
                <a:lnTo>
                  <a:pt x="60296" y="54231"/>
                </a:lnTo>
                <a:cubicBezTo>
                  <a:pt x="60342" y="54114"/>
                  <a:pt x="59936" y="53792"/>
                  <a:pt x="60114" y="53792"/>
                </a:cubicBezTo>
                <a:cubicBezTo>
                  <a:pt x="60138" y="53792"/>
                  <a:pt x="60171" y="53798"/>
                  <a:pt x="60217" y="53810"/>
                </a:cubicBezTo>
                <a:cubicBezTo>
                  <a:pt x="60374" y="53915"/>
                  <a:pt x="60217" y="53889"/>
                  <a:pt x="60348" y="54073"/>
                </a:cubicBezTo>
                <a:cubicBezTo>
                  <a:pt x="60360" y="54075"/>
                  <a:pt x="60371" y="54076"/>
                  <a:pt x="60381" y="54076"/>
                </a:cubicBezTo>
                <a:cubicBezTo>
                  <a:pt x="60508" y="54076"/>
                  <a:pt x="60517" y="53926"/>
                  <a:pt x="60322" y="53731"/>
                </a:cubicBezTo>
                <a:cubicBezTo>
                  <a:pt x="60506" y="53573"/>
                  <a:pt x="60690" y="53389"/>
                  <a:pt x="60874" y="53205"/>
                </a:cubicBezTo>
                <a:cubicBezTo>
                  <a:pt x="60874" y="50654"/>
                  <a:pt x="60927" y="48103"/>
                  <a:pt x="60927" y="45578"/>
                </a:cubicBezTo>
                <a:cubicBezTo>
                  <a:pt x="60909" y="45578"/>
                  <a:pt x="60892" y="45601"/>
                  <a:pt x="60866" y="45601"/>
                </a:cubicBezTo>
                <a:cubicBezTo>
                  <a:pt x="60854" y="45601"/>
                  <a:pt x="60839" y="45596"/>
                  <a:pt x="60822" y="45578"/>
                </a:cubicBezTo>
                <a:cubicBezTo>
                  <a:pt x="60721" y="45378"/>
                  <a:pt x="60667" y="45208"/>
                  <a:pt x="60774" y="45208"/>
                </a:cubicBezTo>
                <a:cubicBezTo>
                  <a:pt x="60808" y="45208"/>
                  <a:pt x="60858" y="45225"/>
                  <a:pt x="60927" y="45262"/>
                </a:cubicBezTo>
                <a:lnTo>
                  <a:pt x="60927" y="43947"/>
                </a:lnTo>
                <a:lnTo>
                  <a:pt x="60927" y="25038"/>
                </a:lnTo>
                <a:cubicBezTo>
                  <a:pt x="60927" y="17253"/>
                  <a:pt x="60848" y="9442"/>
                  <a:pt x="60900" y="1631"/>
                </a:cubicBezTo>
                <a:lnTo>
                  <a:pt x="60900" y="1631"/>
                </a:lnTo>
                <a:cubicBezTo>
                  <a:pt x="60775" y="1693"/>
                  <a:pt x="60749" y="1887"/>
                  <a:pt x="60574" y="1887"/>
                </a:cubicBezTo>
                <a:cubicBezTo>
                  <a:pt x="60528" y="1887"/>
                  <a:pt x="60472" y="1874"/>
                  <a:pt x="60401" y="1841"/>
                </a:cubicBezTo>
                <a:cubicBezTo>
                  <a:pt x="60352" y="1599"/>
                  <a:pt x="60383" y="1466"/>
                  <a:pt x="60517" y="1466"/>
                </a:cubicBezTo>
                <a:cubicBezTo>
                  <a:pt x="60602" y="1466"/>
                  <a:pt x="60728" y="1519"/>
                  <a:pt x="60900" y="1631"/>
                </a:cubicBezTo>
                <a:lnTo>
                  <a:pt x="60900" y="1499"/>
                </a:lnTo>
                <a:lnTo>
                  <a:pt x="60664" y="1341"/>
                </a:lnTo>
                <a:cubicBezTo>
                  <a:pt x="60575" y="1148"/>
                  <a:pt x="60603" y="1106"/>
                  <a:pt x="60664" y="1106"/>
                </a:cubicBezTo>
                <a:cubicBezTo>
                  <a:pt x="60710" y="1106"/>
                  <a:pt x="60776" y="1131"/>
                  <a:pt x="60822" y="1131"/>
                </a:cubicBezTo>
                <a:lnTo>
                  <a:pt x="60900" y="1420"/>
                </a:lnTo>
                <a:lnTo>
                  <a:pt x="60900" y="1078"/>
                </a:lnTo>
                <a:cubicBezTo>
                  <a:pt x="60532" y="684"/>
                  <a:pt x="60979" y="552"/>
                  <a:pt x="60559" y="53"/>
                </a:cubicBezTo>
                <a:close/>
              </a:path>
            </a:pathLst>
          </a:custGeom>
          <a:solidFill>
            <a:srgbClr val="FDA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0"/>
          <p:cNvSpPr/>
          <p:nvPr/>
        </p:nvSpPr>
        <p:spPr>
          <a:xfrm flipH="1">
            <a:off x="6733118" y="0"/>
            <a:ext cx="2410932" cy="1812599"/>
          </a:xfrm>
          <a:custGeom>
            <a:avLst/>
            <a:gdLst/>
            <a:ahLst/>
            <a:cxnLst/>
            <a:rect l="l" t="t" r="r" b="b"/>
            <a:pathLst>
              <a:path w="43554" h="32745" extrusionOk="0">
                <a:moveTo>
                  <a:pt x="29832" y="4615"/>
                </a:moveTo>
                <a:cubicBezTo>
                  <a:pt x="30073" y="4615"/>
                  <a:pt x="29871" y="4820"/>
                  <a:pt x="30009" y="4866"/>
                </a:cubicBezTo>
                <a:cubicBezTo>
                  <a:pt x="29760" y="4911"/>
                  <a:pt x="29612" y="4929"/>
                  <a:pt x="29530" y="4929"/>
                </a:cubicBezTo>
                <a:cubicBezTo>
                  <a:pt x="29274" y="4929"/>
                  <a:pt x="29667" y="4749"/>
                  <a:pt x="29667" y="4630"/>
                </a:cubicBezTo>
                <a:lnTo>
                  <a:pt x="29693" y="4630"/>
                </a:lnTo>
                <a:cubicBezTo>
                  <a:pt x="29751" y="4619"/>
                  <a:pt x="29796" y="4615"/>
                  <a:pt x="29832" y="4615"/>
                </a:cubicBezTo>
                <a:close/>
                <a:moveTo>
                  <a:pt x="34397" y="4696"/>
                </a:moveTo>
                <a:cubicBezTo>
                  <a:pt x="34574" y="4696"/>
                  <a:pt x="34562" y="4792"/>
                  <a:pt x="34716" y="4814"/>
                </a:cubicBezTo>
                <a:cubicBezTo>
                  <a:pt x="34374" y="4893"/>
                  <a:pt x="34322" y="4972"/>
                  <a:pt x="33954" y="5077"/>
                </a:cubicBezTo>
                <a:cubicBezTo>
                  <a:pt x="33678" y="4951"/>
                  <a:pt x="34407" y="4802"/>
                  <a:pt x="34246" y="4697"/>
                </a:cubicBezTo>
                <a:lnTo>
                  <a:pt x="34246" y="4697"/>
                </a:lnTo>
                <a:lnTo>
                  <a:pt x="34269" y="4709"/>
                </a:lnTo>
                <a:cubicBezTo>
                  <a:pt x="34321" y="4700"/>
                  <a:pt x="34363" y="4696"/>
                  <a:pt x="34397" y="4696"/>
                </a:cubicBezTo>
                <a:close/>
                <a:moveTo>
                  <a:pt x="32306" y="3208"/>
                </a:moveTo>
                <a:cubicBezTo>
                  <a:pt x="33257" y="3208"/>
                  <a:pt x="32346" y="4051"/>
                  <a:pt x="33308" y="4051"/>
                </a:cubicBezTo>
                <a:cubicBezTo>
                  <a:pt x="33321" y="4051"/>
                  <a:pt x="33335" y="4051"/>
                  <a:pt x="33349" y="4051"/>
                </a:cubicBezTo>
                <a:lnTo>
                  <a:pt x="33349" y="4051"/>
                </a:lnTo>
                <a:cubicBezTo>
                  <a:pt x="33007" y="4630"/>
                  <a:pt x="33270" y="4972"/>
                  <a:pt x="33191" y="5498"/>
                </a:cubicBezTo>
                <a:cubicBezTo>
                  <a:pt x="33559" y="5392"/>
                  <a:pt x="33270" y="5340"/>
                  <a:pt x="33533" y="5235"/>
                </a:cubicBezTo>
                <a:cubicBezTo>
                  <a:pt x="33664" y="5200"/>
                  <a:pt x="33759" y="5186"/>
                  <a:pt x="33822" y="5186"/>
                </a:cubicBezTo>
                <a:cubicBezTo>
                  <a:pt x="34049" y="5186"/>
                  <a:pt x="33854" y="5374"/>
                  <a:pt x="33401" y="5498"/>
                </a:cubicBezTo>
                <a:cubicBezTo>
                  <a:pt x="33901" y="5498"/>
                  <a:pt x="34374" y="5392"/>
                  <a:pt x="34822" y="5208"/>
                </a:cubicBezTo>
                <a:lnTo>
                  <a:pt x="34822" y="5208"/>
                </a:lnTo>
                <a:cubicBezTo>
                  <a:pt x="34124" y="5572"/>
                  <a:pt x="33531" y="5742"/>
                  <a:pt x="33153" y="5742"/>
                </a:cubicBezTo>
                <a:cubicBezTo>
                  <a:pt x="32847" y="5742"/>
                  <a:pt x="32682" y="5630"/>
                  <a:pt x="32718" y="5419"/>
                </a:cubicBezTo>
                <a:lnTo>
                  <a:pt x="32718" y="5419"/>
                </a:lnTo>
                <a:cubicBezTo>
                  <a:pt x="32455" y="5524"/>
                  <a:pt x="32481" y="5603"/>
                  <a:pt x="32402" y="5708"/>
                </a:cubicBezTo>
                <a:cubicBezTo>
                  <a:pt x="32260" y="5751"/>
                  <a:pt x="32173" y="5767"/>
                  <a:pt x="32117" y="5767"/>
                </a:cubicBezTo>
                <a:cubicBezTo>
                  <a:pt x="31971" y="5767"/>
                  <a:pt x="32040" y="5660"/>
                  <a:pt x="31895" y="5660"/>
                </a:cubicBezTo>
                <a:cubicBezTo>
                  <a:pt x="31859" y="5660"/>
                  <a:pt x="31811" y="5666"/>
                  <a:pt x="31744" y="5682"/>
                </a:cubicBezTo>
                <a:cubicBezTo>
                  <a:pt x="31981" y="5576"/>
                  <a:pt x="32244" y="5471"/>
                  <a:pt x="32507" y="5419"/>
                </a:cubicBezTo>
                <a:cubicBezTo>
                  <a:pt x="32218" y="5103"/>
                  <a:pt x="32113" y="5103"/>
                  <a:pt x="31876" y="4787"/>
                </a:cubicBezTo>
                <a:cubicBezTo>
                  <a:pt x="32612" y="4524"/>
                  <a:pt x="31823" y="4577"/>
                  <a:pt x="32560" y="4314"/>
                </a:cubicBezTo>
                <a:cubicBezTo>
                  <a:pt x="32541" y="4309"/>
                  <a:pt x="32522" y="4307"/>
                  <a:pt x="32503" y="4307"/>
                </a:cubicBezTo>
                <a:cubicBezTo>
                  <a:pt x="32314" y="4307"/>
                  <a:pt x="32132" y="4524"/>
                  <a:pt x="31797" y="4524"/>
                </a:cubicBezTo>
                <a:cubicBezTo>
                  <a:pt x="31850" y="4209"/>
                  <a:pt x="32402" y="4104"/>
                  <a:pt x="31981" y="3893"/>
                </a:cubicBezTo>
                <a:lnTo>
                  <a:pt x="31981" y="3893"/>
                </a:lnTo>
                <a:cubicBezTo>
                  <a:pt x="31429" y="4051"/>
                  <a:pt x="32323" y="4077"/>
                  <a:pt x="31481" y="4235"/>
                </a:cubicBezTo>
                <a:cubicBezTo>
                  <a:pt x="31718" y="3998"/>
                  <a:pt x="31508" y="3920"/>
                  <a:pt x="31113" y="3867"/>
                </a:cubicBezTo>
                <a:cubicBezTo>
                  <a:pt x="31429" y="3762"/>
                  <a:pt x="31771" y="3683"/>
                  <a:pt x="32086" y="3630"/>
                </a:cubicBezTo>
                <a:cubicBezTo>
                  <a:pt x="32096" y="3593"/>
                  <a:pt x="32059" y="3575"/>
                  <a:pt x="31985" y="3575"/>
                </a:cubicBezTo>
                <a:cubicBezTo>
                  <a:pt x="31851" y="3575"/>
                  <a:pt x="31594" y="3634"/>
                  <a:pt x="31271" y="3735"/>
                </a:cubicBezTo>
                <a:cubicBezTo>
                  <a:pt x="30982" y="3604"/>
                  <a:pt x="31560" y="3420"/>
                  <a:pt x="31955" y="3236"/>
                </a:cubicBezTo>
                <a:cubicBezTo>
                  <a:pt x="32094" y="3217"/>
                  <a:pt x="32209" y="3208"/>
                  <a:pt x="32306" y="3208"/>
                </a:cubicBezTo>
                <a:close/>
                <a:moveTo>
                  <a:pt x="28564" y="5813"/>
                </a:moveTo>
                <a:cubicBezTo>
                  <a:pt x="28706" y="5813"/>
                  <a:pt x="28224" y="6030"/>
                  <a:pt x="28483" y="6050"/>
                </a:cubicBezTo>
                <a:cubicBezTo>
                  <a:pt x="28368" y="6066"/>
                  <a:pt x="28281" y="6074"/>
                  <a:pt x="28217" y="6074"/>
                </a:cubicBezTo>
                <a:cubicBezTo>
                  <a:pt x="27976" y="6074"/>
                  <a:pt x="28064" y="5970"/>
                  <a:pt x="28168" y="5866"/>
                </a:cubicBezTo>
                <a:lnTo>
                  <a:pt x="28168" y="5866"/>
                </a:lnTo>
                <a:lnTo>
                  <a:pt x="28194" y="5892"/>
                </a:lnTo>
                <a:cubicBezTo>
                  <a:pt x="28410" y="5835"/>
                  <a:pt x="28518" y="5813"/>
                  <a:pt x="28564" y="5813"/>
                </a:cubicBezTo>
                <a:close/>
                <a:moveTo>
                  <a:pt x="33743" y="5734"/>
                </a:moveTo>
                <a:cubicBezTo>
                  <a:pt x="33664" y="5971"/>
                  <a:pt x="33270" y="6181"/>
                  <a:pt x="32954" y="6523"/>
                </a:cubicBezTo>
                <a:cubicBezTo>
                  <a:pt x="32854" y="6535"/>
                  <a:pt x="32773" y="6540"/>
                  <a:pt x="32707" y="6540"/>
                </a:cubicBezTo>
                <a:cubicBezTo>
                  <a:pt x="32176" y="6540"/>
                  <a:pt x="32701" y="6193"/>
                  <a:pt x="32349" y="6076"/>
                </a:cubicBezTo>
                <a:cubicBezTo>
                  <a:pt x="32823" y="5945"/>
                  <a:pt x="33112" y="5918"/>
                  <a:pt x="33743" y="5734"/>
                </a:cubicBezTo>
                <a:close/>
                <a:moveTo>
                  <a:pt x="33822" y="6602"/>
                </a:moveTo>
                <a:lnTo>
                  <a:pt x="33822" y="6602"/>
                </a:lnTo>
                <a:cubicBezTo>
                  <a:pt x="33260" y="6781"/>
                  <a:pt x="33889" y="6910"/>
                  <a:pt x="33227" y="7110"/>
                </a:cubicBezTo>
                <a:lnTo>
                  <a:pt x="33227" y="7110"/>
                </a:lnTo>
                <a:cubicBezTo>
                  <a:pt x="33577" y="6831"/>
                  <a:pt x="32445" y="7009"/>
                  <a:pt x="32796" y="6734"/>
                </a:cubicBezTo>
                <a:cubicBezTo>
                  <a:pt x="33270" y="6628"/>
                  <a:pt x="33349" y="6707"/>
                  <a:pt x="33822" y="6602"/>
                </a:cubicBezTo>
                <a:close/>
                <a:moveTo>
                  <a:pt x="29140" y="7130"/>
                </a:moveTo>
                <a:cubicBezTo>
                  <a:pt x="29236" y="7130"/>
                  <a:pt x="29239" y="7163"/>
                  <a:pt x="29088" y="7233"/>
                </a:cubicBezTo>
                <a:lnTo>
                  <a:pt x="29114" y="7260"/>
                </a:lnTo>
                <a:cubicBezTo>
                  <a:pt x="28894" y="7329"/>
                  <a:pt x="28765" y="7353"/>
                  <a:pt x="28679" y="7353"/>
                </a:cubicBezTo>
                <a:cubicBezTo>
                  <a:pt x="28571" y="7353"/>
                  <a:pt x="28530" y="7315"/>
                  <a:pt x="28457" y="7286"/>
                </a:cubicBezTo>
                <a:cubicBezTo>
                  <a:pt x="28750" y="7183"/>
                  <a:pt x="29019" y="7130"/>
                  <a:pt x="29140" y="7130"/>
                </a:cubicBezTo>
                <a:close/>
                <a:moveTo>
                  <a:pt x="32784" y="7223"/>
                </a:moveTo>
                <a:cubicBezTo>
                  <a:pt x="32929" y="7223"/>
                  <a:pt x="32492" y="7401"/>
                  <a:pt x="32428" y="7444"/>
                </a:cubicBezTo>
                <a:cubicBezTo>
                  <a:pt x="32276" y="7486"/>
                  <a:pt x="32192" y="7498"/>
                  <a:pt x="32136" y="7498"/>
                </a:cubicBezTo>
                <a:cubicBezTo>
                  <a:pt x="32055" y="7498"/>
                  <a:pt x="32031" y="7473"/>
                  <a:pt x="31947" y="7473"/>
                </a:cubicBezTo>
                <a:cubicBezTo>
                  <a:pt x="31911" y="7473"/>
                  <a:pt x="31864" y="7478"/>
                  <a:pt x="31797" y="7491"/>
                </a:cubicBezTo>
                <a:lnTo>
                  <a:pt x="31797" y="7491"/>
                </a:lnTo>
                <a:cubicBezTo>
                  <a:pt x="31819" y="7366"/>
                  <a:pt x="32560" y="7389"/>
                  <a:pt x="32560" y="7260"/>
                </a:cubicBezTo>
                <a:cubicBezTo>
                  <a:pt x="32678" y="7234"/>
                  <a:pt x="32748" y="7223"/>
                  <a:pt x="32784" y="7223"/>
                </a:cubicBezTo>
                <a:close/>
                <a:moveTo>
                  <a:pt x="32639" y="7444"/>
                </a:moveTo>
                <a:cubicBezTo>
                  <a:pt x="33191" y="7575"/>
                  <a:pt x="33112" y="8285"/>
                  <a:pt x="32086" y="8364"/>
                </a:cubicBezTo>
                <a:cubicBezTo>
                  <a:pt x="32849" y="7970"/>
                  <a:pt x="31902" y="7943"/>
                  <a:pt x="32612" y="7444"/>
                </a:cubicBezTo>
                <a:close/>
                <a:moveTo>
                  <a:pt x="29553" y="7275"/>
                </a:moveTo>
                <a:cubicBezTo>
                  <a:pt x="29648" y="7275"/>
                  <a:pt x="29732" y="7287"/>
                  <a:pt x="29798" y="7312"/>
                </a:cubicBezTo>
                <a:cubicBezTo>
                  <a:pt x="29640" y="7365"/>
                  <a:pt x="29588" y="7339"/>
                  <a:pt x="29377" y="7391"/>
                </a:cubicBezTo>
                <a:cubicBezTo>
                  <a:pt x="29535" y="7865"/>
                  <a:pt x="29825" y="7838"/>
                  <a:pt x="30298" y="8128"/>
                </a:cubicBezTo>
                <a:cubicBezTo>
                  <a:pt x="29782" y="8302"/>
                  <a:pt x="29409" y="8368"/>
                  <a:pt x="29136" y="8368"/>
                </a:cubicBezTo>
                <a:cubicBezTo>
                  <a:pt x="28379" y="8368"/>
                  <a:pt x="28381" y="7857"/>
                  <a:pt x="28200" y="7703"/>
                </a:cubicBezTo>
                <a:lnTo>
                  <a:pt x="28200" y="7703"/>
                </a:lnTo>
                <a:cubicBezTo>
                  <a:pt x="28581" y="7472"/>
                  <a:pt x="29163" y="7275"/>
                  <a:pt x="29553" y="7275"/>
                </a:cubicBezTo>
                <a:close/>
                <a:moveTo>
                  <a:pt x="36663" y="4919"/>
                </a:moveTo>
                <a:lnTo>
                  <a:pt x="36663" y="4919"/>
                </a:lnTo>
                <a:cubicBezTo>
                  <a:pt x="37662" y="5077"/>
                  <a:pt x="36636" y="5708"/>
                  <a:pt x="37083" y="6050"/>
                </a:cubicBezTo>
                <a:lnTo>
                  <a:pt x="36452" y="6208"/>
                </a:lnTo>
                <a:cubicBezTo>
                  <a:pt x="37136" y="6655"/>
                  <a:pt x="37557" y="7339"/>
                  <a:pt x="36978" y="8206"/>
                </a:cubicBezTo>
                <a:cubicBezTo>
                  <a:pt x="36987" y="8209"/>
                  <a:pt x="36999" y="8211"/>
                  <a:pt x="37014" y="8211"/>
                </a:cubicBezTo>
                <a:cubicBezTo>
                  <a:pt x="37100" y="8211"/>
                  <a:pt x="37267" y="8165"/>
                  <a:pt x="37351" y="8165"/>
                </a:cubicBezTo>
                <a:cubicBezTo>
                  <a:pt x="37376" y="8165"/>
                  <a:pt x="37394" y="8169"/>
                  <a:pt x="37399" y="8180"/>
                </a:cubicBezTo>
                <a:cubicBezTo>
                  <a:pt x="37373" y="8259"/>
                  <a:pt x="37241" y="8391"/>
                  <a:pt x="37110" y="8496"/>
                </a:cubicBezTo>
                <a:lnTo>
                  <a:pt x="37083" y="8496"/>
                </a:lnTo>
                <a:cubicBezTo>
                  <a:pt x="36940" y="8533"/>
                  <a:pt x="36842" y="8548"/>
                  <a:pt x="36775" y="8548"/>
                </a:cubicBezTo>
                <a:cubicBezTo>
                  <a:pt x="36561" y="8548"/>
                  <a:pt x="36664" y="8392"/>
                  <a:pt x="36584" y="8312"/>
                </a:cubicBezTo>
                <a:lnTo>
                  <a:pt x="36584" y="8312"/>
                </a:lnTo>
                <a:cubicBezTo>
                  <a:pt x="36400" y="8338"/>
                  <a:pt x="36189" y="8417"/>
                  <a:pt x="36005" y="8496"/>
                </a:cubicBezTo>
                <a:cubicBezTo>
                  <a:pt x="35479" y="8259"/>
                  <a:pt x="35795" y="7470"/>
                  <a:pt x="34480" y="7233"/>
                </a:cubicBezTo>
                <a:cubicBezTo>
                  <a:pt x="34716" y="6970"/>
                  <a:pt x="35032" y="6786"/>
                  <a:pt x="35348" y="6681"/>
                </a:cubicBezTo>
                <a:cubicBezTo>
                  <a:pt x="35324" y="6671"/>
                  <a:pt x="35297" y="6666"/>
                  <a:pt x="35266" y="6666"/>
                </a:cubicBezTo>
                <a:cubicBezTo>
                  <a:pt x="35057" y="6666"/>
                  <a:pt x="34696" y="6875"/>
                  <a:pt x="34374" y="6944"/>
                </a:cubicBezTo>
                <a:cubicBezTo>
                  <a:pt x="34215" y="6898"/>
                  <a:pt x="34867" y="6635"/>
                  <a:pt x="34647" y="6635"/>
                </a:cubicBezTo>
                <a:cubicBezTo>
                  <a:pt x="34613" y="6635"/>
                  <a:pt x="34559" y="6641"/>
                  <a:pt x="34480" y="6655"/>
                </a:cubicBezTo>
                <a:cubicBezTo>
                  <a:pt x="34637" y="6497"/>
                  <a:pt x="34769" y="6550"/>
                  <a:pt x="35269" y="6418"/>
                </a:cubicBezTo>
                <a:cubicBezTo>
                  <a:pt x="34900" y="6313"/>
                  <a:pt x="34611" y="6234"/>
                  <a:pt x="34716" y="6076"/>
                </a:cubicBezTo>
                <a:lnTo>
                  <a:pt x="34716" y="6076"/>
                </a:lnTo>
                <a:cubicBezTo>
                  <a:pt x="34033" y="6234"/>
                  <a:pt x="34453" y="6287"/>
                  <a:pt x="34374" y="6365"/>
                </a:cubicBezTo>
                <a:cubicBezTo>
                  <a:pt x="34299" y="6374"/>
                  <a:pt x="34233" y="6378"/>
                  <a:pt x="34176" y="6378"/>
                </a:cubicBezTo>
                <a:cubicBezTo>
                  <a:pt x="33701" y="6378"/>
                  <a:pt x="33864" y="6103"/>
                  <a:pt x="34217" y="5892"/>
                </a:cubicBezTo>
                <a:cubicBezTo>
                  <a:pt x="34953" y="5655"/>
                  <a:pt x="35558" y="5708"/>
                  <a:pt x="35584" y="5498"/>
                </a:cubicBezTo>
                <a:cubicBezTo>
                  <a:pt x="35596" y="5497"/>
                  <a:pt x="35608" y="5497"/>
                  <a:pt x="35619" y="5497"/>
                </a:cubicBezTo>
                <a:cubicBezTo>
                  <a:pt x="36221" y="5497"/>
                  <a:pt x="35345" y="6123"/>
                  <a:pt x="35816" y="6123"/>
                </a:cubicBezTo>
                <a:cubicBezTo>
                  <a:pt x="35864" y="6123"/>
                  <a:pt x="35926" y="6117"/>
                  <a:pt x="36005" y="6102"/>
                </a:cubicBezTo>
                <a:cubicBezTo>
                  <a:pt x="36400" y="5682"/>
                  <a:pt x="35532" y="5366"/>
                  <a:pt x="36663" y="4919"/>
                </a:cubicBezTo>
                <a:close/>
                <a:moveTo>
                  <a:pt x="36296" y="8758"/>
                </a:moveTo>
                <a:cubicBezTo>
                  <a:pt x="36486" y="8758"/>
                  <a:pt x="36276" y="8926"/>
                  <a:pt x="36189" y="8969"/>
                </a:cubicBezTo>
                <a:cubicBezTo>
                  <a:pt x="36009" y="9009"/>
                  <a:pt x="35902" y="9025"/>
                  <a:pt x="35845" y="9025"/>
                </a:cubicBezTo>
                <a:cubicBezTo>
                  <a:pt x="35679" y="9025"/>
                  <a:pt x="35953" y="8883"/>
                  <a:pt x="36110" y="8785"/>
                </a:cubicBezTo>
                <a:cubicBezTo>
                  <a:pt x="36195" y="8766"/>
                  <a:pt x="36255" y="8758"/>
                  <a:pt x="36296" y="8758"/>
                </a:cubicBezTo>
                <a:close/>
                <a:moveTo>
                  <a:pt x="34217" y="8312"/>
                </a:moveTo>
                <a:cubicBezTo>
                  <a:pt x="35147" y="8415"/>
                  <a:pt x="34324" y="9154"/>
                  <a:pt x="35321" y="9154"/>
                </a:cubicBezTo>
                <a:cubicBezTo>
                  <a:pt x="35338" y="9154"/>
                  <a:pt x="35356" y="9154"/>
                  <a:pt x="35374" y="9153"/>
                </a:cubicBezTo>
                <a:lnTo>
                  <a:pt x="35374" y="9153"/>
                </a:lnTo>
                <a:cubicBezTo>
                  <a:pt x="35058" y="9232"/>
                  <a:pt x="34716" y="9311"/>
                  <a:pt x="34374" y="9337"/>
                </a:cubicBezTo>
                <a:cubicBezTo>
                  <a:pt x="34532" y="9074"/>
                  <a:pt x="34374" y="9048"/>
                  <a:pt x="34401" y="8811"/>
                </a:cubicBezTo>
                <a:lnTo>
                  <a:pt x="34401" y="8811"/>
                </a:lnTo>
                <a:cubicBezTo>
                  <a:pt x="34205" y="8912"/>
                  <a:pt x="34056" y="8953"/>
                  <a:pt x="33950" y="8953"/>
                </a:cubicBezTo>
                <a:cubicBezTo>
                  <a:pt x="33586" y="8953"/>
                  <a:pt x="33728" y="8475"/>
                  <a:pt x="34217" y="8312"/>
                </a:cubicBezTo>
                <a:close/>
                <a:moveTo>
                  <a:pt x="32902" y="8285"/>
                </a:moveTo>
                <a:lnTo>
                  <a:pt x="32902" y="8285"/>
                </a:lnTo>
                <a:cubicBezTo>
                  <a:pt x="33507" y="8391"/>
                  <a:pt x="33138" y="9074"/>
                  <a:pt x="33717" y="9390"/>
                </a:cubicBezTo>
                <a:cubicBezTo>
                  <a:pt x="33583" y="9401"/>
                  <a:pt x="33467" y="9406"/>
                  <a:pt x="33367" y="9406"/>
                </a:cubicBezTo>
                <a:cubicBezTo>
                  <a:pt x="32291" y="9406"/>
                  <a:pt x="33008" y="8816"/>
                  <a:pt x="32617" y="8542"/>
                </a:cubicBezTo>
                <a:lnTo>
                  <a:pt x="32617" y="8542"/>
                </a:lnTo>
                <a:cubicBezTo>
                  <a:pt x="33181" y="8415"/>
                  <a:pt x="32902" y="8363"/>
                  <a:pt x="32902" y="8285"/>
                </a:cubicBezTo>
                <a:close/>
                <a:moveTo>
                  <a:pt x="22802" y="7759"/>
                </a:moveTo>
                <a:cubicBezTo>
                  <a:pt x="23828" y="7917"/>
                  <a:pt x="23460" y="8706"/>
                  <a:pt x="23513" y="9127"/>
                </a:cubicBezTo>
                <a:cubicBezTo>
                  <a:pt x="23531" y="9131"/>
                  <a:pt x="23551" y="9133"/>
                  <a:pt x="23573" y="9133"/>
                </a:cubicBezTo>
                <a:cubicBezTo>
                  <a:pt x="23841" y="9133"/>
                  <a:pt x="24372" y="8860"/>
                  <a:pt x="24275" y="8811"/>
                </a:cubicBezTo>
                <a:cubicBezTo>
                  <a:pt x="24376" y="8787"/>
                  <a:pt x="24440" y="8777"/>
                  <a:pt x="24478" y="8777"/>
                </a:cubicBezTo>
                <a:cubicBezTo>
                  <a:pt x="24647" y="8777"/>
                  <a:pt x="24290" y="8979"/>
                  <a:pt x="24354" y="9022"/>
                </a:cubicBezTo>
                <a:cubicBezTo>
                  <a:pt x="23986" y="9127"/>
                  <a:pt x="23907" y="9074"/>
                  <a:pt x="23539" y="9206"/>
                </a:cubicBezTo>
                <a:cubicBezTo>
                  <a:pt x="23118" y="9337"/>
                  <a:pt x="23539" y="9390"/>
                  <a:pt x="23434" y="9495"/>
                </a:cubicBezTo>
                <a:cubicBezTo>
                  <a:pt x="23403" y="9495"/>
                  <a:pt x="23374" y="9496"/>
                  <a:pt x="23345" y="9496"/>
                </a:cubicBezTo>
                <a:cubicBezTo>
                  <a:pt x="21366" y="9496"/>
                  <a:pt x="22612" y="8617"/>
                  <a:pt x="22198" y="7943"/>
                </a:cubicBezTo>
                <a:lnTo>
                  <a:pt x="22198" y="7943"/>
                </a:lnTo>
                <a:lnTo>
                  <a:pt x="22224" y="7970"/>
                </a:lnTo>
                <a:cubicBezTo>
                  <a:pt x="22434" y="7943"/>
                  <a:pt x="22618" y="7865"/>
                  <a:pt x="22802" y="7759"/>
                </a:cubicBezTo>
                <a:close/>
                <a:moveTo>
                  <a:pt x="35134" y="9331"/>
                </a:moveTo>
                <a:cubicBezTo>
                  <a:pt x="35262" y="9331"/>
                  <a:pt x="35295" y="9377"/>
                  <a:pt x="35269" y="9443"/>
                </a:cubicBezTo>
                <a:lnTo>
                  <a:pt x="35269" y="9469"/>
                </a:lnTo>
                <a:cubicBezTo>
                  <a:pt x="35006" y="9548"/>
                  <a:pt x="34900" y="9554"/>
                  <a:pt x="34812" y="9554"/>
                </a:cubicBezTo>
                <a:cubicBezTo>
                  <a:pt x="34794" y="9554"/>
                  <a:pt x="34777" y="9554"/>
                  <a:pt x="34759" y="9554"/>
                </a:cubicBezTo>
                <a:cubicBezTo>
                  <a:pt x="34689" y="9554"/>
                  <a:pt x="34611" y="9558"/>
                  <a:pt x="34453" y="9600"/>
                </a:cubicBezTo>
                <a:cubicBezTo>
                  <a:pt x="33980" y="10047"/>
                  <a:pt x="34690" y="10179"/>
                  <a:pt x="33322" y="10652"/>
                </a:cubicBezTo>
                <a:cubicBezTo>
                  <a:pt x="33533" y="10337"/>
                  <a:pt x="33033" y="10337"/>
                  <a:pt x="32533" y="10258"/>
                </a:cubicBezTo>
                <a:cubicBezTo>
                  <a:pt x="32718" y="10153"/>
                  <a:pt x="33033" y="10047"/>
                  <a:pt x="33086" y="9969"/>
                </a:cubicBezTo>
                <a:cubicBezTo>
                  <a:pt x="33216" y="9947"/>
                  <a:pt x="33299" y="9937"/>
                  <a:pt x="33349" y="9937"/>
                </a:cubicBezTo>
                <a:cubicBezTo>
                  <a:pt x="33480" y="9937"/>
                  <a:pt x="33387" y="10005"/>
                  <a:pt x="33349" y="10100"/>
                </a:cubicBezTo>
                <a:cubicBezTo>
                  <a:pt x="34085" y="9863"/>
                  <a:pt x="34427" y="9653"/>
                  <a:pt x="34427" y="9495"/>
                </a:cubicBezTo>
                <a:cubicBezTo>
                  <a:pt x="34782" y="9377"/>
                  <a:pt x="35006" y="9331"/>
                  <a:pt x="35134" y="9331"/>
                </a:cubicBezTo>
                <a:close/>
                <a:moveTo>
                  <a:pt x="24780" y="10512"/>
                </a:moveTo>
                <a:cubicBezTo>
                  <a:pt x="24711" y="10580"/>
                  <a:pt x="24623" y="10653"/>
                  <a:pt x="24512" y="10731"/>
                </a:cubicBezTo>
                <a:lnTo>
                  <a:pt x="24538" y="10731"/>
                </a:lnTo>
                <a:cubicBezTo>
                  <a:pt x="24518" y="10732"/>
                  <a:pt x="24501" y="10733"/>
                  <a:pt x="24487" y="10733"/>
                </a:cubicBezTo>
                <a:cubicBezTo>
                  <a:pt x="24288" y="10733"/>
                  <a:pt x="24612" y="10617"/>
                  <a:pt x="24780" y="10512"/>
                </a:cubicBezTo>
                <a:close/>
                <a:moveTo>
                  <a:pt x="35172" y="10585"/>
                </a:moveTo>
                <a:cubicBezTo>
                  <a:pt x="35425" y="10585"/>
                  <a:pt x="35218" y="10797"/>
                  <a:pt x="34690" y="10889"/>
                </a:cubicBezTo>
                <a:cubicBezTo>
                  <a:pt x="34532" y="10889"/>
                  <a:pt x="34453" y="10863"/>
                  <a:pt x="34453" y="10810"/>
                </a:cubicBezTo>
                <a:cubicBezTo>
                  <a:pt x="34637" y="10758"/>
                  <a:pt x="34848" y="10705"/>
                  <a:pt x="35032" y="10600"/>
                </a:cubicBezTo>
                <a:cubicBezTo>
                  <a:pt x="35089" y="10590"/>
                  <a:pt x="35135" y="10585"/>
                  <a:pt x="35172" y="10585"/>
                </a:cubicBezTo>
                <a:close/>
                <a:moveTo>
                  <a:pt x="24170" y="9153"/>
                </a:moveTo>
                <a:lnTo>
                  <a:pt x="24170" y="9153"/>
                </a:lnTo>
                <a:cubicBezTo>
                  <a:pt x="24124" y="9609"/>
                  <a:pt x="25364" y="9789"/>
                  <a:pt x="24872" y="10411"/>
                </a:cubicBezTo>
                <a:lnTo>
                  <a:pt x="24872" y="10411"/>
                </a:lnTo>
                <a:cubicBezTo>
                  <a:pt x="24869" y="10403"/>
                  <a:pt x="24864" y="10396"/>
                  <a:pt x="24854" y="10389"/>
                </a:cubicBezTo>
                <a:lnTo>
                  <a:pt x="24854" y="10389"/>
                </a:lnTo>
                <a:cubicBezTo>
                  <a:pt x="24643" y="10442"/>
                  <a:pt x="24696" y="10468"/>
                  <a:pt x="24670" y="10495"/>
                </a:cubicBezTo>
                <a:cubicBezTo>
                  <a:pt x="24609" y="10511"/>
                  <a:pt x="24569" y="10517"/>
                  <a:pt x="24541" y="10517"/>
                </a:cubicBezTo>
                <a:cubicBezTo>
                  <a:pt x="24464" y="10517"/>
                  <a:pt x="24477" y="10472"/>
                  <a:pt x="24391" y="10472"/>
                </a:cubicBezTo>
                <a:cubicBezTo>
                  <a:pt x="24360" y="10472"/>
                  <a:pt x="24316" y="10478"/>
                  <a:pt x="24249" y="10495"/>
                </a:cubicBezTo>
                <a:cubicBezTo>
                  <a:pt x="23802" y="10652"/>
                  <a:pt x="24249" y="10758"/>
                  <a:pt x="24144" y="10889"/>
                </a:cubicBezTo>
                <a:cubicBezTo>
                  <a:pt x="24065" y="10895"/>
                  <a:pt x="23993" y="10898"/>
                  <a:pt x="23928" y="10898"/>
                </a:cubicBezTo>
                <a:cubicBezTo>
                  <a:pt x="23214" y="10898"/>
                  <a:pt x="23277" y="10546"/>
                  <a:pt x="22798" y="10546"/>
                </a:cubicBezTo>
                <a:cubicBezTo>
                  <a:pt x="22782" y="10546"/>
                  <a:pt x="22766" y="10546"/>
                  <a:pt x="22750" y="10547"/>
                </a:cubicBezTo>
                <a:cubicBezTo>
                  <a:pt x="23118" y="10389"/>
                  <a:pt x="23513" y="10284"/>
                  <a:pt x="23933" y="10232"/>
                </a:cubicBezTo>
                <a:cubicBezTo>
                  <a:pt x="24591" y="10021"/>
                  <a:pt x="23933" y="10126"/>
                  <a:pt x="24249" y="9969"/>
                </a:cubicBezTo>
                <a:cubicBezTo>
                  <a:pt x="24234" y="9967"/>
                  <a:pt x="24219" y="9966"/>
                  <a:pt x="24205" y="9966"/>
                </a:cubicBezTo>
                <a:cubicBezTo>
                  <a:pt x="23950" y="9966"/>
                  <a:pt x="23851" y="10186"/>
                  <a:pt x="23302" y="10310"/>
                </a:cubicBezTo>
                <a:cubicBezTo>
                  <a:pt x="23190" y="10063"/>
                  <a:pt x="23347" y="9931"/>
                  <a:pt x="22966" y="9931"/>
                </a:cubicBezTo>
                <a:cubicBezTo>
                  <a:pt x="22902" y="9931"/>
                  <a:pt x="22822" y="9935"/>
                  <a:pt x="22724" y="9942"/>
                </a:cubicBezTo>
                <a:cubicBezTo>
                  <a:pt x="22987" y="9758"/>
                  <a:pt x="23065" y="9863"/>
                  <a:pt x="22855" y="9679"/>
                </a:cubicBezTo>
                <a:cubicBezTo>
                  <a:pt x="23220" y="9574"/>
                  <a:pt x="23416" y="9536"/>
                  <a:pt x="23518" y="9536"/>
                </a:cubicBezTo>
                <a:cubicBezTo>
                  <a:pt x="23781" y="9536"/>
                  <a:pt x="23415" y="9788"/>
                  <a:pt x="23686" y="9788"/>
                </a:cubicBezTo>
                <a:cubicBezTo>
                  <a:pt x="23704" y="9788"/>
                  <a:pt x="23725" y="9787"/>
                  <a:pt x="23749" y="9784"/>
                </a:cubicBezTo>
                <a:cubicBezTo>
                  <a:pt x="24538" y="9469"/>
                  <a:pt x="22855" y="9521"/>
                  <a:pt x="24170" y="9153"/>
                </a:cubicBezTo>
                <a:close/>
                <a:moveTo>
                  <a:pt x="17768" y="12118"/>
                </a:moveTo>
                <a:cubicBezTo>
                  <a:pt x="18176" y="12118"/>
                  <a:pt x="17621" y="12460"/>
                  <a:pt x="17621" y="12572"/>
                </a:cubicBezTo>
                <a:cubicBezTo>
                  <a:pt x="17447" y="12612"/>
                  <a:pt x="17333" y="12628"/>
                  <a:pt x="17262" y="12628"/>
                </a:cubicBezTo>
                <a:cubicBezTo>
                  <a:pt x="16938" y="12628"/>
                  <a:pt x="17488" y="12297"/>
                  <a:pt x="17196" y="12297"/>
                </a:cubicBezTo>
                <a:cubicBezTo>
                  <a:pt x="17164" y="12297"/>
                  <a:pt x="17122" y="12301"/>
                  <a:pt x="17069" y="12309"/>
                </a:cubicBezTo>
                <a:cubicBezTo>
                  <a:pt x="17122" y="12204"/>
                  <a:pt x="17411" y="12230"/>
                  <a:pt x="17437" y="12151"/>
                </a:cubicBezTo>
                <a:lnTo>
                  <a:pt x="17464" y="12151"/>
                </a:lnTo>
                <a:cubicBezTo>
                  <a:pt x="17599" y="12128"/>
                  <a:pt x="17698" y="12118"/>
                  <a:pt x="17768" y="12118"/>
                </a:cubicBezTo>
                <a:close/>
                <a:moveTo>
                  <a:pt x="17201" y="12625"/>
                </a:moveTo>
                <a:lnTo>
                  <a:pt x="17201" y="12651"/>
                </a:lnTo>
                <a:lnTo>
                  <a:pt x="17279" y="12809"/>
                </a:lnTo>
                <a:cubicBezTo>
                  <a:pt x="17095" y="12835"/>
                  <a:pt x="16911" y="12862"/>
                  <a:pt x="16885" y="12914"/>
                </a:cubicBezTo>
                <a:cubicBezTo>
                  <a:pt x="16824" y="12931"/>
                  <a:pt x="16784" y="12937"/>
                  <a:pt x="16755" y="12937"/>
                </a:cubicBezTo>
                <a:cubicBezTo>
                  <a:pt x="16678" y="12937"/>
                  <a:pt x="16688" y="12891"/>
                  <a:pt x="16594" y="12891"/>
                </a:cubicBezTo>
                <a:cubicBezTo>
                  <a:pt x="16559" y="12891"/>
                  <a:pt x="16510" y="12897"/>
                  <a:pt x="16438" y="12914"/>
                </a:cubicBezTo>
                <a:cubicBezTo>
                  <a:pt x="16464" y="12835"/>
                  <a:pt x="16727" y="12730"/>
                  <a:pt x="17201" y="12625"/>
                </a:cubicBezTo>
                <a:close/>
                <a:moveTo>
                  <a:pt x="35145" y="13626"/>
                </a:moveTo>
                <a:cubicBezTo>
                  <a:pt x="35343" y="13626"/>
                  <a:pt x="35159" y="13817"/>
                  <a:pt x="35269" y="13861"/>
                </a:cubicBezTo>
                <a:cubicBezTo>
                  <a:pt x="34993" y="13925"/>
                  <a:pt x="34847" y="13950"/>
                  <a:pt x="34781" y="13950"/>
                </a:cubicBezTo>
                <a:cubicBezTo>
                  <a:pt x="34576" y="13950"/>
                  <a:pt x="35138" y="13710"/>
                  <a:pt x="34979" y="13651"/>
                </a:cubicBezTo>
                <a:cubicBezTo>
                  <a:pt x="35053" y="13633"/>
                  <a:pt x="35106" y="13626"/>
                  <a:pt x="35145" y="13626"/>
                </a:cubicBezTo>
                <a:close/>
                <a:moveTo>
                  <a:pt x="31383" y="14439"/>
                </a:moveTo>
                <a:cubicBezTo>
                  <a:pt x="31549" y="14439"/>
                  <a:pt x="31374" y="14602"/>
                  <a:pt x="31481" y="14624"/>
                </a:cubicBezTo>
                <a:cubicBezTo>
                  <a:pt x="31351" y="14653"/>
                  <a:pt x="31251" y="14666"/>
                  <a:pt x="31178" y="14666"/>
                </a:cubicBezTo>
                <a:cubicBezTo>
                  <a:pt x="30925" y="14666"/>
                  <a:pt x="30983" y="14521"/>
                  <a:pt x="31166" y="14440"/>
                </a:cubicBezTo>
                <a:lnTo>
                  <a:pt x="31166" y="14440"/>
                </a:lnTo>
                <a:lnTo>
                  <a:pt x="31218" y="14466"/>
                </a:lnTo>
                <a:cubicBezTo>
                  <a:pt x="31294" y="14447"/>
                  <a:pt x="31347" y="14439"/>
                  <a:pt x="31383" y="14439"/>
                </a:cubicBezTo>
                <a:close/>
                <a:moveTo>
                  <a:pt x="18226" y="12467"/>
                </a:moveTo>
                <a:cubicBezTo>
                  <a:pt x="17674" y="13046"/>
                  <a:pt x="19305" y="13466"/>
                  <a:pt x="19015" y="14124"/>
                </a:cubicBezTo>
                <a:cubicBezTo>
                  <a:pt x="18673" y="14229"/>
                  <a:pt x="18594" y="14177"/>
                  <a:pt x="18226" y="14282"/>
                </a:cubicBezTo>
                <a:cubicBezTo>
                  <a:pt x="18263" y="14311"/>
                  <a:pt x="18339" y="14320"/>
                  <a:pt x="18432" y="14320"/>
                </a:cubicBezTo>
                <a:cubicBezTo>
                  <a:pt x="18584" y="14320"/>
                  <a:pt x="18779" y="14296"/>
                  <a:pt x="18919" y="14296"/>
                </a:cubicBezTo>
                <a:cubicBezTo>
                  <a:pt x="19006" y="14296"/>
                  <a:pt x="19072" y="14305"/>
                  <a:pt x="19094" y="14334"/>
                </a:cubicBezTo>
                <a:lnTo>
                  <a:pt x="18305" y="14545"/>
                </a:lnTo>
                <a:cubicBezTo>
                  <a:pt x="18305" y="14597"/>
                  <a:pt x="18568" y="14545"/>
                  <a:pt x="18542" y="14624"/>
                </a:cubicBezTo>
                <a:cubicBezTo>
                  <a:pt x="18562" y="14630"/>
                  <a:pt x="18582" y="14633"/>
                  <a:pt x="18602" y="14633"/>
                </a:cubicBezTo>
                <a:cubicBezTo>
                  <a:pt x="18731" y="14633"/>
                  <a:pt x="18871" y="14516"/>
                  <a:pt x="19090" y="14516"/>
                </a:cubicBezTo>
                <a:cubicBezTo>
                  <a:pt x="19108" y="14516"/>
                  <a:pt x="19127" y="14517"/>
                  <a:pt x="19147" y="14518"/>
                </a:cubicBezTo>
                <a:lnTo>
                  <a:pt x="19226" y="14676"/>
                </a:lnTo>
                <a:cubicBezTo>
                  <a:pt x="19068" y="14703"/>
                  <a:pt x="18936" y="14729"/>
                  <a:pt x="18831" y="14808"/>
                </a:cubicBezTo>
                <a:lnTo>
                  <a:pt x="18857" y="14808"/>
                </a:lnTo>
                <a:cubicBezTo>
                  <a:pt x="18582" y="14840"/>
                  <a:pt x="18236" y="14903"/>
                  <a:pt x="18012" y="14903"/>
                </a:cubicBezTo>
                <a:cubicBezTo>
                  <a:pt x="17872" y="14903"/>
                  <a:pt x="17779" y="14878"/>
                  <a:pt x="17779" y="14808"/>
                </a:cubicBezTo>
                <a:cubicBezTo>
                  <a:pt x="17516" y="14913"/>
                  <a:pt x="17253" y="14992"/>
                  <a:pt x="16990" y="15071"/>
                </a:cubicBezTo>
                <a:cubicBezTo>
                  <a:pt x="17358" y="14887"/>
                  <a:pt x="16569" y="14966"/>
                  <a:pt x="17095" y="14729"/>
                </a:cubicBezTo>
                <a:cubicBezTo>
                  <a:pt x="16832" y="14729"/>
                  <a:pt x="16543" y="14781"/>
                  <a:pt x="16280" y="14860"/>
                </a:cubicBezTo>
                <a:cubicBezTo>
                  <a:pt x="16412" y="14518"/>
                  <a:pt x="16490" y="14308"/>
                  <a:pt x="16201" y="14045"/>
                </a:cubicBezTo>
                <a:lnTo>
                  <a:pt x="16201" y="14045"/>
                </a:lnTo>
                <a:cubicBezTo>
                  <a:pt x="15886" y="14229"/>
                  <a:pt x="16622" y="14255"/>
                  <a:pt x="15754" y="14545"/>
                </a:cubicBezTo>
                <a:cubicBezTo>
                  <a:pt x="15938" y="14571"/>
                  <a:pt x="16306" y="14545"/>
                  <a:pt x="16227" y="14703"/>
                </a:cubicBezTo>
                <a:cubicBezTo>
                  <a:pt x="15912" y="14834"/>
                  <a:pt x="15570" y="14939"/>
                  <a:pt x="15228" y="14992"/>
                </a:cubicBezTo>
                <a:cubicBezTo>
                  <a:pt x="15149" y="14913"/>
                  <a:pt x="15807" y="14808"/>
                  <a:pt x="15807" y="14729"/>
                </a:cubicBezTo>
                <a:cubicBezTo>
                  <a:pt x="15756" y="14718"/>
                  <a:pt x="15707" y="14712"/>
                  <a:pt x="15659" y="14712"/>
                </a:cubicBezTo>
                <a:cubicBezTo>
                  <a:pt x="15482" y="14712"/>
                  <a:pt x="15326" y="14783"/>
                  <a:pt x="15202" y="14887"/>
                </a:cubicBezTo>
                <a:cubicBezTo>
                  <a:pt x="14728" y="14624"/>
                  <a:pt x="14597" y="14466"/>
                  <a:pt x="14912" y="14045"/>
                </a:cubicBezTo>
                <a:lnTo>
                  <a:pt x="14912" y="14045"/>
                </a:lnTo>
                <a:cubicBezTo>
                  <a:pt x="14951" y="14050"/>
                  <a:pt x="15006" y="14051"/>
                  <a:pt x="15067" y="14051"/>
                </a:cubicBezTo>
                <a:cubicBezTo>
                  <a:pt x="15134" y="14051"/>
                  <a:pt x="15209" y="14050"/>
                  <a:pt x="15278" y="14050"/>
                </a:cubicBezTo>
                <a:cubicBezTo>
                  <a:pt x="15487" y="14050"/>
                  <a:pt x="15644" y="14064"/>
                  <a:pt x="15386" y="14177"/>
                </a:cubicBezTo>
                <a:cubicBezTo>
                  <a:pt x="16445" y="13906"/>
                  <a:pt x="16036" y="13887"/>
                  <a:pt x="15666" y="13887"/>
                </a:cubicBezTo>
                <a:cubicBezTo>
                  <a:pt x="15604" y="13887"/>
                  <a:pt x="15544" y="13887"/>
                  <a:pt x="15491" y="13887"/>
                </a:cubicBezTo>
                <a:cubicBezTo>
                  <a:pt x="15704" y="13816"/>
                  <a:pt x="16132" y="13617"/>
                  <a:pt x="16233" y="13617"/>
                </a:cubicBezTo>
                <a:cubicBezTo>
                  <a:pt x="16244" y="13617"/>
                  <a:pt x="16251" y="13619"/>
                  <a:pt x="16254" y="13624"/>
                </a:cubicBezTo>
                <a:cubicBezTo>
                  <a:pt x="16388" y="13585"/>
                  <a:pt x="16468" y="13570"/>
                  <a:pt x="16516" y="13570"/>
                </a:cubicBezTo>
                <a:cubicBezTo>
                  <a:pt x="16694" y="13570"/>
                  <a:pt x="16422" y="13782"/>
                  <a:pt x="16753" y="13782"/>
                </a:cubicBezTo>
                <a:cubicBezTo>
                  <a:pt x="17306" y="13545"/>
                  <a:pt x="16490" y="13414"/>
                  <a:pt x="16780" y="13282"/>
                </a:cubicBezTo>
                <a:lnTo>
                  <a:pt x="16780" y="13282"/>
                </a:lnTo>
                <a:cubicBezTo>
                  <a:pt x="16450" y="13399"/>
                  <a:pt x="16076" y="13515"/>
                  <a:pt x="15893" y="13515"/>
                </a:cubicBezTo>
                <a:cubicBezTo>
                  <a:pt x="15828" y="13515"/>
                  <a:pt x="15787" y="13501"/>
                  <a:pt x="15780" y="13466"/>
                </a:cubicBezTo>
                <a:cubicBezTo>
                  <a:pt x="17148" y="13125"/>
                  <a:pt x="17358" y="12888"/>
                  <a:pt x="17411" y="12651"/>
                </a:cubicBezTo>
                <a:cubicBezTo>
                  <a:pt x="17700" y="12625"/>
                  <a:pt x="17963" y="12546"/>
                  <a:pt x="18226" y="12467"/>
                </a:cubicBezTo>
                <a:close/>
                <a:moveTo>
                  <a:pt x="33495" y="15515"/>
                </a:moveTo>
                <a:cubicBezTo>
                  <a:pt x="33667" y="15515"/>
                  <a:pt x="33789" y="15573"/>
                  <a:pt x="33743" y="15649"/>
                </a:cubicBezTo>
                <a:cubicBezTo>
                  <a:pt x="33482" y="15729"/>
                  <a:pt x="33339" y="15757"/>
                  <a:pt x="33262" y="15757"/>
                </a:cubicBezTo>
                <a:cubicBezTo>
                  <a:pt x="33086" y="15757"/>
                  <a:pt x="33256" y="15612"/>
                  <a:pt x="33152" y="15612"/>
                </a:cubicBezTo>
                <a:cubicBezTo>
                  <a:pt x="33137" y="15612"/>
                  <a:pt x="33115" y="15616"/>
                  <a:pt x="33086" y="15623"/>
                </a:cubicBezTo>
                <a:cubicBezTo>
                  <a:pt x="33219" y="15546"/>
                  <a:pt x="33370" y="15515"/>
                  <a:pt x="33495" y="15515"/>
                </a:cubicBezTo>
                <a:close/>
                <a:moveTo>
                  <a:pt x="13580" y="23056"/>
                </a:moveTo>
                <a:cubicBezTo>
                  <a:pt x="13720" y="23056"/>
                  <a:pt x="13729" y="23109"/>
                  <a:pt x="13729" y="23171"/>
                </a:cubicBezTo>
                <a:cubicBezTo>
                  <a:pt x="13387" y="23250"/>
                  <a:pt x="13334" y="23329"/>
                  <a:pt x="12966" y="23408"/>
                </a:cubicBezTo>
                <a:cubicBezTo>
                  <a:pt x="12887" y="23303"/>
                  <a:pt x="12835" y="23224"/>
                  <a:pt x="13071" y="23119"/>
                </a:cubicBezTo>
                <a:lnTo>
                  <a:pt x="13071" y="23145"/>
                </a:lnTo>
                <a:cubicBezTo>
                  <a:pt x="13328" y="23081"/>
                  <a:pt x="13485" y="23056"/>
                  <a:pt x="13580" y="23056"/>
                </a:cubicBezTo>
                <a:close/>
                <a:moveTo>
                  <a:pt x="17014" y="25553"/>
                </a:moveTo>
                <a:cubicBezTo>
                  <a:pt x="17308" y="25553"/>
                  <a:pt x="17079" y="25797"/>
                  <a:pt x="16543" y="25880"/>
                </a:cubicBezTo>
                <a:cubicBezTo>
                  <a:pt x="16514" y="25882"/>
                  <a:pt x="16488" y="25883"/>
                  <a:pt x="16466" y="25883"/>
                </a:cubicBezTo>
                <a:cubicBezTo>
                  <a:pt x="16153" y="25883"/>
                  <a:pt x="16550" y="25715"/>
                  <a:pt x="16648" y="25617"/>
                </a:cubicBezTo>
                <a:cubicBezTo>
                  <a:pt x="16813" y="25572"/>
                  <a:pt x="16933" y="25553"/>
                  <a:pt x="17014" y="25553"/>
                </a:cubicBezTo>
                <a:close/>
                <a:moveTo>
                  <a:pt x="13939" y="27800"/>
                </a:moveTo>
                <a:lnTo>
                  <a:pt x="13966" y="27853"/>
                </a:lnTo>
                <a:cubicBezTo>
                  <a:pt x="13501" y="27964"/>
                  <a:pt x="13233" y="28076"/>
                  <a:pt x="13079" y="28076"/>
                </a:cubicBezTo>
                <a:cubicBezTo>
                  <a:pt x="13015" y="28076"/>
                  <a:pt x="12971" y="28057"/>
                  <a:pt x="12940" y="28010"/>
                </a:cubicBezTo>
                <a:cubicBezTo>
                  <a:pt x="13571" y="27879"/>
                  <a:pt x="13519" y="27800"/>
                  <a:pt x="13939" y="27800"/>
                </a:cubicBezTo>
                <a:close/>
                <a:moveTo>
                  <a:pt x="2578" y="1"/>
                </a:moveTo>
                <a:lnTo>
                  <a:pt x="2525" y="53"/>
                </a:lnTo>
                <a:cubicBezTo>
                  <a:pt x="1946" y="632"/>
                  <a:pt x="1184" y="1000"/>
                  <a:pt x="342" y="1105"/>
                </a:cubicBezTo>
                <a:cubicBezTo>
                  <a:pt x="237" y="1105"/>
                  <a:pt x="105" y="1132"/>
                  <a:pt x="0" y="1132"/>
                </a:cubicBezTo>
                <a:lnTo>
                  <a:pt x="0" y="9416"/>
                </a:lnTo>
                <a:lnTo>
                  <a:pt x="53" y="29799"/>
                </a:lnTo>
                <a:lnTo>
                  <a:pt x="53" y="32744"/>
                </a:lnTo>
                <a:cubicBezTo>
                  <a:pt x="789" y="32508"/>
                  <a:pt x="1526" y="32324"/>
                  <a:pt x="2262" y="32166"/>
                </a:cubicBezTo>
                <a:cubicBezTo>
                  <a:pt x="3025" y="31850"/>
                  <a:pt x="3787" y="31561"/>
                  <a:pt x="4576" y="31324"/>
                </a:cubicBezTo>
                <a:cubicBezTo>
                  <a:pt x="4594" y="31367"/>
                  <a:pt x="4641" y="31385"/>
                  <a:pt x="4705" y="31385"/>
                </a:cubicBezTo>
                <a:cubicBezTo>
                  <a:pt x="4837" y="31385"/>
                  <a:pt x="5039" y="31308"/>
                  <a:pt x="5181" y="31219"/>
                </a:cubicBezTo>
                <a:lnTo>
                  <a:pt x="5234" y="31377"/>
                </a:lnTo>
                <a:cubicBezTo>
                  <a:pt x="6470" y="31087"/>
                  <a:pt x="6549" y="31193"/>
                  <a:pt x="7206" y="30877"/>
                </a:cubicBezTo>
                <a:cubicBezTo>
                  <a:pt x="6496" y="30693"/>
                  <a:pt x="7259" y="30193"/>
                  <a:pt x="8942" y="29667"/>
                </a:cubicBezTo>
                <a:cubicBezTo>
                  <a:pt x="8946" y="29675"/>
                  <a:pt x="8961" y="29678"/>
                  <a:pt x="8983" y="29678"/>
                </a:cubicBezTo>
                <a:cubicBezTo>
                  <a:pt x="9068" y="29678"/>
                  <a:pt x="9260" y="29630"/>
                  <a:pt x="9341" y="29630"/>
                </a:cubicBezTo>
                <a:cubicBezTo>
                  <a:pt x="9377" y="29630"/>
                  <a:pt x="9391" y="29640"/>
                  <a:pt x="9363" y="29667"/>
                </a:cubicBezTo>
                <a:cubicBezTo>
                  <a:pt x="10284" y="29483"/>
                  <a:pt x="9784" y="29378"/>
                  <a:pt x="10520" y="29220"/>
                </a:cubicBezTo>
                <a:lnTo>
                  <a:pt x="10520" y="29220"/>
                </a:lnTo>
                <a:cubicBezTo>
                  <a:pt x="10310" y="29509"/>
                  <a:pt x="8811" y="29878"/>
                  <a:pt x="8469" y="30193"/>
                </a:cubicBezTo>
                <a:cubicBezTo>
                  <a:pt x="9021" y="30035"/>
                  <a:pt x="8995" y="30114"/>
                  <a:pt x="9468" y="30009"/>
                </a:cubicBezTo>
                <a:cubicBezTo>
                  <a:pt x="9495" y="29930"/>
                  <a:pt x="9232" y="29983"/>
                  <a:pt x="9232" y="29904"/>
                </a:cubicBezTo>
                <a:cubicBezTo>
                  <a:pt x="9652" y="29878"/>
                  <a:pt x="9837" y="29694"/>
                  <a:pt x="10415" y="29588"/>
                </a:cubicBezTo>
                <a:cubicBezTo>
                  <a:pt x="10336" y="29431"/>
                  <a:pt x="10704" y="29378"/>
                  <a:pt x="10915" y="29168"/>
                </a:cubicBezTo>
                <a:lnTo>
                  <a:pt x="10915" y="29168"/>
                </a:lnTo>
                <a:cubicBezTo>
                  <a:pt x="10858" y="29177"/>
                  <a:pt x="10799" y="29181"/>
                  <a:pt x="10742" y="29181"/>
                </a:cubicBezTo>
                <a:cubicBezTo>
                  <a:pt x="10484" y="29181"/>
                  <a:pt x="10285" y="29091"/>
                  <a:pt x="10652" y="28983"/>
                </a:cubicBezTo>
                <a:lnTo>
                  <a:pt x="10652" y="28983"/>
                </a:lnTo>
                <a:cubicBezTo>
                  <a:pt x="10652" y="29029"/>
                  <a:pt x="10677" y="29046"/>
                  <a:pt x="10718" y="29046"/>
                </a:cubicBezTo>
                <a:cubicBezTo>
                  <a:pt x="10845" y="29046"/>
                  <a:pt x="11130" y="28886"/>
                  <a:pt x="11352" y="28886"/>
                </a:cubicBezTo>
                <a:cubicBezTo>
                  <a:pt x="11393" y="28886"/>
                  <a:pt x="11432" y="28892"/>
                  <a:pt x="11467" y="28905"/>
                </a:cubicBezTo>
                <a:cubicBezTo>
                  <a:pt x="11704" y="28536"/>
                  <a:pt x="12230" y="28326"/>
                  <a:pt x="12098" y="28168"/>
                </a:cubicBezTo>
                <a:lnTo>
                  <a:pt x="12098" y="28168"/>
                </a:lnTo>
                <a:cubicBezTo>
                  <a:pt x="12236" y="28181"/>
                  <a:pt x="12374" y="28188"/>
                  <a:pt x="12512" y="28188"/>
                </a:cubicBezTo>
                <a:cubicBezTo>
                  <a:pt x="12925" y="28188"/>
                  <a:pt x="13334" y="28129"/>
                  <a:pt x="13729" y="28010"/>
                </a:cubicBezTo>
                <a:cubicBezTo>
                  <a:pt x="13571" y="27958"/>
                  <a:pt x="14123" y="27853"/>
                  <a:pt x="14308" y="27774"/>
                </a:cubicBezTo>
                <a:cubicBezTo>
                  <a:pt x="14571" y="27248"/>
                  <a:pt x="16517" y="26590"/>
                  <a:pt x="16727" y="25985"/>
                </a:cubicBezTo>
                <a:cubicBezTo>
                  <a:pt x="16837" y="25975"/>
                  <a:pt x="16931" y="25970"/>
                  <a:pt x="17012" y="25970"/>
                </a:cubicBezTo>
                <a:cubicBezTo>
                  <a:pt x="17760" y="25970"/>
                  <a:pt x="17352" y="26379"/>
                  <a:pt x="17779" y="26616"/>
                </a:cubicBezTo>
                <a:cubicBezTo>
                  <a:pt x="18463" y="26564"/>
                  <a:pt x="19147" y="26459"/>
                  <a:pt x="19831" y="26301"/>
                </a:cubicBezTo>
                <a:cubicBezTo>
                  <a:pt x="19541" y="25959"/>
                  <a:pt x="20961" y="25117"/>
                  <a:pt x="19620" y="24986"/>
                </a:cubicBezTo>
                <a:cubicBezTo>
                  <a:pt x="20777" y="24460"/>
                  <a:pt x="18700" y="24328"/>
                  <a:pt x="19015" y="23829"/>
                </a:cubicBezTo>
                <a:cubicBezTo>
                  <a:pt x="19117" y="23666"/>
                  <a:pt x="19030" y="23410"/>
                  <a:pt x="18370" y="23410"/>
                </a:cubicBezTo>
                <a:cubicBezTo>
                  <a:pt x="18174" y="23410"/>
                  <a:pt x="17928" y="23433"/>
                  <a:pt x="17621" y="23487"/>
                </a:cubicBezTo>
                <a:cubicBezTo>
                  <a:pt x="17569" y="22961"/>
                  <a:pt x="16780" y="22593"/>
                  <a:pt x="16490" y="21961"/>
                </a:cubicBezTo>
                <a:cubicBezTo>
                  <a:pt x="16990" y="21804"/>
                  <a:pt x="17385" y="21882"/>
                  <a:pt x="17279" y="21751"/>
                </a:cubicBezTo>
                <a:lnTo>
                  <a:pt x="17279" y="21751"/>
                </a:lnTo>
                <a:cubicBezTo>
                  <a:pt x="17229" y="21753"/>
                  <a:pt x="17182" y="21754"/>
                  <a:pt x="17139" y="21754"/>
                </a:cubicBezTo>
                <a:cubicBezTo>
                  <a:pt x="16218" y="21754"/>
                  <a:pt x="16645" y="21250"/>
                  <a:pt x="16017" y="21225"/>
                </a:cubicBezTo>
                <a:lnTo>
                  <a:pt x="16017" y="21225"/>
                </a:lnTo>
                <a:cubicBezTo>
                  <a:pt x="16070" y="21856"/>
                  <a:pt x="15807" y="22487"/>
                  <a:pt x="15991" y="23066"/>
                </a:cubicBezTo>
                <a:cubicBezTo>
                  <a:pt x="15701" y="23145"/>
                  <a:pt x="15675" y="23197"/>
                  <a:pt x="15412" y="23276"/>
                </a:cubicBezTo>
                <a:cubicBezTo>
                  <a:pt x="15701" y="22803"/>
                  <a:pt x="12598" y="23013"/>
                  <a:pt x="14150" y="22724"/>
                </a:cubicBezTo>
                <a:lnTo>
                  <a:pt x="14150" y="22724"/>
                </a:lnTo>
                <a:cubicBezTo>
                  <a:pt x="14140" y="22725"/>
                  <a:pt x="14132" y="22725"/>
                  <a:pt x="14125" y="22725"/>
                </a:cubicBezTo>
                <a:cubicBezTo>
                  <a:pt x="13940" y="22725"/>
                  <a:pt x="14617" y="22405"/>
                  <a:pt x="14465" y="22303"/>
                </a:cubicBezTo>
                <a:lnTo>
                  <a:pt x="14465" y="22303"/>
                </a:lnTo>
                <a:cubicBezTo>
                  <a:pt x="14120" y="22368"/>
                  <a:pt x="13903" y="22395"/>
                  <a:pt x="13775" y="22395"/>
                </a:cubicBezTo>
                <a:cubicBezTo>
                  <a:pt x="13228" y="22395"/>
                  <a:pt x="14305" y="21905"/>
                  <a:pt x="14071" y="21777"/>
                </a:cubicBezTo>
                <a:lnTo>
                  <a:pt x="14071" y="21777"/>
                </a:lnTo>
                <a:cubicBezTo>
                  <a:pt x="13944" y="21809"/>
                  <a:pt x="13866" y="21819"/>
                  <a:pt x="13812" y="21819"/>
                </a:cubicBezTo>
                <a:cubicBezTo>
                  <a:pt x="13711" y="21819"/>
                  <a:pt x="13693" y="21783"/>
                  <a:pt x="13595" y="21783"/>
                </a:cubicBezTo>
                <a:cubicBezTo>
                  <a:pt x="13528" y="21783"/>
                  <a:pt x="13423" y="21800"/>
                  <a:pt x="13229" y="21856"/>
                </a:cubicBezTo>
                <a:cubicBezTo>
                  <a:pt x="12598" y="22040"/>
                  <a:pt x="12730" y="22119"/>
                  <a:pt x="12098" y="22277"/>
                </a:cubicBezTo>
                <a:cubicBezTo>
                  <a:pt x="11920" y="22293"/>
                  <a:pt x="11776" y="22301"/>
                  <a:pt x="11661" y="22301"/>
                </a:cubicBezTo>
                <a:cubicBezTo>
                  <a:pt x="10843" y="22301"/>
                  <a:pt x="11461" y="21926"/>
                  <a:pt x="11230" y="21672"/>
                </a:cubicBezTo>
                <a:cubicBezTo>
                  <a:pt x="11441" y="21593"/>
                  <a:pt x="11625" y="21541"/>
                  <a:pt x="11835" y="21541"/>
                </a:cubicBezTo>
                <a:cubicBezTo>
                  <a:pt x="11678" y="21488"/>
                  <a:pt x="11152" y="21330"/>
                  <a:pt x="12125" y="21120"/>
                </a:cubicBezTo>
                <a:lnTo>
                  <a:pt x="12125" y="21120"/>
                </a:lnTo>
                <a:cubicBezTo>
                  <a:pt x="12572" y="21199"/>
                  <a:pt x="12072" y="21199"/>
                  <a:pt x="11993" y="21330"/>
                </a:cubicBezTo>
                <a:cubicBezTo>
                  <a:pt x="12467" y="21304"/>
                  <a:pt x="12940" y="21146"/>
                  <a:pt x="13334" y="20883"/>
                </a:cubicBezTo>
                <a:cubicBezTo>
                  <a:pt x="13700" y="20883"/>
                  <a:pt x="14453" y="20725"/>
                  <a:pt x="14830" y="20725"/>
                </a:cubicBezTo>
                <a:cubicBezTo>
                  <a:pt x="14914" y="20725"/>
                  <a:pt x="14979" y="20732"/>
                  <a:pt x="15018" y="20752"/>
                </a:cubicBezTo>
                <a:cubicBezTo>
                  <a:pt x="15018" y="20673"/>
                  <a:pt x="15097" y="20594"/>
                  <a:pt x="15360" y="20515"/>
                </a:cubicBezTo>
                <a:cubicBezTo>
                  <a:pt x="15527" y="20485"/>
                  <a:pt x="15636" y="20482"/>
                  <a:pt x="15736" y="20482"/>
                </a:cubicBezTo>
                <a:cubicBezTo>
                  <a:pt x="15770" y="20482"/>
                  <a:pt x="15803" y="20482"/>
                  <a:pt x="15836" y="20482"/>
                </a:cubicBezTo>
                <a:cubicBezTo>
                  <a:pt x="15971" y="20482"/>
                  <a:pt x="16122" y="20475"/>
                  <a:pt x="16412" y="20410"/>
                </a:cubicBezTo>
                <a:cubicBezTo>
                  <a:pt x="16122" y="20331"/>
                  <a:pt x="16227" y="20147"/>
                  <a:pt x="16648" y="19857"/>
                </a:cubicBezTo>
                <a:lnTo>
                  <a:pt x="16648" y="19857"/>
                </a:lnTo>
                <a:cubicBezTo>
                  <a:pt x="16349" y="19932"/>
                  <a:pt x="16159" y="19960"/>
                  <a:pt x="16041" y="19960"/>
                </a:cubicBezTo>
                <a:cubicBezTo>
                  <a:pt x="15744" y="19960"/>
                  <a:pt x="15908" y="19782"/>
                  <a:pt x="15964" y="19726"/>
                </a:cubicBezTo>
                <a:cubicBezTo>
                  <a:pt x="16138" y="19693"/>
                  <a:pt x="16270" y="19678"/>
                  <a:pt x="16363" y="19678"/>
                </a:cubicBezTo>
                <a:cubicBezTo>
                  <a:pt x="16566" y="19678"/>
                  <a:pt x="16582" y="19749"/>
                  <a:pt x="16438" y="19857"/>
                </a:cubicBezTo>
                <a:cubicBezTo>
                  <a:pt x="16705" y="19776"/>
                  <a:pt x="16838" y="19753"/>
                  <a:pt x="16914" y="19753"/>
                </a:cubicBezTo>
                <a:cubicBezTo>
                  <a:pt x="17020" y="19753"/>
                  <a:pt x="17017" y="19798"/>
                  <a:pt x="17116" y="19798"/>
                </a:cubicBezTo>
                <a:cubicBezTo>
                  <a:pt x="17177" y="19798"/>
                  <a:pt x="17277" y="19781"/>
                  <a:pt x="17464" y="19726"/>
                </a:cubicBezTo>
                <a:cubicBezTo>
                  <a:pt x="17700" y="19515"/>
                  <a:pt x="15123" y="19726"/>
                  <a:pt x="16832" y="19121"/>
                </a:cubicBezTo>
                <a:lnTo>
                  <a:pt x="16832" y="19121"/>
                </a:lnTo>
                <a:cubicBezTo>
                  <a:pt x="16717" y="19337"/>
                  <a:pt x="17005" y="19372"/>
                  <a:pt x="17362" y="19372"/>
                </a:cubicBezTo>
                <a:cubicBezTo>
                  <a:pt x="17529" y="19372"/>
                  <a:pt x="17711" y="19364"/>
                  <a:pt x="17875" y="19364"/>
                </a:cubicBezTo>
                <a:cubicBezTo>
                  <a:pt x="17999" y="19364"/>
                  <a:pt x="18113" y="19368"/>
                  <a:pt x="18200" y="19384"/>
                </a:cubicBezTo>
                <a:cubicBezTo>
                  <a:pt x="19410" y="19147"/>
                  <a:pt x="19883" y="18963"/>
                  <a:pt x="20120" y="18805"/>
                </a:cubicBezTo>
                <a:lnTo>
                  <a:pt x="20120" y="18805"/>
                </a:lnTo>
                <a:lnTo>
                  <a:pt x="19568" y="18937"/>
                </a:lnTo>
                <a:cubicBezTo>
                  <a:pt x="19436" y="18884"/>
                  <a:pt x="19646" y="18832"/>
                  <a:pt x="19699" y="18753"/>
                </a:cubicBezTo>
                <a:cubicBezTo>
                  <a:pt x="19883" y="18726"/>
                  <a:pt x="20067" y="18700"/>
                  <a:pt x="20094" y="18648"/>
                </a:cubicBezTo>
                <a:cubicBezTo>
                  <a:pt x="20183" y="18629"/>
                  <a:pt x="20235" y="18621"/>
                  <a:pt x="20260" y="18621"/>
                </a:cubicBezTo>
                <a:cubicBezTo>
                  <a:pt x="20376" y="18621"/>
                  <a:pt x="19947" y="18784"/>
                  <a:pt x="20120" y="18805"/>
                </a:cubicBezTo>
                <a:cubicBezTo>
                  <a:pt x="20409" y="18595"/>
                  <a:pt x="20330" y="18411"/>
                  <a:pt x="20777" y="18174"/>
                </a:cubicBezTo>
                <a:cubicBezTo>
                  <a:pt x="20409" y="17937"/>
                  <a:pt x="21409" y="17201"/>
                  <a:pt x="20646" y="17148"/>
                </a:cubicBezTo>
                <a:lnTo>
                  <a:pt x="20646" y="17148"/>
                </a:lnTo>
                <a:cubicBezTo>
                  <a:pt x="20435" y="17306"/>
                  <a:pt x="20883" y="17464"/>
                  <a:pt x="19778" y="17780"/>
                </a:cubicBezTo>
                <a:cubicBezTo>
                  <a:pt x="19638" y="17802"/>
                  <a:pt x="19546" y="17811"/>
                  <a:pt x="19487" y="17811"/>
                </a:cubicBezTo>
                <a:cubicBezTo>
                  <a:pt x="19197" y="17811"/>
                  <a:pt x="19768" y="17580"/>
                  <a:pt x="19575" y="17580"/>
                </a:cubicBezTo>
                <a:cubicBezTo>
                  <a:pt x="19531" y="17580"/>
                  <a:pt x="19447" y="17592"/>
                  <a:pt x="19305" y="17622"/>
                </a:cubicBezTo>
                <a:cubicBezTo>
                  <a:pt x="19094" y="17859"/>
                  <a:pt x="19594" y="17806"/>
                  <a:pt x="18805" y="18069"/>
                </a:cubicBezTo>
                <a:cubicBezTo>
                  <a:pt x="18805" y="18058"/>
                  <a:pt x="18790" y="18054"/>
                  <a:pt x="18767" y="18054"/>
                </a:cubicBezTo>
                <a:cubicBezTo>
                  <a:pt x="18689" y="18054"/>
                  <a:pt x="18510" y="18100"/>
                  <a:pt x="18421" y="18100"/>
                </a:cubicBezTo>
                <a:cubicBezTo>
                  <a:pt x="18406" y="18100"/>
                  <a:pt x="18393" y="18098"/>
                  <a:pt x="18384" y="18095"/>
                </a:cubicBezTo>
                <a:cubicBezTo>
                  <a:pt x="18726" y="17806"/>
                  <a:pt x="19120" y="17596"/>
                  <a:pt x="19568" y="17490"/>
                </a:cubicBezTo>
                <a:lnTo>
                  <a:pt x="19568" y="17490"/>
                </a:lnTo>
                <a:cubicBezTo>
                  <a:pt x="19528" y="17499"/>
                  <a:pt x="19505" y="17503"/>
                  <a:pt x="19494" y="17503"/>
                </a:cubicBezTo>
                <a:cubicBezTo>
                  <a:pt x="19425" y="17503"/>
                  <a:pt x="19771" y="17367"/>
                  <a:pt x="19672" y="17367"/>
                </a:cubicBezTo>
                <a:cubicBezTo>
                  <a:pt x="19642" y="17367"/>
                  <a:pt x="19571" y="17379"/>
                  <a:pt x="19436" y="17411"/>
                </a:cubicBezTo>
                <a:cubicBezTo>
                  <a:pt x="19147" y="17543"/>
                  <a:pt x="18805" y="17648"/>
                  <a:pt x="18489" y="17727"/>
                </a:cubicBezTo>
                <a:cubicBezTo>
                  <a:pt x="18594" y="17885"/>
                  <a:pt x="18331" y="18069"/>
                  <a:pt x="17595" y="18306"/>
                </a:cubicBezTo>
                <a:cubicBezTo>
                  <a:pt x="16596" y="18306"/>
                  <a:pt x="17322" y="17915"/>
                  <a:pt x="16560" y="17915"/>
                </a:cubicBezTo>
                <a:cubicBezTo>
                  <a:pt x="16460" y="17915"/>
                  <a:pt x="16334" y="17922"/>
                  <a:pt x="16175" y="17937"/>
                </a:cubicBezTo>
                <a:cubicBezTo>
                  <a:pt x="16579" y="17811"/>
                  <a:pt x="16886" y="17515"/>
                  <a:pt x="16514" y="17515"/>
                </a:cubicBezTo>
                <a:cubicBezTo>
                  <a:pt x="16498" y="17515"/>
                  <a:pt x="16482" y="17516"/>
                  <a:pt x="16464" y="17517"/>
                </a:cubicBezTo>
                <a:cubicBezTo>
                  <a:pt x="16517" y="17569"/>
                  <a:pt x="16306" y="17648"/>
                  <a:pt x="15912" y="17727"/>
                </a:cubicBezTo>
                <a:cubicBezTo>
                  <a:pt x="16569" y="17017"/>
                  <a:pt x="16359" y="16754"/>
                  <a:pt x="16464" y="16228"/>
                </a:cubicBezTo>
                <a:cubicBezTo>
                  <a:pt x="16510" y="16226"/>
                  <a:pt x="16551" y="16225"/>
                  <a:pt x="16587" y="16225"/>
                </a:cubicBezTo>
                <a:cubicBezTo>
                  <a:pt x="17033" y="16225"/>
                  <a:pt x="16834" y="16365"/>
                  <a:pt x="17174" y="16438"/>
                </a:cubicBezTo>
                <a:cubicBezTo>
                  <a:pt x="17464" y="16228"/>
                  <a:pt x="17753" y="16070"/>
                  <a:pt x="18095" y="15965"/>
                </a:cubicBezTo>
                <a:cubicBezTo>
                  <a:pt x="18174" y="15969"/>
                  <a:pt x="18253" y="15971"/>
                  <a:pt x="18333" y="15971"/>
                </a:cubicBezTo>
                <a:cubicBezTo>
                  <a:pt x="18734" y="15971"/>
                  <a:pt x="19147" y="15917"/>
                  <a:pt x="19541" y="15807"/>
                </a:cubicBezTo>
                <a:cubicBezTo>
                  <a:pt x="19752" y="15965"/>
                  <a:pt x="20541" y="15912"/>
                  <a:pt x="20120" y="16254"/>
                </a:cubicBezTo>
                <a:cubicBezTo>
                  <a:pt x="20961" y="15965"/>
                  <a:pt x="20435" y="15912"/>
                  <a:pt x="20199" y="15833"/>
                </a:cubicBezTo>
                <a:cubicBezTo>
                  <a:pt x="20330" y="15807"/>
                  <a:pt x="20462" y="15755"/>
                  <a:pt x="20567" y="15702"/>
                </a:cubicBezTo>
                <a:cubicBezTo>
                  <a:pt x="21698" y="15597"/>
                  <a:pt x="22539" y="15307"/>
                  <a:pt x="24144" y="14834"/>
                </a:cubicBezTo>
                <a:lnTo>
                  <a:pt x="24144" y="14834"/>
                </a:lnTo>
                <a:cubicBezTo>
                  <a:pt x="25432" y="15307"/>
                  <a:pt x="23276" y="16517"/>
                  <a:pt x="24670" y="16964"/>
                </a:cubicBezTo>
                <a:cubicBezTo>
                  <a:pt x="24565" y="17254"/>
                  <a:pt x="23565" y="17806"/>
                  <a:pt x="24012" y="18122"/>
                </a:cubicBezTo>
                <a:cubicBezTo>
                  <a:pt x="23513" y="18227"/>
                  <a:pt x="23591" y="18279"/>
                  <a:pt x="23013" y="18411"/>
                </a:cubicBezTo>
                <a:cubicBezTo>
                  <a:pt x="23591" y="18595"/>
                  <a:pt x="23092" y="19042"/>
                  <a:pt x="22487" y="19410"/>
                </a:cubicBezTo>
                <a:cubicBezTo>
                  <a:pt x="22719" y="19361"/>
                  <a:pt x="22863" y="19341"/>
                  <a:pt x="22946" y="19341"/>
                </a:cubicBezTo>
                <a:cubicBezTo>
                  <a:pt x="23341" y="19341"/>
                  <a:pt x="22329" y="19805"/>
                  <a:pt x="22795" y="19805"/>
                </a:cubicBezTo>
                <a:cubicBezTo>
                  <a:pt x="22806" y="19805"/>
                  <a:pt x="22817" y="19805"/>
                  <a:pt x="22829" y="19805"/>
                </a:cubicBezTo>
                <a:lnTo>
                  <a:pt x="22829" y="19805"/>
                </a:lnTo>
                <a:cubicBezTo>
                  <a:pt x="22645" y="19884"/>
                  <a:pt x="22434" y="19910"/>
                  <a:pt x="22224" y="19936"/>
                </a:cubicBezTo>
                <a:cubicBezTo>
                  <a:pt x="22246" y="19936"/>
                  <a:pt x="22267" y="19936"/>
                  <a:pt x="22287" y="19936"/>
                </a:cubicBezTo>
                <a:cubicBezTo>
                  <a:pt x="23485" y="19936"/>
                  <a:pt x="21106" y="20701"/>
                  <a:pt x="21908" y="20857"/>
                </a:cubicBezTo>
                <a:cubicBezTo>
                  <a:pt x="21987" y="20673"/>
                  <a:pt x="23013" y="20725"/>
                  <a:pt x="22829" y="20489"/>
                </a:cubicBezTo>
                <a:lnTo>
                  <a:pt x="22829" y="20489"/>
                </a:lnTo>
                <a:cubicBezTo>
                  <a:pt x="22451" y="20533"/>
                  <a:pt x="22205" y="20690"/>
                  <a:pt x="22090" y="20690"/>
                </a:cubicBezTo>
                <a:cubicBezTo>
                  <a:pt x="22069" y="20690"/>
                  <a:pt x="22052" y="20685"/>
                  <a:pt x="22040" y="20673"/>
                </a:cubicBezTo>
                <a:cubicBezTo>
                  <a:pt x="23250" y="20383"/>
                  <a:pt x="22908" y="20147"/>
                  <a:pt x="23907" y="19805"/>
                </a:cubicBezTo>
                <a:lnTo>
                  <a:pt x="23907" y="19805"/>
                </a:lnTo>
                <a:cubicBezTo>
                  <a:pt x="23818" y="19811"/>
                  <a:pt x="23741" y="19813"/>
                  <a:pt x="23676" y="19813"/>
                </a:cubicBezTo>
                <a:cubicBezTo>
                  <a:pt x="22868" y="19813"/>
                  <a:pt x="23719" y="19388"/>
                  <a:pt x="23670" y="19121"/>
                </a:cubicBezTo>
                <a:cubicBezTo>
                  <a:pt x="24037" y="18999"/>
                  <a:pt x="25085" y="18695"/>
                  <a:pt x="24724" y="18695"/>
                </a:cubicBezTo>
                <a:cubicBezTo>
                  <a:pt x="24697" y="18695"/>
                  <a:pt x="24662" y="18696"/>
                  <a:pt x="24617" y="18700"/>
                </a:cubicBezTo>
                <a:cubicBezTo>
                  <a:pt x="24749" y="18832"/>
                  <a:pt x="23907" y="18858"/>
                  <a:pt x="23618" y="18911"/>
                </a:cubicBezTo>
                <a:cubicBezTo>
                  <a:pt x="23539" y="18700"/>
                  <a:pt x="24091" y="18358"/>
                  <a:pt x="24223" y="18148"/>
                </a:cubicBezTo>
                <a:cubicBezTo>
                  <a:pt x="24596" y="18086"/>
                  <a:pt x="24773" y="18056"/>
                  <a:pt x="24839" y="18056"/>
                </a:cubicBezTo>
                <a:cubicBezTo>
                  <a:pt x="24941" y="18056"/>
                  <a:pt x="24781" y="18126"/>
                  <a:pt x="24670" y="18253"/>
                </a:cubicBezTo>
                <a:cubicBezTo>
                  <a:pt x="25064" y="18148"/>
                  <a:pt x="25485" y="18043"/>
                  <a:pt x="25880" y="17964"/>
                </a:cubicBezTo>
                <a:cubicBezTo>
                  <a:pt x="25962" y="17858"/>
                  <a:pt x="25887" y="17831"/>
                  <a:pt x="25756" y="17831"/>
                </a:cubicBezTo>
                <a:cubicBezTo>
                  <a:pt x="25617" y="17831"/>
                  <a:pt x="25414" y="17862"/>
                  <a:pt x="25267" y="17862"/>
                </a:cubicBezTo>
                <a:cubicBezTo>
                  <a:pt x="25241" y="17862"/>
                  <a:pt x="25217" y="17861"/>
                  <a:pt x="25196" y="17859"/>
                </a:cubicBezTo>
                <a:cubicBezTo>
                  <a:pt x="26537" y="17596"/>
                  <a:pt x="25564" y="17333"/>
                  <a:pt x="26169" y="17043"/>
                </a:cubicBezTo>
                <a:lnTo>
                  <a:pt x="26169" y="17043"/>
                </a:lnTo>
                <a:cubicBezTo>
                  <a:pt x="25943" y="17100"/>
                  <a:pt x="25778" y="17126"/>
                  <a:pt x="25678" y="17126"/>
                </a:cubicBezTo>
                <a:cubicBezTo>
                  <a:pt x="25591" y="17126"/>
                  <a:pt x="25552" y="17106"/>
                  <a:pt x="25564" y="17070"/>
                </a:cubicBezTo>
                <a:cubicBezTo>
                  <a:pt x="25748" y="17043"/>
                  <a:pt x="25958" y="16991"/>
                  <a:pt x="26143" y="16938"/>
                </a:cubicBezTo>
                <a:cubicBezTo>
                  <a:pt x="25880" y="16254"/>
                  <a:pt x="25012" y="15781"/>
                  <a:pt x="25275" y="15044"/>
                </a:cubicBezTo>
                <a:cubicBezTo>
                  <a:pt x="24565" y="14992"/>
                  <a:pt x="23776" y="14545"/>
                  <a:pt x="25801" y="14071"/>
                </a:cubicBezTo>
                <a:cubicBezTo>
                  <a:pt x="26616" y="13046"/>
                  <a:pt x="25485" y="12493"/>
                  <a:pt x="25801" y="11520"/>
                </a:cubicBezTo>
                <a:cubicBezTo>
                  <a:pt x="24749" y="11520"/>
                  <a:pt x="24828" y="11126"/>
                  <a:pt x="25117" y="10784"/>
                </a:cubicBezTo>
                <a:lnTo>
                  <a:pt x="25117" y="10784"/>
                </a:lnTo>
                <a:cubicBezTo>
                  <a:pt x="25101" y="10792"/>
                  <a:pt x="25047" y="10798"/>
                  <a:pt x="24987" y="10798"/>
                </a:cubicBezTo>
                <a:cubicBezTo>
                  <a:pt x="24853" y="10798"/>
                  <a:pt x="24690" y="10769"/>
                  <a:pt x="24854" y="10679"/>
                </a:cubicBezTo>
                <a:cubicBezTo>
                  <a:pt x="25201" y="10483"/>
                  <a:pt x="25508" y="10413"/>
                  <a:pt x="25754" y="10413"/>
                </a:cubicBezTo>
                <a:cubicBezTo>
                  <a:pt x="26105" y="10413"/>
                  <a:pt x="26333" y="10555"/>
                  <a:pt x="26379" y="10679"/>
                </a:cubicBezTo>
                <a:cubicBezTo>
                  <a:pt x="26406" y="10521"/>
                  <a:pt x="27721" y="10363"/>
                  <a:pt x="28168" y="10284"/>
                </a:cubicBezTo>
                <a:cubicBezTo>
                  <a:pt x="28825" y="10547"/>
                  <a:pt x="28878" y="10889"/>
                  <a:pt x="29535" y="11099"/>
                </a:cubicBezTo>
                <a:cubicBezTo>
                  <a:pt x="29483" y="11205"/>
                  <a:pt x="28983" y="11362"/>
                  <a:pt x="29009" y="11468"/>
                </a:cubicBezTo>
                <a:cubicBezTo>
                  <a:pt x="29053" y="11465"/>
                  <a:pt x="29092" y="11464"/>
                  <a:pt x="29126" y="11464"/>
                </a:cubicBezTo>
                <a:cubicBezTo>
                  <a:pt x="29739" y="11464"/>
                  <a:pt x="28760" y="11895"/>
                  <a:pt x="29009" y="12020"/>
                </a:cubicBezTo>
                <a:cubicBezTo>
                  <a:pt x="29043" y="12040"/>
                  <a:pt x="29126" y="12047"/>
                  <a:pt x="29232" y="12047"/>
                </a:cubicBezTo>
                <a:cubicBezTo>
                  <a:pt x="29407" y="12047"/>
                  <a:pt x="29642" y="12030"/>
                  <a:pt x="29823" y="12030"/>
                </a:cubicBezTo>
                <a:cubicBezTo>
                  <a:pt x="29958" y="12030"/>
                  <a:pt x="30063" y="12039"/>
                  <a:pt x="30088" y="12073"/>
                </a:cubicBezTo>
                <a:cubicBezTo>
                  <a:pt x="30140" y="12151"/>
                  <a:pt x="29351" y="12493"/>
                  <a:pt x="29404" y="12599"/>
                </a:cubicBezTo>
                <a:cubicBezTo>
                  <a:pt x="29456" y="12704"/>
                  <a:pt x="29798" y="12677"/>
                  <a:pt x="29877" y="12704"/>
                </a:cubicBezTo>
                <a:lnTo>
                  <a:pt x="29798" y="12704"/>
                </a:lnTo>
                <a:lnTo>
                  <a:pt x="29667" y="12730"/>
                </a:lnTo>
                <a:cubicBezTo>
                  <a:pt x="29614" y="12756"/>
                  <a:pt x="29535" y="12756"/>
                  <a:pt x="29456" y="12756"/>
                </a:cubicBezTo>
                <a:cubicBezTo>
                  <a:pt x="29509" y="12862"/>
                  <a:pt x="30088" y="12783"/>
                  <a:pt x="30140" y="12862"/>
                </a:cubicBezTo>
                <a:cubicBezTo>
                  <a:pt x="30140" y="12862"/>
                  <a:pt x="29588" y="13046"/>
                  <a:pt x="29562" y="13046"/>
                </a:cubicBezTo>
                <a:cubicBezTo>
                  <a:pt x="29272" y="13282"/>
                  <a:pt x="30377" y="13151"/>
                  <a:pt x="30508" y="13282"/>
                </a:cubicBezTo>
                <a:cubicBezTo>
                  <a:pt x="29956" y="13545"/>
                  <a:pt x="29562" y="13388"/>
                  <a:pt x="29509" y="13572"/>
                </a:cubicBezTo>
                <a:cubicBezTo>
                  <a:pt x="29716" y="13522"/>
                  <a:pt x="29855" y="13506"/>
                  <a:pt x="29962" y="13506"/>
                </a:cubicBezTo>
                <a:cubicBezTo>
                  <a:pt x="30151" y="13506"/>
                  <a:pt x="30243" y="13555"/>
                  <a:pt x="30432" y="13555"/>
                </a:cubicBezTo>
                <a:cubicBezTo>
                  <a:pt x="30477" y="13555"/>
                  <a:pt x="30528" y="13552"/>
                  <a:pt x="30587" y="13545"/>
                </a:cubicBezTo>
                <a:lnTo>
                  <a:pt x="30587" y="13545"/>
                </a:lnTo>
                <a:cubicBezTo>
                  <a:pt x="29509" y="13914"/>
                  <a:pt x="30824" y="13914"/>
                  <a:pt x="29719" y="14150"/>
                </a:cubicBezTo>
                <a:cubicBezTo>
                  <a:pt x="30166" y="14308"/>
                  <a:pt x="30798" y="14624"/>
                  <a:pt x="30824" y="14860"/>
                </a:cubicBezTo>
                <a:cubicBezTo>
                  <a:pt x="31008" y="14755"/>
                  <a:pt x="31192" y="14703"/>
                  <a:pt x="31403" y="14676"/>
                </a:cubicBezTo>
                <a:cubicBezTo>
                  <a:pt x="31481" y="14939"/>
                  <a:pt x="31508" y="15044"/>
                  <a:pt x="31955" y="15071"/>
                </a:cubicBezTo>
                <a:cubicBezTo>
                  <a:pt x="31771" y="15123"/>
                  <a:pt x="31718" y="15123"/>
                  <a:pt x="31560" y="15150"/>
                </a:cubicBezTo>
                <a:cubicBezTo>
                  <a:pt x="31823" y="15518"/>
                  <a:pt x="32060" y="15833"/>
                  <a:pt x="31902" y="16149"/>
                </a:cubicBezTo>
                <a:cubicBezTo>
                  <a:pt x="32192" y="16123"/>
                  <a:pt x="32533" y="16070"/>
                  <a:pt x="32744" y="16070"/>
                </a:cubicBezTo>
                <a:cubicBezTo>
                  <a:pt x="32457" y="16206"/>
                  <a:pt x="32413" y="16246"/>
                  <a:pt x="32521" y="16246"/>
                </a:cubicBezTo>
                <a:cubicBezTo>
                  <a:pt x="32602" y="16246"/>
                  <a:pt x="32767" y="16224"/>
                  <a:pt x="32981" y="16202"/>
                </a:cubicBezTo>
                <a:lnTo>
                  <a:pt x="32981" y="16202"/>
                </a:lnTo>
                <a:cubicBezTo>
                  <a:pt x="32665" y="16386"/>
                  <a:pt x="31850" y="16544"/>
                  <a:pt x="32244" y="16544"/>
                </a:cubicBezTo>
                <a:cubicBezTo>
                  <a:pt x="32371" y="16468"/>
                  <a:pt x="32515" y="16428"/>
                  <a:pt x="32661" y="16428"/>
                </a:cubicBezTo>
                <a:cubicBezTo>
                  <a:pt x="32818" y="16428"/>
                  <a:pt x="32975" y="16474"/>
                  <a:pt x="33112" y="16570"/>
                </a:cubicBezTo>
                <a:cubicBezTo>
                  <a:pt x="32718" y="16649"/>
                  <a:pt x="32902" y="16728"/>
                  <a:pt x="32349" y="16833"/>
                </a:cubicBezTo>
                <a:cubicBezTo>
                  <a:pt x="32217" y="16870"/>
                  <a:pt x="32138" y="16882"/>
                  <a:pt x="32085" y="16882"/>
                </a:cubicBezTo>
                <a:cubicBezTo>
                  <a:pt x="31984" y="16882"/>
                  <a:pt x="31977" y="16839"/>
                  <a:pt x="31874" y="16839"/>
                </a:cubicBezTo>
                <a:cubicBezTo>
                  <a:pt x="31837" y="16839"/>
                  <a:pt x="31788" y="16844"/>
                  <a:pt x="31718" y="16859"/>
                </a:cubicBezTo>
                <a:cubicBezTo>
                  <a:pt x="31765" y="16943"/>
                  <a:pt x="31868" y="16977"/>
                  <a:pt x="32023" y="16977"/>
                </a:cubicBezTo>
                <a:cubicBezTo>
                  <a:pt x="32306" y="16977"/>
                  <a:pt x="32764" y="16863"/>
                  <a:pt x="33375" y="16728"/>
                </a:cubicBezTo>
                <a:cubicBezTo>
                  <a:pt x="33664" y="16570"/>
                  <a:pt x="33612" y="16412"/>
                  <a:pt x="33875" y="16254"/>
                </a:cubicBezTo>
                <a:lnTo>
                  <a:pt x="33875" y="16254"/>
                </a:lnTo>
                <a:cubicBezTo>
                  <a:pt x="33695" y="16287"/>
                  <a:pt x="33556" y="16301"/>
                  <a:pt x="33452" y="16301"/>
                </a:cubicBezTo>
                <a:cubicBezTo>
                  <a:pt x="32886" y="16301"/>
                  <a:pt x="33335" y="15880"/>
                  <a:pt x="33691" y="15702"/>
                </a:cubicBezTo>
                <a:cubicBezTo>
                  <a:pt x="33691" y="15713"/>
                  <a:pt x="33706" y="15717"/>
                  <a:pt x="33731" y="15717"/>
                </a:cubicBezTo>
                <a:cubicBezTo>
                  <a:pt x="33815" y="15717"/>
                  <a:pt x="34003" y="15671"/>
                  <a:pt x="34082" y="15671"/>
                </a:cubicBezTo>
                <a:cubicBezTo>
                  <a:pt x="34095" y="15671"/>
                  <a:pt x="34105" y="15673"/>
                  <a:pt x="34111" y="15676"/>
                </a:cubicBezTo>
                <a:cubicBezTo>
                  <a:pt x="33901" y="15728"/>
                  <a:pt x="33717" y="15781"/>
                  <a:pt x="33533" y="15860"/>
                </a:cubicBezTo>
                <a:cubicBezTo>
                  <a:pt x="33646" y="15853"/>
                  <a:pt x="33745" y="15849"/>
                  <a:pt x="33830" y="15849"/>
                </a:cubicBezTo>
                <a:cubicBezTo>
                  <a:pt x="34720" y="15849"/>
                  <a:pt x="34212" y="16203"/>
                  <a:pt x="34164" y="16491"/>
                </a:cubicBezTo>
                <a:cubicBezTo>
                  <a:pt x="34927" y="16228"/>
                  <a:pt x="34795" y="16412"/>
                  <a:pt x="35584" y="16228"/>
                </a:cubicBezTo>
                <a:cubicBezTo>
                  <a:pt x="35453" y="15965"/>
                  <a:pt x="35348" y="15676"/>
                  <a:pt x="35295" y="15386"/>
                </a:cubicBezTo>
                <a:cubicBezTo>
                  <a:pt x="35169" y="15470"/>
                  <a:pt x="35042" y="15496"/>
                  <a:pt x="34923" y="15496"/>
                </a:cubicBezTo>
                <a:cubicBezTo>
                  <a:pt x="34744" y="15496"/>
                  <a:pt x="34580" y="15439"/>
                  <a:pt x="34453" y="15439"/>
                </a:cubicBezTo>
                <a:cubicBezTo>
                  <a:pt x="34707" y="15312"/>
                  <a:pt x="35182" y="14964"/>
                  <a:pt x="34954" y="14964"/>
                </a:cubicBezTo>
                <a:cubicBezTo>
                  <a:pt x="34946" y="14964"/>
                  <a:pt x="34937" y="14965"/>
                  <a:pt x="34927" y="14966"/>
                </a:cubicBezTo>
                <a:cubicBezTo>
                  <a:pt x="34769" y="15071"/>
                  <a:pt x="34559" y="15123"/>
                  <a:pt x="34348" y="15150"/>
                </a:cubicBezTo>
                <a:cubicBezTo>
                  <a:pt x="35190" y="14781"/>
                  <a:pt x="34743" y="14650"/>
                  <a:pt x="34953" y="14361"/>
                </a:cubicBezTo>
                <a:lnTo>
                  <a:pt x="34953" y="14361"/>
                </a:lnTo>
                <a:cubicBezTo>
                  <a:pt x="34942" y="14468"/>
                  <a:pt x="35010" y="14492"/>
                  <a:pt x="35112" y="14492"/>
                </a:cubicBezTo>
                <a:cubicBezTo>
                  <a:pt x="35196" y="14492"/>
                  <a:pt x="35304" y="14475"/>
                  <a:pt x="35410" y="14475"/>
                </a:cubicBezTo>
                <a:cubicBezTo>
                  <a:pt x="35490" y="14475"/>
                  <a:pt x="35570" y="14485"/>
                  <a:pt x="35637" y="14518"/>
                </a:cubicBezTo>
                <a:cubicBezTo>
                  <a:pt x="35820" y="14313"/>
                  <a:pt x="36023" y="14166"/>
                  <a:pt x="35571" y="14166"/>
                </a:cubicBezTo>
                <a:cubicBezTo>
                  <a:pt x="35503" y="14166"/>
                  <a:pt x="35421" y="14170"/>
                  <a:pt x="35321" y="14177"/>
                </a:cubicBezTo>
                <a:lnTo>
                  <a:pt x="35900" y="14045"/>
                </a:lnTo>
                <a:cubicBezTo>
                  <a:pt x="35137" y="13861"/>
                  <a:pt x="36242" y="12993"/>
                  <a:pt x="35453" y="12730"/>
                </a:cubicBezTo>
                <a:cubicBezTo>
                  <a:pt x="35663" y="12677"/>
                  <a:pt x="35847" y="12625"/>
                  <a:pt x="36031" y="12520"/>
                </a:cubicBezTo>
                <a:cubicBezTo>
                  <a:pt x="35176" y="12338"/>
                  <a:pt x="36288" y="11441"/>
                  <a:pt x="35488" y="11441"/>
                </a:cubicBezTo>
                <a:cubicBezTo>
                  <a:pt x="35477" y="11441"/>
                  <a:pt x="35465" y="11441"/>
                  <a:pt x="35453" y="11441"/>
                </a:cubicBezTo>
                <a:cubicBezTo>
                  <a:pt x="35734" y="11361"/>
                  <a:pt x="35958" y="11327"/>
                  <a:pt x="36105" y="11327"/>
                </a:cubicBezTo>
                <a:cubicBezTo>
                  <a:pt x="36343" y="11327"/>
                  <a:pt x="36380" y="11416"/>
                  <a:pt x="36137" y="11547"/>
                </a:cubicBezTo>
                <a:cubicBezTo>
                  <a:pt x="37504" y="11178"/>
                  <a:pt x="36373" y="11205"/>
                  <a:pt x="36215" y="11152"/>
                </a:cubicBezTo>
                <a:cubicBezTo>
                  <a:pt x="36215" y="11152"/>
                  <a:pt x="36610" y="11047"/>
                  <a:pt x="36610" y="11047"/>
                </a:cubicBezTo>
                <a:cubicBezTo>
                  <a:pt x="36552" y="11029"/>
                  <a:pt x="36463" y="11024"/>
                  <a:pt x="36358" y="11024"/>
                </a:cubicBezTo>
                <a:cubicBezTo>
                  <a:pt x="36140" y="11024"/>
                  <a:pt x="35853" y="11049"/>
                  <a:pt x="35629" y="11049"/>
                </a:cubicBezTo>
                <a:cubicBezTo>
                  <a:pt x="35472" y="11049"/>
                  <a:pt x="35346" y="11036"/>
                  <a:pt x="35295" y="10994"/>
                </a:cubicBezTo>
                <a:cubicBezTo>
                  <a:pt x="35137" y="10863"/>
                  <a:pt x="36137" y="10495"/>
                  <a:pt x="35716" y="10337"/>
                </a:cubicBezTo>
                <a:lnTo>
                  <a:pt x="35716" y="10337"/>
                </a:lnTo>
                <a:cubicBezTo>
                  <a:pt x="35517" y="10413"/>
                  <a:pt x="35399" y="10442"/>
                  <a:pt x="35329" y="10442"/>
                </a:cubicBezTo>
                <a:cubicBezTo>
                  <a:pt x="35099" y="10442"/>
                  <a:pt x="35399" y="10123"/>
                  <a:pt x="35069" y="10123"/>
                </a:cubicBezTo>
                <a:cubicBezTo>
                  <a:pt x="35050" y="10123"/>
                  <a:pt x="35029" y="10124"/>
                  <a:pt x="35006" y="10126"/>
                </a:cubicBezTo>
                <a:cubicBezTo>
                  <a:pt x="35012" y="10225"/>
                  <a:pt x="34955" y="10266"/>
                  <a:pt x="34883" y="10266"/>
                </a:cubicBezTo>
                <a:cubicBezTo>
                  <a:pt x="34646" y="10266"/>
                  <a:pt x="34237" y="9835"/>
                  <a:pt x="35242" y="9574"/>
                </a:cubicBezTo>
                <a:lnTo>
                  <a:pt x="35242" y="9574"/>
                </a:lnTo>
                <a:cubicBezTo>
                  <a:pt x="35232" y="9639"/>
                  <a:pt x="35310" y="9655"/>
                  <a:pt x="35418" y="9655"/>
                </a:cubicBezTo>
                <a:cubicBezTo>
                  <a:pt x="35524" y="9655"/>
                  <a:pt x="35658" y="9640"/>
                  <a:pt x="35768" y="9640"/>
                </a:cubicBezTo>
                <a:cubicBezTo>
                  <a:pt x="35819" y="9640"/>
                  <a:pt x="35865" y="9643"/>
                  <a:pt x="35900" y="9653"/>
                </a:cubicBezTo>
                <a:cubicBezTo>
                  <a:pt x="35742" y="9469"/>
                  <a:pt x="36058" y="9495"/>
                  <a:pt x="36847" y="9232"/>
                </a:cubicBezTo>
                <a:cubicBezTo>
                  <a:pt x="36557" y="9127"/>
                  <a:pt x="37110" y="8969"/>
                  <a:pt x="37136" y="8838"/>
                </a:cubicBezTo>
                <a:lnTo>
                  <a:pt x="37136" y="8838"/>
                </a:lnTo>
                <a:cubicBezTo>
                  <a:pt x="36505" y="9022"/>
                  <a:pt x="36636" y="9153"/>
                  <a:pt x="36215" y="9337"/>
                </a:cubicBezTo>
                <a:cubicBezTo>
                  <a:pt x="36215" y="9258"/>
                  <a:pt x="36110" y="9258"/>
                  <a:pt x="35979" y="9258"/>
                </a:cubicBezTo>
                <a:cubicBezTo>
                  <a:pt x="36154" y="9149"/>
                  <a:pt x="36859" y="8911"/>
                  <a:pt x="36602" y="8911"/>
                </a:cubicBezTo>
                <a:cubicBezTo>
                  <a:pt x="36551" y="8911"/>
                  <a:pt x="36461" y="8921"/>
                  <a:pt x="36321" y="8943"/>
                </a:cubicBezTo>
                <a:cubicBezTo>
                  <a:pt x="36584" y="8890"/>
                  <a:pt x="36847" y="8785"/>
                  <a:pt x="37083" y="8706"/>
                </a:cubicBezTo>
                <a:cubicBezTo>
                  <a:pt x="37741" y="9180"/>
                  <a:pt x="38135" y="9311"/>
                  <a:pt x="37557" y="10074"/>
                </a:cubicBezTo>
                <a:cubicBezTo>
                  <a:pt x="38267" y="10232"/>
                  <a:pt x="37110" y="10915"/>
                  <a:pt x="38319" y="10994"/>
                </a:cubicBezTo>
                <a:cubicBezTo>
                  <a:pt x="37925" y="11099"/>
                  <a:pt x="38214" y="11152"/>
                  <a:pt x="37741" y="11257"/>
                </a:cubicBezTo>
                <a:cubicBezTo>
                  <a:pt x="38477" y="11599"/>
                  <a:pt x="36584" y="12572"/>
                  <a:pt x="38214" y="12599"/>
                </a:cubicBezTo>
                <a:cubicBezTo>
                  <a:pt x="38214" y="12467"/>
                  <a:pt x="37951" y="12388"/>
                  <a:pt x="38504" y="12230"/>
                </a:cubicBezTo>
                <a:lnTo>
                  <a:pt x="38504" y="12230"/>
                </a:lnTo>
                <a:cubicBezTo>
                  <a:pt x="38504" y="12362"/>
                  <a:pt x="39371" y="12704"/>
                  <a:pt x="37899" y="12940"/>
                </a:cubicBezTo>
                <a:cubicBezTo>
                  <a:pt x="38056" y="13019"/>
                  <a:pt x="38214" y="13046"/>
                  <a:pt x="38188" y="13203"/>
                </a:cubicBezTo>
                <a:cubicBezTo>
                  <a:pt x="39056" y="13046"/>
                  <a:pt x="38162" y="12993"/>
                  <a:pt x="38714" y="12862"/>
                </a:cubicBezTo>
                <a:lnTo>
                  <a:pt x="38714" y="12862"/>
                </a:lnTo>
                <a:cubicBezTo>
                  <a:pt x="38872" y="13019"/>
                  <a:pt x="39371" y="13282"/>
                  <a:pt x="38372" y="13677"/>
                </a:cubicBezTo>
                <a:cubicBezTo>
                  <a:pt x="38635" y="14334"/>
                  <a:pt x="39082" y="14781"/>
                  <a:pt x="38109" y="15518"/>
                </a:cubicBezTo>
                <a:cubicBezTo>
                  <a:pt x="38331" y="15467"/>
                  <a:pt x="38436" y="15446"/>
                  <a:pt x="38465" y="15446"/>
                </a:cubicBezTo>
                <a:cubicBezTo>
                  <a:pt x="38571" y="15446"/>
                  <a:pt x="37685" y="15713"/>
                  <a:pt x="37767" y="15755"/>
                </a:cubicBezTo>
                <a:cubicBezTo>
                  <a:pt x="37780" y="15756"/>
                  <a:pt x="37793" y="15756"/>
                  <a:pt x="37807" y="15756"/>
                </a:cubicBezTo>
                <a:cubicBezTo>
                  <a:pt x="38086" y="15756"/>
                  <a:pt x="38613" y="15538"/>
                  <a:pt x="38741" y="15538"/>
                </a:cubicBezTo>
                <a:cubicBezTo>
                  <a:pt x="38754" y="15538"/>
                  <a:pt x="38762" y="15540"/>
                  <a:pt x="38767" y="15544"/>
                </a:cubicBezTo>
                <a:cubicBezTo>
                  <a:pt x="38785" y="15572"/>
                  <a:pt x="38814" y="15580"/>
                  <a:pt x="38844" y="15580"/>
                </a:cubicBezTo>
                <a:cubicBezTo>
                  <a:pt x="38886" y="15580"/>
                  <a:pt x="38931" y="15565"/>
                  <a:pt x="38958" y="15565"/>
                </a:cubicBezTo>
                <a:cubicBezTo>
                  <a:pt x="38966" y="15565"/>
                  <a:pt x="38973" y="15566"/>
                  <a:pt x="38977" y="15570"/>
                </a:cubicBezTo>
                <a:cubicBezTo>
                  <a:pt x="39214" y="15676"/>
                  <a:pt x="38556" y="15833"/>
                  <a:pt x="38451" y="15939"/>
                </a:cubicBezTo>
                <a:cubicBezTo>
                  <a:pt x="38538" y="15927"/>
                  <a:pt x="38608" y="15921"/>
                  <a:pt x="38666" y="15921"/>
                </a:cubicBezTo>
                <a:cubicBezTo>
                  <a:pt x="38995" y="15921"/>
                  <a:pt x="38910" y="16094"/>
                  <a:pt x="38977" y="16228"/>
                </a:cubicBezTo>
                <a:cubicBezTo>
                  <a:pt x="37504" y="16596"/>
                  <a:pt x="38530" y="16649"/>
                  <a:pt x="38530" y="16807"/>
                </a:cubicBezTo>
                <a:cubicBezTo>
                  <a:pt x="38530" y="17464"/>
                  <a:pt x="38083" y="18437"/>
                  <a:pt x="38346" y="18884"/>
                </a:cubicBezTo>
                <a:cubicBezTo>
                  <a:pt x="38793" y="18385"/>
                  <a:pt x="38267" y="18358"/>
                  <a:pt x="39082" y="17832"/>
                </a:cubicBezTo>
                <a:cubicBezTo>
                  <a:pt x="38135" y="17596"/>
                  <a:pt x="39135" y="16754"/>
                  <a:pt x="38793" y="16307"/>
                </a:cubicBezTo>
                <a:cubicBezTo>
                  <a:pt x="39293" y="16175"/>
                  <a:pt x="39398" y="16096"/>
                  <a:pt x="39766" y="15965"/>
                </a:cubicBezTo>
                <a:cubicBezTo>
                  <a:pt x="39802" y="15962"/>
                  <a:pt x="39833" y="15961"/>
                  <a:pt x="39862" y="15961"/>
                </a:cubicBezTo>
                <a:cubicBezTo>
                  <a:pt x="40062" y="15961"/>
                  <a:pt x="40127" y="16022"/>
                  <a:pt x="40327" y="16022"/>
                </a:cubicBezTo>
                <a:cubicBezTo>
                  <a:pt x="40356" y="16022"/>
                  <a:pt x="40388" y="16020"/>
                  <a:pt x="40423" y="16018"/>
                </a:cubicBezTo>
                <a:cubicBezTo>
                  <a:pt x="40792" y="15781"/>
                  <a:pt x="39424" y="15676"/>
                  <a:pt x="40555" y="15123"/>
                </a:cubicBezTo>
                <a:lnTo>
                  <a:pt x="40555" y="15123"/>
                </a:lnTo>
                <a:cubicBezTo>
                  <a:pt x="40386" y="15164"/>
                  <a:pt x="40283" y="15180"/>
                  <a:pt x="40224" y="15180"/>
                </a:cubicBezTo>
                <a:cubicBezTo>
                  <a:pt x="40054" y="15180"/>
                  <a:pt x="40253" y="15044"/>
                  <a:pt x="40292" y="14966"/>
                </a:cubicBezTo>
                <a:lnTo>
                  <a:pt x="40292" y="14966"/>
                </a:lnTo>
                <a:cubicBezTo>
                  <a:pt x="40085" y="14997"/>
                  <a:pt x="39907" y="15011"/>
                  <a:pt x="39753" y="15011"/>
                </a:cubicBezTo>
                <a:cubicBezTo>
                  <a:pt x="38874" y="15011"/>
                  <a:pt x="38824" y="14554"/>
                  <a:pt x="39003" y="14308"/>
                </a:cubicBezTo>
                <a:cubicBezTo>
                  <a:pt x="39037" y="14301"/>
                  <a:pt x="39066" y="14297"/>
                  <a:pt x="39091" y="14297"/>
                </a:cubicBezTo>
                <a:cubicBezTo>
                  <a:pt x="39281" y="14297"/>
                  <a:pt x="39219" y="14489"/>
                  <a:pt x="39335" y="14489"/>
                </a:cubicBezTo>
                <a:cubicBezTo>
                  <a:pt x="39366" y="14489"/>
                  <a:pt x="39411" y="14475"/>
                  <a:pt x="39477" y="14440"/>
                </a:cubicBezTo>
                <a:cubicBezTo>
                  <a:pt x="39450" y="14308"/>
                  <a:pt x="39371" y="14203"/>
                  <a:pt x="40003" y="14071"/>
                </a:cubicBezTo>
                <a:lnTo>
                  <a:pt x="40003" y="14071"/>
                </a:lnTo>
                <a:cubicBezTo>
                  <a:pt x="40110" y="14093"/>
                  <a:pt x="39918" y="14256"/>
                  <a:pt x="40091" y="14256"/>
                </a:cubicBezTo>
                <a:cubicBezTo>
                  <a:pt x="40129" y="14256"/>
                  <a:pt x="40185" y="14248"/>
                  <a:pt x="40266" y="14229"/>
                </a:cubicBezTo>
                <a:cubicBezTo>
                  <a:pt x="40529" y="14045"/>
                  <a:pt x="40082" y="13887"/>
                  <a:pt x="41370" y="13651"/>
                </a:cubicBezTo>
                <a:cubicBezTo>
                  <a:pt x="41386" y="13609"/>
                  <a:pt x="41366" y="13593"/>
                  <a:pt x="41322" y="13593"/>
                </a:cubicBezTo>
                <a:cubicBezTo>
                  <a:pt x="41181" y="13593"/>
                  <a:pt x="40793" y="13764"/>
                  <a:pt x="40615" y="13764"/>
                </a:cubicBezTo>
                <a:cubicBezTo>
                  <a:pt x="40572" y="13764"/>
                  <a:pt x="40541" y="13754"/>
                  <a:pt x="40529" y="13729"/>
                </a:cubicBezTo>
                <a:cubicBezTo>
                  <a:pt x="40686" y="13677"/>
                  <a:pt x="40739" y="13624"/>
                  <a:pt x="40713" y="13598"/>
                </a:cubicBezTo>
                <a:cubicBezTo>
                  <a:pt x="41160" y="13440"/>
                  <a:pt x="41633" y="13361"/>
                  <a:pt x="42133" y="13361"/>
                </a:cubicBezTo>
                <a:cubicBezTo>
                  <a:pt x="42325" y="13244"/>
                  <a:pt x="42305" y="13204"/>
                  <a:pt x="42192" y="13204"/>
                </a:cubicBezTo>
                <a:cubicBezTo>
                  <a:pt x="42026" y="13204"/>
                  <a:pt x="41663" y="13288"/>
                  <a:pt x="41475" y="13335"/>
                </a:cubicBezTo>
                <a:cubicBezTo>
                  <a:pt x="41949" y="13072"/>
                  <a:pt x="42264" y="13230"/>
                  <a:pt x="42659" y="13046"/>
                </a:cubicBezTo>
                <a:cubicBezTo>
                  <a:pt x="42922" y="12783"/>
                  <a:pt x="42975" y="12599"/>
                  <a:pt x="42922" y="12520"/>
                </a:cubicBezTo>
                <a:lnTo>
                  <a:pt x="42922" y="12520"/>
                </a:lnTo>
                <a:cubicBezTo>
                  <a:pt x="42896" y="12572"/>
                  <a:pt x="42712" y="12625"/>
                  <a:pt x="42554" y="12704"/>
                </a:cubicBezTo>
                <a:cubicBezTo>
                  <a:pt x="42633" y="12599"/>
                  <a:pt x="41923" y="12704"/>
                  <a:pt x="42475" y="12520"/>
                </a:cubicBezTo>
                <a:lnTo>
                  <a:pt x="42475" y="12520"/>
                </a:lnTo>
                <a:cubicBezTo>
                  <a:pt x="42515" y="12540"/>
                  <a:pt x="42494" y="12590"/>
                  <a:pt x="42586" y="12590"/>
                </a:cubicBezTo>
                <a:cubicBezTo>
                  <a:pt x="42614" y="12590"/>
                  <a:pt x="42655" y="12585"/>
                  <a:pt x="42712" y="12572"/>
                </a:cubicBezTo>
                <a:cubicBezTo>
                  <a:pt x="43185" y="12230"/>
                  <a:pt x="42580" y="11994"/>
                  <a:pt x="43474" y="11652"/>
                </a:cubicBezTo>
                <a:cubicBezTo>
                  <a:pt x="43459" y="11650"/>
                  <a:pt x="43444" y="11650"/>
                  <a:pt x="43428" y="11650"/>
                </a:cubicBezTo>
                <a:cubicBezTo>
                  <a:pt x="43184" y="11650"/>
                  <a:pt x="42942" y="11817"/>
                  <a:pt x="42751" y="11817"/>
                </a:cubicBezTo>
                <a:cubicBezTo>
                  <a:pt x="42728" y="11817"/>
                  <a:pt x="42706" y="11815"/>
                  <a:pt x="42685" y="11810"/>
                </a:cubicBezTo>
                <a:cubicBezTo>
                  <a:pt x="42317" y="11678"/>
                  <a:pt x="43290" y="11441"/>
                  <a:pt x="43343" y="11284"/>
                </a:cubicBezTo>
                <a:lnTo>
                  <a:pt x="43343" y="11284"/>
                </a:lnTo>
                <a:cubicBezTo>
                  <a:pt x="43094" y="11329"/>
                  <a:pt x="42535" y="11510"/>
                  <a:pt x="42399" y="11510"/>
                </a:cubicBezTo>
                <a:cubicBezTo>
                  <a:pt x="42377" y="11510"/>
                  <a:pt x="42366" y="11505"/>
                  <a:pt x="42370" y="11494"/>
                </a:cubicBezTo>
                <a:cubicBezTo>
                  <a:pt x="42422" y="11336"/>
                  <a:pt x="41923" y="11205"/>
                  <a:pt x="42843" y="10994"/>
                </a:cubicBezTo>
                <a:cubicBezTo>
                  <a:pt x="42961" y="10994"/>
                  <a:pt x="43050" y="11127"/>
                  <a:pt x="43176" y="11127"/>
                </a:cubicBezTo>
                <a:cubicBezTo>
                  <a:pt x="43218" y="11127"/>
                  <a:pt x="43264" y="11113"/>
                  <a:pt x="43316" y="11073"/>
                </a:cubicBezTo>
                <a:cubicBezTo>
                  <a:pt x="42934" y="10988"/>
                  <a:pt x="43118" y="10800"/>
                  <a:pt x="42746" y="10800"/>
                </a:cubicBezTo>
                <a:cubicBezTo>
                  <a:pt x="42657" y="10800"/>
                  <a:pt x="42537" y="10811"/>
                  <a:pt x="42370" y="10836"/>
                </a:cubicBezTo>
                <a:cubicBezTo>
                  <a:pt x="42606" y="10626"/>
                  <a:pt x="43501" y="10600"/>
                  <a:pt x="43553" y="10416"/>
                </a:cubicBezTo>
                <a:cubicBezTo>
                  <a:pt x="43545" y="10414"/>
                  <a:pt x="43536" y="10413"/>
                  <a:pt x="43525" y="10413"/>
                </a:cubicBezTo>
                <a:cubicBezTo>
                  <a:pt x="43370" y="10413"/>
                  <a:pt x="42915" y="10556"/>
                  <a:pt x="42776" y="10556"/>
                </a:cubicBezTo>
                <a:cubicBezTo>
                  <a:pt x="42757" y="10556"/>
                  <a:pt x="42744" y="10553"/>
                  <a:pt x="42738" y="10547"/>
                </a:cubicBezTo>
                <a:cubicBezTo>
                  <a:pt x="43000" y="10446"/>
                  <a:pt x="43480" y="10051"/>
                  <a:pt x="43355" y="10051"/>
                </a:cubicBezTo>
                <a:cubicBezTo>
                  <a:pt x="43318" y="10051"/>
                  <a:pt x="43225" y="10087"/>
                  <a:pt x="43053" y="10179"/>
                </a:cubicBezTo>
                <a:cubicBezTo>
                  <a:pt x="43185" y="9969"/>
                  <a:pt x="43132" y="9942"/>
                  <a:pt x="43106" y="9706"/>
                </a:cubicBezTo>
                <a:lnTo>
                  <a:pt x="43106" y="9706"/>
                </a:lnTo>
                <a:cubicBezTo>
                  <a:pt x="42843" y="9811"/>
                  <a:pt x="42580" y="9863"/>
                  <a:pt x="42317" y="9890"/>
                </a:cubicBezTo>
                <a:cubicBezTo>
                  <a:pt x="42817" y="9074"/>
                  <a:pt x="41738" y="8759"/>
                  <a:pt x="42107" y="8049"/>
                </a:cubicBezTo>
                <a:lnTo>
                  <a:pt x="42107" y="8049"/>
                </a:lnTo>
                <a:cubicBezTo>
                  <a:pt x="41801" y="8119"/>
                  <a:pt x="41664" y="8211"/>
                  <a:pt x="41563" y="8211"/>
                </a:cubicBezTo>
                <a:cubicBezTo>
                  <a:pt x="41551" y="8211"/>
                  <a:pt x="41539" y="8209"/>
                  <a:pt x="41528" y="8206"/>
                </a:cubicBezTo>
                <a:cubicBezTo>
                  <a:pt x="41742" y="7944"/>
                  <a:pt x="41935" y="7726"/>
                  <a:pt x="41364" y="7726"/>
                </a:cubicBezTo>
                <a:cubicBezTo>
                  <a:pt x="41305" y="7726"/>
                  <a:pt x="41237" y="7728"/>
                  <a:pt x="41160" y="7733"/>
                </a:cubicBezTo>
                <a:cubicBezTo>
                  <a:pt x="41344" y="7680"/>
                  <a:pt x="41554" y="7654"/>
                  <a:pt x="41765" y="7628"/>
                </a:cubicBezTo>
                <a:cubicBezTo>
                  <a:pt x="41344" y="7575"/>
                  <a:pt x="41712" y="7260"/>
                  <a:pt x="41975" y="7023"/>
                </a:cubicBezTo>
                <a:cubicBezTo>
                  <a:pt x="42083" y="7009"/>
                  <a:pt x="42166" y="7003"/>
                  <a:pt x="42231" y="7003"/>
                </a:cubicBezTo>
                <a:cubicBezTo>
                  <a:pt x="42517" y="7003"/>
                  <a:pt x="42479" y="7110"/>
                  <a:pt x="42744" y="7110"/>
                </a:cubicBezTo>
                <a:cubicBezTo>
                  <a:pt x="42879" y="7110"/>
                  <a:pt x="43095" y="7082"/>
                  <a:pt x="43474" y="6997"/>
                </a:cubicBezTo>
                <a:cubicBezTo>
                  <a:pt x="43407" y="6929"/>
                  <a:pt x="43190" y="6916"/>
                  <a:pt x="42935" y="6916"/>
                </a:cubicBezTo>
                <a:cubicBezTo>
                  <a:pt x="42770" y="6916"/>
                  <a:pt x="42589" y="6921"/>
                  <a:pt x="42423" y="6921"/>
                </a:cubicBezTo>
                <a:cubicBezTo>
                  <a:pt x="42047" y="6921"/>
                  <a:pt x="41746" y="6893"/>
                  <a:pt x="41870" y="6707"/>
                </a:cubicBezTo>
                <a:lnTo>
                  <a:pt x="41870" y="6707"/>
                </a:lnTo>
                <a:cubicBezTo>
                  <a:pt x="41463" y="6753"/>
                  <a:pt x="41231" y="6934"/>
                  <a:pt x="41124" y="6934"/>
                </a:cubicBezTo>
                <a:cubicBezTo>
                  <a:pt x="41106" y="6934"/>
                  <a:pt x="41092" y="6929"/>
                  <a:pt x="41081" y="6918"/>
                </a:cubicBezTo>
                <a:cubicBezTo>
                  <a:pt x="41291" y="6734"/>
                  <a:pt x="41160" y="6734"/>
                  <a:pt x="40792" y="6734"/>
                </a:cubicBezTo>
                <a:cubicBezTo>
                  <a:pt x="41134" y="6681"/>
                  <a:pt x="41449" y="6523"/>
                  <a:pt x="41712" y="6287"/>
                </a:cubicBezTo>
                <a:cubicBezTo>
                  <a:pt x="40904" y="6185"/>
                  <a:pt x="42011" y="5600"/>
                  <a:pt x="40960" y="5600"/>
                </a:cubicBezTo>
                <a:cubicBezTo>
                  <a:pt x="40917" y="5600"/>
                  <a:pt x="40869" y="5601"/>
                  <a:pt x="40818" y="5603"/>
                </a:cubicBezTo>
                <a:cubicBezTo>
                  <a:pt x="41160" y="4866"/>
                  <a:pt x="40660" y="4025"/>
                  <a:pt x="39740" y="3762"/>
                </a:cubicBezTo>
                <a:cubicBezTo>
                  <a:pt x="40213" y="3604"/>
                  <a:pt x="39871" y="3499"/>
                  <a:pt x="40660" y="3315"/>
                </a:cubicBezTo>
                <a:cubicBezTo>
                  <a:pt x="39935" y="3290"/>
                  <a:pt x="40854" y="2911"/>
                  <a:pt x="40272" y="2911"/>
                </a:cubicBezTo>
                <a:cubicBezTo>
                  <a:pt x="40221" y="2911"/>
                  <a:pt x="40158" y="2914"/>
                  <a:pt x="40082" y="2920"/>
                </a:cubicBezTo>
                <a:cubicBezTo>
                  <a:pt x="40082" y="2973"/>
                  <a:pt x="40055" y="3025"/>
                  <a:pt x="39713" y="3104"/>
                </a:cubicBezTo>
                <a:cubicBezTo>
                  <a:pt x="39529" y="3078"/>
                  <a:pt x="39556" y="3052"/>
                  <a:pt x="39424" y="2920"/>
                </a:cubicBezTo>
                <a:cubicBezTo>
                  <a:pt x="39740" y="2815"/>
                  <a:pt x="40108" y="2736"/>
                  <a:pt x="40003" y="2683"/>
                </a:cubicBezTo>
                <a:lnTo>
                  <a:pt x="40003" y="2683"/>
                </a:lnTo>
                <a:cubicBezTo>
                  <a:pt x="39820" y="2713"/>
                  <a:pt x="39684" y="2726"/>
                  <a:pt x="39588" y="2726"/>
                </a:cubicBezTo>
                <a:cubicBezTo>
                  <a:pt x="38991" y="2726"/>
                  <a:pt x="39867" y="2230"/>
                  <a:pt x="40003" y="2026"/>
                </a:cubicBezTo>
                <a:lnTo>
                  <a:pt x="40003" y="2026"/>
                </a:lnTo>
                <a:cubicBezTo>
                  <a:pt x="39792" y="2052"/>
                  <a:pt x="39608" y="2131"/>
                  <a:pt x="39424" y="2263"/>
                </a:cubicBezTo>
                <a:cubicBezTo>
                  <a:pt x="39266" y="2131"/>
                  <a:pt x="39056" y="1894"/>
                  <a:pt x="40055" y="1605"/>
                </a:cubicBezTo>
                <a:lnTo>
                  <a:pt x="40055" y="1605"/>
                </a:lnTo>
                <a:cubicBezTo>
                  <a:pt x="40258" y="1628"/>
                  <a:pt x="39532" y="1863"/>
                  <a:pt x="39737" y="1863"/>
                </a:cubicBezTo>
                <a:cubicBezTo>
                  <a:pt x="39771" y="1863"/>
                  <a:pt x="39830" y="1857"/>
                  <a:pt x="39924" y="1842"/>
                </a:cubicBezTo>
                <a:cubicBezTo>
                  <a:pt x="39950" y="1763"/>
                  <a:pt x="40345" y="1684"/>
                  <a:pt x="40476" y="1605"/>
                </a:cubicBezTo>
                <a:cubicBezTo>
                  <a:pt x="39214" y="1500"/>
                  <a:pt x="39371" y="842"/>
                  <a:pt x="39450" y="527"/>
                </a:cubicBezTo>
                <a:cubicBezTo>
                  <a:pt x="39458" y="496"/>
                  <a:pt x="39404" y="485"/>
                  <a:pt x="39324" y="485"/>
                </a:cubicBezTo>
                <a:cubicBezTo>
                  <a:pt x="39159" y="485"/>
                  <a:pt x="38881" y="530"/>
                  <a:pt x="38810" y="530"/>
                </a:cubicBezTo>
                <a:cubicBezTo>
                  <a:pt x="38799" y="530"/>
                  <a:pt x="38793" y="529"/>
                  <a:pt x="38793" y="527"/>
                </a:cubicBezTo>
                <a:cubicBezTo>
                  <a:pt x="38793" y="422"/>
                  <a:pt x="39240" y="211"/>
                  <a:pt x="39319" y="80"/>
                </a:cubicBezTo>
                <a:lnTo>
                  <a:pt x="39319" y="80"/>
                </a:lnTo>
                <a:cubicBezTo>
                  <a:pt x="39030" y="83"/>
                  <a:pt x="38740" y="84"/>
                  <a:pt x="38450" y="84"/>
                </a:cubicBezTo>
                <a:cubicBezTo>
                  <a:pt x="36131" y="84"/>
                  <a:pt x="33799" y="1"/>
                  <a:pt x="31508" y="1"/>
                </a:cubicBezTo>
                <a:close/>
              </a:path>
            </a:pathLst>
          </a:custGeom>
          <a:solidFill>
            <a:srgbClr val="FC79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0"/>
          <p:cNvSpPr/>
          <p:nvPr/>
        </p:nvSpPr>
        <p:spPr>
          <a:xfrm>
            <a:off x="10" y="3714325"/>
            <a:ext cx="1980113" cy="1429232"/>
          </a:xfrm>
          <a:custGeom>
            <a:avLst/>
            <a:gdLst/>
            <a:ahLst/>
            <a:cxnLst/>
            <a:rect l="l" t="t" r="r" b="b"/>
            <a:pathLst>
              <a:path w="41976" h="30298" extrusionOk="0">
                <a:moveTo>
                  <a:pt x="32376" y="2657"/>
                </a:moveTo>
                <a:cubicBezTo>
                  <a:pt x="32578" y="2859"/>
                  <a:pt x="32500" y="3171"/>
                  <a:pt x="32381" y="3171"/>
                </a:cubicBezTo>
                <a:cubicBezTo>
                  <a:pt x="32346" y="3171"/>
                  <a:pt x="32307" y="3144"/>
                  <a:pt x="32270" y="3077"/>
                </a:cubicBezTo>
                <a:cubicBezTo>
                  <a:pt x="32270" y="2946"/>
                  <a:pt x="32270" y="2814"/>
                  <a:pt x="32244" y="2683"/>
                </a:cubicBezTo>
                <a:lnTo>
                  <a:pt x="32244" y="2683"/>
                </a:lnTo>
                <a:cubicBezTo>
                  <a:pt x="32321" y="2824"/>
                  <a:pt x="32373" y="2897"/>
                  <a:pt x="32397" y="2897"/>
                </a:cubicBezTo>
                <a:cubicBezTo>
                  <a:pt x="32422" y="2897"/>
                  <a:pt x="32416" y="2818"/>
                  <a:pt x="32376" y="2657"/>
                </a:cubicBezTo>
                <a:close/>
                <a:moveTo>
                  <a:pt x="33468" y="3244"/>
                </a:moveTo>
                <a:lnTo>
                  <a:pt x="33468" y="3244"/>
                </a:lnTo>
                <a:cubicBezTo>
                  <a:pt x="33463" y="3250"/>
                  <a:pt x="33459" y="3256"/>
                  <a:pt x="33454" y="3262"/>
                </a:cubicBezTo>
                <a:cubicBezTo>
                  <a:pt x="33467" y="3279"/>
                  <a:pt x="33479" y="3296"/>
                  <a:pt x="33489" y="3314"/>
                </a:cubicBezTo>
                <a:lnTo>
                  <a:pt x="33489" y="3314"/>
                </a:lnTo>
                <a:cubicBezTo>
                  <a:pt x="33483" y="3291"/>
                  <a:pt x="33475" y="3267"/>
                  <a:pt x="33468" y="3244"/>
                </a:cubicBezTo>
                <a:close/>
                <a:moveTo>
                  <a:pt x="26300" y="3130"/>
                </a:moveTo>
                <a:cubicBezTo>
                  <a:pt x="26616" y="3498"/>
                  <a:pt x="26458" y="3998"/>
                  <a:pt x="26853" y="4366"/>
                </a:cubicBezTo>
                <a:cubicBezTo>
                  <a:pt x="26779" y="4440"/>
                  <a:pt x="26770" y="4684"/>
                  <a:pt x="26679" y="4684"/>
                </a:cubicBezTo>
                <a:cubicBezTo>
                  <a:pt x="26641" y="4684"/>
                  <a:pt x="26589" y="4641"/>
                  <a:pt x="26511" y="4524"/>
                </a:cubicBezTo>
                <a:cubicBezTo>
                  <a:pt x="26721" y="4498"/>
                  <a:pt x="26563" y="3866"/>
                  <a:pt x="26195" y="3419"/>
                </a:cubicBezTo>
                <a:cubicBezTo>
                  <a:pt x="26195" y="3262"/>
                  <a:pt x="26248" y="3130"/>
                  <a:pt x="26300" y="3130"/>
                </a:cubicBezTo>
                <a:close/>
                <a:moveTo>
                  <a:pt x="30933" y="4354"/>
                </a:moveTo>
                <a:cubicBezTo>
                  <a:pt x="31000" y="4354"/>
                  <a:pt x="31097" y="4470"/>
                  <a:pt x="31140" y="4655"/>
                </a:cubicBezTo>
                <a:cubicBezTo>
                  <a:pt x="31111" y="4613"/>
                  <a:pt x="31090" y="4597"/>
                  <a:pt x="31074" y="4597"/>
                </a:cubicBezTo>
                <a:cubicBezTo>
                  <a:pt x="31024" y="4597"/>
                  <a:pt x="31021" y="4755"/>
                  <a:pt x="30974" y="4755"/>
                </a:cubicBezTo>
                <a:cubicBezTo>
                  <a:pt x="30953" y="4755"/>
                  <a:pt x="30923" y="4723"/>
                  <a:pt x="30877" y="4629"/>
                </a:cubicBezTo>
                <a:cubicBezTo>
                  <a:pt x="30840" y="4437"/>
                  <a:pt x="30876" y="4354"/>
                  <a:pt x="30933" y="4354"/>
                </a:cubicBezTo>
                <a:close/>
                <a:moveTo>
                  <a:pt x="32706" y="4368"/>
                </a:moveTo>
                <a:cubicBezTo>
                  <a:pt x="32748" y="4368"/>
                  <a:pt x="32803" y="4414"/>
                  <a:pt x="32875" y="4498"/>
                </a:cubicBezTo>
                <a:cubicBezTo>
                  <a:pt x="32843" y="4627"/>
                  <a:pt x="32820" y="4757"/>
                  <a:pt x="32759" y="4757"/>
                </a:cubicBezTo>
                <a:cubicBezTo>
                  <a:pt x="32720" y="4757"/>
                  <a:pt x="32667" y="4707"/>
                  <a:pt x="32586" y="4577"/>
                </a:cubicBezTo>
                <a:lnTo>
                  <a:pt x="32612" y="4577"/>
                </a:lnTo>
                <a:cubicBezTo>
                  <a:pt x="32627" y="4433"/>
                  <a:pt x="32657" y="4368"/>
                  <a:pt x="32706" y="4368"/>
                </a:cubicBezTo>
                <a:close/>
                <a:moveTo>
                  <a:pt x="31992" y="4403"/>
                </a:moveTo>
                <a:cubicBezTo>
                  <a:pt x="32025" y="4403"/>
                  <a:pt x="32064" y="4423"/>
                  <a:pt x="32113" y="4471"/>
                </a:cubicBezTo>
                <a:cubicBezTo>
                  <a:pt x="32054" y="4704"/>
                  <a:pt x="31996" y="4937"/>
                  <a:pt x="31864" y="4937"/>
                </a:cubicBezTo>
                <a:cubicBezTo>
                  <a:pt x="31817" y="4937"/>
                  <a:pt x="31761" y="4908"/>
                  <a:pt x="31692" y="4840"/>
                </a:cubicBezTo>
                <a:cubicBezTo>
                  <a:pt x="31821" y="4797"/>
                  <a:pt x="31844" y="4403"/>
                  <a:pt x="31992" y="4403"/>
                </a:cubicBezTo>
                <a:close/>
                <a:moveTo>
                  <a:pt x="39411" y="4680"/>
                </a:moveTo>
                <a:cubicBezTo>
                  <a:pt x="39430" y="4680"/>
                  <a:pt x="39452" y="4697"/>
                  <a:pt x="39477" y="4734"/>
                </a:cubicBezTo>
                <a:cubicBezTo>
                  <a:pt x="39582" y="5076"/>
                  <a:pt x="39477" y="5339"/>
                  <a:pt x="39371" y="5339"/>
                </a:cubicBezTo>
                <a:cubicBezTo>
                  <a:pt x="39305" y="5140"/>
                  <a:pt x="39313" y="4680"/>
                  <a:pt x="39411" y="4680"/>
                </a:cubicBezTo>
                <a:close/>
                <a:moveTo>
                  <a:pt x="24722" y="6891"/>
                </a:moveTo>
                <a:lnTo>
                  <a:pt x="24722" y="6891"/>
                </a:lnTo>
                <a:cubicBezTo>
                  <a:pt x="24812" y="7204"/>
                  <a:pt x="24730" y="7556"/>
                  <a:pt x="24574" y="7556"/>
                </a:cubicBezTo>
                <a:cubicBezTo>
                  <a:pt x="24546" y="7556"/>
                  <a:pt x="24517" y="7546"/>
                  <a:pt x="24486" y="7522"/>
                </a:cubicBezTo>
                <a:cubicBezTo>
                  <a:pt x="24459" y="7022"/>
                  <a:pt x="24617" y="7022"/>
                  <a:pt x="24722" y="6891"/>
                </a:cubicBezTo>
                <a:close/>
                <a:moveTo>
                  <a:pt x="18922" y="10244"/>
                </a:moveTo>
                <a:cubicBezTo>
                  <a:pt x="18968" y="10244"/>
                  <a:pt x="19038" y="10308"/>
                  <a:pt x="19094" y="10336"/>
                </a:cubicBezTo>
                <a:lnTo>
                  <a:pt x="19094" y="10731"/>
                </a:lnTo>
                <a:cubicBezTo>
                  <a:pt x="19042" y="10652"/>
                  <a:pt x="18963" y="10573"/>
                  <a:pt x="18884" y="10468"/>
                </a:cubicBezTo>
                <a:cubicBezTo>
                  <a:pt x="18859" y="10295"/>
                  <a:pt x="18881" y="10244"/>
                  <a:pt x="18922" y="10244"/>
                </a:cubicBezTo>
                <a:close/>
                <a:moveTo>
                  <a:pt x="18644" y="10543"/>
                </a:moveTo>
                <a:cubicBezTo>
                  <a:pt x="18731" y="10543"/>
                  <a:pt x="18853" y="10636"/>
                  <a:pt x="19015" y="10836"/>
                </a:cubicBezTo>
                <a:cubicBezTo>
                  <a:pt x="18889" y="10836"/>
                  <a:pt x="18812" y="10973"/>
                  <a:pt x="18682" y="10973"/>
                </a:cubicBezTo>
                <a:cubicBezTo>
                  <a:pt x="18623" y="10973"/>
                  <a:pt x="18553" y="10944"/>
                  <a:pt x="18463" y="10862"/>
                </a:cubicBezTo>
                <a:cubicBezTo>
                  <a:pt x="18490" y="10655"/>
                  <a:pt x="18547" y="10543"/>
                  <a:pt x="18644" y="10543"/>
                </a:cubicBezTo>
                <a:close/>
                <a:moveTo>
                  <a:pt x="18308" y="10879"/>
                </a:moveTo>
                <a:cubicBezTo>
                  <a:pt x="18379" y="10879"/>
                  <a:pt x="18465" y="10965"/>
                  <a:pt x="18542" y="11152"/>
                </a:cubicBezTo>
                <a:lnTo>
                  <a:pt x="18542" y="11178"/>
                </a:lnTo>
                <a:cubicBezTo>
                  <a:pt x="18498" y="11129"/>
                  <a:pt x="18465" y="11110"/>
                  <a:pt x="18440" y="11110"/>
                </a:cubicBezTo>
                <a:cubicBezTo>
                  <a:pt x="18344" y="11110"/>
                  <a:pt x="18342" y="11371"/>
                  <a:pt x="18245" y="11371"/>
                </a:cubicBezTo>
                <a:cubicBezTo>
                  <a:pt x="18226" y="11371"/>
                  <a:pt x="18202" y="11361"/>
                  <a:pt x="18174" y="11336"/>
                </a:cubicBezTo>
                <a:cubicBezTo>
                  <a:pt x="18143" y="11045"/>
                  <a:pt x="18210" y="10879"/>
                  <a:pt x="18308" y="10879"/>
                </a:cubicBezTo>
                <a:close/>
                <a:moveTo>
                  <a:pt x="36030" y="13382"/>
                </a:moveTo>
                <a:cubicBezTo>
                  <a:pt x="36044" y="13410"/>
                  <a:pt x="36058" y="13438"/>
                  <a:pt x="36072" y="13466"/>
                </a:cubicBezTo>
                <a:lnTo>
                  <a:pt x="36072" y="13466"/>
                </a:lnTo>
                <a:cubicBezTo>
                  <a:pt x="36067" y="13448"/>
                  <a:pt x="36063" y="13431"/>
                  <a:pt x="36058" y="13413"/>
                </a:cubicBezTo>
                <a:cubicBezTo>
                  <a:pt x="36048" y="13402"/>
                  <a:pt x="36039" y="13392"/>
                  <a:pt x="36030" y="13382"/>
                </a:cubicBezTo>
                <a:close/>
                <a:moveTo>
                  <a:pt x="35295" y="12309"/>
                </a:moveTo>
                <a:lnTo>
                  <a:pt x="35295" y="12309"/>
                </a:lnTo>
                <a:cubicBezTo>
                  <a:pt x="35505" y="12467"/>
                  <a:pt x="35453" y="12677"/>
                  <a:pt x="35532" y="12835"/>
                </a:cubicBezTo>
                <a:lnTo>
                  <a:pt x="35558" y="12835"/>
                </a:lnTo>
                <a:cubicBezTo>
                  <a:pt x="35558" y="12817"/>
                  <a:pt x="35564" y="12808"/>
                  <a:pt x="35575" y="12808"/>
                </a:cubicBezTo>
                <a:cubicBezTo>
                  <a:pt x="35596" y="12808"/>
                  <a:pt x="35637" y="12843"/>
                  <a:pt x="35689" y="12914"/>
                </a:cubicBezTo>
                <a:cubicBezTo>
                  <a:pt x="35558" y="13045"/>
                  <a:pt x="35374" y="12993"/>
                  <a:pt x="35637" y="13597"/>
                </a:cubicBezTo>
                <a:cubicBezTo>
                  <a:pt x="35634" y="13598"/>
                  <a:pt x="35631" y="13599"/>
                  <a:pt x="35627" y="13599"/>
                </a:cubicBezTo>
                <a:cubicBezTo>
                  <a:pt x="35546" y="13599"/>
                  <a:pt x="35397" y="13299"/>
                  <a:pt x="35321" y="13071"/>
                </a:cubicBezTo>
                <a:lnTo>
                  <a:pt x="35321" y="13071"/>
                </a:lnTo>
                <a:cubicBezTo>
                  <a:pt x="35331" y="13079"/>
                  <a:pt x="35339" y="13082"/>
                  <a:pt x="35345" y="13082"/>
                </a:cubicBezTo>
                <a:cubicBezTo>
                  <a:pt x="35435" y="13082"/>
                  <a:pt x="35319" y="12480"/>
                  <a:pt x="35295" y="12309"/>
                </a:cubicBezTo>
                <a:close/>
                <a:moveTo>
                  <a:pt x="12769" y="14284"/>
                </a:moveTo>
                <a:cubicBezTo>
                  <a:pt x="12826" y="14284"/>
                  <a:pt x="12902" y="14334"/>
                  <a:pt x="12993" y="14413"/>
                </a:cubicBezTo>
                <a:cubicBezTo>
                  <a:pt x="12993" y="14534"/>
                  <a:pt x="12959" y="14566"/>
                  <a:pt x="12913" y="14566"/>
                </a:cubicBezTo>
                <a:cubicBezTo>
                  <a:pt x="12862" y="14566"/>
                  <a:pt x="12795" y="14527"/>
                  <a:pt x="12739" y="14527"/>
                </a:cubicBezTo>
                <a:cubicBezTo>
                  <a:pt x="12702" y="14527"/>
                  <a:pt x="12671" y="14544"/>
                  <a:pt x="12651" y="14597"/>
                </a:cubicBezTo>
                <a:cubicBezTo>
                  <a:pt x="12651" y="14372"/>
                  <a:pt x="12693" y="14284"/>
                  <a:pt x="12769" y="14284"/>
                </a:cubicBezTo>
                <a:close/>
                <a:moveTo>
                  <a:pt x="9373" y="16266"/>
                </a:moveTo>
                <a:cubicBezTo>
                  <a:pt x="9414" y="16266"/>
                  <a:pt x="9465" y="16334"/>
                  <a:pt x="9521" y="16517"/>
                </a:cubicBezTo>
                <a:cubicBezTo>
                  <a:pt x="9496" y="16503"/>
                  <a:pt x="9477" y="16497"/>
                  <a:pt x="9463" y="16497"/>
                </a:cubicBezTo>
                <a:cubicBezTo>
                  <a:pt x="9360" y="16497"/>
                  <a:pt x="9484" y="16800"/>
                  <a:pt x="9398" y="16800"/>
                </a:cubicBezTo>
                <a:cubicBezTo>
                  <a:pt x="9379" y="16800"/>
                  <a:pt x="9352" y="16786"/>
                  <a:pt x="9310" y="16753"/>
                </a:cubicBezTo>
                <a:cubicBezTo>
                  <a:pt x="9237" y="16625"/>
                  <a:pt x="9279" y="16266"/>
                  <a:pt x="9373" y="16266"/>
                </a:cubicBezTo>
                <a:close/>
                <a:moveTo>
                  <a:pt x="8799" y="16240"/>
                </a:moveTo>
                <a:cubicBezTo>
                  <a:pt x="8849" y="16240"/>
                  <a:pt x="8909" y="16268"/>
                  <a:pt x="8969" y="16280"/>
                </a:cubicBezTo>
                <a:lnTo>
                  <a:pt x="8969" y="16254"/>
                </a:lnTo>
                <a:lnTo>
                  <a:pt x="8969" y="16254"/>
                </a:lnTo>
                <a:cubicBezTo>
                  <a:pt x="9100" y="16569"/>
                  <a:pt x="8916" y="16517"/>
                  <a:pt x="8969" y="16964"/>
                </a:cubicBezTo>
                <a:cubicBezTo>
                  <a:pt x="8784" y="16806"/>
                  <a:pt x="8837" y="16596"/>
                  <a:pt x="8679" y="16438"/>
                </a:cubicBezTo>
                <a:cubicBezTo>
                  <a:pt x="8694" y="16280"/>
                  <a:pt x="8739" y="16240"/>
                  <a:pt x="8799" y="16240"/>
                </a:cubicBezTo>
                <a:close/>
                <a:moveTo>
                  <a:pt x="7575" y="16543"/>
                </a:moveTo>
                <a:lnTo>
                  <a:pt x="7575" y="16543"/>
                </a:lnTo>
                <a:cubicBezTo>
                  <a:pt x="7654" y="16671"/>
                  <a:pt x="7698" y="16709"/>
                  <a:pt x="7726" y="16709"/>
                </a:cubicBezTo>
                <a:cubicBezTo>
                  <a:pt x="7767" y="16709"/>
                  <a:pt x="7773" y="16624"/>
                  <a:pt x="7812" y="16624"/>
                </a:cubicBezTo>
                <a:cubicBezTo>
                  <a:pt x="7834" y="16624"/>
                  <a:pt x="7865" y="16649"/>
                  <a:pt x="7917" y="16727"/>
                </a:cubicBezTo>
                <a:cubicBezTo>
                  <a:pt x="7844" y="16782"/>
                  <a:pt x="7834" y="16975"/>
                  <a:pt x="7747" y="16975"/>
                </a:cubicBezTo>
                <a:cubicBezTo>
                  <a:pt x="7709" y="16975"/>
                  <a:pt x="7655" y="16937"/>
                  <a:pt x="7575" y="16832"/>
                </a:cubicBezTo>
                <a:cubicBezTo>
                  <a:pt x="7469" y="16675"/>
                  <a:pt x="7601" y="16727"/>
                  <a:pt x="7575" y="16543"/>
                </a:cubicBezTo>
                <a:close/>
                <a:moveTo>
                  <a:pt x="5234" y="17911"/>
                </a:moveTo>
                <a:cubicBezTo>
                  <a:pt x="5283" y="17968"/>
                  <a:pt x="5333" y="17977"/>
                  <a:pt x="5382" y="17977"/>
                </a:cubicBezTo>
                <a:cubicBezTo>
                  <a:pt x="5403" y="17977"/>
                  <a:pt x="5424" y="17975"/>
                  <a:pt x="5445" y="17975"/>
                </a:cubicBezTo>
                <a:cubicBezTo>
                  <a:pt x="5533" y="17975"/>
                  <a:pt x="5620" y="18002"/>
                  <a:pt x="5707" y="18279"/>
                </a:cubicBezTo>
                <a:cubicBezTo>
                  <a:pt x="5639" y="18193"/>
                  <a:pt x="5590" y="18164"/>
                  <a:pt x="5553" y="18164"/>
                </a:cubicBezTo>
                <a:cubicBezTo>
                  <a:pt x="5480" y="18164"/>
                  <a:pt x="5453" y="18277"/>
                  <a:pt x="5409" y="18277"/>
                </a:cubicBezTo>
                <a:cubicBezTo>
                  <a:pt x="5373" y="18277"/>
                  <a:pt x="5326" y="18204"/>
                  <a:pt x="5234" y="17937"/>
                </a:cubicBezTo>
                <a:lnTo>
                  <a:pt x="5234" y="17911"/>
                </a:lnTo>
                <a:close/>
                <a:moveTo>
                  <a:pt x="4419" y="18147"/>
                </a:moveTo>
                <a:lnTo>
                  <a:pt x="4419" y="18147"/>
                </a:lnTo>
                <a:cubicBezTo>
                  <a:pt x="4550" y="18253"/>
                  <a:pt x="4603" y="18121"/>
                  <a:pt x="4839" y="18410"/>
                </a:cubicBezTo>
                <a:cubicBezTo>
                  <a:pt x="4866" y="18857"/>
                  <a:pt x="4761" y="18963"/>
                  <a:pt x="4655" y="19068"/>
                </a:cubicBezTo>
                <a:cubicBezTo>
                  <a:pt x="4576" y="18989"/>
                  <a:pt x="4498" y="18910"/>
                  <a:pt x="4419" y="18831"/>
                </a:cubicBezTo>
                <a:cubicBezTo>
                  <a:pt x="4550" y="18594"/>
                  <a:pt x="4550" y="18673"/>
                  <a:pt x="4419" y="18147"/>
                </a:cubicBezTo>
                <a:close/>
                <a:moveTo>
                  <a:pt x="2657" y="18963"/>
                </a:moveTo>
                <a:lnTo>
                  <a:pt x="2657" y="18963"/>
                </a:lnTo>
                <a:cubicBezTo>
                  <a:pt x="2920" y="19331"/>
                  <a:pt x="3025" y="18910"/>
                  <a:pt x="3156" y="19515"/>
                </a:cubicBezTo>
                <a:cubicBezTo>
                  <a:pt x="2946" y="19226"/>
                  <a:pt x="2762" y="19357"/>
                  <a:pt x="2657" y="18963"/>
                </a:cubicBezTo>
                <a:close/>
                <a:moveTo>
                  <a:pt x="39056" y="20225"/>
                </a:moveTo>
                <a:lnTo>
                  <a:pt x="39056" y="20225"/>
                </a:lnTo>
                <a:cubicBezTo>
                  <a:pt x="39214" y="20435"/>
                  <a:pt x="39187" y="20725"/>
                  <a:pt x="39266" y="20961"/>
                </a:cubicBezTo>
                <a:cubicBezTo>
                  <a:pt x="39241" y="20929"/>
                  <a:pt x="39221" y="20921"/>
                  <a:pt x="39203" y="20921"/>
                </a:cubicBezTo>
                <a:cubicBezTo>
                  <a:pt x="39183" y="20921"/>
                  <a:pt x="39165" y="20932"/>
                  <a:pt x="39142" y="20932"/>
                </a:cubicBezTo>
                <a:cubicBezTo>
                  <a:pt x="39103" y="20932"/>
                  <a:pt x="39051" y="20900"/>
                  <a:pt x="38951" y="20725"/>
                </a:cubicBezTo>
                <a:cubicBezTo>
                  <a:pt x="38977" y="20488"/>
                  <a:pt x="39082" y="20593"/>
                  <a:pt x="39056" y="20225"/>
                </a:cubicBezTo>
                <a:close/>
                <a:moveTo>
                  <a:pt x="36388" y="20505"/>
                </a:moveTo>
                <a:cubicBezTo>
                  <a:pt x="36422" y="20505"/>
                  <a:pt x="36460" y="20516"/>
                  <a:pt x="36505" y="20541"/>
                </a:cubicBezTo>
                <a:lnTo>
                  <a:pt x="36531" y="20514"/>
                </a:lnTo>
                <a:lnTo>
                  <a:pt x="36531" y="20514"/>
                </a:lnTo>
                <a:cubicBezTo>
                  <a:pt x="36400" y="21067"/>
                  <a:pt x="36189" y="21303"/>
                  <a:pt x="36347" y="22119"/>
                </a:cubicBezTo>
                <a:lnTo>
                  <a:pt x="36084" y="21777"/>
                </a:lnTo>
                <a:cubicBezTo>
                  <a:pt x="36203" y="21562"/>
                  <a:pt x="36063" y="20505"/>
                  <a:pt x="36388" y="20505"/>
                </a:cubicBezTo>
                <a:close/>
                <a:moveTo>
                  <a:pt x="35821" y="21619"/>
                </a:moveTo>
                <a:cubicBezTo>
                  <a:pt x="35926" y="21803"/>
                  <a:pt x="36031" y="21987"/>
                  <a:pt x="36058" y="22171"/>
                </a:cubicBezTo>
                <a:cubicBezTo>
                  <a:pt x="35874" y="22303"/>
                  <a:pt x="35768" y="22671"/>
                  <a:pt x="35532" y="22671"/>
                </a:cubicBezTo>
                <a:cubicBezTo>
                  <a:pt x="35584" y="22276"/>
                  <a:pt x="35742" y="22040"/>
                  <a:pt x="35821" y="21645"/>
                </a:cubicBezTo>
                <a:lnTo>
                  <a:pt x="35821" y="21619"/>
                </a:lnTo>
                <a:close/>
                <a:moveTo>
                  <a:pt x="34953" y="21908"/>
                </a:moveTo>
                <a:cubicBezTo>
                  <a:pt x="35137" y="22171"/>
                  <a:pt x="35216" y="22513"/>
                  <a:pt x="35190" y="22829"/>
                </a:cubicBezTo>
                <a:cubicBezTo>
                  <a:pt x="35111" y="23092"/>
                  <a:pt x="34848" y="23118"/>
                  <a:pt x="34769" y="23591"/>
                </a:cubicBezTo>
                <a:cubicBezTo>
                  <a:pt x="34664" y="23486"/>
                  <a:pt x="34611" y="23355"/>
                  <a:pt x="34585" y="23223"/>
                </a:cubicBezTo>
                <a:cubicBezTo>
                  <a:pt x="34611" y="22776"/>
                  <a:pt x="34743" y="22329"/>
                  <a:pt x="34927" y="21908"/>
                </a:cubicBezTo>
                <a:close/>
                <a:moveTo>
                  <a:pt x="27498" y="0"/>
                </a:moveTo>
                <a:cubicBezTo>
                  <a:pt x="27384" y="0"/>
                  <a:pt x="27477" y="628"/>
                  <a:pt x="27370" y="628"/>
                </a:cubicBezTo>
                <a:cubicBezTo>
                  <a:pt x="27340" y="628"/>
                  <a:pt x="27293" y="577"/>
                  <a:pt x="27221" y="447"/>
                </a:cubicBezTo>
                <a:lnTo>
                  <a:pt x="27221" y="447"/>
                </a:lnTo>
                <a:cubicBezTo>
                  <a:pt x="27221" y="1000"/>
                  <a:pt x="27221" y="1552"/>
                  <a:pt x="27247" y="2104"/>
                </a:cubicBezTo>
                <a:cubicBezTo>
                  <a:pt x="27089" y="1894"/>
                  <a:pt x="26984" y="1631"/>
                  <a:pt x="27010" y="1368"/>
                </a:cubicBezTo>
                <a:cubicBezTo>
                  <a:pt x="26910" y="1197"/>
                  <a:pt x="26848" y="1145"/>
                  <a:pt x="26802" y="1145"/>
                </a:cubicBezTo>
                <a:cubicBezTo>
                  <a:pt x="26732" y="1145"/>
                  <a:pt x="26701" y="1264"/>
                  <a:pt x="26629" y="1264"/>
                </a:cubicBezTo>
                <a:cubicBezTo>
                  <a:pt x="26625" y="1264"/>
                  <a:pt x="26621" y="1264"/>
                  <a:pt x="26616" y="1263"/>
                </a:cubicBezTo>
                <a:lnTo>
                  <a:pt x="26616" y="1263"/>
                </a:lnTo>
                <a:cubicBezTo>
                  <a:pt x="26721" y="1499"/>
                  <a:pt x="26747" y="1762"/>
                  <a:pt x="26695" y="2025"/>
                </a:cubicBezTo>
                <a:cubicBezTo>
                  <a:pt x="26707" y="2035"/>
                  <a:pt x="26718" y="2039"/>
                  <a:pt x="26728" y="2039"/>
                </a:cubicBezTo>
                <a:cubicBezTo>
                  <a:pt x="26766" y="2039"/>
                  <a:pt x="26784" y="1974"/>
                  <a:pt x="26825" y="1974"/>
                </a:cubicBezTo>
                <a:cubicBezTo>
                  <a:pt x="26857" y="1974"/>
                  <a:pt x="26903" y="2014"/>
                  <a:pt x="26984" y="2157"/>
                </a:cubicBezTo>
                <a:cubicBezTo>
                  <a:pt x="26955" y="2290"/>
                  <a:pt x="26908" y="2357"/>
                  <a:pt x="26836" y="2357"/>
                </a:cubicBezTo>
                <a:cubicBezTo>
                  <a:pt x="26780" y="2357"/>
                  <a:pt x="26708" y="2316"/>
                  <a:pt x="26616" y="2236"/>
                </a:cubicBezTo>
                <a:lnTo>
                  <a:pt x="26590" y="3104"/>
                </a:lnTo>
                <a:cubicBezTo>
                  <a:pt x="26404" y="2733"/>
                  <a:pt x="26428" y="2663"/>
                  <a:pt x="26375" y="2663"/>
                </a:cubicBezTo>
                <a:cubicBezTo>
                  <a:pt x="26353" y="2663"/>
                  <a:pt x="26318" y="2675"/>
                  <a:pt x="26248" y="2683"/>
                </a:cubicBezTo>
                <a:cubicBezTo>
                  <a:pt x="26011" y="2473"/>
                  <a:pt x="26169" y="2183"/>
                  <a:pt x="25932" y="1973"/>
                </a:cubicBezTo>
                <a:lnTo>
                  <a:pt x="25932" y="1973"/>
                </a:lnTo>
                <a:cubicBezTo>
                  <a:pt x="26169" y="2867"/>
                  <a:pt x="25880" y="2630"/>
                  <a:pt x="25932" y="3446"/>
                </a:cubicBezTo>
                <a:cubicBezTo>
                  <a:pt x="25669" y="3340"/>
                  <a:pt x="25459" y="3393"/>
                  <a:pt x="25169" y="3209"/>
                </a:cubicBezTo>
                <a:lnTo>
                  <a:pt x="25169" y="3209"/>
                </a:lnTo>
                <a:cubicBezTo>
                  <a:pt x="25248" y="3788"/>
                  <a:pt x="25222" y="4340"/>
                  <a:pt x="25091" y="4892"/>
                </a:cubicBezTo>
                <a:cubicBezTo>
                  <a:pt x="24854" y="4682"/>
                  <a:pt x="25038" y="4392"/>
                  <a:pt x="24906" y="4156"/>
                </a:cubicBezTo>
                <a:lnTo>
                  <a:pt x="24906" y="4156"/>
                </a:lnTo>
                <a:cubicBezTo>
                  <a:pt x="24617" y="4314"/>
                  <a:pt x="24749" y="5655"/>
                  <a:pt x="24828" y="6339"/>
                </a:cubicBezTo>
                <a:cubicBezTo>
                  <a:pt x="24844" y="6343"/>
                  <a:pt x="24858" y="6345"/>
                  <a:pt x="24872" y="6345"/>
                </a:cubicBezTo>
                <a:cubicBezTo>
                  <a:pt x="25197" y="6345"/>
                  <a:pt x="24911" y="5196"/>
                  <a:pt x="25012" y="4918"/>
                </a:cubicBezTo>
                <a:lnTo>
                  <a:pt x="25012" y="4918"/>
                </a:lnTo>
                <a:cubicBezTo>
                  <a:pt x="25117" y="5050"/>
                  <a:pt x="25196" y="5208"/>
                  <a:pt x="25222" y="5366"/>
                </a:cubicBezTo>
                <a:cubicBezTo>
                  <a:pt x="25235" y="5378"/>
                  <a:pt x="25246" y="5384"/>
                  <a:pt x="25255" y="5384"/>
                </a:cubicBezTo>
                <a:cubicBezTo>
                  <a:pt x="25335" y="5384"/>
                  <a:pt x="25296" y="4963"/>
                  <a:pt x="25198" y="4819"/>
                </a:cubicBezTo>
                <a:lnTo>
                  <a:pt x="25198" y="4819"/>
                </a:lnTo>
                <a:cubicBezTo>
                  <a:pt x="25250" y="4873"/>
                  <a:pt x="25294" y="4896"/>
                  <a:pt x="25333" y="4896"/>
                </a:cubicBezTo>
                <a:cubicBezTo>
                  <a:pt x="25604" y="4896"/>
                  <a:pt x="25611" y="3750"/>
                  <a:pt x="25958" y="3750"/>
                </a:cubicBezTo>
                <a:cubicBezTo>
                  <a:pt x="26036" y="3750"/>
                  <a:pt x="26130" y="3807"/>
                  <a:pt x="26248" y="3945"/>
                </a:cubicBezTo>
                <a:cubicBezTo>
                  <a:pt x="26373" y="5023"/>
                  <a:pt x="25925" y="5289"/>
                  <a:pt x="25542" y="5289"/>
                </a:cubicBezTo>
                <a:cubicBezTo>
                  <a:pt x="25523" y="5289"/>
                  <a:pt x="25504" y="5288"/>
                  <a:pt x="25485" y="5287"/>
                </a:cubicBezTo>
                <a:lnTo>
                  <a:pt x="25485" y="5287"/>
                </a:lnTo>
                <a:cubicBezTo>
                  <a:pt x="25722" y="6602"/>
                  <a:pt x="25196" y="6654"/>
                  <a:pt x="24801" y="6917"/>
                </a:cubicBezTo>
                <a:cubicBezTo>
                  <a:pt x="24749" y="6339"/>
                  <a:pt x="24617" y="5786"/>
                  <a:pt x="24459" y="5234"/>
                </a:cubicBezTo>
                <a:lnTo>
                  <a:pt x="24459" y="5234"/>
                </a:lnTo>
                <a:cubicBezTo>
                  <a:pt x="24486" y="5655"/>
                  <a:pt x="24354" y="5497"/>
                  <a:pt x="24354" y="5839"/>
                </a:cubicBezTo>
                <a:cubicBezTo>
                  <a:pt x="24198" y="5626"/>
                  <a:pt x="24102" y="5552"/>
                  <a:pt x="24040" y="5552"/>
                </a:cubicBezTo>
                <a:cubicBezTo>
                  <a:pt x="23895" y="5552"/>
                  <a:pt x="23929" y="5952"/>
                  <a:pt x="23791" y="5952"/>
                </a:cubicBezTo>
                <a:cubicBezTo>
                  <a:pt x="23738" y="5952"/>
                  <a:pt x="23660" y="5894"/>
                  <a:pt x="23539" y="5734"/>
                </a:cubicBezTo>
                <a:cubicBezTo>
                  <a:pt x="23486" y="5997"/>
                  <a:pt x="23381" y="6260"/>
                  <a:pt x="23223" y="6496"/>
                </a:cubicBezTo>
                <a:cubicBezTo>
                  <a:pt x="23381" y="6628"/>
                  <a:pt x="23328" y="6786"/>
                  <a:pt x="23434" y="6944"/>
                </a:cubicBezTo>
                <a:cubicBezTo>
                  <a:pt x="23381" y="7101"/>
                  <a:pt x="23250" y="7022"/>
                  <a:pt x="23276" y="7364"/>
                </a:cubicBezTo>
                <a:cubicBezTo>
                  <a:pt x="22987" y="7075"/>
                  <a:pt x="23118" y="6786"/>
                  <a:pt x="23223" y="6786"/>
                </a:cubicBezTo>
                <a:cubicBezTo>
                  <a:pt x="23182" y="6698"/>
                  <a:pt x="23140" y="6661"/>
                  <a:pt x="23101" y="6661"/>
                </a:cubicBezTo>
                <a:cubicBezTo>
                  <a:pt x="22964" y="6661"/>
                  <a:pt x="22864" y="7110"/>
                  <a:pt x="22987" y="7417"/>
                </a:cubicBezTo>
                <a:cubicBezTo>
                  <a:pt x="22888" y="7417"/>
                  <a:pt x="22851" y="7583"/>
                  <a:pt x="22759" y="7583"/>
                </a:cubicBezTo>
                <a:cubicBezTo>
                  <a:pt x="22704" y="7583"/>
                  <a:pt x="22631" y="7524"/>
                  <a:pt x="22513" y="7338"/>
                </a:cubicBezTo>
                <a:cubicBezTo>
                  <a:pt x="22323" y="7338"/>
                  <a:pt x="22412" y="8130"/>
                  <a:pt x="22218" y="8130"/>
                </a:cubicBezTo>
                <a:cubicBezTo>
                  <a:pt x="22197" y="8130"/>
                  <a:pt x="22173" y="8121"/>
                  <a:pt x="22145" y="8101"/>
                </a:cubicBezTo>
                <a:cubicBezTo>
                  <a:pt x="21829" y="7627"/>
                  <a:pt x="21856" y="7049"/>
                  <a:pt x="21777" y="6523"/>
                </a:cubicBezTo>
                <a:cubicBezTo>
                  <a:pt x="21544" y="6652"/>
                  <a:pt x="21693" y="7418"/>
                  <a:pt x="21347" y="7418"/>
                </a:cubicBezTo>
                <a:cubicBezTo>
                  <a:pt x="21342" y="7418"/>
                  <a:pt x="21336" y="7417"/>
                  <a:pt x="21330" y="7417"/>
                </a:cubicBezTo>
                <a:cubicBezTo>
                  <a:pt x="21128" y="7154"/>
                  <a:pt x="21112" y="7047"/>
                  <a:pt x="21056" y="7047"/>
                </a:cubicBezTo>
                <a:cubicBezTo>
                  <a:pt x="21039" y="7047"/>
                  <a:pt x="21018" y="7057"/>
                  <a:pt x="20988" y="7075"/>
                </a:cubicBezTo>
                <a:cubicBezTo>
                  <a:pt x="20988" y="7443"/>
                  <a:pt x="21251" y="7128"/>
                  <a:pt x="21251" y="7496"/>
                </a:cubicBezTo>
                <a:cubicBezTo>
                  <a:pt x="21295" y="7496"/>
                  <a:pt x="21335" y="7502"/>
                  <a:pt x="21372" y="7502"/>
                </a:cubicBezTo>
                <a:cubicBezTo>
                  <a:pt x="21447" y="7502"/>
                  <a:pt x="21505" y="7478"/>
                  <a:pt x="21540" y="7338"/>
                </a:cubicBezTo>
                <a:cubicBezTo>
                  <a:pt x="21682" y="7639"/>
                  <a:pt x="21716" y="7726"/>
                  <a:pt x="21772" y="7726"/>
                </a:cubicBezTo>
                <a:cubicBezTo>
                  <a:pt x="21799" y="7726"/>
                  <a:pt x="21831" y="7706"/>
                  <a:pt x="21882" y="7680"/>
                </a:cubicBezTo>
                <a:cubicBezTo>
                  <a:pt x="21935" y="7785"/>
                  <a:pt x="21935" y="7917"/>
                  <a:pt x="21935" y="8048"/>
                </a:cubicBezTo>
                <a:cubicBezTo>
                  <a:pt x="21927" y="8073"/>
                  <a:pt x="21916" y="8083"/>
                  <a:pt x="21900" y="8083"/>
                </a:cubicBezTo>
                <a:cubicBezTo>
                  <a:pt x="21813" y="8083"/>
                  <a:pt x="21613" y="7740"/>
                  <a:pt x="21537" y="7740"/>
                </a:cubicBezTo>
                <a:cubicBezTo>
                  <a:pt x="21527" y="7740"/>
                  <a:pt x="21519" y="7746"/>
                  <a:pt x="21514" y="7759"/>
                </a:cubicBezTo>
                <a:cubicBezTo>
                  <a:pt x="21566" y="7917"/>
                  <a:pt x="21566" y="8074"/>
                  <a:pt x="21645" y="8206"/>
                </a:cubicBezTo>
                <a:cubicBezTo>
                  <a:pt x="21624" y="8279"/>
                  <a:pt x="21583" y="8298"/>
                  <a:pt x="21534" y="8298"/>
                </a:cubicBezTo>
                <a:cubicBezTo>
                  <a:pt x="21479" y="8298"/>
                  <a:pt x="21414" y="8273"/>
                  <a:pt x="21358" y="8273"/>
                </a:cubicBezTo>
                <a:cubicBezTo>
                  <a:pt x="21338" y="8273"/>
                  <a:pt x="21320" y="8277"/>
                  <a:pt x="21303" y="8285"/>
                </a:cubicBezTo>
                <a:cubicBezTo>
                  <a:pt x="21172" y="8074"/>
                  <a:pt x="21172" y="7969"/>
                  <a:pt x="21251" y="7917"/>
                </a:cubicBezTo>
                <a:cubicBezTo>
                  <a:pt x="21255" y="7898"/>
                  <a:pt x="21261" y="7890"/>
                  <a:pt x="21267" y="7890"/>
                </a:cubicBezTo>
                <a:cubicBezTo>
                  <a:pt x="21297" y="7890"/>
                  <a:pt x="21348" y="8067"/>
                  <a:pt x="21435" y="8153"/>
                </a:cubicBezTo>
                <a:cubicBezTo>
                  <a:pt x="21382" y="7864"/>
                  <a:pt x="21277" y="7601"/>
                  <a:pt x="21119" y="7364"/>
                </a:cubicBezTo>
                <a:lnTo>
                  <a:pt x="21119" y="7364"/>
                </a:lnTo>
                <a:cubicBezTo>
                  <a:pt x="21172" y="8916"/>
                  <a:pt x="20698" y="9021"/>
                  <a:pt x="20488" y="9837"/>
                </a:cubicBezTo>
                <a:cubicBezTo>
                  <a:pt x="20383" y="9758"/>
                  <a:pt x="20304" y="9626"/>
                  <a:pt x="20278" y="9495"/>
                </a:cubicBezTo>
                <a:lnTo>
                  <a:pt x="20278" y="9495"/>
                </a:lnTo>
                <a:cubicBezTo>
                  <a:pt x="20330" y="9863"/>
                  <a:pt x="20225" y="10257"/>
                  <a:pt x="19988" y="10547"/>
                </a:cubicBezTo>
                <a:cubicBezTo>
                  <a:pt x="19778" y="10100"/>
                  <a:pt x="20067" y="9731"/>
                  <a:pt x="19936" y="9468"/>
                </a:cubicBezTo>
                <a:lnTo>
                  <a:pt x="19936" y="9468"/>
                </a:lnTo>
                <a:cubicBezTo>
                  <a:pt x="20036" y="9608"/>
                  <a:pt x="20097" y="9661"/>
                  <a:pt x="20122" y="9661"/>
                </a:cubicBezTo>
                <a:cubicBezTo>
                  <a:pt x="20161" y="9661"/>
                  <a:pt x="20099" y="9520"/>
                  <a:pt x="19936" y="9389"/>
                </a:cubicBezTo>
                <a:cubicBezTo>
                  <a:pt x="19725" y="9942"/>
                  <a:pt x="19462" y="10257"/>
                  <a:pt x="19173" y="10363"/>
                </a:cubicBezTo>
                <a:cubicBezTo>
                  <a:pt x="18831" y="9784"/>
                  <a:pt x="19383" y="9863"/>
                  <a:pt x="19120" y="9205"/>
                </a:cubicBezTo>
                <a:lnTo>
                  <a:pt x="19120" y="9205"/>
                </a:lnTo>
                <a:cubicBezTo>
                  <a:pt x="19104" y="9213"/>
                  <a:pt x="19087" y="9216"/>
                  <a:pt x="19070" y="9216"/>
                </a:cubicBezTo>
                <a:cubicBezTo>
                  <a:pt x="19045" y="9216"/>
                  <a:pt x="19021" y="9210"/>
                  <a:pt x="19001" y="9210"/>
                </a:cubicBezTo>
                <a:cubicBezTo>
                  <a:pt x="18949" y="9210"/>
                  <a:pt x="18925" y="9248"/>
                  <a:pt x="18989" y="9521"/>
                </a:cubicBezTo>
                <a:cubicBezTo>
                  <a:pt x="18935" y="9494"/>
                  <a:pt x="18883" y="9481"/>
                  <a:pt x="18834" y="9481"/>
                </a:cubicBezTo>
                <a:cubicBezTo>
                  <a:pt x="18311" y="9481"/>
                  <a:pt x="18061" y="10892"/>
                  <a:pt x="17700" y="11204"/>
                </a:cubicBezTo>
                <a:cubicBezTo>
                  <a:pt x="17516" y="10994"/>
                  <a:pt x="17805" y="10678"/>
                  <a:pt x="17516" y="10468"/>
                </a:cubicBezTo>
                <a:lnTo>
                  <a:pt x="17516" y="10468"/>
                </a:lnTo>
                <a:cubicBezTo>
                  <a:pt x="17621" y="10783"/>
                  <a:pt x="17595" y="11099"/>
                  <a:pt x="17437" y="11388"/>
                </a:cubicBezTo>
                <a:cubicBezTo>
                  <a:pt x="17517" y="11420"/>
                  <a:pt x="17607" y="11472"/>
                  <a:pt x="17671" y="11472"/>
                </a:cubicBezTo>
                <a:cubicBezTo>
                  <a:pt x="17712" y="11472"/>
                  <a:pt x="17742" y="11450"/>
                  <a:pt x="17753" y="11388"/>
                </a:cubicBezTo>
                <a:cubicBezTo>
                  <a:pt x="17805" y="11493"/>
                  <a:pt x="17832" y="11572"/>
                  <a:pt x="17884" y="11651"/>
                </a:cubicBezTo>
                <a:cubicBezTo>
                  <a:pt x="17860" y="11773"/>
                  <a:pt x="17800" y="11800"/>
                  <a:pt x="17731" y="11800"/>
                </a:cubicBezTo>
                <a:cubicBezTo>
                  <a:pt x="17678" y="11800"/>
                  <a:pt x="17620" y="11785"/>
                  <a:pt x="17568" y="11785"/>
                </a:cubicBezTo>
                <a:cubicBezTo>
                  <a:pt x="17467" y="11785"/>
                  <a:pt x="17387" y="11842"/>
                  <a:pt x="17411" y="12177"/>
                </a:cubicBezTo>
                <a:cubicBezTo>
                  <a:pt x="17279" y="12046"/>
                  <a:pt x="17279" y="11888"/>
                  <a:pt x="17122" y="11730"/>
                </a:cubicBezTo>
                <a:cubicBezTo>
                  <a:pt x="17122" y="12204"/>
                  <a:pt x="16859" y="11967"/>
                  <a:pt x="16780" y="12230"/>
                </a:cubicBezTo>
                <a:cubicBezTo>
                  <a:pt x="16675" y="12098"/>
                  <a:pt x="16622" y="11941"/>
                  <a:pt x="16596" y="11783"/>
                </a:cubicBezTo>
                <a:cubicBezTo>
                  <a:pt x="16578" y="11765"/>
                  <a:pt x="16563" y="11758"/>
                  <a:pt x="16551" y="11758"/>
                </a:cubicBezTo>
                <a:cubicBezTo>
                  <a:pt x="16500" y="11758"/>
                  <a:pt x="16489" y="11888"/>
                  <a:pt x="16434" y="11888"/>
                </a:cubicBezTo>
                <a:cubicBezTo>
                  <a:pt x="16406" y="11888"/>
                  <a:pt x="16367" y="11855"/>
                  <a:pt x="16306" y="11756"/>
                </a:cubicBezTo>
                <a:lnTo>
                  <a:pt x="16306" y="11756"/>
                </a:lnTo>
                <a:cubicBezTo>
                  <a:pt x="16306" y="11888"/>
                  <a:pt x="16359" y="12019"/>
                  <a:pt x="16438" y="12098"/>
                </a:cubicBezTo>
                <a:cubicBezTo>
                  <a:pt x="15780" y="12230"/>
                  <a:pt x="15438" y="12545"/>
                  <a:pt x="14912" y="12966"/>
                </a:cubicBezTo>
                <a:cubicBezTo>
                  <a:pt x="14807" y="12808"/>
                  <a:pt x="14755" y="12624"/>
                  <a:pt x="14781" y="12414"/>
                </a:cubicBezTo>
                <a:cubicBezTo>
                  <a:pt x="14691" y="12414"/>
                  <a:pt x="14659" y="12588"/>
                  <a:pt x="14568" y="12588"/>
                </a:cubicBezTo>
                <a:cubicBezTo>
                  <a:pt x="14553" y="12588"/>
                  <a:pt x="14537" y="12583"/>
                  <a:pt x="14518" y="12572"/>
                </a:cubicBezTo>
                <a:lnTo>
                  <a:pt x="14518" y="12572"/>
                </a:lnTo>
                <a:cubicBezTo>
                  <a:pt x="14439" y="12861"/>
                  <a:pt x="14755" y="13045"/>
                  <a:pt x="14702" y="13308"/>
                </a:cubicBezTo>
                <a:cubicBezTo>
                  <a:pt x="14606" y="13203"/>
                  <a:pt x="14530" y="13156"/>
                  <a:pt x="14471" y="13156"/>
                </a:cubicBezTo>
                <a:cubicBezTo>
                  <a:pt x="14354" y="13156"/>
                  <a:pt x="14308" y="13343"/>
                  <a:pt x="14308" y="13624"/>
                </a:cubicBezTo>
                <a:cubicBezTo>
                  <a:pt x="14123" y="13466"/>
                  <a:pt x="14150" y="13256"/>
                  <a:pt x="13966" y="13124"/>
                </a:cubicBezTo>
                <a:lnTo>
                  <a:pt x="13966" y="13124"/>
                </a:lnTo>
                <a:cubicBezTo>
                  <a:pt x="13992" y="13334"/>
                  <a:pt x="14150" y="13519"/>
                  <a:pt x="14176" y="13755"/>
                </a:cubicBezTo>
                <a:cubicBezTo>
                  <a:pt x="14067" y="13632"/>
                  <a:pt x="14008" y="13585"/>
                  <a:pt x="13976" y="13585"/>
                </a:cubicBezTo>
                <a:cubicBezTo>
                  <a:pt x="13891" y="13585"/>
                  <a:pt x="13987" y="13911"/>
                  <a:pt x="13834" y="14045"/>
                </a:cubicBezTo>
                <a:cubicBezTo>
                  <a:pt x="13676" y="13887"/>
                  <a:pt x="13703" y="13676"/>
                  <a:pt x="13519" y="13545"/>
                </a:cubicBezTo>
                <a:lnTo>
                  <a:pt x="13519" y="13545"/>
                </a:lnTo>
                <a:cubicBezTo>
                  <a:pt x="13545" y="13703"/>
                  <a:pt x="13624" y="13860"/>
                  <a:pt x="13729" y="13966"/>
                </a:cubicBezTo>
                <a:cubicBezTo>
                  <a:pt x="13704" y="14048"/>
                  <a:pt x="13644" y="14084"/>
                  <a:pt x="13564" y="14084"/>
                </a:cubicBezTo>
                <a:cubicBezTo>
                  <a:pt x="13311" y="14084"/>
                  <a:pt x="12857" y="13715"/>
                  <a:pt x="12677" y="13256"/>
                </a:cubicBezTo>
                <a:lnTo>
                  <a:pt x="12677" y="13256"/>
                </a:lnTo>
                <a:cubicBezTo>
                  <a:pt x="12519" y="13703"/>
                  <a:pt x="13150" y="13703"/>
                  <a:pt x="13177" y="14308"/>
                </a:cubicBezTo>
                <a:cubicBezTo>
                  <a:pt x="13170" y="14309"/>
                  <a:pt x="13163" y="14310"/>
                  <a:pt x="13157" y="14310"/>
                </a:cubicBezTo>
                <a:cubicBezTo>
                  <a:pt x="13039" y="14310"/>
                  <a:pt x="12980" y="14089"/>
                  <a:pt x="12756" y="13939"/>
                </a:cubicBezTo>
                <a:cubicBezTo>
                  <a:pt x="12756" y="14334"/>
                  <a:pt x="12440" y="14045"/>
                  <a:pt x="12624" y="14755"/>
                </a:cubicBezTo>
                <a:cubicBezTo>
                  <a:pt x="12572" y="14775"/>
                  <a:pt x="12516" y="14808"/>
                  <a:pt x="12451" y="14808"/>
                </a:cubicBezTo>
                <a:cubicBezTo>
                  <a:pt x="12352" y="14808"/>
                  <a:pt x="12231" y="14731"/>
                  <a:pt x="12072" y="14413"/>
                </a:cubicBezTo>
                <a:lnTo>
                  <a:pt x="12072" y="14912"/>
                </a:lnTo>
                <a:cubicBezTo>
                  <a:pt x="12146" y="15004"/>
                  <a:pt x="12183" y="15037"/>
                  <a:pt x="12199" y="15037"/>
                </a:cubicBezTo>
                <a:cubicBezTo>
                  <a:pt x="12240" y="15037"/>
                  <a:pt x="12136" y="14814"/>
                  <a:pt x="12169" y="14814"/>
                </a:cubicBezTo>
                <a:cubicBezTo>
                  <a:pt x="12181" y="14814"/>
                  <a:pt x="12214" y="14847"/>
                  <a:pt x="12282" y="14939"/>
                </a:cubicBezTo>
                <a:cubicBezTo>
                  <a:pt x="12467" y="15649"/>
                  <a:pt x="11783" y="15333"/>
                  <a:pt x="11678" y="15912"/>
                </a:cubicBezTo>
                <a:cubicBezTo>
                  <a:pt x="11572" y="15517"/>
                  <a:pt x="11415" y="15254"/>
                  <a:pt x="11520" y="15044"/>
                </a:cubicBezTo>
                <a:cubicBezTo>
                  <a:pt x="11458" y="14982"/>
                  <a:pt x="11414" y="14956"/>
                  <a:pt x="11384" y="14956"/>
                </a:cubicBezTo>
                <a:cubicBezTo>
                  <a:pt x="11209" y="14956"/>
                  <a:pt x="11493" y="15856"/>
                  <a:pt x="11336" y="15991"/>
                </a:cubicBezTo>
                <a:cubicBezTo>
                  <a:pt x="11217" y="15833"/>
                  <a:pt x="11139" y="15772"/>
                  <a:pt x="11086" y="15772"/>
                </a:cubicBezTo>
                <a:cubicBezTo>
                  <a:pt x="10961" y="15772"/>
                  <a:pt x="10970" y="16104"/>
                  <a:pt x="10915" y="16306"/>
                </a:cubicBezTo>
                <a:cubicBezTo>
                  <a:pt x="10773" y="16134"/>
                  <a:pt x="10670" y="16071"/>
                  <a:pt x="10589" y="16071"/>
                </a:cubicBezTo>
                <a:cubicBezTo>
                  <a:pt x="10461" y="16071"/>
                  <a:pt x="10391" y="16230"/>
                  <a:pt x="10310" y="16359"/>
                </a:cubicBezTo>
                <a:cubicBezTo>
                  <a:pt x="10100" y="15991"/>
                  <a:pt x="10415" y="16175"/>
                  <a:pt x="10363" y="15859"/>
                </a:cubicBezTo>
                <a:cubicBezTo>
                  <a:pt x="10205" y="15596"/>
                  <a:pt x="10257" y="15281"/>
                  <a:pt x="10100" y="15044"/>
                </a:cubicBezTo>
                <a:lnTo>
                  <a:pt x="10100" y="15044"/>
                </a:lnTo>
                <a:cubicBezTo>
                  <a:pt x="10126" y="15623"/>
                  <a:pt x="9889" y="15807"/>
                  <a:pt x="9968" y="16464"/>
                </a:cubicBezTo>
                <a:cubicBezTo>
                  <a:pt x="9923" y="16410"/>
                  <a:pt x="9893" y="16396"/>
                  <a:pt x="9865" y="16396"/>
                </a:cubicBezTo>
                <a:cubicBezTo>
                  <a:pt x="9836" y="16396"/>
                  <a:pt x="9809" y="16410"/>
                  <a:pt x="9770" y="16410"/>
                </a:cubicBezTo>
                <a:cubicBezTo>
                  <a:pt x="9735" y="16410"/>
                  <a:pt x="9690" y="16399"/>
                  <a:pt x="9626" y="16359"/>
                </a:cubicBezTo>
                <a:cubicBezTo>
                  <a:pt x="9337" y="15859"/>
                  <a:pt x="9968" y="16122"/>
                  <a:pt x="9468" y="15596"/>
                </a:cubicBezTo>
                <a:cubicBezTo>
                  <a:pt x="9458" y="15448"/>
                  <a:pt x="9489" y="15419"/>
                  <a:pt x="9530" y="15419"/>
                </a:cubicBezTo>
                <a:cubicBezTo>
                  <a:pt x="9558" y="15419"/>
                  <a:pt x="9589" y="15432"/>
                  <a:pt x="9617" y="15432"/>
                </a:cubicBezTo>
                <a:cubicBezTo>
                  <a:pt x="9658" y="15432"/>
                  <a:pt x="9689" y="15402"/>
                  <a:pt x="9679" y="15254"/>
                </a:cubicBezTo>
                <a:cubicBezTo>
                  <a:pt x="9618" y="15171"/>
                  <a:pt x="9571" y="15142"/>
                  <a:pt x="9533" y="15142"/>
                </a:cubicBezTo>
                <a:cubicBezTo>
                  <a:pt x="9441" y="15142"/>
                  <a:pt x="9400" y="15312"/>
                  <a:pt x="9339" y="15312"/>
                </a:cubicBezTo>
                <a:cubicBezTo>
                  <a:pt x="9305" y="15312"/>
                  <a:pt x="9265" y="15259"/>
                  <a:pt x="9205" y="15097"/>
                </a:cubicBezTo>
                <a:cubicBezTo>
                  <a:pt x="9205" y="15438"/>
                  <a:pt x="9021" y="15333"/>
                  <a:pt x="8995" y="15754"/>
                </a:cubicBezTo>
                <a:cubicBezTo>
                  <a:pt x="8894" y="15496"/>
                  <a:pt x="8837" y="15425"/>
                  <a:pt x="8792" y="15425"/>
                </a:cubicBezTo>
                <a:cubicBezTo>
                  <a:pt x="8738" y="15425"/>
                  <a:pt x="8700" y="15530"/>
                  <a:pt x="8618" y="15530"/>
                </a:cubicBezTo>
                <a:cubicBezTo>
                  <a:pt x="8575" y="15530"/>
                  <a:pt x="8519" y="15501"/>
                  <a:pt x="8443" y="15412"/>
                </a:cubicBezTo>
                <a:cubicBezTo>
                  <a:pt x="8443" y="16017"/>
                  <a:pt x="8180" y="15912"/>
                  <a:pt x="8101" y="16280"/>
                </a:cubicBezTo>
                <a:cubicBezTo>
                  <a:pt x="8207" y="16528"/>
                  <a:pt x="8361" y="16705"/>
                  <a:pt x="8450" y="16705"/>
                </a:cubicBezTo>
                <a:cubicBezTo>
                  <a:pt x="8494" y="16705"/>
                  <a:pt x="8521" y="16664"/>
                  <a:pt x="8521" y="16569"/>
                </a:cubicBezTo>
                <a:lnTo>
                  <a:pt x="8521" y="16569"/>
                </a:lnTo>
                <a:cubicBezTo>
                  <a:pt x="8654" y="16924"/>
                  <a:pt x="8572" y="16996"/>
                  <a:pt x="8455" y="16996"/>
                </a:cubicBezTo>
                <a:cubicBezTo>
                  <a:pt x="8374" y="16996"/>
                  <a:pt x="8278" y="16962"/>
                  <a:pt x="8224" y="16962"/>
                </a:cubicBezTo>
                <a:cubicBezTo>
                  <a:pt x="8217" y="16962"/>
                  <a:pt x="8211" y="16962"/>
                  <a:pt x="8206" y="16964"/>
                </a:cubicBezTo>
                <a:cubicBezTo>
                  <a:pt x="8074" y="16753"/>
                  <a:pt x="8022" y="16543"/>
                  <a:pt x="8048" y="16306"/>
                </a:cubicBezTo>
                <a:cubicBezTo>
                  <a:pt x="7917" y="16017"/>
                  <a:pt x="7811" y="16043"/>
                  <a:pt x="7627" y="15623"/>
                </a:cubicBezTo>
                <a:lnTo>
                  <a:pt x="7627" y="15623"/>
                </a:lnTo>
                <a:cubicBezTo>
                  <a:pt x="7943" y="16438"/>
                  <a:pt x="7522" y="15912"/>
                  <a:pt x="7575" y="16543"/>
                </a:cubicBezTo>
                <a:cubicBezTo>
                  <a:pt x="7469" y="16385"/>
                  <a:pt x="7417" y="16490"/>
                  <a:pt x="7364" y="16280"/>
                </a:cubicBezTo>
                <a:cubicBezTo>
                  <a:pt x="7336" y="16255"/>
                  <a:pt x="7318" y="16245"/>
                  <a:pt x="7307" y="16245"/>
                </a:cubicBezTo>
                <a:cubicBezTo>
                  <a:pt x="7243" y="16245"/>
                  <a:pt x="7403" y="16574"/>
                  <a:pt x="7360" y="16574"/>
                </a:cubicBezTo>
                <a:cubicBezTo>
                  <a:pt x="7346" y="16574"/>
                  <a:pt x="7309" y="16537"/>
                  <a:pt x="7233" y="16438"/>
                </a:cubicBezTo>
                <a:lnTo>
                  <a:pt x="7233" y="16438"/>
                </a:lnTo>
                <a:cubicBezTo>
                  <a:pt x="7417" y="16701"/>
                  <a:pt x="7548" y="16990"/>
                  <a:pt x="7601" y="17306"/>
                </a:cubicBezTo>
                <a:cubicBezTo>
                  <a:pt x="7590" y="17309"/>
                  <a:pt x="7580" y="17311"/>
                  <a:pt x="7570" y="17311"/>
                </a:cubicBezTo>
                <a:cubicBezTo>
                  <a:pt x="7446" y="17311"/>
                  <a:pt x="7455" y="17004"/>
                  <a:pt x="7259" y="16832"/>
                </a:cubicBezTo>
                <a:lnTo>
                  <a:pt x="7259" y="16832"/>
                </a:lnTo>
                <a:cubicBezTo>
                  <a:pt x="7259" y="17043"/>
                  <a:pt x="7338" y="17279"/>
                  <a:pt x="7469" y="17464"/>
                </a:cubicBezTo>
                <a:cubicBezTo>
                  <a:pt x="7463" y="17467"/>
                  <a:pt x="7455" y="17468"/>
                  <a:pt x="7447" y="17468"/>
                </a:cubicBezTo>
                <a:cubicBezTo>
                  <a:pt x="7426" y="17468"/>
                  <a:pt x="7402" y="17460"/>
                  <a:pt x="7381" y="17460"/>
                </a:cubicBezTo>
                <a:cubicBezTo>
                  <a:pt x="7348" y="17460"/>
                  <a:pt x="7324" y="17481"/>
                  <a:pt x="7338" y="17595"/>
                </a:cubicBezTo>
                <a:cubicBezTo>
                  <a:pt x="6996" y="17253"/>
                  <a:pt x="7128" y="16780"/>
                  <a:pt x="6838" y="16438"/>
                </a:cubicBezTo>
                <a:lnTo>
                  <a:pt x="6838" y="16438"/>
                </a:lnTo>
                <a:cubicBezTo>
                  <a:pt x="6865" y="16701"/>
                  <a:pt x="6943" y="16938"/>
                  <a:pt x="7049" y="17174"/>
                </a:cubicBezTo>
                <a:cubicBezTo>
                  <a:pt x="7062" y="17287"/>
                  <a:pt x="7043" y="17323"/>
                  <a:pt x="7010" y="17323"/>
                </a:cubicBezTo>
                <a:cubicBezTo>
                  <a:pt x="6953" y="17323"/>
                  <a:pt x="6854" y="17218"/>
                  <a:pt x="6800" y="17218"/>
                </a:cubicBezTo>
                <a:cubicBezTo>
                  <a:pt x="6760" y="17218"/>
                  <a:pt x="6744" y="17273"/>
                  <a:pt x="6786" y="17464"/>
                </a:cubicBezTo>
                <a:cubicBezTo>
                  <a:pt x="6575" y="17279"/>
                  <a:pt x="6523" y="17069"/>
                  <a:pt x="6365" y="16885"/>
                </a:cubicBezTo>
                <a:cubicBezTo>
                  <a:pt x="6365" y="17095"/>
                  <a:pt x="6298" y="17149"/>
                  <a:pt x="6207" y="17149"/>
                </a:cubicBezTo>
                <a:cubicBezTo>
                  <a:pt x="6128" y="17149"/>
                  <a:pt x="6030" y="17108"/>
                  <a:pt x="5944" y="17095"/>
                </a:cubicBezTo>
                <a:lnTo>
                  <a:pt x="5944" y="17095"/>
                </a:lnTo>
                <a:cubicBezTo>
                  <a:pt x="6128" y="17753"/>
                  <a:pt x="5813" y="17648"/>
                  <a:pt x="5628" y="17674"/>
                </a:cubicBezTo>
                <a:cubicBezTo>
                  <a:pt x="5444" y="17542"/>
                  <a:pt x="5655" y="17279"/>
                  <a:pt x="5392" y="17148"/>
                </a:cubicBezTo>
                <a:lnTo>
                  <a:pt x="5392" y="17148"/>
                </a:lnTo>
                <a:cubicBezTo>
                  <a:pt x="5497" y="17753"/>
                  <a:pt x="5208" y="17542"/>
                  <a:pt x="4997" y="17674"/>
                </a:cubicBezTo>
                <a:cubicBezTo>
                  <a:pt x="4945" y="17911"/>
                  <a:pt x="5234" y="18068"/>
                  <a:pt x="5234" y="18305"/>
                </a:cubicBezTo>
                <a:cubicBezTo>
                  <a:pt x="5218" y="18321"/>
                  <a:pt x="5202" y="18329"/>
                  <a:pt x="5187" y="18329"/>
                </a:cubicBezTo>
                <a:cubicBezTo>
                  <a:pt x="5053" y="18329"/>
                  <a:pt x="4947" y="17766"/>
                  <a:pt x="4734" y="17648"/>
                </a:cubicBezTo>
                <a:cubicBezTo>
                  <a:pt x="4655" y="17700"/>
                  <a:pt x="4655" y="17805"/>
                  <a:pt x="4734" y="18042"/>
                </a:cubicBezTo>
                <a:cubicBezTo>
                  <a:pt x="4573" y="17851"/>
                  <a:pt x="4460" y="17780"/>
                  <a:pt x="4377" y="17780"/>
                </a:cubicBezTo>
                <a:cubicBezTo>
                  <a:pt x="4131" y="17780"/>
                  <a:pt x="4145" y="18412"/>
                  <a:pt x="3891" y="18412"/>
                </a:cubicBezTo>
                <a:cubicBezTo>
                  <a:pt x="3841" y="18412"/>
                  <a:pt x="3782" y="18388"/>
                  <a:pt x="3709" y="18331"/>
                </a:cubicBezTo>
                <a:lnTo>
                  <a:pt x="3709" y="18331"/>
                </a:lnTo>
                <a:cubicBezTo>
                  <a:pt x="3840" y="18963"/>
                  <a:pt x="3735" y="18884"/>
                  <a:pt x="3682" y="19331"/>
                </a:cubicBezTo>
                <a:cubicBezTo>
                  <a:pt x="3680" y="19332"/>
                  <a:pt x="3678" y="19332"/>
                  <a:pt x="3676" y="19332"/>
                </a:cubicBezTo>
                <a:cubicBezTo>
                  <a:pt x="3625" y="19332"/>
                  <a:pt x="3478" y="19116"/>
                  <a:pt x="3373" y="19116"/>
                </a:cubicBezTo>
                <a:cubicBezTo>
                  <a:pt x="3351" y="19116"/>
                  <a:pt x="3331" y="19125"/>
                  <a:pt x="3314" y="19147"/>
                </a:cubicBezTo>
                <a:cubicBezTo>
                  <a:pt x="3104" y="18700"/>
                  <a:pt x="3419" y="18831"/>
                  <a:pt x="3367" y="18516"/>
                </a:cubicBezTo>
                <a:cubicBezTo>
                  <a:pt x="3314" y="18485"/>
                  <a:pt x="3270" y="18471"/>
                  <a:pt x="3233" y="18471"/>
                </a:cubicBezTo>
                <a:cubicBezTo>
                  <a:pt x="3051" y="18471"/>
                  <a:pt x="3051" y="18814"/>
                  <a:pt x="3051" y="19120"/>
                </a:cubicBezTo>
                <a:cubicBezTo>
                  <a:pt x="2814" y="19015"/>
                  <a:pt x="2788" y="18779"/>
                  <a:pt x="2551" y="18463"/>
                </a:cubicBezTo>
                <a:cubicBezTo>
                  <a:pt x="2472" y="18621"/>
                  <a:pt x="2262" y="18410"/>
                  <a:pt x="2420" y="18884"/>
                </a:cubicBezTo>
                <a:lnTo>
                  <a:pt x="2131" y="18568"/>
                </a:lnTo>
                <a:lnTo>
                  <a:pt x="2131" y="18568"/>
                </a:lnTo>
                <a:cubicBezTo>
                  <a:pt x="2294" y="18846"/>
                  <a:pt x="2254" y="19073"/>
                  <a:pt x="2107" y="19073"/>
                </a:cubicBezTo>
                <a:cubicBezTo>
                  <a:pt x="2016" y="19073"/>
                  <a:pt x="1886" y="18988"/>
                  <a:pt x="1736" y="18779"/>
                </a:cubicBezTo>
                <a:lnTo>
                  <a:pt x="1736" y="18779"/>
                </a:lnTo>
                <a:cubicBezTo>
                  <a:pt x="1822" y="19152"/>
                  <a:pt x="1799" y="19251"/>
                  <a:pt x="1725" y="19251"/>
                </a:cubicBezTo>
                <a:cubicBezTo>
                  <a:pt x="1664" y="19251"/>
                  <a:pt x="1569" y="19183"/>
                  <a:pt x="1473" y="19147"/>
                </a:cubicBezTo>
                <a:lnTo>
                  <a:pt x="1473" y="19147"/>
                </a:lnTo>
                <a:cubicBezTo>
                  <a:pt x="1473" y="19515"/>
                  <a:pt x="1526" y="19252"/>
                  <a:pt x="1683" y="19489"/>
                </a:cubicBezTo>
                <a:cubicBezTo>
                  <a:pt x="1695" y="19603"/>
                  <a:pt x="1666" y="19628"/>
                  <a:pt x="1626" y="19628"/>
                </a:cubicBezTo>
                <a:cubicBezTo>
                  <a:pt x="1596" y="19628"/>
                  <a:pt x="1559" y="19614"/>
                  <a:pt x="1528" y="19614"/>
                </a:cubicBezTo>
                <a:cubicBezTo>
                  <a:pt x="1505" y="19614"/>
                  <a:pt x="1486" y="19622"/>
                  <a:pt x="1473" y="19646"/>
                </a:cubicBezTo>
                <a:cubicBezTo>
                  <a:pt x="1157" y="19252"/>
                  <a:pt x="1263" y="19226"/>
                  <a:pt x="1184" y="18936"/>
                </a:cubicBezTo>
                <a:lnTo>
                  <a:pt x="1184" y="18936"/>
                </a:lnTo>
                <a:cubicBezTo>
                  <a:pt x="1154" y="18946"/>
                  <a:pt x="1123" y="18953"/>
                  <a:pt x="1089" y="18953"/>
                </a:cubicBezTo>
                <a:cubicBezTo>
                  <a:pt x="949" y="18953"/>
                  <a:pt x="772" y="18841"/>
                  <a:pt x="474" y="18437"/>
                </a:cubicBezTo>
                <a:cubicBezTo>
                  <a:pt x="474" y="18360"/>
                  <a:pt x="474" y="18311"/>
                  <a:pt x="494" y="18311"/>
                </a:cubicBezTo>
                <a:cubicBezTo>
                  <a:pt x="502" y="18311"/>
                  <a:pt x="512" y="18317"/>
                  <a:pt x="526" y="18331"/>
                </a:cubicBezTo>
                <a:cubicBezTo>
                  <a:pt x="469" y="18206"/>
                  <a:pt x="400" y="18166"/>
                  <a:pt x="331" y="18166"/>
                </a:cubicBezTo>
                <a:cubicBezTo>
                  <a:pt x="210" y="18166"/>
                  <a:pt x="84" y="18288"/>
                  <a:pt x="0" y="18305"/>
                </a:cubicBezTo>
                <a:cubicBezTo>
                  <a:pt x="474" y="18463"/>
                  <a:pt x="658" y="19068"/>
                  <a:pt x="1052" y="19120"/>
                </a:cubicBezTo>
                <a:cubicBezTo>
                  <a:pt x="1052" y="19336"/>
                  <a:pt x="1014" y="19414"/>
                  <a:pt x="955" y="19414"/>
                </a:cubicBezTo>
                <a:cubicBezTo>
                  <a:pt x="802" y="19414"/>
                  <a:pt x="508" y="18906"/>
                  <a:pt x="347" y="18906"/>
                </a:cubicBezTo>
                <a:cubicBezTo>
                  <a:pt x="325" y="18906"/>
                  <a:pt x="306" y="18915"/>
                  <a:pt x="290" y="18936"/>
                </a:cubicBezTo>
                <a:cubicBezTo>
                  <a:pt x="474" y="19305"/>
                  <a:pt x="894" y="19620"/>
                  <a:pt x="1026" y="20015"/>
                </a:cubicBezTo>
                <a:cubicBezTo>
                  <a:pt x="789" y="19699"/>
                  <a:pt x="579" y="19857"/>
                  <a:pt x="316" y="19436"/>
                </a:cubicBezTo>
                <a:lnTo>
                  <a:pt x="316" y="19436"/>
                </a:lnTo>
                <a:cubicBezTo>
                  <a:pt x="395" y="19831"/>
                  <a:pt x="553" y="20225"/>
                  <a:pt x="631" y="20620"/>
                </a:cubicBezTo>
                <a:cubicBezTo>
                  <a:pt x="421" y="20015"/>
                  <a:pt x="263" y="20067"/>
                  <a:pt x="27" y="19857"/>
                </a:cubicBezTo>
                <a:lnTo>
                  <a:pt x="27" y="19857"/>
                </a:lnTo>
                <a:cubicBezTo>
                  <a:pt x="105" y="23276"/>
                  <a:pt x="158" y="26669"/>
                  <a:pt x="184" y="30088"/>
                </a:cubicBezTo>
                <a:cubicBezTo>
                  <a:pt x="2292" y="30015"/>
                  <a:pt x="4406" y="29989"/>
                  <a:pt x="6520" y="29989"/>
                </a:cubicBezTo>
                <a:cubicBezTo>
                  <a:pt x="10502" y="29989"/>
                  <a:pt x="14486" y="30079"/>
                  <a:pt x="18437" y="30114"/>
                </a:cubicBezTo>
                <a:cubicBezTo>
                  <a:pt x="22855" y="30140"/>
                  <a:pt x="27300" y="30166"/>
                  <a:pt x="31744" y="30219"/>
                </a:cubicBezTo>
                <a:cubicBezTo>
                  <a:pt x="33743" y="30272"/>
                  <a:pt x="35742" y="30245"/>
                  <a:pt x="37741" y="30298"/>
                </a:cubicBezTo>
                <a:cubicBezTo>
                  <a:pt x="37688" y="29404"/>
                  <a:pt x="37872" y="28536"/>
                  <a:pt x="38293" y="27747"/>
                </a:cubicBezTo>
                <a:cubicBezTo>
                  <a:pt x="38398" y="27931"/>
                  <a:pt x="38530" y="28089"/>
                  <a:pt x="38661" y="28273"/>
                </a:cubicBezTo>
                <a:cubicBezTo>
                  <a:pt x="38398" y="27694"/>
                  <a:pt x="38793" y="27747"/>
                  <a:pt x="38819" y="27352"/>
                </a:cubicBezTo>
                <a:cubicBezTo>
                  <a:pt x="38872" y="27484"/>
                  <a:pt x="38924" y="27615"/>
                  <a:pt x="38924" y="27721"/>
                </a:cubicBezTo>
                <a:cubicBezTo>
                  <a:pt x="39293" y="27326"/>
                  <a:pt x="39687" y="27063"/>
                  <a:pt x="39766" y="26116"/>
                </a:cubicBezTo>
                <a:cubicBezTo>
                  <a:pt x="40397" y="25643"/>
                  <a:pt x="40765" y="24880"/>
                  <a:pt x="40765" y="24065"/>
                </a:cubicBezTo>
                <a:cubicBezTo>
                  <a:pt x="41107" y="24065"/>
                  <a:pt x="41370" y="22802"/>
                  <a:pt x="41502" y="22303"/>
                </a:cubicBezTo>
                <a:cubicBezTo>
                  <a:pt x="41765" y="21461"/>
                  <a:pt x="41923" y="20593"/>
                  <a:pt x="41975" y="19699"/>
                </a:cubicBezTo>
                <a:lnTo>
                  <a:pt x="41975" y="19699"/>
                </a:lnTo>
                <a:cubicBezTo>
                  <a:pt x="41970" y="19700"/>
                  <a:pt x="41965" y="19701"/>
                  <a:pt x="41960" y="19701"/>
                </a:cubicBezTo>
                <a:cubicBezTo>
                  <a:pt x="41835" y="19701"/>
                  <a:pt x="41733" y="19401"/>
                  <a:pt x="41607" y="19199"/>
                </a:cubicBezTo>
                <a:cubicBezTo>
                  <a:pt x="41607" y="18857"/>
                  <a:pt x="41765" y="19094"/>
                  <a:pt x="41765" y="18779"/>
                </a:cubicBezTo>
                <a:cubicBezTo>
                  <a:pt x="41730" y="18757"/>
                  <a:pt x="41702" y="18749"/>
                  <a:pt x="41678" y="18749"/>
                </a:cubicBezTo>
                <a:cubicBezTo>
                  <a:pt x="41608" y="18749"/>
                  <a:pt x="41575" y="18816"/>
                  <a:pt x="41527" y="18816"/>
                </a:cubicBezTo>
                <a:cubicBezTo>
                  <a:pt x="41490" y="18816"/>
                  <a:pt x="41445" y="18778"/>
                  <a:pt x="41370" y="18647"/>
                </a:cubicBezTo>
                <a:lnTo>
                  <a:pt x="41370" y="18647"/>
                </a:lnTo>
                <a:cubicBezTo>
                  <a:pt x="41389" y="18888"/>
                  <a:pt x="41329" y="18943"/>
                  <a:pt x="41251" y="18943"/>
                </a:cubicBezTo>
                <a:cubicBezTo>
                  <a:pt x="41185" y="18943"/>
                  <a:pt x="41106" y="18904"/>
                  <a:pt x="41049" y="18904"/>
                </a:cubicBezTo>
                <a:cubicBezTo>
                  <a:pt x="40982" y="18904"/>
                  <a:pt x="40947" y="18959"/>
                  <a:pt x="41002" y="19199"/>
                </a:cubicBezTo>
                <a:cubicBezTo>
                  <a:pt x="40998" y="19233"/>
                  <a:pt x="40988" y="19247"/>
                  <a:pt x="40975" y="19247"/>
                </a:cubicBezTo>
                <a:cubicBezTo>
                  <a:pt x="40904" y="19247"/>
                  <a:pt x="40722" y="18845"/>
                  <a:pt x="40634" y="18779"/>
                </a:cubicBezTo>
                <a:cubicBezTo>
                  <a:pt x="40476" y="18963"/>
                  <a:pt x="40292" y="19094"/>
                  <a:pt x="40082" y="19173"/>
                </a:cubicBezTo>
                <a:cubicBezTo>
                  <a:pt x="40160" y="18700"/>
                  <a:pt x="40213" y="18253"/>
                  <a:pt x="40213" y="17779"/>
                </a:cubicBezTo>
                <a:lnTo>
                  <a:pt x="40213" y="17779"/>
                </a:lnTo>
                <a:cubicBezTo>
                  <a:pt x="39792" y="18042"/>
                  <a:pt x="39424" y="18305"/>
                  <a:pt x="39030" y="18621"/>
                </a:cubicBezTo>
                <a:cubicBezTo>
                  <a:pt x="38556" y="19042"/>
                  <a:pt x="38214" y="19620"/>
                  <a:pt x="38030" y="20225"/>
                </a:cubicBezTo>
                <a:cubicBezTo>
                  <a:pt x="38013" y="20267"/>
                  <a:pt x="37989" y="20285"/>
                  <a:pt x="37958" y="20285"/>
                </a:cubicBezTo>
                <a:cubicBezTo>
                  <a:pt x="37892" y="20285"/>
                  <a:pt x="37796" y="20201"/>
                  <a:pt x="37688" y="20094"/>
                </a:cubicBezTo>
                <a:lnTo>
                  <a:pt x="37688" y="20094"/>
                </a:lnTo>
                <a:cubicBezTo>
                  <a:pt x="37741" y="20251"/>
                  <a:pt x="37820" y="20409"/>
                  <a:pt x="37872" y="20541"/>
                </a:cubicBezTo>
                <a:cubicBezTo>
                  <a:pt x="37793" y="20567"/>
                  <a:pt x="37741" y="20751"/>
                  <a:pt x="37662" y="20883"/>
                </a:cubicBezTo>
                <a:cubicBezTo>
                  <a:pt x="37576" y="20721"/>
                  <a:pt x="37511" y="20653"/>
                  <a:pt x="37461" y="20653"/>
                </a:cubicBezTo>
                <a:cubicBezTo>
                  <a:pt x="37271" y="20653"/>
                  <a:pt x="37325" y="21675"/>
                  <a:pt x="37346" y="22198"/>
                </a:cubicBezTo>
                <a:cubicBezTo>
                  <a:pt x="37189" y="21908"/>
                  <a:pt x="37136" y="21566"/>
                  <a:pt x="37189" y="21251"/>
                </a:cubicBezTo>
                <a:lnTo>
                  <a:pt x="37189" y="21251"/>
                </a:lnTo>
                <a:cubicBezTo>
                  <a:pt x="37178" y="21278"/>
                  <a:pt x="37159" y="21290"/>
                  <a:pt x="37136" y="21290"/>
                </a:cubicBezTo>
                <a:cubicBezTo>
                  <a:pt x="37044" y="21290"/>
                  <a:pt x="36878" y="21102"/>
                  <a:pt x="36794" y="20830"/>
                </a:cubicBezTo>
                <a:cubicBezTo>
                  <a:pt x="36820" y="20383"/>
                  <a:pt x="36978" y="20725"/>
                  <a:pt x="36899" y="20146"/>
                </a:cubicBezTo>
                <a:cubicBezTo>
                  <a:pt x="36878" y="20111"/>
                  <a:pt x="36863" y="20097"/>
                  <a:pt x="36853" y="20097"/>
                </a:cubicBezTo>
                <a:cubicBezTo>
                  <a:pt x="36801" y="20097"/>
                  <a:pt x="36848" y="20432"/>
                  <a:pt x="36794" y="20432"/>
                </a:cubicBezTo>
                <a:cubicBezTo>
                  <a:pt x="36774" y="20432"/>
                  <a:pt x="36742" y="20391"/>
                  <a:pt x="36689" y="20278"/>
                </a:cubicBezTo>
                <a:lnTo>
                  <a:pt x="36689" y="20278"/>
                </a:lnTo>
                <a:cubicBezTo>
                  <a:pt x="36636" y="20488"/>
                  <a:pt x="36768" y="20646"/>
                  <a:pt x="36741" y="20856"/>
                </a:cubicBezTo>
                <a:cubicBezTo>
                  <a:pt x="36708" y="20889"/>
                  <a:pt x="36685" y="20923"/>
                  <a:pt x="36660" y="20923"/>
                </a:cubicBezTo>
                <a:cubicBezTo>
                  <a:pt x="36645" y="20923"/>
                  <a:pt x="36629" y="20912"/>
                  <a:pt x="36610" y="20883"/>
                </a:cubicBezTo>
                <a:cubicBezTo>
                  <a:pt x="36505" y="20567"/>
                  <a:pt x="36531" y="20251"/>
                  <a:pt x="36452" y="19936"/>
                </a:cubicBezTo>
                <a:cubicBezTo>
                  <a:pt x="36452" y="19883"/>
                  <a:pt x="36505" y="19936"/>
                  <a:pt x="36505" y="19831"/>
                </a:cubicBezTo>
                <a:cubicBezTo>
                  <a:pt x="36541" y="20028"/>
                  <a:pt x="36579" y="20097"/>
                  <a:pt x="36619" y="20097"/>
                </a:cubicBezTo>
                <a:cubicBezTo>
                  <a:pt x="36696" y="20097"/>
                  <a:pt x="36777" y="19838"/>
                  <a:pt x="36847" y="19752"/>
                </a:cubicBezTo>
                <a:cubicBezTo>
                  <a:pt x="36952" y="19909"/>
                  <a:pt x="36978" y="20067"/>
                  <a:pt x="37083" y="20199"/>
                </a:cubicBezTo>
                <a:cubicBezTo>
                  <a:pt x="37267" y="19831"/>
                  <a:pt x="37031" y="18884"/>
                  <a:pt x="37215" y="18621"/>
                </a:cubicBezTo>
                <a:lnTo>
                  <a:pt x="37215" y="18621"/>
                </a:lnTo>
                <a:cubicBezTo>
                  <a:pt x="37346" y="18936"/>
                  <a:pt x="37215" y="19331"/>
                  <a:pt x="37241" y="19673"/>
                </a:cubicBezTo>
                <a:cubicBezTo>
                  <a:pt x="37373" y="19673"/>
                  <a:pt x="37557" y="19383"/>
                  <a:pt x="37346" y="18989"/>
                </a:cubicBezTo>
                <a:lnTo>
                  <a:pt x="37346" y="18989"/>
                </a:lnTo>
                <a:cubicBezTo>
                  <a:pt x="37388" y="19011"/>
                  <a:pt x="37425" y="19021"/>
                  <a:pt x="37460" y="19021"/>
                </a:cubicBezTo>
                <a:cubicBezTo>
                  <a:pt x="37759" y="19021"/>
                  <a:pt x="37839" y="18274"/>
                  <a:pt x="38004" y="17779"/>
                </a:cubicBezTo>
                <a:cubicBezTo>
                  <a:pt x="37967" y="17749"/>
                  <a:pt x="37935" y="17735"/>
                  <a:pt x="37908" y="17735"/>
                </a:cubicBezTo>
                <a:cubicBezTo>
                  <a:pt x="37719" y="17735"/>
                  <a:pt x="37727" y="18372"/>
                  <a:pt x="37636" y="18647"/>
                </a:cubicBezTo>
                <a:cubicBezTo>
                  <a:pt x="37501" y="17976"/>
                  <a:pt x="37633" y="17585"/>
                  <a:pt x="37856" y="17585"/>
                </a:cubicBezTo>
                <a:cubicBezTo>
                  <a:pt x="37940" y="17585"/>
                  <a:pt x="38036" y="17639"/>
                  <a:pt x="38135" y="17753"/>
                </a:cubicBezTo>
                <a:cubicBezTo>
                  <a:pt x="38221" y="17305"/>
                  <a:pt x="38306" y="16892"/>
                  <a:pt x="38532" y="16892"/>
                </a:cubicBezTo>
                <a:cubicBezTo>
                  <a:pt x="38584" y="16892"/>
                  <a:pt x="38644" y="16914"/>
                  <a:pt x="38714" y="16964"/>
                </a:cubicBezTo>
                <a:cubicBezTo>
                  <a:pt x="39108" y="15517"/>
                  <a:pt x="40003" y="15649"/>
                  <a:pt x="40476" y="14439"/>
                </a:cubicBezTo>
                <a:cubicBezTo>
                  <a:pt x="40134" y="14045"/>
                  <a:pt x="40082" y="14413"/>
                  <a:pt x="39713" y="13808"/>
                </a:cubicBezTo>
                <a:cubicBezTo>
                  <a:pt x="39645" y="13899"/>
                  <a:pt x="39571" y="13956"/>
                  <a:pt x="39483" y="13956"/>
                </a:cubicBezTo>
                <a:cubicBezTo>
                  <a:pt x="39370" y="13956"/>
                  <a:pt x="39234" y="13861"/>
                  <a:pt x="39056" y="13624"/>
                </a:cubicBezTo>
                <a:lnTo>
                  <a:pt x="39056" y="13624"/>
                </a:lnTo>
                <a:cubicBezTo>
                  <a:pt x="39030" y="13755"/>
                  <a:pt x="39082" y="13860"/>
                  <a:pt x="39082" y="13992"/>
                </a:cubicBezTo>
                <a:cubicBezTo>
                  <a:pt x="38976" y="13797"/>
                  <a:pt x="38909" y="13740"/>
                  <a:pt x="38857" y="13740"/>
                </a:cubicBezTo>
                <a:cubicBezTo>
                  <a:pt x="38781" y="13740"/>
                  <a:pt x="38739" y="13863"/>
                  <a:pt x="38658" y="13863"/>
                </a:cubicBezTo>
                <a:cubicBezTo>
                  <a:pt x="38630" y="13863"/>
                  <a:pt x="38597" y="13848"/>
                  <a:pt x="38556" y="13808"/>
                </a:cubicBezTo>
                <a:cubicBezTo>
                  <a:pt x="38451" y="13597"/>
                  <a:pt x="38425" y="13361"/>
                  <a:pt x="38477" y="13150"/>
                </a:cubicBezTo>
                <a:cubicBezTo>
                  <a:pt x="38396" y="13062"/>
                  <a:pt x="38333" y="13030"/>
                  <a:pt x="38282" y="13030"/>
                </a:cubicBezTo>
                <a:cubicBezTo>
                  <a:pt x="38146" y="13030"/>
                  <a:pt x="38089" y="13259"/>
                  <a:pt x="37956" y="13259"/>
                </a:cubicBezTo>
                <a:cubicBezTo>
                  <a:pt x="37946" y="13259"/>
                  <a:pt x="37936" y="13258"/>
                  <a:pt x="37925" y="13256"/>
                </a:cubicBezTo>
                <a:cubicBezTo>
                  <a:pt x="37715" y="13045"/>
                  <a:pt x="37846" y="12808"/>
                  <a:pt x="37688" y="12598"/>
                </a:cubicBezTo>
                <a:cubicBezTo>
                  <a:pt x="37650" y="12577"/>
                  <a:pt x="37617" y="12568"/>
                  <a:pt x="37588" y="12568"/>
                </a:cubicBezTo>
                <a:cubicBezTo>
                  <a:pt x="37360" y="12568"/>
                  <a:pt x="37396" y="13154"/>
                  <a:pt x="37162" y="13387"/>
                </a:cubicBezTo>
                <a:cubicBezTo>
                  <a:pt x="36926" y="12887"/>
                  <a:pt x="37136" y="12414"/>
                  <a:pt x="37162" y="12125"/>
                </a:cubicBezTo>
                <a:cubicBezTo>
                  <a:pt x="37110" y="12125"/>
                  <a:pt x="37004" y="12019"/>
                  <a:pt x="36899" y="11862"/>
                </a:cubicBezTo>
                <a:lnTo>
                  <a:pt x="36899" y="11862"/>
                </a:lnTo>
                <a:cubicBezTo>
                  <a:pt x="36899" y="11967"/>
                  <a:pt x="36978" y="12046"/>
                  <a:pt x="37031" y="12151"/>
                </a:cubicBezTo>
                <a:cubicBezTo>
                  <a:pt x="36978" y="12414"/>
                  <a:pt x="36768" y="12046"/>
                  <a:pt x="36873" y="12572"/>
                </a:cubicBezTo>
                <a:cubicBezTo>
                  <a:pt x="36741" y="12414"/>
                  <a:pt x="36741" y="12256"/>
                  <a:pt x="36610" y="12125"/>
                </a:cubicBezTo>
                <a:cubicBezTo>
                  <a:pt x="36528" y="12411"/>
                  <a:pt x="36351" y="12443"/>
                  <a:pt x="36165" y="12443"/>
                </a:cubicBezTo>
                <a:cubicBezTo>
                  <a:pt x="36112" y="12443"/>
                  <a:pt x="36058" y="12440"/>
                  <a:pt x="36005" y="12440"/>
                </a:cubicBezTo>
                <a:cubicBezTo>
                  <a:pt x="36005" y="12703"/>
                  <a:pt x="36084" y="12966"/>
                  <a:pt x="36215" y="13177"/>
                </a:cubicBezTo>
                <a:cubicBezTo>
                  <a:pt x="36215" y="13440"/>
                  <a:pt x="36189" y="13545"/>
                  <a:pt x="36137" y="13597"/>
                </a:cubicBezTo>
                <a:cubicBezTo>
                  <a:pt x="36115" y="13553"/>
                  <a:pt x="36093" y="13510"/>
                  <a:pt x="36072" y="13466"/>
                </a:cubicBezTo>
                <a:lnTo>
                  <a:pt x="36072" y="13466"/>
                </a:lnTo>
                <a:cubicBezTo>
                  <a:pt x="36113" y="13650"/>
                  <a:pt x="36094" y="13850"/>
                  <a:pt x="36015" y="13850"/>
                </a:cubicBezTo>
                <a:cubicBezTo>
                  <a:pt x="35985" y="13850"/>
                  <a:pt x="35947" y="13822"/>
                  <a:pt x="35900" y="13755"/>
                </a:cubicBezTo>
                <a:cubicBezTo>
                  <a:pt x="35919" y="13529"/>
                  <a:pt x="35843" y="13276"/>
                  <a:pt x="35905" y="13276"/>
                </a:cubicBezTo>
                <a:cubicBezTo>
                  <a:pt x="35927" y="13276"/>
                  <a:pt x="35965" y="13307"/>
                  <a:pt x="36030" y="13382"/>
                </a:cubicBezTo>
                <a:lnTo>
                  <a:pt x="36030" y="13382"/>
                </a:lnTo>
                <a:cubicBezTo>
                  <a:pt x="35891" y="13093"/>
                  <a:pt x="35769" y="12815"/>
                  <a:pt x="35663" y="12519"/>
                </a:cubicBezTo>
                <a:cubicBezTo>
                  <a:pt x="35874" y="12335"/>
                  <a:pt x="36058" y="11493"/>
                  <a:pt x="35900" y="10704"/>
                </a:cubicBezTo>
                <a:cubicBezTo>
                  <a:pt x="36178" y="10447"/>
                  <a:pt x="36439" y="10155"/>
                  <a:pt x="36811" y="10155"/>
                </a:cubicBezTo>
                <a:cubicBezTo>
                  <a:pt x="36895" y="10155"/>
                  <a:pt x="36986" y="10171"/>
                  <a:pt x="37083" y="10205"/>
                </a:cubicBezTo>
                <a:cubicBezTo>
                  <a:pt x="36858" y="9736"/>
                  <a:pt x="36953" y="9646"/>
                  <a:pt x="37096" y="9646"/>
                </a:cubicBezTo>
                <a:cubicBezTo>
                  <a:pt x="37170" y="9646"/>
                  <a:pt x="37257" y="9670"/>
                  <a:pt x="37320" y="9679"/>
                </a:cubicBezTo>
                <a:cubicBezTo>
                  <a:pt x="37399" y="9863"/>
                  <a:pt x="37353" y="9869"/>
                  <a:pt x="37290" y="9869"/>
                </a:cubicBezTo>
                <a:cubicBezTo>
                  <a:pt x="37286" y="9869"/>
                  <a:pt x="37281" y="9869"/>
                  <a:pt x="37276" y="9869"/>
                </a:cubicBezTo>
                <a:cubicBezTo>
                  <a:pt x="37216" y="9869"/>
                  <a:pt x="37150" y="9875"/>
                  <a:pt x="37162" y="10021"/>
                </a:cubicBezTo>
                <a:cubicBezTo>
                  <a:pt x="37215" y="10077"/>
                  <a:pt x="37256" y="10102"/>
                  <a:pt x="37290" y="10102"/>
                </a:cubicBezTo>
                <a:cubicBezTo>
                  <a:pt x="37458" y="10102"/>
                  <a:pt x="37425" y="9495"/>
                  <a:pt x="37557" y="9363"/>
                </a:cubicBezTo>
                <a:cubicBezTo>
                  <a:pt x="37725" y="9555"/>
                  <a:pt x="37630" y="9791"/>
                  <a:pt x="37752" y="9791"/>
                </a:cubicBezTo>
                <a:cubicBezTo>
                  <a:pt x="37764" y="9791"/>
                  <a:pt x="37777" y="9789"/>
                  <a:pt x="37793" y="9784"/>
                </a:cubicBezTo>
                <a:cubicBezTo>
                  <a:pt x="37662" y="9259"/>
                  <a:pt x="37950" y="9080"/>
                  <a:pt x="38216" y="9080"/>
                </a:cubicBezTo>
                <a:cubicBezTo>
                  <a:pt x="38270" y="9080"/>
                  <a:pt x="38323" y="9087"/>
                  <a:pt x="38372" y="9100"/>
                </a:cubicBezTo>
                <a:cubicBezTo>
                  <a:pt x="38398" y="8469"/>
                  <a:pt x="38714" y="8679"/>
                  <a:pt x="38924" y="8337"/>
                </a:cubicBezTo>
                <a:cubicBezTo>
                  <a:pt x="38856" y="8104"/>
                  <a:pt x="38799" y="8032"/>
                  <a:pt x="38747" y="8032"/>
                </a:cubicBezTo>
                <a:cubicBezTo>
                  <a:pt x="38665" y="8032"/>
                  <a:pt x="38597" y="8210"/>
                  <a:pt x="38522" y="8210"/>
                </a:cubicBezTo>
                <a:cubicBezTo>
                  <a:pt x="38516" y="8210"/>
                  <a:pt x="38510" y="8208"/>
                  <a:pt x="38504" y="8206"/>
                </a:cubicBezTo>
                <a:cubicBezTo>
                  <a:pt x="38606" y="7878"/>
                  <a:pt x="38836" y="7279"/>
                  <a:pt x="39219" y="7279"/>
                </a:cubicBezTo>
                <a:cubicBezTo>
                  <a:pt x="39327" y="7279"/>
                  <a:pt x="39448" y="7327"/>
                  <a:pt x="39582" y="7443"/>
                </a:cubicBezTo>
                <a:cubicBezTo>
                  <a:pt x="39634" y="6602"/>
                  <a:pt x="40844" y="7075"/>
                  <a:pt x="40423" y="5444"/>
                </a:cubicBezTo>
                <a:lnTo>
                  <a:pt x="40423" y="5444"/>
                </a:lnTo>
                <a:cubicBezTo>
                  <a:pt x="40453" y="5458"/>
                  <a:pt x="40479" y="5464"/>
                  <a:pt x="40501" y="5464"/>
                </a:cubicBezTo>
                <a:cubicBezTo>
                  <a:pt x="40708" y="5464"/>
                  <a:pt x="40633" y="4937"/>
                  <a:pt x="40790" y="4937"/>
                </a:cubicBezTo>
                <a:cubicBezTo>
                  <a:pt x="40812" y="4937"/>
                  <a:pt x="40838" y="4947"/>
                  <a:pt x="40871" y="4971"/>
                </a:cubicBezTo>
                <a:cubicBezTo>
                  <a:pt x="40976" y="5313"/>
                  <a:pt x="40818" y="5234"/>
                  <a:pt x="40949" y="5629"/>
                </a:cubicBezTo>
                <a:cubicBezTo>
                  <a:pt x="41423" y="4655"/>
                  <a:pt x="41502" y="3525"/>
                  <a:pt x="41212" y="2473"/>
                </a:cubicBezTo>
                <a:cubicBezTo>
                  <a:pt x="40923" y="2236"/>
                  <a:pt x="40713" y="1894"/>
                  <a:pt x="40608" y="1526"/>
                </a:cubicBezTo>
                <a:cubicBezTo>
                  <a:pt x="40187" y="1184"/>
                  <a:pt x="39766" y="1447"/>
                  <a:pt x="39319" y="290"/>
                </a:cubicBezTo>
                <a:lnTo>
                  <a:pt x="39319" y="290"/>
                </a:lnTo>
                <a:cubicBezTo>
                  <a:pt x="39345" y="842"/>
                  <a:pt x="39030" y="710"/>
                  <a:pt x="39161" y="1289"/>
                </a:cubicBezTo>
                <a:cubicBezTo>
                  <a:pt x="39174" y="1302"/>
                  <a:pt x="39185" y="1308"/>
                  <a:pt x="39195" y="1308"/>
                </a:cubicBezTo>
                <a:cubicBezTo>
                  <a:pt x="39241" y="1308"/>
                  <a:pt x="39244" y="1166"/>
                  <a:pt x="39266" y="1079"/>
                </a:cubicBezTo>
                <a:cubicBezTo>
                  <a:pt x="39424" y="1394"/>
                  <a:pt x="39319" y="1315"/>
                  <a:pt x="39293" y="1552"/>
                </a:cubicBezTo>
                <a:cubicBezTo>
                  <a:pt x="39132" y="1311"/>
                  <a:pt x="39017" y="1208"/>
                  <a:pt x="38949" y="1208"/>
                </a:cubicBezTo>
                <a:cubicBezTo>
                  <a:pt x="38927" y="1208"/>
                  <a:pt x="38910" y="1218"/>
                  <a:pt x="38898" y="1236"/>
                </a:cubicBezTo>
                <a:cubicBezTo>
                  <a:pt x="38740" y="1052"/>
                  <a:pt x="38688" y="816"/>
                  <a:pt x="38740" y="579"/>
                </a:cubicBezTo>
                <a:cubicBezTo>
                  <a:pt x="38722" y="570"/>
                  <a:pt x="38706" y="566"/>
                  <a:pt x="38692" y="566"/>
                </a:cubicBezTo>
                <a:cubicBezTo>
                  <a:pt x="38621" y="566"/>
                  <a:pt x="38596" y="672"/>
                  <a:pt x="38661" y="868"/>
                </a:cubicBezTo>
                <a:cubicBezTo>
                  <a:pt x="38548" y="705"/>
                  <a:pt x="38442" y="639"/>
                  <a:pt x="38344" y="639"/>
                </a:cubicBezTo>
                <a:cubicBezTo>
                  <a:pt x="38078" y="639"/>
                  <a:pt x="37868" y="1120"/>
                  <a:pt x="37715" y="1447"/>
                </a:cubicBezTo>
                <a:cubicBezTo>
                  <a:pt x="37577" y="1293"/>
                  <a:pt x="37467" y="1227"/>
                  <a:pt x="37377" y="1227"/>
                </a:cubicBezTo>
                <a:cubicBezTo>
                  <a:pt x="37039" y="1227"/>
                  <a:pt x="36992" y="2159"/>
                  <a:pt x="36847" y="2762"/>
                </a:cubicBezTo>
                <a:cubicBezTo>
                  <a:pt x="36794" y="2709"/>
                  <a:pt x="36741" y="2630"/>
                  <a:pt x="36715" y="2578"/>
                </a:cubicBezTo>
                <a:cubicBezTo>
                  <a:pt x="36557" y="1552"/>
                  <a:pt x="36926" y="1394"/>
                  <a:pt x="36926" y="710"/>
                </a:cubicBezTo>
                <a:cubicBezTo>
                  <a:pt x="36768" y="447"/>
                  <a:pt x="36768" y="710"/>
                  <a:pt x="36584" y="369"/>
                </a:cubicBezTo>
                <a:cubicBezTo>
                  <a:pt x="36321" y="1552"/>
                  <a:pt x="35847" y="1289"/>
                  <a:pt x="35479" y="2131"/>
                </a:cubicBezTo>
                <a:cubicBezTo>
                  <a:pt x="35453" y="2025"/>
                  <a:pt x="35400" y="1947"/>
                  <a:pt x="35374" y="1841"/>
                </a:cubicBezTo>
                <a:cubicBezTo>
                  <a:pt x="35611" y="1499"/>
                  <a:pt x="35716" y="1079"/>
                  <a:pt x="35663" y="632"/>
                </a:cubicBezTo>
                <a:cubicBezTo>
                  <a:pt x="35609" y="555"/>
                  <a:pt x="35574" y="532"/>
                  <a:pt x="35546" y="532"/>
                </a:cubicBezTo>
                <a:cubicBezTo>
                  <a:pt x="35504" y="532"/>
                  <a:pt x="35481" y="584"/>
                  <a:pt x="35443" y="584"/>
                </a:cubicBezTo>
                <a:cubicBezTo>
                  <a:pt x="35419" y="584"/>
                  <a:pt x="35390" y="564"/>
                  <a:pt x="35348" y="500"/>
                </a:cubicBezTo>
                <a:lnTo>
                  <a:pt x="35348" y="500"/>
                </a:lnTo>
                <a:cubicBezTo>
                  <a:pt x="35458" y="757"/>
                  <a:pt x="35453" y="898"/>
                  <a:pt x="35377" y="898"/>
                </a:cubicBezTo>
                <a:cubicBezTo>
                  <a:pt x="35344" y="898"/>
                  <a:pt x="35298" y="871"/>
                  <a:pt x="35242" y="816"/>
                </a:cubicBezTo>
                <a:lnTo>
                  <a:pt x="35242" y="816"/>
                </a:lnTo>
                <a:cubicBezTo>
                  <a:pt x="35348" y="1052"/>
                  <a:pt x="35426" y="1289"/>
                  <a:pt x="35479" y="1552"/>
                </a:cubicBezTo>
                <a:cubicBezTo>
                  <a:pt x="35440" y="1531"/>
                  <a:pt x="35400" y="1520"/>
                  <a:pt x="35361" y="1520"/>
                </a:cubicBezTo>
                <a:cubicBezTo>
                  <a:pt x="35110" y="1520"/>
                  <a:pt x="34894" y="1941"/>
                  <a:pt x="35190" y="2578"/>
                </a:cubicBezTo>
                <a:cubicBezTo>
                  <a:pt x="35190" y="2626"/>
                  <a:pt x="35184" y="2646"/>
                  <a:pt x="35174" y="2646"/>
                </a:cubicBezTo>
                <a:cubicBezTo>
                  <a:pt x="35131" y="2646"/>
                  <a:pt x="35008" y="2246"/>
                  <a:pt x="34952" y="2246"/>
                </a:cubicBezTo>
                <a:cubicBezTo>
                  <a:pt x="34940" y="2246"/>
                  <a:pt x="34931" y="2266"/>
                  <a:pt x="34927" y="2315"/>
                </a:cubicBezTo>
                <a:cubicBezTo>
                  <a:pt x="34848" y="2131"/>
                  <a:pt x="35006" y="2104"/>
                  <a:pt x="34822" y="1762"/>
                </a:cubicBezTo>
                <a:cubicBezTo>
                  <a:pt x="34819" y="1762"/>
                  <a:pt x="34816" y="1762"/>
                  <a:pt x="34814" y="1762"/>
                </a:cubicBezTo>
                <a:cubicBezTo>
                  <a:pt x="34667" y="1762"/>
                  <a:pt x="34771" y="2477"/>
                  <a:pt x="34900" y="2709"/>
                </a:cubicBezTo>
                <a:cubicBezTo>
                  <a:pt x="34894" y="2727"/>
                  <a:pt x="34887" y="2735"/>
                  <a:pt x="34878" y="2735"/>
                </a:cubicBezTo>
                <a:cubicBezTo>
                  <a:pt x="34807" y="2735"/>
                  <a:pt x="34649" y="2244"/>
                  <a:pt x="34532" y="2104"/>
                </a:cubicBezTo>
                <a:lnTo>
                  <a:pt x="34532" y="2104"/>
                </a:lnTo>
                <a:cubicBezTo>
                  <a:pt x="34427" y="2420"/>
                  <a:pt x="34637" y="2657"/>
                  <a:pt x="34611" y="2972"/>
                </a:cubicBezTo>
                <a:cubicBezTo>
                  <a:pt x="34606" y="3010"/>
                  <a:pt x="34597" y="3025"/>
                  <a:pt x="34584" y="3025"/>
                </a:cubicBezTo>
                <a:cubicBezTo>
                  <a:pt x="34526" y="3025"/>
                  <a:pt x="34405" y="2690"/>
                  <a:pt x="34427" y="2604"/>
                </a:cubicBezTo>
                <a:cubicBezTo>
                  <a:pt x="34406" y="2591"/>
                  <a:pt x="34389" y="2585"/>
                  <a:pt x="34376" y="2585"/>
                </a:cubicBezTo>
                <a:cubicBezTo>
                  <a:pt x="34257" y="2585"/>
                  <a:pt x="34430" y="3064"/>
                  <a:pt x="34453" y="3183"/>
                </a:cubicBezTo>
                <a:cubicBezTo>
                  <a:pt x="34269" y="3051"/>
                  <a:pt x="34138" y="2867"/>
                  <a:pt x="34059" y="2683"/>
                </a:cubicBezTo>
                <a:cubicBezTo>
                  <a:pt x="34033" y="2315"/>
                  <a:pt x="34164" y="2394"/>
                  <a:pt x="34164" y="2157"/>
                </a:cubicBezTo>
                <a:cubicBezTo>
                  <a:pt x="34115" y="2116"/>
                  <a:pt x="34077" y="2098"/>
                  <a:pt x="34048" y="2098"/>
                </a:cubicBezTo>
                <a:cubicBezTo>
                  <a:pt x="33889" y="2098"/>
                  <a:pt x="34000" y="2635"/>
                  <a:pt x="34111" y="2946"/>
                </a:cubicBezTo>
                <a:cubicBezTo>
                  <a:pt x="33901" y="3104"/>
                  <a:pt x="33691" y="3209"/>
                  <a:pt x="33770" y="3998"/>
                </a:cubicBezTo>
                <a:cubicBezTo>
                  <a:pt x="33526" y="3803"/>
                  <a:pt x="33621" y="3540"/>
                  <a:pt x="33489" y="3314"/>
                </a:cubicBezTo>
                <a:lnTo>
                  <a:pt x="33489" y="3314"/>
                </a:lnTo>
                <a:cubicBezTo>
                  <a:pt x="33567" y="3578"/>
                  <a:pt x="33612" y="3859"/>
                  <a:pt x="33612" y="4077"/>
                </a:cubicBezTo>
                <a:cubicBezTo>
                  <a:pt x="33518" y="3952"/>
                  <a:pt x="33449" y="3903"/>
                  <a:pt x="33396" y="3903"/>
                </a:cubicBezTo>
                <a:cubicBezTo>
                  <a:pt x="33206" y="3903"/>
                  <a:pt x="33221" y="4533"/>
                  <a:pt x="33038" y="4533"/>
                </a:cubicBezTo>
                <a:cubicBezTo>
                  <a:pt x="33014" y="4533"/>
                  <a:pt x="32986" y="4522"/>
                  <a:pt x="32954" y="4498"/>
                </a:cubicBezTo>
                <a:cubicBezTo>
                  <a:pt x="32691" y="4129"/>
                  <a:pt x="33007" y="4261"/>
                  <a:pt x="32849" y="3919"/>
                </a:cubicBezTo>
                <a:lnTo>
                  <a:pt x="32849" y="3919"/>
                </a:lnTo>
                <a:cubicBezTo>
                  <a:pt x="32822" y="4056"/>
                  <a:pt x="32759" y="4143"/>
                  <a:pt x="32690" y="4143"/>
                </a:cubicBezTo>
                <a:cubicBezTo>
                  <a:pt x="32626" y="4143"/>
                  <a:pt x="32558" y="4069"/>
                  <a:pt x="32507" y="3893"/>
                </a:cubicBezTo>
                <a:cubicBezTo>
                  <a:pt x="32639" y="3630"/>
                  <a:pt x="32612" y="3525"/>
                  <a:pt x="32612" y="2893"/>
                </a:cubicBezTo>
                <a:lnTo>
                  <a:pt x="32639" y="2893"/>
                </a:lnTo>
                <a:cubicBezTo>
                  <a:pt x="32718" y="3042"/>
                  <a:pt x="32768" y="3101"/>
                  <a:pt x="32798" y="3101"/>
                </a:cubicBezTo>
                <a:cubicBezTo>
                  <a:pt x="32849" y="3101"/>
                  <a:pt x="32849" y="2942"/>
                  <a:pt x="32849" y="2762"/>
                </a:cubicBezTo>
                <a:cubicBezTo>
                  <a:pt x="33059" y="3025"/>
                  <a:pt x="33217" y="3314"/>
                  <a:pt x="33349" y="3630"/>
                </a:cubicBezTo>
                <a:cubicBezTo>
                  <a:pt x="33428" y="3235"/>
                  <a:pt x="33165" y="2893"/>
                  <a:pt x="33007" y="2525"/>
                </a:cubicBezTo>
                <a:lnTo>
                  <a:pt x="33007" y="2525"/>
                </a:lnTo>
                <a:cubicBezTo>
                  <a:pt x="33194" y="2597"/>
                  <a:pt x="33358" y="2899"/>
                  <a:pt x="33468" y="3244"/>
                </a:cubicBezTo>
                <a:lnTo>
                  <a:pt x="33468" y="3244"/>
                </a:lnTo>
                <a:cubicBezTo>
                  <a:pt x="33569" y="3116"/>
                  <a:pt x="33669" y="2965"/>
                  <a:pt x="33770" y="2814"/>
                </a:cubicBezTo>
                <a:cubicBezTo>
                  <a:pt x="33533" y="2499"/>
                  <a:pt x="33428" y="2131"/>
                  <a:pt x="33454" y="1736"/>
                </a:cubicBezTo>
                <a:cubicBezTo>
                  <a:pt x="33414" y="1690"/>
                  <a:pt x="33383" y="1670"/>
                  <a:pt x="33360" y="1670"/>
                </a:cubicBezTo>
                <a:cubicBezTo>
                  <a:pt x="33290" y="1670"/>
                  <a:pt x="33290" y="1848"/>
                  <a:pt x="33349" y="2025"/>
                </a:cubicBezTo>
                <a:cubicBezTo>
                  <a:pt x="33191" y="1605"/>
                  <a:pt x="33191" y="2025"/>
                  <a:pt x="32981" y="1526"/>
                </a:cubicBezTo>
                <a:cubicBezTo>
                  <a:pt x="32928" y="2078"/>
                  <a:pt x="32770" y="2104"/>
                  <a:pt x="32507" y="2210"/>
                </a:cubicBezTo>
                <a:cubicBezTo>
                  <a:pt x="32422" y="2040"/>
                  <a:pt x="32458" y="1870"/>
                  <a:pt x="32543" y="1870"/>
                </a:cubicBezTo>
                <a:cubicBezTo>
                  <a:pt x="32590" y="1870"/>
                  <a:pt x="32652" y="1921"/>
                  <a:pt x="32718" y="2052"/>
                </a:cubicBezTo>
                <a:cubicBezTo>
                  <a:pt x="32744" y="1999"/>
                  <a:pt x="32718" y="1920"/>
                  <a:pt x="32665" y="1868"/>
                </a:cubicBezTo>
                <a:lnTo>
                  <a:pt x="32665" y="1684"/>
                </a:lnTo>
                <a:cubicBezTo>
                  <a:pt x="32602" y="1607"/>
                  <a:pt x="32554" y="1576"/>
                  <a:pt x="32516" y="1576"/>
                </a:cubicBezTo>
                <a:cubicBezTo>
                  <a:pt x="32409" y="1576"/>
                  <a:pt x="32374" y="1811"/>
                  <a:pt x="32297" y="1947"/>
                </a:cubicBezTo>
                <a:cubicBezTo>
                  <a:pt x="32113" y="1605"/>
                  <a:pt x="32086" y="1210"/>
                  <a:pt x="31876" y="868"/>
                </a:cubicBezTo>
                <a:lnTo>
                  <a:pt x="31876" y="868"/>
                </a:lnTo>
                <a:cubicBezTo>
                  <a:pt x="31929" y="1263"/>
                  <a:pt x="31876" y="1105"/>
                  <a:pt x="31850" y="1447"/>
                </a:cubicBezTo>
                <a:cubicBezTo>
                  <a:pt x="31639" y="1263"/>
                  <a:pt x="31613" y="1052"/>
                  <a:pt x="31481" y="842"/>
                </a:cubicBezTo>
                <a:lnTo>
                  <a:pt x="31481" y="842"/>
                </a:lnTo>
                <a:cubicBezTo>
                  <a:pt x="31455" y="1000"/>
                  <a:pt x="31481" y="1184"/>
                  <a:pt x="31508" y="1315"/>
                </a:cubicBezTo>
                <a:cubicBezTo>
                  <a:pt x="31350" y="1158"/>
                  <a:pt x="31376" y="973"/>
                  <a:pt x="31192" y="816"/>
                </a:cubicBezTo>
                <a:cubicBezTo>
                  <a:pt x="31034" y="1079"/>
                  <a:pt x="30824" y="1079"/>
                  <a:pt x="30614" y="1131"/>
                </a:cubicBezTo>
                <a:cubicBezTo>
                  <a:pt x="30377" y="737"/>
                  <a:pt x="30614" y="868"/>
                  <a:pt x="30587" y="447"/>
                </a:cubicBezTo>
                <a:cubicBezTo>
                  <a:pt x="30555" y="406"/>
                  <a:pt x="30530" y="391"/>
                  <a:pt x="30510" y="391"/>
                </a:cubicBezTo>
                <a:cubicBezTo>
                  <a:pt x="30443" y="391"/>
                  <a:pt x="30423" y="558"/>
                  <a:pt x="30354" y="558"/>
                </a:cubicBezTo>
                <a:cubicBezTo>
                  <a:pt x="30322" y="558"/>
                  <a:pt x="30280" y="523"/>
                  <a:pt x="30219" y="421"/>
                </a:cubicBezTo>
                <a:lnTo>
                  <a:pt x="30219" y="421"/>
                </a:lnTo>
                <a:cubicBezTo>
                  <a:pt x="30272" y="579"/>
                  <a:pt x="30245" y="737"/>
                  <a:pt x="30351" y="895"/>
                </a:cubicBezTo>
                <a:cubicBezTo>
                  <a:pt x="30285" y="870"/>
                  <a:pt x="30223" y="859"/>
                  <a:pt x="30165" y="859"/>
                </a:cubicBezTo>
                <a:cubicBezTo>
                  <a:pt x="29700" y="859"/>
                  <a:pt x="29457" y="1564"/>
                  <a:pt x="29006" y="1564"/>
                </a:cubicBezTo>
                <a:cubicBezTo>
                  <a:pt x="28973" y="1564"/>
                  <a:pt x="28939" y="1560"/>
                  <a:pt x="28904" y="1552"/>
                </a:cubicBezTo>
                <a:lnTo>
                  <a:pt x="28904" y="1552"/>
                </a:lnTo>
                <a:cubicBezTo>
                  <a:pt x="28904" y="1684"/>
                  <a:pt x="29009" y="1789"/>
                  <a:pt x="29088" y="1920"/>
                </a:cubicBezTo>
                <a:cubicBezTo>
                  <a:pt x="29088" y="2157"/>
                  <a:pt x="29088" y="2394"/>
                  <a:pt x="28983" y="2420"/>
                </a:cubicBezTo>
                <a:cubicBezTo>
                  <a:pt x="28823" y="2051"/>
                  <a:pt x="28709" y="1918"/>
                  <a:pt x="28621" y="1918"/>
                </a:cubicBezTo>
                <a:cubicBezTo>
                  <a:pt x="28392" y="1918"/>
                  <a:pt x="28339" y="2827"/>
                  <a:pt x="28110" y="2827"/>
                </a:cubicBezTo>
                <a:cubicBezTo>
                  <a:pt x="28095" y="2827"/>
                  <a:pt x="28079" y="2823"/>
                  <a:pt x="28062" y="2814"/>
                </a:cubicBezTo>
                <a:cubicBezTo>
                  <a:pt x="27721" y="1499"/>
                  <a:pt x="28220" y="1736"/>
                  <a:pt x="28299" y="1105"/>
                </a:cubicBezTo>
                <a:cubicBezTo>
                  <a:pt x="28259" y="1060"/>
                  <a:pt x="28227" y="1044"/>
                  <a:pt x="28199" y="1044"/>
                </a:cubicBezTo>
                <a:cubicBezTo>
                  <a:pt x="28117" y="1044"/>
                  <a:pt x="28077" y="1191"/>
                  <a:pt x="28011" y="1191"/>
                </a:cubicBezTo>
                <a:cubicBezTo>
                  <a:pt x="27967" y="1191"/>
                  <a:pt x="27912" y="1128"/>
                  <a:pt x="27826" y="921"/>
                </a:cubicBezTo>
                <a:lnTo>
                  <a:pt x="27773" y="1499"/>
                </a:lnTo>
                <a:cubicBezTo>
                  <a:pt x="27668" y="1368"/>
                  <a:pt x="27589" y="1210"/>
                  <a:pt x="27536" y="1052"/>
                </a:cubicBezTo>
                <a:cubicBezTo>
                  <a:pt x="27600" y="1052"/>
                  <a:pt x="27595" y="759"/>
                  <a:pt x="27675" y="759"/>
                </a:cubicBezTo>
                <a:cubicBezTo>
                  <a:pt x="27693" y="759"/>
                  <a:pt x="27717" y="776"/>
                  <a:pt x="27747" y="816"/>
                </a:cubicBezTo>
                <a:cubicBezTo>
                  <a:pt x="27563" y="421"/>
                  <a:pt x="27747" y="579"/>
                  <a:pt x="27642" y="158"/>
                </a:cubicBezTo>
                <a:cubicBezTo>
                  <a:pt x="27574" y="45"/>
                  <a:pt x="27529" y="0"/>
                  <a:pt x="27498" y="0"/>
                </a:cubicBezTo>
                <a:close/>
              </a:path>
            </a:pathLst>
          </a:custGeom>
          <a:solidFill>
            <a:srgbClr val="373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"/>
          <p:cNvSpPr/>
          <p:nvPr/>
        </p:nvSpPr>
        <p:spPr>
          <a:xfrm>
            <a:off x="7994353" y="3851512"/>
            <a:ext cx="1137915" cy="1310982"/>
          </a:xfrm>
          <a:custGeom>
            <a:avLst/>
            <a:gdLst/>
            <a:ahLst/>
            <a:cxnLst/>
            <a:rect l="l" t="t" r="r" b="b"/>
            <a:pathLst>
              <a:path w="28384" h="32703" extrusionOk="0">
                <a:moveTo>
                  <a:pt x="27253" y="1826"/>
                </a:moveTo>
                <a:cubicBezTo>
                  <a:pt x="27463" y="1826"/>
                  <a:pt x="27384" y="2063"/>
                  <a:pt x="27148" y="2142"/>
                </a:cubicBezTo>
                <a:cubicBezTo>
                  <a:pt x="27106" y="2158"/>
                  <a:pt x="27075" y="2167"/>
                  <a:pt x="27054" y="2167"/>
                </a:cubicBezTo>
                <a:cubicBezTo>
                  <a:pt x="27010" y="2167"/>
                  <a:pt x="27015" y="2126"/>
                  <a:pt x="27069" y="2037"/>
                </a:cubicBezTo>
                <a:lnTo>
                  <a:pt x="27016" y="2010"/>
                </a:lnTo>
                <a:cubicBezTo>
                  <a:pt x="27069" y="1931"/>
                  <a:pt x="27148" y="1852"/>
                  <a:pt x="27253" y="1826"/>
                </a:cubicBezTo>
                <a:close/>
                <a:moveTo>
                  <a:pt x="27792" y="2129"/>
                </a:moveTo>
                <a:cubicBezTo>
                  <a:pt x="27832" y="2129"/>
                  <a:pt x="27871" y="2142"/>
                  <a:pt x="27910" y="2168"/>
                </a:cubicBezTo>
                <a:cubicBezTo>
                  <a:pt x="27963" y="2221"/>
                  <a:pt x="27937" y="2300"/>
                  <a:pt x="27832" y="2326"/>
                </a:cubicBezTo>
                <a:lnTo>
                  <a:pt x="27621" y="2326"/>
                </a:lnTo>
                <a:cubicBezTo>
                  <a:pt x="27595" y="2300"/>
                  <a:pt x="27621" y="2221"/>
                  <a:pt x="27674" y="2168"/>
                </a:cubicBezTo>
                <a:cubicBezTo>
                  <a:pt x="27713" y="2142"/>
                  <a:pt x="27753" y="2129"/>
                  <a:pt x="27792" y="2129"/>
                </a:cubicBezTo>
                <a:close/>
                <a:moveTo>
                  <a:pt x="25489" y="3294"/>
                </a:moveTo>
                <a:cubicBezTo>
                  <a:pt x="25538" y="3294"/>
                  <a:pt x="25597" y="3341"/>
                  <a:pt x="25675" y="3430"/>
                </a:cubicBezTo>
                <a:cubicBezTo>
                  <a:pt x="25806" y="3536"/>
                  <a:pt x="25780" y="3720"/>
                  <a:pt x="25649" y="3799"/>
                </a:cubicBezTo>
                <a:cubicBezTo>
                  <a:pt x="25599" y="3857"/>
                  <a:pt x="25546" y="3884"/>
                  <a:pt x="25500" y="3884"/>
                </a:cubicBezTo>
                <a:cubicBezTo>
                  <a:pt x="25401" y="3884"/>
                  <a:pt x="25332" y="3760"/>
                  <a:pt x="25386" y="3562"/>
                </a:cubicBezTo>
                <a:lnTo>
                  <a:pt x="25333" y="3562"/>
                </a:lnTo>
                <a:cubicBezTo>
                  <a:pt x="25378" y="3380"/>
                  <a:pt x="25424" y="3294"/>
                  <a:pt x="25489" y="3294"/>
                </a:cubicBezTo>
                <a:close/>
                <a:moveTo>
                  <a:pt x="26225" y="3886"/>
                </a:moveTo>
                <a:cubicBezTo>
                  <a:pt x="26272" y="3886"/>
                  <a:pt x="26319" y="3901"/>
                  <a:pt x="26359" y="3930"/>
                </a:cubicBezTo>
                <a:cubicBezTo>
                  <a:pt x="26569" y="4035"/>
                  <a:pt x="26543" y="4062"/>
                  <a:pt x="26254" y="4141"/>
                </a:cubicBezTo>
                <a:cubicBezTo>
                  <a:pt x="26123" y="4195"/>
                  <a:pt x="26046" y="4227"/>
                  <a:pt x="26011" y="4227"/>
                </a:cubicBezTo>
                <a:cubicBezTo>
                  <a:pt x="25960" y="4227"/>
                  <a:pt x="25992" y="4163"/>
                  <a:pt x="26069" y="4009"/>
                </a:cubicBezTo>
                <a:lnTo>
                  <a:pt x="26017" y="4009"/>
                </a:lnTo>
                <a:cubicBezTo>
                  <a:pt x="26066" y="3927"/>
                  <a:pt x="26146" y="3886"/>
                  <a:pt x="26225" y="3886"/>
                </a:cubicBezTo>
                <a:close/>
                <a:moveTo>
                  <a:pt x="26422" y="4534"/>
                </a:moveTo>
                <a:cubicBezTo>
                  <a:pt x="26446" y="4534"/>
                  <a:pt x="26472" y="4543"/>
                  <a:pt x="26490" y="4561"/>
                </a:cubicBezTo>
                <a:cubicBezTo>
                  <a:pt x="26569" y="4588"/>
                  <a:pt x="26595" y="4719"/>
                  <a:pt x="26517" y="4772"/>
                </a:cubicBezTo>
                <a:lnTo>
                  <a:pt x="26490" y="4772"/>
                </a:lnTo>
                <a:cubicBezTo>
                  <a:pt x="26432" y="4810"/>
                  <a:pt x="26389" y="4835"/>
                  <a:pt x="26359" y="4835"/>
                </a:cubicBezTo>
                <a:cubicBezTo>
                  <a:pt x="26348" y="4835"/>
                  <a:pt x="26339" y="4831"/>
                  <a:pt x="26332" y="4824"/>
                </a:cubicBezTo>
                <a:cubicBezTo>
                  <a:pt x="26306" y="4798"/>
                  <a:pt x="26306" y="4719"/>
                  <a:pt x="26332" y="4614"/>
                </a:cubicBezTo>
                <a:cubicBezTo>
                  <a:pt x="26332" y="4563"/>
                  <a:pt x="26376" y="4534"/>
                  <a:pt x="26422" y="4534"/>
                </a:cubicBezTo>
                <a:close/>
                <a:moveTo>
                  <a:pt x="23897" y="4605"/>
                </a:moveTo>
                <a:cubicBezTo>
                  <a:pt x="24022" y="4605"/>
                  <a:pt x="24015" y="4643"/>
                  <a:pt x="23913" y="4745"/>
                </a:cubicBezTo>
                <a:cubicBezTo>
                  <a:pt x="23808" y="4824"/>
                  <a:pt x="23702" y="4877"/>
                  <a:pt x="23597" y="4903"/>
                </a:cubicBezTo>
                <a:cubicBezTo>
                  <a:pt x="23492" y="4903"/>
                  <a:pt x="23334" y="4772"/>
                  <a:pt x="23413" y="4693"/>
                </a:cubicBezTo>
                <a:lnTo>
                  <a:pt x="23361" y="4693"/>
                </a:lnTo>
                <a:cubicBezTo>
                  <a:pt x="23492" y="4640"/>
                  <a:pt x="23624" y="4614"/>
                  <a:pt x="23755" y="4614"/>
                </a:cubicBezTo>
                <a:cubicBezTo>
                  <a:pt x="23814" y="4608"/>
                  <a:pt x="23861" y="4605"/>
                  <a:pt x="23897" y="4605"/>
                </a:cubicBezTo>
                <a:close/>
                <a:moveTo>
                  <a:pt x="26664" y="4813"/>
                </a:moveTo>
                <a:cubicBezTo>
                  <a:pt x="26712" y="4813"/>
                  <a:pt x="26792" y="4832"/>
                  <a:pt x="26885" y="4851"/>
                </a:cubicBezTo>
                <a:cubicBezTo>
                  <a:pt x="27016" y="4903"/>
                  <a:pt x="27043" y="4982"/>
                  <a:pt x="26990" y="5035"/>
                </a:cubicBezTo>
                <a:cubicBezTo>
                  <a:pt x="26957" y="5068"/>
                  <a:pt x="26915" y="5082"/>
                  <a:pt x="26873" y="5082"/>
                </a:cubicBezTo>
                <a:cubicBezTo>
                  <a:pt x="26815" y="5082"/>
                  <a:pt x="26757" y="5054"/>
                  <a:pt x="26727" y="5008"/>
                </a:cubicBezTo>
                <a:cubicBezTo>
                  <a:pt x="26674" y="4930"/>
                  <a:pt x="26648" y="4851"/>
                  <a:pt x="26674" y="4824"/>
                </a:cubicBezTo>
                <a:lnTo>
                  <a:pt x="26622" y="4824"/>
                </a:lnTo>
                <a:cubicBezTo>
                  <a:pt x="26629" y="4817"/>
                  <a:pt x="26644" y="4813"/>
                  <a:pt x="26664" y="4813"/>
                </a:cubicBezTo>
                <a:close/>
                <a:moveTo>
                  <a:pt x="23411" y="5136"/>
                </a:moveTo>
                <a:cubicBezTo>
                  <a:pt x="23445" y="5136"/>
                  <a:pt x="23482" y="5156"/>
                  <a:pt x="23518" y="5193"/>
                </a:cubicBezTo>
                <a:cubicBezTo>
                  <a:pt x="23597" y="5245"/>
                  <a:pt x="23624" y="5377"/>
                  <a:pt x="23571" y="5456"/>
                </a:cubicBezTo>
                <a:cubicBezTo>
                  <a:pt x="23545" y="5482"/>
                  <a:pt x="23505" y="5495"/>
                  <a:pt x="23466" y="5495"/>
                </a:cubicBezTo>
                <a:cubicBezTo>
                  <a:pt x="23426" y="5495"/>
                  <a:pt x="23387" y="5482"/>
                  <a:pt x="23361" y="5456"/>
                </a:cubicBezTo>
                <a:cubicBezTo>
                  <a:pt x="23308" y="5377"/>
                  <a:pt x="23308" y="5298"/>
                  <a:pt x="23361" y="5219"/>
                </a:cubicBezTo>
                <a:lnTo>
                  <a:pt x="23308" y="5219"/>
                </a:lnTo>
                <a:cubicBezTo>
                  <a:pt x="23336" y="5162"/>
                  <a:pt x="23372" y="5136"/>
                  <a:pt x="23411" y="5136"/>
                </a:cubicBezTo>
                <a:close/>
                <a:moveTo>
                  <a:pt x="21383" y="6493"/>
                </a:moveTo>
                <a:cubicBezTo>
                  <a:pt x="21428" y="6493"/>
                  <a:pt x="21487" y="6527"/>
                  <a:pt x="21546" y="6586"/>
                </a:cubicBezTo>
                <a:cubicBezTo>
                  <a:pt x="21677" y="6692"/>
                  <a:pt x="21677" y="6823"/>
                  <a:pt x="21598" y="6849"/>
                </a:cubicBezTo>
                <a:cubicBezTo>
                  <a:pt x="21577" y="6856"/>
                  <a:pt x="21554" y="6860"/>
                  <a:pt x="21530" y="6860"/>
                </a:cubicBezTo>
                <a:cubicBezTo>
                  <a:pt x="21465" y="6860"/>
                  <a:pt x="21393" y="6835"/>
                  <a:pt x="21335" y="6797"/>
                </a:cubicBezTo>
                <a:cubicBezTo>
                  <a:pt x="21283" y="6718"/>
                  <a:pt x="21283" y="6639"/>
                  <a:pt x="21335" y="6560"/>
                </a:cubicBezTo>
                <a:lnTo>
                  <a:pt x="21309" y="6560"/>
                </a:lnTo>
                <a:cubicBezTo>
                  <a:pt x="21321" y="6514"/>
                  <a:pt x="21347" y="6493"/>
                  <a:pt x="21383" y="6493"/>
                </a:cubicBezTo>
                <a:close/>
                <a:moveTo>
                  <a:pt x="20983" y="6619"/>
                </a:moveTo>
                <a:cubicBezTo>
                  <a:pt x="21042" y="6619"/>
                  <a:pt x="21093" y="6654"/>
                  <a:pt x="21125" y="6718"/>
                </a:cubicBezTo>
                <a:cubicBezTo>
                  <a:pt x="21151" y="6823"/>
                  <a:pt x="21151" y="6928"/>
                  <a:pt x="21099" y="7034"/>
                </a:cubicBezTo>
                <a:cubicBezTo>
                  <a:pt x="21089" y="7052"/>
                  <a:pt x="21070" y="7061"/>
                  <a:pt x="21046" y="7061"/>
                </a:cubicBezTo>
                <a:cubicBezTo>
                  <a:pt x="21001" y="7061"/>
                  <a:pt x="20939" y="7032"/>
                  <a:pt x="20888" y="6981"/>
                </a:cubicBezTo>
                <a:lnTo>
                  <a:pt x="20836" y="6981"/>
                </a:lnTo>
                <a:cubicBezTo>
                  <a:pt x="20757" y="6902"/>
                  <a:pt x="20757" y="6744"/>
                  <a:pt x="20862" y="6665"/>
                </a:cubicBezTo>
                <a:cubicBezTo>
                  <a:pt x="20904" y="6634"/>
                  <a:pt x="20945" y="6619"/>
                  <a:pt x="20983" y="6619"/>
                </a:cubicBezTo>
                <a:close/>
                <a:moveTo>
                  <a:pt x="26380" y="7241"/>
                </a:moveTo>
                <a:cubicBezTo>
                  <a:pt x="26417" y="7241"/>
                  <a:pt x="26467" y="7292"/>
                  <a:pt x="26517" y="7375"/>
                </a:cubicBezTo>
                <a:cubicBezTo>
                  <a:pt x="26652" y="7579"/>
                  <a:pt x="26679" y="7695"/>
                  <a:pt x="26623" y="7695"/>
                </a:cubicBezTo>
                <a:cubicBezTo>
                  <a:pt x="26593" y="7695"/>
                  <a:pt x="26538" y="7660"/>
                  <a:pt x="26464" y="7586"/>
                </a:cubicBezTo>
                <a:lnTo>
                  <a:pt x="26411" y="7586"/>
                </a:lnTo>
                <a:cubicBezTo>
                  <a:pt x="26359" y="7507"/>
                  <a:pt x="26306" y="7402"/>
                  <a:pt x="26332" y="7297"/>
                </a:cubicBezTo>
                <a:cubicBezTo>
                  <a:pt x="26342" y="7258"/>
                  <a:pt x="26359" y="7241"/>
                  <a:pt x="26380" y="7241"/>
                </a:cubicBezTo>
                <a:close/>
                <a:moveTo>
                  <a:pt x="21540" y="7089"/>
                </a:moveTo>
                <a:cubicBezTo>
                  <a:pt x="21624" y="7089"/>
                  <a:pt x="21651" y="7145"/>
                  <a:pt x="21651" y="7297"/>
                </a:cubicBezTo>
                <a:cubicBezTo>
                  <a:pt x="21651" y="7428"/>
                  <a:pt x="21730" y="7560"/>
                  <a:pt x="21809" y="7560"/>
                </a:cubicBezTo>
                <a:cubicBezTo>
                  <a:pt x="21888" y="7560"/>
                  <a:pt x="21888" y="7612"/>
                  <a:pt x="21809" y="7665"/>
                </a:cubicBezTo>
                <a:cubicBezTo>
                  <a:pt x="21730" y="7744"/>
                  <a:pt x="21783" y="7928"/>
                  <a:pt x="21914" y="8112"/>
                </a:cubicBezTo>
                <a:cubicBezTo>
                  <a:pt x="21950" y="8165"/>
                  <a:pt x="21961" y="8192"/>
                  <a:pt x="21948" y="8192"/>
                </a:cubicBezTo>
                <a:cubicBezTo>
                  <a:pt x="21923" y="8192"/>
                  <a:pt x="21807" y="8092"/>
                  <a:pt x="21598" y="7901"/>
                </a:cubicBezTo>
                <a:cubicBezTo>
                  <a:pt x="21414" y="7717"/>
                  <a:pt x="21230" y="7507"/>
                  <a:pt x="21125" y="7270"/>
                </a:cubicBezTo>
                <a:cubicBezTo>
                  <a:pt x="21204" y="7218"/>
                  <a:pt x="21309" y="7139"/>
                  <a:pt x="21441" y="7112"/>
                </a:cubicBezTo>
                <a:lnTo>
                  <a:pt x="21414" y="7112"/>
                </a:lnTo>
                <a:cubicBezTo>
                  <a:pt x="21466" y="7098"/>
                  <a:pt x="21507" y="7089"/>
                  <a:pt x="21540" y="7089"/>
                </a:cubicBezTo>
                <a:close/>
                <a:moveTo>
                  <a:pt x="20270" y="7993"/>
                </a:moveTo>
                <a:cubicBezTo>
                  <a:pt x="20329" y="7993"/>
                  <a:pt x="20389" y="8007"/>
                  <a:pt x="20441" y="8033"/>
                </a:cubicBezTo>
                <a:cubicBezTo>
                  <a:pt x="20757" y="8164"/>
                  <a:pt x="20783" y="8217"/>
                  <a:pt x="20468" y="8243"/>
                </a:cubicBezTo>
                <a:cubicBezTo>
                  <a:pt x="20419" y="8251"/>
                  <a:pt x="20372" y="8255"/>
                  <a:pt x="20329" y="8255"/>
                </a:cubicBezTo>
                <a:cubicBezTo>
                  <a:pt x="20096" y="8255"/>
                  <a:pt x="19966" y="8144"/>
                  <a:pt x="20099" y="8033"/>
                </a:cubicBezTo>
                <a:cubicBezTo>
                  <a:pt x="20152" y="8007"/>
                  <a:pt x="20211" y="7993"/>
                  <a:pt x="20270" y="7993"/>
                </a:cubicBezTo>
                <a:close/>
                <a:moveTo>
                  <a:pt x="23071" y="8375"/>
                </a:moveTo>
                <a:cubicBezTo>
                  <a:pt x="23150" y="8375"/>
                  <a:pt x="23150" y="8480"/>
                  <a:pt x="23071" y="8585"/>
                </a:cubicBezTo>
                <a:cubicBezTo>
                  <a:pt x="22995" y="8642"/>
                  <a:pt x="22906" y="8685"/>
                  <a:pt x="22842" y="8685"/>
                </a:cubicBezTo>
                <a:cubicBezTo>
                  <a:pt x="22817" y="8685"/>
                  <a:pt x="22797" y="8679"/>
                  <a:pt x="22782" y="8664"/>
                </a:cubicBezTo>
                <a:cubicBezTo>
                  <a:pt x="22729" y="8585"/>
                  <a:pt x="22756" y="8506"/>
                  <a:pt x="22835" y="8454"/>
                </a:cubicBezTo>
                <a:lnTo>
                  <a:pt x="22782" y="8454"/>
                </a:lnTo>
                <a:cubicBezTo>
                  <a:pt x="22861" y="8401"/>
                  <a:pt x="22966" y="8375"/>
                  <a:pt x="23071" y="8375"/>
                </a:cubicBezTo>
                <a:close/>
                <a:moveTo>
                  <a:pt x="19839" y="8347"/>
                </a:moveTo>
                <a:cubicBezTo>
                  <a:pt x="19889" y="8347"/>
                  <a:pt x="19940" y="8365"/>
                  <a:pt x="19994" y="8401"/>
                </a:cubicBezTo>
                <a:cubicBezTo>
                  <a:pt x="20152" y="8480"/>
                  <a:pt x="20152" y="8533"/>
                  <a:pt x="20020" y="8585"/>
                </a:cubicBezTo>
                <a:cubicBezTo>
                  <a:pt x="19889" y="8664"/>
                  <a:pt x="19784" y="8796"/>
                  <a:pt x="19784" y="8953"/>
                </a:cubicBezTo>
                <a:cubicBezTo>
                  <a:pt x="19749" y="9074"/>
                  <a:pt x="19726" y="9139"/>
                  <a:pt x="19707" y="9139"/>
                </a:cubicBezTo>
                <a:cubicBezTo>
                  <a:pt x="19697" y="9139"/>
                  <a:pt x="19688" y="9121"/>
                  <a:pt x="19679" y="9085"/>
                </a:cubicBezTo>
                <a:cubicBezTo>
                  <a:pt x="19652" y="8980"/>
                  <a:pt x="19547" y="8901"/>
                  <a:pt x="19416" y="8875"/>
                </a:cubicBezTo>
                <a:cubicBezTo>
                  <a:pt x="19100" y="8822"/>
                  <a:pt x="19100" y="8822"/>
                  <a:pt x="19179" y="8585"/>
                </a:cubicBezTo>
                <a:lnTo>
                  <a:pt x="19179" y="8585"/>
                </a:lnTo>
                <a:lnTo>
                  <a:pt x="19179" y="8612"/>
                </a:lnTo>
                <a:cubicBezTo>
                  <a:pt x="19192" y="8546"/>
                  <a:pt x="19212" y="8513"/>
                  <a:pt x="19228" y="8513"/>
                </a:cubicBezTo>
                <a:cubicBezTo>
                  <a:pt x="19245" y="8513"/>
                  <a:pt x="19258" y="8546"/>
                  <a:pt x="19258" y="8612"/>
                </a:cubicBezTo>
                <a:cubicBezTo>
                  <a:pt x="19268" y="8654"/>
                  <a:pt x="19287" y="8675"/>
                  <a:pt x="19318" y="8675"/>
                </a:cubicBezTo>
                <a:cubicBezTo>
                  <a:pt x="19364" y="8675"/>
                  <a:pt x="19437" y="8627"/>
                  <a:pt x="19547" y="8533"/>
                </a:cubicBezTo>
                <a:cubicBezTo>
                  <a:pt x="19651" y="8412"/>
                  <a:pt x="19743" y="8347"/>
                  <a:pt x="19839" y="8347"/>
                </a:cubicBezTo>
                <a:close/>
                <a:moveTo>
                  <a:pt x="28011" y="8917"/>
                </a:moveTo>
                <a:cubicBezTo>
                  <a:pt x="28024" y="8917"/>
                  <a:pt x="28035" y="8920"/>
                  <a:pt x="28042" y="8927"/>
                </a:cubicBezTo>
                <a:cubicBezTo>
                  <a:pt x="28068" y="8953"/>
                  <a:pt x="28068" y="9032"/>
                  <a:pt x="28042" y="9138"/>
                </a:cubicBezTo>
                <a:cubicBezTo>
                  <a:pt x="28026" y="9201"/>
                  <a:pt x="27991" y="9236"/>
                  <a:pt x="27954" y="9236"/>
                </a:cubicBezTo>
                <a:cubicBezTo>
                  <a:pt x="27930" y="9236"/>
                  <a:pt x="27905" y="9221"/>
                  <a:pt x="27884" y="9190"/>
                </a:cubicBezTo>
                <a:cubicBezTo>
                  <a:pt x="27832" y="9138"/>
                  <a:pt x="27832" y="9059"/>
                  <a:pt x="27884" y="8980"/>
                </a:cubicBezTo>
                <a:cubicBezTo>
                  <a:pt x="27923" y="8941"/>
                  <a:pt x="27975" y="8917"/>
                  <a:pt x="28011" y="8917"/>
                </a:cubicBezTo>
                <a:close/>
                <a:moveTo>
                  <a:pt x="26113" y="8455"/>
                </a:moveTo>
                <a:cubicBezTo>
                  <a:pt x="26226" y="8455"/>
                  <a:pt x="26206" y="8501"/>
                  <a:pt x="26096" y="8612"/>
                </a:cubicBezTo>
                <a:lnTo>
                  <a:pt x="26043" y="8612"/>
                </a:lnTo>
                <a:cubicBezTo>
                  <a:pt x="25912" y="8743"/>
                  <a:pt x="25938" y="8875"/>
                  <a:pt x="26122" y="9059"/>
                </a:cubicBezTo>
                <a:cubicBezTo>
                  <a:pt x="26282" y="9219"/>
                  <a:pt x="26334" y="9283"/>
                  <a:pt x="26261" y="9283"/>
                </a:cubicBezTo>
                <a:cubicBezTo>
                  <a:pt x="26226" y="9283"/>
                  <a:pt x="26163" y="9268"/>
                  <a:pt x="26069" y="9243"/>
                </a:cubicBezTo>
                <a:cubicBezTo>
                  <a:pt x="25701" y="9111"/>
                  <a:pt x="25307" y="8743"/>
                  <a:pt x="25412" y="8638"/>
                </a:cubicBezTo>
                <a:cubicBezTo>
                  <a:pt x="25570" y="8559"/>
                  <a:pt x="25728" y="8506"/>
                  <a:pt x="25885" y="8480"/>
                </a:cubicBezTo>
                <a:cubicBezTo>
                  <a:pt x="25989" y="8464"/>
                  <a:pt x="26063" y="8455"/>
                  <a:pt x="26113" y="8455"/>
                </a:cubicBezTo>
                <a:close/>
                <a:moveTo>
                  <a:pt x="20742" y="8492"/>
                </a:moveTo>
                <a:cubicBezTo>
                  <a:pt x="20755" y="8492"/>
                  <a:pt x="20769" y="8505"/>
                  <a:pt x="20783" y="8533"/>
                </a:cubicBezTo>
                <a:lnTo>
                  <a:pt x="20731" y="8533"/>
                </a:lnTo>
                <a:cubicBezTo>
                  <a:pt x="20774" y="8619"/>
                  <a:pt x="20825" y="8659"/>
                  <a:pt x="20898" y="8659"/>
                </a:cubicBezTo>
                <a:cubicBezTo>
                  <a:pt x="20957" y="8659"/>
                  <a:pt x="21030" y="8632"/>
                  <a:pt x="21125" y="8585"/>
                </a:cubicBezTo>
                <a:cubicBezTo>
                  <a:pt x="21198" y="8539"/>
                  <a:pt x="21278" y="8519"/>
                  <a:pt x="21353" y="8519"/>
                </a:cubicBezTo>
                <a:cubicBezTo>
                  <a:pt x="21573" y="8519"/>
                  <a:pt x="21749" y="8691"/>
                  <a:pt x="21572" y="8848"/>
                </a:cubicBezTo>
                <a:cubicBezTo>
                  <a:pt x="21363" y="9058"/>
                  <a:pt x="20906" y="9309"/>
                  <a:pt x="20767" y="9309"/>
                </a:cubicBezTo>
                <a:cubicBezTo>
                  <a:pt x="20749" y="9309"/>
                  <a:pt x="20737" y="9304"/>
                  <a:pt x="20731" y="9295"/>
                </a:cubicBezTo>
                <a:cubicBezTo>
                  <a:pt x="20678" y="9138"/>
                  <a:pt x="20652" y="8953"/>
                  <a:pt x="20652" y="8769"/>
                </a:cubicBezTo>
                <a:cubicBezTo>
                  <a:pt x="20671" y="8595"/>
                  <a:pt x="20705" y="8492"/>
                  <a:pt x="20742" y="8492"/>
                </a:cubicBezTo>
                <a:close/>
                <a:moveTo>
                  <a:pt x="23895" y="8994"/>
                </a:moveTo>
                <a:cubicBezTo>
                  <a:pt x="23930" y="8994"/>
                  <a:pt x="23961" y="9035"/>
                  <a:pt x="23992" y="9111"/>
                </a:cubicBezTo>
                <a:cubicBezTo>
                  <a:pt x="24071" y="9190"/>
                  <a:pt x="24071" y="9322"/>
                  <a:pt x="24018" y="9427"/>
                </a:cubicBezTo>
                <a:lnTo>
                  <a:pt x="23965" y="9427"/>
                </a:lnTo>
                <a:cubicBezTo>
                  <a:pt x="23938" y="9450"/>
                  <a:pt x="23912" y="9460"/>
                  <a:pt x="23889" y="9460"/>
                </a:cubicBezTo>
                <a:cubicBezTo>
                  <a:pt x="23777" y="9460"/>
                  <a:pt x="23721" y="9232"/>
                  <a:pt x="23808" y="9059"/>
                </a:cubicBezTo>
                <a:cubicBezTo>
                  <a:pt x="23841" y="9015"/>
                  <a:pt x="23869" y="8994"/>
                  <a:pt x="23895" y="8994"/>
                </a:cubicBezTo>
                <a:close/>
                <a:moveTo>
                  <a:pt x="24413" y="9447"/>
                </a:moveTo>
                <a:cubicBezTo>
                  <a:pt x="24452" y="9447"/>
                  <a:pt x="24491" y="9466"/>
                  <a:pt x="24518" y="9506"/>
                </a:cubicBezTo>
                <a:cubicBezTo>
                  <a:pt x="24570" y="9558"/>
                  <a:pt x="24570" y="9637"/>
                  <a:pt x="24491" y="9690"/>
                </a:cubicBezTo>
                <a:cubicBezTo>
                  <a:pt x="24465" y="9729"/>
                  <a:pt x="24426" y="9749"/>
                  <a:pt x="24386" y="9749"/>
                </a:cubicBezTo>
                <a:cubicBezTo>
                  <a:pt x="24347" y="9749"/>
                  <a:pt x="24307" y="9729"/>
                  <a:pt x="24281" y="9690"/>
                </a:cubicBezTo>
                <a:cubicBezTo>
                  <a:pt x="24228" y="9637"/>
                  <a:pt x="24255" y="9532"/>
                  <a:pt x="24334" y="9506"/>
                </a:cubicBezTo>
                <a:lnTo>
                  <a:pt x="24307" y="9506"/>
                </a:lnTo>
                <a:cubicBezTo>
                  <a:pt x="24334" y="9466"/>
                  <a:pt x="24373" y="9447"/>
                  <a:pt x="24413" y="9447"/>
                </a:cubicBezTo>
                <a:close/>
                <a:moveTo>
                  <a:pt x="23700" y="9684"/>
                </a:moveTo>
                <a:cubicBezTo>
                  <a:pt x="23855" y="9684"/>
                  <a:pt x="23824" y="9749"/>
                  <a:pt x="23624" y="9927"/>
                </a:cubicBezTo>
                <a:cubicBezTo>
                  <a:pt x="23462" y="10074"/>
                  <a:pt x="23280" y="10153"/>
                  <a:pt x="23169" y="10153"/>
                </a:cubicBezTo>
                <a:cubicBezTo>
                  <a:pt x="23063" y="10153"/>
                  <a:pt x="23021" y="10081"/>
                  <a:pt x="23124" y="9927"/>
                </a:cubicBezTo>
                <a:cubicBezTo>
                  <a:pt x="23255" y="9795"/>
                  <a:pt x="23413" y="9716"/>
                  <a:pt x="23597" y="9690"/>
                </a:cubicBezTo>
                <a:cubicBezTo>
                  <a:pt x="23638" y="9686"/>
                  <a:pt x="23672" y="9684"/>
                  <a:pt x="23700" y="9684"/>
                </a:cubicBezTo>
                <a:close/>
                <a:moveTo>
                  <a:pt x="18936" y="9203"/>
                </a:moveTo>
                <a:cubicBezTo>
                  <a:pt x="18975" y="9203"/>
                  <a:pt x="19008" y="9243"/>
                  <a:pt x="19047" y="9322"/>
                </a:cubicBezTo>
                <a:cubicBezTo>
                  <a:pt x="19075" y="9418"/>
                  <a:pt x="19110" y="9457"/>
                  <a:pt x="19155" y="9457"/>
                </a:cubicBezTo>
                <a:cubicBezTo>
                  <a:pt x="19197" y="9457"/>
                  <a:pt x="19248" y="9424"/>
                  <a:pt x="19310" y="9374"/>
                </a:cubicBezTo>
                <a:cubicBezTo>
                  <a:pt x="19356" y="9328"/>
                  <a:pt x="19429" y="9300"/>
                  <a:pt x="19497" y="9300"/>
                </a:cubicBezTo>
                <a:cubicBezTo>
                  <a:pt x="19546" y="9300"/>
                  <a:pt x="19593" y="9315"/>
                  <a:pt x="19626" y="9348"/>
                </a:cubicBezTo>
                <a:cubicBezTo>
                  <a:pt x="19810" y="9532"/>
                  <a:pt x="19679" y="9664"/>
                  <a:pt x="19337" y="9664"/>
                </a:cubicBezTo>
                <a:cubicBezTo>
                  <a:pt x="19126" y="9664"/>
                  <a:pt x="19100" y="9716"/>
                  <a:pt x="19337" y="9795"/>
                </a:cubicBezTo>
                <a:cubicBezTo>
                  <a:pt x="19383" y="9814"/>
                  <a:pt x="19433" y="9822"/>
                  <a:pt x="19484" y="9822"/>
                </a:cubicBezTo>
                <a:cubicBezTo>
                  <a:pt x="19577" y="9822"/>
                  <a:pt x="19673" y="9793"/>
                  <a:pt x="19757" y="9742"/>
                </a:cubicBezTo>
                <a:lnTo>
                  <a:pt x="20073" y="9506"/>
                </a:lnTo>
                <a:cubicBezTo>
                  <a:pt x="20136" y="9452"/>
                  <a:pt x="20241" y="9429"/>
                  <a:pt x="20352" y="9429"/>
                </a:cubicBezTo>
                <a:cubicBezTo>
                  <a:pt x="20566" y="9429"/>
                  <a:pt x="20800" y="9516"/>
                  <a:pt x="20783" y="9637"/>
                </a:cubicBezTo>
                <a:cubicBezTo>
                  <a:pt x="20783" y="9716"/>
                  <a:pt x="20599" y="9769"/>
                  <a:pt x="20362" y="9769"/>
                </a:cubicBezTo>
                <a:cubicBezTo>
                  <a:pt x="20073" y="9769"/>
                  <a:pt x="19915" y="9821"/>
                  <a:pt x="19863" y="10032"/>
                </a:cubicBezTo>
                <a:cubicBezTo>
                  <a:pt x="19821" y="10129"/>
                  <a:pt x="19771" y="10190"/>
                  <a:pt x="19687" y="10190"/>
                </a:cubicBezTo>
                <a:cubicBezTo>
                  <a:pt x="19613" y="10190"/>
                  <a:pt x="19511" y="10143"/>
                  <a:pt x="19363" y="10032"/>
                </a:cubicBezTo>
                <a:cubicBezTo>
                  <a:pt x="19196" y="9916"/>
                  <a:pt x="19086" y="9857"/>
                  <a:pt x="18992" y="9857"/>
                </a:cubicBezTo>
                <a:cubicBezTo>
                  <a:pt x="18894" y="9857"/>
                  <a:pt x="18813" y="9923"/>
                  <a:pt x="18705" y="10058"/>
                </a:cubicBezTo>
                <a:cubicBezTo>
                  <a:pt x="18587" y="10190"/>
                  <a:pt x="18508" y="10242"/>
                  <a:pt x="18452" y="10242"/>
                </a:cubicBezTo>
                <a:cubicBezTo>
                  <a:pt x="18396" y="10242"/>
                  <a:pt x="18364" y="10190"/>
                  <a:pt x="18337" y="10111"/>
                </a:cubicBezTo>
                <a:lnTo>
                  <a:pt x="18337" y="10137"/>
                </a:lnTo>
                <a:cubicBezTo>
                  <a:pt x="18258" y="10032"/>
                  <a:pt x="18179" y="9900"/>
                  <a:pt x="18101" y="9821"/>
                </a:cubicBezTo>
                <a:cubicBezTo>
                  <a:pt x="17969" y="9690"/>
                  <a:pt x="17995" y="9664"/>
                  <a:pt x="18258" y="9611"/>
                </a:cubicBezTo>
                <a:cubicBezTo>
                  <a:pt x="18469" y="9585"/>
                  <a:pt x="18653" y="9479"/>
                  <a:pt x="18784" y="9322"/>
                </a:cubicBezTo>
                <a:cubicBezTo>
                  <a:pt x="18850" y="9243"/>
                  <a:pt x="18896" y="9203"/>
                  <a:pt x="18936" y="9203"/>
                </a:cubicBezTo>
                <a:close/>
                <a:moveTo>
                  <a:pt x="20600" y="10132"/>
                </a:moveTo>
                <a:cubicBezTo>
                  <a:pt x="20606" y="10132"/>
                  <a:pt x="20615" y="10133"/>
                  <a:pt x="20625" y="10137"/>
                </a:cubicBezTo>
                <a:cubicBezTo>
                  <a:pt x="20731" y="10190"/>
                  <a:pt x="20836" y="10268"/>
                  <a:pt x="20862" y="10374"/>
                </a:cubicBezTo>
                <a:cubicBezTo>
                  <a:pt x="20882" y="10403"/>
                  <a:pt x="20883" y="10418"/>
                  <a:pt x="20870" y="10418"/>
                </a:cubicBezTo>
                <a:cubicBezTo>
                  <a:pt x="20848" y="10418"/>
                  <a:pt x="20786" y="10377"/>
                  <a:pt x="20704" y="10295"/>
                </a:cubicBezTo>
                <a:cubicBezTo>
                  <a:pt x="20590" y="10203"/>
                  <a:pt x="20555" y="10132"/>
                  <a:pt x="20600" y="10132"/>
                </a:cubicBezTo>
                <a:close/>
                <a:moveTo>
                  <a:pt x="22100" y="10507"/>
                </a:moveTo>
                <a:cubicBezTo>
                  <a:pt x="22191" y="10520"/>
                  <a:pt x="22258" y="10594"/>
                  <a:pt x="22282" y="10689"/>
                </a:cubicBezTo>
                <a:cubicBezTo>
                  <a:pt x="22309" y="10742"/>
                  <a:pt x="22309" y="10768"/>
                  <a:pt x="22286" y="10768"/>
                </a:cubicBezTo>
                <a:cubicBezTo>
                  <a:pt x="22262" y="10768"/>
                  <a:pt x="22216" y="10742"/>
                  <a:pt x="22151" y="10689"/>
                </a:cubicBezTo>
                <a:cubicBezTo>
                  <a:pt x="22034" y="10572"/>
                  <a:pt x="22042" y="10518"/>
                  <a:pt x="22100" y="10507"/>
                </a:cubicBezTo>
                <a:close/>
                <a:moveTo>
                  <a:pt x="20977" y="10653"/>
                </a:moveTo>
                <a:cubicBezTo>
                  <a:pt x="20992" y="10653"/>
                  <a:pt x="21006" y="10656"/>
                  <a:pt x="21020" y="10663"/>
                </a:cubicBezTo>
                <a:cubicBezTo>
                  <a:pt x="21046" y="10689"/>
                  <a:pt x="21046" y="10768"/>
                  <a:pt x="21020" y="10847"/>
                </a:cubicBezTo>
                <a:lnTo>
                  <a:pt x="21020" y="10873"/>
                </a:lnTo>
                <a:cubicBezTo>
                  <a:pt x="20986" y="10924"/>
                  <a:pt x="20941" y="10953"/>
                  <a:pt x="20899" y="10953"/>
                </a:cubicBezTo>
                <a:cubicBezTo>
                  <a:pt x="20876" y="10953"/>
                  <a:pt x="20854" y="10945"/>
                  <a:pt x="20836" y="10926"/>
                </a:cubicBezTo>
                <a:cubicBezTo>
                  <a:pt x="20783" y="10873"/>
                  <a:pt x="20783" y="10794"/>
                  <a:pt x="20836" y="10716"/>
                </a:cubicBezTo>
                <a:cubicBezTo>
                  <a:pt x="20893" y="10677"/>
                  <a:pt x="20937" y="10653"/>
                  <a:pt x="20977" y="10653"/>
                </a:cubicBezTo>
                <a:close/>
                <a:moveTo>
                  <a:pt x="25021" y="10312"/>
                </a:moveTo>
                <a:cubicBezTo>
                  <a:pt x="25093" y="10312"/>
                  <a:pt x="25123" y="10366"/>
                  <a:pt x="25123" y="10479"/>
                </a:cubicBezTo>
                <a:cubicBezTo>
                  <a:pt x="25123" y="10689"/>
                  <a:pt x="25175" y="10742"/>
                  <a:pt x="25280" y="10742"/>
                </a:cubicBezTo>
                <a:cubicBezTo>
                  <a:pt x="25289" y="10739"/>
                  <a:pt x="25296" y="10738"/>
                  <a:pt x="25301" y="10738"/>
                </a:cubicBezTo>
                <a:cubicBezTo>
                  <a:pt x="25348" y="10738"/>
                  <a:pt x="25296" y="10832"/>
                  <a:pt x="25202" y="10926"/>
                </a:cubicBezTo>
                <a:cubicBezTo>
                  <a:pt x="25131" y="10996"/>
                  <a:pt x="25084" y="11036"/>
                  <a:pt x="25052" y="11036"/>
                </a:cubicBezTo>
                <a:cubicBezTo>
                  <a:pt x="25001" y="11036"/>
                  <a:pt x="24991" y="10933"/>
                  <a:pt x="24991" y="10689"/>
                </a:cubicBezTo>
                <a:cubicBezTo>
                  <a:pt x="25005" y="10491"/>
                  <a:pt x="25004" y="10392"/>
                  <a:pt x="24971" y="10392"/>
                </a:cubicBezTo>
                <a:cubicBezTo>
                  <a:pt x="24943" y="10392"/>
                  <a:pt x="24892" y="10465"/>
                  <a:pt x="24807" y="10610"/>
                </a:cubicBezTo>
                <a:cubicBezTo>
                  <a:pt x="24723" y="10762"/>
                  <a:pt x="24660" y="10827"/>
                  <a:pt x="24592" y="10827"/>
                </a:cubicBezTo>
                <a:cubicBezTo>
                  <a:pt x="24553" y="10827"/>
                  <a:pt x="24513" y="10806"/>
                  <a:pt x="24465" y="10768"/>
                </a:cubicBezTo>
                <a:cubicBezTo>
                  <a:pt x="24334" y="10637"/>
                  <a:pt x="24360" y="10584"/>
                  <a:pt x="24439" y="10558"/>
                </a:cubicBezTo>
                <a:cubicBezTo>
                  <a:pt x="24491" y="10531"/>
                  <a:pt x="24728" y="10453"/>
                  <a:pt x="24886" y="10374"/>
                </a:cubicBezTo>
                <a:lnTo>
                  <a:pt x="24833" y="10374"/>
                </a:lnTo>
                <a:cubicBezTo>
                  <a:pt x="24914" y="10333"/>
                  <a:pt x="24976" y="10312"/>
                  <a:pt x="25021" y="10312"/>
                </a:cubicBezTo>
                <a:close/>
                <a:moveTo>
                  <a:pt x="22624" y="10758"/>
                </a:moveTo>
                <a:cubicBezTo>
                  <a:pt x="22634" y="10758"/>
                  <a:pt x="22643" y="10761"/>
                  <a:pt x="22650" y="10768"/>
                </a:cubicBezTo>
                <a:cubicBezTo>
                  <a:pt x="22677" y="10768"/>
                  <a:pt x="22677" y="10873"/>
                  <a:pt x="22650" y="10952"/>
                </a:cubicBezTo>
                <a:cubicBezTo>
                  <a:pt x="22633" y="11022"/>
                  <a:pt x="22592" y="11057"/>
                  <a:pt x="22551" y="11057"/>
                </a:cubicBezTo>
                <a:cubicBezTo>
                  <a:pt x="22531" y="11057"/>
                  <a:pt x="22510" y="11049"/>
                  <a:pt x="22493" y="11031"/>
                </a:cubicBezTo>
                <a:cubicBezTo>
                  <a:pt x="22440" y="10952"/>
                  <a:pt x="22466" y="10873"/>
                  <a:pt x="22545" y="10821"/>
                </a:cubicBezTo>
                <a:lnTo>
                  <a:pt x="22493" y="10821"/>
                </a:lnTo>
                <a:cubicBezTo>
                  <a:pt x="22550" y="10782"/>
                  <a:pt x="22594" y="10758"/>
                  <a:pt x="22624" y="10758"/>
                </a:cubicBezTo>
                <a:close/>
                <a:moveTo>
                  <a:pt x="25673" y="10820"/>
                </a:moveTo>
                <a:cubicBezTo>
                  <a:pt x="25690" y="10820"/>
                  <a:pt x="25709" y="10828"/>
                  <a:pt x="25728" y="10847"/>
                </a:cubicBezTo>
                <a:cubicBezTo>
                  <a:pt x="25806" y="10926"/>
                  <a:pt x="25806" y="11005"/>
                  <a:pt x="25780" y="11110"/>
                </a:cubicBezTo>
                <a:cubicBezTo>
                  <a:pt x="25761" y="11167"/>
                  <a:pt x="25715" y="11210"/>
                  <a:pt x="25671" y="11210"/>
                </a:cubicBezTo>
                <a:cubicBezTo>
                  <a:pt x="25654" y="11210"/>
                  <a:pt x="25637" y="11204"/>
                  <a:pt x="25622" y="11189"/>
                </a:cubicBezTo>
                <a:cubicBezTo>
                  <a:pt x="25543" y="11110"/>
                  <a:pt x="25517" y="11005"/>
                  <a:pt x="25570" y="10900"/>
                </a:cubicBezTo>
                <a:lnTo>
                  <a:pt x="25596" y="10900"/>
                </a:lnTo>
                <a:cubicBezTo>
                  <a:pt x="25613" y="10849"/>
                  <a:pt x="25641" y="10820"/>
                  <a:pt x="25673" y="10820"/>
                </a:cubicBezTo>
                <a:close/>
                <a:moveTo>
                  <a:pt x="23528" y="11176"/>
                </a:moveTo>
                <a:cubicBezTo>
                  <a:pt x="23571" y="11176"/>
                  <a:pt x="23610" y="11189"/>
                  <a:pt x="23650" y="11215"/>
                </a:cubicBezTo>
                <a:cubicBezTo>
                  <a:pt x="23702" y="11294"/>
                  <a:pt x="23702" y="11373"/>
                  <a:pt x="23650" y="11452"/>
                </a:cubicBezTo>
                <a:cubicBezTo>
                  <a:pt x="23624" y="11491"/>
                  <a:pt x="23584" y="11511"/>
                  <a:pt x="23538" y="11511"/>
                </a:cubicBezTo>
                <a:cubicBezTo>
                  <a:pt x="23492" y="11511"/>
                  <a:pt x="23439" y="11491"/>
                  <a:pt x="23387" y="11452"/>
                </a:cubicBezTo>
                <a:cubicBezTo>
                  <a:pt x="23308" y="11373"/>
                  <a:pt x="23308" y="11242"/>
                  <a:pt x="23387" y="11189"/>
                </a:cubicBezTo>
                <a:lnTo>
                  <a:pt x="23387" y="11215"/>
                </a:lnTo>
                <a:cubicBezTo>
                  <a:pt x="23439" y="11189"/>
                  <a:pt x="23485" y="11176"/>
                  <a:pt x="23528" y="11176"/>
                </a:cubicBezTo>
                <a:close/>
                <a:moveTo>
                  <a:pt x="22155" y="11220"/>
                </a:moveTo>
                <a:cubicBezTo>
                  <a:pt x="22208" y="11220"/>
                  <a:pt x="22263" y="11248"/>
                  <a:pt x="22309" y="11294"/>
                </a:cubicBezTo>
                <a:cubicBezTo>
                  <a:pt x="22387" y="11373"/>
                  <a:pt x="22387" y="11478"/>
                  <a:pt x="22282" y="11505"/>
                </a:cubicBezTo>
                <a:cubicBezTo>
                  <a:pt x="22261" y="11512"/>
                  <a:pt x="22238" y="11515"/>
                  <a:pt x="22214" y="11515"/>
                </a:cubicBezTo>
                <a:cubicBezTo>
                  <a:pt x="22149" y="11515"/>
                  <a:pt x="22077" y="11490"/>
                  <a:pt x="22019" y="11452"/>
                </a:cubicBezTo>
                <a:cubicBezTo>
                  <a:pt x="21967" y="11373"/>
                  <a:pt x="21993" y="11294"/>
                  <a:pt x="22072" y="11268"/>
                </a:cubicBezTo>
                <a:lnTo>
                  <a:pt x="22046" y="11268"/>
                </a:lnTo>
                <a:cubicBezTo>
                  <a:pt x="22079" y="11235"/>
                  <a:pt x="22116" y="11220"/>
                  <a:pt x="22155" y="11220"/>
                </a:cubicBezTo>
                <a:close/>
                <a:moveTo>
                  <a:pt x="23176" y="11610"/>
                </a:moveTo>
                <a:lnTo>
                  <a:pt x="23176" y="11636"/>
                </a:lnTo>
                <a:cubicBezTo>
                  <a:pt x="23210" y="11622"/>
                  <a:pt x="23234" y="11616"/>
                  <a:pt x="23248" y="11616"/>
                </a:cubicBezTo>
                <a:cubicBezTo>
                  <a:pt x="23289" y="11616"/>
                  <a:pt x="23254" y="11670"/>
                  <a:pt x="23176" y="11768"/>
                </a:cubicBezTo>
                <a:cubicBezTo>
                  <a:pt x="23106" y="11838"/>
                  <a:pt x="23036" y="11884"/>
                  <a:pt x="22997" y="11884"/>
                </a:cubicBezTo>
                <a:cubicBezTo>
                  <a:pt x="22978" y="11884"/>
                  <a:pt x="22966" y="11873"/>
                  <a:pt x="22966" y="11846"/>
                </a:cubicBezTo>
                <a:cubicBezTo>
                  <a:pt x="22992" y="11768"/>
                  <a:pt x="23071" y="11662"/>
                  <a:pt x="23176" y="11610"/>
                </a:cubicBezTo>
                <a:close/>
                <a:moveTo>
                  <a:pt x="25175" y="11952"/>
                </a:moveTo>
                <a:cubicBezTo>
                  <a:pt x="25280" y="11952"/>
                  <a:pt x="25307" y="12031"/>
                  <a:pt x="25228" y="12109"/>
                </a:cubicBezTo>
                <a:cubicBezTo>
                  <a:pt x="25195" y="12142"/>
                  <a:pt x="25143" y="12164"/>
                  <a:pt x="25095" y="12164"/>
                </a:cubicBezTo>
                <a:cubicBezTo>
                  <a:pt x="25065" y="12164"/>
                  <a:pt x="25038" y="12156"/>
                  <a:pt x="25017" y="12136"/>
                </a:cubicBezTo>
                <a:cubicBezTo>
                  <a:pt x="24939" y="12057"/>
                  <a:pt x="24912" y="12004"/>
                  <a:pt x="24939" y="11952"/>
                </a:cubicBezTo>
                <a:lnTo>
                  <a:pt x="24939" y="11952"/>
                </a:lnTo>
                <a:lnTo>
                  <a:pt x="24965" y="11978"/>
                </a:lnTo>
                <a:cubicBezTo>
                  <a:pt x="25044" y="11952"/>
                  <a:pt x="25123" y="11952"/>
                  <a:pt x="25175" y="11952"/>
                </a:cubicBezTo>
                <a:close/>
                <a:moveTo>
                  <a:pt x="24439" y="10952"/>
                </a:moveTo>
                <a:cubicBezTo>
                  <a:pt x="24912" y="10952"/>
                  <a:pt x="24676" y="12267"/>
                  <a:pt x="24202" y="12320"/>
                </a:cubicBezTo>
                <a:cubicBezTo>
                  <a:pt x="24123" y="12320"/>
                  <a:pt x="24097" y="12162"/>
                  <a:pt x="24097" y="11978"/>
                </a:cubicBezTo>
                <a:cubicBezTo>
                  <a:pt x="24123" y="11794"/>
                  <a:pt x="24202" y="11662"/>
                  <a:pt x="24307" y="11662"/>
                </a:cubicBezTo>
                <a:cubicBezTo>
                  <a:pt x="24314" y="11663"/>
                  <a:pt x="24320" y="11664"/>
                  <a:pt x="24326" y="11664"/>
                </a:cubicBezTo>
                <a:cubicBezTo>
                  <a:pt x="24488" y="11664"/>
                  <a:pt x="24432" y="11320"/>
                  <a:pt x="24228" y="11294"/>
                </a:cubicBezTo>
                <a:cubicBezTo>
                  <a:pt x="24027" y="11244"/>
                  <a:pt x="24187" y="10977"/>
                  <a:pt x="24431" y="10977"/>
                </a:cubicBezTo>
                <a:cubicBezTo>
                  <a:pt x="24442" y="10977"/>
                  <a:pt x="24454" y="10977"/>
                  <a:pt x="24465" y="10979"/>
                </a:cubicBezTo>
                <a:lnTo>
                  <a:pt x="24439" y="10952"/>
                </a:lnTo>
                <a:close/>
                <a:moveTo>
                  <a:pt x="23071" y="12096"/>
                </a:moveTo>
                <a:cubicBezTo>
                  <a:pt x="23111" y="12096"/>
                  <a:pt x="23150" y="12109"/>
                  <a:pt x="23176" y="12136"/>
                </a:cubicBezTo>
                <a:cubicBezTo>
                  <a:pt x="23255" y="12188"/>
                  <a:pt x="23255" y="12294"/>
                  <a:pt x="23176" y="12346"/>
                </a:cubicBezTo>
                <a:cubicBezTo>
                  <a:pt x="23150" y="12372"/>
                  <a:pt x="23117" y="12386"/>
                  <a:pt x="23081" y="12386"/>
                </a:cubicBezTo>
                <a:cubicBezTo>
                  <a:pt x="23045" y="12386"/>
                  <a:pt x="23005" y="12372"/>
                  <a:pt x="22966" y="12346"/>
                </a:cubicBezTo>
                <a:cubicBezTo>
                  <a:pt x="22887" y="12294"/>
                  <a:pt x="22887" y="12188"/>
                  <a:pt x="22966" y="12136"/>
                </a:cubicBezTo>
                <a:cubicBezTo>
                  <a:pt x="22992" y="12109"/>
                  <a:pt x="23032" y="12096"/>
                  <a:pt x="23071" y="12096"/>
                </a:cubicBezTo>
                <a:close/>
                <a:moveTo>
                  <a:pt x="21754" y="11987"/>
                </a:moveTo>
                <a:cubicBezTo>
                  <a:pt x="21838" y="11987"/>
                  <a:pt x="21904" y="12016"/>
                  <a:pt x="21914" y="12083"/>
                </a:cubicBezTo>
                <a:cubicBezTo>
                  <a:pt x="21914" y="12136"/>
                  <a:pt x="21953" y="12162"/>
                  <a:pt x="22013" y="12162"/>
                </a:cubicBezTo>
                <a:cubicBezTo>
                  <a:pt x="22072" y="12162"/>
                  <a:pt x="22151" y="12136"/>
                  <a:pt x="22230" y="12083"/>
                </a:cubicBezTo>
                <a:cubicBezTo>
                  <a:pt x="22360" y="12033"/>
                  <a:pt x="22445" y="12002"/>
                  <a:pt x="22500" y="12002"/>
                </a:cubicBezTo>
                <a:cubicBezTo>
                  <a:pt x="22588" y="12002"/>
                  <a:pt x="22598" y="12082"/>
                  <a:pt x="22598" y="12294"/>
                </a:cubicBezTo>
                <a:lnTo>
                  <a:pt x="22545" y="12267"/>
                </a:lnTo>
                <a:lnTo>
                  <a:pt x="22545" y="12267"/>
                </a:lnTo>
                <a:cubicBezTo>
                  <a:pt x="22545" y="12478"/>
                  <a:pt x="22598" y="12609"/>
                  <a:pt x="22703" y="12609"/>
                </a:cubicBezTo>
                <a:cubicBezTo>
                  <a:pt x="22782" y="12609"/>
                  <a:pt x="22756" y="12688"/>
                  <a:pt x="22598" y="12767"/>
                </a:cubicBezTo>
                <a:cubicBezTo>
                  <a:pt x="22497" y="12847"/>
                  <a:pt x="22382" y="12882"/>
                  <a:pt x="22262" y="12882"/>
                </a:cubicBezTo>
                <a:cubicBezTo>
                  <a:pt x="22225" y="12882"/>
                  <a:pt x="22188" y="12878"/>
                  <a:pt x="22151" y="12872"/>
                </a:cubicBezTo>
                <a:cubicBezTo>
                  <a:pt x="22046" y="12820"/>
                  <a:pt x="22046" y="12767"/>
                  <a:pt x="22151" y="12714"/>
                </a:cubicBezTo>
                <a:cubicBezTo>
                  <a:pt x="22282" y="12688"/>
                  <a:pt x="22151" y="12609"/>
                  <a:pt x="21914" y="12557"/>
                </a:cubicBezTo>
                <a:cubicBezTo>
                  <a:pt x="21414" y="12451"/>
                  <a:pt x="21309" y="12372"/>
                  <a:pt x="21362" y="12188"/>
                </a:cubicBezTo>
                <a:cubicBezTo>
                  <a:pt x="21412" y="12072"/>
                  <a:pt x="21609" y="11987"/>
                  <a:pt x="21754" y="11987"/>
                </a:cubicBezTo>
                <a:close/>
                <a:moveTo>
                  <a:pt x="20231" y="12346"/>
                </a:moveTo>
                <a:cubicBezTo>
                  <a:pt x="20415" y="12346"/>
                  <a:pt x="20389" y="12688"/>
                  <a:pt x="20231" y="12846"/>
                </a:cubicBezTo>
                <a:cubicBezTo>
                  <a:pt x="20185" y="12892"/>
                  <a:pt x="20132" y="12913"/>
                  <a:pt x="20084" y="12913"/>
                </a:cubicBezTo>
                <a:cubicBezTo>
                  <a:pt x="19968" y="12913"/>
                  <a:pt x="19882" y="12788"/>
                  <a:pt x="19994" y="12583"/>
                </a:cubicBezTo>
                <a:lnTo>
                  <a:pt x="20020" y="12583"/>
                </a:lnTo>
                <a:cubicBezTo>
                  <a:pt x="20073" y="12478"/>
                  <a:pt x="20178" y="12346"/>
                  <a:pt x="20231" y="12346"/>
                </a:cubicBezTo>
                <a:close/>
                <a:moveTo>
                  <a:pt x="23954" y="12758"/>
                </a:moveTo>
                <a:cubicBezTo>
                  <a:pt x="23992" y="12758"/>
                  <a:pt x="24056" y="12782"/>
                  <a:pt x="24150" y="12820"/>
                </a:cubicBezTo>
                <a:lnTo>
                  <a:pt x="24176" y="12846"/>
                </a:lnTo>
                <a:cubicBezTo>
                  <a:pt x="24413" y="12951"/>
                  <a:pt x="24439" y="13214"/>
                  <a:pt x="24228" y="13424"/>
                </a:cubicBezTo>
                <a:cubicBezTo>
                  <a:pt x="24201" y="13452"/>
                  <a:pt x="24175" y="13467"/>
                  <a:pt x="24151" y="13467"/>
                </a:cubicBezTo>
                <a:cubicBezTo>
                  <a:pt x="24082" y="13467"/>
                  <a:pt x="24024" y="13348"/>
                  <a:pt x="23965" y="13056"/>
                </a:cubicBezTo>
                <a:cubicBezTo>
                  <a:pt x="23898" y="12836"/>
                  <a:pt x="23884" y="12758"/>
                  <a:pt x="23954" y="12758"/>
                </a:cubicBezTo>
                <a:close/>
                <a:moveTo>
                  <a:pt x="19748" y="13187"/>
                </a:moveTo>
                <a:cubicBezTo>
                  <a:pt x="19769" y="13187"/>
                  <a:pt x="19791" y="13195"/>
                  <a:pt x="19810" y="13214"/>
                </a:cubicBezTo>
                <a:cubicBezTo>
                  <a:pt x="19863" y="13267"/>
                  <a:pt x="19757" y="13845"/>
                  <a:pt x="19600" y="13977"/>
                </a:cubicBezTo>
                <a:cubicBezTo>
                  <a:pt x="19583" y="13993"/>
                  <a:pt x="19564" y="14001"/>
                  <a:pt x="19544" y="14001"/>
                </a:cubicBezTo>
                <a:cubicBezTo>
                  <a:pt x="19433" y="14001"/>
                  <a:pt x="19280" y="13782"/>
                  <a:pt x="19258" y="13582"/>
                </a:cubicBezTo>
                <a:cubicBezTo>
                  <a:pt x="19236" y="13450"/>
                  <a:pt x="19269" y="13392"/>
                  <a:pt x="19358" y="13392"/>
                </a:cubicBezTo>
                <a:cubicBezTo>
                  <a:pt x="19375" y="13392"/>
                  <a:pt x="19394" y="13394"/>
                  <a:pt x="19416" y="13398"/>
                </a:cubicBezTo>
                <a:cubicBezTo>
                  <a:pt x="19434" y="13403"/>
                  <a:pt x="19452" y="13405"/>
                  <a:pt x="19469" y="13405"/>
                </a:cubicBezTo>
                <a:cubicBezTo>
                  <a:pt x="19554" y="13405"/>
                  <a:pt x="19630" y="13354"/>
                  <a:pt x="19652" y="13267"/>
                </a:cubicBezTo>
                <a:cubicBezTo>
                  <a:pt x="19669" y="13216"/>
                  <a:pt x="19708" y="13187"/>
                  <a:pt x="19748" y="13187"/>
                </a:cubicBezTo>
                <a:close/>
                <a:moveTo>
                  <a:pt x="18024" y="13679"/>
                </a:moveTo>
                <a:cubicBezTo>
                  <a:pt x="18139" y="13679"/>
                  <a:pt x="18214" y="13784"/>
                  <a:pt x="18127" y="13924"/>
                </a:cubicBezTo>
                <a:cubicBezTo>
                  <a:pt x="18077" y="14007"/>
                  <a:pt x="18027" y="14059"/>
                  <a:pt x="17970" y="14059"/>
                </a:cubicBezTo>
                <a:cubicBezTo>
                  <a:pt x="17937" y="14059"/>
                  <a:pt x="17902" y="14042"/>
                  <a:pt x="17864" y="14003"/>
                </a:cubicBezTo>
                <a:cubicBezTo>
                  <a:pt x="17785" y="13924"/>
                  <a:pt x="17785" y="13819"/>
                  <a:pt x="17838" y="13740"/>
                </a:cubicBezTo>
                <a:lnTo>
                  <a:pt x="17838" y="13740"/>
                </a:lnTo>
                <a:lnTo>
                  <a:pt x="17838" y="13766"/>
                </a:lnTo>
                <a:cubicBezTo>
                  <a:pt x="17899" y="13705"/>
                  <a:pt x="17966" y="13679"/>
                  <a:pt x="18024" y="13679"/>
                </a:cubicBezTo>
                <a:close/>
                <a:moveTo>
                  <a:pt x="26752" y="13716"/>
                </a:moveTo>
                <a:cubicBezTo>
                  <a:pt x="26814" y="13716"/>
                  <a:pt x="26771" y="13767"/>
                  <a:pt x="26622" y="13898"/>
                </a:cubicBezTo>
                <a:cubicBezTo>
                  <a:pt x="26503" y="14016"/>
                  <a:pt x="26385" y="14075"/>
                  <a:pt x="26311" y="14075"/>
                </a:cubicBezTo>
                <a:cubicBezTo>
                  <a:pt x="26286" y="14075"/>
                  <a:pt x="26267" y="14069"/>
                  <a:pt x="26254" y="14056"/>
                </a:cubicBezTo>
                <a:cubicBezTo>
                  <a:pt x="26227" y="14003"/>
                  <a:pt x="26254" y="13924"/>
                  <a:pt x="26306" y="13898"/>
                </a:cubicBezTo>
                <a:lnTo>
                  <a:pt x="26254" y="13898"/>
                </a:lnTo>
                <a:cubicBezTo>
                  <a:pt x="26359" y="13819"/>
                  <a:pt x="26490" y="13766"/>
                  <a:pt x="26622" y="13740"/>
                </a:cubicBezTo>
                <a:cubicBezTo>
                  <a:pt x="26683" y="13725"/>
                  <a:pt x="26726" y="13716"/>
                  <a:pt x="26752" y="13716"/>
                </a:cubicBezTo>
                <a:close/>
                <a:moveTo>
                  <a:pt x="17073" y="13917"/>
                </a:moveTo>
                <a:cubicBezTo>
                  <a:pt x="17132" y="13917"/>
                  <a:pt x="17124" y="13976"/>
                  <a:pt x="17075" y="14108"/>
                </a:cubicBezTo>
                <a:cubicBezTo>
                  <a:pt x="17029" y="14246"/>
                  <a:pt x="16943" y="14324"/>
                  <a:pt x="16834" y="14324"/>
                </a:cubicBezTo>
                <a:cubicBezTo>
                  <a:pt x="16818" y="14324"/>
                  <a:pt x="16802" y="14322"/>
                  <a:pt x="16786" y="14319"/>
                </a:cubicBezTo>
                <a:cubicBezTo>
                  <a:pt x="16549" y="14266"/>
                  <a:pt x="16575" y="14135"/>
                  <a:pt x="16891" y="13977"/>
                </a:cubicBezTo>
                <a:cubicBezTo>
                  <a:pt x="16979" y="13938"/>
                  <a:pt x="17038" y="13917"/>
                  <a:pt x="17073" y="13917"/>
                </a:cubicBezTo>
                <a:close/>
                <a:moveTo>
                  <a:pt x="25739" y="13377"/>
                </a:moveTo>
                <a:cubicBezTo>
                  <a:pt x="25798" y="13377"/>
                  <a:pt x="25855" y="13405"/>
                  <a:pt x="25885" y="13451"/>
                </a:cubicBezTo>
                <a:cubicBezTo>
                  <a:pt x="25964" y="13530"/>
                  <a:pt x="25938" y="13714"/>
                  <a:pt x="25754" y="13845"/>
                </a:cubicBezTo>
                <a:cubicBezTo>
                  <a:pt x="25596" y="14003"/>
                  <a:pt x="25517" y="14187"/>
                  <a:pt x="25570" y="14266"/>
                </a:cubicBezTo>
                <a:cubicBezTo>
                  <a:pt x="25630" y="14424"/>
                  <a:pt x="25545" y="14498"/>
                  <a:pt x="25415" y="14498"/>
                </a:cubicBezTo>
                <a:cubicBezTo>
                  <a:pt x="25264" y="14498"/>
                  <a:pt x="25052" y="14397"/>
                  <a:pt x="24939" y="14213"/>
                </a:cubicBezTo>
                <a:cubicBezTo>
                  <a:pt x="24841" y="14057"/>
                  <a:pt x="24743" y="13973"/>
                  <a:pt x="24667" y="13973"/>
                </a:cubicBezTo>
                <a:cubicBezTo>
                  <a:pt x="24640" y="13973"/>
                  <a:pt x="24617" y="13983"/>
                  <a:pt x="24597" y="14003"/>
                </a:cubicBezTo>
                <a:cubicBezTo>
                  <a:pt x="24568" y="14031"/>
                  <a:pt x="24547" y="14046"/>
                  <a:pt x="24533" y="14046"/>
                </a:cubicBezTo>
                <a:cubicBezTo>
                  <a:pt x="24509" y="14046"/>
                  <a:pt x="24510" y="13999"/>
                  <a:pt x="24544" y="13898"/>
                </a:cubicBezTo>
                <a:cubicBezTo>
                  <a:pt x="24577" y="13783"/>
                  <a:pt x="24620" y="13720"/>
                  <a:pt x="24686" y="13720"/>
                </a:cubicBezTo>
                <a:cubicBezTo>
                  <a:pt x="24725" y="13720"/>
                  <a:pt x="24774" y="13743"/>
                  <a:pt x="24833" y="13793"/>
                </a:cubicBezTo>
                <a:cubicBezTo>
                  <a:pt x="24907" y="13830"/>
                  <a:pt x="25015" y="13846"/>
                  <a:pt x="25127" y="13846"/>
                </a:cubicBezTo>
                <a:cubicBezTo>
                  <a:pt x="25413" y="13846"/>
                  <a:pt x="25728" y="13741"/>
                  <a:pt x="25596" y="13609"/>
                </a:cubicBezTo>
                <a:lnTo>
                  <a:pt x="25596" y="13609"/>
                </a:lnTo>
                <a:lnTo>
                  <a:pt x="25622" y="13635"/>
                </a:lnTo>
                <a:cubicBezTo>
                  <a:pt x="25570" y="13556"/>
                  <a:pt x="25570" y="13477"/>
                  <a:pt x="25622" y="13424"/>
                </a:cubicBezTo>
                <a:cubicBezTo>
                  <a:pt x="25655" y="13391"/>
                  <a:pt x="25698" y="13377"/>
                  <a:pt x="25739" y="13377"/>
                </a:cubicBezTo>
                <a:close/>
                <a:moveTo>
                  <a:pt x="18124" y="14319"/>
                </a:moveTo>
                <a:cubicBezTo>
                  <a:pt x="18166" y="14319"/>
                  <a:pt x="18219" y="14345"/>
                  <a:pt x="18258" y="14398"/>
                </a:cubicBezTo>
                <a:cubicBezTo>
                  <a:pt x="18337" y="14503"/>
                  <a:pt x="18364" y="14555"/>
                  <a:pt x="18285" y="14582"/>
                </a:cubicBezTo>
                <a:lnTo>
                  <a:pt x="18258" y="14608"/>
                </a:lnTo>
                <a:cubicBezTo>
                  <a:pt x="18219" y="14621"/>
                  <a:pt x="18179" y="14628"/>
                  <a:pt x="18143" y="14628"/>
                </a:cubicBezTo>
                <a:cubicBezTo>
                  <a:pt x="18107" y="14628"/>
                  <a:pt x="18074" y="14621"/>
                  <a:pt x="18048" y="14608"/>
                </a:cubicBezTo>
                <a:cubicBezTo>
                  <a:pt x="18022" y="14582"/>
                  <a:pt x="18022" y="14503"/>
                  <a:pt x="18048" y="14398"/>
                </a:cubicBezTo>
                <a:cubicBezTo>
                  <a:pt x="18048" y="14345"/>
                  <a:pt x="18081" y="14319"/>
                  <a:pt x="18124" y="14319"/>
                </a:cubicBezTo>
                <a:close/>
                <a:moveTo>
                  <a:pt x="21080" y="11859"/>
                </a:moveTo>
                <a:cubicBezTo>
                  <a:pt x="21215" y="11859"/>
                  <a:pt x="21338" y="12125"/>
                  <a:pt x="21230" y="12320"/>
                </a:cubicBezTo>
                <a:cubicBezTo>
                  <a:pt x="21178" y="12451"/>
                  <a:pt x="21204" y="12557"/>
                  <a:pt x="21309" y="12583"/>
                </a:cubicBezTo>
                <a:lnTo>
                  <a:pt x="21335" y="12583"/>
                </a:lnTo>
                <a:cubicBezTo>
                  <a:pt x="21441" y="12609"/>
                  <a:pt x="21441" y="12635"/>
                  <a:pt x="21335" y="12688"/>
                </a:cubicBezTo>
                <a:cubicBezTo>
                  <a:pt x="21204" y="12714"/>
                  <a:pt x="21204" y="12820"/>
                  <a:pt x="21335" y="12951"/>
                </a:cubicBezTo>
                <a:cubicBezTo>
                  <a:pt x="21391" y="13020"/>
                  <a:pt x="21454" y="13053"/>
                  <a:pt x="21505" y="13053"/>
                </a:cubicBezTo>
                <a:cubicBezTo>
                  <a:pt x="21550" y="13053"/>
                  <a:pt x="21586" y="13027"/>
                  <a:pt x="21598" y="12977"/>
                </a:cubicBezTo>
                <a:cubicBezTo>
                  <a:pt x="21617" y="12911"/>
                  <a:pt x="21680" y="12882"/>
                  <a:pt x="21758" y="12882"/>
                </a:cubicBezTo>
                <a:cubicBezTo>
                  <a:pt x="21897" y="12882"/>
                  <a:pt x="22083" y="12974"/>
                  <a:pt x="22151" y="13109"/>
                </a:cubicBezTo>
                <a:cubicBezTo>
                  <a:pt x="22177" y="13214"/>
                  <a:pt x="22019" y="13293"/>
                  <a:pt x="21730" y="13319"/>
                </a:cubicBezTo>
                <a:cubicBezTo>
                  <a:pt x="21151" y="13398"/>
                  <a:pt x="20994" y="13530"/>
                  <a:pt x="21204" y="13714"/>
                </a:cubicBezTo>
                <a:cubicBezTo>
                  <a:pt x="21225" y="13734"/>
                  <a:pt x="21261" y="13744"/>
                  <a:pt x="21310" y="13744"/>
                </a:cubicBezTo>
                <a:cubicBezTo>
                  <a:pt x="21448" y="13744"/>
                  <a:pt x="21681" y="13666"/>
                  <a:pt x="21914" y="13530"/>
                </a:cubicBezTo>
                <a:cubicBezTo>
                  <a:pt x="22124" y="13398"/>
                  <a:pt x="22335" y="13319"/>
                  <a:pt x="22572" y="13293"/>
                </a:cubicBezTo>
                <a:lnTo>
                  <a:pt x="22572" y="13293"/>
                </a:lnTo>
                <a:cubicBezTo>
                  <a:pt x="22695" y="13442"/>
                  <a:pt x="22609" y="13637"/>
                  <a:pt x="22423" y="13637"/>
                </a:cubicBezTo>
                <a:cubicBezTo>
                  <a:pt x="22411" y="13637"/>
                  <a:pt x="22400" y="13636"/>
                  <a:pt x="22387" y="13635"/>
                </a:cubicBezTo>
                <a:cubicBezTo>
                  <a:pt x="22364" y="13631"/>
                  <a:pt x="22341" y="13629"/>
                  <a:pt x="22320" y="13629"/>
                </a:cubicBezTo>
                <a:cubicBezTo>
                  <a:pt x="22050" y="13629"/>
                  <a:pt x="21928" y="13919"/>
                  <a:pt x="22098" y="14187"/>
                </a:cubicBezTo>
                <a:cubicBezTo>
                  <a:pt x="22195" y="14323"/>
                  <a:pt x="22307" y="14402"/>
                  <a:pt x="22411" y="14402"/>
                </a:cubicBezTo>
                <a:cubicBezTo>
                  <a:pt x="22448" y="14402"/>
                  <a:pt x="22485" y="14392"/>
                  <a:pt x="22519" y="14371"/>
                </a:cubicBezTo>
                <a:cubicBezTo>
                  <a:pt x="22650" y="14319"/>
                  <a:pt x="22650" y="14266"/>
                  <a:pt x="22519" y="14240"/>
                </a:cubicBezTo>
                <a:cubicBezTo>
                  <a:pt x="22361" y="14213"/>
                  <a:pt x="22414" y="14187"/>
                  <a:pt x="22624" y="14161"/>
                </a:cubicBezTo>
                <a:cubicBezTo>
                  <a:pt x="22656" y="14156"/>
                  <a:pt x="22687" y="14154"/>
                  <a:pt x="22719" y="14154"/>
                </a:cubicBezTo>
                <a:cubicBezTo>
                  <a:pt x="22871" y="14154"/>
                  <a:pt x="23019" y="14205"/>
                  <a:pt x="23150" y="14292"/>
                </a:cubicBezTo>
                <a:cubicBezTo>
                  <a:pt x="23315" y="14457"/>
                  <a:pt x="23248" y="14642"/>
                  <a:pt x="23026" y="14642"/>
                </a:cubicBezTo>
                <a:cubicBezTo>
                  <a:pt x="22999" y="14642"/>
                  <a:pt x="22970" y="14640"/>
                  <a:pt x="22940" y="14634"/>
                </a:cubicBezTo>
                <a:cubicBezTo>
                  <a:pt x="22922" y="14630"/>
                  <a:pt x="22904" y="14628"/>
                  <a:pt x="22888" y="14628"/>
                </a:cubicBezTo>
                <a:cubicBezTo>
                  <a:pt x="22809" y="14628"/>
                  <a:pt x="22751" y="14679"/>
                  <a:pt x="22729" y="14766"/>
                </a:cubicBezTo>
                <a:cubicBezTo>
                  <a:pt x="22715" y="14808"/>
                  <a:pt x="22686" y="14835"/>
                  <a:pt x="22654" y="14835"/>
                </a:cubicBezTo>
                <a:cubicBezTo>
                  <a:pt x="22626" y="14835"/>
                  <a:pt x="22596" y="14815"/>
                  <a:pt x="22572" y="14766"/>
                </a:cubicBezTo>
                <a:cubicBezTo>
                  <a:pt x="22541" y="14720"/>
                  <a:pt x="22493" y="14692"/>
                  <a:pt x="22442" y="14692"/>
                </a:cubicBezTo>
                <a:cubicBezTo>
                  <a:pt x="22406" y="14692"/>
                  <a:pt x="22368" y="14706"/>
                  <a:pt x="22335" y="14739"/>
                </a:cubicBezTo>
                <a:cubicBezTo>
                  <a:pt x="22243" y="14820"/>
                  <a:pt x="22141" y="14860"/>
                  <a:pt x="22059" y="14860"/>
                </a:cubicBezTo>
                <a:cubicBezTo>
                  <a:pt x="21955" y="14860"/>
                  <a:pt x="21884" y="14794"/>
                  <a:pt x="21914" y="14661"/>
                </a:cubicBezTo>
                <a:cubicBezTo>
                  <a:pt x="21967" y="14503"/>
                  <a:pt x="21888" y="14424"/>
                  <a:pt x="21598" y="14292"/>
                </a:cubicBezTo>
                <a:cubicBezTo>
                  <a:pt x="21463" y="14241"/>
                  <a:pt x="21327" y="14212"/>
                  <a:pt x="21240" y="14212"/>
                </a:cubicBezTo>
                <a:cubicBezTo>
                  <a:pt x="21193" y="14212"/>
                  <a:pt x="21161" y="14221"/>
                  <a:pt x="21151" y="14240"/>
                </a:cubicBezTo>
                <a:cubicBezTo>
                  <a:pt x="21054" y="14366"/>
                  <a:pt x="20982" y="14427"/>
                  <a:pt x="20934" y="14427"/>
                </a:cubicBezTo>
                <a:cubicBezTo>
                  <a:pt x="20852" y="14427"/>
                  <a:pt x="20839" y="14246"/>
                  <a:pt x="20888" y="13898"/>
                </a:cubicBezTo>
                <a:cubicBezTo>
                  <a:pt x="20941" y="13530"/>
                  <a:pt x="21046" y="13240"/>
                  <a:pt x="21125" y="13188"/>
                </a:cubicBezTo>
                <a:cubicBezTo>
                  <a:pt x="21204" y="13161"/>
                  <a:pt x="20994" y="12504"/>
                  <a:pt x="20836" y="12451"/>
                </a:cubicBezTo>
                <a:cubicBezTo>
                  <a:pt x="20757" y="12425"/>
                  <a:pt x="20888" y="12004"/>
                  <a:pt x="20994" y="11899"/>
                </a:cubicBezTo>
                <a:cubicBezTo>
                  <a:pt x="21021" y="11871"/>
                  <a:pt x="21051" y="11859"/>
                  <a:pt x="21080" y="11859"/>
                </a:cubicBezTo>
                <a:close/>
                <a:moveTo>
                  <a:pt x="21354" y="14402"/>
                </a:moveTo>
                <a:cubicBezTo>
                  <a:pt x="21401" y="14402"/>
                  <a:pt x="21429" y="14505"/>
                  <a:pt x="21414" y="14687"/>
                </a:cubicBezTo>
                <a:cubicBezTo>
                  <a:pt x="21414" y="14812"/>
                  <a:pt x="21365" y="14887"/>
                  <a:pt x="21318" y="14887"/>
                </a:cubicBezTo>
                <a:cubicBezTo>
                  <a:pt x="21306" y="14887"/>
                  <a:pt x="21294" y="14882"/>
                  <a:pt x="21283" y="14871"/>
                </a:cubicBezTo>
                <a:cubicBezTo>
                  <a:pt x="21230" y="14792"/>
                  <a:pt x="21204" y="14687"/>
                  <a:pt x="21230" y="14582"/>
                </a:cubicBezTo>
                <a:cubicBezTo>
                  <a:pt x="21275" y="14459"/>
                  <a:pt x="21320" y="14402"/>
                  <a:pt x="21354" y="14402"/>
                </a:cubicBezTo>
                <a:close/>
                <a:moveTo>
                  <a:pt x="22008" y="15097"/>
                </a:moveTo>
                <a:cubicBezTo>
                  <a:pt x="22074" y="15097"/>
                  <a:pt x="22146" y="15122"/>
                  <a:pt x="22203" y="15160"/>
                </a:cubicBezTo>
                <a:cubicBezTo>
                  <a:pt x="22256" y="15213"/>
                  <a:pt x="22230" y="15265"/>
                  <a:pt x="22124" y="15292"/>
                </a:cubicBezTo>
                <a:cubicBezTo>
                  <a:pt x="22096" y="15301"/>
                  <a:pt x="22063" y="15307"/>
                  <a:pt x="22030" y="15307"/>
                </a:cubicBezTo>
                <a:cubicBezTo>
                  <a:pt x="21972" y="15307"/>
                  <a:pt x="21911" y="15289"/>
                  <a:pt x="21861" y="15239"/>
                </a:cubicBezTo>
                <a:cubicBezTo>
                  <a:pt x="21809" y="15213"/>
                  <a:pt x="21835" y="15134"/>
                  <a:pt x="21940" y="15108"/>
                </a:cubicBezTo>
                <a:cubicBezTo>
                  <a:pt x="21961" y="15101"/>
                  <a:pt x="21984" y="15097"/>
                  <a:pt x="22008" y="15097"/>
                </a:cubicBezTo>
                <a:close/>
                <a:moveTo>
                  <a:pt x="26828" y="14706"/>
                </a:moveTo>
                <a:cubicBezTo>
                  <a:pt x="27175" y="14706"/>
                  <a:pt x="27159" y="14788"/>
                  <a:pt x="26937" y="15187"/>
                </a:cubicBezTo>
                <a:cubicBezTo>
                  <a:pt x="26889" y="15283"/>
                  <a:pt x="26852" y="15336"/>
                  <a:pt x="26813" y="15336"/>
                </a:cubicBezTo>
                <a:cubicBezTo>
                  <a:pt x="26767" y="15336"/>
                  <a:pt x="26719" y="15264"/>
                  <a:pt x="26648" y="15108"/>
                </a:cubicBezTo>
                <a:cubicBezTo>
                  <a:pt x="26587" y="14939"/>
                  <a:pt x="26543" y="14859"/>
                  <a:pt x="26476" y="14859"/>
                </a:cubicBezTo>
                <a:cubicBezTo>
                  <a:pt x="26428" y="14859"/>
                  <a:pt x="26367" y="14900"/>
                  <a:pt x="26280" y="14976"/>
                </a:cubicBezTo>
                <a:cubicBezTo>
                  <a:pt x="26201" y="15055"/>
                  <a:pt x="26113" y="15095"/>
                  <a:pt x="26044" y="15095"/>
                </a:cubicBezTo>
                <a:cubicBezTo>
                  <a:pt x="25951" y="15095"/>
                  <a:pt x="25893" y="15022"/>
                  <a:pt x="25938" y="14871"/>
                </a:cubicBezTo>
                <a:cubicBezTo>
                  <a:pt x="26017" y="14792"/>
                  <a:pt x="26306" y="14739"/>
                  <a:pt x="26622" y="14713"/>
                </a:cubicBezTo>
                <a:lnTo>
                  <a:pt x="26595" y="14713"/>
                </a:lnTo>
                <a:cubicBezTo>
                  <a:pt x="26686" y="14709"/>
                  <a:pt x="26764" y="14706"/>
                  <a:pt x="26828" y="14706"/>
                </a:cubicBezTo>
                <a:close/>
                <a:moveTo>
                  <a:pt x="16261" y="15098"/>
                </a:moveTo>
                <a:cubicBezTo>
                  <a:pt x="16271" y="15098"/>
                  <a:pt x="16279" y="15101"/>
                  <a:pt x="16286" y="15108"/>
                </a:cubicBezTo>
                <a:cubicBezTo>
                  <a:pt x="16338" y="15134"/>
                  <a:pt x="16338" y="15239"/>
                  <a:pt x="16286" y="15318"/>
                </a:cubicBezTo>
                <a:cubicBezTo>
                  <a:pt x="16268" y="15388"/>
                  <a:pt x="16227" y="15423"/>
                  <a:pt x="16186" y="15423"/>
                </a:cubicBezTo>
                <a:cubicBezTo>
                  <a:pt x="16166" y="15423"/>
                  <a:pt x="16146" y="15414"/>
                  <a:pt x="16128" y="15397"/>
                </a:cubicBezTo>
                <a:cubicBezTo>
                  <a:pt x="16075" y="15318"/>
                  <a:pt x="16075" y="15213"/>
                  <a:pt x="16154" y="15160"/>
                </a:cubicBezTo>
                <a:lnTo>
                  <a:pt x="16154" y="15160"/>
                </a:lnTo>
                <a:lnTo>
                  <a:pt x="16128" y="15187"/>
                </a:lnTo>
                <a:cubicBezTo>
                  <a:pt x="16187" y="15127"/>
                  <a:pt x="16232" y="15098"/>
                  <a:pt x="16261" y="15098"/>
                </a:cubicBezTo>
                <a:close/>
                <a:moveTo>
                  <a:pt x="19381" y="14158"/>
                </a:moveTo>
                <a:cubicBezTo>
                  <a:pt x="19384" y="14158"/>
                  <a:pt x="19387" y="14159"/>
                  <a:pt x="19389" y="14161"/>
                </a:cubicBezTo>
                <a:cubicBezTo>
                  <a:pt x="19519" y="14291"/>
                  <a:pt x="19137" y="15240"/>
                  <a:pt x="18950" y="15240"/>
                </a:cubicBezTo>
                <a:cubicBezTo>
                  <a:pt x="18947" y="15240"/>
                  <a:pt x="18945" y="15239"/>
                  <a:pt x="18942" y="15239"/>
                </a:cubicBezTo>
                <a:cubicBezTo>
                  <a:pt x="18784" y="15239"/>
                  <a:pt x="18600" y="15292"/>
                  <a:pt x="18442" y="15397"/>
                </a:cubicBezTo>
                <a:cubicBezTo>
                  <a:pt x="18346" y="15449"/>
                  <a:pt x="18250" y="15471"/>
                  <a:pt x="18168" y="15471"/>
                </a:cubicBezTo>
                <a:cubicBezTo>
                  <a:pt x="17956" y="15471"/>
                  <a:pt x="17833" y="15323"/>
                  <a:pt x="18022" y="15134"/>
                </a:cubicBezTo>
                <a:cubicBezTo>
                  <a:pt x="18101" y="15029"/>
                  <a:pt x="18232" y="15002"/>
                  <a:pt x="18337" y="15002"/>
                </a:cubicBezTo>
                <a:cubicBezTo>
                  <a:pt x="18416" y="15002"/>
                  <a:pt x="18679" y="14792"/>
                  <a:pt x="18916" y="14555"/>
                </a:cubicBezTo>
                <a:cubicBezTo>
                  <a:pt x="19135" y="14311"/>
                  <a:pt x="19332" y="14158"/>
                  <a:pt x="19381" y="14158"/>
                </a:cubicBezTo>
                <a:close/>
                <a:moveTo>
                  <a:pt x="19315" y="15390"/>
                </a:moveTo>
                <a:cubicBezTo>
                  <a:pt x="19502" y="15390"/>
                  <a:pt x="19621" y="15433"/>
                  <a:pt x="19600" y="15476"/>
                </a:cubicBezTo>
                <a:cubicBezTo>
                  <a:pt x="19479" y="15596"/>
                  <a:pt x="19325" y="15656"/>
                  <a:pt x="19170" y="15656"/>
                </a:cubicBezTo>
                <a:cubicBezTo>
                  <a:pt x="19054" y="15656"/>
                  <a:pt x="18938" y="15622"/>
                  <a:pt x="18837" y="15555"/>
                </a:cubicBezTo>
                <a:cubicBezTo>
                  <a:pt x="18732" y="15476"/>
                  <a:pt x="18837" y="15423"/>
                  <a:pt x="19179" y="15397"/>
                </a:cubicBezTo>
                <a:cubicBezTo>
                  <a:pt x="19227" y="15392"/>
                  <a:pt x="19273" y="15390"/>
                  <a:pt x="19315" y="15390"/>
                </a:cubicBezTo>
                <a:close/>
                <a:moveTo>
                  <a:pt x="23837" y="14788"/>
                </a:moveTo>
                <a:cubicBezTo>
                  <a:pt x="23866" y="14788"/>
                  <a:pt x="23903" y="14808"/>
                  <a:pt x="23939" y="14845"/>
                </a:cubicBezTo>
                <a:lnTo>
                  <a:pt x="23965" y="14845"/>
                </a:lnTo>
                <a:cubicBezTo>
                  <a:pt x="24095" y="14910"/>
                  <a:pt x="24243" y="14957"/>
                  <a:pt x="24394" y="14957"/>
                </a:cubicBezTo>
                <a:cubicBezTo>
                  <a:pt x="24426" y="14957"/>
                  <a:pt x="24459" y="14954"/>
                  <a:pt x="24491" y="14950"/>
                </a:cubicBezTo>
                <a:cubicBezTo>
                  <a:pt x="25123" y="14950"/>
                  <a:pt x="25517" y="15187"/>
                  <a:pt x="25359" y="15476"/>
                </a:cubicBezTo>
                <a:cubicBezTo>
                  <a:pt x="25310" y="15562"/>
                  <a:pt x="25272" y="15608"/>
                  <a:pt x="25233" y="15608"/>
                </a:cubicBezTo>
                <a:cubicBezTo>
                  <a:pt x="25188" y="15608"/>
                  <a:pt x="25140" y="15549"/>
                  <a:pt x="25070" y="15423"/>
                </a:cubicBezTo>
                <a:cubicBezTo>
                  <a:pt x="25006" y="15321"/>
                  <a:pt x="24967" y="15262"/>
                  <a:pt x="24947" y="15262"/>
                </a:cubicBezTo>
                <a:cubicBezTo>
                  <a:pt x="24925" y="15262"/>
                  <a:pt x="24925" y="15327"/>
                  <a:pt x="24939" y="15476"/>
                </a:cubicBezTo>
                <a:cubicBezTo>
                  <a:pt x="24939" y="15684"/>
                  <a:pt x="24918" y="15770"/>
                  <a:pt x="24806" y="15770"/>
                </a:cubicBezTo>
                <a:cubicBezTo>
                  <a:pt x="24791" y="15770"/>
                  <a:pt x="24774" y="15768"/>
                  <a:pt x="24754" y="15765"/>
                </a:cubicBezTo>
                <a:cubicBezTo>
                  <a:pt x="24597" y="15713"/>
                  <a:pt x="24570" y="15634"/>
                  <a:pt x="24623" y="15555"/>
                </a:cubicBezTo>
                <a:cubicBezTo>
                  <a:pt x="24733" y="15390"/>
                  <a:pt x="24664" y="15264"/>
                  <a:pt x="24551" y="15264"/>
                </a:cubicBezTo>
                <a:cubicBezTo>
                  <a:pt x="24501" y="15264"/>
                  <a:pt x="24442" y="15288"/>
                  <a:pt x="24386" y="15344"/>
                </a:cubicBezTo>
                <a:cubicBezTo>
                  <a:pt x="24355" y="15376"/>
                  <a:pt x="24314" y="15390"/>
                  <a:pt x="24268" y="15390"/>
                </a:cubicBezTo>
                <a:cubicBezTo>
                  <a:pt x="24048" y="15390"/>
                  <a:pt x="23716" y="15067"/>
                  <a:pt x="23781" y="14871"/>
                </a:cubicBezTo>
                <a:cubicBezTo>
                  <a:pt x="23781" y="14815"/>
                  <a:pt x="23804" y="14788"/>
                  <a:pt x="23837" y="14788"/>
                </a:cubicBezTo>
                <a:close/>
                <a:moveTo>
                  <a:pt x="27963" y="15555"/>
                </a:moveTo>
                <a:lnTo>
                  <a:pt x="27963" y="15555"/>
                </a:lnTo>
                <a:cubicBezTo>
                  <a:pt x="28042" y="15581"/>
                  <a:pt x="28121" y="15634"/>
                  <a:pt x="28173" y="15739"/>
                </a:cubicBezTo>
                <a:cubicBezTo>
                  <a:pt x="28187" y="15791"/>
                  <a:pt x="28187" y="15818"/>
                  <a:pt x="28167" y="15818"/>
                </a:cubicBezTo>
                <a:cubicBezTo>
                  <a:pt x="28147" y="15818"/>
                  <a:pt x="28108" y="15791"/>
                  <a:pt x="28042" y="15739"/>
                </a:cubicBezTo>
                <a:cubicBezTo>
                  <a:pt x="27910" y="15634"/>
                  <a:pt x="27910" y="15581"/>
                  <a:pt x="27989" y="15581"/>
                </a:cubicBezTo>
                <a:lnTo>
                  <a:pt x="27963" y="15555"/>
                </a:lnTo>
                <a:close/>
                <a:moveTo>
                  <a:pt x="23368" y="14750"/>
                </a:moveTo>
                <a:cubicBezTo>
                  <a:pt x="23382" y="14750"/>
                  <a:pt x="23397" y="14755"/>
                  <a:pt x="23413" y="14766"/>
                </a:cubicBezTo>
                <a:cubicBezTo>
                  <a:pt x="23492" y="14950"/>
                  <a:pt x="23518" y="15160"/>
                  <a:pt x="23466" y="15371"/>
                </a:cubicBezTo>
                <a:cubicBezTo>
                  <a:pt x="23425" y="15676"/>
                  <a:pt x="23447" y="15793"/>
                  <a:pt x="23533" y="15793"/>
                </a:cubicBezTo>
                <a:cubicBezTo>
                  <a:pt x="23558" y="15793"/>
                  <a:pt x="23588" y="15783"/>
                  <a:pt x="23624" y="15765"/>
                </a:cubicBezTo>
                <a:cubicBezTo>
                  <a:pt x="23781" y="15686"/>
                  <a:pt x="23834" y="15581"/>
                  <a:pt x="23781" y="15502"/>
                </a:cubicBezTo>
                <a:cubicBezTo>
                  <a:pt x="23775" y="15477"/>
                  <a:pt x="23781" y="15465"/>
                  <a:pt x="23798" y="15465"/>
                </a:cubicBezTo>
                <a:cubicBezTo>
                  <a:pt x="23850" y="15465"/>
                  <a:pt x="24009" y="15579"/>
                  <a:pt x="24228" y="15739"/>
                </a:cubicBezTo>
                <a:cubicBezTo>
                  <a:pt x="24491" y="15976"/>
                  <a:pt x="24702" y="16212"/>
                  <a:pt x="24649" y="16239"/>
                </a:cubicBezTo>
                <a:cubicBezTo>
                  <a:pt x="24644" y="16244"/>
                  <a:pt x="24636" y="16246"/>
                  <a:pt x="24625" y="16246"/>
                </a:cubicBezTo>
                <a:cubicBezTo>
                  <a:pt x="24523" y="16246"/>
                  <a:pt x="24185" y="16032"/>
                  <a:pt x="24018" y="15818"/>
                </a:cubicBezTo>
                <a:lnTo>
                  <a:pt x="24018" y="15844"/>
                </a:lnTo>
                <a:cubicBezTo>
                  <a:pt x="24011" y="15830"/>
                  <a:pt x="23996" y="15823"/>
                  <a:pt x="23977" y="15823"/>
                </a:cubicBezTo>
                <a:cubicBezTo>
                  <a:pt x="23923" y="15823"/>
                  <a:pt x="23832" y="15872"/>
                  <a:pt x="23755" y="15949"/>
                </a:cubicBezTo>
                <a:cubicBezTo>
                  <a:pt x="23710" y="15994"/>
                  <a:pt x="23650" y="16020"/>
                  <a:pt x="23577" y="16020"/>
                </a:cubicBezTo>
                <a:cubicBezTo>
                  <a:pt x="23482" y="16020"/>
                  <a:pt x="23364" y="15975"/>
                  <a:pt x="23229" y="15870"/>
                </a:cubicBezTo>
                <a:cubicBezTo>
                  <a:pt x="23019" y="15686"/>
                  <a:pt x="22966" y="15555"/>
                  <a:pt x="23071" y="15450"/>
                </a:cubicBezTo>
                <a:cubicBezTo>
                  <a:pt x="23203" y="15318"/>
                  <a:pt x="23255" y="15134"/>
                  <a:pt x="23282" y="14976"/>
                </a:cubicBezTo>
                <a:cubicBezTo>
                  <a:pt x="23282" y="14830"/>
                  <a:pt x="23315" y="14750"/>
                  <a:pt x="23368" y="14750"/>
                </a:cubicBezTo>
                <a:close/>
                <a:moveTo>
                  <a:pt x="26623" y="15762"/>
                </a:moveTo>
                <a:cubicBezTo>
                  <a:pt x="26740" y="15762"/>
                  <a:pt x="26869" y="15931"/>
                  <a:pt x="26911" y="16186"/>
                </a:cubicBezTo>
                <a:cubicBezTo>
                  <a:pt x="26923" y="16246"/>
                  <a:pt x="26919" y="16279"/>
                  <a:pt x="26892" y="16279"/>
                </a:cubicBezTo>
                <a:cubicBezTo>
                  <a:pt x="26862" y="16279"/>
                  <a:pt x="26800" y="16233"/>
                  <a:pt x="26701" y="16133"/>
                </a:cubicBezTo>
                <a:cubicBezTo>
                  <a:pt x="26517" y="15976"/>
                  <a:pt x="26464" y="15844"/>
                  <a:pt x="26517" y="15791"/>
                </a:cubicBezTo>
                <a:lnTo>
                  <a:pt x="26543" y="15791"/>
                </a:lnTo>
                <a:cubicBezTo>
                  <a:pt x="26568" y="15771"/>
                  <a:pt x="26595" y="15762"/>
                  <a:pt x="26623" y="15762"/>
                </a:cubicBezTo>
                <a:close/>
                <a:moveTo>
                  <a:pt x="17619" y="15601"/>
                </a:moveTo>
                <a:cubicBezTo>
                  <a:pt x="17643" y="15601"/>
                  <a:pt x="17672" y="15603"/>
                  <a:pt x="17706" y="15607"/>
                </a:cubicBezTo>
                <a:lnTo>
                  <a:pt x="17680" y="15607"/>
                </a:lnTo>
                <a:cubicBezTo>
                  <a:pt x="18285" y="15686"/>
                  <a:pt x="18469" y="16265"/>
                  <a:pt x="17890" y="16317"/>
                </a:cubicBezTo>
                <a:cubicBezTo>
                  <a:pt x="17791" y="16331"/>
                  <a:pt x="17716" y="16337"/>
                  <a:pt x="17663" y="16337"/>
                </a:cubicBezTo>
                <a:cubicBezTo>
                  <a:pt x="17504" y="16337"/>
                  <a:pt x="17548" y="16278"/>
                  <a:pt x="17785" y="16160"/>
                </a:cubicBezTo>
                <a:cubicBezTo>
                  <a:pt x="18022" y="16028"/>
                  <a:pt x="18022" y="15976"/>
                  <a:pt x="17759" y="15791"/>
                </a:cubicBezTo>
                <a:cubicBezTo>
                  <a:pt x="17516" y="15659"/>
                  <a:pt x="17495" y="15601"/>
                  <a:pt x="17619" y="15601"/>
                </a:cubicBezTo>
                <a:close/>
                <a:moveTo>
                  <a:pt x="27604" y="15898"/>
                </a:moveTo>
                <a:cubicBezTo>
                  <a:pt x="27675" y="15898"/>
                  <a:pt x="27760" y="15938"/>
                  <a:pt x="27832" y="16028"/>
                </a:cubicBezTo>
                <a:cubicBezTo>
                  <a:pt x="27937" y="16133"/>
                  <a:pt x="27989" y="16265"/>
                  <a:pt x="27910" y="16317"/>
                </a:cubicBezTo>
                <a:cubicBezTo>
                  <a:pt x="27893" y="16335"/>
                  <a:pt x="27867" y="16344"/>
                  <a:pt x="27834" y="16344"/>
                </a:cubicBezTo>
                <a:cubicBezTo>
                  <a:pt x="27770" y="16344"/>
                  <a:pt x="27682" y="16309"/>
                  <a:pt x="27595" y="16239"/>
                </a:cubicBezTo>
                <a:cubicBezTo>
                  <a:pt x="27490" y="16107"/>
                  <a:pt x="27490" y="16002"/>
                  <a:pt x="27542" y="15949"/>
                </a:cubicBezTo>
                <a:lnTo>
                  <a:pt x="27516" y="15923"/>
                </a:lnTo>
                <a:cubicBezTo>
                  <a:pt x="27541" y="15906"/>
                  <a:pt x="27571" y="15898"/>
                  <a:pt x="27604" y="15898"/>
                </a:cubicBezTo>
                <a:close/>
                <a:moveTo>
                  <a:pt x="15063" y="15305"/>
                </a:moveTo>
                <a:cubicBezTo>
                  <a:pt x="15096" y="15305"/>
                  <a:pt x="15129" y="15318"/>
                  <a:pt x="15155" y="15344"/>
                </a:cubicBezTo>
                <a:cubicBezTo>
                  <a:pt x="15260" y="15397"/>
                  <a:pt x="15365" y="15450"/>
                  <a:pt x="15471" y="15502"/>
                </a:cubicBezTo>
                <a:cubicBezTo>
                  <a:pt x="15707" y="15581"/>
                  <a:pt x="15365" y="16160"/>
                  <a:pt x="14971" y="16344"/>
                </a:cubicBezTo>
                <a:cubicBezTo>
                  <a:pt x="14892" y="16377"/>
                  <a:pt x="14825" y="16391"/>
                  <a:pt x="14772" y="16391"/>
                </a:cubicBezTo>
                <a:cubicBezTo>
                  <a:pt x="14612" y="16391"/>
                  <a:pt x="14583" y="16258"/>
                  <a:pt x="14760" y="16081"/>
                </a:cubicBezTo>
                <a:cubicBezTo>
                  <a:pt x="14839" y="16002"/>
                  <a:pt x="14945" y="15897"/>
                  <a:pt x="15050" y="15818"/>
                </a:cubicBezTo>
                <a:cubicBezTo>
                  <a:pt x="15102" y="15765"/>
                  <a:pt x="15076" y="15686"/>
                  <a:pt x="14997" y="15607"/>
                </a:cubicBezTo>
                <a:cubicBezTo>
                  <a:pt x="14918" y="15555"/>
                  <a:pt x="14892" y="15423"/>
                  <a:pt x="14971" y="15344"/>
                </a:cubicBezTo>
                <a:cubicBezTo>
                  <a:pt x="14997" y="15318"/>
                  <a:pt x="15030" y="15305"/>
                  <a:pt x="15063" y="15305"/>
                </a:cubicBezTo>
                <a:close/>
                <a:moveTo>
                  <a:pt x="23863" y="16163"/>
                </a:moveTo>
                <a:cubicBezTo>
                  <a:pt x="23907" y="16163"/>
                  <a:pt x="23962" y="16195"/>
                  <a:pt x="24018" y="16265"/>
                </a:cubicBezTo>
                <a:cubicBezTo>
                  <a:pt x="24150" y="16370"/>
                  <a:pt x="24176" y="16475"/>
                  <a:pt x="24097" y="16554"/>
                </a:cubicBezTo>
                <a:lnTo>
                  <a:pt x="24123" y="16554"/>
                </a:lnTo>
                <a:cubicBezTo>
                  <a:pt x="24088" y="16578"/>
                  <a:pt x="24047" y="16591"/>
                  <a:pt x="24006" y="16591"/>
                </a:cubicBezTo>
                <a:cubicBezTo>
                  <a:pt x="23955" y="16591"/>
                  <a:pt x="23904" y="16571"/>
                  <a:pt x="23860" y="16528"/>
                </a:cubicBezTo>
                <a:cubicBezTo>
                  <a:pt x="23781" y="16449"/>
                  <a:pt x="23755" y="16344"/>
                  <a:pt x="23781" y="16239"/>
                </a:cubicBezTo>
                <a:cubicBezTo>
                  <a:pt x="23794" y="16189"/>
                  <a:pt x="23824" y="16163"/>
                  <a:pt x="23863" y="16163"/>
                </a:cubicBezTo>
                <a:close/>
                <a:moveTo>
                  <a:pt x="21151" y="15364"/>
                </a:moveTo>
                <a:cubicBezTo>
                  <a:pt x="21275" y="15364"/>
                  <a:pt x="21380" y="15415"/>
                  <a:pt x="21467" y="15502"/>
                </a:cubicBezTo>
                <a:cubicBezTo>
                  <a:pt x="21526" y="15561"/>
                  <a:pt x="21585" y="15595"/>
                  <a:pt x="21630" y="15595"/>
                </a:cubicBezTo>
                <a:cubicBezTo>
                  <a:pt x="21665" y="15595"/>
                  <a:pt x="21692" y="15575"/>
                  <a:pt x="21704" y="15528"/>
                </a:cubicBezTo>
                <a:cubicBezTo>
                  <a:pt x="21718" y="15472"/>
                  <a:pt x="21754" y="15446"/>
                  <a:pt x="21798" y="15446"/>
                </a:cubicBezTo>
                <a:cubicBezTo>
                  <a:pt x="21835" y="15446"/>
                  <a:pt x="21877" y="15465"/>
                  <a:pt x="21914" y="15502"/>
                </a:cubicBezTo>
                <a:cubicBezTo>
                  <a:pt x="22098" y="15686"/>
                  <a:pt x="21967" y="15844"/>
                  <a:pt x="21651" y="15844"/>
                </a:cubicBezTo>
                <a:cubicBezTo>
                  <a:pt x="21641" y="15843"/>
                  <a:pt x="21630" y="15842"/>
                  <a:pt x="21620" y="15842"/>
                </a:cubicBezTo>
                <a:cubicBezTo>
                  <a:pt x="21376" y="15842"/>
                  <a:pt x="21237" y="16142"/>
                  <a:pt x="21414" y="16344"/>
                </a:cubicBezTo>
                <a:lnTo>
                  <a:pt x="21441" y="16370"/>
                </a:lnTo>
                <a:cubicBezTo>
                  <a:pt x="21493" y="16423"/>
                  <a:pt x="21520" y="16528"/>
                  <a:pt x="21441" y="16607"/>
                </a:cubicBezTo>
                <a:cubicBezTo>
                  <a:pt x="21401" y="16653"/>
                  <a:pt x="21361" y="16675"/>
                  <a:pt x="21324" y="16675"/>
                </a:cubicBezTo>
                <a:cubicBezTo>
                  <a:pt x="21215" y="16675"/>
                  <a:pt x="21132" y="16487"/>
                  <a:pt x="21151" y="16212"/>
                </a:cubicBezTo>
                <a:cubicBezTo>
                  <a:pt x="21172" y="15986"/>
                  <a:pt x="21160" y="15905"/>
                  <a:pt x="21054" y="15905"/>
                </a:cubicBezTo>
                <a:cubicBezTo>
                  <a:pt x="21025" y="15905"/>
                  <a:pt x="20987" y="15911"/>
                  <a:pt x="20941" y="15923"/>
                </a:cubicBezTo>
                <a:cubicBezTo>
                  <a:pt x="20883" y="15945"/>
                  <a:pt x="20843" y="15954"/>
                  <a:pt x="20819" y="15954"/>
                </a:cubicBezTo>
                <a:cubicBezTo>
                  <a:pt x="20755" y="15954"/>
                  <a:pt x="20800" y="15887"/>
                  <a:pt x="20915" y="15791"/>
                </a:cubicBezTo>
                <a:cubicBezTo>
                  <a:pt x="21072" y="15660"/>
                  <a:pt x="21072" y="15555"/>
                  <a:pt x="21020" y="15502"/>
                </a:cubicBezTo>
                <a:cubicBezTo>
                  <a:pt x="20967" y="15450"/>
                  <a:pt x="20994" y="15397"/>
                  <a:pt x="21072" y="15371"/>
                </a:cubicBezTo>
                <a:cubicBezTo>
                  <a:pt x="21099" y="15366"/>
                  <a:pt x="21126" y="15364"/>
                  <a:pt x="21151" y="15364"/>
                </a:cubicBezTo>
                <a:close/>
                <a:moveTo>
                  <a:pt x="26289" y="16133"/>
                </a:moveTo>
                <a:cubicBezTo>
                  <a:pt x="26508" y="16133"/>
                  <a:pt x="26534" y="16206"/>
                  <a:pt x="26175" y="16344"/>
                </a:cubicBezTo>
                <a:cubicBezTo>
                  <a:pt x="26017" y="16396"/>
                  <a:pt x="25885" y="16449"/>
                  <a:pt x="25754" y="16554"/>
                </a:cubicBezTo>
                <a:cubicBezTo>
                  <a:pt x="25656" y="16666"/>
                  <a:pt x="25581" y="16726"/>
                  <a:pt x="25504" y="16726"/>
                </a:cubicBezTo>
                <a:cubicBezTo>
                  <a:pt x="25436" y="16726"/>
                  <a:pt x="25367" y="16679"/>
                  <a:pt x="25280" y="16580"/>
                </a:cubicBezTo>
                <a:cubicBezTo>
                  <a:pt x="25070" y="16396"/>
                  <a:pt x="25123" y="16370"/>
                  <a:pt x="25359" y="16317"/>
                </a:cubicBezTo>
                <a:cubicBezTo>
                  <a:pt x="25734" y="16192"/>
                  <a:pt x="26091" y="16133"/>
                  <a:pt x="26289" y="16133"/>
                </a:cubicBezTo>
                <a:close/>
                <a:moveTo>
                  <a:pt x="14381" y="16141"/>
                </a:moveTo>
                <a:cubicBezTo>
                  <a:pt x="14409" y="16141"/>
                  <a:pt x="14440" y="16154"/>
                  <a:pt x="14471" y="16186"/>
                </a:cubicBezTo>
                <a:cubicBezTo>
                  <a:pt x="14629" y="16344"/>
                  <a:pt x="14471" y="16765"/>
                  <a:pt x="14208" y="16791"/>
                </a:cubicBezTo>
                <a:cubicBezTo>
                  <a:pt x="13945" y="16791"/>
                  <a:pt x="13761" y="16659"/>
                  <a:pt x="13919" y="16502"/>
                </a:cubicBezTo>
                <a:lnTo>
                  <a:pt x="13919" y="16502"/>
                </a:lnTo>
                <a:lnTo>
                  <a:pt x="13919" y="16528"/>
                </a:lnTo>
                <a:cubicBezTo>
                  <a:pt x="13937" y="16509"/>
                  <a:pt x="13966" y="16500"/>
                  <a:pt x="14000" y="16500"/>
                </a:cubicBezTo>
                <a:cubicBezTo>
                  <a:pt x="14061" y="16500"/>
                  <a:pt x="14140" y="16529"/>
                  <a:pt x="14208" y="16580"/>
                </a:cubicBezTo>
                <a:cubicBezTo>
                  <a:pt x="14290" y="16650"/>
                  <a:pt x="14335" y="16684"/>
                  <a:pt x="14351" y="16684"/>
                </a:cubicBezTo>
                <a:cubicBezTo>
                  <a:pt x="14372" y="16684"/>
                  <a:pt x="14346" y="16630"/>
                  <a:pt x="14287" y="16528"/>
                </a:cubicBezTo>
                <a:cubicBezTo>
                  <a:pt x="14203" y="16359"/>
                  <a:pt x="14270" y="16141"/>
                  <a:pt x="14381" y="16141"/>
                </a:cubicBezTo>
                <a:close/>
                <a:moveTo>
                  <a:pt x="23233" y="16496"/>
                </a:moveTo>
                <a:cubicBezTo>
                  <a:pt x="23314" y="16496"/>
                  <a:pt x="23417" y="16558"/>
                  <a:pt x="23492" y="16633"/>
                </a:cubicBezTo>
                <a:cubicBezTo>
                  <a:pt x="23636" y="16757"/>
                  <a:pt x="23651" y="16800"/>
                  <a:pt x="23562" y="16800"/>
                </a:cubicBezTo>
                <a:cubicBezTo>
                  <a:pt x="23538" y="16800"/>
                  <a:pt x="23505" y="16796"/>
                  <a:pt x="23466" y="16791"/>
                </a:cubicBezTo>
                <a:cubicBezTo>
                  <a:pt x="23124" y="16738"/>
                  <a:pt x="23019" y="16659"/>
                  <a:pt x="23150" y="16528"/>
                </a:cubicBezTo>
                <a:cubicBezTo>
                  <a:pt x="23172" y="16505"/>
                  <a:pt x="23201" y="16496"/>
                  <a:pt x="23233" y="16496"/>
                </a:cubicBezTo>
                <a:close/>
                <a:moveTo>
                  <a:pt x="25070" y="16949"/>
                </a:moveTo>
                <a:lnTo>
                  <a:pt x="25070" y="16975"/>
                </a:lnTo>
                <a:cubicBezTo>
                  <a:pt x="25077" y="16968"/>
                  <a:pt x="25090" y="16965"/>
                  <a:pt x="25108" y="16965"/>
                </a:cubicBezTo>
                <a:cubicBezTo>
                  <a:pt x="25164" y="16965"/>
                  <a:pt x="25267" y="16995"/>
                  <a:pt x="25386" y="17054"/>
                </a:cubicBezTo>
                <a:cubicBezTo>
                  <a:pt x="25543" y="17133"/>
                  <a:pt x="25570" y="17238"/>
                  <a:pt x="25491" y="17264"/>
                </a:cubicBezTo>
                <a:cubicBezTo>
                  <a:pt x="25481" y="17266"/>
                  <a:pt x="25471" y="17266"/>
                  <a:pt x="25461" y="17266"/>
                </a:cubicBezTo>
                <a:cubicBezTo>
                  <a:pt x="25275" y="17266"/>
                  <a:pt x="24995" y="17048"/>
                  <a:pt x="25070" y="16949"/>
                </a:cubicBezTo>
                <a:close/>
                <a:moveTo>
                  <a:pt x="27430" y="16819"/>
                </a:moveTo>
                <a:cubicBezTo>
                  <a:pt x="27474" y="16819"/>
                  <a:pt x="27490" y="16884"/>
                  <a:pt x="27490" y="17028"/>
                </a:cubicBezTo>
                <a:cubicBezTo>
                  <a:pt x="27490" y="17228"/>
                  <a:pt x="27471" y="17297"/>
                  <a:pt x="27272" y="17297"/>
                </a:cubicBezTo>
                <a:cubicBezTo>
                  <a:pt x="27237" y="17297"/>
                  <a:pt x="27196" y="17294"/>
                  <a:pt x="27148" y="17291"/>
                </a:cubicBezTo>
                <a:cubicBezTo>
                  <a:pt x="27016" y="17291"/>
                  <a:pt x="26858" y="17238"/>
                  <a:pt x="26727" y="17159"/>
                </a:cubicBezTo>
                <a:cubicBezTo>
                  <a:pt x="26710" y="17109"/>
                  <a:pt x="26715" y="17091"/>
                  <a:pt x="26747" y="17091"/>
                </a:cubicBezTo>
                <a:cubicBezTo>
                  <a:pt x="26766" y="17091"/>
                  <a:pt x="26794" y="17097"/>
                  <a:pt x="26832" y="17106"/>
                </a:cubicBezTo>
                <a:cubicBezTo>
                  <a:pt x="26859" y="17111"/>
                  <a:pt x="26887" y="17113"/>
                  <a:pt x="26915" y="17113"/>
                </a:cubicBezTo>
                <a:cubicBezTo>
                  <a:pt x="27051" y="17113"/>
                  <a:pt x="27192" y="17062"/>
                  <a:pt x="27279" y="16975"/>
                </a:cubicBezTo>
                <a:lnTo>
                  <a:pt x="27253" y="16949"/>
                </a:lnTo>
                <a:cubicBezTo>
                  <a:pt x="27337" y="16865"/>
                  <a:pt x="27393" y="16819"/>
                  <a:pt x="27430" y="16819"/>
                </a:cubicBezTo>
                <a:close/>
                <a:moveTo>
                  <a:pt x="16008" y="15965"/>
                </a:moveTo>
                <a:cubicBezTo>
                  <a:pt x="16056" y="15965"/>
                  <a:pt x="16097" y="15976"/>
                  <a:pt x="16128" y="16002"/>
                </a:cubicBezTo>
                <a:lnTo>
                  <a:pt x="16102" y="16028"/>
                </a:lnTo>
                <a:cubicBezTo>
                  <a:pt x="16154" y="16081"/>
                  <a:pt x="16075" y="16186"/>
                  <a:pt x="15944" y="16265"/>
                </a:cubicBezTo>
                <a:cubicBezTo>
                  <a:pt x="15734" y="16396"/>
                  <a:pt x="15707" y="16528"/>
                  <a:pt x="15812" y="16843"/>
                </a:cubicBezTo>
                <a:cubicBezTo>
                  <a:pt x="15891" y="17080"/>
                  <a:pt x="15891" y="17264"/>
                  <a:pt x="15812" y="17291"/>
                </a:cubicBezTo>
                <a:cubicBezTo>
                  <a:pt x="15781" y="17298"/>
                  <a:pt x="15751" y="17302"/>
                  <a:pt x="15723" y="17302"/>
                </a:cubicBezTo>
                <a:cubicBezTo>
                  <a:pt x="15566" y="17302"/>
                  <a:pt x="15478" y="17184"/>
                  <a:pt x="15523" y="17028"/>
                </a:cubicBezTo>
                <a:cubicBezTo>
                  <a:pt x="15549" y="16922"/>
                  <a:pt x="15444" y="16791"/>
                  <a:pt x="15313" y="16686"/>
                </a:cubicBezTo>
                <a:cubicBezTo>
                  <a:pt x="15183" y="16621"/>
                  <a:pt x="15142" y="16574"/>
                  <a:pt x="15190" y="16574"/>
                </a:cubicBezTo>
                <a:cubicBezTo>
                  <a:pt x="15201" y="16574"/>
                  <a:pt x="15215" y="16576"/>
                  <a:pt x="15234" y="16580"/>
                </a:cubicBezTo>
                <a:cubicBezTo>
                  <a:pt x="15256" y="16586"/>
                  <a:pt x="15277" y="16589"/>
                  <a:pt x="15298" y="16589"/>
                </a:cubicBezTo>
                <a:cubicBezTo>
                  <a:pt x="15379" y="16589"/>
                  <a:pt x="15450" y="16542"/>
                  <a:pt x="15471" y="16396"/>
                </a:cubicBezTo>
                <a:cubicBezTo>
                  <a:pt x="15513" y="16163"/>
                  <a:pt x="15811" y="15965"/>
                  <a:pt x="16008" y="15965"/>
                </a:cubicBezTo>
                <a:close/>
                <a:moveTo>
                  <a:pt x="27963" y="17185"/>
                </a:moveTo>
                <a:cubicBezTo>
                  <a:pt x="28200" y="17185"/>
                  <a:pt x="28200" y="17212"/>
                  <a:pt x="27989" y="17317"/>
                </a:cubicBezTo>
                <a:lnTo>
                  <a:pt x="27963" y="17317"/>
                </a:lnTo>
                <a:cubicBezTo>
                  <a:pt x="27876" y="17346"/>
                  <a:pt x="27806" y="17367"/>
                  <a:pt x="27760" y="17367"/>
                </a:cubicBezTo>
                <a:cubicBezTo>
                  <a:pt x="27721" y="17367"/>
                  <a:pt x="27700" y="17352"/>
                  <a:pt x="27700" y="17317"/>
                </a:cubicBezTo>
                <a:cubicBezTo>
                  <a:pt x="27700" y="17238"/>
                  <a:pt x="27832" y="17185"/>
                  <a:pt x="27963" y="17185"/>
                </a:cubicBezTo>
                <a:close/>
                <a:moveTo>
                  <a:pt x="17601" y="16502"/>
                </a:moveTo>
                <a:lnTo>
                  <a:pt x="17285" y="16712"/>
                </a:lnTo>
                <a:cubicBezTo>
                  <a:pt x="17127" y="16817"/>
                  <a:pt x="17049" y="16922"/>
                  <a:pt x="17127" y="16922"/>
                </a:cubicBezTo>
                <a:cubicBezTo>
                  <a:pt x="17206" y="16949"/>
                  <a:pt x="17206" y="17054"/>
                  <a:pt x="17127" y="17159"/>
                </a:cubicBezTo>
                <a:cubicBezTo>
                  <a:pt x="17088" y="17257"/>
                  <a:pt x="17035" y="17311"/>
                  <a:pt x="16978" y="17311"/>
                </a:cubicBezTo>
                <a:cubicBezTo>
                  <a:pt x="16958" y="17311"/>
                  <a:pt x="16937" y="17304"/>
                  <a:pt x="16917" y="17291"/>
                </a:cubicBezTo>
                <a:cubicBezTo>
                  <a:pt x="16903" y="17276"/>
                  <a:pt x="16883" y="17270"/>
                  <a:pt x="16859" y="17270"/>
                </a:cubicBezTo>
                <a:cubicBezTo>
                  <a:pt x="16794" y="17270"/>
                  <a:pt x="16698" y="17319"/>
                  <a:pt x="16601" y="17396"/>
                </a:cubicBezTo>
                <a:cubicBezTo>
                  <a:pt x="16519" y="17478"/>
                  <a:pt x="16427" y="17519"/>
                  <a:pt x="16350" y="17519"/>
                </a:cubicBezTo>
                <a:cubicBezTo>
                  <a:pt x="16303" y="17519"/>
                  <a:pt x="16263" y="17504"/>
                  <a:pt x="16233" y="17475"/>
                </a:cubicBezTo>
                <a:cubicBezTo>
                  <a:pt x="16154" y="17396"/>
                  <a:pt x="16102" y="17317"/>
                  <a:pt x="16128" y="17291"/>
                </a:cubicBezTo>
                <a:cubicBezTo>
                  <a:pt x="16207" y="17185"/>
                  <a:pt x="16260" y="17106"/>
                  <a:pt x="16312" y="16975"/>
                </a:cubicBezTo>
                <a:cubicBezTo>
                  <a:pt x="16378" y="16857"/>
                  <a:pt x="16417" y="16797"/>
                  <a:pt x="16440" y="16797"/>
                </a:cubicBezTo>
                <a:cubicBezTo>
                  <a:pt x="16463" y="16797"/>
                  <a:pt x="16470" y="16857"/>
                  <a:pt x="16470" y="16975"/>
                </a:cubicBezTo>
                <a:lnTo>
                  <a:pt x="16470" y="17001"/>
                </a:lnTo>
                <a:cubicBezTo>
                  <a:pt x="16470" y="17161"/>
                  <a:pt x="16482" y="17225"/>
                  <a:pt x="16555" y="17225"/>
                </a:cubicBezTo>
                <a:cubicBezTo>
                  <a:pt x="16590" y="17225"/>
                  <a:pt x="16639" y="17211"/>
                  <a:pt x="16707" y="17185"/>
                </a:cubicBezTo>
                <a:cubicBezTo>
                  <a:pt x="16917" y="17080"/>
                  <a:pt x="16864" y="17001"/>
                  <a:pt x="16733" y="16870"/>
                </a:cubicBezTo>
                <a:cubicBezTo>
                  <a:pt x="16496" y="16633"/>
                  <a:pt x="16549" y="16580"/>
                  <a:pt x="17154" y="16554"/>
                </a:cubicBezTo>
                <a:lnTo>
                  <a:pt x="17601" y="16502"/>
                </a:lnTo>
                <a:close/>
                <a:moveTo>
                  <a:pt x="12391" y="17254"/>
                </a:moveTo>
                <a:cubicBezTo>
                  <a:pt x="12403" y="17254"/>
                  <a:pt x="12413" y="17258"/>
                  <a:pt x="12420" y="17264"/>
                </a:cubicBezTo>
                <a:cubicBezTo>
                  <a:pt x="12446" y="17291"/>
                  <a:pt x="12446" y="17396"/>
                  <a:pt x="12420" y="17501"/>
                </a:cubicBezTo>
                <a:cubicBezTo>
                  <a:pt x="12403" y="17552"/>
                  <a:pt x="12364" y="17581"/>
                  <a:pt x="12324" y="17581"/>
                </a:cubicBezTo>
                <a:cubicBezTo>
                  <a:pt x="12302" y="17581"/>
                  <a:pt x="12281" y="17572"/>
                  <a:pt x="12262" y="17554"/>
                </a:cubicBezTo>
                <a:cubicBezTo>
                  <a:pt x="12183" y="17475"/>
                  <a:pt x="12183" y="17369"/>
                  <a:pt x="12262" y="17317"/>
                </a:cubicBezTo>
                <a:lnTo>
                  <a:pt x="12262" y="17343"/>
                </a:lnTo>
                <a:cubicBezTo>
                  <a:pt x="12301" y="17284"/>
                  <a:pt x="12356" y="17254"/>
                  <a:pt x="12391" y="17254"/>
                </a:cubicBezTo>
                <a:close/>
                <a:moveTo>
                  <a:pt x="11541" y="17136"/>
                </a:moveTo>
                <a:cubicBezTo>
                  <a:pt x="11700" y="17136"/>
                  <a:pt x="11808" y="17337"/>
                  <a:pt x="11710" y="17554"/>
                </a:cubicBezTo>
                <a:cubicBezTo>
                  <a:pt x="11664" y="17630"/>
                  <a:pt x="11627" y="17671"/>
                  <a:pt x="11598" y="17671"/>
                </a:cubicBezTo>
                <a:cubicBezTo>
                  <a:pt x="11578" y="17671"/>
                  <a:pt x="11563" y="17650"/>
                  <a:pt x="11552" y="17606"/>
                </a:cubicBezTo>
                <a:cubicBezTo>
                  <a:pt x="11537" y="17560"/>
                  <a:pt x="11512" y="17532"/>
                  <a:pt x="11479" y="17532"/>
                </a:cubicBezTo>
                <a:cubicBezTo>
                  <a:pt x="11455" y="17532"/>
                  <a:pt x="11427" y="17547"/>
                  <a:pt x="11394" y="17580"/>
                </a:cubicBezTo>
                <a:cubicBezTo>
                  <a:pt x="11361" y="17602"/>
                  <a:pt x="11333" y="17614"/>
                  <a:pt x="11309" y="17614"/>
                </a:cubicBezTo>
                <a:cubicBezTo>
                  <a:pt x="11276" y="17614"/>
                  <a:pt x="11252" y="17589"/>
                  <a:pt x="11236" y="17527"/>
                </a:cubicBezTo>
                <a:cubicBezTo>
                  <a:pt x="11236" y="17422"/>
                  <a:pt x="11289" y="17317"/>
                  <a:pt x="11368" y="17212"/>
                </a:cubicBezTo>
                <a:cubicBezTo>
                  <a:pt x="11427" y="17159"/>
                  <a:pt x="11487" y="17136"/>
                  <a:pt x="11541" y="17136"/>
                </a:cubicBezTo>
                <a:close/>
                <a:moveTo>
                  <a:pt x="20541" y="14330"/>
                </a:moveTo>
                <a:cubicBezTo>
                  <a:pt x="20790" y="14330"/>
                  <a:pt x="21070" y="15008"/>
                  <a:pt x="20862" y="15239"/>
                </a:cubicBezTo>
                <a:cubicBezTo>
                  <a:pt x="20205" y="15923"/>
                  <a:pt x="20178" y="15976"/>
                  <a:pt x="20336" y="16265"/>
                </a:cubicBezTo>
                <a:cubicBezTo>
                  <a:pt x="20415" y="16423"/>
                  <a:pt x="20415" y="16607"/>
                  <a:pt x="20336" y="16659"/>
                </a:cubicBezTo>
                <a:cubicBezTo>
                  <a:pt x="20257" y="16686"/>
                  <a:pt x="20178" y="16949"/>
                  <a:pt x="20205" y="17238"/>
                </a:cubicBezTo>
                <a:cubicBezTo>
                  <a:pt x="20257" y="17501"/>
                  <a:pt x="20231" y="17738"/>
                  <a:pt x="20126" y="17974"/>
                </a:cubicBezTo>
                <a:cubicBezTo>
                  <a:pt x="20053" y="18095"/>
                  <a:pt x="20014" y="18160"/>
                  <a:pt x="19993" y="18160"/>
                </a:cubicBezTo>
                <a:cubicBezTo>
                  <a:pt x="19968" y="18160"/>
                  <a:pt x="19968" y="18069"/>
                  <a:pt x="19968" y="17869"/>
                </a:cubicBezTo>
                <a:cubicBezTo>
                  <a:pt x="19968" y="17659"/>
                  <a:pt x="19968" y="17569"/>
                  <a:pt x="19919" y="17569"/>
                </a:cubicBezTo>
                <a:cubicBezTo>
                  <a:pt x="19883" y="17569"/>
                  <a:pt x="19818" y="17621"/>
                  <a:pt x="19705" y="17711"/>
                </a:cubicBezTo>
                <a:cubicBezTo>
                  <a:pt x="19626" y="17806"/>
                  <a:pt x="19556" y="17853"/>
                  <a:pt x="19508" y="17853"/>
                </a:cubicBezTo>
                <a:cubicBezTo>
                  <a:pt x="19475" y="17853"/>
                  <a:pt x="19452" y="17832"/>
                  <a:pt x="19442" y="17790"/>
                </a:cubicBezTo>
                <a:cubicBezTo>
                  <a:pt x="19442" y="17685"/>
                  <a:pt x="19494" y="17606"/>
                  <a:pt x="19600" y="17580"/>
                </a:cubicBezTo>
                <a:cubicBezTo>
                  <a:pt x="19731" y="17554"/>
                  <a:pt x="19705" y="17501"/>
                  <a:pt x="19547" y="17422"/>
                </a:cubicBezTo>
                <a:cubicBezTo>
                  <a:pt x="19416" y="17396"/>
                  <a:pt x="19310" y="17317"/>
                  <a:pt x="19205" y="17264"/>
                </a:cubicBezTo>
                <a:cubicBezTo>
                  <a:pt x="19194" y="17250"/>
                  <a:pt x="19178" y="17244"/>
                  <a:pt x="19159" y="17244"/>
                </a:cubicBezTo>
                <a:cubicBezTo>
                  <a:pt x="18991" y="17244"/>
                  <a:pt x="18550" y="17704"/>
                  <a:pt x="18574" y="17869"/>
                </a:cubicBezTo>
                <a:cubicBezTo>
                  <a:pt x="18600" y="17948"/>
                  <a:pt x="18548" y="18027"/>
                  <a:pt x="18469" y="18053"/>
                </a:cubicBezTo>
                <a:cubicBezTo>
                  <a:pt x="18463" y="18055"/>
                  <a:pt x="18456" y="18056"/>
                  <a:pt x="18449" y="18056"/>
                </a:cubicBezTo>
                <a:cubicBezTo>
                  <a:pt x="18274" y="18056"/>
                  <a:pt x="17814" y="17441"/>
                  <a:pt x="17890" y="17264"/>
                </a:cubicBezTo>
                <a:cubicBezTo>
                  <a:pt x="17924" y="17130"/>
                  <a:pt x="18502" y="17049"/>
                  <a:pt x="18965" y="17049"/>
                </a:cubicBezTo>
                <a:cubicBezTo>
                  <a:pt x="19228" y="17049"/>
                  <a:pt x="19454" y="17075"/>
                  <a:pt x="19521" y="17133"/>
                </a:cubicBezTo>
                <a:lnTo>
                  <a:pt x="19547" y="17133"/>
                </a:lnTo>
                <a:cubicBezTo>
                  <a:pt x="19566" y="17145"/>
                  <a:pt x="19581" y="17152"/>
                  <a:pt x="19591" y="17152"/>
                </a:cubicBezTo>
                <a:cubicBezTo>
                  <a:pt x="19623" y="17152"/>
                  <a:pt x="19613" y="17088"/>
                  <a:pt x="19573" y="16949"/>
                </a:cubicBezTo>
                <a:cubicBezTo>
                  <a:pt x="19535" y="16833"/>
                  <a:pt x="19539" y="16760"/>
                  <a:pt x="19574" y="16760"/>
                </a:cubicBezTo>
                <a:cubicBezTo>
                  <a:pt x="19587" y="16760"/>
                  <a:pt x="19605" y="16770"/>
                  <a:pt x="19626" y="16791"/>
                </a:cubicBezTo>
                <a:cubicBezTo>
                  <a:pt x="19640" y="16805"/>
                  <a:pt x="19656" y="16814"/>
                  <a:pt x="19674" y="16814"/>
                </a:cubicBezTo>
                <a:cubicBezTo>
                  <a:pt x="19721" y="16814"/>
                  <a:pt x="19779" y="16753"/>
                  <a:pt x="19836" y="16580"/>
                </a:cubicBezTo>
                <a:cubicBezTo>
                  <a:pt x="19915" y="16423"/>
                  <a:pt x="19836" y="16212"/>
                  <a:pt x="19705" y="16107"/>
                </a:cubicBezTo>
                <a:cubicBezTo>
                  <a:pt x="19575" y="16042"/>
                  <a:pt x="19534" y="15995"/>
                  <a:pt x="19582" y="15995"/>
                </a:cubicBezTo>
                <a:cubicBezTo>
                  <a:pt x="19593" y="15995"/>
                  <a:pt x="19607" y="15997"/>
                  <a:pt x="19626" y="16002"/>
                </a:cubicBezTo>
                <a:cubicBezTo>
                  <a:pt x="19670" y="16014"/>
                  <a:pt x="19712" y="16019"/>
                  <a:pt x="19751" y="16019"/>
                </a:cubicBezTo>
                <a:cubicBezTo>
                  <a:pt x="19968" y="16019"/>
                  <a:pt x="20086" y="15854"/>
                  <a:pt x="19863" y="15765"/>
                </a:cubicBezTo>
                <a:cubicBezTo>
                  <a:pt x="19679" y="15686"/>
                  <a:pt x="19679" y="15660"/>
                  <a:pt x="19994" y="15581"/>
                </a:cubicBezTo>
                <a:cubicBezTo>
                  <a:pt x="20283" y="15502"/>
                  <a:pt x="20336" y="15423"/>
                  <a:pt x="20310" y="15239"/>
                </a:cubicBezTo>
                <a:cubicBezTo>
                  <a:pt x="20290" y="15121"/>
                  <a:pt x="20300" y="15062"/>
                  <a:pt x="20339" y="15062"/>
                </a:cubicBezTo>
                <a:cubicBezTo>
                  <a:pt x="20352" y="15062"/>
                  <a:pt x="20369" y="15068"/>
                  <a:pt x="20389" y="15081"/>
                </a:cubicBezTo>
                <a:cubicBezTo>
                  <a:pt x="20407" y="15100"/>
                  <a:pt x="20436" y="15109"/>
                  <a:pt x="20470" y="15109"/>
                </a:cubicBezTo>
                <a:cubicBezTo>
                  <a:pt x="20531" y="15109"/>
                  <a:pt x="20610" y="15080"/>
                  <a:pt x="20678" y="15029"/>
                </a:cubicBezTo>
                <a:cubicBezTo>
                  <a:pt x="20757" y="14950"/>
                  <a:pt x="20783" y="14818"/>
                  <a:pt x="20704" y="14739"/>
                </a:cubicBezTo>
                <a:cubicBezTo>
                  <a:pt x="20678" y="14700"/>
                  <a:pt x="20632" y="14680"/>
                  <a:pt x="20586" y="14680"/>
                </a:cubicBezTo>
                <a:cubicBezTo>
                  <a:pt x="20540" y="14680"/>
                  <a:pt x="20494" y="14700"/>
                  <a:pt x="20468" y="14739"/>
                </a:cubicBezTo>
                <a:cubicBezTo>
                  <a:pt x="20440" y="14758"/>
                  <a:pt x="20415" y="14767"/>
                  <a:pt x="20394" y="14767"/>
                </a:cubicBezTo>
                <a:cubicBezTo>
                  <a:pt x="20355" y="14767"/>
                  <a:pt x="20327" y="14738"/>
                  <a:pt x="20310" y="14687"/>
                </a:cubicBezTo>
                <a:cubicBezTo>
                  <a:pt x="20310" y="14582"/>
                  <a:pt x="20336" y="14450"/>
                  <a:pt x="20441" y="14371"/>
                </a:cubicBezTo>
                <a:cubicBezTo>
                  <a:pt x="20473" y="14343"/>
                  <a:pt x="20507" y="14330"/>
                  <a:pt x="20541" y="14330"/>
                </a:cubicBezTo>
                <a:close/>
                <a:moveTo>
                  <a:pt x="17459" y="17981"/>
                </a:moveTo>
                <a:cubicBezTo>
                  <a:pt x="17496" y="17981"/>
                  <a:pt x="17535" y="17987"/>
                  <a:pt x="17575" y="18001"/>
                </a:cubicBezTo>
                <a:cubicBezTo>
                  <a:pt x="17680" y="18001"/>
                  <a:pt x="17680" y="18080"/>
                  <a:pt x="17627" y="18132"/>
                </a:cubicBezTo>
                <a:cubicBezTo>
                  <a:pt x="17595" y="18165"/>
                  <a:pt x="17542" y="18187"/>
                  <a:pt x="17494" y="18187"/>
                </a:cubicBezTo>
                <a:cubicBezTo>
                  <a:pt x="17465" y="18187"/>
                  <a:pt x="17437" y="18178"/>
                  <a:pt x="17417" y="18158"/>
                </a:cubicBezTo>
                <a:cubicBezTo>
                  <a:pt x="17338" y="18106"/>
                  <a:pt x="17338" y="18027"/>
                  <a:pt x="17364" y="18001"/>
                </a:cubicBezTo>
                <a:cubicBezTo>
                  <a:pt x="17390" y="17987"/>
                  <a:pt x="17423" y="17981"/>
                  <a:pt x="17459" y="17981"/>
                </a:cubicBezTo>
                <a:close/>
                <a:moveTo>
                  <a:pt x="25473" y="17973"/>
                </a:moveTo>
                <a:cubicBezTo>
                  <a:pt x="25511" y="17973"/>
                  <a:pt x="25543" y="18002"/>
                  <a:pt x="25543" y="18053"/>
                </a:cubicBezTo>
                <a:cubicBezTo>
                  <a:pt x="25570" y="18158"/>
                  <a:pt x="25543" y="18264"/>
                  <a:pt x="25465" y="18343"/>
                </a:cubicBezTo>
                <a:cubicBezTo>
                  <a:pt x="25446" y="18361"/>
                  <a:pt x="25424" y="18370"/>
                  <a:pt x="25403" y="18370"/>
                </a:cubicBezTo>
                <a:cubicBezTo>
                  <a:pt x="25366" y="18370"/>
                  <a:pt x="25333" y="18341"/>
                  <a:pt x="25333" y="18290"/>
                </a:cubicBezTo>
                <a:cubicBezTo>
                  <a:pt x="25307" y="18185"/>
                  <a:pt x="25333" y="18080"/>
                  <a:pt x="25386" y="18001"/>
                </a:cubicBezTo>
                <a:lnTo>
                  <a:pt x="25412" y="18001"/>
                </a:lnTo>
                <a:cubicBezTo>
                  <a:pt x="25431" y="17982"/>
                  <a:pt x="25452" y="17973"/>
                  <a:pt x="25473" y="17973"/>
                </a:cubicBezTo>
                <a:close/>
                <a:moveTo>
                  <a:pt x="26235" y="16719"/>
                </a:moveTo>
                <a:cubicBezTo>
                  <a:pt x="26339" y="16719"/>
                  <a:pt x="26385" y="16788"/>
                  <a:pt x="26385" y="16949"/>
                </a:cubicBezTo>
                <a:cubicBezTo>
                  <a:pt x="26411" y="17133"/>
                  <a:pt x="26517" y="17291"/>
                  <a:pt x="26674" y="17396"/>
                </a:cubicBezTo>
                <a:lnTo>
                  <a:pt x="26701" y="17422"/>
                </a:lnTo>
                <a:cubicBezTo>
                  <a:pt x="26885" y="17501"/>
                  <a:pt x="26990" y="17659"/>
                  <a:pt x="26964" y="17764"/>
                </a:cubicBezTo>
                <a:cubicBezTo>
                  <a:pt x="26937" y="17895"/>
                  <a:pt x="26990" y="18053"/>
                  <a:pt x="27069" y="18132"/>
                </a:cubicBezTo>
                <a:cubicBezTo>
                  <a:pt x="27174" y="18211"/>
                  <a:pt x="27200" y="18369"/>
                  <a:pt x="27095" y="18474"/>
                </a:cubicBezTo>
                <a:cubicBezTo>
                  <a:pt x="27025" y="18535"/>
                  <a:pt x="26969" y="18568"/>
                  <a:pt x="26926" y="18568"/>
                </a:cubicBezTo>
                <a:cubicBezTo>
                  <a:pt x="26838" y="18568"/>
                  <a:pt x="26797" y="18439"/>
                  <a:pt x="26780" y="18158"/>
                </a:cubicBezTo>
                <a:cubicBezTo>
                  <a:pt x="26780" y="17974"/>
                  <a:pt x="26569" y="17711"/>
                  <a:pt x="26227" y="17448"/>
                </a:cubicBezTo>
                <a:cubicBezTo>
                  <a:pt x="25675" y="17001"/>
                  <a:pt x="25649" y="16870"/>
                  <a:pt x="26122" y="16738"/>
                </a:cubicBezTo>
                <a:cubicBezTo>
                  <a:pt x="26165" y="16726"/>
                  <a:pt x="26203" y="16719"/>
                  <a:pt x="26235" y="16719"/>
                </a:cubicBezTo>
                <a:close/>
                <a:moveTo>
                  <a:pt x="15780" y="17461"/>
                </a:moveTo>
                <a:cubicBezTo>
                  <a:pt x="15858" y="17461"/>
                  <a:pt x="15931" y="17501"/>
                  <a:pt x="15997" y="17580"/>
                </a:cubicBezTo>
                <a:cubicBezTo>
                  <a:pt x="16105" y="17667"/>
                  <a:pt x="16250" y="17718"/>
                  <a:pt x="16402" y="17718"/>
                </a:cubicBezTo>
                <a:cubicBezTo>
                  <a:pt x="16433" y="17718"/>
                  <a:pt x="16465" y="17716"/>
                  <a:pt x="16496" y="17711"/>
                </a:cubicBezTo>
                <a:cubicBezTo>
                  <a:pt x="16581" y="17683"/>
                  <a:pt x="16636" y="17668"/>
                  <a:pt x="16663" y="17668"/>
                </a:cubicBezTo>
                <a:cubicBezTo>
                  <a:pt x="16713" y="17668"/>
                  <a:pt x="16676" y="17715"/>
                  <a:pt x="16575" y="17817"/>
                </a:cubicBezTo>
                <a:cubicBezTo>
                  <a:pt x="16470" y="17895"/>
                  <a:pt x="16338" y="17974"/>
                  <a:pt x="16181" y="18001"/>
                </a:cubicBezTo>
                <a:cubicBezTo>
                  <a:pt x="16023" y="18001"/>
                  <a:pt x="15970" y="18080"/>
                  <a:pt x="16049" y="18237"/>
                </a:cubicBezTo>
                <a:cubicBezTo>
                  <a:pt x="16077" y="18321"/>
                  <a:pt x="16105" y="18353"/>
                  <a:pt x="16129" y="18353"/>
                </a:cubicBezTo>
                <a:cubicBezTo>
                  <a:pt x="16150" y="18353"/>
                  <a:pt x="16168" y="18327"/>
                  <a:pt x="16181" y="18290"/>
                </a:cubicBezTo>
                <a:cubicBezTo>
                  <a:pt x="16198" y="18220"/>
                  <a:pt x="16239" y="18185"/>
                  <a:pt x="16280" y="18185"/>
                </a:cubicBezTo>
                <a:cubicBezTo>
                  <a:pt x="16300" y="18185"/>
                  <a:pt x="16321" y="18193"/>
                  <a:pt x="16338" y="18211"/>
                </a:cubicBezTo>
                <a:cubicBezTo>
                  <a:pt x="16444" y="18343"/>
                  <a:pt x="16338" y="18474"/>
                  <a:pt x="15997" y="18632"/>
                </a:cubicBezTo>
                <a:cubicBezTo>
                  <a:pt x="15956" y="18645"/>
                  <a:pt x="15913" y="18652"/>
                  <a:pt x="15870" y="18652"/>
                </a:cubicBezTo>
                <a:cubicBezTo>
                  <a:pt x="15747" y="18652"/>
                  <a:pt x="15621" y="18598"/>
                  <a:pt x="15523" y="18500"/>
                </a:cubicBezTo>
                <a:cubicBezTo>
                  <a:pt x="15313" y="18290"/>
                  <a:pt x="15313" y="18237"/>
                  <a:pt x="15628" y="18027"/>
                </a:cubicBezTo>
                <a:cubicBezTo>
                  <a:pt x="15858" y="17855"/>
                  <a:pt x="15921" y="17794"/>
                  <a:pt x="15826" y="17794"/>
                </a:cubicBezTo>
                <a:cubicBezTo>
                  <a:pt x="15790" y="17794"/>
                  <a:pt x="15733" y="17802"/>
                  <a:pt x="15655" y="17817"/>
                </a:cubicBezTo>
                <a:cubicBezTo>
                  <a:pt x="15534" y="17847"/>
                  <a:pt x="15444" y="17862"/>
                  <a:pt x="15385" y="17862"/>
                </a:cubicBezTo>
                <a:cubicBezTo>
                  <a:pt x="15236" y="17862"/>
                  <a:pt x="15279" y="17768"/>
                  <a:pt x="15523" y="17580"/>
                </a:cubicBezTo>
                <a:cubicBezTo>
                  <a:pt x="15615" y="17501"/>
                  <a:pt x="15701" y="17461"/>
                  <a:pt x="15780" y="17461"/>
                </a:cubicBezTo>
                <a:close/>
                <a:moveTo>
                  <a:pt x="16798" y="18353"/>
                </a:moveTo>
                <a:cubicBezTo>
                  <a:pt x="16854" y="18353"/>
                  <a:pt x="16912" y="18359"/>
                  <a:pt x="16970" y="18369"/>
                </a:cubicBezTo>
                <a:cubicBezTo>
                  <a:pt x="17233" y="18448"/>
                  <a:pt x="17259" y="18500"/>
                  <a:pt x="17127" y="18606"/>
                </a:cubicBezTo>
                <a:cubicBezTo>
                  <a:pt x="17050" y="18667"/>
                  <a:pt x="16964" y="18693"/>
                  <a:pt x="16880" y="18693"/>
                </a:cubicBezTo>
                <a:cubicBezTo>
                  <a:pt x="16820" y="18693"/>
                  <a:pt x="16761" y="18680"/>
                  <a:pt x="16707" y="18658"/>
                </a:cubicBezTo>
                <a:cubicBezTo>
                  <a:pt x="16601" y="18579"/>
                  <a:pt x="16470" y="18527"/>
                  <a:pt x="16444" y="18527"/>
                </a:cubicBezTo>
                <a:cubicBezTo>
                  <a:pt x="16444" y="18527"/>
                  <a:pt x="16444" y="18474"/>
                  <a:pt x="16523" y="18421"/>
                </a:cubicBezTo>
                <a:cubicBezTo>
                  <a:pt x="16606" y="18371"/>
                  <a:pt x="16700" y="18353"/>
                  <a:pt x="16798" y="18353"/>
                </a:cubicBezTo>
                <a:close/>
                <a:moveTo>
                  <a:pt x="22183" y="18307"/>
                </a:moveTo>
                <a:cubicBezTo>
                  <a:pt x="22209" y="18307"/>
                  <a:pt x="22242" y="18328"/>
                  <a:pt x="22282" y="18369"/>
                </a:cubicBezTo>
                <a:cubicBezTo>
                  <a:pt x="22361" y="18448"/>
                  <a:pt x="22361" y="18579"/>
                  <a:pt x="22282" y="18658"/>
                </a:cubicBezTo>
                <a:cubicBezTo>
                  <a:pt x="22217" y="18723"/>
                  <a:pt x="22135" y="18770"/>
                  <a:pt x="22107" y="18770"/>
                </a:cubicBezTo>
                <a:cubicBezTo>
                  <a:pt x="22101" y="18770"/>
                  <a:pt x="22098" y="18768"/>
                  <a:pt x="22098" y="18763"/>
                </a:cubicBezTo>
                <a:cubicBezTo>
                  <a:pt x="22072" y="18684"/>
                  <a:pt x="22072" y="18579"/>
                  <a:pt x="22098" y="18474"/>
                </a:cubicBezTo>
                <a:cubicBezTo>
                  <a:pt x="22114" y="18361"/>
                  <a:pt x="22140" y="18307"/>
                  <a:pt x="22183" y="18307"/>
                </a:cubicBezTo>
                <a:close/>
                <a:moveTo>
                  <a:pt x="23524" y="17984"/>
                </a:moveTo>
                <a:cubicBezTo>
                  <a:pt x="23558" y="17984"/>
                  <a:pt x="23598" y="18017"/>
                  <a:pt x="23650" y="18080"/>
                </a:cubicBezTo>
                <a:cubicBezTo>
                  <a:pt x="23860" y="18290"/>
                  <a:pt x="23913" y="18869"/>
                  <a:pt x="23729" y="18895"/>
                </a:cubicBezTo>
                <a:cubicBezTo>
                  <a:pt x="23439" y="18895"/>
                  <a:pt x="23255" y="18579"/>
                  <a:pt x="23361" y="18237"/>
                </a:cubicBezTo>
                <a:lnTo>
                  <a:pt x="23387" y="18237"/>
                </a:lnTo>
                <a:cubicBezTo>
                  <a:pt x="23435" y="18062"/>
                  <a:pt x="23473" y="17984"/>
                  <a:pt x="23524" y="17984"/>
                </a:cubicBezTo>
                <a:close/>
                <a:moveTo>
                  <a:pt x="12841" y="17869"/>
                </a:moveTo>
                <a:cubicBezTo>
                  <a:pt x="12998" y="17869"/>
                  <a:pt x="13077" y="17974"/>
                  <a:pt x="13130" y="18290"/>
                </a:cubicBezTo>
                <a:cubicBezTo>
                  <a:pt x="13171" y="18660"/>
                  <a:pt x="13100" y="18901"/>
                  <a:pt x="12979" y="18901"/>
                </a:cubicBezTo>
                <a:cubicBezTo>
                  <a:pt x="12945" y="18901"/>
                  <a:pt x="12907" y="18882"/>
                  <a:pt x="12867" y="18842"/>
                </a:cubicBezTo>
                <a:cubicBezTo>
                  <a:pt x="12814" y="18790"/>
                  <a:pt x="12841" y="18711"/>
                  <a:pt x="12946" y="18684"/>
                </a:cubicBezTo>
                <a:cubicBezTo>
                  <a:pt x="13051" y="18658"/>
                  <a:pt x="13077" y="18579"/>
                  <a:pt x="13025" y="18527"/>
                </a:cubicBezTo>
                <a:cubicBezTo>
                  <a:pt x="12972" y="18448"/>
                  <a:pt x="12919" y="18369"/>
                  <a:pt x="12867" y="18290"/>
                </a:cubicBezTo>
                <a:cubicBezTo>
                  <a:pt x="12841" y="18211"/>
                  <a:pt x="12762" y="18106"/>
                  <a:pt x="12709" y="18027"/>
                </a:cubicBezTo>
                <a:cubicBezTo>
                  <a:pt x="12656" y="17948"/>
                  <a:pt x="12683" y="17869"/>
                  <a:pt x="12841" y="17869"/>
                </a:cubicBezTo>
                <a:close/>
                <a:moveTo>
                  <a:pt x="22438" y="15871"/>
                </a:moveTo>
                <a:cubicBezTo>
                  <a:pt x="22499" y="15871"/>
                  <a:pt x="22494" y="15912"/>
                  <a:pt x="22440" y="16002"/>
                </a:cubicBezTo>
                <a:cubicBezTo>
                  <a:pt x="22387" y="16081"/>
                  <a:pt x="22361" y="16186"/>
                  <a:pt x="22414" y="16265"/>
                </a:cubicBezTo>
                <a:cubicBezTo>
                  <a:pt x="22427" y="16278"/>
                  <a:pt x="22444" y="16285"/>
                  <a:pt x="22463" y="16285"/>
                </a:cubicBezTo>
                <a:cubicBezTo>
                  <a:pt x="22517" y="16285"/>
                  <a:pt x="22585" y="16231"/>
                  <a:pt x="22624" y="16133"/>
                </a:cubicBezTo>
                <a:cubicBezTo>
                  <a:pt x="22678" y="16032"/>
                  <a:pt x="22739" y="15990"/>
                  <a:pt x="22796" y="15990"/>
                </a:cubicBezTo>
                <a:cubicBezTo>
                  <a:pt x="22963" y="15990"/>
                  <a:pt x="23103" y="16346"/>
                  <a:pt x="22966" y="16659"/>
                </a:cubicBezTo>
                <a:cubicBezTo>
                  <a:pt x="22808" y="16953"/>
                  <a:pt x="22805" y="17033"/>
                  <a:pt x="23008" y="17033"/>
                </a:cubicBezTo>
                <a:cubicBezTo>
                  <a:pt x="23041" y="17033"/>
                  <a:pt x="23080" y="17031"/>
                  <a:pt x="23124" y="17028"/>
                </a:cubicBezTo>
                <a:cubicBezTo>
                  <a:pt x="23282" y="17028"/>
                  <a:pt x="23439" y="17054"/>
                  <a:pt x="23597" y="17159"/>
                </a:cubicBezTo>
                <a:cubicBezTo>
                  <a:pt x="23634" y="17196"/>
                  <a:pt x="23670" y="17215"/>
                  <a:pt x="23702" y="17215"/>
                </a:cubicBezTo>
                <a:cubicBezTo>
                  <a:pt x="23738" y="17215"/>
                  <a:pt x="23767" y="17189"/>
                  <a:pt x="23781" y="17133"/>
                </a:cubicBezTo>
                <a:cubicBezTo>
                  <a:pt x="23816" y="17063"/>
                  <a:pt x="23851" y="17028"/>
                  <a:pt x="23887" y="17028"/>
                </a:cubicBezTo>
                <a:cubicBezTo>
                  <a:pt x="23904" y="17028"/>
                  <a:pt x="23922" y="17036"/>
                  <a:pt x="23939" y="17054"/>
                </a:cubicBezTo>
                <a:cubicBezTo>
                  <a:pt x="24018" y="17133"/>
                  <a:pt x="24018" y="17212"/>
                  <a:pt x="23939" y="17264"/>
                </a:cubicBezTo>
                <a:cubicBezTo>
                  <a:pt x="23827" y="17376"/>
                  <a:pt x="24152" y="17544"/>
                  <a:pt x="24413" y="17544"/>
                </a:cubicBezTo>
                <a:cubicBezTo>
                  <a:pt x="24460" y="17544"/>
                  <a:pt x="24504" y="17539"/>
                  <a:pt x="24544" y="17527"/>
                </a:cubicBezTo>
                <a:cubicBezTo>
                  <a:pt x="24569" y="17521"/>
                  <a:pt x="24589" y="17518"/>
                  <a:pt x="24605" y="17518"/>
                </a:cubicBezTo>
                <a:cubicBezTo>
                  <a:pt x="24654" y="17518"/>
                  <a:pt x="24651" y="17552"/>
                  <a:pt x="24570" y="17632"/>
                </a:cubicBezTo>
                <a:cubicBezTo>
                  <a:pt x="24465" y="17738"/>
                  <a:pt x="24491" y="17790"/>
                  <a:pt x="24570" y="17790"/>
                </a:cubicBezTo>
                <a:cubicBezTo>
                  <a:pt x="24702" y="17790"/>
                  <a:pt x="24807" y="17738"/>
                  <a:pt x="24860" y="17606"/>
                </a:cubicBezTo>
                <a:cubicBezTo>
                  <a:pt x="24889" y="17532"/>
                  <a:pt x="24936" y="17500"/>
                  <a:pt x="24985" y="17500"/>
                </a:cubicBezTo>
                <a:cubicBezTo>
                  <a:pt x="25022" y="17500"/>
                  <a:pt x="25062" y="17519"/>
                  <a:pt x="25096" y="17554"/>
                </a:cubicBezTo>
                <a:cubicBezTo>
                  <a:pt x="25202" y="17659"/>
                  <a:pt x="25149" y="17764"/>
                  <a:pt x="24965" y="17869"/>
                </a:cubicBezTo>
                <a:cubicBezTo>
                  <a:pt x="24781" y="17974"/>
                  <a:pt x="24728" y="18132"/>
                  <a:pt x="24860" y="18474"/>
                </a:cubicBezTo>
                <a:cubicBezTo>
                  <a:pt x="24981" y="18787"/>
                  <a:pt x="24988" y="18996"/>
                  <a:pt x="24910" y="18996"/>
                </a:cubicBezTo>
                <a:cubicBezTo>
                  <a:pt x="24871" y="18996"/>
                  <a:pt x="24808" y="18941"/>
                  <a:pt x="24728" y="18816"/>
                </a:cubicBezTo>
                <a:cubicBezTo>
                  <a:pt x="24637" y="18701"/>
                  <a:pt x="24525" y="18627"/>
                  <a:pt x="24428" y="18627"/>
                </a:cubicBezTo>
                <a:cubicBezTo>
                  <a:pt x="24414" y="18627"/>
                  <a:pt x="24400" y="18628"/>
                  <a:pt x="24386" y="18632"/>
                </a:cubicBezTo>
                <a:cubicBezTo>
                  <a:pt x="24281" y="18658"/>
                  <a:pt x="24307" y="18763"/>
                  <a:pt x="24386" y="18842"/>
                </a:cubicBezTo>
                <a:cubicBezTo>
                  <a:pt x="24491" y="18947"/>
                  <a:pt x="24518" y="19000"/>
                  <a:pt x="24465" y="19000"/>
                </a:cubicBezTo>
                <a:cubicBezTo>
                  <a:pt x="24459" y="19001"/>
                  <a:pt x="24453" y="19001"/>
                  <a:pt x="24447" y="19001"/>
                </a:cubicBezTo>
                <a:cubicBezTo>
                  <a:pt x="24197" y="19001"/>
                  <a:pt x="24102" y="18469"/>
                  <a:pt x="24334" y="18237"/>
                </a:cubicBezTo>
                <a:cubicBezTo>
                  <a:pt x="24466" y="18105"/>
                  <a:pt x="24506" y="18047"/>
                  <a:pt x="24422" y="18047"/>
                </a:cubicBezTo>
                <a:cubicBezTo>
                  <a:pt x="24406" y="18047"/>
                  <a:pt x="24386" y="18049"/>
                  <a:pt x="24360" y="18053"/>
                </a:cubicBezTo>
                <a:cubicBezTo>
                  <a:pt x="24071" y="18001"/>
                  <a:pt x="23808" y="17895"/>
                  <a:pt x="23597" y="17685"/>
                </a:cubicBezTo>
                <a:cubicBezTo>
                  <a:pt x="23281" y="17435"/>
                  <a:pt x="23007" y="17280"/>
                  <a:pt x="22928" y="17280"/>
                </a:cubicBezTo>
                <a:cubicBezTo>
                  <a:pt x="22883" y="17280"/>
                  <a:pt x="22903" y="17332"/>
                  <a:pt x="23019" y="17448"/>
                </a:cubicBezTo>
                <a:cubicBezTo>
                  <a:pt x="23098" y="17527"/>
                  <a:pt x="23124" y="17632"/>
                  <a:pt x="23045" y="17738"/>
                </a:cubicBezTo>
                <a:cubicBezTo>
                  <a:pt x="23031" y="17751"/>
                  <a:pt x="23012" y="17758"/>
                  <a:pt x="22991" y="17758"/>
                </a:cubicBezTo>
                <a:cubicBezTo>
                  <a:pt x="22928" y="17758"/>
                  <a:pt x="22840" y="17704"/>
                  <a:pt x="22782" y="17606"/>
                </a:cubicBezTo>
                <a:cubicBezTo>
                  <a:pt x="22720" y="17503"/>
                  <a:pt x="22658" y="17432"/>
                  <a:pt x="22596" y="17432"/>
                </a:cubicBezTo>
                <a:cubicBezTo>
                  <a:pt x="22579" y="17432"/>
                  <a:pt x="22562" y="17437"/>
                  <a:pt x="22545" y="17448"/>
                </a:cubicBezTo>
                <a:cubicBezTo>
                  <a:pt x="22493" y="17501"/>
                  <a:pt x="22493" y="17606"/>
                  <a:pt x="22545" y="17659"/>
                </a:cubicBezTo>
                <a:cubicBezTo>
                  <a:pt x="22624" y="17738"/>
                  <a:pt x="22598" y="17790"/>
                  <a:pt x="22387" y="17817"/>
                </a:cubicBezTo>
                <a:cubicBezTo>
                  <a:pt x="22367" y="17820"/>
                  <a:pt x="22347" y="17822"/>
                  <a:pt x="22326" y="17822"/>
                </a:cubicBezTo>
                <a:cubicBezTo>
                  <a:pt x="22191" y="17822"/>
                  <a:pt x="22065" y="17747"/>
                  <a:pt x="22019" y="17632"/>
                </a:cubicBezTo>
                <a:cubicBezTo>
                  <a:pt x="21993" y="17554"/>
                  <a:pt x="21967" y="17514"/>
                  <a:pt x="21940" y="17514"/>
                </a:cubicBezTo>
                <a:cubicBezTo>
                  <a:pt x="21914" y="17514"/>
                  <a:pt x="21888" y="17554"/>
                  <a:pt x="21861" y="17632"/>
                </a:cubicBezTo>
                <a:cubicBezTo>
                  <a:pt x="21775" y="17753"/>
                  <a:pt x="21643" y="17818"/>
                  <a:pt x="21511" y="17818"/>
                </a:cubicBezTo>
                <a:cubicBezTo>
                  <a:pt x="21442" y="17818"/>
                  <a:pt x="21372" y="17800"/>
                  <a:pt x="21309" y="17764"/>
                </a:cubicBezTo>
                <a:cubicBezTo>
                  <a:pt x="21388" y="17685"/>
                  <a:pt x="21467" y="17632"/>
                  <a:pt x="21572" y="17554"/>
                </a:cubicBezTo>
                <a:cubicBezTo>
                  <a:pt x="21756" y="17422"/>
                  <a:pt x="21940" y="17291"/>
                  <a:pt x="22151" y="17185"/>
                </a:cubicBezTo>
                <a:cubicBezTo>
                  <a:pt x="22440" y="17054"/>
                  <a:pt x="22440" y="17054"/>
                  <a:pt x="22098" y="17054"/>
                </a:cubicBezTo>
                <a:cubicBezTo>
                  <a:pt x="21914" y="17054"/>
                  <a:pt x="21756" y="17106"/>
                  <a:pt x="21598" y="17185"/>
                </a:cubicBezTo>
                <a:cubicBezTo>
                  <a:pt x="21569" y="17229"/>
                  <a:pt x="21533" y="17248"/>
                  <a:pt x="21492" y="17248"/>
                </a:cubicBezTo>
                <a:cubicBezTo>
                  <a:pt x="21459" y="17248"/>
                  <a:pt x="21423" y="17235"/>
                  <a:pt x="21388" y="17212"/>
                </a:cubicBezTo>
                <a:cubicBezTo>
                  <a:pt x="21264" y="17087"/>
                  <a:pt x="21704" y="16469"/>
                  <a:pt x="21908" y="16469"/>
                </a:cubicBezTo>
                <a:cubicBezTo>
                  <a:pt x="21919" y="16469"/>
                  <a:pt x="21930" y="16471"/>
                  <a:pt x="21940" y="16475"/>
                </a:cubicBezTo>
                <a:cubicBezTo>
                  <a:pt x="21981" y="16495"/>
                  <a:pt x="22021" y="16504"/>
                  <a:pt x="22058" y="16504"/>
                </a:cubicBezTo>
                <a:cubicBezTo>
                  <a:pt x="22118" y="16504"/>
                  <a:pt x="22171" y="16481"/>
                  <a:pt x="22203" y="16449"/>
                </a:cubicBezTo>
                <a:cubicBezTo>
                  <a:pt x="22282" y="16396"/>
                  <a:pt x="22256" y="16317"/>
                  <a:pt x="22124" y="16317"/>
                </a:cubicBezTo>
                <a:cubicBezTo>
                  <a:pt x="22019" y="16291"/>
                  <a:pt x="22019" y="16265"/>
                  <a:pt x="22124" y="16212"/>
                </a:cubicBezTo>
                <a:cubicBezTo>
                  <a:pt x="22256" y="16186"/>
                  <a:pt x="22282" y="16133"/>
                  <a:pt x="22230" y="16054"/>
                </a:cubicBezTo>
                <a:cubicBezTo>
                  <a:pt x="22151" y="16002"/>
                  <a:pt x="22230" y="15923"/>
                  <a:pt x="22309" y="15897"/>
                </a:cubicBezTo>
                <a:cubicBezTo>
                  <a:pt x="22367" y="15880"/>
                  <a:pt x="22409" y="15871"/>
                  <a:pt x="22438" y="15871"/>
                </a:cubicBezTo>
                <a:close/>
                <a:moveTo>
                  <a:pt x="17225" y="18762"/>
                </a:moveTo>
                <a:cubicBezTo>
                  <a:pt x="17292" y="18762"/>
                  <a:pt x="17394" y="18791"/>
                  <a:pt x="17496" y="18842"/>
                </a:cubicBezTo>
                <a:cubicBezTo>
                  <a:pt x="17706" y="18947"/>
                  <a:pt x="17706" y="19000"/>
                  <a:pt x="17469" y="19026"/>
                </a:cubicBezTo>
                <a:cubicBezTo>
                  <a:pt x="17437" y="19029"/>
                  <a:pt x="17406" y="19030"/>
                  <a:pt x="17376" y="19030"/>
                </a:cubicBezTo>
                <a:cubicBezTo>
                  <a:pt x="17120" y="19030"/>
                  <a:pt x="16989" y="18931"/>
                  <a:pt x="17154" y="18790"/>
                </a:cubicBezTo>
                <a:cubicBezTo>
                  <a:pt x="17163" y="18771"/>
                  <a:pt x="17189" y="18762"/>
                  <a:pt x="17225" y="18762"/>
                </a:cubicBezTo>
                <a:close/>
                <a:moveTo>
                  <a:pt x="25612" y="18449"/>
                </a:moveTo>
                <a:cubicBezTo>
                  <a:pt x="25681" y="18449"/>
                  <a:pt x="25794" y="18477"/>
                  <a:pt x="25964" y="18527"/>
                </a:cubicBezTo>
                <a:cubicBezTo>
                  <a:pt x="26175" y="18579"/>
                  <a:pt x="26359" y="18632"/>
                  <a:pt x="26543" y="18711"/>
                </a:cubicBezTo>
                <a:cubicBezTo>
                  <a:pt x="26648" y="18816"/>
                  <a:pt x="26306" y="19053"/>
                  <a:pt x="26043" y="19079"/>
                </a:cubicBezTo>
                <a:cubicBezTo>
                  <a:pt x="25999" y="19083"/>
                  <a:pt x="25961" y="19086"/>
                  <a:pt x="25928" y="19086"/>
                </a:cubicBezTo>
                <a:cubicBezTo>
                  <a:pt x="25760" y="19086"/>
                  <a:pt x="25701" y="19013"/>
                  <a:pt x="25570" y="18684"/>
                </a:cubicBezTo>
                <a:cubicBezTo>
                  <a:pt x="25505" y="18521"/>
                  <a:pt x="25500" y="18449"/>
                  <a:pt x="25612" y="18449"/>
                </a:cubicBezTo>
                <a:close/>
                <a:moveTo>
                  <a:pt x="27932" y="19016"/>
                </a:moveTo>
                <a:cubicBezTo>
                  <a:pt x="27945" y="19016"/>
                  <a:pt x="27956" y="19019"/>
                  <a:pt x="27963" y="19026"/>
                </a:cubicBezTo>
                <a:cubicBezTo>
                  <a:pt x="27989" y="19026"/>
                  <a:pt x="27989" y="19158"/>
                  <a:pt x="27963" y="19237"/>
                </a:cubicBezTo>
                <a:cubicBezTo>
                  <a:pt x="27946" y="19288"/>
                  <a:pt x="27907" y="19317"/>
                  <a:pt x="27868" y="19317"/>
                </a:cubicBezTo>
                <a:cubicBezTo>
                  <a:pt x="27846" y="19317"/>
                  <a:pt x="27824" y="19308"/>
                  <a:pt x="27805" y="19289"/>
                </a:cubicBezTo>
                <a:cubicBezTo>
                  <a:pt x="27753" y="19237"/>
                  <a:pt x="27753" y="19132"/>
                  <a:pt x="27805" y="19079"/>
                </a:cubicBezTo>
                <a:cubicBezTo>
                  <a:pt x="27844" y="19040"/>
                  <a:pt x="27896" y="19016"/>
                  <a:pt x="27932" y="19016"/>
                </a:cubicBezTo>
                <a:close/>
                <a:moveTo>
                  <a:pt x="15901" y="19032"/>
                </a:moveTo>
                <a:cubicBezTo>
                  <a:pt x="15972" y="19032"/>
                  <a:pt x="16077" y="19081"/>
                  <a:pt x="16154" y="19158"/>
                </a:cubicBezTo>
                <a:cubicBezTo>
                  <a:pt x="16300" y="19304"/>
                  <a:pt x="16331" y="19351"/>
                  <a:pt x="16232" y="19351"/>
                </a:cubicBezTo>
                <a:cubicBezTo>
                  <a:pt x="16206" y="19351"/>
                  <a:pt x="16172" y="19347"/>
                  <a:pt x="16128" y="19342"/>
                </a:cubicBezTo>
                <a:cubicBezTo>
                  <a:pt x="15812" y="19289"/>
                  <a:pt x="15707" y="19184"/>
                  <a:pt x="15839" y="19053"/>
                </a:cubicBezTo>
                <a:cubicBezTo>
                  <a:pt x="15853" y="19039"/>
                  <a:pt x="15874" y="19032"/>
                  <a:pt x="15901" y="19032"/>
                </a:cubicBezTo>
                <a:close/>
                <a:moveTo>
                  <a:pt x="16786" y="19184"/>
                </a:moveTo>
                <a:cubicBezTo>
                  <a:pt x="16864" y="19210"/>
                  <a:pt x="16943" y="19263"/>
                  <a:pt x="16970" y="19368"/>
                </a:cubicBezTo>
                <a:cubicBezTo>
                  <a:pt x="16996" y="19408"/>
                  <a:pt x="16996" y="19427"/>
                  <a:pt x="16973" y="19427"/>
                </a:cubicBezTo>
                <a:cubicBezTo>
                  <a:pt x="16950" y="19427"/>
                  <a:pt x="16904" y="19408"/>
                  <a:pt x="16838" y="19368"/>
                </a:cubicBezTo>
                <a:cubicBezTo>
                  <a:pt x="16733" y="19263"/>
                  <a:pt x="16707" y="19184"/>
                  <a:pt x="16786" y="19184"/>
                </a:cubicBezTo>
                <a:close/>
                <a:moveTo>
                  <a:pt x="23019" y="18474"/>
                </a:moveTo>
                <a:cubicBezTo>
                  <a:pt x="23413" y="18553"/>
                  <a:pt x="23071" y="19289"/>
                  <a:pt x="22598" y="19421"/>
                </a:cubicBezTo>
                <a:cubicBezTo>
                  <a:pt x="22544" y="19437"/>
                  <a:pt x="22492" y="19444"/>
                  <a:pt x="22445" y="19444"/>
                </a:cubicBezTo>
                <a:cubicBezTo>
                  <a:pt x="22264" y="19444"/>
                  <a:pt x="22157" y="19336"/>
                  <a:pt x="22282" y="19210"/>
                </a:cubicBezTo>
                <a:lnTo>
                  <a:pt x="22309" y="19210"/>
                </a:lnTo>
                <a:cubicBezTo>
                  <a:pt x="22357" y="19178"/>
                  <a:pt x="22416" y="19155"/>
                  <a:pt x="22473" y="19155"/>
                </a:cubicBezTo>
                <a:cubicBezTo>
                  <a:pt x="22507" y="19155"/>
                  <a:pt x="22541" y="19164"/>
                  <a:pt x="22572" y="19184"/>
                </a:cubicBezTo>
                <a:cubicBezTo>
                  <a:pt x="22596" y="19194"/>
                  <a:pt x="22619" y="19199"/>
                  <a:pt x="22639" y="19199"/>
                </a:cubicBezTo>
                <a:cubicBezTo>
                  <a:pt x="22731" y="19199"/>
                  <a:pt x="22787" y="19099"/>
                  <a:pt x="22808" y="18842"/>
                </a:cubicBezTo>
                <a:cubicBezTo>
                  <a:pt x="22861" y="18632"/>
                  <a:pt x="22940" y="18474"/>
                  <a:pt x="23019" y="18474"/>
                </a:cubicBezTo>
                <a:close/>
                <a:moveTo>
                  <a:pt x="15390" y="19172"/>
                </a:moveTo>
                <a:cubicBezTo>
                  <a:pt x="15430" y="19172"/>
                  <a:pt x="15460" y="19193"/>
                  <a:pt x="15471" y="19237"/>
                </a:cubicBezTo>
                <a:lnTo>
                  <a:pt x="15444" y="19210"/>
                </a:lnTo>
                <a:cubicBezTo>
                  <a:pt x="15444" y="19342"/>
                  <a:pt x="15365" y="19447"/>
                  <a:pt x="15260" y="19473"/>
                </a:cubicBezTo>
                <a:cubicBezTo>
                  <a:pt x="15142" y="19528"/>
                  <a:pt x="15064" y="19554"/>
                  <a:pt x="15025" y="19554"/>
                </a:cubicBezTo>
                <a:cubicBezTo>
                  <a:pt x="14950" y="19554"/>
                  <a:pt x="15009" y="19461"/>
                  <a:pt x="15181" y="19289"/>
                </a:cubicBezTo>
                <a:cubicBezTo>
                  <a:pt x="15258" y="19213"/>
                  <a:pt x="15334" y="19172"/>
                  <a:pt x="15390" y="19172"/>
                </a:cubicBezTo>
                <a:close/>
                <a:moveTo>
                  <a:pt x="26832" y="19184"/>
                </a:moveTo>
                <a:cubicBezTo>
                  <a:pt x="26937" y="19184"/>
                  <a:pt x="27043" y="19210"/>
                  <a:pt x="27121" y="19289"/>
                </a:cubicBezTo>
                <a:cubicBezTo>
                  <a:pt x="27172" y="19340"/>
                  <a:pt x="27245" y="19369"/>
                  <a:pt x="27319" y="19369"/>
                </a:cubicBezTo>
                <a:cubicBezTo>
                  <a:pt x="27359" y="19369"/>
                  <a:pt x="27400" y="19361"/>
                  <a:pt x="27437" y="19342"/>
                </a:cubicBezTo>
                <a:cubicBezTo>
                  <a:pt x="27464" y="19328"/>
                  <a:pt x="27483" y="19322"/>
                  <a:pt x="27493" y="19322"/>
                </a:cubicBezTo>
                <a:cubicBezTo>
                  <a:pt x="27522" y="19322"/>
                  <a:pt x="27482" y="19376"/>
                  <a:pt x="27384" y="19473"/>
                </a:cubicBezTo>
                <a:cubicBezTo>
                  <a:pt x="27306" y="19565"/>
                  <a:pt x="27240" y="19611"/>
                  <a:pt x="27167" y="19611"/>
                </a:cubicBezTo>
                <a:cubicBezTo>
                  <a:pt x="27095" y="19611"/>
                  <a:pt x="27016" y="19565"/>
                  <a:pt x="26911" y="19473"/>
                </a:cubicBezTo>
                <a:cubicBezTo>
                  <a:pt x="26806" y="19342"/>
                  <a:pt x="26753" y="19210"/>
                  <a:pt x="26832" y="19184"/>
                </a:cubicBezTo>
                <a:close/>
                <a:moveTo>
                  <a:pt x="23566" y="19568"/>
                </a:moveTo>
                <a:cubicBezTo>
                  <a:pt x="23579" y="19568"/>
                  <a:pt x="23590" y="19572"/>
                  <a:pt x="23597" y="19579"/>
                </a:cubicBezTo>
                <a:cubicBezTo>
                  <a:pt x="23624" y="19605"/>
                  <a:pt x="23624" y="19710"/>
                  <a:pt x="23571" y="19789"/>
                </a:cubicBezTo>
                <a:lnTo>
                  <a:pt x="23597" y="19789"/>
                </a:lnTo>
                <a:cubicBezTo>
                  <a:pt x="23580" y="19859"/>
                  <a:pt x="23539" y="19894"/>
                  <a:pt x="23498" y="19894"/>
                </a:cubicBezTo>
                <a:cubicBezTo>
                  <a:pt x="23477" y="19894"/>
                  <a:pt x="23457" y="19885"/>
                  <a:pt x="23439" y="19868"/>
                </a:cubicBezTo>
                <a:cubicBezTo>
                  <a:pt x="23387" y="19789"/>
                  <a:pt x="23387" y="19710"/>
                  <a:pt x="23439" y="19631"/>
                </a:cubicBezTo>
                <a:cubicBezTo>
                  <a:pt x="23478" y="19593"/>
                  <a:pt x="23531" y="19568"/>
                  <a:pt x="23566" y="19568"/>
                </a:cubicBezTo>
                <a:close/>
                <a:moveTo>
                  <a:pt x="16270" y="19691"/>
                </a:moveTo>
                <a:cubicBezTo>
                  <a:pt x="16362" y="19691"/>
                  <a:pt x="16455" y="19705"/>
                  <a:pt x="16549" y="19736"/>
                </a:cubicBezTo>
                <a:cubicBezTo>
                  <a:pt x="16601" y="19789"/>
                  <a:pt x="16523" y="19921"/>
                  <a:pt x="16365" y="20026"/>
                </a:cubicBezTo>
                <a:cubicBezTo>
                  <a:pt x="16301" y="20075"/>
                  <a:pt x="16220" y="20096"/>
                  <a:pt x="16140" y="20096"/>
                </a:cubicBezTo>
                <a:cubicBezTo>
                  <a:pt x="15922" y="20096"/>
                  <a:pt x="15711" y="19943"/>
                  <a:pt x="15865" y="19789"/>
                </a:cubicBezTo>
                <a:cubicBezTo>
                  <a:pt x="15992" y="19725"/>
                  <a:pt x="16129" y="19691"/>
                  <a:pt x="16270" y="19691"/>
                </a:cubicBezTo>
                <a:close/>
                <a:moveTo>
                  <a:pt x="25333" y="19200"/>
                </a:moveTo>
                <a:cubicBezTo>
                  <a:pt x="25369" y="19200"/>
                  <a:pt x="25403" y="19213"/>
                  <a:pt x="25438" y="19237"/>
                </a:cubicBezTo>
                <a:cubicBezTo>
                  <a:pt x="25543" y="19263"/>
                  <a:pt x="25543" y="19368"/>
                  <a:pt x="25438" y="19473"/>
                </a:cubicBezTo>
                <a:cubicBezTo>
                  <a:pt x="25359" y="19526"/>
                  <a:pt x="25307" y="19658"/>
                  <a:pt x="25333" y="19763"/>
                </a:cubicBezTo>
                <a:cubicBezTo>
                  <a:pt x="25386" y="19868"/>
                  <a:pt x="25280" y="19921"/>
                  <a:pt x="25070" y="19947"/>
                </a:cubicBezTo>
                <a:cubicBezTo>
                  <a:pt x="24833" y="19947"/>
                  <a:pt x="24728" y="20026"/>
                  <a:pt x="24702" y="20078"/>
                </a:cubicBezTo>
                <a:cubicBezTo>
                  <a:pt x="24702" y="20124"/>
                  <a:pt x="24684" y="20152"/>
                  <a:pt x="24654" y="20152"/>
                </a:cubicBezTo>
                <a:cubicBezTo>
                  <a:pt x="24632" y="20152"/>
                  <a:pt x="24603" y="20138"/>
                  <a:pt x="24570" y="20105"/>
                </a:cubicBezTo>
                <a:lnTo>
                  <a:pt x="24597" y="20105"/>
                </a:lnTo>
                <a:cubicBezTo>
                  <a:pt x="24518" y="20052"/>
                  <a:pt x="24570" y="19921"/>
                  <a:pt x="24649" y="19789"/>
                </a:cubicBezTo>
                <a:cubicBezTo>
                  <a:pt x="25038" y="19359"/>
                  <a:pt x="25204" y="19200"/>
                  <a:pt x="25333" y="19200"/>
                </a:cubicBezTo>
                <a:close/>
                <a:moveTo>
                  <a:pt x="9825" y="19698"/>
                </a:moveTo>
                <a:cubicBezTo>
                  <a:pt x="9859" y="19698"/>
                  <a:pt x="9884" y="19719"/>
                  <a:pt x="9895" y="19763"/>
                </a:cubicBezTo>
                <a:cubicBezTo>
                  <a:pt x="9895" y="19894"/>
                  <a:pt x="9842" y="19999"/>
                  <a:pt x="9763" y="20078"/>
                </a:cubicBezTo>
                <a:cubicBezTo>
                  <a:pt x="9693" y="20148"/>
                  <a:pt x="9623" y="20184"/>
                  <a:pt x="9569" y="20184"/>
                </a:cubicBezTo>
                <a:cubicBezTo>
                  <a:pt x="9541" y="20184"/>
                  <a:pt x="9518" y="20175"/>
                  <a:pt x="9500" y="20157"/>
                </a:cubicBezTo>
                <a:cubicBezTo>
                  <a:pt x="9448" y="20105"/>
                  <a:pt x="9500" y="19921"/>
                  <a:pt x="9632" y="19815"/>
                </a:cubicBezTo>
                <a:cubicBezTo>
                  <a:pt x="9709" y="19739"/>
                  <a:pt x="9776" y="19698"/>
                  <a:pt x="9825" y="19698"/>
                </a:cubicBezTo>
                <a:close/>
                <a:moveTo>
                  <a:pt x="21072" y="17790"/>
                </a:moveTo>
                <a:lnTo>
                  <a:pt x="20941" y="18132"/>
                </a:lnTo>
                <a:lnTo>
                  <a:pt x="20809" y="18474"/>
                </a:lnTo>
                <a:lnTo>
                  <a:pt x="21125" y="18290"/>
                </a:lnTo>
                <a:cubicBezTo>
                  <a:pt x="21231" y="18243"/>
                  <a:pt x="21311" y="18217"/>
                  <a:pt x="21362" y="18217"/>
                </a:cubicBezTo>
                <a:cubicBezTo>
                  <a:pt x="21424" y="18217"/>
                  <a:pt x="21443" y="18256"/>
                  <a:pt x="21414" y="18343"/>
                </a:cubicBezTo>
                <a:cubicBezTo>
                  <a:pt x="21335" y="18474"/>
                  <a:pt x="21414" y="18553"/>
                  <a:pt x="21546" y="18579"/>
                </a:cubicBezTo>
                <a:cubicBezTo>
                  <a:pt x="21756" y="18606"/>
                  <a:pt x="22309" y="19000"/>
                  <a:pt x="22230" y="19053"/>
                </a:cubicBezTo>
                <a:lnTo>
                  <a:pt x="21704" y="19263"/>
                </a:lnTo>
                <a:cubicBezTo>
                  <a:pt x="21535" y="19331"/>
                  <a:pt x="21414" y="19364"/>
                  <a:pt x="21323" y="19364"/>
                </a:cubicBezTo>
                <a:cubicBezTo>
                  <a:pt x="21201" y="19364"/>
                  <a:pt x="21133" y="19304"/>
                  <a:pt x="21072" y="19184"/>
                </a:cubicBezTo>
                <a:cubicBezTo>
                  <a:pt x="21009" y="19089"/>
                  <a:pt x="20965" y="19042"/>
                  <a:pt x="20934" y="19042"/>
                </a:cubicBezTo>
                <a:cubicBezTo>
                  <a:pt x="20914" y="19042"/>
                  <a:pt x="20899" y="19063"/>
                  <a:pt x="20888" y="19105"/>
                </a:cubicBezTo>
                <a:cubicBezTo>
                  <a:pt x="20848" y="19186"/>
                  <a:pt x="20747" y="19220"/>
                  <a:pt x="20630" y="19220"/>
                </a:cubicBezTo>
                <a:cubicBezTo>
                  <a:pt x="20595" y="19220"/>
                  <a:pt x="20557" y="19217"/>
                  <a:pt x="20520" y="19210"/>
                </a:cubicBezTo>
                <a:cubicBezTo>
                  <a:pt x="20429" y="19192"/>
                  <a:pt x="20369" y="19180"/>
                  <a:pt x="20337" y="19180"/>
                </a:cubicBezTo>
                <a:cubicBezTo>
                  <a:pt x="20276" y="19180"/>
                  <a:pt x="20312" y="19222"/>
                  <a:pt x="20415" y="19342"/>
                </a:cubicBezTo>
                <a:cubicBezTo>
                  <a:pt x="20573" y="19500"/>
                  <a:pt x="20520" y="19552"/>
                  <a:pt x="20362" y="19631"/>
                </a:cubicBezTo>
                <a:cubicBezTo>
                  <a:pt x="20152" y="19736"/>
                  <a:pt x="19994" y="19868"/>
                  <a:pt x="19836" y="19999"/>
                </a:cubicBezTo>
                <a:cubicBezTo>
                  <a:pt x="19700" y="20135"/>
                  <a:pt x="19593" y="20196"/>
                  <a:pt x="19528" y="20196"/>
                </a:cubicBezTo>
                <a:cubicBezTo>
                  <a:pt x="19416" y="20196"/>
                  <a:pt x="19427" y="20019"/>
                  <a:pt x="19626" y="19736"/>
                </a:cubicBezTo>
                <a:cubicBezTo>
                  <a:pt x="19810" y="19473"/>
                  <a:pt x="19810" y="19368"/>
                  <a:pt x="19547" y="19237"/>
                </a:cubicBezTo>
                <a:cubicBezTo>
                  <a:pt x="19363" y="19132"/>
                  <a:pt x="19284" y="19026"/>
                  <a:pt x="19337" y="18947"/>
                </a:cubicBezTo>
                <a:cubicBezTo>
                  <a:pt x="19357" y="18934"/>
                  <a:pt x="19383" y="18927"/>
                  <a:pt x="19412" y="18927"/>
                </a:cubicBezTo>
                <a:cubicBezTo>
                  <a:pt x="19495" y="18927"/>
                  <a:pt x="19607" y="18981"/>
                  <a:pt x="19705" y="19079"/>
                </a:cubicBezTo>
                <a:cubicBezTo>
                  <a:pt x="19802" y="19176"/>
                  <a:pt x="19871" y="19228"/>
                  <a:pt x="19940" y="19228"/>
                </a:cubicBezTo>
                <a:cubicBezTo>
                  <a:pt x="20021" y="19228"/>
                  <a:pt x="20103" y="19156"/>
                  <a:pt x="20231" y="19000"/>
                </a:cubicBezTo>
                <a:lnTo>
                  <a:pt x="20573" y="18553"/>
                </a:lnTo>
                <a:cubicBezTo>
                  <a:pt x="20625" y="18500"/>
                  <a:pt x="20573" y="18448"/>
                  <a:pt x="20494" y="18421"/>
                </a:cubicBezTo>
                <a:cubicBezTo>
                  <a:pt x="20415" y="18421"/>
                  <a:pt x="20310" y="18448"/>
                  <a:pt x="20283" y="18553"/>
                </a:cubicBezTo>
                <a:cubicBezTo>
                  <a:pt x="20266" y="18604"/>
                  <a:pt x="20206" y="18633"/>
                  <a:pt x="20129" y="18633"/>
                </a:cubicBezTo>
                <a:cubicBezTo>
                  <a:pt x="20087" y="18633"/>
                  <a:pt x="20041" y="18624"/>
                  <a:pt x="19994" y="18606"/>
                </a:cubicBezTo>
                <a:cubicBezTo>
                  <a:pt x="19889" y="18553"/>
                  <a:pt x="19836" y="18474"/>
                  <a:pt x="19994" y="18421"/>
                </a:cubicBezTo>
                <a:cubicBezTo>
                  <a:pt x="20099" y="18343"/>
                  <a:pt x="20205" y="18237"/>
                  <a:pt x="20231" y="18106"/>
                </a:cubicBezTo>
                <a:cubicBezTo>
                  <a:pt x="20231" y="17948"/>
                  <a:pt x="20389" y="17869"/>
                  <a:pt x="20652" y="17843"/>
                </a:cubicBezTo>
                <a:lnTo>
                  <a:pt x="21072" y="17790"/>
                </a:lnTo>
                <a:close/>
                <a:moveTo>
                  <a:pt x="20994" y="19563"/>
                </a:moveTo>
                <a:cubicBezTo>
                  <a:pt x="21079" y="19563"/>
                  <a:pt x="21135" y="19609"/>
                  <a:pt x="21125" y="19710"/>
                </a:cubicBezTo>
                <a:cubicBezTo>
                  <a:pt x="21125" y="19893"/>
                  <a:pt x="20688" y="20235"/>
                  <a:pt x="20487" y="20235"/>
                </a:cubicBezTo>
                <a:cubicBezTo>
                  <a:pt x="20457" y="20235"/>
                  <a:pt x="20432" y="20227"/>
                  <a:pt x="20415" y="20210"/>
                </a:cubicBezTo>
                <a:cubicBezTo>
                  <a:pt x="20362" y="20184"/>
                  <a:pt x="20415" y="20026"/>
                  <a:pt x="20494" y="19894"/>
                </a:cubicBezTo>
                <a:cubicBezTo>
                  <a:pt x="20640" y="19683"/>
                  <a:pt x="20856" y="19563"/>
                  <a:pt x="20994" y="19563"/>
                </a:cubicBezTo>
                <a:close/>
                <a:moveTo>
                  <a:pt x="17206" y="19579"/>
                </a:moveTo>
                <a:cubicBezTo>
                  <a:pt x="17285" y="19579"/>
                  <a:pt x="17259" y="19631"/>
                  <a:pt x="17180" y="19684"/>
                </a:cubicBezTo>
                <a:cubicBezTo>
                  <a:pt x="17127" y="19763"/>
                  <a:pt x="17127" y="19894"/>
                  <a:pt x="17206" y="19947"/>
                </a:cubicBezTo>
                <a:lnTo>
                  <a:pt x="17206" y="19973"/>
                </a:lnTo>
                <a:cubicBezTo>
                  <a:pt x="17285" y="20052"/>
                  <a:pt x="17312" y="20157"/>
                  <a:pt x="17233" y="20210"/>
                </a:cubicBezTo>
                <a:cubicBezTo>
                  <a:pt x="17194" y="20248"/>
                  <a:pt x="17155" y="20265"/>
                  <a:pt x="17118" y="20265"/>
                </a:cubicBezTo>
                <a:cubicBezTo>
                  <a:pt x="16976" y="20265"/>
                  <a:pt x="16865" y="20024"/>
                  <a:pt x="16970" y="19815"/>
                </a:cubicBezTo>
                <a:cubicBezTo>
                  <a:pt x="17049" y="19684"/>
                  <a:pt x="17154" y="19579"/>
                  <a:pt x="17206" y="19579"/>
                </a:cubicBezTo>
                <a:close/>
                <a:moveTo>
                  <a:pt x="27539" y="19754"/>
                </a:moveTo>
                <a:cubicBezTo>
                  <a:pt x="27719" y="19754"/>
                  <a:pt x="27661" y="19906"/>
                  <a:pt x="27332" y="20157"/>
                </a:cubicBezTo>
                <a:cubicBezTo>
                  <a:pt x="27169" y="20279"/>
                  <a:pt x="27070" y="20338"/>
                  <a:pt x="27011" y="20338"/>
                </a:cubicBezTo>
                <a:cubicBezTo>
                  <a:pt x="26956" y="20338"/>
                  <a:pt x="26937" y="20286"/>
                  <a:pt x="26937" y="20184"/>
                </a:cubicBezTo>
                <a:cubicBezTo>
                  <a:pt x="26937" y="19999"/>
                  <a:pt x="26990" y="19894"/>
                  <a:pt x="27253" y="19815"/>
                </a:cubicBezTo>
                <a:cubicBezTo>
                  <a:pt x="27378" y="19774"/>
                  <a:pt x="27474" y="19754"/>
                  <a:pt x="27539" y="19754"/>
                </a:cubicBezTo>
                <a:close/>
                <a:moveTo>
                  <a:pt x="19010" y="19289"/>
                </a:moveTo>
                <a:cubicBezTo>
                  <a:pt x="19089" y="19289"/>
                  <a:pt x="19173" y="19348"/>
                  <a:pt x="19310" y="19473"/>
                </a:cubicBezTo>
                <a:cubicBezTo>
                  <a:pt x="19544" y="19664"/>
                  <a:pt x="19572" y="19718"/>
                  <a:pt x="19436" y="19718"/>
                </a:cubicBezTo>
                <a:cubicBezTo>
                  <a:pt x="19403" y="19718"/>
                  <a:pt x="19361" y="19715"/>
                  <a:pt x="19310" y="19710"/>
                </a:cubicBezTo>
                <a:cubicBezTo>
                  <a:pt x="19244" y="19701"/>
                  <a:pt x="19184" y="19696"/>
                  <a:pt x="19133" y="19696"/>
                </a:cubicBezTo>
                <a:cubicBezTo>
                  <a:pt x="18900" y="19696"/>
                  <a:pt x="18836" y="19786"/>
                  <a:pt x="19074" y="19894"/>
                </a:cubicBezTo>
                <a:cubicBezTo>
                  <a:pt x="19231" y="19947"/>
                  <a:pt x="19231" y="20052"/>
                  <a:pt x="19047" y="20236"/>
                </a:cubicBezTo>
                <a:cubicBezTo>
                  <a:pt x="18942" y="20315"/>
                  <a:pt x="18876" y="20361"/>
                  <a:pt x="18837" y="20361"/>
                </a:cubicBezTo>
                <a:cubicBezTo>
                  <a:pt x="18797" y="20361"/>
                  <a:pt x="18784" y="20315"/>
                  <a:pt x="18784" y="20210"/>
                </a:cubicBezTo>
                <a:cubicBezTo>
                  <a:pt x="18784" y="20070"/>
                  <a:pt x="18761" y="20011"/>
                  <a:pt x="18699" y="20011"/>
                </a:cubicBezTo>
                <a:cubicBezTo>
                  <a:pt x="18667" y="20011"/>
                  <a:pt x="18627" y="20026"/>
                  <a:pt x="18574" y="20052"/>
                </a:cubicBezTo>
                <a:cubicBezTo>
                  <a:pt x="18530" y="20072"/>
                  <a:pt x="18495" y="20081"/>
                  <a:pt x="18468" y="20081"/>
                </a:cubicBezTo>
                <a:cubicBezTo>
                  <a:pt x="18314" y="20081"/>
                  <a:pt x="18415" y="19790"/>
                  <a:pt x="18705" y="19500"/>
                </a:cubicBezTo>
                <a:cubicBezTo>
                  <a:pt x="18843" y="19362"/>
                  <a:pt x="18924" y="19289"/>
                  <a:pt x="19010" y="19289"/>
                </a:cubicBezTo>
                <a:close/>
                <a:moveTo>
                  <a:pt x="26358" y="20148"/>
                </a:moveTo>
                <a:cubicBezTo>
                  <a:pt x="26516" y="20148"/>
                  <a:pt x="26628" y="20182"/>
                  <a:pt x="26648" y="20262"/>
                </a:cubicBezTo>
                <a:cubicBezTo>
                  <a:pt x="26648" y="20333"/>
                  <a:pt x="26578" y="20368"/>
                  <a:pt x="26469" y="20368"/>
                </a:cubicBezTo>
                <a:cubicBezTo>
                  <a:pt x="26414" y="20368"/>
                  <a:pt x="26350" y="20359"/>
                  <a:pt x="26280" y="20341"/>
                </a:cubicBezTo>
                <a:cubicBezTo>
                  <a:pt x="25754" y="20236"/>
                  <a:pt x="25728" y="20210"/>
                  <a:pt x="26201" y="20157"/>
                </a:cubicBezTo>
                <a:cubicBezTo>
                  <a:pt x="26257" y="20151"/>
                  <a:pt x="26310" y="20148"/>
                  <a:pt x="26358" y="20148"/>
                </a:cubicBezTo>
                <a:close/>
                <a:moveTo>
                  <a:pt x="14906" y="16746"/>
                </a:moveTo>
                <a:cubicBezTo>
                  <a:pt x="15027" y="16746"/>
                  <a:pt x="15106" y="16881"/>
                  <a:pt x="15076" y="17133"/>
                </a:cubicBezTo>
                <a:cubicBezTo>
                  <a:pt x="15061" y="17284"/>
                  <a:pt x="15046" y="17357"/>
                  <a:pt x="15026" y="17357"/>
                </a:cubicBezTo>
                <a:cubicBezTo>
                  <a:pt x="15011" y="17357"/>
                  <a:pt x="14993" y="17316"/>
                  <a:pt x="14971" y="17238"/>
                </a:cubicBezTo>
                <a:cubicBezTo>
                  <a:pt x="14962" y="17202"/>
                  <a:pt x="14953" y="17184"/>
                  <a:pt x="14945" y="17184"/>
                </a:cubicBezTo>
                <a:cubicBezTo>
                  <a:pt x="14930" y="17184"/>
                  <a:pt x="14918" y="17248"/>
                  <a:pt x="14918" y="17369"/>
                </a:cubicBezTo>
                <a:cubicBezTo>
                  <a:pt x="14918" y="17527"/>
                  <a:pt x="14945" y="17685"/>
                  <a:pt x="14997" y="17817"/>
                </a:cubicBezTo>
                <a:cubicBezTo>
                  <a:pt x="15050" y="17869"/>
                  <a:pt x="14997" y="17948"/>
                  <a:pt x="14892" y="17974"/>
                </a:cubicBezTo>
                <a:cubicBezTo>
                  <a:pt x="14787" y="18001"/>
                  <a:pt x="14787" y="18053"/>
                  <a:pt x="14997" y="18158"/>
                </a:cubicBezTo>
                <a:cubicBezTo>
                  <a:pt x="15181" y="18237"/>
                  <a:pt x="15234" y="18316"/>
                  <a:pt x="15155" y="18395"/>
                </a:cubicBezTo>
                <a:cubicBezTo>
                  <a:pt x="15076" y="18448"/>
                  <a:pt x="15129" y="18606"/>
                  <a:pt x="15260" y="18711"/>
                </a:cubicBezTo>
                <a:cubicBezTo>
                  <a:pt x="15365" y="18842"/>
                  <a:pt x="15392" y="18947"/>
                  <a:pt x="15234" y="18947"/>
                </a:cubicBezTo>
                <a:cubicBezTo>
                  <a:pt x="15102" y="18974"/>
                  <a:pt x="14971" y="19053"/>
                  <a:pt x="14892" y="19158"/>
                </a:cubicBezTo>
                <a:cubicBezTo>
                  <a:pt x="14855" y="19241"/>
                  <a:pt x="14808" y="19279"/>
                  <a:pt x="14764" y="19279"/>
                </a:cubicBezTo>
                <a:cubicBezTo>
                  <a:pt x="14683" y="19279"/>
                  <a:pt x="14612" y="19152"/>
                  <a:pt x="14629" y="18947"/>
                </a:cubicBezTo>
                <a:cubicBezTo>
                  <a:pt x="14641" y="18865"/>
                  <a:pt x="14637" y="18824"/>
                  <a:pt x="14614" y="18824"/>
                </a:cubicBezTo>
                <a:cubicBezTo>
                  <a:pt x="14587" y="18824"/>
                  <a:pt x="14532" y="18884"/>
                  <a:pt x="14445" y="19000"/>
                </a:cubicBezTo>
                <a:cubicBezTo>
                  <a:pt x="14340" y="19184"/>
                  <a:pt x="14340" y="19342"/>
                  <a:pt x="14445" y="19368"/>
                </a:cubicBezTo>
                <a:cubicBezTo>
                  <a:pt x="14576" y="19421"/>
                  <a:pt x="14576" y="19552"/>
                  <a:pt x="14524" y="19710"/>
                </a:cubicBezTo>
                <a:cubicBezTo>
                  <a:pt x="14434" y="19871"/>
                  <a:pt x="14418" y="19923"/>
                  <a:pt x="14507" y="19923"/>
                </a:cubicBezTo>
                <a:cubicBezTo>
                  <a:pt x="14549" y="19923"/>
                  <a:pt x="14615" y="19911"/>
                  <a:pt x="14708" y="19894"/>
                </a:cubicBezTo>
                <a:cubicBezTo>
                  <a:pt x="14762" y="19879"/>
                  <a:pt x="14813" y="19872"/>
                  <a:pt x="14859" y="19872"/>
                </a:cubicBezTo>
                <a:cubicBezTo>
                  <a:pt x="14969" y="19872"/>
                  <a:pt x="15042" y="19910"/>
                  <a:pt x="15023" y="19947"/>
                </a:cubicBezTo>
                <a:cubicBezTo>
                  <a:pt x="14997" y="20026"/>
                  <a:pt x="14787" y="20078"/>
                  <a:pt x="14497" y="20105"/>
                </a:cubicBezTo>
                <a:cubicBezTo>
                  <a:pt x="14208" y="20105"/>
                  <a:pt x="13998" y="20131"/>
                  <a:pt x="14050" y="20184"/>
                </a:cubicBezTo>
                <a:cubicBezTo>
                  <a:pt x="14081" y="20214"/>
                  <a:pt x="14058" y="20227"/>
                  <a:pt x="14001" y="20227"/>
                </a:cubicBezTo>
                <a:cubicBezTo>
                  <a:pt x="13962" y="20227"/>
                  <a:pt x="13905" y="20221"/>
                  <a:pt x="13840" y="20210"/>
                </a:cubicBezTo>
                <a:cubicBezTo>
                  <a:pt x="13803" y="20204"/>
                  <a:pt x="13765" y="20200"/>
                  <a:pt x="13730" y="20200"/>
                </a:cubicBezTo>
                <a:cubicBezTo>
                  <a:pt x="13615" y="20200"/>
                  <a:pt x="13518" y="20235"/>
                  <a:pt x="13498" y="20315"/>
                </a:cubicBezTo>
                <a:cubicBezTo>
                  <a:pt x="13498" y="20354"/>
                  <a:pt x="13472" y="20374"/>
                  <a:pt x="13432" y="20374"/>
                </a:cubicBezTo>
                <a:cubicBezTo>
                  <a:pt x="13393" y="20374"/>
                  <a:pt x="13340" y="20354"/>
                  <a:pt x="13288" y="20315"/>
                </a:cubicBezTo>
                <a:cubicBezTo>
                  <a:pt x="13209" y="20210"/>
                  <a:pt x="13209" y="20052"/>
                  <a:pt x="13551" y="19789"/>
                </a:cubicBezTo>
                <a:lnTo>
                  <a:pt x="13551" y="19815"/>
                </a:lnTo>
                <a:cubicBezTo>
                  <a:pt x="13787" y="19631"/>
                  <a:pt x="13971" y="19421"/>
                  <a:pt x="13945" y="19316"/>
                </a:cubicBezTo>
                <a:cubicBezTo>
                  <a:pt x="13945" y="19270"/>
                  <a:pt x="13918" y="19242"/>
                  <a:pt x="13886" y="19242"/>
                </a:cubicBezTo>
                <a:cubicBezTo>
                  <a:pt x="13862" y="19242"/>
                  <a:pt x="13836" y="19256"/>
                  <a:pt x="13814" y="19289"/>
                </a:cubicBezTo>
                <a:cubicBezTo>
                  <a:pt x="13786" y="19308"/>
                  <a:pt x="13751" y="19317"/>
                  <a:pt x="13715" y="19317"/>
                </a:cubicBezTo>
                <a:cubicBezTo>
                  <a:pt x="13648" y="19317"/>
                  <a:pt x="13575" y="19288"/>
                  <a:pt x="13524" y="19237"/>
                </a:cubicBezTo>
                <a:cubicBezTo>
                  <a:pt x="13445" y="19184"/>
                  <a:pt x="13472" y="19053"/>
                  <a:pt x="13551" y="19000"/>
                </a:cubicBezTo>
                <a:cubicBezTo>
                  <a:pt x="13708" y="18790"/>
                  <a:pt x="13787" y="18527"/>
                  <a:pt x="13787" y="18290"/>
                </a:cubicBezTo>
                <a:cubicBezTo>
                  <a:pt x="13809" y="17760"/>
                  <a:pt x="14147" y="16989"/>
                  <a:pt x="14301" y="16989"/>
                </a:cubicBezTo>
                <a:cubicBezTo>
                  <a:pt x="14330" y="16989"/>
                  <a:pt x="14353" y="17017"/>
                  <a:pt x="14366" y="17080"/>
                </a:cubicBezTo>
                <a:cubicBezTo>
                  <a:pt x="14378" y="17138"/>
                  <a:pt x="14394" y="17171"/>
                  <a:pt x="14421" y="17171"/>
                </a:cubicBezTo>
                <a:cubicBezTo>
                  <a:pt x="14454" y="17171"/>
                  <a:pt x="14503" y="17119"/>
                  <a:pt x="14576" y="17001"/>
                </a:cubicBezTo>
                <a:cubicBezTo>
                  <a:pt x="14691" y="16828"/>
                  <a:pt x="14812" y="16746"/>
                  <a:pt x="14906" y="16746"/>
                </a:cubicBezTo>
                <a:close/>
                <a:moveTo>
                  <a:pt x="21730" y="19999"/>
                </a:moveTo>
                <a:cubicBezTo>
                  <a:pt x="21967" y="19999"/>
                  <a:pt x="21967" y="20052"/>
                  <a:pt x="21704" y="20262"/>
                </a:cubicBezTo>
                <a:cubicBezTo>
                  <a:pt x="21593" y="20363"/>
                  <a:pt x="21467" y="20406"/>
                  <a:pt x="21370" y="20406"/>
                </a:cubicBezTo>
                <a:cubicBezTo>
                  <a:pt x="21213" y="20406"/>
                  <a:pt x="21130" y="20293"/>
                  <a:pt x="21309" y="20131"/>
                </a:cubicBezTo>
                <a:cubicBezTo>
                  <a:pt x="21441" y="20026"/>
                  <a:pt x="21572" y="19999"/>
                  <a:pt x="21730" y="19999"/>
                </a:cubicBezTo>
                <a:close/>
                <a:moveTo>
                  <a:pt x="19879" y="20223"/>
                </a:moveTo>
                <a:cubicBezTo>
                  <a:pt x="19915" y="20223"/>
                  <a:pt x="19955" y="20236"/>
                  <a:pt x="19994" y="20262"/>
                </a:cubicBezTo>
                <a:cubicBezTo>
                  <a:pt x="20047" y="20315"/>
                  <a:pt x="20047" y="20420"/>
                  <a:pt x="19968" y="20473"/>
                </a:cubicBezTo>
                <a:cubicBezTo>
                  <a:pt x="19942" y="20499"/>
                  <a:pt x="19902" y="20512"/>
                  <a:pt x="19863" y="20512"/>
                </a:cubicBezTo>
                <a:cubicBezTo>
                  <a:pt x="19823" y="20512"/>
                  <a:pt x="19784" y="20499"/>
                  <a:pt x="19757" y="20473"/>
                </a:cubicBezTo>
                <a:cubicBezTo>
                  <a:pt x="19705" y="20394"/>
                  <a:pt x="19705" y="20315"/>
                  <a:pt x="19784" y="20262"/>
                </a:cubicBezTo>
                <a:cubicBezTo>
                  <a:pt x="19810" y="20236"/>
                  <a:pt x="19843" y="20223"/>
                  <a:pt x="19879" y="20223"/>
                </a:cubicBezTo>
                <a:close/>
                <a:moveTo>
                  <a:pt x="9065" y="20340"/>
                </a:moveTo>
                <a:cubicBezTo>
                  <a:pt x="9115" y="20340"/>
                  <a:pt x="9165" y="20349"/>
                  <a:pt x="9211" y="20368"/>
                </a:cubicBezTo>
                <a:cubicBezTo>
                  <a:pt x="9343" y="20420"/>
                  <a:pt x="9185" y="20578"/>
                  <a:pt x="8843" y="20762"/>
                </a:cubicBezTo>
                <a:cubicBezTo>
                  <a:pt x="8817" y="20762"/>
                  <a:pt x="8764" y="20736"/>
                  <a:pt x="8711" y="20683"/>
                </a:cubicBezTo>
                <a:cubicBezTo>
                  <a:pt x="8632" y="20631"/>
                  <a:pt x="8711" y="20499"/>
                  <a:pt x="8817" y="20420"/>
                </a:cubicBezTo>
                <a:cubicBezTo>
                  <a:pt x="8885" y="20369"/>
                  <a:pt x="8974" y="20340"/>
                  <a:pt x="9065" y="20340"/>
                </a:cubicBezTo>
                <a:close/>
                <a:moveTo>
                  <a:pt x="15945" y="20573"/>
                </a:moveTo>
                <a:cubicBezTo>
                  <a:pt x="15952" y="20573"/>
                  <a:pt x="15960" y="20575"/>
                  <a:pt x="15970" y="20578"/>
                </a:cubicBezTo>
                <a:cubicBezTo>
                  <a:pt x="16075" y="20631"/>
                  <a:pt x="16154" y="20710"/>
                  <a:pt x="16207" y="20815"/>
                </a:cubicBezTo>
                <a:cubicBezTo>
                  <a:pt x="16229" y="20859"/>
                  <a:pt x="16228" y="20880"/>
                  <a:pt x="16210" y="20880"/>
                </a:cubicBezTo>
                <a:cubicBezTo>
                  <a:pt x="16184" y="20880"/>
                  <a:pt x="16126" y="20839"/>
                  <a:pt x="16049" y="20762"/>
                </a:cubicBezTo>
                <a:cubicBezTo>
                  <a:pt x="15935" y="20648"/>
                  <a:pt x="15900" y="20573"/>
                  <a:pt x="15945" y="20573"/>
                </a:cubicBezTo>
                <a:close/>
                <a:moveTo>
                  <a:pt x="22313" y="20787"/>
                </a:moveTo>
                <a:cubicBezTo>
                  <a:pt x="22335" y="20787"/>
                  <a:pt x="22359" y="20796"/>
                  <a:pt x="22387" y="20815"/>
                </a:cubicBezTo>
                <a:cubicBezTo>
                  <a:pt x="22440" y="20867"/>
                  <a:pt x="22440" y="20973"/>
                  <a:pt x="22361" y="21025"/>
                </a:cubicBezTo>
                <a:lnTo>
                  <a:pt x="22387" y="21025"/>
                </a:lnTo>
                <a:cubicBezTo>
                  <a:pt x="22330" y="21064"/>
                  <a:pt x="22286" y="21088"/>
                  <a:pt x="22256" y="21088"/>
                </a:cubicBezTo>
                <a:cubicBezTo>
                  <a:pt x="22246" y="21088"/>
                  <a:pt x="22237" y="21085"/>
                  <a:pt x="22230" y="21078"/>
                </a:cubicBezTo>
                <a:cubicBezTo>
                  <a:pt x="22203" y="21025"/>
                  <a:pt x="22203" y="20946"/>
                  <a:pt x="22230" y="20867"/>
                </a:cubicBezTo>
                <a:cubicBezTo>
                  <a:pt x="22247" y="20816"/>
                  <a:pt x="22275" y="20787"/>
                  <a:pt x="22313" y="20787"/>
                </a:cubicBezTo>
                <a:close/>
                <a:moveTo>
                  <a:pt x="15107" y="20262"/>
                </a:moveTo>
                <a:cubicBezTo>
                  <a:pt x="15175" y="20262"/>
                  <a:pt x="15273" y="20361"/>
                  <a:pt x="15392" y="20552"/>
                </a:cubicBezTo>
                <a:lnTo>
                  <a:pt x="15392" y="20525"/>
                </a:lnTo>
                <a:lnTo>
                  <a:pt x="15392" y="20525"/>
                </a:lnTo>
                <a:cubicBezTo>
                  <a:pt x="15497" y="20683"/>
                  <a:pt x="15497" y="20894"/>
                  <a:pt x="15365" y="21025"/>
                </a:cubicBezTo>
                <a:cubicBezTo>
                  <a:pt x="15255" y="21125"/>
                  <a:pt x="15179" y="21180"/>
                  <a:pt x="15126" y="21180"/>
                </a:cubicBezTo>
                <a:cubicBezTo>
                  <a:pt x="15040" y="21180"/>
                  <a:pt x="15013" y="21035"/>
                  <a:pt x="14997" y="20710"/>
                </a:cubicBezTo>
                <a:cubicBezTo>
                  <a:pt x="14983" y="20407"/>
                  <a:pt x="15023" y="20262"/>
                  <a:pt x="15107" y="20262"/>
                </a:cubicBezTo>
                <a:close/>
                <a:moveTo>
                  <a:pt x="24792" y="21041"/>
                </a:moveTo>
                <a:cubicBezTo>
                  <a:pt x="24839" y="21041"/>
                  <a:pt x="24921" y="21066"/>
                  <a:pt x="25017" y="21104"/>
                </a:cubicBezTo>
                <a:cubicBezTo>
                  <a:pt x="25123" y="21157"/>
                  <a:pt x="25149" y="21209"/>
                  <a:pt x="25070" y="21236"/>
                </a:cubicBezTo>
                <a:cubicBezTo>
                  <a:pt x="25048" y="21243"/>
                  <a:pt x="25025" y="21246"/>
                  <a:pt x="25001" y="21246"/>
                </a:cubicBezTo>
                <a:cubicBezTo>
                  <a:pt x="24853" y="21246"/>
                  <a:pt x="24686" y="21119"/>
                  <a:pt x="24754" y="21051"/>
                </a:cubicBezTo>
                <a:cubicBezTo>
                  <a:pt x="24761" y="21044"/>
                  <a:pt x="24774" y="21041"/>
                  <a:pt x="24792" y="21041"/>
                </a:cubicBezTo>
                <a:close/>
                <a:moveTo>
                  <a:pt x="14716" y="20409"/>
                </a:moveTo>
                <a:cubicBezTo>
                  <a:pt x="14813" y="20409"/>
                  <a:pt x="14848" y="20560"/>
                  <a:pt x="14813" y="20841"/>
                </a:cubicBezTo>
                <a:cubicBezTo>
                  <a:pt x="14760" y="21104"/>
                  <a:pt x="14682" y="21209"/>
                  <a:pt x="14471" y="21262"/>
                </a:cubicBezTo>
                <a:cubicBezTo>
                  <a:pt x="14414" y="21276"/>
                  <a:pt x="14368" y="21285"/>
                  <a:pt x="14332" y="21285"/>
                </a:cubicBezTo>
                <a:cubicBezTo>
                  <a:pt x="14236" y="21285"/>
                  <a:pt x="14208" y="21224"/>
                  <a:pt x="14208" y="21051"/>
                </a:cubicBezTo>
                <a:cubicBezTo>
                  <a:pt x="14234" y="20788"/>
                  <a:pt x="14156" y="20736"/>
                  <a:pt x="13945" y="20736"/>
                </a:cubicBezTo>
                <a:cubicBezTo>
                  <a:pt x="13787" y="20736"/>
                  <a:pt x="13682" y="20683"/>
                  <a:pt x="13682" y="20631"/>
                </a:cubicBezTo>
                <a:cubicBezTo>
                  <a:pt x="13682" y="20521"/>
                  <a:pt x="13812" y="20458"/>
                  <a:pt x="13951" y="20458"/>
                </a:cubicBezTo>
                <a:cubicBezTo>
                  <a:pt x="14045" y="20458"/>
                  <a:pt x="14144" y="20488"/>
                  <a:pt x="14208" y="20552"/>
                </a:cubicBezTo>
                <a:cubicBezTo>
                  <a:pt x="14241" y="20585"/>
                  <a:pt x="14288" y="20599"/>
                  <a:pt x="14337" y="20599"/>
                </a:cubicBezTo>
                <a:cubicBezTo>
                  <a:pt x="14405" y="20599"/>
                  <a:pt x="14478" y="20571"/>
                  <a:pt x="14524" y="20525"/>
                </a:cubicBezTo>
                <a:cubicBezTo>
                  <a:pt x="14603" y="20447"/>
                  <a:pt x="14667" y="20409"/>
                  <a:pt x="14716" y="20409"/>
                </a:cubicBezTo>
                <a:close/>
                <a:moveTo>
                  <a:pt x="27611" y="20848"/>
                </a:moveTo>
                <a:cubicBezTo>
                  <a:pt x="27839" y="20848"/>
                  <a:pt x="27758" y="21128"/>
                  <a:pt x="27437" y="21288"/>
                </a:cubicBezTo>
                <a:lnTo>
                  <a:pt x="27411" y="21288"/>
                </a:lnTo>
                <a:cubicBezTo>
                  <a:pt x="27356" y="21315"/>
                  <a:pt x="27311" y="21330"/>
                  <a:pt x="27276" y="21330"/>
                </a:cubicBezTo>
                <a:cubicBezTo>
                  <a:pt x="27208" y="21330"/>
                  <a:pt x="27174" y="21277"/>
                  <a:pt x="27174" y="21157"/>
                </a:cubicBezTo>
                <a:cubicBezTo>
                  <a:pt x="27200" y="20999"/>
                  <a:pt x="27279" y="20920"/>
                  <a:pt x="27490" y="20867"/>
                </a:cubicBezTo>
                <a:cubicBezTo>
                  <a:pt x="27537" y="20854"/>
                  <a:pt x="27578" y="20848"/>
                  <a:pt x="27611" y="20848"/>
                </a:cubicBezTo>
                <a:close/>
                <a:moveTo>
                  <a:pt x="20242" y="21048"/>
                </a:moveTo>
                <a:cubicBezTo>
                  <a:pt x="20383" y="21048"/>
                  <a:pt x="20525" y="21074"/>
                  <a:pt x="20652" y="21130"/>
                </a:cubicBezTo>
                <a:cubicBezTo>
                  <a:pt x="20731" y="21209"/>
                  <a:pt x="20652" y="21288"/>
                  <a:pt x="20389" y="21367"/>
                </a:cubicBezTo>
                <a:lnTo>
                  <a:pt x="20362" y="21367"/>
                </a:lnTo>
                <a:cubicBezTo>
                  <a:pt x="20259" y="21413"/>
                  <a:pt x="20165" y="21434"/>
                  <a:pt x="20090" y="21434"/>
                </a:cubicBezTo>
                <a:cubicBezTo>
                  <a:pt x="19995" y="21434"/>
                  <a:pt x="19930" y="21400"/>
                  <a:pt x="19915" y="21341"/>
                </a:cubicBezTo>
                <a:cubicBezTo>
                  <a:pt x="19863" y="21209"/>
                  <a:pt x="19863" y="21130"/>
                  <a:pt x="19889" y="21104"/>
                </a:cubicBezTo>
                <a:cubicBezTo>
                  <a:pt x="19999" y="21067"/>
                  <a:pt x="20120" y="21048"/>
                  <a:pt x="20242" y="21048"/>
                </a:cubicBezTo>
                <a:close/>
                <a:moveTo>
                  <a:pt x="19390" y="21262"/>
                </a:moveTo>
                <a:cubicBezTo>
                  <a:pt x="19407" y="21262"/>
                  <a:pt x="19424" y="21271"/>
                  <a:pt x="19442" y="21288"/>
                </a:cubicBezTo>
                <a:cubicBezTo>
                  <a:pt x="19521" y="21341"/>
                  <a:pt x="19521" y="21446"/>
                  <a:pt x="19442" y="21499"/>
                </a:cubicBezTo>
                <a:cubicBezTo>
                  <a:pt x="19402" y="21558"/>
                  <a:pt x="19363" y="21587"/>
                  <a:pt x="19335" y="21587"/>
                </a:cubicBezTo>
                <a:cubicBezTo>
                  <a:pt x="19325" y="21587"/>
                  <a:pt x="19317" y="21584"/>
                  <a:pt x="19310" y="21577"/>
                </a:cubicBezTo>
                <a:cubicBezTo>
                  <a:pt x="19258" y="21499"/>
                  <a:pt x="19258" y="21420"/>
                  <a:pt x="19310" y="21367"/>
                </a:cubicBezTo>
                <a:cubicBezTo>
                  <a:pt x="19328" y="21297"/>
                  <a:pt x="19357" y="21262"/>
                  <a:pt x="19390" y="21262"/>
                </a:cubicBezTo>
                <a:close/>
                <a:moveTo>
                  <a:pt x="17788" y="20148"/>
                </a:moveTo>
                <a:cubicBezTo>
                  <a:pt x="17836" y="20148"/>
                  <a:pt x="17868" y="20180"/>
                  <a:pt x="17890" y="20236"/>
                </a:cubicBezTo>
                <a:lnTo>
                  <a:pt x="17890" y="20262"/>
                </a:lnTo>
                <a:cubicBezTo>
                  <a:pt x="17995" y="20420"/>
                  <a:pt x="18179" y="20552"/>
                  <a:pt x="18390" y="20578"/>
                </a:cubicBezTo>
                <a:cubicBezTo>
                  <a:pt x="18815" y="20696"/>
                  <a:pt x="18880" y="20984"/>
                  <a:pt x="18564" y="20984"/>
                </a:cubicBezTo>
                <a:cubicBezTo>
                  <a:pt x="18528" y="20984"/>
                  <a:pt x="18488" y="20981"/>
                  <a:pt x="18442" y="20973"/>
                </a:cubicBezTo>
                <a:cubicBezTo>
                  <a:pt x="18407" y="20965"/>
                  <a:pt x="18376" y="20962"/>
                  <a:pt x="18350" y="20962"/>
                </a:cubicBezTo>
                <a:cubicBezTo>
                  <a:pt x="18278" y="20962"/>
                  <a:pt x="18246" y="20987"/>
                  <a:pt x="18285" y="21025"/>
                </a:cubicBezTo>
                <a:cubicBezTo>
                  <a:pt x="18423" y="21084"/>
                  <a:pt x="18576" y="21114"/>
                  <a:pt x="18721" y="21114"/>
                </a:cubicBezTo>
                <a:cubicBezTo>
                  <a:pt x="18770" y="21114"/>
                  <a:pt x="18817" y="21111"/>
                  <a:pt x="18863" y="21104"/>
                </a:cubicBezTo>
                <a:lnTo>
                  <a:pt x="19363" y="21104"/>
                </a:lnTo>
                <a:lnTo>
                  <a:pt x="18995" y="21393"/>
                </a:lnTo>
                <a:cubicBezTo>
                  <a:pt x="18846" y="21542"/>
                  <a:pt x="18657" y="21612"/>
                  <a:pt x="18466" y="21612"/>
                </a:cubicBezTo>
                <a:cubicBezTo>
                  <a:pt x="18388" y="21612"/>
                  <a:pt x="18309" y="21600"/>
                  <a:pt x="18232" y="21577"/>
                </a:cubicBezTo>
                <a:cubicBezTo>
                  <a:pt x="17995" y="21525"/>
                  <a:pt x="17864" y="21420"/>
                  <a:pt x="17890" y="21367"/>
                </a:cubicBezTo>
                <a:cubicBezTo>
                  <a:pt x="17916" y="21288"/>
                  <a:pt x="17785" y="21104"/>
                  <a:pt x="17601" y="20920"/>
                </a:cubicBezTo>
                <a:cubicBezTo>
                  <a:pt x="17259" y="20657"/>
                  <a:pt x="17233" y="20604"/>
                  <a:pt x="17496" y="20341"/>
                </a:cubicBezTo>
                <a:cubicBezTo>
                  <a:pt x="17631" y="20206"/>
                  <a:pt x="17724" y="20148"/>
                  <a:pt x="17788" y="20148"/>
                </a:cubicBezTo>
                <a:close/>
                <a:moveTo>
                  <a:pt x="16047" y="21372"/>
                </a:moveTo>
                <a:cubicBezTo>
                  <a:pt x="16123" y="21372"/>
                  <a:pt x="16217" y="21415"/>
                  <a:pt x="16312" y="21472"/>
                </a:cubicBezTo>
                <a:cubicBezTo>
                  <a:pt x="16417" y="21577"/>
                  <a:pt x="16444" y="21709"/>
                  <a:pt x="16338" y="21735"/>
                </a:cubicBezTo>
                <a:cubicBezTo>
                  <a:pt x="16307" y="21741"/>
                  <a:pt x="16278" y="21745"/>
                  <a:pt x="16249" y="21745"/>
                </a:cubicBezTo>
                <a:cubicBezTo>
                  <a:pt x="16157" y="21745"/>
                  <a:pt x="16077" y="21710"/>
                  <a:pt x="15997" y="21630"/>
                </a:cubicBezTo>
                <a:cubicBezTo>
                  <a:pt x="15918" y="21577"/>
                  <a:pt x="15918" y="21472"/>
                  <a:pt x="15970" y="21393"/>
                </a:cubicBezTo>
                <a:cubicBezTo>
                  <a:pt x="15992" y="21379"/>
                  <a:pt x="16018" y="21372"/>
                  <a:pt x="16047" y="21372"/>
                </a:cubicBezTo>
                <a:close/>
                <a:moveTo>
                  <a:pt x="21580" y="21057"/>
                </a:moveTo>
                <a:cubicBezTo>
                  <a:pt x="21671" y="21057"/>
                  <a:pt x="21765" y="21095"/>
                  <a:pt x="21835" y="21183"/>
                </a:cubicBezTo>
                <a:cubicBezTo>
                  <a:pt x="22019" y="21341"/>
                  <a:pt x="21756" y="21735"/>
                  <a:pt x="21441" y="21762"/>
                </a:cubicBezTo>
                <a:cubicBezTo>
                  <a:pt x="21414" y="21765"/>
                  <a:pt x="21391" y="21767"/>
                  <a:pt x="21371" y="21767"/>
                </a:cubicBezTo>
                <a:cubicBezTo>
                  <a:pt x="21250" y="21767"/>
                  <a:pt x="21234" y="21690"/>
                  <a:pt x="21257" y="21420"/>
                </a:cubicBezTo>
                <a:cubicBezTo>
                  <a:pt x="21221" y="21209"/>
                  <a:pt x="21397" y="21057"/>
                  <a:pt x="21580" y="21057"/>
                </a:cubicBezTo>
                <a:close/>
                <a:moveTo>
                  <a:pt x="27750" y="21517"/>
                </a:moveTo>
                <a:cubicBezTo>
                  <a:pt x="27779" y="21517"/>
                  <a:pt x="27810" y="21529"/>
                  <a:pt x="27832" y="21551"/>
                </a:cubicBezTo>
                <a:lnTo>
                  <a:pt x="27832" y="21525"/>
                </a:lnTo>
                <a:cubicBezTo>
                  <a:pt x="27884" y="21577"/>
                  <a:pt x="27884" y="21683"/>
                  <a:pt x="27832" y="21735"/>
                </a:cubicBezTo>
                <a:cubicBezTo>
                  <a:pt x="27753" y="21814"/>
                  <a:pt x="27700" y="21814"/>
                  <a:pt x="27674" y="21814"/>
                </a:cubicBezTo>
                <a:cubicBezTo>
                  <a:pt x="27647" y="21788"/>
                  <a:pt x="27647" y="21683"/>
                  <a:pt x="27674" y="21604"/>
                </a:cubicBezTo>
                <a:cubicBezTo>
                  <a:pt x="27674" y="21542"/>
                  <a:pt x="27710" y="21517"/>
                  <a:pt x="27750" y="21517"/>
                </a:cubicBezTo>
                <a:close/>
                <a:moveTo>
                  <a:pt x="20835" y="21567"/>
                </a:moveTo>
                <a:cubicBezTo>
                  <a:pt x="20846" y="21567"/>
                  <a:pt x="20855" y="21570"/>
                  <a:pt x="20862" y="21577"/>
                </a:cubicBezTo>
                <a:cubicBezTo>
                  <a:pt x="20888" y="21604"/>
                  <a:pt x="20915" y="21683"/>
                  <a:pt x="20888" y="21788"/>
                </a:cubicBezTo>
                <a:lnTo>
                  <a:pt x="20862" y="21788"/>
                </a:lnTo>
                <a:cubicBezTo>
                  <a:pt x="20845" y="21839"/>
                  <a:pt x="20817" y="21868"/>
                  <a:pt x="20778" y="21868"/>
                </a:cubicBezTo>
                <a:cubicBezTo>
                  <a:pt x="20757" y="21868"/>
                  <a:pt x="20732" y="21859"/>
                  <a:pt x="20704" y="21840"/>
                </a:cubicBezTo>
                <a:cubicBezTo>
                  <a:pt x="20652" y="21788"/>
                  <a:pt x="20652" y="21683"/>
                  <a:pt x="20704" y="21630"/>
                </a:cubicBezTo>
                <a:cubicBezTo>
                  <a:pt x="20762" y="21592"/>
                  <a:pt x="20806" y="21567"/>
                  <a:pt x="20835" y="21567"/>
                </a:cubicBezTo>
                <a:close/>
                <a:moveTo>
                  <a:pt x="16703" y="21352"/>
                </a:moveTo>
                <a:cubicBezTo>
                  <a:pt x="16765" y="21352"/>
                  <a:pt x="16847" y="21376"/>
                  <a:pt x="16917" y="21446"/>
                </a:cubicBezTo>
                <a:lnTo>
                  <a:pt x="16917" y="21472"/>
                </a:lnTo>
                <a:cubicBezTo>
                  <a:pt x="17013" y="21549"/>
                  <a:pt x="17095" y="21598"/>
                  <a:pt x="17153" y="21598"/>
                </a:cubicBezTo>
                <a:cubicBezTo>
                  <a:pt x="17174" y="21598"/>
                  <a:pt x="17192" y="21592"/>
                  <a:pt x="17206" y="21577"/>
                </a:cubicBezTo>
                <a:cubicBezTo>
                  <a:pt x="17227" y="21563"/>
                  <a:pt x="17250" y="21557"/>
                  <a:pt x="17275" y="21557"/>
                </a:cubicBezTo>
                <a:cubicBezTo>
                  <a:pt x="17342" y="21557"/>
                  <a:pt x="17419" y="21606"/>
                  <a:pt x="17496" y="21683"/>
                </a:cubicBezTo>
                <a:cubicBezTo>
                  <a:pt x="17627" y="21788"/>
                  <a:pt x="17680" y="21893"/>
                  <a:pt x="17627" y="21946"/>
                </a:cubicBezTo>
                <a:cubicBezTo>
                  <a:pt x="17608" y="21964"/>
                  <a:pt x="17577" y="21973"/>
                  <a:pt x="17536" y="21973"/>
                </a:cubicBezTo>
                <a:cubicBezTo>
                  <a:pt x="17463" y="21973"/>
                  <a:pt x="17361" y="21944"/>
                  <a:pt x="17259" y="21893"/>
                </a:cubicBezTo>
                <a:cubicBezTo>
                  <a:pt x="17172" y="21850"/>
                  <a:pt x="17093" y="21830"/>
                  <a:pt x="17031" y="21830"/>
                </a:cubicBezTo>
                <a:cubicBezTo>
                  <a:pt x="16980" y="21830"/>
                  <a:pt x="16941" y="21843"/>
                  <a:pt x="16917" y="21867"/>
                </a:cubicBezTo>
                <a:cubicBezTo>
                  <a:pt x="16900" y="21878"/>
                  <a:pt x="16882" y="21883"/>
                  <a:pt x="16863" y="21883"/>
                </a:cubicBezTo>
                <a:cubicBezTo>
                  <a:pt x="16794" y="21883"/>
                  <a:pt x="16716" y="21812"/>
                  <a:pt x="16654" y="21709"/>
                </a:cubicBezTo>
                <a:cubicBezTo>
                  <a:pt x="16575" y="21577"/>
                  <a:pt x="16575" y="21420"/>
                  <a:pt x="16628" y="21367"/>
                </a:cubicBezTo>
                <a:cubicBezTo>
                  <a:pt x="16645" y="21358"/>
                  <a:pt x="16672" y="21352"/>
                  <a:pt x="16703" y="21352"/>
                </a:cubicBezTo>
                <a:close/>
                <a:moveTo>
                  <a:pt x="15143" y="21432"/>
                </a:moveTo>
                <a:cubicBezTo>
                  <a:pt x="15220" y="21432"/>
                  <a:pt x="15367" y="21522"/>
                  <a:pt x="15497" y="21630"/>
                </a:cubicBezTo>
                <a:cubicBezTo>
                  <a:pt x="15734" y="21814"/>
                  <a:pt x="15786" y="21946"/>
                  <a:pt x="15628" y="21998"/>
                </a:cubicBezTo>
                <a:cubicBezTo>
                  <a:pt x="15609" y="22008"/>
                  <a:pt x="15589" y="22012"/>
                  <a:pt x="15566" y="22012"/>
                </a:cubicBezTo>
                <a:cubicBezTo>
                  <a:pt x="15342" y="22012"/>
                  <a:pt x="14983" y="21566"/>
                  <a:pt x="15102" y="21446"/>
                </a:cubicBezTo>
                <a:cubicBezTo>
                  <a:pt x="15112" y="21436"/>
                  <a:pt x="15126" y="21432"/>
                  <a:pt x="15143" y="21432"/>
                </a:cubicBezTo>
                <a:close/>
                <a:moveTo>
                  <a:pt x="21982" y="21645"/>
                </a:moveTo>
                <a:cubicBezTo>
                  <a:pt x="22054" y="21645"/>
                  <a:pt x="22142" y="21691"/>
                  <a:pt x="22230" y="21762"/>
                </a:cubicBezTo>
                <a:cubicBezTo>
                  <a:pt x="22335" y="21867"/>
                  <a:pt x="22335" y="21998"/>
                  <a:pt x="22230" y="22025"/>
                </a:cubicBezTo>
                <a:lnTo>
                  <a:pt x="22256" y="21998"/>
                </a:lnTo>
                <a:lnTo>
                  <a:pt x="22256" y="21998"/>
                </a:lnTo>
                <a:cubicBezTo>
                  <a:pt x="22223" y="22005"/>
                  <a:pt x="22192" y="22008"/>
                  <a:pt x="22162" y="22008"/>
                </a:cubicBezTo>
                <a:cubicBezTo>
                  <a:pt x="22072" y="22008"/>
                  <a:pt x="21993" y="21978"/>
                  <a:pt x="21914" y="21919"/>
                </a:cubicBezTo>
                <a:cubicBezTo>
                  <a:pt x="21835" y="21867"/>
                  <a:pt x="21835" y="21762"/>
                  <a:pt x="21888" y="21683"/>
                </a:cubicBezTo>
                <a:cubicBezTo>
                  <a:pt x="21914" y="21656"/>
                  <a:pt x="21946" y="21645"/>
                  <a:pt x="21982" y="21645"/>
                </a:cubicBezTo>
                <a:close/>
                <a:moveTo>
                  <a:pt x="9016" y="21776"/>
                </a:moveTo>
                <a:cubicBezTo>
                  <a:pt x="9088" y="21776"/>
                  <a:pt x="9176" y="21823"/>
                  <a:pt x="9264" y="21893"/>
                </a:cubicBezTo>
                <a:cubicBezTo>
                  <a:pt x="9395" y="22025"/>
                  <a:pt x="9395" y="22103"/>
                  <a:pt x="9290" y="22156"/>
                </a:cubicBezTo>
                <a:cubicBezTo>
                  <a:pt x="9158" y="22156"/>
                  <a:pt x="9053" y="22130"/>
                  <a:pt x="8948" y="22051"/>
                </a:cubicBezTo>
                <a:cubicBezTo>
                  <a:pt x="8874" y="22001"/>
                  <a:pt x="8869" y="21883"/>
                  <a:pt x="8934" y="21803"/>
                </a:cubicBezTo>
                <a:lnTo>
                  <a:pt x="8934" y="21803"/>
                </a:lnTo>
                <a:cubicBezTo>
                  <a:pt x="8958" y="21784"/>
                  <a:pt x="8986" y="21776"/>
                  <a:pt x="9016" y="21776"/>
                </a:cubicBezTo>
                <a:close/>
                <a:moveTo>
                  <a:pt x="26596" y="21563"/>
                </a:moveTo>
                <a:cubicBezTo>
                  <a:pt x="26651" y="21563"/>
                  <a:pt x="26707" y="21584"/>
                  <a:pt x="26753" y="21630"/>
                </a:cubicBezTo>
                <a:cubicBezTo>
                  <a:pt x="26885" y="21735"/>
                  <a:pt x="26885" y="21814"/>
                  <a:pt x="26780" y="21867"/>
                </a:cubicBezTo>
                <a:cubicBezTo>
                  <a:pt x="26674" y="21893"/>
                  <a:pt x="26622" y="22025"/>
                  <a:pt x="26622" y="22156"/>
                </a:cubicBezTo>
                <a:cubicBezTo>
                  <a:pt x="26634" y="22229"/>
                  <a:pt x="26629" y="22268"/>
                  <a:pt x="26607" y="22268"/>
                </a:cubicBezTo>
                <a:cubicBezTo>
                  <a:pt x="26582" y="22268"/>
                  <a:pt x="26534" y="22216"/>
                  <a:pt x="26464" y="22103"/>
                </a:cubicBezTo>
                <a:cubicBezTo>
                  <a:pt x="26332" y="21998"/>
                  <a:pt x="26306" y="21814"/>
                  <a:pt x="26411" y="21656"/>
                </a:cubicBezTo>
                <a:cubicBezTo>
                  <a:pt x="26456" y="21597"/>
                  <a:pt x="26525" y="21563"/>
                  <a:pt x="26596" y="21563"/>
                </a:cubicBezTo>
                <a:close/>
                <a:moveTo>
                  <a:pt x="23459" y="21050"/>
                </a:moveTo>
                <a:cubicBezTo>
                  <a:pt x="23585" y="21050"/>
                  <a:pt x="23715" y="21079"/>
                  <a:pt x="23834" y="21130"/>
                </a:cubicBezTo>
                <a:cubicBezTo>
                  <a:pt x="23946" y="21242"/>
                  <a:pt x="23965" y="21275"/>
                  <a:pt x="23892" y="21275"/>
                </a:cubicBezTo>
                <a:cubicBezTo>
                  <a:pt x="23862" y="21275"/>
                  <a:pt x="23816" y="21269"/>
                  <a:pt x="23755" y="21262"/>
                </a:cubicBezTo>
                <a:cubicBezTo>
                  <a:pt x="23706" y="21256"/>
                  <a:pt x="23667" y="21253"/>
                  <a:pt x="23638" y="21253"/>
                </a:cubicBezTo>
                <a:cubicBezTo>
                  <a:pt x="23526" y="21253"/>
                  <a:pt x="23556" y="21300"/>
                  <a:pt x="23702" y="21446"/>
                </a:cubicBezTo>
                <a:cubicBezTo>
                  <a:pt x="23834" y="21551"/>
                  <a:pt x="23860" y="21709"/>
                  <a:pt x="23808" y="21762"/>
                </a:cubicBezTo>
                <a:cubicBezTo>
                  <a:pt x="23775" y="21795"/>
                  <a:pt x="23732" y="21809"/>
                  <a:pt x="23690" y="21809"/>
                </a:cubicBezTo>
                <a:cubicBezTo>
                  <a:pt x="23632" y="21809"/>
                  <a:pt x="23575" y="21781"/>
                  <a:pt x="23545" y="21735"/>
                </a:cubicBezTo>
                <a:cubicBezTo>
                  <a:pt x="23498" y="21698"/>
                  <a:pt x="23462" y="21678"/>
                  <a:pt x="23430" y="21678"/>
                </a:cubicBezTo>
                <a:cubicBezTo>
                  <a:pt x="23370" y="21678"/>
                  <a:pt x="23324" y="21749"/>
                  <a:pt x="23255" y="21919"/>
                </a:cubicBezTo>
                <a:lnTo>
                  <a:pt x="23255" y="21893"/>
                </a:lnTo>
                <a:cubicBezTo>
                  <a:pt x="23203" y="22051"/>
                  <a:pt x="23124" y="22182"/>
                  <a:pt x="22966" y="22261"/>
                </a:cubicBezTo>
                <a:cubicBezTo>
                  <a:pt x="22940" y="22270"/>
                  <a:pt x="22917" y="22274"/>
                  <a:pt x="22896" y="22274"/>
                </a:cubicBezTo>
                <a:cubicBezTo>
                  <a:pt x="22727" y="22274"/>
                  <a:pt x="22729" y="22010"/>
                  <a:pt x="22940" y="21893"/>
                </a:cubicBezTo>
                <a:cubicBezTo>
                  <a:pt x="23071" y="21840"/>
                  <a:pt x="23098" y="21683"/>
                  <a:pt x="22992" y="21499"/>
                </a:cubicBezTo>
                <a:cubicBezTo>
                  <a:pt x="22835" y="21209"/>
                  <a:pt x="22861" y="21183"/>
                  <a:pt x="23255" y="21078"/>
                </a:cubicBezTo>
                <a:cubicBezTo>
                  <a:pt x="23321" y="21059"/>
                  <a:pt x="23389" y="21050"/>
                  <a:pt x="23459" y="21050"/>
                </a:cubicBezTo>
                <a:close/>
                <a:moveTo>
                  <a:pt x="19616" y="21972"/>
                </a:moveTo>
                <a:cubicBezTo>
                  <a:pt x="19652" y="21972"/>
                  <a:pt x="19679" y="21998"/>
                  <a:pt x="19679" y="22051"/>
                </a:cubicBezTo>
                <a:cubicBezTo>
                  <a:pt x="19705" y="22156"/>
                  <a:pt x="19652" y="22235"/>
                  <a:pt x="19547" y="22261"/>
                </a:cubicBezTo>
                <a:cubicBezTo>
                  <a:pt x="19493" y="22279"/>
                  <a:pt x="19450" y="22288"/>
                  <a:pt x="19418" y="22288"/>
                </a:cubicBezTo>
                <a:cubicBezTo>
                  <a:pt x="19311" y="22288"/>
                  <a:pt x="19332" y="22193"/>
                  <a:pt x="19494" y="22051"/>
                </a:cubicBezTo>
                <a:cubicBezTo>
                  <a:pt x="19534" y="21998"/>
                  <a:pt x="19580" y="21972"/>
                  <a:pt x="19616" y="21972"/>
                </a:cubicBezTo>
                <a:close/>
                <a:moveTo>
                  <a:pt x="18091" y="21856"/>
                </a:moveTo>
                <a:cubicBezTo>
                  <a:pt x="18257" y="21856"/>
                  <a:pt x="18327" y="21992"/>
                  <a:pt x="18232" y="22182"/>
                </a:cubicBezTo>
                <a:cubicBezTo>
                  <a:pt x="18191" y="22265"/>
                  <a:pt x="18150" y="22304"/>
                  <a:pt x="18097" y="22304"/>
                </a:cubicBezTo>
                <a:cubicBezTo>
                  <a:pt x="18049" y="22304"/>
                  <a:pt x="17992" y="22271"/>
                  <a:pt x="17916" y="22209"/>
                </a:cubicBezTo>
                <a:cubicBezTo>
                  <a:pt x="17759" y="22077"/>
                  <a:pt x="17785" y="21972"/>
                  <a:pt x="17864" y="21919"/>
                </a:cubicBezTo>
                <a:cubicBezTo>
                  <a:pt x="17951" y="21876"/>
                  <a:pt x="18028" y="21856"/>
                  <a:pt x="18091" y="21856"/>
                </a:cubicBezTo>
                <a:close/>
                <a:moveTo>
                  <a:pt x="9158" y="22261"/>
                </a:moveTo>
                <a:lnTo>
                  <a:pt x="9158" y="22288"/>
                </a:lnTo>
                <a:cubicBezTo>
                  <a:pt x="9421" y="22288"/>
                  <a:pt x="9527" y="22314"/>
                  <a:pt x="9500" y="22445"/>
                </a:cubicBezTo>
                <a:cubicBezTo>
                  <a:pt x="9476" y="22544"/>
                  <a:pt x="9387" y="22591"/>
                  <a:pt x="9279" y="22591"/>
                </a:cubicBezTo>
                <a:cubicBezTo>
                  <a:pt x="9156" y="22591"/>
                  <a:pt x="9007" y="22531"/>
                  <a:pt x="8895" y="22419"/>
                </a:cubicBezTo>
                <a:cubicBezTo>
                  <a:pt x="8790" y="22314"/>
                  <a:pt x="8869" y="22288"/>
                  <a:pt x="9158" y="22261"/>
                </a:cubicBezTo>
                <a:close/>
                <a:moveTo>
                  <a:pt x="24061" y="22327"/>
                </a:moveTo>
                <a:cubicBezTo>
                  <a:pt x="24097" y="22327"/>
                  <a:pt x="24136" y="22340"/>
                  <a:pt x="24176" y="22366"/>
                </a:cubicBezTo>
                <a:cubicBezTo>
                  <a:pt x="24228" y="22419"/>
                  <a:pt x="24228" y="22524"/>
                  <a:pt x="24150" y="22577"/>
                </a:cubicBezTo>
                <a:lnTo>
                  <a:pt x="24176" y="22577"/>
                </a:lnTo>
                <a:cubicBezTo>
                  <a:pt x="24136" y="22603"/>
                  <a:pt x="24097" y="22616"/>
                  <a:pt x="24061" y="22616"/>
                </a:cubicBezTo>
                <a:cubicBezTo>
                  <a:pt x="24025" y="22616"/>
                  <a:pt x="23992" y="22603"/>
                  <a:pt x="23965" y="22577"/>
                </a:cubicBezTo>
                <a:cubicBezTo>
                  <a:pt x="23887" y="22498"/>
                  <a:pt x="23887" y="22419"/>
                  <a:pt x="23965" y="22366"/>
                </a:cubicBezTo>
                <a:cubicBezTo>
                  <a:pt x="23992" y="22340"/>
                  <a:pt x="24025" y="22327"/>
                  <a:pt x="24061" y="22327"/>
                </a:cubicBezTo>
                <a:close/>
                <a:moveTo>
                  <a:pt x="12965" y="21223"/>
                </a:moveTo>
                <a:cubicBezTo>
                  <a:pt x="13273" y="21223"/>
                  <a:pt x="13687" y="21647"/>
                  <a:pt x="13498" y="21919"/>
                </a:cubicBezTo>
                <a:cubicBezTo>
                  <a:pt x="13393" y="22103"/>
                  <a:pt x="13419" y="22182"/>
                  <a:pt x="13682" y="22314"/>
                </a:cubicBezTo>
                <a:lnTo>
                  <a:pt x="13682" y="22340"/>
                </a:lnTo>
                <a:cubicBezTo>
                  <a:pt x="13893" y="22445"/>
                  <a:pt x="13971" y="22551"/>
                  <a:pt x="13866" y="22629"/>
                </a:cubicBezTo>
                <a:cubicBezTo>
                  <a:pt x="13851" y="22649"/>
                  <a:pt x="13833" y="22661"/>
                  <a:pt x="13809" y="22661"/>
                </a:cubicBezTo>
                <a:cubicBezTo>
                  <a:pt x="13708" y="22661"/>
                  <a:pt x="13514" y="22449"/>
                  <a:pt x="13130" y="21788"/>
                </a:cubicBezTo>
                <a:cubicBezTo>
                  <a:pt x="13042" y="21627"/>
                  <a:pt x="12987" y="21555"/>
                  <a:pt x="12932" y="21555"/>
                </a:cubicBezTo>
                <a:cubicBezTo>
                  <a:pt x="12889" y="21555"/>
                  <a:pt x="12846" y="21601"/>
                  <a:pt x="12788" y="21683"/>
                </a:cubicBezTo>
                <a:cubicBezTo>
                  <a:pt x="12749" y="21780"/>
                  <a:pt x="12681" y="21834"/>
                  <a:pt x="12616" y="21834"/>
                </a:cubicBezTo>
                <a:cubicBezTo>
                  <a:pt x="12594" y="21834"/>
                  <a:pt x="12572" y="21828"/>
                  <a:pt x="12551" y="21814"/>
                </a:cubicBezTo>
                <a:cubicBezTo>
                  <a:pt x="12499" y="21762"/>
                  <a:pt x="12472" y="21656"/>
                  <a:pt x="12525" y="21604"/>
                </a:cubicBezTo>
                <a:cubicBezTo>
                  <a:pt x="12578" y="21577"/>
                  <a:pt x="12683" y="21420"/>
                  <a:pt x="12762" y="21314"/>
                </a:cubicBezTo>
                <a:cubicBezTo>
                  <a:pt x="12815" y="21251"/>
                  <a:pt x="12886" y="21223"/>
                  <a:pt x="12965" y="21223"/>
                </a:cubicBezTo>
                <a:close/>
                <a:moveTo>
                  <a:pt x="25795" y="21601"/>
                </a:moveTo>
                <a:cubicBezTo>
                  <a:pt x="25824" y="21601"/>
                  <a:pt x="25833" y="21693"/>
                  <a:pt x="25833" y="21893"/>
                </a:cubicBezTo>
                <a:cubicBezTo>
                  <a:pt x="25833" y="22103"/>
                  <a:pt x="25754" y="22288"/>
                  <a:pt x="25701" y="22288"/>
                </a:cubicBezTo>
                <a:cubicBezTo>
                  <a:pt x="25690" y="22286"/>
                  <a:pt x="25678" y="22286"/>
                  <a:pt x="25666" y="22286"/>
                </a:cubicBezTo>
                <a:cubicBezTo>
                  <a:pt x="25419" y="22286"/>
                  <a:pt x="24975" y="22525"/>
                  <a:pt x="25175" y="22551"/>
                </a:cubicBezTo>
                <a:cubicBezTo>
                  <a:pt x="25254" y="22551"/>
                  <a:pt x="25280" y="22629"/>
                  <a:pt x="25228" y="22708"/>
                </a:cubicBezTo>
                <a:cubicBezTo>
                  <a:pt x="25202" y="22726"/>
                  <a:pt x="25169" y="22735"/>
                  <a:pt x="25134" y="22735"/>
                </a:cubicBezTo>
                <a:cubicBezTo>
                  <a:pt x="25064" y="22735"/>
                  <a:pt x="24982" y="22700"/>
                  <a:pt x="24912" y="22629"/>
                </a:cubicBezTo>
                <a:cubicBezTo>
                  <a:pt x="24807" y="22551"/>
                  <a:pt x="24807" y="22366"/>
                  <a:pt x="25070" y="22130"/>
                </a:cubicBezTo>
                <a:cubicBezTo>
                  <a:pt x="25212" y="21964"/>
                  <a:pt x="25396" y="21863"/>
                  <a:pt x="25470" y="21863"/>
                </a:cubicBezTo>
                <a:cubicBezTo>
                  <a:pt x="25478" y="21863"/>
                  <a:pt x="25485" y="21864"/>
                  <a:pt x="25491" y="21867"/>
                </a:cubicBezTo>
                <a:cubicBezTo>
                  <a:pt x="25498" y="21880"/>
                  <a:pt x="25510" y="21887"/>
                  <a:pt x="25525" y="21887"/>
                </a:cubicBezTo>
                <a:cubicBezTo>
                  <a:pt x="25570" y="21887"/>
                  <a:pt x="25643" y="21833"/>
                  <a:pt x="25701" y="21735"/>
                </a:cubicBezTo>
                <a:cubicBezTo>
                  <a:pt x="25745" y="21648"/>
                  <a:pt x="25775" y="21601"/>
                  <a:pt x="25795" y="21601"/>
                </a:cubicBezTo>
                <a:close/>
                <a:moveTo>
                  <a:pt x="20374" y="22013"/>
                </a:moveTo>
                <a:cubicBezTo>
                  <a:pt x="20450" y="22013"/>
                  <a:pt x="20504" y="22065"/>
                  <a:pt x="20494" y="22182"/>
                </a:cubicBezTo>
                <a:cubicBezTo>
                  <a:pt x="20494" y="22206"/>
                  <a:pt x="20478" y="22219"/>
                  <a:pt x="20456" y="22219"/>
                </a:cubicBezTo>
                <a:cubicBezTo>
                  <a:pt x="20428" y="22219"/>
                  <a:pt x="20391" y="22199"/>
                  <a:pt x="20362" y="22156"/>
                </a:cubicBezTo>
                <a:cubicBezTo>
                  <a:pt x="20350" y="22143"/>
                  <a:pt x="20339" y="22138"/>
                  <a:pt x="20329" y="22138"/>
                </a:cubicBezTo>
                <a:cubicBezTo>
                  <a:pt x="20276" y="22138"/>
                  <a:pt x="20261" y="22303"/>
                  <a:pt x="20283" y="22524"/>
                </a:cubicBezTo>
                <a:cubicBezTo>
                  <a:pt x="20332" y="22818"/>
                  <a:pt x="20341" y="22939"/>
                  <a:pt x="20290" y="22939"/>
                </a:cubicBezTo>
                <a:cubicBezTo>
                  <a:pt x="20259" y="22939"/>
                  <a:pt x="20206" y="22894"/>
                  <a:pt x="20126" y="22814"/>
                </a:cubicBezTo>
                <a:cubicBezTo>
                  <a:pt x="19994" y="22682"/>
                  <a:pt x="19968" y="22498"/>
                  <a:pt x="20020" y="22314"/>
                </a:cubicBezTo>
                <a:cubicBezTo>
                  <a:pt x="20099" y="22126"/>
                  <a:pt x="20261" y="22013"/>
                  <a:pt x="20374" y="22013"/>
                </a:cubicBezTo>
                <a:close/>
                <a:moveTo>
                  <a:pt x="16495" y="22040"/>
                </a:moveTo>
                <a:cubicBezTo>
                  <a:pt x="16572" y="22040"/>
                  <a:pt x="16628" y="22051"/>
                  <a:pt x="16654" y="22077"/>
                </a:cubicBezTo>
                <a:cubicBezTo>
                  <a:pt x="16806" y="22204"/>
                  <a:pt x="16250" y="22526"/>
                  <a:pt x="15904" y="22526"/>
                </a:cubicBezTo>
                <a:cubicBezTo>
                  <a:pt x="15891" y="22526"/>
                  <a:pt x="15878" y="22525"/>
                  <a:pt x="15865" y="22524"/>
                </a:cubicBezTo>
                <a:cubicBezTo>
                  <a:pt x="15844" y="22523"/>
                  <a:pt x="15824" y="22522"/>
                  <a:pt x="15804" y="22522"/>
                </a:cubicBezTo>
                <a:cubicBezTo>
                  <a:pt x="15477" y="22522"/>
                  <a:pt x="15323" y="22722"/>
                  <a:pt x="15497" y="22945"/>
                </a:cubicBezTo>
                <a:cubicBezTo>
                  <a:pt x="15533" y="22982"/>
                  <a:pt x="15530" y="23001"/>
                  <a:pt x="15496" y="23001"/>
                </a:cubicBezTo>
                <a:cubicBezTo>
                  <a:pt x="15455" y="23001"/>
                  <a:pt x="15373" y="22975"/>
                  <a:pt x="15260" y="22919"/>
                </a:cubicBezTo>
                <a:lnTo>
                  <a:pt x="14839" y="22682"/>
                </a:lnTo>
                <a:cubicBezTo>
                  <a:pt x="14813" y="22682"/>
                  <a:pt x="14997" y="22577"/>
                  <a:pt x="15181" y="22445"/>
                </a:cubicBezTo>
                <a:lnTo>
                  <a:pt x="15155" y="22445"/>
                </a:lnTo>
                <a:cubicBezTo>
                  <a:pt x="15514" y="22234"/>
                  <a:pt x="16179" y="22040"/>
                  <a:pt x="16495" y="22040"/>
                </a:cubicBezTo>
                <a:close/>
                <a:moveTo>
                  <a:pt x="20834" y="23093"/>
                </a:moveTo>
                <a:cubicBezTo>
                  <a:pt x="20846" y="23093"/>
                  <a:pt x="20855" y="23096"/>
                  <a:pt x="20862" y="23103"/>
                </a:cubicBezTo>
                <a:cubicBezTo>
                  <a:pt x="20862" y="23129"/>
                  <a:pt x="20915" y="23234"/>
                  <a:pt x="20862" y="23313"/>
                </a:cubicBezTo>
                <a:cubicBezTo>
                  <a:pt x="20827" y="23383"/>
                  <a:pt x="20792" y="23418"/>
                  <a:pt x="20757" y="23418"/>
                </a:cubicBezTo>
                <a:cubicBezTo>
                  <a:pt x="20739" y="23418"/>
                  <a:pt x="20722" y="23410"/>
                  <a:pt x="20704" y="23392"/>
                </a:cubicBezTo>
                <a:cubicBezTo>
                  <a:pt x="20625" y="23340"/>
                  <a:pt x="20625" y="23234"/>
                  <a:pt x="20704" y="23182"/>
                </a:cubicBezTo>
                <a:cubicBezTo>
                  <a:pt x="20744" y="23123"/>
                  <a:pt x="20798" y="23093"/>
                  <a:pt x="20834" y="23093"/>
                </a:cubicBezTo>
                <a:close/>
                <a:moveTo>
                  <a:pt x="22015" y="23077"/>
                </a:moveTo>
                <a:cubicBezTo>
                  <a:pt x="22051" y="23077"/>
                  <a:pt x="22089" y="23085"/>
                  <a:pt x="22124" y="23103"/>
                </a:cubicBezTo>
                <a:cubicBezTo>
                  <a:pt x="22203" y="23129"/>
                  <a:pt x="22256" y="23261"/>
                  <a:pt x="22230" y="23340"/>
                </a:cubicBezTo>
                <a:lnTo>
                  <a:pt x="22256" y="23340"/>
                </a:lnTo>
                <a:cubicBezTo>
                  <a:pt x="22193" y="23513"/>
                  <a:pt x="22055" y="23610"/>
                  <a:pt x="21903" y="23610"/>
                </a:cubicBezTo>
                <a:cubicBezTo>
                  <a:pt x="21801" y="23610"/>
                  <a:pt x="21694" y="23566"/>
                  <a:pt x="21598" y="23471"/>
                </a:cubicBezTo>
                <a:cubicBezTo>
                  <a:pt x="21445" y="23361"/>
                  <a:pt x="21401" y="23307"/>
                  <a:pt x="21497" y="23307"/>
                </a:cubicBezTo>
                <a:cubicBezTo>
                  <a:pt x="21517" y="23307"/>
                  <a:pt x="21541" y="23309"/>
                  <a:pt x="21572" y="23313"/>
                </a:cubicBezTo>
                <a:cubicBezTo>
                  <a:pt x="21590" y="23318"/>
                  <a:pt x="21609" y="23320"/>
                  <a:pt x="21628" y="23320"/>
                </a:cubicBezTo>
                <a:cubicBezTo>
                  <a:pt x="21720" y="23320"/>
                  <a:pt x="21818" y="23269"/>
                  <a:pt x="21861" y="23182"/>
                </a:cubicBezTo>
                <a:cubicBezTo>
                  <a:pt x="21879" y="23112"/>
                  <a:pt x="21943" y="23077"/>
                  <a:pt x="22015" y="23077"/>
                </a:cubicBezTo>
                <a:close/>
                <a:moveTo>
                  <a:pt x="25007" y="23383"/>
                </a:moveTo>
                <a:cubicBezTo>
                  <a:pt x="25126" y="23383"/>
                  <a:pt x="25208" y="23417"/>
                  <a:pt x="25228" y="23497"/>
                </a:cubicBezTo>
                <a:cubicBezTo>
                  <a:pt x="25228" y="23620"/>
                  <a:pt x="25130" y="23689"/>
                  <a:pt x="25012" y="23689"/>
                </a:cubicBezTo>
                <a:cubicBezTo>
                  <a:pt x="24927" y="23689"/>
                  <a:pt x="24831" y="23653"/>
                  <a:pt x="24754" y="23576"/>
                </a:cubicBezTo>
                <a:cubicBezTo>
                  <a:pt x="24623" y="23471"/>
                  <a:pt x="24649" y="23418"/>
                  <a:pt x="24886" y="23392"/>
                </a:cubicBezTo>
                <a:cubicBezTo>
                  <a:pt x="24929" y="23386"/>
                  <a:pt x="24970" y="23383"/>
                  <a:pt x="25007" y="23383"/>
                </a:cubicBezTo>
                <a:close/>
                <a:moveTo>
                  <a:pt x="20247" y="23668"/>
                </a:moveTo>
                <a:cubicBezTo>
                  <a:pt x="20283" y="23668"/>
                  <a:pt x="20323" y="23681"/>
                  <a:pt x="20362" y="23708"/>
                </a:cubicBezTo>
                <a:cubicBezTo>
                  <a:pt x="20415" y="23760"/>
                  <a:pt x="20389" y="23839"/>
                  <a:pt x="20283" y="23866"/>
                </a:cubicBezTo>
                <a:cubicBezTo>
                  <a:pt x="20244" y="23879"/>
                  <a:pt x="20205" y="23885"/>
                  <a:pt x="20168" y="23885"/>
                </a:cubicBezTo>
                <a:cubicBezTo>
                  <a:pt x="20132" y="23885"/>
                  <a:pt x="20099" y="23879"/>
                  <a:pt x="20073" y="23866"/>
                </a:cubicBezTo>
                <a:cubicBezTo>
                  <a:pt x="20047" y="23839"/>
                  <a:pt x="20073" y="23760"/>
                  <a:pt x="20152" y="23708"/>
                </a:cubicBezTo>
                <a:cubicBezTo>
                  <a:pt x="20178" y="23681"/>
                  <a:pt x="20211" y="23668"/>
                  <a:pt x="20247" y="23668"/>
                </a:cubicBezTo>
                <a:close/>
                <a:moveTo>
                  <a:pt x="10791" y="23707"/>
                </a:moveTo>
                <a:cubicBezTo>
                  <a:pt x="10853" y="23707"/>
                  <a:pt x="10932" y="23736"/>
                  <a:pt x="11000" y="23787"/>
                </a:cubicBezTo>
                <a:cubicBezTo>
                  <a:pt x="11091" y="23897"/>
                  <a:pt x="11119" y="23943"/>
                  <a:pt x="11047" y="23943"/>
                </a:cubicBezTo>
                <a:cubicBezTo>
                  <a:pt x="11016" y="23943"/>
                  <a:pt x="10966" y="23934"/>
                  <a:pt x="10894" y="23918"/>
                </a:cubicBezTo>
                <a:cubicBezTo>
                  <a:pt x="10579" y="23866"/>
                  <a:pt x="10579" y="23866"/>
                  <a:pt x="10710" y="23734"/>
                </a:cubicBezTo>
                <a:cubicBezTo>
                  <a:pt x="10729" y="23715"/>
                  <a:pt x="10757" y="23707"/>
                  <a:pt x="10791" y="23707"/>
                </a:cubicBezTo>
                <a:close/>
                <a:moveTo>
                  <a:pt x="18153" y="23471"/>
                </a:moveTo>
                <a:cubicBezTo>
                  <a:pt x="18258" y="23471"/>
                  <a:pt x="18364" y="23550"/>
                  <a:pt x="18416" y="23681"/>
                </a:cubicBezTo>
                <a:cubicBezTo>
                  <a:pt x="18495" y="23892"/>
                  <a:pt x="18469" y="23918"/>
                  <a:pt x="18127" y="23944"/>
                </a:cubicBezTo>
                <a:cubicBezTo>
                  <a:pt x="17811" y="23944"/>
                  <a:pt x="17785" y="23944"/>
                  <a:pt x="17890" y="23734"/>
                </a:cubicBezTo>
                <a:cubicBezTo>
                  <a:pt x="17943" y="23603"/>
                  <a:pt x="18022" y="23497"/>
                  <a:pt x="18153" y="23471"/>
                </a:cubicBezTo>
                <a:close/>
                <a:moveTo>
                  <a:pt x="17887" y="22659"/>
                </a:moveTo>
                <a:cubicBezTo>
                  <a:pt x="17908" y="22659"/>
                  <a:pt x="17946" y="22685"/>
                  <a:pt x="17995" y="22735"/>
                </a:cubicBezTo>
                <a:cubicBezTo>
                  <a:pt x="18046" y="22786"/>
                  <a:pt x="18119" y="22815"/>
                  <a:pt x="18200" y="22815"/>
                </a:cubicBezTo>
                <a:cubicBezTo>
                  <a:pt x="18244" y="22815"/>
                  <a:pt x="18291" y="22806"/>
                  <a:pt x="18337" y="22787"/>
                </a:cubicBezTo>
                <a:cubicBezTo>
                  <a:pt x="18372" y="22773"/>
                  <a:pt x="18410" y="22767"/>
                  <a:pt x="18447" y="22767"/>
                </a:cubicBezTo>
                <a:cubicBezTo>
                  <a:pt x="18548" y="22767"/>
                  <a:pt x="18648" y="22815"/>
                  <a:pt x="18705" y="22892"/>
                </a:cubicBezTo>
                <a:cubicBezTo>
                  <a:pt x="18837" y="22971"/>
                  <a:pt x="18968" y="23050"/>
                  <a:pt x="19126" y="23103"/>
                </a:cubicBezTo>
                <a:cubicBezTo>
                  <a:pt x="19231" y="23103"/>
                  <a:pt x="19310" y="23208"/>
                  <a:pt x="19258" y="23313"/>
                </a:cubicBezTo>
                <a:cubicBezTo>
                  <a:pt x="19234" y="23409"/>
                  <a:pt x="19139" y="23456"/>
                  <a:pt x="19020" y="23456"/>
                </a:cubicBezTo>
                <a:cubicBezTo>
                  <a:pt x="18878" y="23456"/>
                  <a:pt x="18703" y="23389"/>
                  <a:pt x="18574" y="23261"/>
                </a:cubicBezTo>
                <a:cubicBezTo>
                  <a:pt x="18534" y="23231"/>
                  <a:pt x="18473" y="23216"/>
                  <a:pt x="18399" y="23216"/>
                </a:cubicBezTo>
                <a:cubicBezTo>
                  <a:pt x="18275" y="23216"/>
                  <a:pt x="18117" y="23257"/>
                  <a:pt x="17969" y="23340"/>
                </a:cubicBezTo>
                <a:cubicBezTo>
                  <a:pt x="17774" y="23437"/>
                  <a:pt x="17593" y="23491"/>
                  <a:pt x="17492" y="23491"/>
                </a:cubicBezTo>
                <a:cubicBezTo>
                  <a:pt x="17456" y="23491"/>
                  <a:pt x="17430" y="23485"/>
                  <a:pt x="17417" y="23471"/>
                </a:cubicBezTo>
                <a:cubicBezTo>
                  <a:pt x="17398" y="23452"/>
                  <a:pt x="17370" y="23444"/>
                  <a:pt x="17336" y="23444"/>
                </a:cubicBezTo>
                <a:cubicBezTo>
                  <a:pt x="17274" y="23444"/>
                  <a:pt x="17195" y="23473"/>
                  <a:pt x="17127" y="23524"/>
                </a:cubicBezTo>
                <a:cubicBezTo>
                  <a:pt x="17022" y="23629"/>
                  <a:pt x="17022" y="23708"/>
                  <a:pt x="17101" y="23734"/>
                </a:cubicBezTo>
                <a:cubicBezTo>
                  <a:pt x="17180" y="23734"/>
                  <a:pt x="17206" y="23839"/>
                  <a:pt x="17127" y="23971"/>
                </a:cubicBezTo>
                <a:cubicBezTo>
                  <a:pt x="17106" y="24013"/>
                  <a:pt x="17069" y="24038"/>
                  <a:pt x="17012" y="24038"/>
                </a:cubicBezTo>
                <a:cubicBezTo>
                  <a:pt x="16928" y="24038"/>
                  <a:pt x="16801" y="23981"/>
                  <a:pt x="16628" y="23839"/>
                </a:cubicBezTo>
                <a:cubicBezTo>
                  <a:pt x="16181" y="23497"/>
                  <a:pt x="16102" y="23234"/>
                  <a:pt x="16417" y="23155"/>
                </a:cubicBezTo>
                <a:cubicBezTo>
                  <a:pt x="16434" y="23152"/>
                  <a:pt x="16451" y="23150"/>
                  <a:pt x="16468" y="23150"/>
                </a:cubicBezTo>
                <a:cubicBezTo>
                  <a:pt x="16582" y="23150"/>
                  <a:pt x="16691" y="23225"/>
                  <a:pt x="16759" y="23340"/>
                </a:cubicBezTo>
                <a:cubicBezTo>
                  <a:pt x="16800" y="23422"/>
                  <a:pt x="16849" y="23461"/>
                  <a:pt x="16905" y="23461"/>
                </a:cubicBezTo>
                <a:cubicBezTo>
                  <a:pt x="16955" y="23461"/>
                  <a:pt x="17012" y="23429"/>
                  <a:pt x="17075" y="23366"/>
                </a:cubicBezTo>
                <a:cubicBezTo>
                  <a:pt x="17233" y="23234"/>
                  <a:pt x="17259" y="23103"/>
                  <a:pt x="17180" y="23050"/>
                </a:cubicBezTo>
                <a:cubicBezTo>
                  <a:pt x="17137" y="22985"/>
                  <a:pt x="17218" y="22938"/>
                  <a:pt x="17395" y="22938"/>
                </a:cubicBezTo>
                <a:cubicBezTo>
                  <a:pt x="17433" y="22938"/>
                  <a:pt x="17475" y="22940"/>
                  <a:pt x="17522" y="22945"/>
                </a:cubicBezTo>
                <a:cubicBezTo>
                  <a:pt x="17811" y="22945"/>
                  <a:pt x="17916" y="22892"/>
                  <a:pt x="17890" y="22761"/>
                </a:cubicBezTo>
                <a:cubicBezTo>
                  <a:pt x="17862" y="22691"/>
                  <a:pt x="17864" y="22659"/>
                  <a:pt x="17887" y="22659"/>
                </a:cubicBezTo>
                <a:close/>
                <a:moveTo>
                  <a:pt x="16233" y="24076"/>
                </a:moveTo>
                <a:cubicBezTo>
                  <a:pt x="16338" y="24076"/>
                  <a:pt x="16470" y="24102"/>
                  <a:pt x="16549" y="24181"/>
                </a:cubicBezTo>
                <a:cubicBezTo>
                  <a:pt x="16654" y="24260"/>
                  <a:pt x="16628" y="24339"/>
                  <a:pt x="16523" y="24365"/>
                </a:cubicBezTo>
                <a:cubicBezTo>
                  <a:pt x="16496" y="24372"/>
                  <a:pt x="16468" y="24375"/>
                  <a:pt x="16440" y="24375"/>
                </a:cubicBezTo>
                <a:cubicBezTo>
                  <a:pt x="16355" y="24375"/>
                  <a:pt x="16266" y="24345"/>
                  <a:pt x="16207" y="24286"/>
                </a:cubicBezTo>
                <a:cubicBezTo>
                  <a:pt x="16128" y="24207"/>
                  <a:pt x="16128" y="24129"/>
                  <a:pt x="16233" y="24102"/>
                </a:cubicBezTo>
                <a:lnTo>
                  <a:pt x="16233" y="24076"/>
                </a:lnTo>
                <a:close/>
                <a:moveTo>
                  <a:pt x="11873" y="18229"/>
                </a:moveTo>
                <a:cubicBezTo>
                  <a:pt x="12022" y="18229"/>
                  <a:pt x="12138" y="18330"/>
                  <a:pt x="12183" y="18527"/>
                </a:cubicBezTo>
                <a:cubicBezTo>
                  <a:pt x="12217" y="18697"/>
                  <a:pt x="12229" y="18768"/>
                  <a:pt x="12169" y="18768"/>
                </a:cubicBezTo>
                <a:cubicBezTo>
                  <a:pt x="12136" y="18768"/>
                  <a:pt x="12082" y="18748"/>
                  <a:pt x="11999" y="18711"/>
                </a:cubicBezTo>
                <a:cubicBezTo>
                  <a:pt x="11953" y="18698"/>
                  <a:pt x="11912" y="18691"/>
                  <a:pt x="11875" y="18691"/>
                </a:cubicBezTo>
                <a:cubicBezTo>
                  <a:pt x="11765" y="18691"/>
                  <a:pt x="11696" y="18750"/>
                  <a:pt x="11657" y="18869"/>
                </a:cubicBezTo>
                <a:cubicBezTo>
                  <a:pt x="11578" y="19026"/>
                  <a:pt x="11473" y="19158"/>
                  <a:pt x="11315" y="19263"/>
                </a:cubicBezTo>
                <a:cubicBezTo>
                  <a:pt x="11207" y="19325"/>
                  <a:pt x="11163" y="19350"/>
                  <a:pt x="11186" y="19350"/>
                </a:cubicBezTo>
                <a:cubicBezTo>
                  <a:pt x="11203" y="19350"/>
                  <a:pt x="11254" y="19337"/>
                  <a:pt x="11341" y="19316"/>
                </a:cubicBezTo>
                <a:cubicBezTo>
                  <a:pt x="11526" y="19263"/>
                  <a:pt x="11657" y="19158"/>
                  <a:pt x="11762" y="19026"/>
                </a:cubicBezTo>
                <a:cubicBezTo>
                  <a:pt x="11827" y="18913"/>
                  <a:pt x="11892" y="18860"/>
                  <a:pt x="11962" y="18860"/>
                </a:cubicBezTo>
                <a:cubicBezTo>
                  <a:pt x="12007" y="18860"/>
                  <a:pt x="12053" y="18881"/>
                  <a:pt x="12104" y="18921"/>
                </a:cubicBezTo>
                <a:cubicBezTo>
                  <a:pt x="12209" y="19000"/>
                  <a:pt x="12157" y="19132"/>
                  <a:pt x="11973" y="19237"/>
                </a:cubicBezTo>
                <a:cubicBezTo>
                  <a:pt x="11604" y="19447"/>
                  <a:pt x="11841" y="20131"/>
                  <a:pt x="12262" y="20184"/>
                </a:cubicBezTo>
                <a:cubicBezTo>
                  <a:pt x="12345" y="20200"/>
                  <a:pt x="12402" y="20209"/>
                  <a:pt x="12433" y="20209"/>
                </a:cubicBezTo>
                <a:cubicBezTo>
                  <a:pt x="12501" y="20209"/>
                  <a:pt x="12450" y="20168"/>
                  <a:pt x="12288" y="20078"/>
                </a:cubicBezTo>
                <a:cubicBezTo>
                  <a:pt x="12104" y="19973"/>
                  <a:pt x="12025" y="19763"/>
                  <a:pt x="12130" y="19605"/>
                </a:cubicBezTo>
                <a:cubicBezTo>
                  <a:pt x="12178" y="19440"/>
                  <a:pt x="12246" y="19338"/>
                  <a:pt x="12298" y="19338"/>
                </a:cubicBezTo>
                <a:cubicBezTo>
                  <a:pt x="12303" y="19338"/>
                  <a:pt x="12309" y="19339"/>
                  <a:pt x="12315" y="19342"/>
                </a:cubicBezTo>
                <a:cubicBezTo>
                  <a:pt x="12317" y="19345"/>
                  <a:pt x="12320" y="19346"/>
                  <a:pt x="12324" y="19346"/>
                </a:cubicBezTo>
                <a:cubicBezTo>
                  <a:pt x="12357" y="19346"/>
                  <a:pt x="12425" y="19247"/>
                  <a:pt x="12472" y="19105"/>
                </a:cubicBezTo>
                <a:cubicBezTo>
                  <a:pt x="12528" y="18976"/>
                  <a:pt x="12593" y="18915"/>
                  <a:pt x="12660" y="18915"/>
                </a:cubicBezTo>
                <a:cubicBezTo>
                  <a:pt x="12783" y="18915"/>
                  <a:pt x="12913" y="19124"/>
                  <a:pt x="12998" y="19500"/>
                </a:cubicBezTo>
                <a:cubicBezTo>
                  <a:pt x="13064" y="19712"/>
                  <a:pt x="13078" y="19803"/>
                  <a:pt x="13036" y="19803"/>
                </a:cubicBezTo>
                <a:cubicBezTo>
                  <a:pt x="13010" y="19803"/>
                  <a:pt x="12963" y="19770"/>
                  <a:pt x="12893" y="19710"/>
                </a:cubicBezTo>
                <a:cubicBezTo>
                  <a:pt x="12825" y="19642"/>
                  <a:pt x="12782" y="19609"/>
                  <a:pt x="12756" y="19609"/>
                </a:cubicBezTo>
                <a:cubicBezTo>
                  <a:pt x="12722" y="19609"/>
                  <a:pt x="12720" y="19669"/>
                  <a:pt x="12735" y="19789"/>
                </a:cubicBezTo>
                <a:cubicBezTo>
                  <a:pt x="12788" y="19947"/>
                  <a:pt x="12867" y="20105"/>
                  <a:pt x="12998" y="20262"/>
                </a:cubicBezTo>
                <a:cubicBezTo>
                  <a:pt x="13156" y="20420"/>
                  <a:pt x="13130" y="20525"/>
                  <a:pt x="12919" y="20710"/>
                </a:cubicBezTo>
                <a:cubicBezTo>
                  <a:pt x="12820" y="20793"/>
                  <a:pt x="12720" y="20844"/>
                  <a:pt x="12653" y="20844"/>
                </a:cubicBezTo>
                <a:cubicBezTo>
                  <a:pt x="12615" y="20844"/>
                  <a:pt x="12587" y="20827"/>
                  <a:pt x="12578" y="20788"/>
                </a:cubicBezTo>
                <a:cubicBezTo>
                  <a:pt x="12564" y="20749"/>
                  <a:pt x="12525" y="20729"/>
                  <a:pt x="12479" y="20729"/>
                </a:cubicBezTo>
                <a:cubicBezTo>
                  <a:pt x="12433" y="20729"/>
                  <a:pt x="12380" y="20749"/>
                  <a:pt x="12341" y="20788"/>
                </a:cubicBezTo>
                <a:cubicBezTo>
                  <a:pt x="12262" y="20894"/>
                  <a:pt x="12262" y="20999"/>
                  <a:pt x="12446" y="21078"/>
                </a:cubicBezTo>
                <a:cubicBezTo>
                  <a:pt x="12683" y="21209"/>
                  <a:pt x="12683" y="21236"/>
                  <a:pt x="12367" y="21288"/>
                </a:cubicBezTo>
                <a:cubicBezTo>
                  <a:pt x="12157" y="21314"/>
                  <a:pt x="12052" y="21393"/>
                  <a:pt x="12025" y="21551"/>
                </a:cubicBezTo>
                <a:cubicBezTo>
                  <a:pt x="12003" y="21733"/>
                  <a:pt x="12469" y="22051"/>
                  <a:pt x="12699" y="22051"/>
                </a:cubicBezTo>
                <a:cubicBezTo>
                  <a:pt x="12735" y="22051"/>
                  <a:pt x="12766" y="22043"/>
                  <a:pt x="12788" y="22025"/>
                </a:cubicBezTo>
                <a:cubicBezTo>
                  <a:pt x="12814" y="21998"/>
                  <a:pt x="12844" y="21987"/>
                  <a:pt x="12877" y="21987"/>
                </a:cubicBezTo>
                <a:cubicBezTo>
                  <a:pt x="13041" y="21987"/>
                  <a:pt x="13261" y="22287"/>
                  <a:pt x="13261" y="22551"/>
                </a:cubicBezTo>
                <a:cubicBezTo>
                  <a:pt x="13261" y="22708"/>
                  <a:pt x="13288" y="22866"/>
                  <a:pt x="13367" y="22892"/>
                </a:cubicBezTo>
                <a:cubicBezTo>
                  <a:pt x="13472" y="22971"/>
                  <a:pt x="13524" y="23077"/>
                  <a:pt x="13524" y="23208"/>
                </a:cubicBezTo>
                <a:cubicBezTo>
                  <a:pt x="13545" y="23376"/>
                  <a:pt x="13486" y="23452"/>
                  <a:pt x="13391" y="23452"/>
                </a:cubicBezTo>
                <a:cubicBezTo>
                  <a:pt x="13249" y="23452"/>
                  <a:pt x="13025" y="23282"/>
                  <a:pt x="12867" y="22998"/>
                </a:cubicBezTo>
                <a:cubicBezTo>
                  <a:pt x="12769" y="22803"/>
                  <a:pt x="12627" y="22653"/>
                  <a:pt x="12543" y="22653"/>
                </a:cubicBezTo>
                <a:cubicBezTo>
                  <a:pt x="12537" y="22653"/>
                  <a:pt x="12531" y="22654"/>
                  <a:pt x="12525" y="22656"/>
                </a:cubicBezTo>
                <a:cubicBezTo>
                  <a:pt x="12367" y="22656"/>
                  <a:pt x="12209" y="22629"/>
                  <a:pt x="12078" y="22551"/>
                </a:cubicBezTo>
                <a:cubicBezTo>
                  <a:pt x="11841" y="22445"/>
                  <a:pt x="11815" y="22366"/>
                  <a:pt x="11946" y="22235"/>
                </a:cubicBezTo>
                <a:cubicBezTo>
                  <a:pt x="12078" y="22103"/>
                  <a:pt x="12052" y="22025"/>
                  <a:pt x="11894" y="21972"/>
                </a:cubicBezTo>
                <a:cubicBezTo>
                  <a:pt x="11850" y="21957"/>
                  <a:pt x="11814" y="21951"/>
                  <a:pt x="11785" y="21951"/>
                </a:cubicBezTo>
                <a:cubicBezTo>
                  <a:pt x="11711" y="21951"/>
                  <a:pt x="11683" y="21994"/>
                  <a:pt x="11683" y="22051"/>
                </a:cubicBezTo>
                <a:cubicBezTo>
                  <a:pt x="11657" y="22182"/>
                  <a:pt x="11604" y="22314"/>
                  <a:pt x="11526" y="22419"/>
                </a:cubicBezTo>
                <a:cubicBezTo>
                  <a:pt x="11452" y="22505"/>
                  <a:pt x="11402" y="22545"/>
                  <a:pt x="11358" y="22545"/>
                </a:cubicBezTo>
                <a:cubicBezTo>
                  <a:pt x="11307" y="22545"/>
                  <a:pt x="11266" y="22491"/>
                  <a:pt x="11210" y="22393"/>
                </a:cubicBezTo>
                <a:cubicBezTo>
                  <a:pt x="11163" y="22275"/>
                  <a:pt x="11031" y="22178"/>
                  <a:pt x="10948" y="22178"/>
                </a:cubicBezTo>
                <a:cubicBezTo>
                  <a:pt x="10938" y="22178"/>
                  <a:pt x="10929" y="22180"/>
                  <a:pt x="10921" y="22182"/>
                </a:cubicBezTo>
                <a:cubicBezTo>
                  <a:pt x="10815" y="22209"/>
                  <a:pt x="10842" y="22340"/>
                  <a:pt x="11026" y="22498"/>
                </a:cubicBezTo>
                <a:cubicBezTo>
                  <a:pt x="11172" y="22644"/>
                  <a:pt x="11302" y="22724"/>
                  <a:pt x="11376" y="22724"/>
                </a:cubicBezTo>
                <a:cubicBezTo>
                  <a:pt x="11394" y="22724"/>
                  <a:pt x="11410" y="22719"/>
                  <a:pt x="11420" y="22708"/>
                </a:cubicBezTo>
                <a:cubicBezTo>
                  <a:pt x="11443" y="22686"/>
                  <a:pt x="11465" y="22676"/>
                  <a:pt x="11487" y="22676"/>
                </a:cubicBezTo>
                <a:cubicBezTo>
                  <a:pt x="11542" y="22676"/>
                  <a:pt x="11593" y="22738"/>
                  <a:pt x="11631" y="22814"/>
                </a:cubicBezTo>
                <a:cubicBezTo>
                  <a:pt x="11663" y="22877"/>
                  <a:pt x="11704" y="22912"/>
                  <a:pt x="11749" y="22912"/>
                </a:cubicBezTo>
                <a:cubicBezTo>
                  <a:pt x="11779" y="22912"/>
                  <a:pt x="11810" y="22897"/>
                  <a:pt x="11841" y="22866"/>
                </a:cubicBezTo>
                <a:cubicBezTo>
                  <a:pt x="11874" y="22822"/>
                  <a:pt x="11930" y="22801"/>
                  <a:pt x="12001" y="22801"/>
                </a:cubicBezTo>
                <a:cubicBezTo>
                  <a:pt x="12100" y="22801"/>
                  <a:pt x="12229" y="22842"/>
                  <a:pt x="12367" y="22919"/>
                </a:cubicBezTo>
                <a:cubicBezTo>
                  <a:pt x="12604" y="23050"/>
                  <a:pt x="12683" y="23182"/>
                  <a:pt x="12604" y="23208"/>
                </a:cubicBezTo>
                <a:cubicBezTo>
                  <a:pt x="12551" y="23208"/>
                  <a:pt x="12525" y="23340"/>
                  <a:pt x="12578" y="23445"/>
                </a:cubicBezTo>
                <a:cubicBezTo>
                  <a:pt x="12607" y="23494"/>
                  <a:pt x="12611" y="23518"/>
                  <a:pt x="12592" y="23518"/>
                </a:cubicBezTo>
                <a:cubicBezTo>
                  <a:pt x="12562" y="23518"/>
                  <a:pt x="12472" y="23454"/>
                  <a:pt x="12341" y="23340"/>
                </a:cubicBezTo>
                <a:cubicBezTo>
                  <a:pt x="12196" y="23212"/>
                  <a:pt x="12050" y="23123"/>
                  <a:pt x="11940" y="23123"/>
                </a:cubicBezTo>
                <a:cubicBezTo>
                  <a:pt x="11890" y="23123"/>
                  <a:pt x="11847" y="23141"/>
                  <a:pt x="11815" y="23182"/>
                </a:cubicBezTo>
                <a:cubicBezTo>
                  <a:pt x="11683" y="23287"/>
                  <a:pt x="11683" y="23392"/>
                  <a:pt x="11736" y="23445"/>
                </a:cubicBezTo>
                <a:cubicBezTo>
                  <a:pt x="11841" y="23708"/>
                  <a:pt x="11841" y="24050"/>
                  <a:pt x="11736" y="24339"/>
                </a:cubicBezTo>
                <a:cubicBezTo>
                  <a:pt x="11670" y="24352"/>
                  <a:pt x="11598" y="24359"/>
                  <a:pt x="11526" y="24359"/>
                </a:cubicBezTo>
                <a:cubicBezTo>
                  <a:pt x="11453" y="24359"/>
                  <a:pt x="11381" y="24352"/>
                  <a:pt x="11315" y="24339"/>
                </a:cubicBezTo>
                <a:cubicBezTo>
                  <a:pt x="11078" y="24260"/>
                  <a:pt x="11052" y="24234"/>
                  <a:pt x="11236" y="24155"/>
                </a:cubicBezTo>
                <a:cubicBezTo>
                  <a:pt x="11657" y="23944"/>
                  <a:pt x="11631" y="23524"/>
                  <a:pt x="11210" y="23418"/>
                </a:cubicBezTo>
                <a:cubicBezTo>
                  <a:pt x="11084" y="23381"/>
                  <a:pt x="10948" y="23365"/>
                  <a:pt x="10817" y="23365"/>
                </a:cubicBezTo>
                <a:cubicBezTo>
                  <a:pt x="10483" y="23365"/>
                  <a:pt x="10184" y="23470"/>
                  <a:pt x="10184" y="23603"/>
                </a:cubicBezTo>
                <a:cubicBezTo>
                  <a:pt x="10184" y="23655"/>
                  <a:pt x="10342" y="23866"/>
                  <a:pt x="10526" y="24050"/>
                </a:cubicBezTo>
                <a:cubicBezTo>
                  <a:pt x="10815" y="24313"/>
                  <a:pt x="10842" y="24365"/>
                  <a:pt x="10605" y="24392"/>
                </a:cubicBezTo>
                <a:cubicBezTo>
                  <a:pt x="10598" y="24392"/>
                  <a:pt x="10591" y="24392"/>
                  <a:pt x="10583" y="24392"/>
                </a:cubicBezTo>
                <a:cubicBezTo>
                  <a:pt x="10222" y="24392"/>
                  <a:pt x="9847" y="23754"/>
                  <a:pt x="10079" y="23445"/>
                </a:cubicBezTo>
                <a:cubicBezTo>
                  <a:pt x="10158" y="23340"/>
                  <a:pt x="10263" y="23261"/>
                  <a:pt x="10395" y="23261"/>
                </a:cubicBezTo>
                <a:cubicBezTo>
                  <a:pt x="10500" y="23261"/>
                  <a:pt x="10631" y="23155"/>
                  <a:pt x="10710" y="23024"/>
                </a:cubicBezTo>
                <a:cubicBezTo>
                  <a:pt x="10815" y="22840"/>
                  <a:pt x="10789" y="22787"/>
                  <a:pt x="10579" y="22761"/>
                </a:cubicBezTo>
                <a:cubicBezTo>
                  <a:pt x="10543" y="22756"/>
                  <a:pt x="10511" y="22754"/>
                  <a:pt x="10484" y="22754"/>
                </a:cubicBezTo>
                <a:cubicBezTo>
                  <a:pt x="10353" y="22754"/>
                  <a:pt x="10325" y="22805"/>
                  <a:pt x="10368" y="22892"/>
                </a:cubicBezTo>
                <a:cubicBezTo>
                  <a:pt x="10395" y="22998"/>
                  <a:pt x="10289" y="23129"/>
                  <a:pt x="9895" y="23340"/>
                </a:cubicBezTo>
                <a:cubicBezTo>
                  <a:pt x="9632" y="23497"/>
                  <a:pt x="9395" y="23681"/>
                  <a:pt x="9158" y="23866"/>
                </a:cubicBezTo>
                <a:cubicBezTo>
                  <a:pt x="9082" y="23942"/>
                  <a:pt x="9032" y="23983"/>
                  <a:pt x="9014" y="23983"/>
                </a:cubicBezTo>
                <a:cubicBezTo>
                  <a:pt x="9001" y="23983"/>
                  <a:pt x="9005" y="23962"/>
                  <a:pt x="9027" y="23918"/>
                </a:cubicBezTo>
                <a:cubicBezTo>
                  <a:pt x="9083" y="23763"/>
                  <a:pt x="9019" y="23684"/>
                  <a:pt x="8907" y="23684"/>
                </a:cubicBezTo>
                <a:cubicBezTo>
                  <a:pt x="8809" y="23684"/>
                  <a:pt x="8676" y="23743"/>
                  <a:pt x="8554" y="23866"/>
                </a:cubicBezTo>
                <a:lnTo>
                  <a:pt x="8554" y="23892"/>
                </a:lnTo>
                <a:cubicBezTo>
                  <a:pt x="8422" y="23997"/>
                  <a:pt x="8369" y="24102"/>
                  <a:pt x="8475" y="24129"/>
                </a:cubicBezTo>
                <a:cubicBezTo>
                  <a:pt x="8554" y="24129"/>
                  <a:pt x="8580" y="24234"/>
                  <a:pt x="8501" y="24365"/>
                </a:cubicBezTo>
                <a:cubicBezTo>
                  <a:pt x="8473" y="24431"/>
                  <a:pt x="8444" y="24467"/>
                  <a:pt x="8405" y="24467"/>
                </a:cubicBezTo>
                <a:cubicBezTo>
                  <a:pt x="8335" y="24467"/>
                  <a:pt x="8230" y="24355"/>
                  <a:pt x="8028" y="24102"/>
                </a:cubicBezTo>
                <a:cubicBezTo>
                  <a:pt x="7832" y="23834"/>
                  <a:pt x="7615" y="23679"/>
                  <a:pt x="7500" y="23679"/>
                </a:cubicBezTo>
                <a:cubicBezTo>
                  <a:pt x="7491" y="23679"/>
                  <a:pt x="7483" y="23680"/>
                  <a:pt x="7475" y="23681"/>
                </a:cubicBezTo>
                <a:cubicBezTo>
                  <a:pt x="7436" y="23695"/>
                  <a:pt x="7396" y="23701"/>
                  <a:pt x="7357" y="23701"/>
                </a:cubicBezTo>
                <a:cubicBezTo>
                  <a:pt x="7317" y="23701"/>
                  <a:pt x="7278" y="23695"/>
                  <a:pt x="7239" y="23681"/>
                </a:cubicBezTo>
                <a:cubicBezTo>
                  <a:pt x="7212" y="23655"/>
                  <a:pt x="7239" y="23603"/>
                  <a:pt x="7344" y="23576"/>
                </a:cubicBezTo>
                <a:cubicBezTo>
                  <a:pt x="7449" y="23550"/>
                  <a:pt x="7475" y="23445"/>
                  <a:pt x="7449" y="23366"/>
                </a:cubicBezTo>
                <a:cubicBezTo>
                  <a:pt x="7405" y="23256"/>
                  <a:pt x="7434" y="23201"/>
                  <a:pt x="7552" y="23201"/>
                </a:cubicBezTo>
                <a:cubicBezTo>
                  <a:pt x="7575" y="23201"/>
                  <a:pt x="7602" y="23204"/>
                  <a:pt x="7633" y="23208"/>
                </a:cubicBezTo>
                <a:cubicBezTo>
                  <a:pt x="7870" y="23182"/>
                  <a:pt x="8106" y="23050"/>
                  <a:pt x="8291" y="22892"/>
                </a:cubicBezTo>
                <a:cubicBezTo>
                  <a:pt x="8478" y="22718"/>
                  <a:pt x="8584" y="22633"/>
                  <a:pt x="8677" y="22633"/>
                </a:cubicBezTo>
                <a:cubicBezTo>
                  <a:pt x="8767" y="22633"/>
                  <a:pt x="8846" y="22711"/>
                  <a:pt x="8974" y="22866"/>
                </a:cubicBezTo>
                <a:cubicBezTo>
                  <a:pt x="9140" y="23031"/>
                  <a:pt x="9284" y="23133"/>
                  <a:pt x="9350" y="23133"/>
                </a:cubicBezTo>
                <a:cubicBezTo>
                  <a:pt x="9357" y="23133"/>
                  <a:pt x="9364" y="23132"/>
                  <a:pt x="9369" y="23129"/>
                </a:cubicBezTo>
                <a:lnTo>
                  <a:pt x="9685" y="22919"/>
                </a:lnTo>
                <a:cubicBezTo>
                  <a:pt x="9816" y="22814"/>
                  <a:pt x="9895" y="22708"/>
                  <a:pt x="9842" y="22656"/>
                </a:cubicBezTo>
                <a:cubicBezTo>
                  <a:pt x="9790" y="22603"/>
                  <a:pt x="9842" y="22524"/>
                  <a:pt x="9948" y="22445"/>
                </a:cubicBezTo>
                <a:cubicBezTo>
                  <a:pt x="10079" y="22419"/>
                  <a:pt x="10158" y="22288"/>
                  <a:pt x="10158" y="22182"/>
                </a:cubicBezTo>
                <a:cubicBezTo>
                  <a:pt x="10136" y="22073"/>
                  <a:pt x="10169" y="22018"/>
                  <a:pt x="10287" y="22018"/>
                </a:cubicBezTo>
                <a:cubicBezTo>
                  <a:pt x="10311" y="22018"/>
                  <a:pt x="10338" y="22020"/>
                  <a:pt x="10368" y="22025"/>
                </a:cubicBezTo>
                <a:cubicBezTo>
                  <a:pt x="10404" y="22030"/>
                  <a:pt x="10433" y="22034"/>
                  <a:pt x="10454" y="22034"/>
                </a:cubicBezTo>
                <a:cubicBezTo>
                  <a:pt x="10530" y="22034"/>
                  <a:pt x="10523" y="21995"/>
                  <a:pt x="10421" y="21893"/>
                </a:cubicBezTo>
                <a:cubicBezTo>
                  <a:pt x="10350" y="21834"/>
                  <a:pt x="10295" y="21807"/>
                  <a:pt x="10248" y="21807"/>
                </a:cubicBezTo>
                <a:cubicBezTo>
                  <a:pt x="10192" y="21807"/>
                  <a:pt x="10149" y="21847"/>
                  <a:pt x="10105" y="21919"/>
                </a:cubicBezTo>
                <a:cubicBezTo>
                  <a:pt x="10042" y="22057"/>
                  <a:pt x="9957" y="22118"/>
                  <a:pt x="9881" y="22118"/>
                </a:cubicBezTo>
                <a:cubicBezTo>
                  <a:pt x="9766" y="22118"/>
                  <a:pt x="9669" y="21982"/>
                  <a:pt x="9685" y="21762"/>
                </a:cubicBezTo>
                <a:cubicBezTo>
                  <a:pt x="9706" y="21525"/>
                  <a:pt x="9692" y="21464"/>
                  <a:pt x="9529" y="21464"/>
                </a:cubicBezTo>
                <a:cubicBezTo>
                  <a:pt x="9492" y="21464"/>
                  <a:pt x="9448" y="21467"/>
                  <a:pt x="9395" y="21472"/>
                </a:cubicBezTo>
                <a:cubicBezTo>
                  <a:pt x="9053" y="21472"/>
                  <a:pt x="8738" y="21262"/>
                  <a:pt x="8922" y="21104"/>
                </a:cubicBezTo>
                <a:cubicBezTo>
                  <a:pt x="8945" y="21080"/>
                  <a:pt x="8996" y="21067"/>
                  <a:pt x="9058" y="21067"/>
                </a:cubicBezTo>
                <a:cubicBezTo>
                  <a:pt x="9135" y="21067"/>
                  <a:pt x="9229" y="21087"/>
                  <a:pt x="9316" y="21130"/>
                </a:cubicBezTo>
                <a:cubicBezTo>
                  <a:pt x="9516" y="21238"/>
                  <a:pt x="9805" y="21291"/>
                  <a:pt x="10042" y="21291"/>
                </a:cubicBezTo>
                <a:cubicBezTo>
                  <a:pt x="10212" y="21291"/>
                  <a:pt x="10355" y="21264"/>
                  <a:pt x="10421" y="21209"/>
                </a:cubicBezTo>
                <a:cubicBezTo>
                  <a:pt x="10447" y="21157"/>
                  <a:pt x="10342" y="20999"/>
                  <a:pt x="10158" y="20867"/>
                </a:cubicBezTo>
                <a:cubicBezTo>
                  <a:pt x="9869" y="20683"/>
                  <a:pt x="9842" y="20578"/>
                  <a:pt x="10026" y="20499"/>
                </a:cubicBezTo>
                <a:cubicBezTo>
                  <a:pt x="10184" y="20420"/>
                  <a:pt x="10211" y="20368"/>
                  <a:pt x="10158" y="20341"/>
                </a:cubicBezTo>
                <a:cubicBezTo>
                  <a:pt x="10105" y="20289"/>
                  <a:pt x="10211" y="20157"/>
                  <a:pt x="10342" y="20026"/>
                </a:cubicBezTo>
                <a:cubicBezTo>
                  <a:pt x="10500" y="19894"/>
                  <a:pt x="10552" y="19736"/>
                  <a:pt x="10447" y="19631"/>
                </a:cubicBezTo>
                <a:cubicBezTo>
                  <a:pt x="10316" y="19526"/>
                  <a:pt x="10342" y="19447"/>
                  <a:pt x="10710" y="19237"/>
                </a:cubicBezTo>
                <a:cubicBezTo>
                  <a:pt x="11161" y="18989"/>
                  <a:pt x="11380" y="18799"/>
                  <a:pt x="11268" y="18799"/>
                </a:cubicBezTo>
                <a:cubicBezTo>
                  <a:pt x="11249" y="18799"/>
                  <a:pt x="11221" y="18805"/>
                  <a:pt x="11184" y="18816"/>
                </a:cubicBezTo>
                <a:cubicBezTo>
                  <a:pt x="11026" y="18816"/>
                  <a:pt x="10868" y="18790"/>
                  <a:pt x="10710" y="18737"/>
                </a:cubicBezTo>
                <a:cubicBezTo>
                  <a:pt x="10447" y="18632"/>
                  <a:pt x="10447" y="18632"/>
                  <a:pt x="10868" y="18579"/>
                </a:cubicBezTo>
                <a:cubicBezTo>
                  <a:pt x="11078" y="18579"/>
                  <a:pt x="11315" y="18500"/>
                  <a:pt x="11499" y="18395"/>
                </a:cubicBezTo>
                <a:cubicBezTo>
                  <a:pt x="11633" y="18284"/>
                  <a:pt x="11762" y="18229"/>
                  <a:pt x="11873" y="18229"/>
                </a:cubicBezTo>
                <a:close/>
                <a:moveTo>
                  <a:pt x="17855" y="24225"/>
                </a:moveTo>
                <a:cubicBezTo>
                  <a:pt x="17884" y="24225"/>
                  <a:pt x="17922" y="24228"/>
                  <a:pt x="17969" y="24234"/>
                </a:cubicBezTo>
                <a:cubicBezTo>
                  <a:pt x="18311" y="24286"/>
                  <a:pt x="18442" y="24418"/>
                  <a:pt x="18232" y="24470"/>
                </a:cubicBezTo>
                <a:cubicBezTo>
                  <a:pt x="18209" y="24475"/>
                  <a:pt x="18185" y="24477"/>
                  <a:pt x="18162" y="24477"/>
                </a:cubicBezTo>
                <a:cubicBezTo>
                  <a:pt x="18056" y="24477"/>
                  <a:pt x="17955" y="24430"/>
                  <a:pt x="17890" y="24365"/>
                </a:cubicBezTo>
                <a:cubicBezTo>
                  <a:pt x="17768" y="24263"/>
                  <a:pt x="17756" y="24225"/>
                  <a:pt x="17855" y="24225"/>
                </a:cubicBezTo>
                <a:close/>
                <a:moveTo>
                  <a:pt x="20359" y="24227"/>
                </a:moveTo>
                <a:cubicBezTo>
                  <a:pt x="20421" y="24227"/>
                  <a:pt x="20481" y="24247"/>
                  <a:pt x="20520" y="24286"/>
                </a:cubicBezTo>
                <a:cubicBezTo>
                  <a:pt x="20714" y="24480"/>
                  <a:pt x="20643" y="24656"/>
                  <a:pt x="20453" y="24656"/>
                </a:cubicBezTo>
                <a:cubicBezTo>
                  <a:pt x="20411" y="24656"/>
                  <a:pt x="20362" y="24647"/>
                  <a:pt x="20310" y="24628"/>
                </a:cubicBezTo>
                <a:cubicBezTo>
                  <a:pt x="20020" y="24523"/>
                  <a:pt x="19994" y="24470"/>
                  <a:pt x="20178" y="24286"/>
                </a:cubicBezTo>
                <a:cubicBezTo>
                  <a:pt x="20231" y="24247"/>
                  <a:pt x="20297" y="24227"/>
                  <a:pt x="20359" y="24227"/>
                </a:cubicBezTo>
                <a:close/>
                <a:moveTo>
                  <a:pt x="23849" y="24075"/>
                </a:moveTo>
                <a:cubicBezTo>
                  <a:pt x="23880" y="24075"/>
                  <a:pt x="23911" y="24084"/>
                  <a:pt x="23939" y="24102"/>
                </a:cubicBezTo>
                <a:cubicBezTo>
                  <a:pt x="23992" y="24155"/>
                  <a:pt x="23887" y="24339"/>
                  <a:pt x="23702" y="24497"/>
                </a:cubicBezTo>
                <a:lnTo>
                  <a:pt x="23729" y="24497"/>
                </a:lnTo>
                <a:cubicBezTo>
                  <a:pt x="23586" y="24625"/>
                  <a:pt x="23513" y="24692"/>
                  <a:pt x="23484" y="24692"/>
                </a:cubicBezTo>
                <a:cubicBezTo>
                  <a:pt x="23460" y="24692"/>
                  <a:pt x="23468" y="24645"/>
                  <a:pt x="23492" y="24549"/>
                </a:cubicBezTo>
                <a:cubicBezTo>
                  <a:pt x="23518" y="24392"/>
                  <a:pt x="23597" y="24260"/>
                  <a:pt x="23702" y="24155"/>
                </a:cubicBezTo>
                <a:cubicBezTo>
                  <a:pt x="23736" y="24104"/>
                  <a:pt x="23792" y="24075"/>
                  <a:pt x="23849" y="24075"/>
                </a:cubicBezTo>
                <a:close/>
                <a:moveTo>
                  <a:pt x="12251" y="24490"/>
                </a:moveTo>
                <a:cubicBezTo>
                  <a:pt x="12298" y="24490"/>
                  <a:pt x="12345" y="24492"/>
                  <a:pt x="12393" y="24497"/>
                </a:cubicBezTo>
                <a:cubicBezTo>
                  <a:pt x="12472" y="24602"/>
                  <a:pt x="12209" y="24786"/>
                  <a:pt x="11894" y="24812"/>
                </a:cubicBezTo>
                <a:lnTo>
                  <a:pt x="11920" y="24839"/>
                </a:lnTo>
                <a:cubicBezTo>
                  <a:pt x="11887" y="24841"/>
                  <a:pt x="11855" y="24843"/>
                  <a:pt x="11825" y="24843"/>
                </a:cubicBezTo>
                <a:cubicBezTo>
                  <a:pt x="11569" y="24843"/>
                  <a:pt x="11437" y="24749"/>
                  <a:pt x="11578" y="24655"/>
                </a:cubicBezTo>
                <a:cubicBezTo>
                  <a:pt x="11797" y="24545"/>
                  <a:pt x="12016" y="24490"/>
                  <a:pt x="12251" y="24490"/>
                </a:cubicBezTo>
                <a:close/>
                <a:moveTo>
                  <a:pt x="21704" y="24280"/>
                </a:moveTo>
                <a:cubicBezTo>
                  <a:pt x="21721" y="24280"/>
                  <a:pt x="21738" y="24282"/>
                  <a:pt x="21756" y="24286"/>
                </a:cubicBezTo>
                <a:cubicBezTo>
                  <a:pt x="21835" y="24286"/>
                  <a:pt x="21861" y="24365"/>
                  <a:pt x="21809" y="24418"/>
                </a:cubicBezTo>
                <a:cubicBezTo>
                  <a:pt x="21730" y="24470"/>
                  <a:pt x="21783" y="24576"/>
                  <a:pt x="21888" y="24602"/>
                </a:cubicBezTo>
                <a:cubicBezTo>
                  <a:pt x="22019" y="24655"/>
                  <a:pt x="22046" y="24733"/>
                  <a:pt x="21967" y="24812"/>
                </a:cubicBezTo>
                <a:lnTo>
                  <a:pt x="21993" y="24812"/>
                </a:lnTo>
                <a:cubicBezTo>
                  <a:pt x="21965" y="24840"/>
                  <a:pt x="21930" y="24853"/>
                  <a:pt x="21892" y="24853"/>
                </a:cubicBezTo>
                <a:cubicBezTo>
                  <a:pt x="21717" y="24853"/>
                  <a:pt x="21476" y="24591"/>
                  <a:pt x="21520" y="24418"/>
                </a:cubicBezTo>
                <a:cubicBezTo>
                  <a:pt x="21563" y="24331"/>
                  <a:pt x="21625" y="24280"/>
                  <a:pt x="21704" y="24280"/>
                </a:cubicBezTo>
                <a:close/>
                <a:moveTo>
                  <a:pt x="15930" y="24452"/>
                </a:moveTo>
                <a:cubicBezTo>
                  <a:pt x="15956" y="24452"/>
                  <a:pt x="15986" y="24458"/>
                  <a:pt x="16023" y="24470"/>
                </a:cubicBezTo>
                <a:cubicBezTo>
                  <a:pt x="16128" y="24523"/>
                  <a:pt x="16207" y="24655"/>
                  <a:pt x="16181" y="24760"/>
                </a:cubicBezTo>
                <a:cubicBezTo>
                  <a:pt x="16181" y="24873"/>
                  <a:pt x="16191" y="24926"/>
                  <a:pt x="16223" y="24926"/>
                </a:cubicBezTo>
                <a:cubicBezTo>
                  <a:pt x="16243" y="24926"/>
                  <a:pt x="16272" y="24905"/>
                  <a:pt x="16312" y="24865"/>
                </a:cubicBezTo>
                <a:cubicBezTo>
                  <a:pt x="16444" y="24760"/>
                  <a:pt x="16601" y="24707"/>
                  <a:pt x="16786" y="24707"/>
                </a:cubicBezTo>
                <a:cubicBezTo>
                  <a:pt x="16848" y="24701"/>
                  <a:pt x="16898" y="24698"/>
                  <a:pt x="16936" y="24698"/>
                </a:cubicBezTo>
                <a:cubicBezTo>
                  <a:pt x="17076" y="24698"/>
                  <a:pt x="17061" y="24741"/>
                  <a:pt x="16917" y="24865"/>
                </a:cubicBezTo>
                <a:cubicBezTo>
                  <a:pt x="16757" y="24956"/>
                  <a:pt x="16577" y="25028"/>
                  <a:pt x="16378" y="25028"/>
                </a:cubicBezTo>
                <a:cubicBezTo>
                  <a:pt x="16348" y="25028"/>
                  <a:pt x="16317" y="25026"/>
                  <a:pt x="16286" y="25023"/>
                </a:cubicBezTo>
                <a:cubicBezTo>
                  <a:pt x="15786" y="25023"/>
                  <a:pt x="15786" y="25023"/>
                  <a:pt x="15812" y="24707"/>
                </a:cubicBezTo>
                <a:cubicBezTo>
                  <a:pt x="15812" y="24525"/>
                  <a:pt x="15844" y="24452"/>
                  <a:pt x="15930" y="24452"/>
                </a:cubicBezTo>
                <a:close/>
                <a:moveTo>
                  <a:pt x="14866" y="25286"/>
                </a:moveTo>
                <a:cubicBezTo>
                  <a:pt x="14869" y="25286"/>
                  <a:pt x="14873" y="25286"/>
                  <a:pt x="14876" y="25287"/>
                </a:cubicBezTo>
                <a:lnTo>
                  <a:pt x="14876" y="25287"/>
                </a:lnTo>
                <a:lnTo>
                  <a:pt x="14892" y="25286"/>
                </a:lnTo>
                <a:close/>
                <a:moveTo>
                  <a:pt x="12399" y="25048"/>
                </a:moveTo>
                <a:cubicBezTo>
                  <a:pt x="12465" y="25048"/>
                  <a:pt x="12527" y="25077"/>
                  <a:pt x="12578" y="25128"/>
                </a:cubicBezTo>
                <a:cubicBezTo>
                  <a:pt x="12656" y="25207"/>
                  <a:pt x="12630" y="25286"/>
                  <a:pt x="12551" y="25312"/>
                </a:cubicBezTo>
                <a:cubicBezTo>
                  <a:pt x="12511" y="25332"/>
                  <a:pt x="12475" y="25341"/>
                  <a:pt x="12441" y="25341"/>
                </a:cubicBezTo>
                <a:cubicBezTo>
                  <a:pt x="12386" y="25341"/>
                  <a:pt x="12337" y="25318"/>
                  <a:pt x="12288" y="25286"/>
                </a:cubicBezTo>
                <a:cubicBezTo>
                  <a:pt x="12236" y="25233"/>
                  <a:pt x="12236" y="25128"/>
                  <a:pt x="12288" y="25075"/>
                </a:cubicBezTo>
                <a:cubicBezTo>
                  <a:pt x="12325" y="25057"/>
                  <a:pt x="12363" y="25048"/>
                  <a:pt x="12399" y="25048"/>
                </a:cubicBezTo>
                <a:close/>
                <a:moveTo>
                  <a:pt x="14638" y="23145"/>
                </a:moveTo>
                <a:cubicBezTo>
                  <a:pt x="14738" y="23145"/>
                  <a:pt x="15631" y="24139"/>
                  <a:pt x="15681" y="24313"/>
                </a:cubicBezTo>
                <a:cubicBezTo>
                  <a:pt x="15655" y="24523"/>
                  <a:pt x="15602" y="24707"/>
                  <a:pt x="15497" y="24865"/>
                </a:cubicBezTo>
                <a:cubicBezTo>
                  <a:pt x="15423" y="25111"/>
                  <a:pt x="15188" y="25288"/>
                  <a:pt x="14921" y="25288"/>
                </a:cubicBezTo>
                <a:cubicBezTo>
                  <a:pt x="14906" y="25288"/>
                  <a:pt x="14891" y="25288"/>
                  <a:pt x="14876" y="25287"/>
                </a:cubicBezTo>
                <a:lnTo>
                  <a:pt x="14876" y="25287"/>
                </a:lnTo>
                <a:lnTo>
                  <a:pt x="14419" y="25312"/>
                </a:lnTo>
                <a:lnTo>
                  <a:pt x="14760" y="25549"/>
                </a:lnTo>
                <a:cubicBezTo>
                  <a:pt x="15023" y="25707"/>
                  <a:pt x="15050" y="25759"/>
                  <a:pt x="14787" y="25785"/>
                </a:cubicBezTo>
                <a:cubicBezTo>
                  <a:pt x="14629" y="25812"/>
                  <a:pt x="14497" y="25917"/>
                  <a:pt x="14471" y="25996"/>
                </a:cubicBezTo>
                <a:cubicBezTo>
                  <a:pt x="14461" y="26036"/>
                  <a:pt x="14451" y="26053"/>
                  <a:pt x="14441" y="26053"/>
                </a:cubicBezTo>
                <a:cubicBezTo>
                  <a:pt x="14425" y="26053"/>
                  <a:pt x="14408" y="26008"/>
                  <a:pt x="14392" y="25943"/>
                </a:cubicBezTo>
                <a:cubicBezTo>
                  <a:pt x="14345" y="25825"/>
                  <a:pt x="14235" y="25729"/>
                  <a:pt x="14099" y="25729"/>
                </a:cubicBezTo>
                <a:cubicBezTo>
                  <a:pt x="14083" y="25729"/>
                  <a:pt x="14067" y="25730"/>
                  <a:pt x="14050" y="25733"/>
                </a:cubicBezTo>
                <a:cubicBezTo>
                  <a:pt x="13840" y="25733"/>
                  <a:pt x="13787" y="25680"/>
                  <a:pt x="13945" y="25654"/>
                </a:cubicBezTo>
                <a:cubicBezTo>
                  <a:pt x="14103" y="25601"/>
                  <a:pt x="14129" y="25549"/>
                  <a:pt x="14077" y="25496"/>
                </a:cubicBezTo>
                <a:cubicBezTo>
                  <a:pt x="14024" y="25444"/>
                  <a:pt x="14129" y="25259"/>
                  <a:pt x="14340" y="25049"/>
                </a:cubicBezTo>
                <a:cubicBezTo>
                  <a:pt x="14984" y="24405"/>
                  <a:pt x="15286" y="24082"/>
                  <a:pt x="15210" y="24082"/>
                </a:cubicBezTo>
                <a:cubicBezTo>
                  <a:pt x="15200" y="24082"/>
                  <a:pt x="15181" y="24089"/>
                  <a:pt x="15155" y="24102"/>
                </a:cubicBezTo>
                <a:cubicBezTo>
                  <a:pt x="15098" y="24127"/>
                  <a:pt x="15059" y="24138"/>
                  <a:pt x="15031" y="24138"/>
                </a:cubicBezTo>
                <a:cubicBezTo>
                  <a:pt x="14971" y="24138"/>
                  <a:pt x="14971" y="24080"/>
                  <a:pt x="14971" y="23971"/>
                </a:cubicBezTo>
                <a:cubicBezTo>
                  <a:pt x="14971" y="23907"/>
                  <a:pt x="14958" y="23873"/>
                  <a:pt x="14927" y="23873"/>
                </a:cubicBezTo>
                <a:cubicBezTo>
                  <a:pt x="14881" y="23873"/>
                  <a:pt x="14796" y="23946"/>
                  <a:pt x="14655" y="24102"/>
                </a:cubicBezTo>
                <a:cubicBezTo>
                  <a:pt x="14497" y="24313"/>
                  <a:pt x="14445" y="24470"/>
                  <a:pt x="14524" y="24497"/>
                </a:cubicBezTo>
                <a:cubicBezTo>
                  <a:pt x="14791" y="24545"/>
                  <a:pt x="14340" y="24684"/>
                  <a:pt x="13979" y="24684"/>
                </a:cubicBezTo>
                <a:cubicBezTo>
                  <a:pt x="13950" y="24684"/>
                  <a:pt x="13920" y="24683"/>
                  <a:pt x="13893" y="24681"/>
                </a:cubicBezTo>
                <a:cubicBezTo>
                  <a:pt x="13805" y="24667"/>
                  <a:pt x="13741" y="24659"/>
                  <a:pt x="13695" y="24659"/>
                </a:cubicBezTo>
                <a:cubicBezTo>
                  <a:pt x="13562" y="24659"/>
                  <a:pt x="13577" y="24729"/>
                  <a:pt x="13577" y="24944"/>
                </a:cubicBezTo>
                <a:cubicBezTo>
                  <a:pt x="13603" y="25102"/>
                  <a:pt x="13524" y="25233"/>
                  <a:pt x="13445" y="25259"/>
                </a:cubicBezTo>
                <a:cubicBezTo>
                  <a:pt x="13367" y="25259"/>
                  <a:pt x="13288" y="25128"/>
                  <a:pt x="13288" y="24970"/>
                </a:cubicBezTo>
                <a:cubicBezTo>
                  <a:pt x="13288" y="24841"/>
                  <a:pt x="13272" y="24775"/>
                  <a:pt x="13228" y="24775"/>
                </a:cubicBezTo>
                <a:cubicBezTo>
                  <a:pt x="13191" y="24775"/>
                  <a:pt x="13135" y="24822"/>
                  <a:pt x="13051" y="24918"/>
                </a:cubicBezTo>
                <a:cubicBezTo>
                  <a:pt x="12950" y="25006"/>
                  <a:pt x="12873" y="25046"/>
                  <a:pt x="12803" y="25046"/>
                </a:cubicBezTo>
                <a:cubicBezTo>
                  <a:pt x="12727" y="25046"/>
                  <a:pt x="12659" y="24999"/>
                  <a:pt x="12578" y="24918"/>
                </a:cubicBezTo>
                <a:cubicBezTo>
                  <a:pt x="12411" y="24772"/>
                  <a:pt x="12376" y="24725"/>
                  <a:pt x="12553" y="24725"/>
                </a:cubicBezTo>
                <a:cubicBezTo>
                  <a:pt x="12599" y="24725"/>
                  <a:pt x="12659" y="24728"/>
                  <a:pt x="12735" y="24733"/>
                </a:cubicBezTo>
                <a:cubicBezTo>
                  <a:pt x="12817" y="24740"/>
                  <a:pt x="12880" y="24745"/>
                  <a:pt x="12924" y="24745"/>
                </a:cubicBezTo>
                <a:cubicBezTo>
                  <a:pt x="13062" y="24745"/>
                  <a:pt x="13014" y="24697"/>
                  <a:pt x="12814" y="24497"/>
                </a:cubicBezTo>
                <a:cubicBezTo>
                  <a:pt x="12656" y="24365"/>
                  <a:pt x="12604" y="24181"/>
                  <a:pt x="12656" y="24129"/>
                </a:cubicBezTo>
                <a:cubicBezTo>
                  <a:pt x="12677" y="24115"/>
                  <a:pt x="12699" y="24108"/>
                  <a:pt x="12722" y="24108"/>
                </a:cubicBezTo>
                <a:cubicBezTo>
                  <a:pt x="12788" y="24108"/>
                  <a:pt x="12861" y="24162"/>
                  <a:pt x="12919" y="24260"/>
                </a:cubicBezTo>
                <a:cubicBezTo>
                  <a:pt x="12951" y="24344"/>
                  <a:pt x="12987" y="24390"/>
                  <a:pt x="13050" y="24390"/>
                </a:cubicBezTo>
                <a:cubicBezTo>
                  <a:pt x="13146" y="24390"/>
                  <a:pt x="13303" y="24286"/>
                  <a:pt x="13603" y="24050"/>
                </a:cubicBezTo>
                <a:cubicBezTo>
                  <a:pt x="13919" y="23787"/>
                  <a:pt x="14156" y="23524"/>
                  <a:pt x="14129" y="23445"/>
                </a:cubicBezTo>
                <a:cubicBezTo>
                  <a:pt x="14129" y="23366"/>
                  <a:pt x="14234" y="23287"/>
                  <a:pt x="14366" y="23261"/>
                </a:cubicBezTo>
                <a:cubicBezTo>
                  <a:pt x="14497" y="23261"/>
                  <a:pt x="14603" y="23208"/>
                  <a:pt x="14629" y="23155"/>
                </a:cubicBezTo>
                <a:cubicBezTo>
                  <a:pt x="14629" y="23148"/>
                  <a:pt x="14632" y="23145"/>
                  <a:pt x="14638" y="23145"/>
                </a:cubicBezTo>
                <a:close/>
                <a:moveTo>
                  <a:pt x="12446" y="25956"/>
                </a:moveTo>
                <a:cubicBezTo>
                  <a:pt x="12485" y="25956"/>
                  <a:pt x="12525" y="25970"/>
                  <a:pt x="12551" y="25996"/>
                </a:cubicBezTo>
                <a:cubicBezTo>
                  <a:pt x="12604" y="26048"/>
                  <a:pt x="12578" y="26127"/>
                  <a:pt x="12472" y="26154"/>
                </a:cubicBezTo>
                <a:cubicBezTo>
                  <a:pt x="12433" y="26167"/>
                  <a:pt x="12387" y="26173"/>
                  <a:pt x="12347" y="26173"/>
                </a:cubicBezTo>
                <a:cubicBezTo>
                  <a:pt x="12308" y="26173"/>
                  <a:pt x="12275" y="26167"/>
                  <a:pt x="12262" y="26154"/>
                </a:cubicBezTo>
                <a:cubicBezTo>
                  <a:pt x="12236" y="26127"/>
                  <a:pt x="12262" y="26048"/>
                  <a:pt x="12341" y="25996"/>
                </a:cubicBezTo>
                <a:cubicBezTo>
                  <a:pt x="12367" y="25970"/>
                  <a:pt x="12407" y="25956"/>
                  <a:pt x="12446" y="25956"/>
                </a:cubicBezTo>
                <a:close/>
                <a:moveTo>
                  <a:pt x="16113" y="26265"/>
                </a:moveTo>
                <a:cubicBezTo>
                  <a:pt x="16157" y="26265"/>
                  <a:pt x="16147" y="26319"/>
                  <a:pt x="16049" y="26417"/>
                </a:cubicBezTo>
                <a:cubicBezTo>
                  <a:pt x="15977" y="26506"/>
                  <a:pt x="15918" y="26547"/>
                  <a:pt x="15887" y="26547"/>
                </a:cubicBezTo>
                <a:cubicBezTo>
                  <a:pt x="15873" y="26547"/>
                  <a:pt x="15865" y="26538"/>
                  <a:pt x="15865" y="26522"/>
                </a:cubicBezTo>
                <a:lnTo>
                  <a:pt x="15839" y="26496"/>
                </a:lnTo>
                <a:cubicBezTo>
                  <a:pt x="15839" y="26443"/>
                  <a:pt x="15944" y="26338"/>
                  <a:pt x="16049" y="26285"/>
                </a:cubicBezTo>
                <a:cubicBezTo>
                  <a:pt x="16076" y="26272"/>
                  <a:pt x="16098" y="26265"/>
                  <a:pt x="16113" y="26265"/>
                </a:cubicBezTo>
                <a:close/>
                <a:moveTo>
                  <a:pt x="9222" y="25635"/>
                </a:moveTo>
                <a:cubicBezTo>
                  <a:pt x="9259" y="25635"/>
                  <a:pt x="9299" y="25641"/>
                  <a:pt x="9343" y="25654"/>
                </a:cubicBezTo>
                <a:cubicBezTo>
                  <a:pt x="9579" y="25759"/>
                  <a:pt x="9606" y="25943"/>
                  <a:pt x="9448" y="26469"/>
                </a:cubicBezTo>
                <a:cubicBezTo>
                  <a:pt x="9365" y="26801"/>
                  <a:pt x="9134" y="27052"/>
                  <a:pt x="8963" y="27052"/>
                </a:cubicBezTo>
                <a:cubicBezTo>
                  <a:pt x="8917" y="27052"/>
                  <a:pt x="8876" y="27034"/>
                  <a:pt x="8843" y="26995"/>
                </a:cubicBezTo>
                <a:cubicBezTo>
                  <a:pt x="8790" y="26943"/>
                  <a:pt x="8817" y="26890"/>
                  <a:pt x="8922" y="26837"/>
                </a:cubicBezTo>
                <a:lnTo>
                  <a:pt x="8922" y="26864"/>
                </a:lnTo>
                <a:cubicBezTo>
                  <a:pt x="9001" y="26837"/>
                  <a:pt x="9053" y="26759"/>
                  <a:pt x="9001" y="26706"/>
                </a:cubicBezTo>
                <a:cubicBezTo>
                  <a:pt x="8922" y="26653"/>
                  <a:pt x="8974" y="26496"/>
                  <a:pt x="9053" y="26338"/>
                </a:cubicBezTo>
                <a:cubicBezTo>
                  <a:pt x="9158" y="26233"/>
                  <a:pt x="9158" y="26048"/>
                  <a:pt x="9080" y="25917"/>
                </a:cubicBezTo>
                <a:cubicBezTo>
                  <a:pt x="8948" y="25785"/>
                  <a:pt x="9036" y="25635"/>
                  <a:pt x="9222" y="25635"/>
                </a:cubicBezTo>
                <a:close/>
                <a:moveTo>
                  <a:pt x="8333" y="26961"/>
                </a:moveTo>
                <a:cubicBezTo>
                  <a:pt x="8431" y="26961"/>
                  <a:pt x="8472" y="27089"/>
                  <a:pt x="8369" y="27232"/>
                </a:cubicBezTo>
                <a:cubicBezTo>
                  <a:pt x="8343" y="27285"/>
                  <a:pt x="8310" y="27311"/>
                  <a:pt x="8281" y="27311"/>
                </a:cubicBezTo>
                <a:cubicBezTo>
                  <a:pt x="8251" y="27311"/>
                  <a:pt x="8225" y="27285"/>
                  <a:pt x="8212" y="27232"/>
                </a:cubicBezTo>
                <a:cubicBezTo>
                  <a:pt x="8159" y="27153"/>
                  <a:pt x="8185" y="27074"/>
                  <a:pt x="8238" y="26995"/>
                </a:cubicBezTo>
                <a:cubicBezTo>
                  <a:pt x="8273" y="26972"/>
                  <a:pt x="8306" y="26961"/>
                  <a:pt x="8333" y="26961"/>
                </a:cubicBezTo>
                <a:close/>
                <a:moveTo>
                  <a:pt x="13214" y="26881"/>
                </a:moveTo>
                <a:cubicBezTo>
                  <a:pt x="13234" y="26881"/>
                  <a:pt x="13273" y="26913"/>
                  <a:pt x="13340" y="26969"/>
                </a:cubicBezTo>
                <a:lnTo>
                  <a:pt x="13340" y="26995"/>
                </a:lnTo>
                <a:cubicBezTo>
                  <a:pt x="13419" y="27074"/>
                  <a:pt x="13472" y="27206"/>
                  <a:pt x="13445" y="27311"/>
                </a:cubicBezTo>
                <a:cubicBezTo>
                  <a:pt x="13419" y="27381"/>
                  <a:pt x="13390" y="27413"/>
                  <a:pt x="13361" y="27413"/>
                </a:cubicBezTo>
                <a:cubicBezTo>
                  <a:pt x="13302" y="27413"/>
                  <a:pt x="13244" y="27285"/>
                  <a:pt x="13209" y="27074"/>
                </a:cubicBezTo>
                <a:cubicBezTo>
                  <a:pt x="13194" y="26938"/>
                  <a:pt x="13187" y="26881"/>
                  <a:pt x="13214" y="26881"/>
                </a:cubicBezTo>
                <a:close/>
                <a:moveTo>
                  <a:pt x="18255" y="27048"/>
                </a:moveTo>
                <a:cubicBezTo>
                  <a:pt x="18320" y="27048"/>
                  <a:pt x="18407" y="27083"/>
                  <a:pt x="18495" y="27153"/>
                </a:cubicBezTo>
                <a:cubicBezTo>
                  <a:pt x="18667" y="27347"/>
                  <a:pt x="18610" y="27523"/>
                  <a:pt x="18440" y="27523"/>
                </a:cubicBezTo>
                <a:cubicBezTo>
                  <a:pt x="18402" y="27523"/>
                  <a:pt x="18359" y="27514"/>
                  <a:pt x="18311" y="27495"/>
                </a:cubicBezTo>
                <a:lnTo>
                  <a:pt x="18311" y="27469"/>
                </a:lnTo>
                <a:cubicBezTo>
                  <a:pt x="18074" y="27390"/>
                  <a:pt x="18022" y="27206"/>
                  <a:pt x="18179" y="27074"/>
                </a:cubicBezTo>
                <a:cubicBezTo>
                  <a:pt x="18197" y="27057"/>
                  <a:pt x="18223" y="27048"/>
                  <a:pt x="18255" y="27048"/>
                </a:cubicBezTo>
                <a:close/>
                <a:moveTo>
                  <a:pt x="15760" y="27574"/>
                </a:moveTo>
                <a:cubicBezTo>
                  <a:pt x="15865" y="27574"/>
                  <a:pt x="15997" y="27600"/>
                  <a:pt x="16075" y="27705"/>
                </a:cubicBezTo>
                <a:cubicBezTo>
                  <a:pt x="16198" y="27807"/>
                  <a:pt x="16209" y="27846"/>
                  <a:pt x="16110" y="27846"/>
                </a:cubicBezTo>
                <a:cubicBezTo>
                  <a:pt x="16082" y="27846"/>
                  <a:pt x="16044" y="27843"/>
                  <a:pt x="15997" y="27837"/>
                </a:cubicBezTo>
                <a:lnTo>
                  <a:pt x="15997" y="27811"/>
                </a:lnTo>
                <a:cubicBezTo>
                  <a:pt x="15655" y="27758"/>
                  <a:pt x="15523" y="27653"/>
                  <a:pt x="15760" y="27574"/>
                </a:cubicBezTo>
                <a:close/>
                <a:moveTo>
                  <a:pt x="8790" y="27492"/>
                </a:moveTo>
                <a:cubicBezTo>
                  <a:pt x="8870" y="27492"/>
                  <a:pt x="8937" y="27618"/>
                  <a:pt x="8922" y="27837"/>
                </a:cubicBezTo>
                <a:cubicBezTo>
                  <a:pt x="8906" y="28038"/>
                  <a:pt x="8900" y="28111"/>
                  <a:pt x="8865" y="28111"/>
                </a:cubicBezTo>
                <a:cubicBezTo>
                  <a:pt x="8841" y="28111"/>
                  <a:pt x="8803" y="28075"/>
                  <a:pt x="8738" y="28021"/>
                </a:cubicBezTo>
                <a:cubicBezTo>
                  <a:pt x="8632" y="27942"/>
                  <a:pt x="8606" y="27811"/>
                  <a:pt x="8632" y="27679"/>
                </a:cubicBezTo>
                <a:cubicBezTo>
                  <a:pt x="8675" y="27551"/>
                  <a:pt x="8735" y="27492"/>
                  <a:pt x="8790" y="27492"/>
                </a:cubicBezTo>
                <a:close/>
                <a:moveTo>
                  <a:pt x="9938" y="24484"/>
                </a:moveTo>
                <a:cubicBezTo>
                  <a:pt x="10000" y="24484"/>
                  <a:pt x="10066" y="24497"/>
                  <a:pt x="10132" y="24523"/>
                </a:cubicBezTo>
                <a:cubicBezTo>
                  <a:pt x="10250" y="24582"/>
                  <a:pt x="10398" y="24612"/>
                  <a:pt x="10531" y="24612"/>
                </a:cubicBezTo>
                <a:cubicBezTo>
                  <a:pt x="10575" y="24612"/>
                  <a:pt x="10618" y="24608"/>
                  <a:pt x="10658" y="24602"/>
                </a:cubicBezTo>
                <a:cubicBezTo>
                  <a:pt x="11394" y="24602"/>
                  <a:pt x="11499" y="24944"/>
                  <a:pt x="11000" y="25654"/>
                </a:cubicBezTo>
                <a:cubicBezTo>
                  <a:pt x="10842" y="25864"/>
                  <a:pt x="10815" y="26022"/>
                  <a:pt x="10921" y="26048"/>
                </a:cubicBezTo>
                <a:cubicBezTo>
                  <a:pt x="11026" y="26075"/>
                  <a:pt x="11078" y="26180"/>
                  <a:pt x="11052" y="26311"/>
                </a:cubicBezTo>
                <a:cubicBezTo>
                  <a:pt x="11009" y="26411"/>
                  <a:pt x="10997" y="26457"/>
                  <a:pt x="11021" y="26457"/>
                </a:cubicBezTo>
                <a:cubicBezTo>
                  <a:pt x="11040" y="26457"/>
                  <a:pt x="11085" y="26424"/>
                  <a:pt x="11157" y="26364"/>
                </a:cubicBezTo>
                <a:cubicBezTo>
                  <a:pt x="11234" y="26287"/>
                  <a:pt x="11325" y="26238"/>
                  <a:pt x="11420" y="26238"/>
                </a:cubicBezTo>
                <a:cubicBezTo>
                  <a:pt x="11455" y="26238"/>
                  <a:pt x="11490" y="26245"/>
                  <a:pt x="11526" y="26259"/>
                </a:cubicBezTo>
                <a:cubicBezTo>
                  <a:pt x="11543" y="26263"/>
                  <a:pt x="11556" y="26265"/>
                  <a:pt x="11565" y="26265"/>
                </a:cubicBezTo>
                <a:cubicBezTo>
                  <a:pt x="11610" y="26265"/>
                  <a:pt x="11547" y="26211"/>
                  <a:pt x="11394" y="26101"/>
                </a:cubicBezTo>
                <a:cubicBezTo>
                  <a:pt x="11184" y="25996"/>
                  <a:pt x="11105" y="25864"/>
                  <a:pt x="11184" y="25785"/>
                </a:cubicBezTo>
                <a:cubicBezTo>
                  <a:pt x="11222" y="25747"/>
                  <a:pt x="11275" y="25722"/>
                  <a:pt x="11331" y="25722"/>
                </a:cubicBezTo>
                <a:cubicBezTo>
                  <a:pt x="11352" y="25722"/>
                  <a:pt x="11373" y="25726"/>
                  <a:pt x="11394" y="25733"/>
                </a:cubicBezTo>
                <a:cubicBezTo>
                  <a:pt x="11402" y="25748"/>
                  <a:pt x="11425" y="25755"/>
                  <a:pt x="11459" y="25755"/>
                </a:cubicBezTo>
                <a:cubicBezTo>
                  <a:pt x="11541" y="25755"/>
                  <a:pt x="11685" y="25717"/>
                  <a:pt x="11815" y="25680"/>
                </a:cubicBezTo>
                <a:cubicBezTo>
                  <a:pt x="11923" y="25634"/>
                  <a:pt x="11999" y="25603"/>
                  <a:pt x="12051" y="25603"/>
                </a:cubicBezTo>
                <a:cubicBezTo>
                  <a:pt x="12176" y="25603"/>
                  <a:pt x="12160" y="25780"/>
                  <a:pt x="12104" y="26338"/>
                </a:cubicBezTo>
                <a:cubicBezTo>
                  <a:pt x="12025" y="27048"/>
                  <a:pt x="12078" y="27179"/>
                  <a:pt x="12367" y="27285"/>
                </a:cubicBezTo>
                <a:cubicBezTo>
                  <a:pt x="12578" y="27390"/>
                  <a:pt x="12683" y="27495"/>
                  <a:pt x="12630" y="27574"/>
                </a:cubicBezTo>
                <a:cubicBezTo>
                  <a:pt x="12578" y="27653"/>
                  <a:pt x="12683" y="27758"/>
                  <a:pt x="12788" y="27837"/>
                </a:cubicBezTo>
                <a:cubicBezTo>
                  <a:pt x="12919" y="27916"/>
                  <a:pt x="12972" y="28021"/>
                  <a:pt x="12919" y="28074"/>
                </a:cubicBezTo>
                <a:lnTo>
                  <a:pt x="12919" y="28100"/>
                </a:lnTo>
                <a:cubicBezTo>
                  <a:pt x="12906" y="28109"/>
                  <a:pt x="12888" y="28113"/>
                  <a:pt x="12868" y="28113"/>
                </a:cubicBezTo>
                <a:cubicBezTo>
                  <a:pt x="12768" y="28113"/>
                  <a:pt x="12594" y="28011"/>
                  <a:pt x="12420" y="27837"/>
                </a:cubicBezTo>
                <a:cubicBezTo>
                  <a:pt x="12236" y="27679"/>
                  <a:pt x="12025" y="27548"/>
                  <a:pt x="11789" y="27442"/>
                </a:cubicBezTo>
                <a:cubicBezTo>
                  <a:pt x="11745" y="27437"/>
                  <a:pt x="11710" y="27434"/>
                  <a:pt x="11685" y="27434"/>
                </a:cubicBezTo>
                <a:cubicBezTo>
                  <a:pt x="11586" y="27434"/>
                  <a:pt x="11616" y="27480"/>
                  <a:pt x="11762" y="27626"/>
                </a:cubicBezTo>
                <a:cubicBezTo>
                  <a:pt x="11867" y="27758"/>
                  <a:pt x="11920" y="27889"/>
                  <a:pt x="11867" y="27968"/>
                </a:cubicBezTo>
                <a:cubicBezTo>
                  <a:pt x="11848" y="27985"/>
                  <a:pt x="11823" y="27992"/>
                  <a:pt x="11795" y="27992"/>
                </a:cubicBezTo>
                <a:cubicBezTo>
                  <a:pt x="11600" y="27992"/>
                  <a:pt x="11249" y="27633"/>
                  <a:pt x="11341" y="27495"/>
                </a:cubicBezTo>
                <a:cubicBezTo>
                  <a:pt x="11368" y="27416"/>
                  <a:pt x="11263" y="27153"/>
                  <a:pt x="11105" y="26916"/>
                </a:cubicBezTo>
                <a:cubicBezTo>
                  <a:pt x="10950" y="26705"/>
                  <a:pt x="10878" y="26599"/>
                  <a:pt x="10820" y="26599"/>
                </a:cubicBezTo>
                <a:cubicBezTo>
                  <a:pt x="10770" y="26599"/>
                  <a:pt x="10731" y="26679"/>
                  <a:pt x="10658" y="26837"/>
                </a:cubicBezTo>
                <a:cubicBezTo>
                  <a:pt x="10500" y="27179"/>
                  <a:pt x="10552" y="27258"/>
                  <a:pt x="10894" y="27495"/>
                </a:cubicBezTo>
                <a:cubicBezTo>
                  <a:pt x="11185" y="27719"/>
                  <a:pt x="11229" y="27790"/>
                  <a:pt x="11121" y="27790"/>
                </a:cubicBezTo>
                <a:cubicBezTo>
                  <a:pt x="11103" y="27790"/>
                  <a:pt x="11079" y="27788"/>
                  <a:pt x="11052" y="27784"/>
                </a:cubicBezTo>
                <a:cubicBezTo>
                  <a:pt x="10868" y="27758"/>
                  <a:pt x="10763" y="27705"/>
                  <a:pt x="10763" y="27626"/>
                </a:cubicBezTo>
                <a:cubicBezTo>
                  <a:pt x="10750" y="27587"/>
                  <a:pt x="10730" y="27567"/>
                  <a:pt x="10704" y="27567"/>
                </a:cubicBezTo>
                <a:cubicBezTo>
                  <a:pt x="10677" y="27567"/>
                  <a:pt x="10644" y="27587"/>
                  <a:pt x="10605" y="27626"/>
                </a:cubicBezTo>
                <a:cubicBezTo>
                  <a:pt x="10463" y="27721"/>
                  <a:pt x="10302" y="27768"/>
                  <a:pt x="10133" y="27768"/>
                </a:cubicBezTo>
                <a:cubicBezTo>
                  <a:pt x="10021" y="27768"/>
                  <a:pt x="9905" y="27747"/>
                  <a:pt x="9790" y="27705"/>
                </a:cubicBezTo>
                <a:cubicBezTo>
                  <a:pt x="9737" y="27600"/>
                  <a:pt x="9711" y="27469"/>
                  <a:pt x="9737" y="27311"/>
                </a:cubicBezTo>
                <a:cubicBezTo>
                  <a:pt x="9756" y="27182"/>
                  <a:pt x="9787" y="27118"/>
                  <a:pt x="9831" y="27118"/>
                </a:cubicBezTo>
                <a:cubicBezTo>
                  <a:pt x="9850" y="27118"/>
                  <a:pt x="9871" y="27129"/>
                  <a:pt x="9895" y="27153"/>
                </a:cubicBezTo>
                <a:cubicBezTo>
                  <a:pt x="9920" y="27175"/>
                  <a:pt x="9949" y="27184"/>
                  <a:pt x="9980" y="27184"/>
                </a:cubicBezTo>
                <a:cubicBezTo>
                  <a:pt x="10178" y="27184"/>
                  <a:pt x="10463" y="26794"/>
                  <a:pt x="10395" y="26522"/>
                </a:cubicBezTo>
                <a:cubicBezTo>
                  <a:pt x="10355" y="26365"/>
                  <a:pt x="10302" y="26281"/>
                  <a:pt x="10244" y="26281"/>
                </a:cubicBezTo>
                <a:cubicBezTo>
                  <a:pt x="10225" y="26281"/>
                  <a:pt x="10204" y="26291"/>
                  <a:pt x="10184" y="26311"/>
                </a:cubicBezTo>
                <a:cubicBezTo>
                  <a:pt x="10151" y="26344"/>
                  <a:pt x="10113" y="26359"/>
                  <a:pt x="10075" y="26359"/>
                </a:cubicBezTo>
                <a:cubicBezTo>
                  <a:pt x="10022" y="26359"/>
                  <a:pt x="9967" y="26331"/>
                  <a:pt x="9921" y="26285"/>
                </a:cubicBezTo>
                <a:cubicBezTo>
                  <a:pt x="9842" y="26233"/>
                  <a:pt x="9816" y="26101"/>
                  <a:pt x="9895" y="26022"/>
                </a:cubicBezTo>
                <a:cubicBezTo>
                  <a:pt x="9921" y="25996"/>
                  <a:pt x="9961" y="25983"/>
                  <a:pt x="10000" y="25983"/>
                </a:cubicBezTo>
                <a:cubicBezTo>
                  <a:pt x="10040" y="25983"/>
                  <a:pt x="10079" y="25996"/>
                  <a:pt x="10105" y="26022"/>
                </a:cubicBezTo>
                <a:cubicBezTo>
                  <a:pt x="10129" y="26046"/>
                  <a:pt x="10163" y="26059"/>
                  <a:pt x="10199" y="26059"/>
                </a:cubicBezTo>
                <a:cubicBezTo>
                  <a:pt x="10242" y="26059"/>
                  <a:pt x="10287" y="26039"/>
                  <a:pt x="10316" y="25996"/>
                </a:cubicBezTo>
                <a:cubicBezTo>
                  <a:pt x="10395" y="25943"/>
                  <a:pt x="10368" y="25838"/>
                  <a:pt x="10263" y="25812"/>
                </a:cubicBezTo>
                <a:cubicBezTo>
                  <a:pt x="10132" y="25759"/>
                  <a:pt x="10132" y="25680"/>
                  <a:pt x="10316" y="25575"/>
                </a:cubicBezTo>
                <a:cubicBezTo>
                  <a:pt x="10439" y="25513"/>
                  <a:pt x="10535" y="25488"/>
                  <a:pt x="10599" y="25488"/>
                </a:cubicBezTo>
                <a:cubicBezTo>
                  <a:pt x="10644" y="25488"/>
                  <a:pt x="10673" y="25501"/>
                  <a:pt x="10684" y="25522"/>
                </a:cubicBezTo>
                <a:cubicBezTo>
                  <a:pt x="10697" y="25535"/>
                  <a:pt x="10711" y="25542"/>
                  <a:pt x="10726" y="25542"/>
                </a:cubicBezTo>
                <a:cubicBezTo>
                  <a:pt x="10772" y="25542"/>
                  <a:pt x="10822" y="25478"/>
                  <a:pt x="10842" y="25338"/>
                </a:cubicBezTo>
                <a:cubicBezTo>
                  <a:pt x="10863" y="25213"/>
                  <a:pt x="10916" y="25138"/>
                  <a:pt x="11003" y="25138"/>
                </a:cubicBezTo>
                <a:cubicBezTo>
                  <a:pt x="11026" y="25138"/>
                  <a:pt x="11051" y="25143"/>
                  <a:pt x="11078" y="25154"/>
                </a:cubicBezTo>
                <a:cubicBezTo>
                  <a:pt x="11116" y="25160"/>
                  <a:pt x="11141" y="25164"/>
                  <a:pt x="11157" y="25164"/>
                </a:cubicBezTo>
                <a:cubicBezTo>
                  <a:pt x="11207" y="25164"/>
                  <a:pt x="11153" y="25129"/>
                  <a:pt x="11052" y="25049"/>
                </a:cubicBezTo>
                <a:cubicBezTo>
                  <a:pt x="10986" y="24996"/>
                  <a:pt x="10914" y="24970"/>
                  <a:pt x="10852" y="24970"/>
                </a:cubicBezTo>
                <a:cubicBezTo>
                  <a:pt x="10789" y="24970"/>
                  <a:pt x="10737" y="24996"/>
                  <a:pt x="10710" y="25049"/>
                </a:cubicBezTo>
                <a:cubicBezTo>
                  <a:pt x="10651" y="25108"/>
                  <a:pt x="10562" y="25138"/>
                  <a:pt x="10466" y="25138"/>
                </a:cubicBezTo>
                <a:cubicBezTo>
                  <a:pt x="10434" y="25138"/>
                  <a:pt x="10401" y="25134"/>
                  <a:pt x="10368" y="25128"/>
                </a:cubicBezTo>
                <a:cubicBezTo>
                  <a:pt x="10326" y="25109"/>
                  <a:pt x="10282" y="25100"/>
                  <a:pt x="10240" y="25100"/>
                </a:cubicBezTo>
                <a:cubicBezTo>
                  <a:pt x="10047" y="25100"/>
                  <a:pt x="9878" y="25280"/>
                  <a:pt x="9921" y="25496"/>
                </a:cubicBezTo>
                <a:cubicBezTo>
                  <a:pt x="9951" y="25555"/>
                  <a:pt x="9947" y="25589"/>
                  <a:pt x="9920" y="25589"/>
                </a:cubicBezTo>
                <a:cubicBezTo>
                  <a:pt x="9898" y="25589"/>
                  <a:pt x="9862" y="25569"/>
                  <a:pt x="9816" y="25522"/>
                </a:cubicBezTo>
                <a:cubicBezTo>
                  <a:pt x="9685" y="25365"/>
                  <a:pt x="9606" y="25181"/>
                  <a:pt x="9553" y="24996"/>
                </a:cubicBezTo>
                <a:cubicBezTo>
                  <a:pt x="9474" y="24707"/>
                  <a:pt x="9527" y="24576"/>
                  <a:pt x="9763" y="24523"/>
                </a:cubicBezTo>
                <a:cubicBezTo>
                  <a:pt x="9816" y="24497"/>
                  <a:pt x="9875" y="24484"/>
                  <a:pt x="9938" y="24484"/>
                </a:cubicBezTo>
                <a:close/>
                <a:moveTo>
                  <a:pt x="18536" y="27762"/>
                </a:moveTo>
                <a:cubicBezTo>
                  <a:pt x="18573" y="27762"/>
                  <a:pt x="18629" y="27770"/>
                  <a:pt x="18705" y="27784"/>
                </a:cubicBezTo>
                <a:cubicBezTo>
                  <a:pt x="18968" y="27837"/>
                  <a:pt x="18995" y="27916"/>
                  <a:pt x="18995" y="28074"/>
                </a:cubicBezTo>
                <a:cubicBezTo>
                  <a:pt x="18983" y="28147"/>
                  <a:pt x="18959" y="28186"/>
                  <a:pt x="18916" y="28186"/>
                </a:cubicBezTo>
                <a:cubicBezTo>
                  <a:pt x="18867" y="28186"/>
                  <a:pt x="18792" y="28134"/>
                  <a:pt x="18679" y="28021"/>
                </a:cubicBezTo>
                <a:cubicBezTo>
                  <a:pt x="18485" y="27827"/>
                  <a:pt x="18434" y="27762"/>
                  <a:pt x="18536" y="27762"/>
                </a:cubicBezTo>
                <a:close/>
                <a:moveTo>
                  <a:pt x="10199" y="27938"/>
                </a:moveTo>
                <a:cubicBezTo>
                  <a:pt x="10237" y="27938"/>
                  <a:pt x="10279" y="27958"/>
                  <a:pt x="10316" y="27995"/>
                </a:cubicBezTo>
                <a:cubicBezTo>
                  <a:pt x="10395" y="28047"/>
                  <a:pt x="10395" y="28152"/>
                  <a:pt x="10342" y="28231"/>
                </a:cubicBezTo>
                <a:cubicBezTo>
                  <a:pt x="10313" y="28275"/>
                  <a:pt x="10276" y="28294"/>
                  <a:pt x="10240" y="28294"/>
                </a:cubicBezTo>
                <a:cubicBezTo>
                  <a:pt x="10211" y="28294"/>
                  <a:pt x="10182" y="28281"/>
                  <a:pt x="10158" y="28258"/>
                </a:cubicBezTo>
                <a:cubicBezTo>
                  <a:pt x="10079" y="28179"/>
                  <a:pt x="10079" y="28100"/>
                  <a:pt x="10105" y="28021"/>
                </a:cubicBezTo>
                <a:cubicBezTo>
                  <a:pt x="10119" y="27965"/>
                  <a:pt x="10156" y="27938"/>
                  <a:pt x="10199" y="27938"/>
                </a:cubicBezTo>
                <a:close/>
                <a:moveTo>
                  <a:pt x="7655" y="27241"/>
                </a:moveTo>
                <a:cubicBezTo>
                  <a:pt x="7838" y="27241"/>
                  <a:pt x="8059" y="27586"/>
                  <a:pt x="7949" y="27784"/>
                </a:cubicBezTo>
                <a:cubicBezTo>
                  <a:pt x="7870" y="27916"/>
                  <a:pt x="7896" y="28047"/>
                  <a:pt x="7975" y="28152"/>
                </a:cubicBezTo>
                <a:cubicBezTo>
                  <a:pt x="8028" y="28205"/>
                  <a:pt x="8028" y="28337"/>
                  <a:pt x="7975" y="28415"/>
                </a:cubicBezTo>
                <a:cubicBezTo>
                  <a:pt x="7950" y="28432"/>
                  <a:pt x="7925" y="28441"/>
                  <a:pt x="7901" y="28441"/>
                </a:cubicBezTo>
                <a:cubicBezTo>
                  <a:pt x="7849" y="28441"/>
                  <a:pt x="7801" y="28400"/>
                  <a:pt x="7765" y="28310"/>
                </a:cubicBezTo>
                <a:cubicBezTo>
                  <a:pt x="7738" y="28205"/>
                  <a:pt x="7633" y="28152"/>
                  <a:pt x="7502" y="28152"/>
                </a:cubicBezTo>
                <a:cubicBezTo>
                  <a:pt x="7469" y="28163"/>
                  <a:pt x="7432" y="28170"/>
                  <a:pt x="7394" y="28170"/>
                </a:cubicBezTo>
                <a:cubicBezTo>
                  <a:pt x="7340" y="28170"/>
                  <a:pt x="7285" y="28157"/>
                  <a:pt x="7239" y="28126"/>
                </a:cubicBezTo>
                <a:cubicBezTo>
                  <a:pt x="7212" y="28047"/>
                  <a:pt x="7239" y="27995"/>
                  <a:pt x="7317" y="27968"/>
                </a:cubicBezTo>
                <a:cubicBezTo>
                  <a:pt x="7396" y="27942"/>
                  <a:pt x="7475" y="27811"/>
                  <a:pt x="7475" y="27653"/>
                </a:cubicBezTo>
                <a:cubicBezTo>
                  <a:pt x="7449" y="27521"/>
                  <a:pt x="7502" y="27390"/>
                  <a:pt x="7554" y="27285"/>
                </a:cubicBezTo>
                <a:cubicBezTo>
                  <a:pt x="7584" y="27254"/>
                  <a:pt x="7619" y="27241"/>
                  <a:pt x="7655" y="27241"/>
                </a:cubicBezTo>
                <a:close/>
                <a:moveTo>
                  <a:pt x="16722" y="28221"/>
                </a:moveTo>
                <a:cubicBezTo>
                  <a:pt x="16787" y="28221"/>
                  <a:pt x="16859" y="28245"/>
                  <a:pt x="16917" y="28284"/>
                </a:cubicBezTo>
                <a:cubicBezTo>
                  <a:pt x="16996" y="28363"/>
                  <a:pt x="16917" y="28415"/>
                  <a:pt x="16733" y="28442"/>
                </a:cubicBezTo>
                <a:cubicBezTo>
                  <a:pt x="16705" y="28444"/>
                  <a:pt x="16679" y="28445"/>
                  <a:pt x="16655" y="28445"/>
                </a:cubicBezTo>
                <a:cubicBezTo>
                  <a:pt x="16406" y="28445"/>
                  <a:pt x="16366" y="28327"/>
                  <a:pt x="16654" y="28231"/>
                </a:cubicBezTo>
                <a:cubicBezTo>
                  <a:pt x="16675" y="28224"/>
                  <a:pt x="16698" y="28221"/>
                  <a:pt x="16722" y="28221"/>
                </a:cubicBezTo>
                <a:close/>
                <a:moveTo>
                  <a:pt x="11171" y="28216"/>
                </a:moveTo>
                <a:cubicBezTo>
                  <a:pt x="11224" y="28216"/>
                  <a:pt x="11291" y="28222"/>
                  <a:pt x="11368" y="28231"/>
                </a:cubicBezTo>
                <a:cubicBezTo>
                  <a:pt x="11604" y="28284"/>
                  <a:pt x="11762" y="28389"/>
                  <a:pt x="11789" y="28468"/>
                </a:cubicBezTo>
                <a:cubicBezTo>
                  <a:pt x="11796" y="28522"/>
                  <a:pt x="11736" y="28544"/>
                  <a:pt x="11647" y="28544"/>
                </a:cubicBezTo>
                <a:cubicBezTo>
                  <a:pt x="11431" y="28544"/>
                  <a:pt x="11044" y="28414"/>
                  <a:pt x="11026" y="28284"/>
                </a:cubicBezTo>
                <a:cubicBezTo>
                  <a:pt x="11026" y="28234"/>
                  <a:pt x="11079" y="28216"/>
                  <a:pt x="11171" y="28216"/>
                </a:cubicBezTo>
                <a:close/>
                <a:moveTo>
                  <a:pt x="13515" y="27908"/>
                </a:moveTo>
                <a:cubicBezTo>
                  <a:pt x="13698" y="27908"/>
                  <a:pt x="13425" y="28424"/>
                  <a:pt x="13130" y="28547"/>
                </a:cubicBezTo>
                <a:cubicBezTo>
                  <a:pt x="13073" y="28568"/>
                  <a:pt x="13031" y="28580"/>
                  <a:pt x="13005" y="28580"/>
                </a:cubicBezTo>
                <a:cubicBezTo>
                  <a:pt x="12933" y="28580"/>
                  <a:pt x="12969" y="28495"/>
                  <a:pt x="13104" y="28284"/>
                </a:cubicBezTo>
                <a:lnTo>
                  <a:pt x="13104" y="28310"/>
                </a:lnTo>
                <a:cubicBezTo>
                  <a:pt x="13209" y="28152"/>
                  <a:pt x="13314" y="28021"/>
                  <a:pt x="13472" y="27916"/>
                </a:cubicBezTo>
                <a:cubicBezTo>
                  <a:pt x="13488" y="27911"/>
                  <a:pt x="13503" y="27908"/>
                  <a:pt x="13515" y="27908"/>
                </a:cubicBezTo>
                <a:close/>
                <a:moveTo>
                  <a:pt x="8842" y="28379"/>
                </a:moveTo>
                <a:cubicBezTo>
                  <a:pt x="8853" y="28379"/>
                  <a:pt x="8862" y="28382"/>
                  <a:pt x="8869" y="28389"/>
                </a:cubicBezTo>
                <a:cubicBezTo>
                  <a:pt x="8895" y="28415"/>
                  <a:pt x="8922" y="28494"/>
                  <a:pt x="8895" y="28573"/>
                </a:cubicBezTo>
                <a:lnTo>
                  <a:pt x="8869" y="28600"/>
                </a:lnTo>
                <a:cubicBezTo>
                  <a:pt x="8852" y="28650"/>
                  <a:pt x="8813" y="28679"/>
                  <a:pt x="8774" y="28679"/>
                </a:cubicBezTo>
                <a:cubicBezTo>
                  <a:pt x="8752" y="28679"/>
                  <a:pt x="8730" y="28671"/>
                  <a:pt x="8711" y="28652"/>
                </a:cubicBezTo>
                <a:cubicBezTo>
                  <a:pt x="8659" y="28600"/>
                  <a:pt x="8659" y="28494"/>
                  <a:pt x="8711" y="28442"/>
                </a:cubicBezTo>
                <a:cubicBezTo>
                  <a:pt x="8769" y="28403"/>
                  <a:pt x="8813" y="28379"/>
                  <a:pt x="8842" y="28379"/>
                </a:cubicBezTo>
                <a:close/>
                <a:moveTo>
                  <a:pt x="14416" y="28278"/>
                </a:moveTo>
                <a:cubicBezTo>
                  <a:pt x="14430" y="28278"/>
                  <a:pt x="14439" y="28280"/>
                  <a:pt x="14445" y="28284"/>
                </a:cubicBezTo>
                <a:cubicBezTo>
                  <a:pt x="14471" y="28415"/>
                  <a:pt x="14497" y="28573"/>
                  <a:pt x="14471" y="28705"/>
                </a:cubicBezTo>
                <a:cubicBezTo>
                  <a:pt x="14457" y="28878"/>
                  <a:pt x="14450" y="28957"/>
                  <a:pt x="14430" y="28957"/>
                </a:cubicBezTo>
                <a:cubicBezTo>
                  <a:pt x="14413" y="28957"/>
                  <a:pt x="14387" y="28904"/>
                  <a:pt x="14340" y="28810"/>
                </a:cubicBezTo>
                <a:cubicBezTo>
                  <a:pt x="14308" y="28715"/>
                  <a:pt x="14258" y="28668"/>
                  <a:pt x="14199" y="28668"/>
                </a:cubicBezTo>
                <a:cubicBezTo>
                  <a:pt x="14161" y="28668"/>
                  <a:pt x="14119" y="28689"/>
                  <a:pt x="14077" y="28731"/>
                </a:cubicBezTo>
                <a:cubicBezTo>
                  <a:pt x="14024" y="28784"/>
                  <a:pt x="13971" y="28803"/>
                  <a:pt x="13925" y="28803"/>
                </a:cubicBezTo>
                <a:cubicBezTo>
                  <a:pt x="13879" y="28803"/>
                  <a:pt x="13840" y="28784"/>
                  <a:pt x="13814" y="28757"/>
                </a:cubicBezTo>
                <a:lnTo>
                  <a:pt x="13814" y="28784"/>
                </a:lnTo>
                <a:cubicBezTo>
                  <a:pt x="13796" y="28766"/>
                  <a:pt x="13770" y="28757"/>
                  <a:pt x="13740" y="28757"/>
                </a:cubicBezTo>
                <a:cubicBezTo>
                  <a:pt x="13679" y="28757"/>
                  <a:pt x="13603" y="28792"/>
                  <a:pt x="13551" y="28863"/>
                </a:cubicBezTo>
                <a:cubicBezTo>
                  <a:pt x="13483" y="28913"/>
                  <a:pt x="13404" y="28942"/>
                  <a:pt x="13342" y="28942"/>
                </a:cubicBezTo>
                <a:cubicBezTo>
                  <a:pt x="13308" y="28942"/>
                  <a:pt x="13280" y="28934"/>
                  <a:pt x="13261" y="28915"/>
                </a:cubicBezTo>
                <a:cubicBezTo>
                  <a:pt x="13209" y="28863"/>
                  <a:pt x="13235" y="28757"/>
                  <a:pt x="13288" y="28705"/>
                </a:cubicBezTo>
                <a:cubicBezTo>
                  <a:pt x="13434" y="28582"/>
                  <a:pt x="14240" y="28278"/>
                  <a:pt x="14416" y="28278"/>
                </a:cubicBezTo>
                <a:close/>
                <a:moveTo>
                  <a:pt x="9196" y="28354"/>
                </a:moveTo>
                <a:cubicBezTo>
                  <a:pt x="9237" y="28354"/>
                  <a:pt x="9302" y="28413"/>
                  <a:pt x="9421" y="28521"/>
                </a:cubicBezTo>
                <a:cubicBezTo>
                  <a:pt x="9546" y="28624"/>
                  <a:pt x="9702" y="28695"/>
                  <a:pt x="9802" y="28695"/>
                </a:cubicBezTo>
                <a:cubicBezTo>
                  <a:pt x="9829" y="28695"/>
                  <a:pt x="9852" y="28690"/>
                  <a:pt x="9869" y="28678"/>
                </a:cubicBezTo>
                <a:cubicBezTo>
                  <a:pt x="9908" y="28652"/>
                  <a:pt x="9948" y="28639"/>
                  <a:pt x="9987" y="28639"/>
                </a:cubicBezTo>
                <a:cubicBezTo>
                  <a:pt x="10026" y="28639"/>
                  <a:pt x="10066" y="28652"/>
                  <a:pt x="10105" y="28678"/>
                </a:cubicBezTo>
                <a:cubicBezTo>
                  <a:pt x="10180" y="28753"/>
                  <a:pt x="9333" y="28970"/>
                  <a:pt x="9110" y="28970"/>
                </a:cubicBezTo>
                <a:cubicBezTo>
                  <a:pt x="9098" y="28970"/>
                  <a:pt x="9088" y="28969"/>
                  <a:pt x="9080" y="28968"/>
                </a:cubicBezTo>
                <a:cubicBezTo>
                  <a:pt x="9080" y="28836"/>
                  <a:pt x="9080" y="28731"/>
                  <a:pt x="9106" y="28626"/>
                </a:cubicBezTo>
                <a:cubicBezTo>
                  <a:pt x="9135" y="28439"/>
                  <a:pt x="9148" y="28354"/>
                  <a:pt x="9196" y="28354"/>
                </a:cubicBezTo>
                <a:close/>
                <a:moveTo>
                  <a:pt x="12572" y="28705"/>
                </a:moveTo>
                <a:cubicBezTo>
                  <a:pt x="12592" y="28705"/>
                  <a:pt x="12613" y="28713"/>
                  <a:pt x="12630" y="28731"/>
                </a:cubicBezTo>
                <a:cubicBezTo>
                  <a:pt x="12683" y="28784"/>
                  <a:pt x="12683" y="28889"/>
                  <a:pt x="12630" y="28941"/>
                </a:cubicBezTo>
                <a:cubicBezTo>
                  <a:pt x="12551" y="28994"/>
                  <a:pt x="12499" y="29020"/>
                  <a:pt x="12472" y="29020"/>
                </a:cubicBezTo>
                <a:cubicBezTo>
                  <a:pt x="12446" y="28941"/>
                  <a:pt x="12446" y="28863"/>
                  <a:pt x="12472" y="28810"/>
                </a:cubicBezTo>
                <a:cubicBezTo>
                  <a:pt x="12490" y="28740"/>
                  <a:pt x="12531" y="28705"/>
                  <a:pt x="12572" y="28705"/>
                </a:cubicBezTo>
                <a:close/>
                <a:moveTo>
                  <a:pt x="18003" y="28623"/>
                </a:moveTo>
                <a:cubicBezTo>
                  <a:pt x="18098" y="28623"/>
                  <a:pt x="18193" y="28649"/>
                  <a:pt x="18258" y="28705"/>
                </a:cubicBezTo>
                <a:cubicBezTo>
                  <a:pt x="18442" y="28889"/>
                  <a:pt x="18285" y="29178"/>
                  <a:pt x="18022" y="29204"/>
                </a:cubicBezTo>
                <a:lnTo>
                  <a:pt x="17995" y="29204"/>
                </a:lnTo>
                <a:cubicBezTo>
                  <a:pt x="17811" y="29204"/>
                  <a:pt x="17653" y="29047"/>
                  <a:pt x="17653" y="28863"/>
                </a:cubicBezTo>
                <a:cubicBezTo>
                  <a:pt x="17653" y="28710"/>
                  <a:pt x="17829" y="28623"/>
                  <a:pt x="18003" y="28623"/>
                </a:cubicBezTo>
                <a:close/>
                <a:moveTo>
                  <a:pt x="8748" y="29299"/>
                </a:moveTo>
                <a:cubicBezTo>
                  <a:pt x="8770" y="29299"/>
                  <a:pt x="8793" y="29302"/>
                  <a:pt x="8817" y="29310"/>
                </a:cubicBezTo>
                <a:cubicBezTo>
                  <a:pt x="8922" y="29310"/>
                  <a:pt x="8922" y="29389"/>
                  <a:pt x="8869" y="29467"/>
                </a:cubicBezTo>
                <a:cubicBezTo>
                  <a:pt x="8843" y="29494"/>
                  <a:pt x="8803" y="29507"/>
                  <a:pt x="8764" y="29507"/>
                </a:cubicBezTo>
                <a:cubicBezTo>
                  <a:pt x="8725" y="29507"/>
                  <a:pt x="8685" y="29494"/>
                  <a:pt x="8659" y="29467"/>
                </a:cubicBezTo>
                <a:cubicBezTo>
                  <a:pt x="8606" y="29415"/>
                  <a:pt x="8580" y="29336"/>
                  <a:pt x="8606" y="29310"/>
                </a:cubicBezTo>
                <a:lnTo>
                  <a:pt x="8606" y="29310"/>
                </a:lnTo>
                <a:lnTo>
                  <a:pt x="8606" y="29336"/>
                </a:lnTo>
                <a:cubicBezTo>
                  <a:pt x="8643" y="29317"/>
                  <a:pt x="8694" y="29299"/>
                  <a:pt x="8748" y="29299"/>
                </a:cubicBezTo>
                <a:close/>
                <a:moveTo>
                  <a:pt x="13553" y="29052"/>
                </a:moveTo>
                <a:cubicBezTo>
                  <a:pt x="13607" y="29052"/>
                  <a:pt x="13678" y="29095"/>
                  <a:pt x="13735" y="29152"/>
                </a:cubicBezTo>
                <a:cubicBezTo>
                  <a:pt x="13866" y="29283"/>
                  <a:pt x="13682" y="29546"/>
                  <a:pt x="13419" y="29573"/>
                </a:cubicBezTo>
                <a:lnTo>
                  <a:pt x="13419" y="29599"/>
                </a:lnTo>
                <a:cubicBezTo>
                  <a:pt x="13288" y="29599"/>
                  <a:pt x="13340" y="29257"/>
                  <a:pt x="13498" y="29073"/>
                </a:cubicBezTo>
                <a:cubicBezTo>
                  <a:pt x="13513" y="29058"/>
                  <a:pt x="13531" y="29052"/>
                  <a:pt x="13553" y="29052"/>
                </a:cubicBezTo>
                <a:close/>
                <a:moveTo>
                  <a:pt x="14180" y="29624"/>
                </a:moveTo>
                <a:cubicBezTo>
                  <a:pt x="14205" y="29624"/>
                  <a:pt x="14233" y="29633"/>
                  <a:pt x="14261" y="29652"/>
                </a:cubicBezTo>
                <a:cubicBezTo>
                  <a:pt x="14313" y="29704"/>
                  <a:pt x="14313" y="29809"/>
                  <a:pt x="14234" y="29862"/>
                </a:cubicBezTo>
                <a:lnTo>
                  <a:pt x="14261" y="29862"/>
                </a:lnTo>
                <a:cubicBezTo>
                  <a:pt x="14203" y="29900"/>
                  <a:pt x="14159" y="29925"/>
                  <a:pt x="14130" y="29925"/>
                </a:cubicBezTo>
                <a:cubicBezTo>
                  <a:pt x="14119" y="29925"/>
                  <a:pt x="14110" y="29922"/>
                  <a:pt x="14103" y="29915"/>
                </a:cubicBezTo>
                <a:cubicBezTo>
                  <a:pt x="14077" y="29915"/>
                  <a:pt x="14077" y="29809"/>
                  <a:pt x="14103" y="29704"/>
                </a:cubicBezTo>
                <a:cubicBezTo>
                  <a:pt x="14103" y="29653"/>
                  <a:pt x="14136" y="29624"/>
                  <a:pt x="14180" y="29624"/>
                </a:cubicBezTo>
                <a:close/>
                <a:moveTo>
                  <a:pt x="7148" y="28780"/>
                </a:moveTo>
                <a:cubicBezTo>
                  <a:pt x="7160" y="28780"/>
                  <a:pt x="7173" y="28781"/>
                  <a:pt x="7186" y="28784"/>
                </a:cubicBezTo>
                <a:cubicBezTo>
                  <a:pt x="7344" y="28810"/>
                  <a:pt x="7317" y="28863"/>
                  <a:pt x="7160" y="28915"/>
                </a:cubicBezTo>
                <a:cubicBezTo>
                  <a:pt x="7067" y="28946"/>
                  <a:pt x="7056" y="28959"/>
                  <a:pt x="7105" y="28959"/>
                </a:cubicBezTo>
                <a:cubicBezTo>
                  <a:pt x="7139" y="28959"/>
                  <a:pt x="7204" y="28952"/>
                  <a:pt x="7291" y="28941"/>
                </a:cubicBezTo>
                <a:cubicBezTo>
                  <a:pt x="7475" y="28915"/>
                  <a:pt x="7659" y="28863"/>
                  <a:pt x="7843" y="28810"/>
                </a:cubicBezTo>
                <a:cubicBezTo>
                  <a:pt x="7885" y="28793"/>
                  <a:pt x="7916" y="28785"/>
                  <a:pt x="7937" y="28785"/>
                </a:cubicBezTo>
                <a:cubicBezTo>
                  <a:pt x="7981" y="28785"/>
                  <a:pt x="7976" y="28825"/>
                  <a:pt x="7922" y="28915"/>
                </a:cubicBezTo>
                <a:cubicBezTo>
                  <a:pt x="7896" y="29020"/>
                  <a:pt x="7949" y="29152"/>
                  <a:pt x="8054" y="29178"/>
                </a:cubicBezTo>
                <a:cubicBezTo>
                  <a:pt x="8159" y="29231"/>
                  <a:pt x="8212" y="29310"/>
                  <a:pt x="8133" y="29389"/>
                </a:cubicBezTo>
                <a:cubicBezTo>
                  <a:pt x="8097" y="29412"/>
                  <a:pt x="8051" y="29425"/>
                  <a:pt x="8004" y="29425"/>
                </a:cubicBezTo>
                <a:cubicBezTo>
                  <a:pt x="7946" y="29425"/>
                  <a:pt x="7887" y="29406"/>
                  <a:pt x="7843" y="29362"/>
                </a:cubicBezTo>
                <a:cubicBezTo>
                  <a:pt x="7820" y="29331"/>
                  <a:pt x="7787" y="29316"/>
                  <a:pt x="7746" y="29316"/>
                </a:cubicBezTo>
                <a:cubicBezTo>
                  <a:pt x="7650" y="29316"/>
                  <a:pt x="7510" y="29399"/>
                  <a:pt x="7344" y="29546"/>
                </a:cubicBezTo>
                <a:cubicBezTo>
                  <a:pt x="7133" y="29757"/>
                  <a:pt x="7054" y="29888"/>
                  <a:pt x="7212" y="29915"/>
                </a:cubicBezTo>
                <a:cubicBezTo>
                  <a:pt x="7370" y="29967"/>
                  <a:pt x="7344" y="29967"/>
                  <a:pt x="7212" y="29993"/>
                </a:cubicBezTo>
                <a:cubicBezTo>
                  <a:pt x="7054" y="29993"/>
                  <a:pt x="6870" y="29941"/>
                  <a:pt x="6739" y="29862"/>
                </a:cubicBezTo>
                <a:cubicBezTo>
                  <a:pt x="6607" y="29783"/>
                  <a:pt x="6476" y="29704"/>
                  <a:pt x="6423" y="29704"/>
                </a:cubicBezTo>
                <a:cubicBezTo>
                  <a:pt x="6397" y="29678"/>
                  <a:pt x="6476" y="29625"/>
                  <a:pt x="6607" y="29573"/>
                </a:cubicBezTo>
                <a:lnTo>
                  <a:pt x="6581" y="29573"/>
                </a:lnTo>
                <a:cubicBezTo>
                  <a:pt x="6739" y="29467"/>
                  <a:pt x="6844" y="29310"/>
                  <a:pt x="6897" y="29126"/>
                </a:cubicBezTo>
                <a:cubicBezTo>
                  <a:pt x="6968" y="28889"/>
                  <a:pt x="7039" y="28780"/>
                  <a:pt x="7148" y="28780"/>
                </a:cubicBezTo>
                <a:close/>
                <a:moveTo>
                  <a:pt x="16397" y="29621"/>
                </a:moveTo>
                <a:cubicBezTo>
                  <a:pt x="16402" y="29621"/>
                  <a:pt x="16409" y="29622"/>
                  <a:pt x="16417" y="29625"/>
                </a:cubicBezTo>
                <a:cubicBezTo>
                  <a:pt x="16549" y="29704"/>
                  <a:pt x="16654" y="29809"/>
                  <a:pt x="16733" y="29915"/>
                </a:cubicBezTo>
                <a:cubicBezTo>
                  <a:pt x="16756" y="29971"/>
                  <a:pt x="16754" y="29999"/>
                  <a:pt x="16732" y="29999"/>
                </a:cubicBezTo>
                <a:cubicBezTo>
                  <a:pt x="16703" y="29999"/>
                  <a:pt x="16638" y="29952"/>
                  <a:pt x="16549" y="29862"/>
                </a:cubicBezTo>
                <a:cubicBezTo>
                  <a:pt x="16407" y="29720"/>
                  <a:pt x="16350" y="29621"/>
                  <a:pt x="16397" y="29621"/>
                </a:cubicBezTo>
                <a:close/>
                <a:moveTo>
                  <a:pt x="8224" y="29595"/>
                </a:moveTo>
                <a:cubicBezTo>
                  <a:pt x="8294" y="29595"/>
                  <a:pt x="8366" y="29621"/>
                  <a:pt x="8422" y="29678"/>
                </a:cubicBezTo>
                <a:cubicBezTo>
                  <a:pt x="8632" y="29862"/>
                  <a:pt x="8554" y="30046"/>
                  <a:pt x="8291" y="30072"/>
                </a:cubicBezTo>
                <a:lnTo>
                  <a:pt x="8264" y="30072"/>
                </a:lnTo>
                <a:cubicBezTo>
                  <a:pt x="8001" y="30072"/>
                  <a:pt x="7870" y="29836"/>
                  <a:pt x="8054" y="29652"/>
                </a:cubicBezTo>
                <a:cubicBezTo>
                  <a:pt x="8103" y="29615"/>
                  <a:pt x="8163" y="29595"/>
                  <a:pt x="8224" y="29595"/>
                </a:cubicBezTo>
                <a:close/>
                <a:moveTo>
                  <a:pt x="21593" y="29809"/>
                </a:moveTo>
                <a:cubicBezTo>
                  <a:pt x="21613" y="29809"/>
                  <a:pt x="21633" y="29818"/>
                  <a:pt x="21651" y="29836"/>
                </a:cubicBezTo>
                <a:cubicBezTo>
                  <a:pt x="21704" y="29888"/>
                  <a:pt x="21704" y="29993"/>
                  <a:pt x="21651" y="30046"/>
                </a:cubicBezTo>
                <a:cubicBezTo>
                  <a:pt x="21598" y="30099"/>
                  <a:pt x="21520" y="30125"/>
                  <a:pt x="21493" y="30125"/>
                </a:cubicBezTo>
                <a:cubicBezTo>
                  <a:pt x="21467" y="30099"/>
                  <a:pt x="21467" y="29993"/>
                  <a:pt x="21493" y="29915"/>
                </a:cubicBezTo>
                <a:cubicBezTo>
                  <a:pt x="21511" y="29844"/>
                  <a:pt x="21552" y="29809"/>
                  <a:pt x="21593" y="29809"/>
                </a:cubicBezTo>
                <a:close/>
                <a:moveTo>
                  <a:pt x="9495" y="29813"/>
                </a:moveTo>
                <a:cubicBezTo>
                  <a:pt x="9750" y="29813"/>
                  <a:pt x="10052" y="30043"/>
                  <a:pt x="9895" y="30178"/>
                </a:cubicBezTo>
                <a:cubicBezTo>
                  <a:pt x="9872" y="30194"/>
                  <a:pt x="9825" y="30202"/>
                  <a:pt x="9764" y="30202"/>
                </a:cubicBezTo>
                <a:cubicBezTo>
                  <a:pt x="9539" y="30202"/>
                  <a:pt x="9132" y="30102"/>
                  <a:pt x="9132" y="30020"/>
                </a:cubicBezTo>
                <a:cubicBezTo>
                  <a:pt x="9132" y="29993"/>
                  <a:pt x="9237" y="29915"/>
                  <a:pt x="9369" y="29836"/>
                </a:cubicBezTo>
                <a:cubicBezTo>
                  <a:pt x="9408" y="29820"/>
                  <a:pt x="9451" y="29813"/>
                  <a:pt x="9495" y="29813"/>
                </a:cubicBezTo>
                <a:close/>
                <a:moveTo>
                  <a:pt x="6010" y="29820"/>
                </a:moveTo>
                <a:cubicBezTo>
                  <a:pt x="6040" y="29820"/>
                  <a:pt x="6081" y="29825"/>
                  <a:pt x="6134" y="29836"/>
                </a:cubicBezTo>
                <a:cubicBezTo>
                  <a:pt x="6344" y="29888"/>
                  <a:pt x="6423" y="29967"/>
                  <a:pt x="6397" y="30125"/>
                </a:cubicBezTo>
                <a:cubicBezTo>
                  <a:pt x="6397" y="30198"/>
                  <a:pt x="6380" y="30237"/>
                  <a:pt x="6341" y="30237"/>
                </a:cubicBezTo>
                <a:cubicBezTo>
                  <a:pt x="6295" y="30237"/>
                  <a:pt x="6220" y="30185"/>
                  <a:pt x="6108" y="30072"/>
                </a:cubicBezTo>
                <a:cubicBezTo>
                  <a:pt x="5939" y="29904"/>
                  <a:pt x="5889" y="29820"/>
                  <a:pt x="6010" y="29820"/>
                </a:cubicBezTo>
                <a:close/>
                <a:moveTo>
                  <a:pt x="14505" y="30093"/>
                </a:moveTo>
                <a:cubicBezTo>
                  <a:pt x="14631" y="30093"/>
                  <a:pt x="14717" y="30217"/>
                  <a:pt x="14682" y="30414"/>
                </a:cubicBezTo>
                <a:cubicBezTo>
                  <a:pt x="14654" y="30567"/>
                  <a:pt x="14633" y="30632"/>
                  <a:pt x="14593" y="30632"/>
                </a:cubicBezTo>
                <a:cubicBezTo>
                  <a:pt x="14557" y="30632"/>
                  <a:pt x="14505" y="30580"/>
                  <a:pt x="14419" y="30493"/>
                </a:cubicBezTo>
                <a:cubicBezTo>
                  <a:pt x="14313" y="30362"/>
                  <a:pt x="14261" y="30230"/>
                  <a:pt x="14340" y="30178"/>
                </a:cubicBezTo>
                <a:lnTo>
                  <a:pt x="14313" y="30178"/>
                </a:lnTo>
                <a:cubicBezTo>
                  <a:pt x="14380" y="30119"/>
                  <a:pt x="14447" y="30093"/>
                  <a:pt x="14505" y="30093"/>
                </a:cubicBezTo>
                <a:close/>
                <a:moveTo>
                  <a:pt x="15085" y="30493"/>
                </a:moveTo>
                <a:cubicBezTo>
                  <a:pt x="15105" y="30493"/>
                  <a:pt x="15129" y="30502"/>
                  <a:pt x="15155" y="30519"/>
                </a:cubicBezTo>
                <a:cubicBezTo>
                  <a:pt x="15208" y="30572"/>
                  <a:pt x="15208" y="30677"/>
                  <a:pt x="15129" y="30730"/>
                </a:cubicBezTo>
                <a:lnTo>
                  <a:pt x="15155" y="30730"/>
                </a:lnTo>
                <a:cubicBezTo>
                  <a:pt x="15076" y="30782"/>
                  <a:pt x="14997" y="30809"/>
                  <a:pt x="14997" y="30809"/>
                </a:cubicBezTo>
                <a:cubicBezTo>
                  <a:pt x="14971" y="30730"/>
                  <a:pt x="14971" y="30651"/>
                  <a:pt x="14997" y="30598"/>
                </a:cubicBezTo>
                <a:cubicBezTo>
                  <a:pt x="15015" y="30528"/>
                  <a:pt x="15044" y="30493"/>
                  <a:pt x="15085" y="30493"/>
                </a:cubicBezTo>
                <a:close/>
                <a:moveTo>
                  <a:pt x="6875" y="30244"/>
                </a:moveTo>
                <a:cubicBezTo>
                  <a:pt x="6949" y="30244"/>
                  <a:pt x="7024" y="30285"/>
                  <a:pt x="7054" y="30362"/>
                </a:cubicBezTo>
                <a:cubicBezTo>
                  <a:pt x="7097" y="30418"/>
                  <a:pt x="7162" y="30444"/>
                  <a:pt x="7225" y="30444"/>
                </a:cubicBezTo>
                <a:cubicBezTo>
                  <a:pt x="7280" y="30444"/>
                  <a:pt x="7333" y="30425"/>
                  <a:pt x="7370" y="30388"/>
                </a:cubicBezTo>
                <a:cubicBezTo>
                  <a:pt x="7436" y="30331"/>
                  <a:pt x="7489" y="30302"/>
                  <a:pt x="7540" y="30302"/>
                </a:cubicBezTo>
                <a:cubicBezTo>
                  <a:pt x="7631" y="30302"/>
                  <a:pt x="7718" y="30396"/>
                  <a:pt x="7870" y="30598"/>
                </a:cubicBezTo>
                <a:cubicBezTo>
                  <a:pt x="7955" y="30770"/>
                  <a:pt x="7863" y="30852"/>
                  <a:pt x="7649" y="30852"/>
                </a:cubicBezTo>
                <a:cubicBezTo>
                  <a:pt x="7535" y="30852"/>
                  <a:pt x="7386" y="30828"/>
                  <a:pt x="7212" y="30782"/>
                </a:cubicBezTo>
                <a:lnTo>
                  <a:pt x="7212" y="30756"/>
                </a:lnTo>
                <a:cubicBezTo>
                  <a:pt x="6581" y="30598"/>
                  <a:pt x="6528" y="30519"/>
                  <a:pt x="6739" y="30309"/>
                </a:cubicBezTo>
                <a:cubicBezTo>
                  <a:pt x="6772" y="30265"/>
                  <a:pt x="6823" y="30244"/>
                  <a:pt x="6875" y="30244"/>
                </a:cubicBezTo>
                <a:close/>
                <a:moveTo>
                  <a:pt x="8830" y="30224"/>
                </a:moveTo>
                <a:cubicBezTo>
                  <a:pt x="8915" y="30224"/>
                  <a:pt x="8974" y="30322"/>
                  <a:pt x="8948" y="30519"/>
                </a:cubicBezTo>
                <a:lnTo>
                  <a:pt x="8922" y="30519"/>
                </a:lnTo>
                <a:cubicBezTo>
                  <a:pt x="8905" y="30671"/>
                  <a:pt x="8877" y="30736"/>
                  <a:pt x="8832" y="30736"/>
                </a:cubicBezTo>
                <a:cubicBezTo>
                  <a:pt x="8807" y="30736"/>
                  <a:pt x="8776" y="30715"/>
                  <a:pt x="8738" y="30677"/>
                </a:cubicBezTo>
                <a:cubicBezTo>
                  <a:pt x="8699" y="30638"/>
                  <a:pt x="8670" y="30617"/>
                  <a:pt x="8653" y="30617"/>
                </a:cubicBezTo>
                <a:cubicBezTo>
                  <a:pt x="8624" y="30617"/>
                  <a:pt x="8626" y="30677"/>
                  <a:pt x="8659" y="30809"/>
                </a:cubicBezTo>
                <a:cubicBezTo>
                  <a:pt x="8675" y="30939"/>
                  <a:pt x="8671" y="30989"/>
                  <a:pt x="8641" y="30989"/>
                </a:cubicBezTo>
                <a:cubicBezTo>
                  <a:pt x="8622" y="30989"/>
                  <a:pt x="8594" y="30970"/>
                  <a:pt x="8554" y="30940"/>
                </a:cubicBezTo>
                <a:cubicBezTo>
                  <a:pt x="8501" y="30809"/>
                  <a:pt x="8501" y="30651"/>
                  <a:pt x="8554" y="30519"/>
                </a:cubicBezTo>
                <a:cubicBezTo>
                  <a:pt x="8632" y="30322"/>
                  <a:pt x="8744" y="30224"/>
                  <a:pt x="8830" y="30224"/>
                </a:cubicBezTo>
                <a:close/>
                <a:moveTo>
                  <a:pt x="15781" y="30719"/>
                </a:moveTo>
                <a:cubicBezTo>
                  <a:pt x="15795" y="30719"/>
                  <a:pt x="15805" y="30723"/>
                  <a:pt x="15812" y="30730"/>
                </a:cubicBezTo>
                <a:cubicBezTo>
                  <a:pt x="15839" y="30756"/>
                  <a:pt x="15839" y="30861"/>
                  <a:pt x="15812" y="30940"/>
                </a:cubicBezTo>
                <a:cubicBezTo>
                  <a:pt x="15777" y="31010"/>
                  <a:pt x="15742" y="31045"/>
                  <a:pt x="15699" y="31045"/>
                </a:cubicBezTo>
                <a:cubicBezTo>
                  <a:pt x="15678" y="31045"/>
                  <a:pt x="15655" y="31037"/>
                  <a:pt x="15628" y="31019"/>
                </a:cubicBezTo>
                <a:cubicBezTo>
                  <a:pt x="15576" y="30940"/>
                  <a:pt x="15576" y="30861"/>
                  <a:pt x="15628" y="30782"/>
                </a:cubicBezTo>
                <a:cubicBezTo>
                  <a:pt x="15686" y="30744"/>
                  <a:pt x="15744" y="30719"/>
                  <a:pt x="15781" y="30719"/>
                </a:cubicBezTo>
                <a:close/>
                <a:moveTo>
                  <a:pt x="14401" y="30878"/>
                </a:moveTo>
                <a:cubicBezTo>
                  <a:pt x="14434" y="30878"/>
                  <a:pt x="14466" y="30881"/>
                  <a:pt x="14497" y="30888"/>
                </a:cubicBezTo>
                <a:cubicBezTo>
                  <a:pt x="14708" y="30914"/>
                  <a:pt x="14813" y="30967"/>
                  <a:pt x="14760" y="31072"/>
                </a:cubicBezTo>
                <a:lnTo>
                  <a:pt x="14760" y="31045"/>
                </a:lnTo>
                <a:cubicBezTo>
                  <a:pt x="14673" y="31133"/>
                  <a:pt x="14550" y="31184"/>
                  <a:pt x="14421" y="31184"/>
                </a:cubicBezTo>
                <a:cubicBezTo>
                  <a:pt x="14394" y="31184"/>
                  <a:pt x="14367" y="31181"/>
                  <a:pt x="14340" y="31177"/>
                </a:cubicBezTo>
                <a:cubicBezTo>
                  <a:pt x="14129" y="31151"/>
                  <a:pt x="14024" y="31098"/>
                  <a:pt x="14077" y="30993"/>
                </a:cubicBezTo>
                <a:cubicBezTo>
                  <a:pt x="14177" y="30912"/>
                  <a:pt x="14293" y="30878"/>
                  <a:pt x="14401" y="30878"/>
                </a:cubicBezTo>
                <a:close/>
                <a:moveTo>
                  <a:pt x="5503" y="30582"/>
                </a:moveTo>
                <a:cubicBezTo>
                  <a:pt x="5598" y="30582"/>
                  <a:pt x="5837" y="30848"/>
                  <a:pt x="6002" y="31230"/>
                </a:cubicBezTo>
                <a:cubicBezTo>
                  <a:pt x="6186" y="31634"/>
                  <a:pt x="6280" y="31948"/>
                  <a:pt x="6230" y="31948"/>
                </a:cubicBezTo>
                <a:cubicBezTo>
                  <a:pt x="6209" y="31948"/>
                  <a:pt x="6161" y="31890"/>
                  <a:pt x="6081" y="31756"/>
                </a:cubicBezTo>
                <a:cubicBezTo>
                  <a:pt x="6002" y="31598"/>
                  <a:pt x="5818" y="31519"/>
                  <a:pt x="5661" y="31519"/>
                </a:cubicBezTo>
                <a:cubicBezTo>
                  <a:pt x="5623" y="31525"/>
                  <a:pt x="5586" y="31528"/>
                  <a:pt x="5550" y="31528"/>
                </a:cubicBezTo>
                <a:cubicBezTo>
                  <a:pt x="5431" y="31528"/>
                  <a:pt x="5320" y="31494"/>
                  <a:pt x="5240" y="31414"/>
                </a:cubicBezTo>
                <a:cubicBezTo>
                  <a:pt x="5135" y="31308"/>
                  <a:pt x="5135" y="31282"/>
                  <a:pt x="5398" y="31230"/>
                </a:cubicBezTo>
                <a:lnTo>
                  <a:pt x="5371" y="31230"/>
                </a:lnTo>
                <a:cubicBezTo>
                  <a:pt x="5608" y="31203"/>
                  <a:pt x="5634" y="31151"/>
                  <a:pt x="5529" y="30888"/>
                </a:cubicBezTo>
                <a:cubicBezTo>
                  <a:pt x="5442" y="30674"/>
                  <a:pt x="5448" y="30582"/>
                  <a:pt x="5503" y="30582"/>
                </a:cubicBezTo>
                <a:close/>
                <a:moveTo>
                  <a:pt x="4597" y="30513"/>
                </a:moveTo>
                <a:cubicBezTo>
                  <a:pt x="4766" y="30513"/>
                  <a:pt x="4943" y="30764"/>
                  <a:pt x="4924" y="31072"/>
                </a:cubicBezTo>
                <a:cubicBezTo>
                  <a:pt x="4924" y="31308"/>
                  <a:pt x="4950" y="31493"/>
                  <a:pt x="5029" y="31493"/>
                </a:cubicBezTo>
                <a:cubicBezTo>
                  <a:pt x="5082" y="31493"/>
                  <a:pt x="5082" y="31519"/>
                  <a:pt x="5029" y="31598"/>
                </a:cubicBezTo>
                <a:cubicBezTo>
                  <a:pt x="4965" y="31641"/>
                  <a:pt x="4883" y="31684"/>
                  <a:pt x="4798" y="31684"/>
                </a:cubicBezTo>
                <a:cubicBezTo>
                  <a:pt x="4779" y="31684"/>
                  <a:pt x="4759" y="31681"/>
                  <a:pt x="4740" y="31677"/>
                </a:cubicBezTo>
                <a:cubicBezTo>
                  <a:pt x="4530" y="31729"/>
                  <a:pt x="4346" y="31808"/>
                  <a:pt x="4188" y="31913"/>
                </a:cubicBezTo>
                <a:cubicBezTo>
                  <a:pt x="4004" y="32032"/>
                  <a:pt x="3860" y="32089"/>
                  <a:pt x="3766" y="32089"/>
                </a:cubicBezTo>
                <a:cubicBezTo>
                  <a:pt x="3630" y="32089"/>
                  <a:pt x="3595" y="31972"/>
                  <a:pt x="3688" y="31756"/>
                </a:cubicBezTo>
                <a:cubicBezTo>
                  <a:pt x="3767" y="31624"/>
                  <a:pt x="3898" y="31545"/>
                  <a:pt x="4056" y="31519"/>
                </a:cubicBezTo>
                <a:cubicBezTo>
                  <a:pt x="4477" y="31493"/>
                  <a:pt x="4503" y="31361"/>
                  <a:pt x="4161" y="31019"/>
                </a:cubicBezTo>
                <a:cubicBezTo>
                  <a:pt x="3973" y="30854"/>
                  <a:pt x="3932" y="30752"/>
                  <a:pt x="4021" y="30752"/>
                </a:cubicBezTo>
                <a:cubicBezTo>
                  <a:pt x="4031" y="30752"/>
                  <a:pt x="4043" y="30753"/>
                  <a:pt x="4056" y="30756"/>
                </a:cubicBezTo>
                <a:cubicBezTo>
                  <a:pt x="4188" y="30756"/>
                  <a:pt x="4319" y="30704"/>
                  <a:pt x="4424" y="30625"/>
                </a:cubicBezTo>
                <a:cubicBezTo>
                  <a:pt x="4474" y="30547"/>
                  <a:pt x="4535" y="30513"/>
                  <a:pt x="4597" y="30513"/>
                </a:cubicBezTo>
                <a:close/>
                <a:moveTo>
                  <a:pt x="5240" y="31729"/>
                </a:moveTo>
                <a:lnTo>
                  <a:pt x="5240" y="31756"/>
                </a:lnTo>
                <a:cubicBezTo>
                  <a:pt x="5319" y="31756"/>
                  <a:pt x="5292" y="31887"/>
                  <a:pt x="5161" y="32019"/>
                </a:cubicBezTo>
                <a:cubicBezTo>
                  <a:pt x="5058" y="32101"/>
                  <a:pt x="4940" y="32167"/>
                  <a:pt x="4867" y="32167"/>
                </a:cubicBezTo>
                <a:cubicBezTo>
                  <a:pt x="4847" y="32167"/>
                  <a:pt x="4831" y="32162"/>
                  <a:pt x="4819" y="32150"/>
                </a:cubicBezTo>
                <a:cubicBezTo>
                  <a:pt x="4793" y="32097"/>
                  <a:pt x="4793" y="31966"/>
                  <a:pt x="4898" y="31887"/>
                </a:cubicBezTo>
                <a:cubicBezTo>
                  <a:pt x="4977" y="31782"/>
                  <a:pt x="5108" y="31729"/>
                  <a:pt x="5240" y="31729"/>
                </a:cubicBezTo>
                <a:close/>
                <a:moveTo>
                  <a:pt x="28265" y="0"/>
                </a:moveTo>
                <a:cubicBezTo>
                  <a:pt x="28199" y="0"/>
                  <a:pt x="28119" y="76"/>
                  <a:pt x="27989" y="222"/>
                </a:cubicBezTo>
                <a:cubicBezTo>
                  <a:pt x="27832" y="406"/>
                  <a:pt x="27595" y="695"/>
                  <a:pt x="27490" y="827"/>
                </a:cubicBezTo>
                <a:cubicBezTo>
                  <a:pt x="27306" y="1037"/>
                  <a:pt x="27069" y="1195"/>
                  <a:pt x="26832" y="1274"/>
                </a:cubicBezTo>
                <a:cubicBezTo>
                  <a:pt x="26254" y="1484"/>
                  <a:pt x="26227" y="1484"/>
                  <a:pt x="26595" y="1721"/>
                </a:cubicBezTo>
                <a:cubicBezTo>
                  <a:pt x="26753" y="1800"/>
                  <a:pt x="26832" y="1931"/>
                  <a:pt x="26780" y="2010"/>
                </a:cubicBezTo>
                <a:cubicBezTo>
                  <a:pt x="26742" y="2029"/>
                  <a:pt x="26705" y="2038"/>
                  <a:pt x="26670" y="2038"/>
                </a:cubicBezTo>
                <a:cubicBezTo>
                  <a:pt x="26606" y="2038"/>
                  <a:pt x="26550" y="2009"/>
                  <a:pt x="26517" y="1958"/>
                </a:cubicBezTo>
                <a:cubicBezTo>
                  <a:pt x="26480" y="1921"/>
                  <a:pt x="26438" y="1901"/>
                  <a:pt x="26400" y="1901"/>
                </a:cubicBezTo>
                <a:cubicBezTo>
                  <a:pt x="26357" y="1901"/>
                  <a:pt x="26320" y="1928"/>
                  <a:pt x="26306" y="1984"/>
                </a:cubicBezTo>
                <a:cubicBezTo>
                  <a:pt x="26289" y="2035"/>
                  <a:pt x="26250" y="2064"/>
                  <a:pt x="26211" y="2064"/>
                </a:cubicBezTo>
                <a:cubicBezTo>
                  <a:pt x="26189" y="2064"/>
                  <a:pt x="26167" y="2055"/>
                  <a:pt x="26148" y="2037"/>
                </a:cubicBezTo>
                <a:cubicBezTo>
                  <a:pt x="26142" y="2031"/>
                  <a:pt x="26135" y="2028"/>
                  <a:pt x="26126" y="2028"/>
                </a:cubicBezTo>
                <a:cubicBezTo>
                  <a:pt x="26054" y="2028"/>
                  <a:pt x="25891" y="2209"/>
                  <a:pt x="25728" y="2536"/>
                </a:cubicBezTo>
                <a:cubicBezTo>
                  <a:pt x="25466" y="3007"/>
                  <a:pt x="25378" y="3165"/>
                  <a:pt x="25295" y="3165"/>
                </a:cubicBezTo>
                <a:cubicBezTo>
                  <a:pt x="25252" y="3165"/>
                  <a:pt x="25211" y="3124"/>
                  <a:pt x="25149" y="3062"/>
                </a:cubicBezTo>
                <a:cubicBezTo>
                  <a:pt x="25105" y="3019"/>
                  <a:pt x="25054" y="2999"/>
                  <a:pt x="25003" y="2999"/>
                </a:cubicBezTo>
                <a:cubicBezTo>
                  <a:pt x="24962" y="2999"/>
                  <a:pt x="24921" y="3012"/>
                  <a:pt x="24886" y="3036"/>
                </a:cubicBezTo>
                <a:cubicBezTo>
                  <a:pt x="24807" y="3115"/>
                  <a:pt x="24833" y="3194"/>
                  <a:pt x="24939" y="3220"/>
                </a:cubicBezTo>
                <a:cubicBezTo>
                  <a:pt x="25044" y="3273"/>
                  <a:pt x="25070" y="3352"/>
                  <a:pt x="24965" y="3457"/>
                </a:cubicBezTo>
                <a:cubicBezTo>
                  <a:pt x="24925" y="3496"/>
                  <a:pt x="24886" y="3516"/>
                  <a:pt x="24856" y="3516"/>
                </a:cubicBezTo>
                <a:cubicBezTo>
                  <a:pt x="24827" y="3516"/>
                  <a:pt x="24807" y="3496"/>
                  <a:pt x="24807" y="3457"/>
                </a:cubicBezTo>
                <a:cubicBezTo>
                  <a:pt x="24798" y="3429"/>
                  <a:pt x="24779" y="3415"/>
                  <a:pt x="24754" y="3415"/>
                </a:cubicBezTo>
                <a:cubicBezTo>
                  <a:pt x="24705" y="3415"/>
                  <a:pt x="24630" y="3468"/>
                  <a:pt x="24544" y="3588"/>
                </a:cubicBezTo>
                <a:cubicBezTo>
                  <a:pt x="24454" y="3743"/>
                  <a:pt x="24401" y="3822"/>
                  <a:pt x="24381" y="3822"/>
                </a:cubicBezTo>
                <a:cubicBezTo>
                  <a:pt x="24359" y="3822"/>
                  <a:pt x="24372" y="3736"/>
                  <a:pt x="24413" y="3562"/>
                </a:cubicBezTo>
                <a:cubicBezTo>
                  <a:pt x="24465" y="3378"/>
                  <a:pt x="24413" y="3246"/>
                  <a:pt x="24360" y="3246"/>
                </a:cubicBezTo>
                <a:cubicBezTo>
                  <a:pt x="24281" y="3246"/>
                  <a:pt x="24176" y="3404"/>
                  <a:pt x="24150" y="3615"/>
                </a:cubicBezTo>
                <a:cubicBezTo>
                  <a:pt x="24126" y="3851"/>
                  <a:pt x="24059" y="3960"/>
                  <a:pt x="23950" y="3960"/>
                </a:cubicBezTo>
                <a:cubicBezTo>
                  <a:pt x="23938" y="3960"/>
                  <a:pt x="23926" y="3959"/>
                  <a:pt x="23913" y="3956"/>
                </a:cubicBezTo>
                <a:cubicBezTo>
                  <a:pt x="23729" y="3956"/>
                  <a:pt x="23518" y="4009"/>
                  <a:pt x="23361" y="4088"/>
                </a:cubicBezTo>
                <a:cubicBezTo>
                  <a:pt x="23045" y="4246"/>
                  <a:pt x="22966" y="4351"/>
                  <a:pt x="22992" y="4561"/>
                </a:cubicBezTo>
                <a:cubicBezTo>
                  <a:pt x="22966" y="4824"/>
                  <a:pt x="22835" y="5061"/>
                  <a:pt x="22650" y="5193"/>
                </a:cubicBezTo>
                <a:cubicBezTo>
                  <a:pt x="22387" y="5429"/>
                  <a:pt x="22309" y="5587"/>
                  <a:pt x="22414" y="5666"/>
                </a:cubicBezTo>
                <a:cubicBezTo>
                  <a:pt x="22519" y="5771"/>
                  <a:pt x="22493" y="5850"/>
                  <a:pt x="22387" y="5876"/>
                </a:cubicBezTo>
                <a:cubicBezTo>
                  <a:pt x="22370" y="5880"/>
                  <a:pt x="22353" y="5881"/>
                  <a:pt x="22337" y="5881"/>
                </a:cubicBezTo>
                <a:cubicBezTo>
                  <a:pt x="22230" y="5881"/>
                  <a:pt x="22147" y="5810"/>
                  <a:pt x="22124" y="5719"/>
                </a:cubicBezTo>
                <a:cubicBezTo>
                  <a:pt x="22099" y="5662"/>
                  <a:pt x="22059" y="5637"/>
                  <a:pt x="22011" y="5637"/>
                </a:cubicBezTo>
                <a:cubicBezTo>
                  <a:pt x="21860" y="5637"/>
                  <a:pt x="21638" y="5886"/>
                  <a:pt x="21598" y="6166"/>
                </a:cubicBezTo>
                <a:cubicBezTo>
                  <a:pt x="21598" y="6265"/>
                  <a:pt x="21587" y="6317"/>
                  <a:pt x="21560" y="6317"/>
                </a:cubicBezTo>
                <a:cubicBezTo>
                  <a:pt x="21531" y="6317"/>
                  <a:pt x="21484" y="6252"/>
                  <a:pt x="21414" y="6113"/>
                </a:cubicBezTo>
                <a:cubicBezTo>
                  <a:pt x="21359" y="5975"/>
                  <a:pt x="21318" y="5902"/>
                  <a:pt x="21285" y="5902"/>
                </a:cubicBezTo>
                <a:cubicBezTo>
                  <a:pt x="21254" y="5902"/>
                  <a:pt x="21229" y="5962"/>
                  <a:pt x="21204" y="6087"/>
                </a:cubicBezTo>
                <a:cubicBezTo>
                  <a:pt x="21181" y="6248"/>
                  <a:pt x="21118" y="6328"/>
                  <a:pt x="21049" y="6328"/>
                </a:cubicBezTo>
                <a:cubicBezTo>
                  <a:pt x="21040" y="6328"/>
                  <a:pt x="21030" y="6327"/>
                  <a:pt x="21020" y="6323"/>
                </a:cubicBezTo>
                <a:cubicBezTo>
                  <a:pt x="21006" y="6317"/>
                  <a:pt x="20991" y="6314"/>
                  <a:pt x="20977" y="6314"/>
                </a:cubicBezTo>
                <a:cubicBezTo>
                  <a:pt x="20756" y="6314"/>
                  <a:pt x="20559" y="7043"/>
                  <a:pt x="20757" y="7191"/>
                </a:cubicBezTo>
                <a:cubicBezTo>
                  <a:pt x="20994" y="7323"/>
                  <a:pt x="20809" y="7560"/>
                  <a:pt x="20441" y="7665"/>
                </a:cubicBezTo>
                <a:cubicBezTo>
                  <a:pt x="20394" y="7678"/>
                  <a:pt x="20355" y="7685"/>
                  <a:pt x="20324" y="7685"/>
                </a:cubicBezTo>
                <a:cubicBezTo>
                  <a:pt x="20237" y="7685"/>
                  <a:pt x="20218" y="7631"/>
                  <a:pt x="20257" y="7533"/>
                </a:cubicBezTo>
                <a:cubicBezTo>
                  <a:pt x="20283" y="7428"/>
                  <a:pt x="20257" y="7323"/>
                  <a:pt x="20205" y="7244"/>
                </a:cubicBezTo>
                <a:cubicBezTo>
                  <a:pt x="20197" y="7236"/>
                  <a:pt x="20188" y="7232"/>
                  <a:pt x="20180" y="7232"/>
                </a:cubicBezTo>
                <a:cubicBezTo>
                  <a:pt x="20129" y="7232"/>
                  <a:pt x="20065" y="7358"/>
                  <a:pt x="20020" y="7560"/>
                </a:cubicBezTo>
                <a:cubicBezTo>
                  <a:pt x="20002" y="7747"/>
                  <a:pt x="19969" y="7841"/>
                  <a:pt x="19953" y="7841"/>
                </a:cubicBezTo>
                <a:cubicBezTo>
                  <a:pt x="19946" y="7841"/>
                  <a:pt x="19942" y="7826"/>
                  <a:pt x="19942" y="7796"/>
                </a:cubicBezTo>
                <a:cubicBezTo>
                  <a:pt x="19921" y="7705"/>
                  <a:pt x="19858" y="7664"/>
                  <a:pt x="19783" y="7664"/>
                </a:cubicBezTo>
                <a:cubicBezTo>
                  <a:pt x="19664" y="7664"/>
                  <a:pt x="19517" y="7766"/>
                  <a:pt x="19468" y="7928"/>
                </a:cubicBezTo>
                <a:cubicBezTo>
                  <a:pt x="19363" y="8164"/>
                  <a:pt x="19231" y="8349"/>
                  <a:pt x="19047" y="8480"/>
                </a:cubicBezTo>
                <a:cubicBezTo>
                  <a:pt x="18811" y="8664"/>
                  <a:pt x="18705" y="8822"/>
                  <a:pt x="18811" y="8848"/>
                </a:cubicBezTo>
                <a:cubicBezTo>
                  <a:pt x="18916" y="8875"/>
                  <a:pt x="18863" y="8953"/>
                  <a:pt x="18732" y="9032"/>
                </a:cubicBezTo>
                <a:cubicBezTo>
                  <a:pt x="18670" y="9082"/>
                  <a:pt x="18596" y="9108"/>
                  <a:pt x="18527" y="9108"/>
                </a:cubicBezTo>
                <a:cubicBezTo>
                  <a:pt x="18450" y="9108"/>
                  <a:pt x="18379" y="9075"/>
                  <a:pt x="18337" y="9006"/>
                </a:cubicBezTo>
                <a:cubicBezTo>
                  <a:pt x="18285" y="8944"/>
                  <a:pt x="18246" y="8910"/>
                  <a:pt x="18204" y="8910"/>
                </a:cubicBezTo>
                <a:cubicBezTo>
                  <a:pt x="18140" y="8910"/>
                  <a:pt x="18070" y="8989"/>
                  <a:pt x="17943" y="9164"/>
                </a:cubicBezTo>
                <a:cubicBezTo>
                  <a:pt x="17627" y="9664"/>
                  <a:pt x="17627" y="10005"/>
                  <a:pt x="17890" y="10242"/>
                </a:cubicBezTo>
                <a:cubicBezTo>
                  <a:pt x="18022" y="10347"/>
                  <a:pt x="18074" y="10505"/>
                  <a:pt x="18022" y="10637"/>
                </a:cubicBezTo>
                <a:cubicBezTo>
                  <a:pt x="17984" y="10699"/>
                  <a:pt x="17952" y="10732"/>
                  <a:pt x="17924" y="10732"/>
                </a:cubicBezTo>
                <a:cubicBezTo>
                  <a:pt x="17893" y="10732"/>
                  <a:pt x="17865" y="10693"/>
                  <a:pt x="17838" y="10610"/>
                </a:cubicBezTo>
                <a:cubicBezTo>
                  <a:pt x="17801" y="10514"/>
                  <a:pt x="17753" y="10470"/>
                  <a:pt x="17703" y="10470"/>
                </a:cubicBezTo>
                <a:cubicBezTo>
                  <a:pt x="17573" y="10470"/>
                  <a:pt x="17421" y="10761"/>
                  <a:pt x="17364" y="11215"/>
                </a:cubicBezTo>
                <a:cubicBezTo>
                  <a:pt x="17314" y="11488"/>
                  <a:pt x="17358" y="11691"/>
                  <a:pt x="17430" y="11691"/>
                </a:cubicBezTo>
                <a:cubicBezTo>
                  <a:pt x="17434" y="11691"/>
                  <a:pt x="17439" y="11690"/>
                  <a:pt x="17443" y="11689"/>
                </a:cubicBezTo>
                <a:cubicBezTo>
                  <a:pt x="17548" y="11662"/>
                  <a:pt x="17601" y="11557"/>
                  <a:pt x="17575" y="11452"/>
                </a:cubicBezTo>
                <a:cubicBezTo>
                  <a:pt x="17522" y="11347"/>
                  <a:pt x="17575" y="11268"/>
                  <a:pt x="17811" y="11189"/>
                </a:cubicBezTo>
                <a:cubicBezTo>
                  <a:pt x="17926" y="11153"/>
                  <a:pt x="18029" y="11137"/>
                  <a:pt x="18113" y="11137"/>
                </a:cubicBezTo>
                <a:cubicBezTo>
                  <a:pt x="18338" y="11137"/>
                  <a:pt x="18431" y="11253"/>
                  <a:pt x="18258" y="11426"/>
                </a:cubicBezTo>
                <a:cubicBezTo>
                  <a:pt x="18196" y="11475"/>
                  <a:pt x="18146" y="11501"/>
                  <a:pt x="18107" y="11501"/>
                </a:cubicBezTo>
                <a:cubicBezTo>
                  <a:pt x="18064" y="11501"/>
                  <a:pt x="18035" y="11469"/>
                  <a:pt x="18022" y="11399"/>
                </a:cubicBezTo>
                <a:cubicBezTo>
                  <a:pt x="18014" y="11367"/>
                  <a:pt x="18006" y="11352"/>
                  <a:pt x="17998" y="11352"/>
                </a:cubicBezTo>
                <a:cubicBezTo>
                  <a:pt x="17982" y="11352"/>
                  <a:pt x="17969" y="11429"/>
                  <a:pt x="17969" y="11557"/>
                </a:cubicBezTo>
                <a:cubicBezTo>
                  <a:pt x="17995" y="11741"/>
                  <a:pt x="17890" y="11925"/>
                  <a:pt x="17706" y="12004"/>
                </a:cubicBezTo>
                <a:cubicBezTo>
                  <a:pt x="17522" y="12083"/>
                  <a:pt x="17496" y="12136"/>
                  <a:pt x="17627" y="12162"/>
                </a:cubicBezTo>
                <a:cubicBezTo>
                  <a:pt x="17864" y="12215"/>
                  <a:pt x="17785" y="12294"/>
                  <a:pt x="17364" y="12451"/>
                </a:cubicBezTo>
                <a:cubicBezTo>
                  <a:pt x="17288" y="12473"/>
                  <a:pt x="17216" y="12486"/>
                  <a:pt x="17156" y="12486"/>
                </a:cubicBezTo>
                <a:cubicBezTo>
                  <a:pt x="17072" y="12486"/>
                  <a:pt x="17011" y="12460"/>
                  <a:pt x="16996" y="12399"/>
                </a:cubicBezTo>
                <a:cubicBezTo>
                  <a:pt x="16981" y="12353"/>
                  <a:pt x="16956" y="12325"/>
                  <a:pt x="16923" y="12325"/>
                </a:cubicBezTo>
                <a:cubicBezTo>
                  <a:pt x="16900" y="12325"/>
                  <a:pt x="16871" y="12339"/>
                  <a:pt x="16838" y="12372"/>
                </a:cubicBezTo>
                <a:cubicBezTo>
                  <a:pt x="16818" y="12402"/>
                  <a:pt x="16795" y="12417"/>
                  <a:pt x="16772" y="12417"/>
                </a:cubicBezTo>
                <a:cubicBezTo>
                  <a:pt x="16734" y="12417"/>
                  <a:pt x="16697" y="12376"/>
                  <a:pt x="16680" y="12294"/>
                </a:cubicBezTo>
                <a:cubicBezTo>
                  <a:pt x="16654" y="12136"/>
                  <a:pt x="16575" y="12031"/>
                  <a:pt x="16444" y="11925"/>
                </a:cubicBezTo>
                <a:cubicBezTo>
                  <a:pt x="16338" y="11846"/>
                  <a:pt x="16312" y="11715"/>
                  <a:pt x="16365" y="11583"/>
                </a:cubicBezTo>
                <a:cubicBezTo>
                  <a:pt x="16481" y="11370"/>
                  <a:pt x="16440" y="11243"/>
                  <a:pt x="16295" y="11243"/>
                </a:cubicBezTo>
                <a:cubicBezTo>
                  <a:pt x="16243" y="11243"/>
                  <a:pt x="16178" y="11259"/>
                  <a:pt x="16102" y="11294"/>
                </a:cubicBezTo>
                <a:cubicBezTo>
                  <a:pt x="15970" y="11373"/>
                  <a:pt x="15944" y="11452"/>
                  <a:pt x="16023" y="11505"/>
                </a:cubicBezTo>
                <a:cubicBezTo>
                  <a:pt x="16075" y="11557"/>
                  <a:pt x="16102" y="11662"/>
                  <a:pt x="16049" y="11741"/>
                </a:cubicBezTo>
                <a:cubicBezTo>
                  <a:pt x="16017" y="11805"/>
                  <a:pt x="15966" y="11840"/>
                  <a:pt x="15919" y="11840"/>
                </a:cubicBezTo>
                <a:cubicBezTo>
                  <a:pt x="15888" y="11840"/>
                  <a:pt x="15859" y="11825"/>
                  <a:pt x="15839" y="11794"/>
                </a:cubicBezTo>
                <a:cubicBezTo>
                  <a:pt x="15805" y="11743"/>
                  <a:pt x="15749" y="11714"/>
                  <a:pt x="15685" y="11714"/>
                </a:cubicBezTo>
                <a:cubicBezTo>
                  <a:pt x="15650" y="11714"/>
                  <a:pt x="15613" y="11723"/>
                  <a:pt x="15576" y="11741"/>
                </a:cubicBezTo>
                <a:cubicBezTo>
                  <a:pt x="15471" y="11768"/>
                  <a:pt x="15444" y="11873"/>
                  <a:pt x="15497" y="11925"/>
                </a:cubicBezTo>
                <a:cubicBezTo>
                  <a:pt x="15655" y="12083"/>
                  <a:pt x="15313" y="12346"/>
                  <a:pt x="14945" y="12372"/>
                </a:cubicBezTo>
                <a:cubicBezTo>
                  <a:pt x="14760" y="12372"/>
                  <a:pt x="14655" y="12425"/>
                  <a:pt x="14708" y="12478"/>
                </a:cubicBezTo>
                <a:cubicBezTo>
                  <a:pt x="14806" y="12537"/>
                  <a:pt x="14920" y="12566"/>
                  <a:pt x="15026" y="12566"/>
                </a:cubicBezTo>
                <a:cubicBezTo>
                  <a:pt x="15061" y="12566"/>
                  <a:pt x="15096" y="12563"/>
                  <a:pt x="15129" y="12557"/>
                </a:cubicBezTo>
                <a:cubicBezTo>
                  <a:pt x="15313" y="12557"/>
                  <a:pt x="15418" y="12583"/>
                  <a:pt x="15365" y="12635"/>
                </a:cubicBezTo>
                <a:cubicBezTo>
                  <a:pt x="15234" y="12714"/>
                  <a:pt x="15102" y="12741"/>
                  <a:pt x="14971" y="12741"/>
                </a:cubicBezTo>
                <a:cubicBezTo>
                  <a:pt x="14576" y="12741"/>
                  <a:pt x="14313" y="12977"/>
                  <a:pt x="14524" y="13188"/>
                </a:cubicBezTo>
                <a:cubicBezTo>
                  <a:pt x="14581" y="13245"/>
                  <a:pt x="14618" y="13272"/>
                  <a:pt x="14642" y="13272"/>
                </a:cubicBezTo>
                <a:cubicBezTo>
                  <a:pt x="14673" y="13272"/>
                  <a:pt x="14682" y="13225"/>
                  <a:pt x="14682" y="13135"/>
                </a:cubicBezTo>
                <a:cubicBezTo>
                  <a:pt x="14659" y="13003"/>
                  <a:pt x="14693" y="12945"/>
                  <a:pt x="14812" y="12945"/>
                </a:cubicBezTo>
                <a:cubicBezTo>
                  <a:pt x="14836" y="12945"/>
                  <a:pt x="14862" y="12947"/>
                  <a:pt x="14892" y="12951"/>
                </a:cubicBezTo>
                <a:cubicBezTo>
                  <a:pt x="15523" y="12977"/>
                  <a:pt x="15602" y="13056"/>
                  <a:pt x="15286" y="13240"/>
                </a:cubicBezTo>
                <a:cubicBezTo>
                  <a:pt x="15129" y="13319"/>
                  <a:pt x="14997" y="13477"/>
                  <a:pt x="15023" y="13556"/>
                </a:cubicBezTo>
                <a:cubicBezTo>
                  <a:pt x="15023" y="13635"/>
                  <a:pt x="14918" y="13793"/>
                  <a:pt x="14760" y="13872"/>
                </a:cubicBezTo>
                <a:cubicBezTo>
                  <a:pt x="14603" y="13950"/>
                  <a:pt x="14524" y="14056"/>
                  <a:pt x="14576" y="14108"/>
                </a:cubicBezTo>
                <a:cubicBezTo>
                  <a:pt x="14608" y="14140"/>
                  <a:pt x="14649" y="14155"/>
                  <a:pt x="14695" y="14155"/>
                </a:cubicBezTo>
                <a:cubicBezTo>
                  <a:pt x="14877" y="14155"/>
                  <a:pt x="15145" y="13928"/>
                  <a:pt x="15313" y="13635"/>
                </a:cubicBezTo>
                <a:cubicBezTo>
                  <a:pt x="15418" y="13424"/>
                  <a:pt x="15576" y="13293"/>
                  <a:pt x="15655" y="13293"/>
                </a:cubicBezTo>
                <a:cubicBezTo>
                  <a:pt x="15666" y="13296"/>
                  <a:pt x="15677" y="13297"/>
                  <a:pt x="15689" y="13297"/>
                </a:cubicBezTo>
                <a:cubicBezTo>
                  <a:pt x="15887" y="13297"/>
                  <a:pt x="16075" y="12878"/>
                  <a:pt x="16075" y="12530"/>
                </a:cubicBezTo>
                <a:cubicBezTo>
                  <a:pt x="16075" y="12395"/>
                  <a:pt x="16075" y="12337"/>
                  <a:pt x="16105" y="12337"/>
                </a:cubicBezTo>
                <a:cubicBezTo>
                  <a:pt x="16127" y="12337"/>
                  <a:pt x="16166" y="12369"/>
                  <a:pt x="16233" y="12425"/>
                </a:cubicBezTo>
                <a:cubicBezTo>
                  <a:pt x="16549" y="12767"/>
                  <a:pt x="16575" y="13004"/>
                  <a:pt x="16233" y="13109"/>
                </a:cubicBezTo>
                <a:cubicBezTo>
                  <a:pt x="16023" y="13188"/>
                  <a:pt x="15944" y="13267"/>
                  <a:pt x="15944" y="13398"/>
                </a:cubicBezTo>
                <a:cubicBezTo>
                  <a:pt x="15944" y="13530"/>
                  <a:pt x="15865" y="13635"/>
                  <a:pt x="15760" y="13661"/>
                </a:cubicBezTo>
                <a:cubicBezTo>
                  <a:pt x="15628" y="13740"/>
                  <a:pt x="15602" y="13898"/>
                  <a:pt x="15655" y="14082"/>
                </a:cubicBezTo>
                <a:lnTo>
                  <a:pt x="15786" y="14398"/>
                </a:lnTo>
                <a:lnTo>
                  <a:pt x="15549" y="14187"/>
                </a:lnTo>
                <a:cubicBezTo>
                  <a:pt x="15451" y="14101"/>
                  <a:pt x="15387" y="14055"/>
                  <a:pt x="15344" y="14055"/>
                </a:cubicBezTo>
                <a:cubicBezTo>
                  <a:pt x="15295" y="14055"/>
                  <a:pt x="15274" y="14114"/>
                  <a:pt x="15260" y="14240"/>
                </a:cubicBezTo>
                <a:cubicBezTo>
                  <a:pt x="15236" y="14405"/>
                  <a:pt x="15255" y="14507"/>
                  <a:pt x="15316" y="14507"/>
                </a:cubicBezTo>
                <a:cubicBezTo>
                  <a:pt x="15323" y="14507"/>
                  <a:pt x="15331" y="14505"/>
                  <a:pt x="15339" y="14503"/>
                </a:cubicBezTo>
                <a:cubicBezTo>
                  <a:pt x="15471" y="14503"/>
                  <a:pt x="15576" y="14529"/>
                  <a:pt x="15681" y="14582"/>
                </a:cubicBezTo>
                <a:cubicBezTo>
                  <a:pt x="15812" y="14661"/>
                  <a:pt x="15786" y="14687"/>
                  <a:pt x="15576" y="14739"/>
                </a:cubicBezTo>
                <a:cubicBezTo>
                  <a:pt x="15339" y="14766"/>
                  <a:pt x="15313" y="14818"/>
                  <a:pt x="15365" y="14950"/>
                </a:cubicBezTo>
                <a:cubicBezTo>
                  <a:pt x="15418" y="15081"/>
                  <a:pt x="15365" y="15134"/>
                  <a:pt x="15102" y="15134"/>
                </a:cubicBezTo>
                <a:cubicBezTo>
                  <a:pt x="14918" y="15134"/>
                  <a:pt x="14734" y="15213"/>
                  <a:pt x="14603" y="15371"/>
                </a:cubicBezTo>
                <a:cubicBezTo>
                  <a:pt x="14541" y="15447"/>
                  <a:pt x="14498" y="15488"/>
                  <a:pt x="14483" y="15488"/>
                </a:cubicBezTo>
                <a:cubicBezTo>
                  <a:pt x="14472" y="15488"/>
                  <a:pt x="14475" y="15467"/>
                  <a:pt x="14497" y="15423"/>
                </a:cubicBezTo>
                <a:cubicBezTo>
                  <a:pt x="14524" y="15318"/>
                  <a:pt x="14497" y="15187"/>
                  <a:pt x="14445" y="15108"/>
                </a:cubicBezTo>
                <a:cubicBezTo>
                  <a:pt x="14423" y="15086"/>
                  <a:pt x="14394" y="15076"/>
                  <a:pt x="14360" y="15076"/>
                </a:cubicBezTo>
                <a:cubicBezTo>
                  <a:pt x="14139" y="15076"/>
                  <a:pt x="13694" y="15473"/>
                  <a:pt x="13603" y="15791"/>
                </a:cubicBezTo>
                <a:cubicBezTo>
                  <a:pt x="13472" y="16002"/>
                  <a:pt x="13288" y="16133"/>
                  <a:pt x="13051" y="16186"/>
                </a:cubicBezTo>
                <a:cubicBezTo>
                  <a:pt x="12709" y="16317"/>
                  <a:pt x="12551" y="16449"/>
                  <a:pt x="12472" y="16712"/>
                </a:cubicBezTo>
                <a:cubicBezTo>
                  <a:pt x="12357" y="17010"/>
                  <a:pt x="12178" y="17162"/>
                  <a:pt x="11990" y="17162"/>
                </a:cubicBezTo>
                <a:cubicBezTo>
                  <a:pt x="11879" y="17162"/>
                  <a:pt x="11764" y="17109"/>
                  <a:pt x="11657" y="17001"/>
                </a:cubicBezTo>
                <a:cubicBezTo>
                  <a:pt x="11556" y="16900"/>
                  <a:pt x="11465" y="16853"/>
                  <a:pt x="11407" y="16853"/>
                </a:cubicBezTo>
                <a:cubicBezTo>
                  <a:pt x="11374" y="16853"/>
                  <a:pt x="11351" y="16868"/>
                  <a:pt x="11341" y="16896"/>
                </a:cubicBezTo>
                <a:cubicBezTo>
                  <a:pt x="11303" y="16953"/>
                  <a:pt x="11252" y="16996"/>
                  <a:pt x="11187" y="16996"/>
                </a:cubicBezTo>
                <a:cubicBezTo>
                  <a:pt x="11161" y="16996"/>
                  <a:pt x="11134" y="16990"/>
                  <a:pt x="11105" y="16975"/>
                </a:cubicBezTo>
                <a:cubicBezTo>
                  <a:pt x="11052" y="16957"/>
                  <a:pt x="11017" y="16949"/>
                  <a:pt x="10997" y="16949"/>
                </a:cubicBezTo>
                <a:cubicBezTo>
                  <a:pt x="10956" y="16949"/>
                  <a:pt x="10973" y="16984"/>
                  <a:pt x="11026" y="17054"/>
                </a:cubicBezTo>
                <a:cubicBezTo>
                  <a:pt x="11131" y="17159"/>
                  <a:pt x="11078" y="17238"/>
                  <a:pt x="10973" y="17343"/>
                </a:cubicBezTo>
                <a:cubicBezTo>
                  <a:pt x="10868" y="17422"/>
                  <a:pt x="10868" y="17580"/>
                  <a:pt x="10973" y="17659"/>
                </a:cubicBezTo>
                <a:cubicBezTo>
                  <a:pt x="11078" y="17764"/>
                  <a:pt x="11052" y="17869"/>
                  <a:pt x="10894" y="17922"/>
                </a:cubicBezTo>
                <a:cubicBezTo>
                  <a:pt x="10763" y="18001"/>
                  <a:pt x="10710" y="18080"/>
                  <a:pt x="10763" y="18132"/>
                </a:cubicBezTo>
                <a:cubicBezTo>
                  <a:pt x="10815" y="18185"/>
                  <a:pt x="10684" y="18343"/>
                  <a:pt x="10474" y="18500"/>
                </a:cubicBezTo>
                <a:cubicBezTo>
                  <a:pt x="10263" y="18606"/>
                  <a:pt x="10105" y="18763"/>
                  <a:pt x="10026" y="18974"/>
                </a:cubicBezTo>
                <a:cubicBezTo>
                  <a:pt x="9976" y="19302"/>
                  <a:pt x="9297" y="19871"/>
                  <a:pt x="8986" y="19871"/>
                </a:cubicBezTo>
                <a:cubicBezTo>
                  <a:pt x="8973" y="19871"/>
                  <a:pt x="8960" y="19870"/>
                  <a:pt x="8948" y="19868"/>
                </a:cubicBezTo>
                <a:cubicBezTo>
                  <a:pt x="8908" y="19862"/>
                  <a:pt x="8876" y="19859"/>
                  <a:pt x="8851" y="19859"/>
                </a:cubicBezTo>
                <a:cubicBezTo>
                  <a:pt x="8758" y="19859"/>
                  <a:pt x="8755" y="19902"/>
                  <a:pt x="8817" y="20026"/>
                </a:cubicBezTo>
                <a:cubicBezTo>
                  <a:pt x="8849" y="20108"/>
                  <a:pt x="8841" y="20149"/>
                  <a:pt x="8786" y="20149"/>
                </a:cubicBezTo>
                <a:cubicBezTo>
                  <a:pt x="8752" y="20149"/>
                  <a:pt x="8702" y="20134"/>
                  <a:pt x="8632" y="20105"/>
                </a:cubicBezTo>
                <a:cubicBezTo>
                  <a:pt x="8264" y="19999"/>
                  <a:pt x="8317" y="19815"/>
                  <a:pt x="8790" y="19395"/>
                </a:cubicBezTo>
                <a:cubicBezTo>
                  <a:pt x="9080" y="19132"/>
                  <a:pt x="9132" y="19000"/>
                  <a:pt x="9001" y="18947"/>
                </a:cubicBezTo>
                <a:cubicBezTo>
                  <a:pt x="8978" y="18943"/>
                  <a:pt x="8956" y="18941"/>
                  <a:pt x="8933" y="18941"/>
                </a:cubicBezTo>
                <a:cubicBezTo>
                  <a:pt x="8826" y="18941"/>
                  <a:pt x="8729" y="18992"/>
                  <a:pt x="8685" y="19079"/>
                </a:cubicBezTo>
                <a:cubicBezTo>
                  <a:pt x="8646" y="19158"/>
                  <a:pt x="8613" y="19197"/>
                  <a:pt x="8583" y="19197"/>
                </a:cubicBezTo>
                <a:cubicBezTo>
                  <a:pt x="8554" y="19197"/>
                  <a:pt x="8527" y="19158"/>
                  <a:pt x="8501" y="19079"/>
                </a:cubicBezTo>
                <a:cubicBezTo>
                  <a:pt x="8396" y="18816"/>
                  <a:pt x="8475" y="18711"/>
                  <a:pt x="8817" y="18711"/>
                </a:cubicBezTo>
                <a:cubicBezTo>
                  <a:pt x="9027" y="18711"/>
                  <a:pt x="9053" y="18658"/>
                  <a:pt x="8922" y="18527"/>
                </a:cubicBezTo>
                <a:cubicBezTo>
                  <a:pt x="8875" y="18480"/>
                  <a:pt x="8828" y="18456"/>
                  <a:pt x="8776" y="18456"/>
                </a:cubicBezTo>
                <a:cubicBezTo>
                  <a:pt x="8683" y="18456"/>
                  <a:pt x="8574" y="18532"/>
                  <a:pt x="8422" y="18684"/>
                </a:cubicBezTo>
                <a:cubicBezTo>
                  <a:pt x="8238" y="18869"/>
                  <a:pt x="8080" y="19079"/>
                  <a:pt x="8106" y="19158"/>
                </a:cubicBezTo>
                <a:cubicBezTo>
                  <a:pt x="8080" y="19316"/>
                  <a:pt x="8028" y="19447"/>
                  <a:pt x="7896" y="19552"/>
                </a:cubicBezTo>
                <a:cubicBezTo>
                  <a:pt x="7712" y="19736"/>
                  <a:pt x="7712" y="19789"/>
                  <a:pt x="8028" y="19973"/>
                </a:cubicBezTo>
                <a:cubicBezTo>
                  <a:pt x="8448" y="20236"/>
                  <a:pt x="8632" y="21183"/>
                  <a:pt x="8264" y="21341"/>
                </a:cubicBezTo>
                <a:cubicBezTo>
                  <a:pt x="8133" y="21420"/>
                  <a:pt x="8133" y="21472"/>
                  <a:pt x="8291" y="21525"/>
                </a:cubicBezTo>
                <a:cubicBezTo>
                  <a:pt x="8448" y="21577"/>
                  <a:pt x="8448" y="21656"/>
                  <a:pt x="8396" y="21735"/>
                </a:cubicBezTo>
                <a:cubicBezTo>
                  <a:pt x="8356" y="21762"/>
                  <a:pt x="8310" y="21775"/>
                  <a:pt x="8264" y="21775"/>
                </a:cubicBezTo>
                <a:cubicBezTo>
                  <a:pt x="8218" y="21775"/>
                  <a:pt x="8172" y="21762"/>
                  <a:pt x="8133" y="21735"/>
                </a:cubicBezTo>
                <a:cubicBezTo>
                  <a:pt x="8108" y="21711"/>
                  <a:pt x="8089" y="21699"/>
                  <a:pt x="8075" y="21699"/>
                </a:cubicBezTo>
                <a:cubicBezTo>
                  <a:pt x="8043" y="21699"/>
                  <a:pt x="8036" y="21758"/>
                  <a:pt x="8054" y="21867"/>
                </a:cubicBezTo>
                <a:cubicBezTo>
                  <a:pt x="8054" y="22022"/>
                  <a:pt x="8035" y="22083"/>
                  <a:pt x="7951" y="22083"/>
                </a:cubicBezTo>
                <a:cubicBezTo>
                  <a:pt x="7935" y="22083"/>
                  <a:pt x="7917" y="22081"/>
                  <a:pt x="7896" y="22077"/>
                </a:cubicBezTo>
                <a:cubicBezTo>
                  <a:pt x="7879" y="22073"/>
                  <a:pt x="7860" y="22071"/>
                  <a:pt x="7842" y="22071"/>
                </a:cubicBezTo>
                <a:cubicBezTo>
                  <a:pt x="7749" y="22071"/>
                  <a:pt x="7651" y="22125"/>
                  <a:pt x="7607" y="22235"/>
                </a:cubicBezTo>
                <a:cubicBezTo>
                  <a:pt x="7572" y="22305"/>
                  <a:pt x="7513" y="22352"/>
                  <a:pt x="7455" y="22352"/>
                </a:cubicBezTo>
                <a:cubicBezTo>
                  <a:pt x="7426" y="22352"/>
                  <a:pt x="7396" y="22340"/>
                  <a:pt x="7370" y="22314"/>
                </a:cubicBezTo>
                <a:cubicBezTo>
                  <a:pt x="7334" y="22278"/>
                  <a:pt x="7304" y="22264"/>
                  <a:pt x="7282" y="22264"/>
                </a:cubicBezTo>
                <a:cubicBezTo>
                  <a:pt x="7254" y="22264"/>
                  <a:pt x="7239" y="22285"/>
                  <a:pt x="7239" y="22314"/>
                </a:cubicBezTo>
                <a:cubicBezTo>
                  <a:pt x="7239" y="22366"/>
                  <a:pt x="7107" y="22472"/>
                  <a:pt x="6976" y="22472"/>
                </a:cubicBezTo>
                <a:cubicBezTo>
                  <a:pt x="6791" y="22498"/>
                  <a:pt x="6791" y="22577"/>
                  <a:pt x="7054" y="22735"/>
                </a:cubicBezTo>
                <a:cubicBezTo>
                  <a:pt x="7276" y="22890"/>
                  <a:pt x="7330" y="22951"/>
                  <a:pt x="7153" y="22951"/>
                </a:cubicBezTo>
                <a:cubicBezTo>
                  <a:pt x="7120" y="22951"/>
                  <a:pt x="7078" y="22949"/>
                  <a:pt x="7028" y="22945"/>
                </a:cubicBezTo>
                <a:cubicBezTo>
                  <a:pt x="6844" y="22945"/>
                  <a:pt x="6660" y="22998"/>
                  <a:pt x="6634" y="23077"/>
                </a:cubicBezTo>
                <a:cubicBezTo>
                  <a:pt x="6502" y="23234"/>
                  <a:pt x="6344" y="23392"/>
                  <a:pt x="6160" y="23471"/>
                </a:cubicBezTo>
                <a:cubicBezTo>
                  <a:pt x="5766" y="23708"/>
                  <a:pt x="5766" y="23708"/>
                  <a:pt x="6081" y="23944"/>
                </a:cubicBezTo>
                <a:cubicBezTo>
                  <a:pt x="6209" y="24033"/>
                  <a:pt x="6299" y="24079"/>
                  <a:pt x="6373" y="24079"/>
                </a:cubicBezTo>
                <a:cubicBezTo>
                  <a:pt x="6452" y="24079"/>
                  <a:pt x="6513" y="24027"/>
                  <a:pt x="6581" y="23918"/>
                </a:cubicBezTo>
                <a:cubicBezTo>
                  <a:pt x="6644" y="23793"/>
                  <a:pt x="6739" y="23718"/>
                  <a:pt x="6802" y="23718"/>
                </a:cubicBezTo>
                <a:cubicBezTo>
                  <a:pt x="6819" y="23718"/>
                  <a:pt x="6833" y="23723"/>
                  <a:pt x="6844" y="23734"/>
                </a:cubicBezTo>
                <a:lnTo>
                  <a:pt x="7291" y="24050"/>
                </a:lnTo>
                <a:cubicBezTo>
                  <a:pt x="7449" y="24181"/>
                  <a:pt x="7791" y="24444"/>
                  <a:pt x="8054" y="24628"/>
                </a:cubicBezTo>
                <a:cubicBezTo>
                  <a:pt x="8238" y="24812"/>
                  <a:pt x="8448" y="24944"/>
                  <a:pt x="8711" y="25049"/>
                </a:cubicBezTo>
                <a:cubicBezTo>
                  <a:pt x="8922" y="25075"/>
                  <a:pt x="9001" y="25549"/>
                  <a:pt x="8817" y="25707"/>
                </a:cubicBezTo>
                <a:cubicBezTo>
                  <a:pt x="8795" y="25728"/>
                  <a:pt x="8772" y="25737"/>
                  <a:pt x="8749" y="25737"/>
                </a:cubicBezTo>
                <a:cubicBezTo>
                  <a:pt x="8685" y="25737"/>
                  <a:pt x="8618" y="25664"/>
                  <a:pt x="8580" y="25549"/>
                </a:cubicBezTo>
                <a:cubicBezTo>
                  <a:pt x="8525" y="25440"/>
                  <a:pt x="8458" y="25381"/>
                  <a:pt x="8396" y="25381"/>
                </a:cubicBezTo>
                <a:cubicBezTo>
                  <a:pt x="8368" y="25381"/>
                  <a:pt x="8341" y="25393"/>
                  <a:pt x="8317" y="25417"/>
                </a:cubicBezTo>
                <a:cubicBezTo>
                  <a:pt x="8264" y="25444"/>
                  <a:pt x="8238" y="25549"/>
                  <a:pt x="8291" y="25601"/>
                </a:cubicBezTo>
                <a:cubicBezTo>
                  <a:pt x="8369" y="25785"/>
                  <a:pt x="8396" y="25970"/>
                  <a:pt x="8396" y="26180"/>
                </a:cubicBezTo>
                <a:cubicBezTo>
                  <a:pt x="8422" y="26574"/>
                  <a:pt x="8369" y="26653"/>
                  <a:pt x="8106" y="26732"/>
                </a:cubicBezTo>
                <a:cubicBezTo>
                  <a:pt x="8035" y="26754"/>
                  <a:pt x="7978" y="26765"/>
                  <a:pt x="7930" y="26765"/>
                </a:cubicBezTo>
                <a:cubicBezTo>
                  <a:pt x="7801" y="26765"/>
                  <a:pt x="7743" y="26680"/>
                  <a:pt x="7686" y="26469"/>
                </a:cubicBezTo>
                <a:lnTo>
                  <a:pt x="7580" y="26127"/>
                </a:lnTo>
                <a:lnTo>
                  <a:pt x="7896" y="26338"/>
                </a:lnTo>
                <a:lnTo>
                  <a:pt x="8238" y="26548"/>
                </a:lnTo>
                <a:lnTo>
                  <a:pt x="8159" y="26101"/>
                </a:lnTo>
                <a:cubicBezTo>
                  <a:pt x="8133" y="25838"/>
                  <a:pt x="7975" y="25601"/>
                  <a:pt x="7738" y="25470"/>
                </a:cubicBezTo>
                <a:cubicBezTo>
                  <a:pt x="7620" y="25417"/>
                  <a:pt x="7528" y="25391"/>
                  <a:pt x="7469" y="25391"/>
                </a:cubicBezTo>
                <a:cubicBezTo>
                  <a:pt x="7410" y="25391"/>
                  <a:pt x="7383" y="25417"/>
                  <a:pt x="7396" y="25470"/>
                </a:cubicBezTo>
                <a:cubicBezTo>
                  <a:pt x="7430" y="25623"/>
                  <a:pt x="7321" y="25721"/>
                  <a:pt x="7211" y="25721"/>
                </a:cubicBezTo>
                <a:cubicBezTo>
                  <a:pt x="7151" y="25721"/>
                  <a:pt x="7092" y="25692"/>
                  <a:pt x="7054" y="25628"/>
                </a:cubicBezTo>
                <a:cubicBezTo>
                  <a:pt x="7021" y="25577"/>
                  <a:pt x="6998" y="25548"/>
                  <a:pt x="6985" y="25548"/>
                </a:cubicBezTo>
                <a:cubicBezTo>
                  <a:pt x="6979" y="25548"/>
                  <a:pt x="6976" y="25556"/>
                  <a:pt x="6976" y="25575"/>
                </a:cubicBezTo>
                <a:cubicBezTo>
                  <a:pt x="6976" y="25707"/>
                  <a:pt x="6897" y="25812"/>
                  <a:pt x="6818" y="25891"/>
                </a:cubicBezTo>
                <a:cubicBezTo>
                  <a:pt x="6708" y="26001"/>
                  <a:pt x="6687" y="26047"/>
                  <a:pt x="6801" y="26047"/>
                </a:cubicBezTo>
                <a:cubicBezTo>
                  <a:pt x="6850" y="26047"/>
                  <a:pt x="6925" y="26038"/>
                  <a:pt x="7028" y="26022"/>
                </a:cubicBezTo>
                <a:cubicBezTo>
                  <a:pt x="7103" y="26004"/>
                  <a:pt x="7177" y="25985"/>
                  <a:pt x="7251" y="25985"/>
                </a:cubicBezTo>
                <a:cubicBezTo>
                  <a:pt x="7282" y="25985"/>
                  <a:pt x="7313" y="25988"/>
                  <a:pt x="7344" y="25996"/>
                </a:cubicBezTo>
                <a:cubicBezTo>
                  <a:pt x="7186" y="26048"/>
                  <a:pt x="7265" y="26811"/>
                  <a:pt x="7449" y="26837"/>
                </a:cubicBezTo>
                <a:cubicBezTo>
                  <a:pt x="7554" y="26864"/>
                  <a:pt x="7423" y="26916"/>
                  <a:pt x="7133" y="26943"/>
                </a:cubicBezTo>
                <a:cubicBezTo>
                  <a:pt x="6581" y="26995"/>
                  <a:pt x="6450" y="27232"/>
                  <a:pt x="6923" y="27311"/>
                </a:cubicBezTo>
                <a:cubicBezTo>
                  <a:pt x="7291" y="27363"/>
                  <a:pt x="7291" y="27416"/>
                  <a:pt x="7002" y="27863"/>
                </a:cubicBezTo>
                <a:cubicBezTo>
                  <a:pt x="6910" y="28001"/>
                  <a:pt x="6854" y="28068"/>
                  <a:pt x="6833" y="28068"/>
                </a:cubicBezTo>
                <a:cubicBezTo>
                  <a:pt x="6819" y="28068"/>
                  <a:pt x="6822" y="28034"/>
                  <a:pt x="6844" y="27968"/>
                </a:cubicBezTo>
                <a:cubicBezTo>
                  <a:pt x="6888" y="27836"/>
                  <a:pt x="6858" y="27778"/>
                  <a:pt x="6770" y="27778"/>
                </a:cubicBezTo>
                <a:cubicBezTo>
                  <a:pt x="6753" y="27778"/>
                  <a:pt x="6734" y="27780"/>
                  <a:pt x="6713" y="27784"/>
                </a:cubicBezTo>
                <a:cubicBezTo>
                  <a:pt x="6607" y="27837"/>
                  <a:pt x="6555" y="27995"/>
                  <a:pt x="6607" y="28100"/>
                </a:cubicBezTo>
                <a:cubicBezTo>
                  <a:pt x="6660" y="28258"/>
                  <a:pt x="6713" y="28442"/>
                  <a:pt x="6686" y="28626"/>
                </a:cubicBezTo>
                <a:cubicBezTo>
                  <a:pt x="6686" y="28766"/>
                  <a:pt x="6663" y="28825"/>
                  <a:pt x="6593" y="28825"/>
                </a:cubicBezTo>
                <a:cubicBezTo>
                  <a:pt x="6558" y="28825"/>
                  <a:pt x="6511" y="28810"/>
                  <a:pt x="6450" y="28784"/>
                </a:cubicBezTo>
                <a:cubicBezTo>
                  <a:pt x="6318" y="28757"/>
                  <a:pt x="6239" y="28626"/>
                  <a:pt x="6265" y="28494"/>
                </a:cubicBezTo>
                <a:cubicBezTo>
                  <a:pt x="6292" y="28389"/>
                  <a:pt x="6239" y="28258"/>
                  <a:pt x="6160" y="28231"/>
                </a:cubicBezTo>
                <a:cubicBezTo>
                  <a:pt x="6029" y="28205"/>
                  <a:pt x="6029" y="28152"/>
                  <a:pt x="6108" y="28074"/>
                </a:cubicBezTo>
                <a:cubicBezTo>
                  <a:pt x="6187" y="27995"/>
                  <a:pt x="6134" y="27942"/>
                  <a:pt x="5924" y="27942"/>
                </a:cubicBezTo>
                <a:cubicBezTo>
                  <a:pt x="5739" y="27942"/>
                  <a:pt x="5608" y="27889"/>
                  <a:pt x="5634" y="27837"/>
                </a:cubicBezTo>
                <a:cubicBezTo>
                  <a:pt x="5634" y="27811"/>
                  <a:pt x="5582" y="27784"/>
                  <a:pt x="5476" y="27784"/>
                </a:cubicBezTo>
                <a:cubicBezTo>
                  <a:pt x="5398" y="27784"/>
                  <a:pt x="5450" y="27916"/>
                  <a:pt x="5634" y="28074"/>
                </a:cubicBezTo>
                <a:cubicBezTo>
                  <a:pt x="5792" y="28258"/>
                  <a:pt x="5897" y="28468"/>
                  <a:pt x="5792" y="28626"/>
                </a:cubicBezTo>
                <a:cubicBezTo>
                  <a:pt x="5708" y="28739"/>
                  <a:pt x="5668" y="28791"/>
                  <a:pt x="5682" y="28791"/>
                </a:cubicBezTo>
                <a:cubicBezTo>
                  <a:pt x="5695" y="28791"/>
                  <a:pt x="5747" y="28752"/>
                  <a:pt x="5845" y="28678"/>
                </a:cubicBezTo>
                <a:cubicBezTo>
                  <a:pt x="5910" y="28626"/>
                  <a:pt x="5970" y="28600"/>
                  <a:pt x="6019" y="28600"/>
                </a:cubicBezTo>
                <a:cubicBezTo>
                  <a:pt x="6068" y="28600"/>
                  <a:pt x="6108" y="28626"/>
                  <a:pt x="6134" y="28678"/>
                </a:cubicBezTo>
                <a:cubicBezTo>
                  <a:pt x="6160" y="28784"/>
                  <a:pt x="6081" y="28941"/>
                  <a:pt x="5871" y="29073"/>
                </a:cubicBezTo>
                <a:cubicBezTo>
                  <a:pt x="5634" y="29231"/>
                  <a:pt x="5582" y="29389"/>
                  <a:pt x="5687" y="29757"/>
                </a:cubicBezTo>
                <a:cubicBezTo>
                  <a:pt x="5739" y="30020"/>
                  <a:pt x="5739" y="30283"/>
                  <a:pt x="5661" y="30362"/>
                </a:cubicBezTo>
                <a:cubicBezTo>
                  <a:pt x="5626" y="30396"/>
                  <a:pt x="5597" y="30415"/>
                  <a:pt x="5581" y="30415"/>
                </a:cubicBezTo>
                <a:cubicBezTo>
                  <a:pt x="5561" y="30415"/>
                  <a:pt x="5564" y="30383"/>
                  <a:pt x="5608" y="30309"/>
                </a:cubicBezTo>
                <a:cubicBezTo>
                  <a:pt x="5661" y="30204"/>
                  <a:pt x="5608" y="30099"/>
                  <a:pt x="5450" y="30020"/>
                </a:cubicBezTo>
                <a:cubicBezTo>
                  <a:pt x="5319" y="29967"/>
                  <a:pt x="5240" y="29836"/>
                  <a:pt x="5266" y="29704"/>
                </a:cubicBezTo>
                <a:cubicBezTo>
                  <a:pt x="5327" y="29543"/>
                  <a:pt x="5232" y="29397"/>
                  <a:pt x="5126" y="29397"/>
                </a:cubicBezTo>
                <a:cubicBezTo>
                  <a:pt x="5094" y="29397"/>
                  <a:pt x="5060" y="29410"/>
                  <a:pt x="5029" y="29441"/>
                </a:cubicBezTo>
                <a:cubicBezTo>
                  <a:pt x="4950" y="29520"/>
                  <a:pt x="4977" y="29652"/>
                  <a:pt x="5056" y="29704"/>
                </a:cubicBezTo>
                <a:cubicBezTo>
                  <a:pt x="5135" y="29783"/>
                  <a:pt x="5161" y="29915"/>
                  <a:pt x="5082" y="29967"/>
                </a:cubicBezTo>
                <a:cubicBezTo>
                  <a:pt x="5041" y="30008"/>
                  <a:pt x="4999" y="30026"/>
                  <a:pt x="4961" y="30026"/>
                </a:cubicBezTo>
                <a:cubicBezTo>
                  <a:pt x="4804" y="30026"/>
                  <a:pt x="4697" y="29726"/>
                  <a:pt x="4845" y="29494"/>
                </a:cubicBezTo>
                <a:cubicBezTo>
                  <a:pt x="4950" y="29362"/>
                  <a:pt x="4950" y="29178"/>
                  <a:pt x="4872" y="29099"/>
                </a:cubicBezTo>
                <a:cubicBezTo>
                  <a:pt x="4793" y="29020"/>
                  <a:pt x="4793" y="28915"/>
                  <a:pt x="4872" y="28836"/>
                </a:cubicBezTo>
                <a:cubicBezTo>
                  <a:pt x="4924" y="28784"/>
                  <a:pt x="4898" y="28678"/>
                  <a:pt x="4819" y="28652"/>
                </a:cubicBezTo>
                <a:cubicBezTo>
                  <a:pt x="4582" y="28547"/>
                  <a:pt x="4635" y="27837"/>
                  <a:pt x="4872" y="27784"/>
                </a:cubicBezTo>
                <a:cubicBezTo>
                  <a:pt x="5003" y="27732"/>
                  <a:pt x="5108" y="27600"/>
                  <a:pt x="5135" y="27442"/>
                </a:cubicBezTo>
                <a:cubicBezTo>
                  <a:pt x="5150" y="27322"/>
                  <a:pt x="5173" y="27262"/>
                  <a:pt x="5215" y="27262"/>
                </a:cubicBezTo>
                <a:cubicBezTo>
                  <a:pt x="5247" y="27262"/>
                  <a:pt x="5289" y="27296"/>
                  <a:pt x="5345" y="27363"/>
                </a:cubicBezTo>
                <a:cubicBezTo>
                  <a:pt x="5401" y="27419"/>
                  <a:pt x="5445" y="27443"/>
                  <a:pt x="5477" y="27443"/>
                </a:cubicBezTo>
                <a:cubicBezTo>
                  <a:pt x="5565" y="27443"/>
                  <a:pt x="5552" y="27254"/>
                  <a:pt x="5398" y="27022"/>
                </a:cubicBezTo>
                <a:cubicBezTo>
                  <a:pt x="5358" y="26963"/>
                  <a:pt x="5305" y="26938"/>
                  <a:pt x="5248" y="26938"/>
                </a:cubicBezTo>
                <a:cubicBezTo>
                  <a:pt x="5076" y="26938"/>
                  <a:pt x="4878" y="27166"/>
                  <a:pt x="4977" y="27363"/>
                </a:cubicBezTo>
                <a:cubicBezTo>
                  <a:pt x="5053" y="27517"/>
                  <a:pt x="4460" y="27943"/>
                  <a:pt x="4185" y="27943"/>
                </a:cubicBezTo>
                <a:cubicBezTo>
                  <a:pt x="4177" y="27943"/>
                  <a:pt x="4169" y="27943"/>
                  <a:pt x="4161" y="27942"/>
                </a:cubicBezTo>
                <a:cubicBezTo>
                  <a:pt x="4056" y="27942"/>
                  <a:pt x="4004" y="27995"/>
                  <a:pt x="4004" y="28100"/>
                </a:cubicBezTo>
                <a:cubicBezTo>
                  <a:pt x="4020" y="28164"/>
                  <a:pt x="4055" y="28198"/>
                  <a:pt x="4098" y="28198"/>
                </a:cubicBezTo>
                <a:cubicBezTo>
                  <a:pt x="4126" y="28198"/>
                  <a:pt x="4157" y="28184"/>
                  <a:pt x="4188" y="28152"/>
                </a:cubicBezTo>
                <a:cubicBezTo>
                  <a:pt x="4207" y="28124"/>
                  <a:pt x="4229" y="28109"/>
                  <a:pt x="4250" y="28109"/>
                </a:cubicBezTo>
                <a:cubicBezTo>
                  <a:pt x="4287" y="28109"/>
                  <a:pt x="4319" y="28156"/>
                  <a:pt x="4319" y="28258"/>
                </a:cubicBezTo>
                <a:cubicBezTo>
                  <a:pt x="4346" y="28468"/>
                  <a:pt x="4424" y="28652"/>
                  <a:pt x="4530" y="28836"/>
                </a:cubicBezTo>
                <a:cubicBezTo>
                  <a:pt x="4703" y="29119"/>
                  <a:pt x="4734" y="29186"/>
                  <a:pt x="4576" y="29186"/>
                </a:cubicBezTo>
                <a:cubicBezTo>
                  <a:pt x="4543" y="29186"/>
                  <a:pt x="4501" y="29183"/>
                  <a:pt x="4451" y="29178"/>
                </a:cubicBezTo>
                <a:cubicBezTo>
                  <a:pt x="4398" y="29168"/>
                  <a:pt x="4346" y="29164"/>
                  <a:pt x="4297" y="29164"/>
                </a:cubicBezTo>
                <a:cubicBezTo>
                  <a:pt x="4079" y="29164"/>
                  <a:pt x="3927" y="29250"/>
                  <a:pt x="4056" y="29336"/>
                </a:cubicBezTo>
                <a:cubicBezTo>
                  <a:pt x="4267" y="29467"/>
                  <a:pt x="4372" y="29652"/>
                  <a:pt x="4267" y="29757"/>
                </a:cubicBezTo>
                <a:cubicBezTo>
                  <a:pt x="4236" y="29788"/>
                  <a:pt x="4203" y="29800"/>
                  <a:pt x="4168" y="29800"/>
                </a:cubicBezTo>
                <a:cubicBezTo>
                  <a:pt x="4084" y="29800"/>
                  <a:pt x="3991" y="29726"/>
                  <a:pt x="3898" y="29652"/>
                </a:cubicBezTo>
                <a:cubicBezTo>
                  <a:pt x="3809" y="29562"/>
                  <a:pt x="3696" y="29509"/>
                  <a:pt x="3582" y="29509"/>
                </a:cubicBezTo>
                <a:cubicBezTo>
                  <a:pt x="3529" y="29509"/>
                  <a:pt x="3476" y="29521"/>
                  <a:pt x="3425" y="29546"/>
                </a:cubicBezTo>
                <a:cubicBezTo>
                  <a:pt x="3379" y="29566"/>
                  <a:pt x="3335" y="29576"/>
                  <a:pt x="3292" y="29576"/>
                </a:cubicBezTo>
                <a:cubicBezTo>
                  <a:pt x="3162" y="29576"/>
                  <a:pt x="3044" y="29487"/>
                  <a:pt x="2925" y="29310"/>
                </a:cubicBezTo>
                <a:cubicBezTo>
                  <a:pt x="2801" y="29135"/>
                  <a:pt x="2711" y="29049"/>
                  <a:pt x="2649" y="29049"/>
                </a:cubicBezTo>
                <a:cubicBezTo>
                  <a:pt x="2580" y="29049"/>
                  <a:pt x="2545" y="29155"/>
                  <a:pt x="2531" y="29362"/>
                </a:cubicBezTo>
                <a:cubicBezTo>
                  <a:pt x="2514" y="29483"/>
                  <a:pt x="2496" y="29536"/>
                  <a:pt x="2464" y="29536"/>
                </a:cubicBezTo>
                <a:cubicBezTo>
                  <a:pt x="2448" y="29536"/>
                  <a:pt x="2427" y="29521"/>
                  <a:pt x="2399" y="29494"/>
                </a:cubicBezTo>
                <a:cubicBezTo>
                  <a:pt x="2355" y="29461"/>
                  <a:pt x="2307" y="29446"/>
                  <a:pt x="2261" y="29446"/>
                </a:cubicBezTo>
                <a:cubicBezTo>
                  <a:pt x="2198" y="29446"/>
                  <a:pt x="2141" y="29474"/>
                  <a:pt x="2110" y="29520"/>
                </a:cubicBezTo>
                <a:cubicBezTo>
                  <a:pt x="2005" y="29599"/>
                  <a:pt x="1900" y="29625"/>
                  <a:pt x="1768" y="29625"/>
                </a:cubicBezTo>
                <a:cubicBezTo>
                  <a:pt x="1714" y="29603"/>
                  <a:pt x="1677" y="29591"/>
                  <a:pt x="1661" y="29591"/>
                </a:cubicBezTo>
                <a:cubicBezTo>
                  <a:pt x="1637" y="29591"/>
                  <a:pt x="1654" y="29616"/>
                  <a:pt x="1716" y="29678"/>
                </a:cubicBezTo>
                <a:cubicBezTo>
                  <a:pt x="1868" y="29855"/>
                  <a:pt x="1139" y="30522"/>
                  <a:pt x="828" y="30522"/>
                </a:cubicBezTo>
                <a:cubicBezTo>
                  <a:pt x="816" y="30522"/>
                  <a:pt x="805" y="30521"/>
                  <a:pt x="795" y="30519"/>
                </a:cubicBezTo>
                <a:cubicBezTo>
                  <a:pt x="758" y="30512"/>
                  <a:pt x="721" y="30508"/>
                  <a:pt x="683" y="30508"/>
                </a:cubicBezTo>
                <a:cubicBezTo>
                  <a:pt x="344" y="30508"/>
                  <a:pt x="1" y="30806"/>
                  <a:pt x="190" y="31019"/>
                </a:cubicBezTo>
                <a:cubicBezTo>
                  <a:pt x="223" y="31101"/>
                  <a:pt x="297" y="31142"/>
                  <a:pt x="380" y="31142"/>
                </a:cubicBezTo>
                <a:cubicBezTo>
                  <a:pt x="430" y="31142"/>
                  <a:pt x="483" y="31128"/>
                  <a:pt x="532" y="31098"/>
                </a:cubicBezTo>
                <a:cubicBezTo>
                  <a:pt x="633" y="31018"/>
                  <a:pt x="748" y="30983"/>
                  <a:pt x="868" y="30983"/>
                </a:cubicBezTo>
                <a:cubicBezTo>
                  <a:pt x="905" y="30983"/>
                  <a:pt x="942" y="30987"/>
                  <a:pt x="979" y="30993"/>
                </a:cubicBezTo>
                <a:cubicBezTo>
                  <a:pt x="1034" y="31006"/>
                  <a:pt x="1079" y="31013"/>
                  <a:pt x="1116" y="31013"/>
                </a:cubicBezTo>
                <a:cubicBezTo>
                  <a:pt x="1223" y="31013"/>
                  <a:pt x="1262" y="30959"/>
                  <a:pt x="1242" y="30861"/>
                </a:cubicBezTo>
                <a:cubicBezTo>
                  <a:pt x="1216" y="30651"/>
                  <a:pt x="1900" y="30072"/>
                  <a:pt x="2399" y="29915"/>
                </a:cubicBezTo>
                <a:cubicBezTo>
                  <a:pt x="2668" y="29821"/>
                  <a:pt x="2927" y="29774"/>
                  <a:pt x="3147" y="29774"/>
                </a:cubicBezTo>
                <a:cubicBezTo>
                  <a:pt x="3422" y="29774"/>
                  <a:pt x="3638" y="29847"/>
                  <a:pt x="3741" y="29993"/>
                </a:cubicBezTo>
                <a:cubicBezTo>
                  <a:pt x="3913" y="30209"/>
                  <a:pt x="3767" y="30514"/>
                  <a:pt x="3578" y="30514"/>
                </a:cubicBezTo>
                <a:cubicBezTo>
                  <a:pt x="3537" y="30514"/>
                  <a:pt x="3494" y="30500"/>
                  <a:pt x="3451" y="30467"/>
                </a:cubicBezTo>
                <a:cubicBezTo>
                  <a:pt x="3372" y="30388"/>
                  <a:pt x="3267" y="30309"/>
                  <a:pt x="3215" y="30283"/>
                </a:cubicBezTo>
                <a:cubicBezTo>
                  <a:pt x="3203" y="30275"/>
                  <a:pt x="3189" y="30271"/>
                  <a:pt x="3173" y="30271"/>
                </a:cubicBezTo>
                <a:cubicBezTo>
                  <a:pt x="2980" y="30271"/>
                  <a:pt x="2537" y="30823"/>
                  <a:pt x="2610" y="30993"/>
                </a:cubicBezTo>
                <a:cubicBezTo>
                  <a:pt x="2636" y="31059"/>
                  <a:pt x="2662" y="31091"/>
                  <a:pt x="2685" y="31091"/>
                </a:cubicBezTo>
                <a:cubicBezTo>
                  <a:pt x="2708" y="31091"/>
                  <a:pt x="2728" y="31059"/>
                  <a:pt x="2741" y="30993"/>
                </a:cubicBezTo>
                <a:cubicBezTo>
                  <a:pt x="2768" y="30940"/>
                  <a:pt x="2807" y="30914"/>
                  <a:pt x="2856" y="30914"/>
                </a:cubicBezTo>
                <a:cubicBezTo>
                  <a:pt x="2906" y="30914"/>
                  <a:pt x="2965" y="30940"/>
                  <a:pt x="3031" y="30993"/>
                </a:cubicBezTo>
                <a:cubicBezTo>
                  <a:pt x="3226" y="31188"/>
                  <a:pt x="3160" y="31340"/>
                  <a:pt x="2972" y="31340"/>
                </a:cubicBezTo>
                <a:cubicBezTo>
                  <a:pt x="2908" y="31340"/>
                  <a:pt x="2829" y="31322"/>
                  <a:pt x="2741" y="31282"/>
                </a:cubicBezTo>
                <a:cubicBezTo>
                  <a:pt x="2637" y="31237"/>
                  <a:pt x="2547" y="31218"/>
                  <a:pt x="2477" y="31218"/>
                </a:cubicBezTo>
                <a:cubicBezTo>
                  <a:pt x="2300" y="31218"/>
                  <a:pt x="2249" y="31342"/>
                  <a:pt x="2399" y="31493"/>
                </a:cubicBezTo>
                <a:cubicBezTo>
                  <a:pt x="2478" y="31571"/>
                  <a:pt x="2478" y="31703"/>
                  <a:pt x="2399" y="31782"/>
                </a:cubicBezTo>
                <a:cubicBezTo>
                  <a:pt x="2329" y="31852"/>
                  <a:pt x="2329" y="31875"/>
                  <a:pt x="2392" y="31875"/>
                </a:cubicBezTo>
                <a:cubicBezTo>
                  <a:pt x="2423" y="31875"/>
                  <a:pt x="2470" y="31869"/>
                  <a:pt x="2531" y="31861"/>
                </a:cubicBezTo>
                <a:cubicBezTo>
                  <a:pt x="2662" y="31834"/>
                  <a:pt x="2768" y="31729"/>
                  <a:pt x="2846" y="31624"/>
                </a:cubicBezTo>
                <a:cubicBezTo>
                  <a:pt x="2859" y="31575"/>
                  <a:pt x="2871" y="31555"/>
                  <a:pt x="2883" y="31555"/>
                </a:cubicBezTo>
                <a:cubicBezTo>
                  <a:pt x="2897" y="31555"/>
                  <a:pt x="2911" y="31582"/>
                  <a:pt x="2925" y="31624"/>
                </a:cubicBezTo>
                <a:cubicBezTo>
                  <a:pt x="2925" y="31711"/>
                  <a:pt x="2998" y="31762"/>
                  <a:pt x="3082" y="31762"/>
                </a:cubicBezTo>
                <a:cubicBezTo>
                  <a:pt x="3100" y="31762"/>
                  <a:pt x="3118" y="31760"/>
                  <a:pt x="3136" y="31756"/>
                </a:cubicBezTo>
                <a:cubicBezTo>
                  <a:pt x="3145" y="31753"/>
                  <a:pt x="3153" y="31752"/>
                  <a:pt x="3161" y="31752"/>
                </a:cubicBezTo>
                <a:cubicBezTo>
                  <a:pt x="3249" y="31752"/>
                  <a:pt x="3291" y="31881"/>
                  <a:pt x="3267" y="32097"/>
                </a:cubicBezTo>
                <a:cubicBezTo>
                  <a:pt x="3188" y="32308"/>
                  <a:pt x="3294" y="32518"/>
                  <a:pt x="3478" y="32623"/>
                </a:cubicBezTo>
                <a:cubicBezTo>
                  <a:pt x="3530" y="32650"/>
                  <a:pt x="3557" y="32676"/>
                  <a:pt x="3609" y="32702"/>
                </a:cubicBezTo>
                <a:lnTo>
                  <a:pt x="5266" y="32676"/>
                </a:lnTo>
                <a:cubicBezTo>
                  <a:pt x="5292" y="32650"/>
                  <a:pt x="5319" y="32623"/>
                  <a:pt x="5345" y="32597"/>
                </a:cubicBezTo>
                <a:cubicBezTo>
                  <a:pt x="5371" y="32571"/>
                  <a:pt x="5411" y="32558"/>
                  <a:pt x="5450" y="32558"/>
                </a:cubicBezTo>
                <a:cubicBezTo>
                  <a:pt x="5490" y="32558"/>
                  <a:pt x="5529" y="32571"/>
                  <a:pt x="5555" y="32597"/>
                </a:cubicBezTo>
                <a:cubicBezTo>
                  <a:pt x="5582" y="32623"/>
                  <a:pt x="5582" y="32650"/>
                  <a:pt x="5582" y="32676"/>
                </a:cubicBezTo>
                <a:cubicBezTo>
                  <a:pt x="9474" y="32650"/>
                  <a:pt x="13393" y="32623"/>
                  <a:pt x="17285" y="32597"/>
                </a:cubicBezTo>
                <a:lnTo>
                  <a:pt x="28279" y="32597"/>
                </a:lnTo>
                <a:lnTo>
                  <a:pt x="28279" y="26574"/>
                </a:lnTo>
                <a:cubicBezTo>
                  <a:pt x="28226" y="26496"/>
                  <a:pt x="28226" y="26417"/>
                  <a:pt x="28279" y="26338"/>
                </a:cubicBezTo>
                <a:lnTo>
                  <a:pt x="28279" y="22077"/>
                </a:lnTo>
                <a:lnTo>
                  <a:pt x="28279" y="21709"/>
                </a:lnTo>
                <a:cubicBezTo>
                  <a:pt x="28147" y="21683"/>
                  <a:pt x="28068" y="21656"/>
                  <a:pt x="28042" y="21577"/>
                </a:cubicBezTo>
                <a:cubicBezTo>
                  <a:pt x="27989" y="21499"/>
                  <a:pt x="27937" y="21393"/>
                  <a:pt x="27858" y="21314"/>
                </a:cubicBezTo>
                <a:cubicBezTo>
                  <a:pt x="27805" y="21262"/>
                  <a:pt x="27884" y="21209"/>
                  <a:pt x="28042" y="21209"/>
                </a:cubicBezTo>
                <a:cubicBezTo>
                  <a:pt x="28121" y="21209"/>
                  <a:pt x="28200" y="21236"/>
                  <a:pt x="28279" y="21262"/>
                </a:cubicBezTo>
                <a:lnTo>
                  <a:pt x="28279" y="20184"/>
                </a:lnTo>
                <a:lnTo>
                  <a:pt x="28252" y="20184"/>
                </a:lnTo>
                <a:cubicBezTo>
                  <a:pt x="28226" y="20157"/>
                  <a:pt x="28226" y="20078"/>
                  <a:pt x="28279" y="19999"/>
                </a:cubicBezTo>
                <a:lnTo>
                  <a:pt x="28279" y="18132"/>
                </a:lnTo>
                <a:cubicBezTo>
                  <a:pt x="28226" y="18080"/>
                  <a:pt x="28173" y="18053"/>
                  <a:pt x="28121" y="18001"/>
                </a:cubicBezTo>
                <a:cubicBezTo>
                  <a:pt x="27976" y="17877"/>
                  <a:pt x="27945" y="17834"/>
                  <a:pt x="28028" y="17834"/>
                </a:cubicBezTo>
                <a:cubicBezTo>
                  <a:pt x="28050" y="17834"/>
                  <a:pt x="28081" y="17837"/>
                  <a:pt x="28121" y="17843"/>
                </a:cubicBezTo>
                <a:lnTo>
                  <a:pt x="28252" y="17843"/>
                </a:lnTo>
                <a:lnTo>
                  <a:pt x="28252" y="15002"/>
                </a:lnTo>
                <a:lnTo>
                  <a:pt x="28200" y="14924"/>
                </a:lnTo>
                <a:cubicBezTo>
                  <a:pt x="28082" y="14734"/>
                  <a:pt x="27942" y="14630"/>
                  <a:pt x="27820" y="14630"/>
                </a:cubicBezTo>
                <a:cubicBezTo>
                  <a:pt x="27806" y="14630"/>
                  <a:pt x="27792" y="14632"/>
                  <a:pt x="27779" y="14634"/>
                </a:cubicBezTo>
                <a:cubicBezTo>
                  <a:pt x="27742" y="14649"/>
                  <a:pt x="27710" y="14655"/>
                  <a:pt x="27682" y="14655"/>
                </a:cubicBezTo>
                <a:cubicBezTo>
                  <a:pt x="27612" y="14655"/>
                  <a:pt x="27576" y="14612"/>
                  <a:pt x="27595" y="14555"/>
                </a:cubicBezTo>
                <a:cubicBezTo>
                  <a:pt x="27595" y="14504"/>
                  <a:pt x="27639" y="14475"/>
                  <a:pt x="27698" y="14475"/>
                </a:cubicBezTo>
                <a:cubicBezTo>
                  <a:pt x="27731" y="14475"/>
                  <a:pt x="27768" y="14484"/>
                  <a:pt x="27805" y="14503"/>
                </a:cubicBezTo>
                <a:cubicBezTo>
                  <a:pt x="27839" y="14519"/>
                  <a:pt x="27867" y="14528"/>
                  <a:pt x="27889" y="14528"/>
                </a:cubicBezTo>
                <a:cubicBezTo>
                  <a:pt x="27938" y="14528"/>
                  <a:pt x="27963" y="14487"/>
                  <a:pt x="27963" y="14398"/>
                </a:cubicBezTo>
                <a:cubicBezTo>
                  <a:pt x="27956" y="14368"/>
                  <a:pt x="27961" y="14355"/>
                  <a:pt x="27976" y="14355"/>
                </a:cubicBezTo>
                <a:cubicBezTo>
                  <a:pt x="28016" y="14355"/>
                  <a:pt x="28127" y="14442"/>
                  <a:pt x="28279" y="14555"/>
                </a:cubicBezTo>
                <a:lnTo>
                  <a:pt x="28279" y="14108"/>
                </a:lnTo>
                <a:cubicBezTo>
                  <a:pt x="28212" y="14125"/>
                  <a:pt x="28116" y="14134"/>
                  <a:pt x="28016" y="14134"/>
                </a:cubicBezTo>
                <a:cubicBezTo>
                  <a:pt x="27799" y="14134"/>
                  <a:pt x="27560" y="14093"/>
                  <a:pt x="27542" y="14003"/>
                </a:cubicBezTo>
                <a:cubicBezTo>
                  <a:pt x="27542" y="13977"/>
                  <a:pt x="27674" y="13819"/>
                  <a:pt x="27884" y="13661"/>
                </a:cubicBezTo>
                <a:cubicBezTo>
                  <a:pt x="28200" y="13398"/>
                  <a:pt x="28200" y="13372"/>
                  <a:pt x="27937" y="13214"/>
                </a:cubicBezTo>
                <a:cubicBezTo>
                  <a:pt x="27827" y="13159"/>
                  <a:pt x="27763" y="13132"/>
                  <a:pt x="27734" y="13132"/>
                </a:cubicBezTo>
                <a:cubicBezTo>
                  <a:pt x="27692" y="13132"/>
                  <a:pt x="27718" y="13186"/>
                  <a:pt x="27779" y="13293"/>
                </a:cubicBezTo>
                <a:cubicBezTo>
                  <a:pt x="27884" y="13451"/>
                  <a:pt x="27569" y="13845"/>
                  <a:pt x="27121" y="13977"/>
                </a:cubicBezTo>
                <a:cubicBezTo>
                  <a:pt x="27055" y="13993"/>
                  <a:pt x="27001" y="14001"/>
                  <a:pt x="26958" y="14001"/>
                </a:cubicBezTo>
                <a:cubicBezTo>
                  <a:pt x="26799" y="14001"/>
                  <a:pt x="26814" y="13897"/>
                  <a:pt x="27043" y="13793"/>
                </a:cubicBezTo>
                <a:cubicBezTo>
                  <a:pt x="27253" y="13714"/>
                  <a:pt x="27227" y="13661"/>
                  <a:pt x="27016" y="13556"/>
                </a:cubicBezTo>
                <a:cubicBezTo>
                  <a:pt x="26885" y="13477"/>
                  <a:pt x="26806" y="13372"/>
                  <a:pt x="26858" y="13319"/>
                </a:cubicBezTo>
                <a:cubicBezTo>
                  <a:pt x="26886" y="13301"/>
                  <a:pt x="26918" y="13292"/>
                  <a:pt x="26950" y="13292"/>
                </a:cubicBezTo>
                <a:cubicBezTo>
                  <a:pt x="27009" y="13292"/>
                  <a:pt x="27070" y="13321"/>
                  <a:pt x="27121" y="13372"/>
                </a:cubicBezTo>
                <a:cubicBezTo>
                  <a:pt x="27150" y="13415"/>
                  <a:pt x="27203" y="13435"/>
                  <a:pt x="27258" y="13435"/>
                </a:cubicBezTo>
                <a:cubicBezTo>
                  <a:pt x="27303" y="13435"/>
                  <a:pt x="27349" y="13422"/>
                  <a:pt x="27384" y="13398"/>
                </a:cubicBezTo>
                <a:cubicBezTo>
                  <a:pt x="27437" y="13346"/>
                  <a:pt x="27437" y="13240"/>
                  <a:pt x="27384" y="13188"/>
                </a:cubicBezTo>
                <a:cubicBezTo>
                  <a:pt x="27332" y="13135"/>
                  <a:pt x="27358" y="13056"/>
                  <a:pt x="27437" y="13030"/>
                </a:cubicBezTo>
                <a:cubicBezTo>
                  <a:pt x="27542" y="13004"/>
                  <a:pt x="27437" y="12951"/>
                  <a:pt x="27253" y="12872"/>
                </a:cubicBezTo>
                <a:cubicBezTo>
                  <a:pt x="27186" y="12855"/>
                  <a:pt x="27125" y="12847"/>
                  <a:pt x="27072" y="12847"/>
                </a:cubicBezTo>
                <a:cubicBezTo>
                  <a:pt x="26958" y="12847"/>
                  <a:pt x="26885" y="12887"/>
                  <a:pt x="26885" y="12977"/>
                </a:cubicBezTo>
                <a:cubicBezTo>
                  <a:pt x="26898" y="13030"/>
                  <a:pt x="26885" y="13056"/>
                  <a:pt x="26855" y="13056"/>
                </a:cubicBezTo>
                <a:cubicBezTo>
                  <a:pt x="26826" y="13056"/>
                  <a:pt x="26780" y="13030"/>
                  <a:pt x="26727" y="12977"/>
                </a:cubicBezTo>
                <a:cubicBezTo>
                  <a:pt x="26664" y="12914"/>
                  <a:pt x="26613" y="12875"/>
                  <a:pt x="26580" y="12875"/>
                </a:cubicBezTo>
                <a:cubicBezTo>
                  <a:pt x="26544" y="12875"/>
                  <a:pt x="26529" y="12921"/>
                  <a:pt x="26543" y="13030"/>
                </a:cubicBezTo>
                <a:cubicBezTo>
                  <a:pt x="26563" y="13191"/>
                  <a:pt x="26552" y="13259"/>
                  <a:pt x="26452" y="13259"/>
                </a:cubicBezTo>
                <a:cubicBezTo>
                  <a:pt x="26422" y="13259"/>
                  <a:pt x="26382" y="13253"/>
                  <a:pt x="26332" y="13240"/>
                </a:cubicBezTo>
                <a:cubicBezTo>
                  <a:pt x="26017" y="13214"/>
                  <a:pt x="26069" y="12846"/>
                  <a:pt x="26464" y="12320"/>
                </a:cubicBezTo>
                <a:cubicBezTo>
                  <a:pt x="26595" y="12057"/>
                  <a:pt x="26885" y="11873"/>
                  <a:pt x="27200" y="11873"/>
                </a:cubicBezTo>
                <a:cubicBezTo>
                  <a:pt x="27542" y="11846"/>
                  <a:pt x="27858" y="11662"/>
                  <a:pt x="28068" y="11373"/>
                </a:cubicBezTo>
                <a:cubicBezTo>
                  <a:pt x="28147" y="11268"/>
                  <a:pt x="28226" y="11215"/>
                  <a:pt x="28279" y="11136"/>
                </a:cubicBezTo>
                <a:cubicBezTo>
                  <a:pt x="28279" y="10295"/>
                  <a:pt x="28279" y="9427"/>
                  <a:pt x="28305" y="8559"/>
                </a:cubicBezTo>
                <a:lnTo>
                  <a:pt x="28279" y="8559"/>
                </a:lnTo>
                <a:cubicBezTo>
                  <a:pt x="28226" y="8506"/>
                  <a:pt x="28252" y="8454"/>
                  <a:pt x="28305" y="8427"/>
                </a:cubicBezTo>
                <a:cubicBezTo>
                  <a:pt x="28305" y="7454"/>
                  <a:pt x="28331" y="6508"/>
                  <a:pt x="28331" y="5534"/>
                </a:cubicBezTo>
                <a:lnTo>
                  <a:pt x="28331" y="5219"/>
                </a:lnTo>
                <a:cubicBezTo>
                  <a:pt x="28305" y="5219"/>
                  <a:pt x="28252" y="5219"/>
                  <a:pt x="28226" y="5193"/>
                </a:cubicBezTo>
                <a:cubicBezTo>
                  <a:pt x="28173" y="5140"/>
                  <a:pt x="28173" y="5035"/>
                  <a:pt x="28226" y="4982"/>
                </a:cubicBezTo>
                <a:cubicBezTo>
                  <a:pt x="28252" y="4956"/>
                  <a:pt x="28305" y="4930"/>
                  <a:pt x="28331" y="4930"/>
                </a:cubicBezTo>
                <a:cubicBezTo>
                  <a:pt x="28331" y="3299"/>
                  <a:pt x="28358" y="1695"/>
                  <a:pt x="28384" y="90"/>
                </a:cubicBezTo>
                <a:cubicBezTo>
                  <a:pt x="28343" y="30"/>
                  <a:pt x="28307" y="0"/>
                  <a:pt x="282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0"/>
          <p:cNvSpPr/>
          <p:nvPr/>
        </p:nvSpPr>
        <p:spPr>
          <a:xfrm>
            <a:off x="4946230" y="3506288"/>
            <a:ext cx="1488330" cy="1647419"/>
          </a:xfrm>
          <a:custGeom>
            <a:avLst/>
            <a:gdLst/>
            <a:ahLst/>
            <a:cxnLst/>
            <a:rect l="l" t="t" r="r" b="b"/>
            <a:pathLst>
              <a:path w="28852" h="31936" extrusionOk="0">
                <a:moveTo>
                  <a:pt x="7622" y="817"/>
                </a:moveTo>
                <a:cubicBezTo>
                  <a:pt x="7686" y="817"/>
                  <a:pt x="7641" y="906"/>
                  <a:pt x="7496" y="1033"/>
                </a:cubicBezTo>
                <a:cubicBezTo>
                  <a:pt x="7445" y="1084"/>
                  <a:pt x="7405" y="1113"/>
                  <a:pt x="7376" y="1113"/>
                </a:cubicBezTo>
                <a:cubicBezTo>
                  <a:pt x="7360" y="1113"/>
                  <a:pt x="7347" y="1105"/>
                  <a:pt x="7338" y="1086"/>
                </a:cubicBezTo>
                <a:cubicBezTo>
                  <a:pt x="7312" y="1033"/>
                  <a:pt x="7364" y="981"/>
                  <a:pt x="7469" y="902"/>
                </a:cubicBezTo>
                <a:lnTo>
                  <a:pt x="7469" y="876"/>
                </a:lnTo>
                <a:cubicBezTo>
                  <a:pt x="7543" y="835"/>
                  <a:pt x="7593" y="817"/>
                  <a:pt x="7622" y="817"/>
                </a:cubicBezTo>
                <a:close/>
                <a:moveTo>
                  <a:pt x="7709" y="1066"/>
                </a:moveTo>
                <a:cubicBezTo>
                  <a:pt x="7719" y="1066"/>
                  <a:pt x="7719" y="1073"/>
                  <a:pt x="7706" y="1086"/>
                </a:cubicBezTo>
                <a:lnTo>
                  <a:pt x="7732" y="1086"/>
                </a:lnTo>
                <a:cubicBezTo>
                  <a:pt x="7706" y="1112"/>
                  <a:pt x="7706" y="1165"/>
                  <a:pt x="7706" y="1217"/>
                </a:cubicBezTo>
                <a:cubicBezTo>
                  <a:pt x="7706" y="1244"/>
                  <a:pt x="7693" y="1257"/>
                  <a:pt x="7677" y="1257"/>
                </a:cubicBezTo>
                <a:cubicBezTo>
                  <a:pt x="7660" y="1257"/>
                  <a:pt x="7640" y="1244"/>
                  <a:pt x="7627" y="1217"/>
                </a:cubicBezTo>
                <a:cubicBezTo>
                  <a:pt x="7601" y="1165"/>
                  <a:pt x="7601" y="1112"/>
                  <a:pt x="7654" y="1086"/>
                </a:cubicBezTo>
                <a:cubicBezTo>
                  <a:pt x="7680" y="1073"/>
                  <a:pt x="7700" y="1066"/>
                  <a:pt x="7709" y="1066"/>
                </a:cubicBezTo>
                <a:close/>
                <a:moveTo>
                  <a:pt x="9032" y="2813"/>
                </a:moveTo>
                <a:cubicBezTo>
                  <a:pt x="9099" y="2813"/>
                  <a:pt x="9144" y="2851"/>
                  <a:pt x="9205" y="2953"/>
                </a:cubicBezTo>
                <a:cubicBezTo>
                  <a:pt x="9284" y="3085"/>
                  <a:pt x="9310" y="3137"/>
                  <a:pt x="9153" y="3164"/>
                </a:cubicBezTo>
                <a:cubicBezTo>
                  <a:pt x="9063" y="3194"/>
                  <a:pt x="9007" y="3212"/>
                  <a:pt x="8970" y="3212"/>
                </a:cubicBezTo>
                <a:cubicBezTo>
                  <a:pt x="8908" y="3212"/>
                  <a:pt x="8896" y="3163"/>
                  <a:pt x="8863" y="3032"/>
                </a:cubicBezTo>
                <a:cubicBezTo>
                  <a:pt x="8837" y="2874"/>
                  <a:pt x="8837" y="2848"/>
                  <a:pt x="8942" y="2822"/>
                </a:cubicBezTo>
                <a:lnTo>
                  <a:pt x="8969" y="2822"/>
                </a:lnTo>
                <a:cubicBezTo>
                  <a:pt x="8992" y="2816"/>
                  <a:pt x="9013" y="2813"/>
                  <a:pt x="9032" y="2813"/>
                </a:cubicBezTo>
                <a:close/>
                <a:moveTo>
                  <a:pt x="14246" y="10606"/>
                </a:moveTo>
                <a:cubicBezTo>
                  <a:pt x="14249" y="10606"/>
                  <a:pt x="14252" y="10606"/>
                  <a:pt x="14255" y="10607"/>
                </a:cubicBezTo>
                <a:cubicBezTo>
                  <a:pt x="14386" y="10659"/>
                  <a:pt x="14465" y="10791"/>
                  <a:pt x="14492" y="10922"/>
                </a:cubicBezTo>
                <a:cubicBezTo>
                  <a:pt x="14492" y="11039"/>
                  <a:pt x="14240" y="11220"/>
                  <a:pt x="14130" y="11220"/>
                </a:cubicBezTo>
                <a:cubicBezTo>
                  <a:pt x="14117" y="11220"/>
                  <a:pt x="14106" y="11217"/>
                  <a:pt x="14097" y="11211"/>
                </a:cubicBezTo>
                <a:cubicBezTo>
                  <a:pt x="14020" y="11134"/>
                  <a:pt x="14119" y="10606"/>
                  <a:pt x="14246" y="10606"/>
                </a:cubicBezTo>
                <a:close/>
                <a:moveTo>
                  <a:pt x="14051" y="11339"/>
                </a:moveTo>
                <a:cubicBezTo>
                  <a:pt x="14067" y="11339"/>
                  <a:pt x="14082" y="11354"/>
                  <a:pt x="14097" y="11369"/>
                </a:cubicBezTo>
                <a:cubicBezTo>
                  <a:pt x="14123" y="11422"/>
                  <a:pt x="14123" y="11474"/>
                  <a:pt x="14097" y="11501"/>
                </a:cubicBezTo>
                <a:cubicBezTo>
                  <a:pt x="14071" y="11501"/>
                  <a:pt x="14018" y="11501"/>
                  <a:pt x="14018" y="11474"/>
                </a:cubicBezTo>
                <a:cubicBezTo>
                  <a:pt x="13992" y="11448"/>
                  <a:pt x="13992" y="11396"/>
                  <a:pt x="14018" y="11369"/>
                </a:cubicBezTo>
                <a:cubicBezTo>
                  <a:pt x="14029" y="11347"/>
                  <a:pt x="14040" y="11339"/>
                  <a:pt x="14051" y="11339"/>
                </a:cubicBezTo>
                <a:close/>
                <a:moveTo>
                  <a:pt x="14745" y="11261"/>
                </a:moveTo>
                <a:cubicBezTo>
                  <a:pt x="14807" y="11261"/>
                  <a:pt x="14842" y="11308"/>
                  <a:pt x="14912" y="11448"/>
                </a:cubicBezTo>
                <a:cubicBezTo>
                  <a:pt x="14991" y="11580"/>
                  <a:pt x="15018" y="11711"/>
                  <a:pt x="14991" y="11737"/>
                </a:cubicBezTo>
                <a:cubicBezTo>
                  <a:pt x="14980" y="11748"/>
                  <a:pt x="14965" y="11755"/>
                  <a:pt x="14947" y="11755"/>
                </a:cubicBezTo>
                <a:cubicBezTo>
                  <a:pt x="14921" y="11755"/>
                  <a:pt x="14891" y="11742"/>
                  <a:pt x="14860" y="11711"/>
                </a:cubicBezTo>
                <a:cubicBezTo>
                  <a:pt x="14334" y="11422"/>
                  <a:pt x="14307" y="11396"/>
                  <a:pt x="14597" y="11290"/>
                </a:cubicBezTo>
                <a:lnTo>
                  <a:pt x="14623" y="11290"/>
                </a:lnTo>
                <a:cubicBezTo>
                  <a:pt x="14676" y="11273"/>
                  <a:pt x="14714" y="11261"/>
                  <a:pt x="14745" y="11261"/>
                </a:cubicBezTo>
                <a:close/>
                <a:moveTo>
                  <a:pt x="15171" y="11735"/>
                </a:moveTo>
                <a:cubicBezTo>
                  <a:pt x="15172" y="11735"/>
                  <a:pt x="15174" y="11736"/>
                  <a:pt x="15175" y="11737"/>
                </a:cubicBezTo>
                <a:cubicBezTo>
                  <a:pt x="15202" y="11843"/>
                  <a:pt x="15228" y="11948"/>
                  <a:pt x="15228" y="12053"/>
                </a:cubicBezTo>
                <a:cubicBezTo>
                  <a:pt x="15228" y="12185"/>
                  <a:pt x="15254" y="12290"/>
                  <a:pt x="15307" y="12421"/>
                </a:cubicBezTo>
                <a:cubicBezTo>
                  <a:pt x="15333" y="12474"/>
                  <a:pt x="15333" y="12526"/>
                  <a:pt x="15307" y="12553"/>
                </a:cubicBezTo>
                <a:cubicBezTo>
                  <a:pt x="15281" y="12553"/>
                  <a:pt x="15228" y="12500"/>
                  <a:pt x="15175" y="12421"/>
                </a:cubicBezTo>
                <a:cubicBezTo>
                  <a:pt x="15149" y="12342"/>
                  <a:pt x="15070" y="12263"/>
                  <a:pt x="14991" y="12211"/>
                </a:cubicBezTo>
                <a:cubicBezTo>
                  <a:pt x="14939" y="12185"/>
                  <a:pt x="14939" y="12158"/>
                  <a:pt x="14991" y="12158"/>
                </a:cubicBezTo>
                <a:cubicBezTo>
                  <a:pt x="15044" y="12158"/>
                  <a:pt x="15070" y="12106"/>
                  <a:pt x="15070" y="12079"/>
                </a:cubicBezTo>
                <a:cubicBezTo>
                  <a:pt x="15070" y="11955"/>
                  <a:pt x="15141" y="11735"/>
                  <a:pt x="15171" y="11735"/>
                </a:cubicBezTo>
                <a:close/>
                <a:moveTo>
                  <a:pt x="15581" y="13605"/>
                </a:moveTo>
                <a:lnTo>
                  <a:pt x="15581" y="13605"/>
                </a:lnTo>
                <a:cubicBezTo>
                  <a:pt x="15682" y="13618"/>
                  <a:pt x="15779" y="13792"/>
                  <a:pt x="15754" y="13868"/>
                </a:cubicBezTo>
                <a:cubicBezTo>
                  <a:pt x="15744" y="13883"/>
                  <a:pt x="15727" y="13889"/>
                  <a:pt x="15705" y="13889"/>
                </a:cubicBezTo>
                <a:cubicBezTo>
                  <a:pt x="15613" y="13889"/>
                  <a:pt x="15443" y="13769"/>
                  <a:pt x="15465" y="13684"/>
                </a:cubicBezTo>
                <a:cubicBezTo>
                  <a:pt x="15488" y="13636"/>
                  <a:pt x="15534" y="13610"/>
                  <a:pt x="15581" y="13605"/>
                </a:cubicBezTo>
                <a:close/>
                <a:moveTo>
                  <a:pt x="16131" y="13711"/>
                </a:moveTo>
                <a:cubicBezTo>
                  <a:pt x="16186" y="13727"/>
                  <a:pt x="16287" y="13880"/>
                  <a:pt x="16411" y="14104"/>
                </a:cubicBezTo>
                <a:cubicBezTo>
                  <a:pt x="16424" y="14153"/>
                  <a:pt x="16413" y="14174"/>
                  <a:pt x="16388" y="14174"/>
                </a:cubicBezTo>
                <a:cubicBezTo>
                  <a:pt x="16359" y="14174"/>
                  <a:pt x="16310" y="14147"/>
                  <a:pt x="16254" y="14104"/>
                </a:cubicBezTo>
                <a:cubicBezTo>
                  <a:pt x="16227" y="14052"/>
                  <a:pt x="16148" y="13973"/>
                  <a:pt x="16096" y="13947"/>
                </a:cubicBezTo>
                <a:cubicBezTo>
                  <a:pt x="16022" y="13848"/>
                  <a:pt x="16041" y="13725"/>
                  <a:pt x="16131" y="13711"/>
                </a:cubicBezTo>
                <a:close/>
                <a:moveTo>
                  <a:pt x="15932" y="14105"/>
                </a:moveTo>
                <a:cubicBezTo>
                  <a:pt x="15944" y="14105"/>
                  <a:pt x="15954" y="14132"/>
                  <a:pt x="15964" y="14183"/>
                </a:cubicBezTo>
                <a:cubicBezTo>
                  <a:pt x="15964" y="14236"/>
                  <a:pt x="16017" y="14262"/>
                  <a:pt x="16070" y="14289"/>
                </a:cubicBezTo>
                <a:cubicBezTo>
                  <a:pt x="16175" y="14289"/>
                  <a:pt x="16148" y="14394"/>
                  <a:pt x="16017" y="14473"/>
                </a:cubicBezTo>
                <a:cubicBezTo>
                  <a:pt x="15974" y="14507"/>
                  <a:pt x="15943" y="14524"/>
                  <a:pt x="15920" y="14524"/>
                </a:cubicBezTo>
                <a:cubicBezTo>
                  <a:pt x="15874" y="14524"/>
                  <a:pt x="15868" y="14448"/>
                  <a:pt x="15885" y="14289"/>
                </a:cubicBezTo>
                <a:lnTo>
                  <a:pt x="15885" y="14289"/>
                </a:lnTo>
                <a:lnTo>
                  <a:pt x="15859" y="14315"/>
                </a:lnTo>
                <a:cubicBezTo>
                  <a:pt x="15891" y="14171"/>
                  <a:pt x="15913" y="14105"/>
                  <a:pt x="15932" y="14105"/>
                </a:cubicBezTo>
                <a:close/>
                <a:moveTo>
                  <a:pt x="16780" y="14875"/>
                </a:moveTo>
                <a:cubicBezTo>
                  <a:pt x="16794" y="14875"/>
                  <a:pt x="16819" y="14890"/>
                  <a:pt x="16859" y="14920"/>
                </a:cubicBezTo>
                <a:lnTo>
                  <a:pt x="16832" y="14946"/>
                </a:lnTo>
                <a:cubicBezTo>
                  <a:pt x="16990" y="15051"/>
                  <a:pt x="16990" y="15078"/>
                  <a:pt x="16937" y="15156"/>
                </a:cubicBezTo>
                <a:cubicBezTo>
                  <a:pt x="16909" y="15185"/>
                  <a:pt x="16890" y="15204"/>
                  <a:pt x="16875" y="15204"/>
                </a:cubicBezTo>
                <a:cubicBezTo>
                  <a:pt x="16848" y="15204"/>
                  <a:pt x="16830" y="15149"/>
                  <a:pt x="16780" y="14999"/>
                </a:cubicBezTo>
                <a:cubicBezTo>
                  <a:pt x="16763" y="14916"/>
                  <a:pt x="16757" y="14875"/>
                  <a:pt x="16780" y="14875"/>
                </a:cubicBezTo>
                <a:close/>
                <a:moveTo>
                  <a:pt x="19127" y="17886"/>
                </a:moveTo>
                <a:cubicBezTo>
                  <a:pt x="19156" y="17886"/>
                  <a:pt x="19173" y="17934"/>
                  <a:pt x="19173" y="18023"/>
                </a:cubicBezTo>
                <a:cubicBezTo>
                  <a:pt x="19173" y="18128"/>
                  <a:pt x="19147" y="18128"/>
                  <a:pt x="19068" y="18128"/>
                </a:cubicBezTo>
                <a:cubicBezTo>
                  <a:pt x="18989" y="18102"/>
                  <a:pt x="19015" y="18049"/>
                  <a:pt x="19068" y="17944"/>
                </a:cubicBezTo>
                <a:lnTo>
                  <a:pt x="19068" y="17944"/>
                </a:lnTo>
                <a:lnTo>
                  <a:pt x="19041" y="17971"/>
                </a:lnTo>
                <a:cubicBezTo>
                  <a:pt x="19076" y="17914"/>
                  <a:pt x="19105" y="17886"/>
                  <a:pt x="19127" y="17886"/>
                </a:cubicBezTo>
                <a:close/>
                <a:moveTo>
                  <a:pt x="19444" y="18813"/>
                </a:moveTo>
                <a:cubicBezTo>
                  <a:pt x="19498" y="18813"/>
                  <a:pt x="19540" y="18854"/>
                  <a:pt x="19594" y="18944"/>
                </a:cubicBezTo>
                <a:cubicBezTo>
                  <a:pt x="19594" y="18996"/>
                  <a:pt x="19646" y="18996"/>
                  <a:pt x="19673" y="18996"/>
                </a:cubicBezTo>
                <a:cubicBezTo>
                  <a:pt x="19686" y="18990"/>
                  <a:pt x="19696" y="18986"/>
                  <a:pt x="19703" y="18986"/>
                </a:cubicBezTo>
                <a:cubicBezTo>
                  <a:pt x="19725" y="18986"/>
                  <a:pt x="19725" y="19016"/>
                  <a:pt x="19725" y="19075"/>
                </a:cubicBezTo>
                <a:cubicBezTo>
                  <a:pt x="19706" y="19134"/>
                  <a:pt x="19686" y="19164"/>
                  <a:pt x="19666" y="19164"/>
                </a:cubicBezTo>
                <a:cubicBezTo>
                  <a:pt x="19660" y="19164"/>
                  <a:pt x="19653" y="19161"/>
                  <a:pt x="19646" y="19154"/>
                </a:cubicBezTo>
                <a:cubicBezTo>
                  <a:pt x="19639" y="19146"/>
                  <a:pt x="19631" y="19143"/>
                  <a:pt x="19623" y="19143"/>
                </a:cubicBezTo>
                <a:cubicBezTo>
                  <a:pt x="19605" y="19143"/>
                  <a:pt x="19586" y="19162"/>
                  <a:pt x="19567" y="19180"/>
                </a:cubicBezTo>
                <a:cubicBezTo>
                  <a:pt x="19561" y="19187"/>
                  <a:pt x="19552" y="19190"/>
                  <a:pt x="19541" y="19190"/>
                </a:cubicBezTo>
                <a:cubicBezTo>
                  <a:pt x="19504" y="19190"/>
                  <a:pt x="19444" y="19155"/>
                  <a:pt x="19383" y="19075"/>
                </a:cubicBezTo>
                <a:cubicBezTo>
                  <a:pt x="19304" y="18970"/>
                  <a:pt x="19304" y="18891"/>
                  <a:pt x="19383" y="18838"/>
                </a:cubicBezTo>
                <a:lnTo>
                  <a:pt x="19357" y="18838"/>
                </a:lnTo>
                <a:cubicBezTo>
                  <a:pt x="19390" y="18822"/>
                  <a:pt x="19418" y="18813"/>
                  <a:pt x="19444" y="18813"/>
                </a:cubicBezTo>
                <a:close/>
                <a:moveTo>
                  <a:pt x="20435" y="19049"/>
                </a:moveTo>
                <a:lnTo>
                  <a:pt x="20409" y="19075"/>
                </a:lnTo>
                <a:cubicBezTo>
                  <a:pt x="20423" y="19068"/>
                  <a:pt x="20437" y="19065"/>
                  <a:pt x="20451" y="19065"/>
                </a:cubicBezTo>
                <a:cubicBezTo>
                  <a:pt x="20490" y="19065"/>
                  <a:pt x="20528" y="19089"/>
                  <a:pt x="20567" y="19128"/>
                </a:cubicBezTo>
                <a:cubicBezTo>
                  <a:pt x="20588" y="19171"/>
                  <a:pt x="20610" y="19214"/>
                  <a:pt x="20545" y="19214"/>
                </a:cubicBezTo>
                <a:cubicBezTo>
                  <a:pt x="20531" y="19214"/>
                  <a:pt x="20512" y="19211"/>
                  <a:pt x="20488" y="19207"/>
                </a:cubicBezTo>
                <a:cubicBezTo>
                  <a:pt x="20435" y="19207"/>
                  <a:pt x="20383" y="19180"/>
                  <a:pt x="20356" y="19154"/>
                </a:cubicBezTo>
                <a:cubicBezTo>
                  <a:pt x="20356" y="19128"/>
                  <a:pt x="20383" y="19075"/>
                  <a:pt x="20435" y="19049"/>
                </a:cubicBezTo>
                <a:close/>
                <a:moveTo>
                  <a:pt x="19825" y="19399"/>
                </a:moveTo>
                <a:cubicBezTo>
                  <a:pt x="19859" y="19399"/>
                  <a:pt x="19890" y="19414"/>
                  <a:pt x="19909" y="19443"/>
                </a:cubicBezTo>
                <a:cubicBezTo>
                  <a:pt x="19909" y="19496"/>
                  <a:pt x="19909" y="19522"/>
                  <a:pt x="19909" y="19575"/>
                </a:cubicBezTo>
                <a:cubicBezTo>
                  <a:pt x="19857" y="19601"/>
                  <a:pt x="19804" y="19627"/>
                  <a:pt x="19752" y="19627"/>
                </a:cubicBezTo>
                <a:cubicBezTo>
                  <a:pt x="19646" y="19627"/>
                  <a:pt x="19646" y="19627"/>
                  <a:pt x="19673" y="19522"/>
                </a:cubicBezTo>
                <a:cubicBezTo>
                  <a:pt x="19706" y="19440"/>
                  <a:pt x="19769" y="19399"/>
                  <a:pt x="19825" y="19399"/>
                </a:cubicBezTo>
                <a:close/>
                <a:moveTo>
                  <a:pt x="20618" y="19432"/>
                </a:moveTo>
                <a:cubicBezTo>
                  <a:pt x="20628" y="19432"/>
                  <a:pt x="20638" y="19436"/>
                  <a:pt x="20646" y="19443"/>
                </a:cubicBezTo>
                <a:cubicBezTo>
                  <a:pt x="20725" y="19443"/>
                  <a:pt x="20804" y="19575"/>
                  <a:pt x="20751" y="19601"/>
                </a:cubicBezTo>
                <a:lnTo>
                  <a:pt x="20725" y="19627"/>
                </a:lnTo>
                <a:cubicBezTo>
                  <a:pt x="20719" y="19630"/>
                  <a:pt x="20713" y="19632"/>
                  <a:pt x="20705" y="19632"/>
                </a:cubicBezTo>
                <a:cubicBezTo>
                  <a:pt x="20646" y="19632"/>
                  <a:pt x="20543" y="19540"/>
                  <a:pt x="20567" y="19470"/>
                </a:cubicBezTo>
                <a:cubicBezTo>
                  <a:pt x="20567" y="19451"/>
                  <a:pt x="20593" y="19432"/>
                  <a:pt x="20618" y="19432"/>
                </a:cubicBezTo>
                <a:close/>
                <a:moveTo>
                  <a:pt x="19357" y="20048"/>
                </a:moveTo>
                <a:cubicBezTo>
                  <a:pt x="19410" y="20048"/>
                  <a:pt x="19462" y="20048"/>
                  <a:pt x="19489" y="20075"/>
                </a:cubicBezTo>
                <a:cubicBezTo>
                  <a:pt x="19541" y="20101"/>
                  <a:pt x="19515" y="20153"/>
                  <a:pt x="19462" y="20180"/>
                </a:cubicBezTo>
                <a:lnTo>
                  <a:pt x="19436" y="20180"/>
                </a:lnTo>
                <a:cubicBezTo>
                  <a:pt x="19428" y="20187"/>
                  <a:pt x="19418" y="20191"/>
                  <a:pt x="19407" y="20191"/>
                </a:cubicBezTo>
                <a:cubicBezTo>
                  <a:pt x="19381" y="20191"/>
                  <a:pt x="19349" y="20172"/>
                  <a:pt x="19331" y="20153"/>
                </a:cubicBezTo>
                <a:cubicBezTo>
                  <a:pt x="19304" y="20101"/>
                  <a:pt x="19331" y="20048"/>
                  <a:pt x="19357" y="20048"/>
                </a:cubicBezTo>
                <a:close/>
                <a:moveTo>
                  <a:pt x="20948" y="21764"/>
                </a:moveTo>
                <a:cubicBezTo>
                  <a:pt x="20961" y="21764"/>
                  <a:pt x="20975" y="21771"/>
                  <a:pt x="20988" y="21784"/>
                </a:cubicBezTo>
                <a:cubicBezTo>
                  <a:pt x="21014" y="21837"/>
                  <a:pt x="21040" y="21889"/>
                  <a:pt x="21014" y="21942"/>
                </a:cubicBezTo>
                <a:cubicBezTo>
                  <a:pt x="21001" y="21955"/>
                  <a:pt x="20988" y="21962"/>
                  <a:pt x="20975" y="21962"/>
                </a:cubicBezTo>
                <a:cubicBezTo>
                  <a:pt x="20961" y="21962"/>
                  <a:pt x="20948" y="21955"/>
                  <a:pt x="20935" y="21942"/>
                </a:cubicBezTo>
                <a:cubicBezTo>
                  <a:pt x="20909" y="21889"/>
                  <a:pt x="20909" y="21837"/>
                  <a:pt x="20935" y="21784"/>
                </a:cubicBezTo>
                <a:lnTo>
                  <a:pt x="20909" y="21784"/>
                </a:lnTo>
                <a:cubicBezTo>
                  <a:pt x="20922" y="21771"/>
                  <a:pt x="20935" y="21764"/>
                  <a:pt x="20948" y="21764"/>
                </a:cubicBezTo>
                <a:close/>
                <a:moveTo>
                  <a:pt x="21499" y="21405"/>
                </a:moveTo>
                <a:cubicBezTo>
                  <a:pt x="21514" y="21405"/>
                  <a:pt x="21545" y="21418"/>
                  <a:pt x="21593" y="21442"/>
                </a:cubicBezTo>
                <a:cubicBezTo>
                  <a:pt x="21724" y="21495"/>
                  <a:pt x="21777" y="21574"/>
                  <a:pt x="21882" y="21810"/>
                </a:cubicBezTo>
                <a:cubicBezTo>
                  <a:pt x="21987" y="22021"/>
                  <a:pt x="22066" y="22100"/>
                  <a:pt x="22092" y="22100"/>
                </a:cubicBezTo>
                <a:cubicBezTo>
                  <a:pt x="22197" y="22100"/>
                  <a:pt x="22539" y="22705"/>
                  <a:pt x="22460" y="22757"/>
                </a:cubicBezTo>
                <a:cubicBezTo>
                  <a:pt x="22434" y="22783"/>
                  <a:pt x="22408" y="22810"/>
                  <a:pt x="22434" y="22862"/>
                </a:cubicBezTo>
                <a:cubicBezTo>
                  <a:pt x="22434" y="22941"/>
                  <a:pt x="22408" y="23020"/>
                  <a:pt x="22382" y="23073"/>
                </a:cubicBezTo>
                <a:cubicBezTo>
                  <a:pt x="22327" y="23183"/>
                  <a:pt x="22297" y="23229"/>
                  <a:pt x="22249" y="23229"/>
                </a:cubicBezTo>
                <a:cubicBezTo>
                  <a:pt x="22228" y="23229"/>
                  <a:pt x="22203" y="23220"/>
                  <a:pt x="22171" y="23204"/>
                </a:cubicBezTo>
                <a:cubicBezTo>
                  <a:pt x="22040" y="23125"/>
                  <a:pt x="22040" y="23099"/>
                  <a:pt x="22040" y="22915"/>
                </a:cubicBezTo>
                <a:cubicBezTo>
                  <a:pt x="22066" y="22731"/>
                  <a:pt x="22040" y="22705"/>
                  <a:pt x="21908" y="22652"/>
                </a:cubicBezTo>
                <a:cubicBezTo>
                  <a:pt x="21860" y="22642"/>
                  <a:pt x="21830" y="22636"/>
                  <a:pt x="21815" y="22636"/>
                </a:cubicBezTo>
                <a:cubicBezTo>
                  <a:pt x="21791" y="22636"/>
                  <a:pt x="21815" y="22654"/>
                  <a:pt x="21882" y="22705"/>
                </a:cubicBezTo>
                <a:cubicBezTo>
                  <a:pt x="21961" y="22783"/>
                  <a:pt x="21961" y="22783"/>
                  <a:pt x="21829" y="22783"/>
                </a:cubicBezTo>
                <a:cubicBezTo>
                  <a:pt x="21750" y="22783"/>
                  <a:pt x="21671" y="22757"/>
                  <a:pt x="21619" y="22705"/>
                </a:cubicBezTo>
                <a:cubicBezTo>
                  <a:pt x="21586" y="22654"/>
                  <a:pt x="21573" y="22636"/>
                  <a:pt x="21589" y="22636"/>
                </a:cubicBezTo>
                <a:cubicBezTo>
                  <a:pt x="21598" y="22636"/>
                  <a:pt x="21616" y="22642"/>
                  <a:pt x="21645" y="22652"/>
                </a:cubicBezTo>
                <a:cubicBezTo>
                  <a:pt x="21692" y="22676"/>
                  <a:pt x="21718" y="22689"/>
                  <a:pt x="21728" y="22689"/>
                </a:cubicBezTo>
                <a:cubicBezTo>
                  <a:pt x="21740" y="22689"/>
                  <a:pt x="21727" y="22669"/>
                  <a:pt x="21698" y="22626"/>
                </a:cubicBezTo>
                <a:cubicBezTo>
                  <a:pt x="21671" y="22520"/>
                  <a:pt x="21645" y="22442"/>
                  <a:pt x="21645" y="22363"/>
                </a:cubicBezTo>
                <a:cubicBezTo>
                  <a:pt x="21645" y="22261"/>
                  <a:pt x="21629" y="22222"/>
                  <a:pt x="21585" y="22222"/>
                </a:cubicBezTo>
                <a:cubicBezTo>
                  <a:pt x="21573" y="22222"/>
                  <a:pt x="21558" y="22225"/>
                  <a:pt x="21540" y="22231"/>
                </a:cubicBezTo>
                <a:cubicBezTo>
                  <a:pt x="21435" y="22231"/>
                  <a:pt x="21303" y="21994"/>
                  <a:pt x="21382" y="21916"/>
                </a:cubicBezTo>
                <a:cubicBezTo>
                  <a:pt x="21435" y="21889"/>
                  <a:pt x="21461" y="21837"/>
                  <a:pt x="21435" y="21810"/>
                </a:cubicBezTo>
                <a:cubicBezTo>
                  <a:pt x="21408" y="21784"/>
                  <a:pt x="21435" y="21731"/>
                  <a:pt x="21487" y="21653"/>
                </a:cubicBezTo>
                <a:cubicBezTo>
                  <a:pt x="21540" y="21626"/>
                  <a:pt x="21540" y="21547"/>
                  <a:pt x="21514" y="21468"/>
                </a:cubicBezTo>
                <a:cubicBezTo>
                  <a:pt x="21485" y="21425"/>
                  <a:pt x="21480" y="21405"/>
                  <a:pt x="21499" y="21405"/>
                </a:cubicBezTo>
                <a:close/>
                <a:moveTo>
                  <a:pt x="21987" y="23704"/>
                </a:moveTo>
                <a:cubicBezTo>
                  <a:pt x="22066" y="23730"/>
                  <a:pt x="22092" y="23809"/>
                  <a:pt x="22013" y="23835"/>
                </a:cubicBezTo>
                <a:lnTo>
                  <a:pt x="22013" y="23862"/>
                </a:lnTo>
                <a:cubicBezTo>
                  <a:pt x="22000" y="23875"/>
                  <a:pt x="21980" y="23881"/>
                  <a:pt x="21961" y="23881"/>
                </a:cubicBezTo>
                <a:cubicBezTo>
                  <a:pt x="21941" y="23881"/>
                  <a:pt x="21921" y="23875"/>
                  <a:pt x="21908" y="23862"/>
                </a:cubicBezTo>
                <a:cubicBezTo>
                  <a:pt x="21908" y="23835"/>
                  <a:pt x="21908" y="23704"/>
                  <a:pt x="21987" y="23704"/>
                </a:cubicBezTo>
                <a:close/>
                <a:moveTo>
                  <a:pt x="22940" y="23950"/>
                </a:moveTo>
                <a:cubicBezTo>
                  <a:pt x="22956" y="23950"/>
                  <a:pt x="22971" y="23962"/>
                  <a:pt x="22986" y="23993"/>
                </a:cubicBezTo>
                <a:cubicBezTo>
                  <a:pt x="22986" y="24020"/>
                  <a:pt x="22986" y="24072"/>
                  <a:pt x="22960" y="24098"/>
                </a:cubicBezTo>
                <a:cubicBezTo>
                  <a:pt x="22953" y="24102"/>
                  <a:pt x="22946" y="24104"/>
                  <a:pt x="22939" y="24104"/>
                </a:cubicBezTo>
                <a:cubicBezTo>
                  <a:pt x="22895" y="24104"/>
                  <a:pt x="22862" y="24035"/>
                  <a:pt x="22908" y="23967"/>
                </a:cubicBezTo>
                <a:cubicBezTo>
                  <a:pt x="22918" y="23956"/>
                  <a:pt x="22929" y="23950"/>
                  <a:pt x="22940" y="23950"/>
                </a:cubicBezTo>
                <a:close/>
                <a:moveTo>
                  <a:pt x="22355" y="23967"/>
                </a:moveTo>
                <a:lnTo>
                  <a:pt x="22382" y="23993"/>
                </a:lnTo>
                <a:cubicBezTo>
                  <a:pt x="22434" y="23993"/>
                  <a:pt x="22460" y="24256"/>
                  <a:pt x="22408" y="24283"/>
                </a:cubicBezTo>
                <a:cubicBezTo>
                  <a:pt x="22396" y="24294"/>
                  <a:pt x="22385" y="24300"/>
                  <a:pt x="22376" y="24300"/>
                </a:cubicBezTo>
                <a:cubicBezTo>
                  <a:pt x="22343" y="24300"/>
                  <a:pt x="22323" y="24238"/>
                  <a:pt x="22303" y="24177"/>
                </a:cubicBezTo>
                <a:cubicBezTo>
                  <a:pt x="22250" y="24020"/>
                  <a:pt x="22276" y="23967"/>
                  <a:pt x="22355" y="23967"/>
                </a:cubicBezTo>
                <a:close/>
                <a:moveTo>
                  <a:pt x="22551" y="24143"/>
                </a:moveTo>
                <a:cubicBezTo>
                  <a:pt x="22571" y="24143"/>
                  <a:pt x="22601" y="24156"/>
                  <a:pt x="22645" y="24177"/>
                </a:cubicBezTo>
                <a:cubicBezTo>
                  <a:pt x="22802" y="24309"/>
                  <a:pt x="22802" y="24335"/>
                  <a:pt x="22645" y="24335"/>
                </a:cubicBezTo>
                <a:cubicBezTo>
                  <a:pt x="22460" y="24335"/>
                  <a:pt x="22513" y="24309"/>
                  <a:pt x="22513" y="24230"/>
                </a:cubicBezTo>
                <a:cubicBezTo>
                  <a:pt x="22513" y="24168"/>
                  <a:pt x="22522" y="24143"/>
                  <a:pt x="22551" y="24143"/>
                </a:cubicBezTo>
                <a:close/>
                <a:moveTo>
                  <a:pt x="22930" y="24571"/>
                </a:moveTo>
                <a:cubicBezTo>
                  <a:pt x="23004" y="24571"/>
                  <a:pt x="23059" y="24650"/>
                  <a:pt x="23039" y="24730"/>
                </a:cubicBezTo>
                <a:cubicBezTo>
                  <a:pt x="23026" y="24769"/>
                  <a:pt x="22980" y="24789"/>
                  <a:pt x="22931" y="24789"/>
                </a:cubicBezTo>
                <a:cubicBezTo>
                  <a:pt x="22881" y="24789"/>
                  <a:pt x="22829" y="24769"/>
                  <a:pt x="22802" y="24730"/>
                </a:cubicBezTo>
                <a:cubicBezTo>
                  <a:pt x="22776" y="24677"/>
                  <a:pt x="22802" y="24624"/>
                  <a:pt x="22881" y="24598"/>
                </a:cubicBezTo>
                <a:lnTo>
                  <a:pt x="22855" y="24598"/>
                </a:lnTo>
                <a:cubicBezTo>
                  <a:pt x="22881" y="24579"/>
                  <a:pt x="22906" y="24571"/>
                  <a:pt x="22930" y="24571"/>
                </a:cubicBezTo>
                <a:close/>
                <a:moveTo>
                  <a:pt x="22993" y="24930"/>
                </a:moveTo>
                <a:cubicBezTo>
                  <a:pt x="23009" y="24930"/>
                  <a:pt x="23025" y="24933"/>
                  <a:pt x="23039" y="24940"/>
                </a:cubicBezTo>
                <a:cubicBezTo>
                  <a:pt x="23171" y="24966"/>
                  <a:pt x="23249" y="25045"/>
                  <a:pt x="23171" y="25072"/>
                </a:cubicBezTo>
                <a:cubicBezTo>
                  <a:pt x="23144" y="25085"/>
                  <a:pt x="23111" y="25091"/>
                  <a:pt x="23079" y="25091"/>
                </a:cubicBezTo>
                <a:cubicBezTo>
                  <a:pt x="23046" y="25091"/>
                  <a:pt x="23013" y="25085"/>
                  <a:pt x="22986" y="25072"/>
                </a:cubicBezTo>
                <a:cubicBezTo>
                  <a:pt x="22881" y="25072"/>
                  <a:pt x="22855" y="25045"/>
                  <a:pt x="22881" y="24993"/>
                </a:cubicBezTo>
                <a:cubicBezTo>
                  <a:pt x="22901" y="24954"/>
                  <a:pt x="22948" y="24930"/>
                  <a:pt x="22993" y="24930"/>
                </a:cubicBezTo>
                <a:close/>
                <a:moveTo>
                  <a:pt x="8679" y="25755"/>
                </a:moveTo>
                <a:cubicBezTo>
                  <a:pt x="8811" y="25782"/>
                  <a:pt x="8837" y="25861"/>
                  <a:pt x="8706" y="25861"/>
                </a:cubicBezTo>
                <a:cubicBezTo>
                  <a:pt x="8679" y="25861"/>
                  <a:pt x="8627" y="25834"/>
                  <a:pt x="8600" y="25808"/>
                </a:cubicBezTo>
                <a:cubicBezTo>
                  <a:pt x="8582" y="25789"/>
                  <a:pt x="8589" y="25771"/>
                  <a:pt x="8623" y="25771"/>
                </a:cubicBezTo>
                <a:cubicBezTo>
                  <a:pt x="8638" y="25771"/>
                  <a:pt x="8656" y="25774"/>
                  <a:pt x="8679" y="25782"/>
                </a:cubicBezTo>
                <a:lnTo>
                  <a:pt x="8679" y="25755"/>
                </a:lnTo>
                <a:close/>
                <a:moveTo>
                  <a:pt x="23355" y="25019"/>
                </a:moveTo>
                <a:cubicBezTo>
                  <a:pt x="23381" y="25019"/>
                  <a:pt x="23407" y="25045"/>
                  <a:pt x="23407" y="25098"/>
                </a:cubicBezTo>
                <a:cubicBezTo>
                  <a:pt x="23381" y="25177"/>
                  <a:pt x="23434" y="25229"/>
                  <a:pt x="23486" y="25256"/>
                </a:cubicBezTo>
                <a:cubicBezTo>
                  <a:pt x="23644" y="25466"/>
                  <a:pt x="23723" y="25729"/>
                  <a:pt x="23723" y="25992"/>
                </a:cubicBezTo>
                <a:cubicBezTo>
                  <a:pt x="23709" y="26013"/>
                  <a:pt x="23692" y="26022"/>
                  <a:pt x="23674" y="26022"/>
                </a:cubicBezTo>
                <a:cubicBezTo>
                  <a:pt x="23622" y="26022"/>
                  <a:pt x="23565" y="25944"/>
                  <a:pt x="23565" y="25808"/>
                </a:cubicBezTo>
                <a:cubicBezTo>
                  <a:pt x="23565" y="25729"/>
                  <a:pt x="23512" y="25650"/>
                  <a:pt x="23486" y="25650"/>
                </a:cubicBezTo>
                <a:cubicBezTo>
                  <a:pt x="23328" y="25650"/>
                  <a:pt x="23249" y="25466"/>
                  <a:pt x="23276" y="25256"/>
                </a:cubicBezTo>
                <a:cubicBezTo>
                  <a:pt x="23302" y="25124"/>
                  <a:pt x="23302" y="25019"/>
                  <a:pt x="23355" y="25019"/>
                </a:cubicBezTo>
                <a:close/>
                <a:moveTo>
                  <a:pt x="24489" y="26906"/>
                </a:moveTo>
                <a:cubicBezTo>
                  <a:pt x="24504" y="26906"/>
                  <a:pt x="24520" y="26908"/>
                  <a:pt x="24538" y="26913"/>
                </a:cubicBezTo>
                <a:cubicBezTo>
                  <a:pt x="24617" y="26939"/>
                  <a:pt x="24643" y="27018"/>
                  <a:pt x="24564" y="27070"/>
                </a:cubicBezTo>
                <a:cubicBezTo>
                  <a:pt x="24549" y="27078"/>
                  <a:pt x="24534" y="27081"/>
                  <a:pt x="24519" y="27081"/>
                </a:cubicBezTo>
                <a:cubicBezTo>
                  <a:pt x="24483" y="27081"/>
                  <a:pt x="24452" y="27063"/>
                  <a:pt x="24433" y="27044"/>
                </a:cubicBezTo>
                <a:cubicBezTo>
                  <a:pt x="24389" y="26957"/>
                  <a:pt x="24418" y="26906"/>
                  <a:pt x="24489" y="26906"/>
                </a:cubicBezTo>
                <a:close/>
                <a:moveTo>
                  <a:pt x="23927" y="26934"/>
                </a:moveTo>
                <a:cubicBezTo>
                  <a:pt x="23974" y="26934"/>
                  <a:pt x="24029" y="27014"/>
                  <a:pt x="24144" y="27176"/>
                </a:cubicBezTo>
                <a:cubicBezTo>
                  <a:pt x="24249" y="27360"/>
                  <a:pt x="24275" y="27439"/>
                  <a:pt x="24196" y="27439"/>
                </a:cubicBezTo>
                <a:cubicBezTo>
                  <a:pt x="24181" y="27431"/>
                  <a:pt x="24165" y="27428"/>
                  <a:pt x="24151" y="27428"/>
                </a:cubicBezTo>
                <a:cubicBezTo>
                  <a:pt x="24115" y="27428"/>
                  <a:pt x="24083" y="27446"/>
                  <a:pt x="24065" y="27465"/>
                </a:cubicBezTo>
                <a:cubicBezTo>
                  <a:pt x="24060" y="27474"/>
                  <a:pt x="24054" y="27479"/>
                  <a:pt x="24046" y="27479"/>
                </a:cubicBezTo>
                <a:cubicBezTo>
                  <a:pt x="24013" y="27479"/>
                  <a:pt x="23960" y="27389"/>
                  <a:pt x="23960" y="27281"/>
                </a:cubicBezTo>
                <a:cubicBezTo>
                  <a:pt x="23933" y="27202"/>
                  <a:pt x="23907" y="27123"/>
                  <a:pt x="23881" y="27070"/>
                </a:cubicBezTo>
                <a:cubicBezTo>
                  <a:pt x="23854" y="27018"/>
                  <a:pt x="23881" y="26965"/>
                  <a:pt x="23907" y="26939"/>
                </a:cubicBezTo>
                <a:cubicBezTo>
                  <a:pt x="23914" y="26936"/>
                  <a:pt x="23920" y="26934"/>
                  <a:pt x="23927" y="26934"/>
                </a:cubicBezTo>
                <a:close/>
                <a:moveTo>
                  <a:pt x="24900" y="27636"/>
                </a:moveTo>
                <a:cubicBezTo>
                  <a:pt x="24906" y="27636"/>
                  <a:pt x="24933" y="27649"/>
                  <a:pt x="24985" y="27675"/>
                </a:cubicBezTo>
                <a:cubicBezTo>
                  <a:pt x="25143" y="27780"/>
                  <a:pt x="25143" y="27780"/>
                  <a:pt x="25064" y="27780"/>
                </a:cubicBezTo>
                <a:cubicBezTo>
                  <a:pt x="24985" y="27780"/>
                  <a:pt x="24959" y="27728"/>
                  <a:pt x="24933" y="27675"/>
                </a:cubicBezTo>
                <a:cubicBezTo>
                  <a:pt x="24906" y="27649"/>
                  <a:pt x="24893" y="27636"/>
                  <a:pt x="24900" y="27636"/>
                </a:cubicBezTo>
                <a:close/>
                <a:moveTo>
                  <a:pt x="25342" y="27954"/>
                </a:moveTo>
                <a:cubicBezTo>
                  <a:pt x="25349" y="27954"/>
                  <a:pt x="25353" y="27957"/>
                  <a:pt x="25353" y="27965"/>
                </a:cubicBezTo>
                <a:cubicBezTo>
                  <a:pt x="25380" y="28017"/>
                  <a:pt x="25380" y="28070"/>
                  <a:pt x="25353" y="28122"/>
                </a:cubicBezTo>
                <a:cubicBezTo>
                  <a:pt x="25340" y="28175"/>
                  <a:pt x="25334" y="28201"/>
                  <a:pt x="25324" y="28201"/>
                </a:cubicBezTo>
                <a:cubicBezTo>
                  <a:pt x="25314" y="28201"/>
                  <a:pt x="25301" y="28175"/>
                  <a:pt x="25275" y="28122"/>
                </a:cubicBezTo>
                <a:cubicBezTo>
                  <a:pt x="25196" y="28017"/>
                  <a:pt x="25248" y="28017"/>
                  <a:pt x="25275" y="27991"/>
                </a:cubicBezTo>
                <a:cubicBezTo>
                  <a:pt x="25293" y="27972"/>
                  <a:pt x="25325" y="27954"/>
                  <a:pt x="25342" y="27954"/>
                </a:cubicBezTo>
                <a:close/>
                <a:moveTo>
                  <a:pt x="24902" y="28045"/>
                </a:moveTo>
                <a:cubicBezTo>
                  <a:pt x="24947" y="28045"/>
                  <a:pt x="25009" y="28099"/>
                  <a:pt x="25038" y="28201"/>
                </a:cubicBezTo>
                <a:cubicBezTo>
                  <a:pt x="25052" y="28258"/>
                  <a:pt x="25066" y="28284"/>
                  <a:pt x="25084" y="28284"/>
                </a:cubicBezTo>
                <a:cubicBezTo>
                  <a:pt x="25100" y="28284"/>
                  <a:pt x="25119" y="28264"/>
                  <a:pt x="25143" y="28228"/>
                </a:cubicBezTo>
                <a:cubicBezTo>
                  <a:pt x="25166" y="28193"/>
                  <a:pt x="25184" y="28174"/>
                  <a:pt x="25197" y="28174"/>
                </a:cubicBezTo>
                <a:cubicBezTo>
                  <a:pt x="25214" y="28174"/>
                  <a:pt x="25222" y="28206"/>
                  <a:pt x="25222" y="28280"/>
                </a:cubicBezTo>
                <a:cubicBezTo>
                  <a:pt x="25222" y="28359"/>
                  <a:pt x="25196" y="28438"/>
                  <a:pt x="25117" y="28491"/>
                </a:cubicBezTo>
                <a:cubicBezTo>
                  <a:pt x="25083" y="28524"/>
                  <a:pt x="25049" y="28539"/>
                  <a:pt x="25019" y="28539"/>
                </a:cubicBezTo>
                <a:cubicBezTo>
                  <a:pt x="24957" y="28539"/>
                  <a:pt x="24915" y="28474"/>
                  <a:pt x="24933" y="28385"/>
                </a:cubicBezTo>
                <a:cubicBezTo>
                  <a:pt x="24933" y="28333"/>
                  <a:pt x="24933" y="28280"/>
                  <a:pt x="24906" y="28280"/>
                </a:cubicBezTo>
                <a:cubicBezTo>
                  <a:pt x="24902" y="28285"/>
                  <a:pt x="24897" y="28287"/>
                  <a:pt x="24893" y="28287"/>
                </a:cubicBezTo>
                <a:cubicBezTo>
                  <a:pt x="24872" y="28287"/>
                  <a:pt x="24854" y="28236"/>
                  <a:pt x="24854" y="28149"/>
                </a:cubicBezTo>
                <a:cubicBezTo>
                  <a:pt x="24842" y="28079"/>
                  <a:pt x="24867" y="28045"/>
                  <a:pt x="24902" y="28045"/>
                </a:cubicBezTo>
                <a:close/>
                <a:moveTo>
                  <a:pt x="24454" y="28500"/>
                </a:moveTo>
                <a:cubicBezTo>
                  <a:pt x="24472" y="28500"/>
                  <a:pt x="24496" y="28512"/>
                  <a:pt x="24512" y="28543"/>
                </a:cubicBezTo>
                <a:cubicBezTo>
                  <a:pt x="24538" y="28596"/>
                  <a:pt x="24538" y="28648"/>
                  <a:pt x="24512" y="28674"/>
                </a:cubicBezTo>
                <a:lnTo>
                  <a:pt x="24512" y="28674"/>
                </a:lnTo>
                <a:cubicBezTo>
                  <a:pt x="24476" y="28674"/>
                  <a:pt x="24454" y="28670"/>
                  <a:pt x="24433" y="28648"/>
                </a:cubicBezTo>
                <a:cubicBezTo>
                  <a:pt x="24407" y="28596"/>
                  <a:pt x="24407" y="28569"/>
                  <a:pt x="24433" y="28517"/>
                </a:cubicBezTo>
                <a:cubicBezTo>
                  <a:pt x="24433" y="28506"/>
                  <a:pt x="24442" y="28500"/>
                  <a:pt x="24454" y="28500"/>
                </a:cubicBezTo>
                <a:close/>
                <a:moveTo>
                  <a:pt x="25264" y="28527"/>
                </a:moveTo>
                <a:cubicBezTo>
                  <a:pt x="25308" y="28527"/>
                  <a:pt x="25316" y="28602"/>
                  <a:pt x="25275" y="28727"/>
                </a:cubicBezTo>
                <a:cubicBezTo>
                  <a:pt x="25222" y="28806"/>
                  <a:pt x="25169" y="28859"/>
                  <a:pt x="25143" y="28859"/>
                </a:cubicBezTo>
                <a:cubicBezTo>
                  <a:pt x="25117" y="28832"/>
                  <a:pt x="25117" y="28596"/>
                  <a:pt x="25222" y="28543"/>
                </a:cubicBezTo>
                <a:cubicBezTo>
                  <a:pt x="25238" y="28532"/>
                  <a:pt x="25253" y="28527"/>
                  <a:pt x="25264" y="28527"/>
                </a:cubicBezTo>
                <a:close/>
                <a:moveTo>
                  <a:pt x="26190" y="29006"/>
                </a:moveTo>
                <a:cubicBezTo>
                  <a:pt x="26209" y="29006"/>
                  <a:pt x="26228" y="29031"/>
                  <a:pt x="26248" y="29069"/>
                </a:cubicBezTo>
                <a:cubicBezTo>
                  <a:pt x="26248" y="29148"/>
                  <a:pt x="26300" y="29174"/>
                  <a:pt x="26327" y="29174"/>
                </a:cubicBezTo>
                <a:cubicBezTo>
                  <a:pt x="26379" y="29174"/>
                  <a:pt x="26511" y="29306"/>
                  <a:pt x="26484" y="29358"/>
                </a:cubicBezTo>
                <a:lnTo>
                  <a:pt x="26327" y="29358"/>
                </a:lnTo>
                <a:cubicBezTo>
                  <a:pt x="26195" y="29306"/>
                  <a:pt x="26090" y="29069"/>
                  <a:pt x="26169" y="29017"/>
                </a:cubicBezTo>
                <a:cubicBezTo>
                  <a:pt x="26176" y="29009"/>
                  <a:pt x="26183" y="29006"/>
                  <a:pt x="26190" y="29006"/>
                </a:cubicBezTo>
                <a:close/>
                <a:moveTo>
                  <a:pt x="26064" y="29516"/>
                </a:moveTo>
                <a:cubicBezTo>
                  <a:pt x="26090" y="29516"/>
                  <a:pt x="26116" y="29516"/>
                  <a:pt x="26142" y="29569"/>
                </a:cubicBezTo>
                <a:cubicBezTo>
                  <a:pt x="26169" y="29621"/>
                  <a:pt x="26195" y="29674"/>
                  <a:pt x="26169" y="29727"/>
                </a:cubicBezTo>
                <a:cubicBezTo>
                  <a:pt x="26162" y="29734"/>
                  <a:pt x="26155" y="29737"/>
                  <a:pt x="26147" y="29737"/>
                </a:cubicBezTo>
                <a:cubicBezTo>
                  <a:pt x="26126" y="29737"/>
                  <a:pt x="26102" y="29713"/>
                  <a:pt x="26064" y="29674"/>
                </a:cubicBezTo>
                <a:cubicBezTo>
                  <a:pt x="26037" y="29595"/>
                  <a:pt x="26011" y="29543"/>
                  <a:pt x="26064" y="29516"/>
                </a:cubicBezTo>
                <a:close/>
                <a:moveTo>
                  <a:pt x="27075" y="30205"/>
                </a:moveTo>
                <a:cubicBezTo>
                  <a:pt x="27092" y="30205"/>
                  <a:pt x="27123" y="30242"/>
                  <a:pt x="27142" y="30279"/>
                </a:cubicBezTo>
                <a:cubicBezTo>
                  <a:pt x="27194" y="30305"/>
                  <a:pt x="27194" y="30384"/>
                  <a:pt x="27168" y="30410"/>
                </a:cubicBezTo>
                <a:cubicBezTo>
                  <a:pt x="27161" y="30417"/>
                  <a:pt x="27152" y="30421"/>
                  <a:pt x="27142" y="30421"/>
                </a:cubicBezTo>
                <a:cubicBezTo>
                  <a:pt x="27116" y="30421"/>
                  <a:pt x="27082" y="30396"/>
                  <a:pt x="27063" y="30358"/>
                </a:cubicBezTo>
                <a:cubicBezTo>
                  <a:pt x="27037" y="30332"/>
                  <a:pt x="27037" y="30279"/>
                  <a:pt x="27063" y="30226"/>
                </a:cubicBezTo>
                <a:cubicBezTo>
                  <a:pt x="27063" y="30211"/>
                  <a:pt x="27067" y="30205"/>
                  <a:pt x="27075" y="30205"/>
                </a:cubicBezTo>
                <a:close/>
                <a:moveTo>
                  <a:pt x="27457" y="30516"/>
                </a:moveTo>
                <a:cubicBezTo>
                  <a:pt x="27536" y="30516"/>
                  <a:pt x="27642" y="30752"/>
                  <a:pt x="27589" y="30805"/>
                </a:cubicBezTo>
                <a:cubicBezTo>
                  <a:pt x="27567" y="30827"/>
                  <a:pt x="27551" y="30837"/>
                  <a:pt x="27538" y="30837"/>
                </a:cubicBezTo>
                <a:cubicBezTo>
                  <a:pt x="27506" y="30837"/>
                  <a:pt x="27495" y="30775"/>
                  <a:pt x="27457" y="30700"/>
                </a:cubicBezTo>
                <a:cubicBezTo>
                  <a:pt x="27405" y="30568"/>
                  <a:pt x="27405" y="30516"/>
                  <a:pt x="27457" y="30516"/>
                </a:cubicBezTo>
                <a:close/>
                <a:moveTo>
                  <a:pt x="28010" y="31068"/>
                </a:moveTo>
                <a:cubicBezTo>
                  <a:pt x="28062" y="31068"/>
                  <a:pt x="28089" y="31094"/>
                  <a:pt x="28115" y="31147"/>
                </a:cubicBezTo>
                <a:cubicBezTo>
                  <a:pt x="28141" y="31199"/>
                  <a:pt x="28141" y="31226"/>
                  <a:pt x="28089" y="31226"/>
                </a:cubicBezTo>
                <a:cubicBezTo>
                  <a:pt x="28036" y="31226"/>
                  <a:pt x="28010" y="31199"/>
                  <a:pt x="27983" y="31147"/>
                </a:cubicBezTo>
                <a:cubicBezTo>
                  <a:pt x="27957" y="31094"/>
                  <a:pt x="27957" y="31068"/>
                  <a:pt x="28010" y="31068"/>
                </a:cubicBezTo>
                <a:close/>
                <a:moveTo>
                  <a:pt x="5631" y="1"/>
                </a:moveTo>
                <a:cubicBezTo>
                  <a:pt x="5621" y="1"/>
                  <a:pt x="5612" y="3"/>
                  <a:pt x="5602" y="8"/>
                </a:cubicBezTo>
                <a:cubicBezTo>
                  <a:pt x="5550" y="60"/>
                  <a:pt x="5550" y="113"/>
                  <a:pt x="5576" y="165"/>
                </a:cubicBezTo>
                <a:cubicBezTo>
                  <a:pt x="5632" y="241"/>
                  <a:pt x="5513" y="303"/>
                  <a:pt x="5393" y="303"/>
                </a:cubicBezTo>
                <a:cubicBezTo>
                  <a:pt x="5345" y="303"/>
                  <a:pt x="5298" y="293"/>
                  <a:pt x="5260" y="271"/>
                </a:cubicBezTo>
                <a:cubicBezTo>
                  <a:pt x="5181" y="218"/>
                  <a:pt x="5116" y="185"/>
                  <a:pt x="5070" y="185"/>
                </a:cubicBezTo>
                <a:cubicBezTo>
                  <a:pt x="5024" y="185"/>
                  <a:pt x="4997" y="218"/>
                  <a:pt x="4997" y="297"/>
                </a:cubicBezTo>
                <a:cubicBezTo>
                  <a:pt x="4983" y="380"/>
                  <a:pt x="4984" y="412"/>
                  <a:pt x="4976" y="412"/>
                </a:cubicBezTo>
                <a:cubicBezTo>
                  <a:pt x="4969" y="412"/>
                  <a:pt x="4956" y="387"/>
                  <a:pt x="4918" y="350"/>
                </a:cubicBezTo>
                <a:cubicBezTo>
                  <a:pt x="4889" y="320"/>
                  <a:pt x="4867" y="305"/>
                  <a:pt x="4841" y="305"/>
                </a:cubicBezTo>
                <a:cubicBezTo>
                  <a:pt x="4798" y="305"/>
                  <a:pt x="4744" y="346"/>
                  <a:pt x="4629" y="428"/>
                </a:cubicBezTo>
                <a:cubicBezTo>
                  <a:pt x="4550" y="481"/>
                  <a:pt x="4471" y="560"/>
                  <a:pt x="4392" y="639"/>
                </a:cubicBezTo>
                <a:cubicBezTo>
                  <a:pt x="4366" y="665"/>
                  <a:pt x="4340" y="691"/>
                  <a:pt x="4313" y="691"/>
                </a:cubicBezTo>
                <a:cubicBezTo>
                  <a:pt x="4261" y="691"/>
                  <a:pt x="4182" y="770"/>
                  <a:pt x="4129" y="849"/>
                </a:cubicBezTo>
                <a:cubicBezTo>
                  <a:pt x="4103" y="902"/>
                  <a:pt x="4077" y="954"/>
                  <a:pt x="4024" y="1007"/>
                </a:cubicBezTo>
                <a:cubicBezTo>
                  <a:pt x="3998" y="1007"/>
                  <a:pt x="3972" y="1086"/>
                  <a:pt x="3998" y="1165"/>
                </a:cubicBezTo>
                <a:cubicBezTo>
                  <a:pt x="3998" y="1244"/>
                  <a:pt x="3998" y="1296"/>
                  <a:pt x="3893" y="1296"/>
                </a:cubicBezTo>
                <a:cubicBezTo>
                  <a:pt x="3881" y="1293"/>
                  <a:pt x="3870" y="1292"/>
                  <a:pt x="3859" y="1292"/>
                </a:cubicBezTo>
                <a:cubicBezTo>
                  <a:pt x="3767" y="1292"/>
                  <a:pt x="3688" y="1384"/>
                  <a:pt x="3735" y="1454"/>
                </a:cubicBezTo>
                <a:cubicBezTo>
                  <a:pt x="3746" y="1476"/>
                  <a:pt x="3757" y="1484"/>
                  <a:pt x="3768" y="1484"/>
                </a:cubicBezTo>
                <a:cubicBezTo>
                  <a:pt x="3783" y="1484"/>
                  <a:pt x="3799" y="1469"/>
                  <a:pt x="3814" y="1454"/>
                </a:cubicBezTo>
                <a:cubicBezTo>
                  <a:pt x="3827" y="1428"/>
                  <a:pt x="3833" y="1415"/>
                  <a:pt x="3837" y="1415"/>
                </a:cubicBezTo>
                <a:cubicBezTo>
                  <a:pt x="3840" y="1415"/>
                  <a:pt x="3840" y="1428"/>
                  <a:pt x="3840" y="1454"/>
                </a:cubicBezTo>
                <a:cubicBezTo>
                  <a:pt x="3840" y="1480"/>
                  <a:pt x="3814" y="1533"/>
                  <a:pt x="3761" y="1533"/>
                </a:cubicBezTo>
                <a:cubicBezTo>
                  <a:pt x="3709" y="1559"/>
                  <a:pt x="3656" y="1612"/>
                  <a:pt x="3656" y="1665"/>
                </a:cubicBezTo>
                <a:cubicBezTo>
                  <a:pt x="3630" y="1770"/>
                  <a:pt x="3577" y="1849"/>
                  <a:pt x="3498" y="1875"/>
                </a:cubicBezTo>
                <a:cubicBezTo>
                  <a:pt x="3419" y="1928"/>
                  <a:pt x="3367" y="2006"/>
                  <a:pt x="3367" y="2112"/>
                </a:cubicBezTo>
                <a:cubicBezTo>
                  <a:pt x="3367" y="2164"/>
                  <a:pt x="3314" y="2217"/>
                  <a:pt x="3288" y="2217"/>
                </a:cubicBezTo>
                <a:cubicBezTo>
                  <a:pt x="3288" y="2217"/>
                  <a:pt x="3235" y="2296"/>
                  <a:pt x="3235" y="2427"/>
                </a:cubicBezTo>
                <a:cubicBezTo>
                  <a:pt x="3209" y="2559"/>
                  <a:pt x="3183" y="2690"/>
                  <a:pt x="3130" y="2690"/>
                </a:cubicBezTo>
                <a:cubicBezTo>
                  <a:pt x="3104" y="2690"/>
                  <a:pt x="3051" y="2743"/>
                  <a:pt x="3051" y="2822"/>
                </a:cubicBezTo>
                <a:cubicBezTo>
                  <a:pt x="3025" y="2874"/>
                  <a:pt x="2972" y="2953"/>
                  <a:pt x="2946" y="2953"/>
                </a:cubicBezTo>
                <a:cubicBezTo>
                  <a:pt x="2920" y="2953"/>
                  <a:pt x="2867" y="3032"/>
                  <a:pt x="2867" y="3111"/>
                </a:cubicBezTo>
                <a:cubicBezTo>
                  <a:pt x="2867" y="3216"/>
                  <a:pt x="2814" y="3321"/>
                  <a:pt x="2735" y="3374"/>
                </a:cubicBezTo>
                <a:cubicBezTo>
                  <a:pt x="2525" y="3506"/>
                  <a:pt x="2499" y="3637"/>
                  <a:pt x="2578" y="4110"/>
                </a:cubicBezTo>
                <a:cubicBezTo>
                  <a:pt x="2657" y="4584"/>
                  <a:pt x="2683" y="4663"/>
                  <a:pt x="2972" y="4899"/>
                </a:cubicBezTo>
                <a:cubicBezTo>
                  <a:pt x="3340" y="5215"/>
                  <a:pt x="3472" y="5399"/>
                  <a:pt x="3393" y="5504"/>
                </a:cubicBezTo>
                <a:cubicBezTo>
                  <a:pt x="3314" y="5610"/>
                  <a:pt x="3340" y="5662"/>
                  <a:pt x="3498" y="5873"/>
                </a:cubicBezTo>
                <a:cubicBezTo>
                  <a:pt x="3577" y="6004"/>
                  <a:pt x="3630" y="6136"/>
                  <a:pt x="3630" y="6162"/>
                </a:cubicBezTo>
                <a:cubicBezTo>
                  <a:pt x="3551" y="6188"/>
                  <a:pt x="3630" y="6451"/>
                  <a:pt x="3972" y="7030"/>
                </a:cubicBezTo>
                <a:cubicBezTo>
                  <a:pt x="4156" y="7345"/>
                  <a:pt x="4366" y="7714"/>
                  <a:pt x="4392" y="7792"/>
                </a:cubicBezTo>
                <a:lnTo>
                  <a:pt x="4498" y="8029"/>
                </a:lnTo>
                <a:cubicBezTo>
                  <a:pt x="4524" y="8082"/>
                  <a:pt x="4313" y="8161"/>
                  <a:pt x="4050" y="8240"/>
                </a:cubicBezTo>
                <a:cubicBezTo>
                  <a:pt x="4036" y="8247"/>
                  <a:pt x="4020" y="8250"/>
                  <a:pt x="4004" y="8250"/>
                </a:cubicBezTo>
                <a:cubicBezTo>
                  <a:pt x="3959" y="8250"/>
                  <a:pt x="3912" y="8225"/>
                  <a:pt x="3893" y="8187"/>
                </a:cubicBezTo>
                <a:cubicBezTo>
                  <a:pt x="3882" y="8165"/>
                  <a:pt x="3866" y="8157"/>
                  <a:pt x="3847" y="8157"/>
                </a:cubicBezTo>
                <a:cubicBezTo>
                  <a:pt x="3822" y="8157"/>
                  <a:pt x="3791" y="8172"/>
                  <a:pt x="3761" y="8187"/>
                </a:cubicBezTo>
                <a:cubicBezTo>
                  <a:pt x="3735" y="8213"/>
                  <a:pt x="3709" y="8233"/>
                  <a:pt x="3686" y="8233"/>
                </a:cubicBezTo>
                <a:cubicBezTo>
                  <a:pt x="3662" y="8233"/>
                  <a:pt x="3643" y="8213"/>
                  <a:pt x="3630" y="8161"/>
                </a:cubicBezTo>
                <a:cubicBezTo>
                  <a:pt x="3595" y="8039"/>
                  <a:pt x="3492" y="7964"/>
                  <a:pt x="3396" y="7964"/>
                </a:cubicBezTo>
                <a:cubicBezTo>
                  <a:pt x="3346" y="7964"/>
                  <a:pt x="3297" y="7984"/>
                  <a:pt x="3261" y="8029"/>
                </a:cubicBezTo>
                <a:cubicBezTo>
                  <a:pt x="3246" y="8044"/>
                  <a:pt x="3222" y="8059"/>
                  <a:pt x="3200" y="8059"/>
                </a:cubicBezTo>
                <a:cubicBezTo>
                  <a:pt x="3183" y="8059"/>
                  <a:pt x="3167" y="8051"/>
                  <a:pt x="3156" y="8029"/>
                </a:cubicBezTo>
                <a:cubicBezTo>
                  <a:pt x="3149" y="8022"/>
                  <a:pt x="3144" y="8019"/>
                  <a:pt x="3140" y="8019"/>
                </a:cubicBezTo>
                <a:cubicBezTo>
                  <a:pt x="3128" y="8019"/>
                  <a:pt x="3123" y="8043"/>
                  <a:pt x="3104" y="8082"/>
                </a:cubicBezTo>
                <a:cubicBezTo>
                  <a:pt x="3104" y="8119"/>
                  <a:pt x="3104" y="8156"/>
                  <a:pt x="3094" y="8156"/>
                </a:cubicBezTo>
                <a:cubicBezTo>
                  <a:pt x="3090" y="8156"/>
                  <a:pt x="3085" y="8150"/>
                  <a:pt x="3077" y="8134"/>
                </a:cubicBezTo>
                <a:cubicBezTo>
                  <a:pt x="3054" y="8100"/>
                  <a:pt x="3013" y="8083"/>
                  <a:pt x="2957" y="8083"/>
                </a:cubicBezTo>
                <a:cubicBezTo>
                  <a:pt x="2755" y="8083"/>
                  <a:pt x="2354" y="8297"/>
                  <a:pt x="1841" y="8687"/>
                </a:cubicBezTo>
                <a:cubicBezTo>
                  <a:pt x="1526" y="8923"/>
                  <a:pt x="1289" y="9239"/>
                  <a:pt x="1157" y="9581"/>
                </a:cubicBezTo>
                <a:cubicBezTo>
                  <a:pt x="1131" y="9660"/>
                  <a:pt x="1105" y="9739"/>
                  <a:pt x="1052" y="9791"/>
                </a:cubicBezTo>
                <a:cubicBezTo>
                  <a:pt x="1026" y="9818"/>
                  <a:pt x="1000" y="9844"/>
                  <a:pt x="1000" y="9896"/>
                </a:cubicBezTo>
                <a:cubicBezTo>
                  <a:pt x="973" y="10002"/>
                  <a:pt x="921" y="10081"/>
                  <a:pt x="868" y="10159"/>
                </a:cubicBezTo>
                <a:cubicBezTo>
                  <a:pt x="763" y="10344"/>
                  <a:pt x="710" y="10528"/>
                  <a:pt x="658" y="10712"/>
                </a:cubicBezTo>
                <a:cubicBezTo>
                  <a:pt x="658" y="10843"/>
                  <a:pt x="605" y="10975"/>
                  <a:pt x="553" y="11080"/>
                </a:cubicBezTo>
                <a:cubicBezTo>
                  <a:pt x="500" y="11159"/>
                  <a:pt x="447" y="11264"/>
                  <a:pt x="421" y="11369"/>
                </a:cubicBezTo>
                <a:cubicBezTo>
                  <a:pt x="395" y="11501"/>
                  <a:pt x="342" y="11606"/>
                  <a:pt x="263" y="11685"/>
                </a:cubicBezTo>
                <a:cubicBezTo>
                  <a:pt x="105" y="11869"/>
                  <a:pt x="53" y="12132"/>
                  <a:pt x="79" y="12342"/>
                </a:cubicBezTo>
                <a:cubicBezTo>
                  <a:pt x="79" y="12395"/>
                  <a:pt x="53" y="12448"/>
                  <a:pt x="27" y="12474"/>
                </a:cubicBezTo>
                <a:cubicBezTo>
                  <a:pt x="0" y="12658"/>
                  <a:pt x="500" y="13920"/>
                  <a:pt x="842" y="14499"/>
                </a:cubicBezTo>
                <a:cubicBezTo>
                  <a:pt x="973" y="14736"/>
                  <a:pt x="1079" y="14972"/>
                  <a:pt x="1157" y="15209"/>
                </a:cubicBezTo>
                <a:cubicBezTo>
                  <a:pt x="1236" y="15446"/>
                  <a:pt x="1342" y="15656"/>
                  <a:pt x="1499" y="15867"/>
                </a:cubicBezTo>
                <a:cubicBezTo>
                  <a:pt x="1657" y="16156"/>
                  <a:pt x="2052" y="16840"/>
                  <a:pt x="2341" y="17392"/>
                </a:cubicBezTo>
                <a:cubicBezTo>
                  <a:pt x="2630" y="17944"/>
                  <a:pt x="3393" y="19233"/>
                  <a:pt x="4024" y="20259"/>
                </a:cubicBezTo>
                <a:cubicBezTo>
                  <a:pt x="4655" y="21284"/>
                  <a:pt x="5392" y="22468"/>
                  <a:pt x="5628" y="22889"/>
                </a:cubicBezTo>
                <a:cubicBezTo>
                  <a:pt x="5970" y="23388"/>
                  <a:pt x="6128" y="23651"/>
                  <a:pt x="6181" y="23651"/>
                </a:cubicBezTo>
                <a:cubicBezTo>
                  <a:pt x="6233" y="23651"/>
                  <a:pt x="6260" y="23651"/>
                  <a:pt x="6233" y="23730"/>
                </a:cubicBezTo>
                <a:cubicBezTo>
                  <a:pt x="6207" y="23782"/>
                  <a:pt x="7112" y="25335"/>
                  <a:pt x="7230" y="25335"/>
                </a:cubicBezTo>
                <a:cubicBezTo>
                  <a:pt x="7231" y="25335"/>
                  <a:pt x="7232" y="25335"/>
                  <a:pt x="7233" y="25335"/>
                </a:cubicBezTo>
                <a:cubicBezTo>
                  <a:pt x="7259" y="25328"/>
                  <a:pt x="7277" y="25325"/>
                  <a:pt x="7289" y="25325"/>
                </a:cubicBezTo>
                <a:cubicBezTo>
                  <a:pt x="7325" y="25325"/>
                  <a:pt x="7305" y="25354"/>
                  <a:pt x="7285" y="25413"/>
                </a:cubicBezTo>
                <a:cubicBezTo>
                  <a:pt x="7338" y="25676"/>
                  <a:pt x="7469" y="25887"/>
                  <a:pt x="7654" y="26071"/>
                </a:cubicBezTo>
                <a:cubicBezTo>
                  <a:pt x="7838" y="26334"/>
                  <a:pt x="8022" y="26597"/>
                  <a:pt x="8180" y="26886"/>
                </a:cubicBezTo>
                <a:cubicBezTo>
                  <a:pt x="8574" y="27517"/>
                  <a:pt x="8706" y="27675"/>
                  <a:pt x="8837" y="27754"/>
                </a:cubicBezTo>
                <a:cubicBezTo>
                  <a:pt x="8969" y="27833"/>
                  <a:pt x="8995" y="27833"/>
                  <a:pt x="8916" y="27859"/>
                </a:cubicBezTo>
                <a:cubicBezTo>
                  <a:pt x="8837" y="27886"/>
                  <a:pt x="8916" y="28070"/>
                  <a:pt x="9652" y="29148"/>
                </a:cubicBezTo>
                <a:cubicBezTo>
                  <a:pt x="10205" y="29937"/>
                  <a:pt x="10783" y="30831"/>
                  <a:pt x="11493" y="31936"/>
                </a:cubicBezTo>
                <a:cubicBezTo>
                  <a:pt x="15018" y="31857"/>
                  <a:pt x="18515" y="31831"/>
                  <a:pt x="22013" y="31804"/>
                </a:cubicBezTo>
                <a:cubicBezTo>
                  <a:pt x="23775" y="31804"/>
                  <a:pt x="25538" y="31778"/>
                  <a:pt x="27300" y="31752"/>
                </a:cubicBezTo>
                <a:cubicBezTo>
                  <a:pt x="27300" y="31725"/>
                  <a:pt x="27273" y="31699"/>
                  <a:pt x="27273" y="31673"/>
                </a:cubicBezTo>
                <a:cubicBezTo>
                  <a:pt x="27258" y="31583"/>
                  <a:pt x="27286" y="31536"/>
                  <a:pt x="27322" y="31536"/>
                </a:cubicBezTo>
                <a:cubicBezTo>
                  <a:pt x="27350" y="31536"/>
                  <a:pt x="27382" y="31563"/>
                  <a:pt x="27405" y="31620"/>
                </a:cubicBezTo>
                <a:cubicBezTo>
                  <a:pt x="27431" y="31647"/>
                  <a:pt x="27431" y="31699"/>
                  <a:pt x="27405" y="31752"/>
                </a:cubicBezTo>
                <a:lnTo>
                  <a:pt x="28168" y="31752"/>
                </a:lnTo>
                <a:lnTo>
                  <a:pt x="28168" y="31725"/>
                </a:lnTo>
                <a:cubicBezTo>
                  <a:pt x="28168" y="31712"/>
                  <a:pt x="28181" y="31706"/>
                  <a:pt x="28200" y="31706"/>
                </a:cubicBezTo>
                <a:cubicBezTo>
                  <a:pt x="28220" y="31706"/>
                  <a:pt x="28246" y="31712"/>
                  <a:pt x="28273" y="31725"/>
                </a:cubicBezTo>
                <a:lnTo>
                  <a:pt x="28851" y="31725"/>
                </a:lnTo>
                <a:cubicBezTo>
                  <a:pt x="28851" y="31699"/>
                  <a:pt x="28851" y="31673"/>
                  <a:pt x="28851" y="31673"/>
                </a:cubicBezTo>
                <a:cubicBezTo>
                  <a:pt x="28851" y="31594"/>
                  <a:pt x="28851" y="31515"/>
                  <a:pt x="28851" y="31462"/>
                </a:cubicBezTo>
                <a:cubicBezTo>
                  <a:pt x="28851" y="31305"/>
                  <a:pt x="28825" y="31278"/>
                  <a:pt x="28720" y="31252"/>
                </a:cubicBezTo>
                <a:cubicBezTo>
                  <a:pt x="28615" y="31199"/>
                  <a:pt x="28536" y="31147"/>
                  <a:pt x="28483" y="31042"/>
                </a:cubicBezTo>
                <a:cubicBezTo>
                  <a:pt x="28432" y="30991"/>
                  <a:pt x="28403" y="30962"/>
                  <a:pt x="28396" y="30962"/>
                </a:cubicBezTo>
                <a:cubicBezTo>
                  <a:pt x="28392" y="30962"/>
                  <a:pt x="28395" y="30970"/>
                  <a:pt x="28404" y="30989"/>
                </a:cubicBezTo>
                <a:cubicBezTo>
                  <a:pt x="28424" y="31087"/>
                  <a:pt x="28414" y="31141"/>
                  <a:pt x="28344" y="31141"/>
                </a:cubicBezTo>
                <a:cubicBezTo>
                  <a:pt x="28319" y="31141"/>
                  <a:pt x="28287" y="31134"/>
                  <a:pt x="28246" y="31121"/>
                </a:cubicBezTo>
                <a:cubicBezTo>
                  <a:pt x="28089" y="31015"/>
                  <a:pt x="28010" y="30858"/>
                  <a:pt x="27983" y="30673"/>
                </a:cubicBezTo>
                <a:cubicBezTo>
                  <a:pt x="27983" y="30559"/>
                  <a:pt x="27824" y="30285"/>
                  <a:pt x="27748" y="30285"/>
                </a:cubicBezTo>
                <a:cubicBezTo>
                  <a:pt x="27737" y="30285"/>
                  <a:pt x="27727" y="30292"/>
                  <a:pt x="27720" y="30305"/>
                </a:cubicBezTo>
                <a:cubicBezTo>
                  <a:pt x="27717" y="30315"/>
                  <a:pt x="27712" y="30319"/>
                  <a:pt x="27704" y="30319"/>
                </a:cubicBezTo>
                <a:cubicBezTo>
                  <a:pt x="27651" y="30319"/>
                  <a:pt x="27504" y="30092"/>
                  <a:pt x="27457" y="29884"/>
                </a:cubicBezTo>
                <a:cubicBezTo>
                  <a:pt x="27434" y="29790"/>
                  <a:pt x="27410" y="29696"/>
                  <a:pt x="27425" y="29696"/>
                </a:cubicBezTo>
                <a:cubicBezTo>
                  <a:pt x="27426" y="29696"/>
                  <a:pt x="27428" y="29698"/>
                  <a:pt x="27431" y="29700"/>
                </a:cubicBezTo>
                <a:cubicBezTo>
                  <a:pt x="27438" y="29707"/>
                  <a:pt x="27445" y="29711"/>
                  <a:pt x="27452" y="29711"/>
                </a:cubicBezTo>
                <a:cubicBezTo>
                  <a:pt x="27472" y="29711"/>
                  <a:pt x="27491" y="29686"/>
                  <a:pt x="27510" y="29648"/>
                </a:cubicBezTo>
                <a:cubicBezTo>
                  <a:pt x="27510" y="29569"/>
                  <a:pt x="27484" y="29490"/>
                  <a:pt x="27431" y="29437"/>
                </a:cubicBezTo>
                <a:cubicBezTo>
                  <a:pt x="27352" y="29385"/>
                  <a:pt x="27379" y="29358"/>
                  <a:pt x="27484" y="29306"/>
                </a:cubicBezTo>
                <a:cubicBezTo>
                  <a:pt x="27615" y="29253"/>
                  <a:pt x="27642" y="29201"/>
                  <a:pt x="27615" y="29148"/>
                </a:cubicBezTo>
                <a:cubicBezTo>
                  <a:pt x="27600" y="29056"/>
                  <a:pt x="27593" y="29017"/>
                  <a:pt x="27580" y="29017"/>
                </a:cubicBezTo>
                <a:cubicBezTo>
                  <a:pt x="27571" y="29017"/>
                  <a:pt x="27558" y="29036"/>
                  <a:pt x="27536" y="29069"/>
                </a:cubicBezTo>
                <a:cubicBezTo>
                  <a:pt x="27486" y="29170"/>
                  <a:pt x="27435" y="29217"/>
                  <a:pt x="27392" y="29217"/>
                </a:cubicBezTo>
                <a:cubicBezTo>
                  <a:pt x="27367" y="29217"/>
                  <a:pt x="27345" y="29203"/>
                  <a:pt x="27326" y="29174"/>
                </a:cubicBezTo>
                <a:cubicBezTo>
                  <a:pt x="27313" y="29148"/>
                  <a:pt x="27254" y="29135"/>
                  <a:pt x="27194" y="29135"/>
                </a:cubicBezTo>
                <a:cubicBezTo>
                  <a:pt x="27135" y="29135"/>
                  <a:pt x="27076" y="29148"/>
                  <a:pt x="27063" y="29174"/>
                </a:cubicBezTo>
                <a:cubicBezTo>
                  <a:pt x="27089" y="29280"/>
                  <a:pt x="27142" y="29385"/>
                  <a:pt x="27194" y="29464"/>
                </a:cubicBezTo>
                <a:cubicBezTo>
                  <a:pt x="27301" y="29713"/>
                  <a:pt x="27324" y="29830"/>
                  <a:pt x="27270" y="29830"/>
                </a:cubicBezTo>
                <a:cubicBezTo>
                  <a:pt x="27244" y="29830"/>
                  <a:pt x="27201" y="29804"/>
                  <a:pt x="27142" y="29753"/>
                </a:cubicBezTo>
                <a:cubicBezTo>
                  <a:pt x="27077" y="29720"/>
                  <a:pt x="27032" y="29698"/>
                  <a:pt x="27020" y="29698"/>
                </a:cubicBezTo>
                <a:cubicBezTo>
                  <a:pt x="27012" y="29698"/>
                  <a:pt x="27017" y="29707"/>
                  <a:pt x="27037" y="29727"/>
                </a:cubicBezTo>
                <a:cubicBezTo>
                  <a:pt x="27063" y="29806"/>
                  <a:pt x="27063" y="29858"/>
                  <a:pt x="27037" y="29858"/>
                </a:cubicBezTo>
                <a:cubicBezTo>
                  <a:pt x="27029" y="29862"/>
                  <a:pt x="27020" y="29864"/>
                  <a:pt x="27011" y="29864"/>
                </a:cubicBezTo>
                <a:cubicBezTo>
                  <a:pt x="26961" y="29864"/>
                  <a:pt x="26897" y="29796"/>
                  <a:pt x="26853" y="29595"/>
                </a:cubicBezTo>
                <a:cubicBezTo>
                  <a:pt x="26835" y="29525"/>
                  <a:pt x="26829" y="29490"/>
                  <a:pt x="26843" y="29490"/>
                </a:cubicBezTo>
                <a:cubicBezTo>
                  <a:pt x="26850" y="29490"/>
                  <a:pt x="26861" y="29499"/>
                  <a:pt x="26879" y="29516"/>
                </a:cubicBezTo>
                <a:cubicBezTo>
                  <a:pt x="26919" y="29572"/>
                  <a:pt x="26949" y="29597"/>
                  <a:pt x="26969" y="29597"/>
                </a:cubicBezTo>
                <a:cubicBezTo>
                  <a:pt x="27014" y="29597"/>
                  <a:pt x="27005" y="29470"/>
                  <a:pt x="26931" y="29306"/>
                </a:cubicBezTo>
                <a:cubicBezTo>
                  <a:pt x="26809" y="29041"/>
                  <a:pt x="26703" y="28902"/>
                  <a:pt x="26624" y="28902"/>
                </a:cubicBezTo>
                <a:cubicBezTo>
                  <a:pt x="26601" y="28902"/>
                  <a:pt x="26581" y="28914"/>
                  <a:pt x="26563" y="28938"/>
                </a:cubicBezTo>
                <a:cubicBezTo>
                  <a:pt x="26537" y="28973"/>
                  <a:pt x="26519" y="28987"/>
                  <a:pt x="26505" y="28987"/>
                </a:cubicBezTo>
                <a:cubicBezTo>
                  <a:pt x="26476" y="28987"/>
                  <a:pt x="26458" y="28929"/>
                  <a:pt x="26405" y="28859"/>
                </a:cubicBezTo>
                <a:cubicBezTo>
                  <a:pt x="26371" y="28808"/>
                  <a:pt x="26338" y="28779"/>
                  <a:pt x="26311" y="28779"/>
                </a:cubicBezTo>
                <a:cubicBezTo>
                  <a:pt x="26296" y="28779"/>
                  <a:pt x="26283" y="28787"/>
                  <a:pt x="26274" y="28806"/>
                </a:cubicBezTo>
                <a:cubicBezTo>
                  <a:pt x="26243" y="28837"/>
                  <a:pt x="26221" y="28850"/>
                  <a:pt x="26203" y="28850"/>
                </a:cubicBezTo>
                <a:cubicBezTo>
                  <a:pt x="26191" y="28850"/>
                  <a:pt x="26180" y="28843"/>
                  <a:pt x="26169" y="28832"/>
                </a:cubicBezTo>
                <a:cubicBezTo>
                  <a:pt x="26142" y="28806"/>
                  <a:pt x="26169" y="28727"/>
                  <a:pt x="26221" y="28675"/>
                </a:cubicBezTo>
                <a:cubicBezTo>
                  <a:pt x="26270" y="28635"/>
                  <a:pt x="26330" y="28615"/>
                  <a:pt x="26402" y="28615"/>
                </a:cubicBezTo>
                <a:cubicBezTo>
                  <a:pt x="26524" y="28615"/>
                  <a:pt x="26681" y="28674"/>
                  <a:pt x="26879" y="28806"/>
                </a:cubicBezTo>
                <a:cubicBezTo>
                  <a:pt x="26990" y="28862"/>
                  <a:pt x="27050" y="28895"/>
                  <a:pt x="27081" y="28895"/>
                </a:cubicBezTo>
                <a:cubicBezTo>
                  <a:pt x="27110" y="28895"/>
                  <a:pt x="27116" y="28868"/>
                  <a:pt x="27116" y="28806"/>
                </a:cubicBezTo>
                <a:cubicBezTo>
                  <a:pt x="27116" y="28727"/>
                  <a:pt x="27063" y="28675"/>
                  <a:pt x="26984" y="28648"/>
                </a:cubicBezTo>
                <a:cubicBezTo>
                  <a:pt x="26931" y="28622"/>
                  <a:pt x="26879" y="28596"/>
                  <a:pt x="26879" y="28569"/>
                </a:cubicBezTo>
                <a:cubicBezTo>
                  <a:pt x="26853" y="28543"/>
                  <a:pt x="26853" y="28517"/>
                  <a:pt x="26826" y="28491"/>
                </a:cubicBezTo>
                <a:cubicBezTo>
                  <a:pt x="26814" y="28467"/>
                  <a:pt x="26803" y="28454"/>
                  <a:pt x="26793" y="28454"/>
                </a:cubicBezTo>
                <a:cubicBezTo>
                  <a:pt x="26782" y="28454"/>
                  <a:pt x="26774" y="28473"/>
                  <a:pt x="26774" y="28517"/>
                </a:cubicBezTo>
                <a:cubicBezTo>
                  <a:pt x="26774" y="28576"/>
                  <a:pt x="26759" y="28606"/>
                  <a:pt x="26729" y="28606"/>
                </a:cubicBezTo>
                <a:cubicBezTo>
                  <a:pt x="26719" y="28606"/>
                  <a:pt x="26708" y="28602"/>
                  <a:pt x="26695" y="28596"/>
                </a:cubicBezTo>
                <a:cubicBezTo>
                  <a:pt x="26642" y="28543"/>
                  <a:pt x="26563" y="28517"/>
                  <a:pt x="26511" y="28517"/>
                </a:cubicBezTo>
                <a:cubicBezTo>
                  <a:pt x="26405" y="28491"/>
                  <a:pt x="26353" y="28438"/>
                  <a:pt x="26353" y="28306"/>
                </a:cubicBezTo>
                <a:cubicBezTo>
                  <a:pt x="26315" y="28137"/>
                  <a:pt x="26291" y="28062"/>
                  <a:pt x="26251" y="28062"/>
                </a:cubicBezTo>
                <a:cubicBezTo>
                  <a:pt x="26236" y="28062"/>
                  <a:pt x="26217" y="28074"/>
                  <a:pt x="26195" y="28096"/>
                </a:cubicBezTo>
                <a:cubicBezTo>
                  <a:pt x="26169" y="28149"/>
                  <a:pt x="26169" y="28201"/>
                  <a:pt x="26195" y="28254"/>
                </a:cubicBezTo>
                <a:cubicBezTo>
                  <a:pt x="26221" y="28306"/>
                  <a:pt x="26221" y="28359"/>
                  <a:pt x="26195" y="28359"/>
                </a:cubicBezTo>
                <a:cubicBezTo>
                  <a:pt x="26194" y="28360"/>
                  <a:pt x="26192" y="28361"/>
                  <a:pt x="26190" y="28361"/>
                </a:cubicBezTo>
                <a:cubicBezTo>
                  <a:pt x="26150" y="28361"/>
                  <a:pt x="25986" y="28144"/>
                  <a:pt x="26011" y="28070"/>
                </a:cubicBezTo>
                <a:cubicBezTo>
                  <a:pt x="26064" y="27965"/>
                  <a:pt x="25827" y="27702"/>
                  <a:pt x="25695" y="27675"/>
                </a:cubicBezTo>
                <a:cubicBezTo>
                  <a:pt x="25616" y="27649"/>
                  <a:pt x="25564" y="27596"/>
                  <a:pt x="25538" y="27517"/>
                </a:cubicBezTo>
                <a:cubicBezTo>
                  <a:pt x="25511" y="27465"/>
                  <a:pt x="25459" y="27439"/>
                  <a:pt x="25380" y="27412"/>
                </a:cubicBezTo>
                <a:cubicBezTo>
                  <a:pt x="25327" y="27412"/>
                  <a:pt x="25301" y="27412"/>
                  <a:pt x="25353" y="27360"/>
                </a:cubicBezTo>
                <a:cubicBezTo>
                  <a:pt x="25380" y="27281"/>
                  <a:pt x="25353" y="27254"/>
                  <a:pt x="25275" y="27202"/>
                </a:cubicBezTo>
                <a:cubicBezTo>
                  <a:pt x="25169" y="27149"/>
                  <a:pt x="25169" y="27123"/>
                  <a:pt x="25222" y="27123"/>
                </a:cubicBezTo>
                <a:cubicBezTo>
                  <a:pt x="25275" y="27123"/>
                  <a:pt x="25275" y="27097"/>
                  <a:pt x="25248" y="27070"/>
                </a:cubicBezTo>
                <a:cubicBezTo>
                  <a:pt x="25196" y="26965"/>
                  <a:pt x="25169" y="26886"/>
                  <a:pt x="25143" y="26781"/>
                </a:cubicBezTo>
                <a:cubicBezTo>
                  <a:pt x="25098" y="26676"/>
                  <a:pt x="25070" y="26631"/>
                  <a:pt x="25040" y="26631"/>
                </a:cubicBezTo>
                <a:cubicBezTo>
                  <a:pt x="25017" y="26631"/>
                  <a:pt x="24993" y="26657"/>
                  <a:pt x="24959" y="26702"/>
                </a:cubicBezTo>
                <a:cubicBezTo>
                  <a:pt x="24916" y="26746"/>
                  <a:pt x="24888" y="26765"/>
                  <a:pt x="24872" y="26765"/>
                </a:cubicBezTo>
                <a:cubicBezTo>
                  <a:pt x="24859" y="26765"/>
                  <a:pt x="24854" y="26752"/>
                  <a:pt x="24854" y="26728"/>
                </a:cubicBezTo>
                <a:cubicBezTo>
                  <a:pt x="24827" y="26702"/>
                  <a:pt x="24827" y="26676"/>
                  <a:pt x="24854" y="26650"/>
                </a:cubicBezTo>
                <a:cubicBezTo>
                  <a:pt x="24880" y="26623"/>
                  <a:pt x="24906" y="26597"/>
                  <a:pt x="24880" y="26571"/>
                </a:cubicBezTo>
                <a:cubicBezTo>
                  <a:pt x="24869" y="26548"/>
                  <a:pt x="24858" y="26540"/>
                  <a:pt x="24847" y="26540"/>
                </a:cubicBezTo>
                <a:cubicBezTo>
                  <a:pt x="24832" y="26540"/>
                  <a:pt x="24816" y="26555"/>
                  <a:pt x="24801" y="26571"/>
                </a:cubicBezTo>
                <a:cubicBezTo>
                  <a:pt x="24792" y="26588"/>
                  <a:pt x="24784" y="26597"/>
                  <a:pt x="24774" y="26597"/>
                </a:cubicBezTo>
                <a:cubicBezTo>
                  <a:pt x="24754" y="26597"/>
                  <a:pt x="24731" y="26562"/>
                  <a:pt x="24696" y="26492"/>
                </a:cubicBezTo>
                <a:cubicBezTo>
                  <a:pt x="24678" y="26422"/>
                  <a:pt x="24661" y="26387"/>
                  <a:pt x="24636" y="26387"/>
                </a:cubicBezTo>
                <a:cubicBezTo>
                  <a:pt x="24623" y="26387"/>
                  <a:pt x="24608" y="26395"/>
                  <a:pt x="24591" y="26413"/>
                </a:cubicBezTo>
                <a:cubicBezTo>
                  <a:pt x="24570" y="26444"/>
                  <a:pt x="24557" y="26459"/>
                  <a:pt x="24548" y="26459"/>
                </a:cubicBezTo>
                <a:cubicBezTo>
                  <a:pt x="24534" y="26459"/>
                  <a:pt x="24528" y="26424"/>
                  <a:pt x="24512" y="26360"/>
                </a:cubicBezTo>
                <a:cubicBezTo>
                  <a:pt x="24512" y="26281"/>
                  <a:pt x="24459" y="26202"/>
                  <a:pt x="24380" y="26124"/>
                </a:cubicBezTo>
                <a:cubicBezTo>
                  <a:pt x="24328" y="26071"/>
                  <a:pt x="24275" y="26018"/>
                  <a:pt x="24301" y="25966"/>
                </a:cubicBezTo>
                <a:cubicBezTo>
                  <a:pt x="24315" y="25939"/>
                  <a:pt x="24328" y="25926"/>
                  <a:pt x="24338" y="25926"/>
                </a:cubicBezTo>
                <a:cubicBezTo>
                  <a:pt x="24347" y="25926"/>
                  <a:pt x="24354" y="25939"/>
                  <a:pt x="24354" y="25966"/>
                </a:cubicBezTo>
                <a:cubicBezTo>
                  <a:pt x="24354" y="26004"/>
                  <a:pt x="24368" y="26029"/>
                  <a:pt x="24386" y="26029"/>
                </a:cubicBezTo>
                <a:cubicBezTo>
                  <a:pt x="24393" y="26029"/>
                  <a:pt x="24400" y="26025"/>
                  <a:pt x="24407" y="26018"/>
                </a:cubicBezTo>
                <a:cubicBezTo>
                  <a:pt x="24433" y="26018"/>
                  <a:pt x="24433" y="25939"/>
                  <a:pt x="24407" y="25887"/>
                </a:cubicBezTo>
                <a:cubicBezTo>
                  <a:pt x="24387" y="25828"/>
                  <a:pt x="24338" y="25798"/>
                  <a:pt x="24303" y="25798"/>
                </a:cubicBezTo>
                <a:cubicBezTo>
                  <a:pt x="24292" y="25798"/>
                  <a:pt x="24282" y="25801"/>
                  <a:pt x="24275" y="25808"/>
                </a:cubicBezTo>
                <a:cubicBezTo>
                  <a:pt x="24249" y="25808"/>
                  <a:pt x="24196" y="25755"/>
                  <a:pt x="24117" y="25624"/>
                </a:cubicBezTo>
                <a:cubicBezTo>
                  <a:pt x="24074" y="25537"/>
                  <a:pt x="24048" y="25486"/>
                  <a:pt x="24071" y="25486"/>
                </a:cubicBezTo>
                <a:cubicBezTo>
                  <a:pt x="24075" y="25486"/>
                  <a:pt x="24082" y="25488"/>
                  <a:pt x="24091" y="25492"/>
                </a:cubicBezTo>
                <a:cubicBezTo>
                  <a:pt x="24100" y="25497"/>
                  <a:pt x="24108" y="25499"/>
                  <a:pt x="24115" y="25499"/>
                </a:cubicBezTo>
                <a:cubicBezTo>
                  <a:pt x="24151" y="25499"/>
                  <a:pt x="24166" y="25444"/>
                  <a:pt x="24144" y="25335"/>
                </a:cubicBezTo>
                <a:cubicBezTo>
                  <a:pt x="24117" y="25177"/>
                  <a:pt x="24144" y="25098"/>
                  <a:pt x="24223" y="25072"/>
                </a:cubicBezTo>
                <a:cubicBezTo>
                  <a:pt x="24301" y="25045"/>
                  <a:pt x="24328" y="24993"/>
                  <a:pt x="24249" y="24887"/>
                </a:cubicBezTo>
                <a:cubicBezTo>
                  <a:pt x="24221" y="24831"/>
                  <a:pt x="24200" y="24805"/>
                  <a:pt x="24183" y="24805"/>
                </a:cubicBezTo>
                <a:cubicBezTo>
                  <a:pt x="24168" y="24805"/>
                  <a:pt x="24156" y="24824"/>
                  <a:pt x="24144" y="24861"/>
                </a:cubicBezTo>
                <a:cubicBezTo>
                  <a:pt x="24133" y="24893"/>
                  <a:pt x="24119" y="24906"/>
                  <a:pt x="24105" y="24906"/>
                </a:cubicBezTo>
                <a:cubicBezTo>
                  <a:pt x="24045" y="24906"/>
                  <a:pt x="23965" y="24688"/>
                  <a:pt x="23986" y="24519"/>
                </a:cubicBezTo>
                <a:cubicBezTo>
                  <a:pt x="24001" y="24387"/>
                  <a:pt x="24007" y="24337"/>
                  <a:pt x="24019" y="24337"/>
                </a:cubicBezTo>
                <a:cubicBezTo>
                  <a:pt x="24029" y="24337"/>
                  <a:pt x="24042" y="24368"/>
                  <a:pt x="24065" y="24414"/>
                </a:cubicBezTo>
                <a:cubicBezTo>
                  <a:pt x="24107" y="24470"/>
                  <a:pt x="24134" y="24497"/>
                  <a:pt x="24158" y="24497"/>
                </a:cubicBezTo>
                <a:cubicBezTo>
                  <a:pt x="24179" y="24497"/>
                  <a:pt x="24198" y="24477"/>
                  <a:pt x="24223" y="24440"/>
                </a:cubicBezTo>
                <a:cubicBezTo>
                  <a:pt x="24301" y="24361"/>
                  <a:pt x="24301" y="24335"/>
                  <a:pt x="24275" y="24309"/>
                </a:cubicBezTo>
                <a:cubicBezTo>
                  <a:pt x="24223" y="24309"/>
                  <a:pt x="24275" y="24283"/>
                  <a:pt x="24354" y="24230"/>
                </a:cubicBezTo>
                <a:cubicBezTo>
                  <a:pt x="24394" y="24217"/>
                  <a:pt x="24433" y="24210"/>
                  <a:pt x="24466" y="24210"/>
                </a:cubicBezTo>
                <a:cubicBezTo>
                  <a:pt x="24499" y="24210"/>
                  <a:pt x="24525" y="24217"/>
                  <a:pt x="24538" y="24230"/>
                </a:cubicBezTo>
                <a:cubicBezTo>
                  <a:pt x="24538" y="24261"/>
                  <a:pt x="24556" y="24273"/>
                  <a:pt x="24576" y="24273"/>
                </a:cubicBezTo>
                <a:cubicBezTo>
                  <a:pt x="24591" y="24273"/>
                  <a:pt x="24606" y="24267"/>
                  <a:pt x="24617" y="24256"/>
                </a:cubicBezTo>
                <a:cubicBezTo>
                  <a:pt x="24643" y="24256"/>
                  <a:pt x="24617" y="24204"/>
                  <a:pt x="24564" y="24151"/>
                </a:cubicBezTo>
                <a:cubicBezTo>
                  <a:pt x="24538" y="24125"/>
                  <a:pt x="24512" y="24046"/>
                  <a:pt x="24538" y="23993"/>
                </a:cubicBezTo>
                <a:cubicBezTo>
                  <a:pt x="24553" y="23950"/>
                  <a:pt x="24559" y="23930"/>
                  <a:pt x="24549" y="23930"/>
                </a:cubicBezTo>
                <a:cubicBezTo>
                  <a:pt x="24541" y="23930"/>
                  <a:pt x="24521" y="23943"/>
                  <a:pt x="24486" y="23967"/>
                </a:cubicBezTo>
                <a:cubicBezTo>
                  <a:pt x="24459" y="23976"/>
                  <a:pt x="24439" y="23982"/>
                  <a:pt x="24422" y="23982"/>
                </a:cubicBezTo>
                <a:cubicBezTo>
                  <a:pt x="24389" y="23982"/>
                  <a:pt x="24372" y="23958"/>
                  <a:pt x="24354" y="23888"/>
                </a:cubicBezTo>
                <a:cubicBezTo>
                  <a:pt x="24323" y="23826"/>
                  <a:pt x="24310" y="23801"/>
                  <a:pt x="24300" y="23801"/>
                </a:cubicBezTo>
                <a:cubicBezTo>
                  <a:pt x="24292" y="23801"/>
                  <a:pt x="24286" y="23814"/>
                  <a:pt x="24275" y="23835"/>
                </a:cubicBezTo>
                <a:cubicBezTo>
                  <a:pt x="24275" y="23914"/>
                  <a:pt x="24196" y="23941"/>
                  <a:pt x="24117" y="23967"/>
                </a:cubicBezTo>
                <a:cubicBezTo>
                  <a:pt x="24012" y="23993"/>
                  <a:pt x="23960" y="24020"/>
                  <a:pt x="24012" y="24072"/>
                </a:cubicBezTo>
                <a:cubicBezTo>
                  <a:pt x="24038" y="24125"/>
                  <a:pt x="23933" y="24256"/>
                  <a:pt x="23775" y="24335"/>
                </a:cubicBezTo>
                <a:cubicBezTo>
                  <a:pt x="23749" y="24335"/>
                  <a:pt x="23749" y="24361"/>
                  <a:pt x="23775" y="24388"/>
                </a:cubicBezTo>
                <a:cubicBezTo>
                  <a:pt x="23802" y="24388"/>
                  <a:pt x="23802" y="24493"/>
                  <a:pt x="23723" y="24598"/>
                </a:cubicBezTo>
                <a:cubicBezTo>
                  <a:pt x="23680" y="24663"/>
                  <a:pt x="23636" y="24710"/>
                  <a:pt x="23608" y="24710"/>
                </a:cubicBezTo>
                <a:cubicBezTo>
                  <a:pt x="23602" y="24710"/>
                  <a:pt x="23596" y="24708"/>
                  <a:pt x="23591" y="24703"/>
                </a:cubicBezTo>
                <a:cubicBezTo>
                  <a:pt x="23591" y="24677"/>
                  <a:pt x="23578" y="24664"/>
                  <a:pt x="23558" y="24664"/>
                </a:cubicBezTo>
                <a:cubicBezTo>
                  <a:pt x="23539" y="24664"/>
                  <a:pt x="23512" y="24677"/>
                  <a:pt x="23486" y="24703"/>
                </a:cubicBezTo>
                <a:cubicBezTo>
                  <a:pt x="23441" y="24726"/>
                  <a:pt x="23407" y="24738"/>
                  <a:pt x="23382" y="24738"/>
                </a:cubicBezTo>
                <a:cubicBezTo>
                  <a:pt x="23320" y="24738"/>
                  <a:pt x="23317" y="24662"/>
                  <a:pt x="23355" y="24493"/>
                </a:cubicBezTo>
                <a:cubicBezTo>
                  <a:pt x="23381" y="24414"/>
                  <a:pt x="23381" y="24309"/>
                  <a:pt x="23355" y="24230"/>
                </a:cubicBezTo>
                <a:cubicBezTo>
                  <a:pt x="23328" y="24177"/>
                  <a:pt x="23328" y="24151"/>
                  <a:pt x="23355" y="24098"/>
                </a:cubicBezTo>
                <a:cubicBezTo>
                  <a:pt x="23368" y="24072"/>
                  <a:pt x="23374" y="24059"/>
                  <a:pt x="23378" y="24059"/>
                </a:cubicBezTo>
                <a:cubicBezTo>
                  <a:pt x="23381" y="24059"/>
                  <a:pt x="23381" y="24072"/>
                  <a:pt x="23381" y="24098"/>
                </a:cubicBezTo>
                <a:cubicBezTo>
                  <a:pt x="23381" y="24173"/>
                  <a:pt x="23565" y="24247"/>
                  <a:pt x="23682" y="24247"/>
                </a:cubicBezTo>
                <a:cubicBezTo>
                  <a:pt x="23731" y="24247"/>
                  <a:pt x="23768" y="24234"/>
                  <a:pt x="23775" y="24204"/>
                </a:cubicBezTo>
                <a:cubicBezTo>
                  <a:pt x="23799" y="24110"/>
                  <a:pt x="23592" y="23932"/>
                  <a:pt x="23417" y="23932"/>
                </a:cubicBezTo>
                <a:cubicBezTo>
                  <a:pt x="23395" y="23932"/>
                  <a:pt x="23375" y="23935"/>
                  <a:pt x="23355" y="23941"/>
                </a:cubicBezTo>
                <a:cubicBezTo>
                  <a:pt x="23316" y="23950"/>
                  <a:pt x="23285" y="23956"/>
                  <a:pt x="23262" y="23956"/>
                </a:cubicBezTo>
                <a:cubicBezTo>
                  <a:pt x="23222" y="23956"/>
                  <a:pt x="23206" y="23938"/>
                  <a:pt x="23223" y="23888"/>
                </a:cubicBezTo>
                <a:cubicBezTo>
                  <a:pt x="23223" y="23809"/>
                  <a:pt x="23171" y="23783"/>
                  <a:pt x="23092" y="23730"/>
                </a:cubicBezTo>
                <a:cubicBezTo>
                  <a:pt x="22986" y="23678"/>
                  <a:pt x="22908" y="23599"/>
                  <a:pt x="22829" y="23494"/>
                </a:cubicBezTo>
                <a:cubicBezTo>
                  <a:pt x="22776" y="23415"/>
                  <a:pt x="22697" y="23336"/>
                  <a:pt x="22645" y="23336"/>
                </a:cubicBezTo>
                <a:cubicBezTo>
                  <a:pt x="22592" y="23336"/>
                  <a:pt x="22592" y="23362"/>
                  <a:pt x="22671" y="23441"/>
                </a:cubicBezTo>
                <a:cubicBezTo>
                  <a:pt x="22756" y="23505"/>
                  <a:pt x="22789" y="23654"/>
                  <a:pt x="22730" y="23654"/>
                </a:cubicBezTo>
                <a:cubicBezTo>
                  <a:pt x="22716" y="23654"/>
                  <a:pt x="22696" y="23645"/>
                  <a:pt x="22671" y="23625"/>
                </a:cubicBezTo>
                <a:cubicBezTo>
                  <a:pt x="22652" y="23606"/>
                  <a:pt x="22607" y="23588"/>
                  <a:pt x="22564" y="23588"/>
                </a:cubicBezTo>
                <a:cubicBezTo>
                  <a:pt x="22546" y="23588"/>
                  <a:pt x="22528" y="23591"/>
                  <a:pt x="22513" y="23599"/>
                </a:cubicBezTo>
                <a:cubicBezTo>
                  <a:pt x="22491" y="23610"/>
                  <a:pt x="22469" y="23616"/>
                  <a:pt x="22450" y="23616"/>
                </a:cubicBezTo>
                <a:cubicBezTo>
                  <a:pt x="22421" y="23616"/>
                  <a:pt x="22397" y="23603"/>
                  <a:pt x="22382" y="23572"/>
                </a:cubicBezTo>
                <a:cubicBezTo>
                  <a:pt x="22360" y="23529"/>
                  <a:pt x="22356" y="23487"/>
                  <a:pt x="22370" y="23487"/>
                </a:cubicBezTo>
                <a:cubicBezTo>
                  <a:pt x="22373" y="23487"/>
                  <a:pt x="22377" y="23489"/>
                  <a:pt x="22382" y="23494"/>
                </a:cubicBezTo>
                <a:cubicBezTo>
                  <a:pt x="22408" y="23494"/>
                  <a:pt x="22460" y="23415"/>
                  <a:pt x="22487" y="23283"/>
                </a:cubicBezTo>
                <a:cubicBezTo>
                  <a:pt x="22543" y="23115"/>
                  <a:pt x="22585" y="23027"/>
                  <a:pt x="22634" y="23027"/>
                </a:cubicBezTo>
                <a:cubicBezTo>
                  <a:pt x="22653" y="23027"/>
                  <a:pt x="22674" y="23042"/>
                  <a:pt x="22697" y="23073"/>
                </a:cubicBezTo>
                <a:cubicBezTo>
                  <a:pt x="22770" y="23170"/>
                  <a:pt x="22956" y="23312"/>
                  <a:pt x="23025" y="23312"/>
                </a:cubicBezTo>
                <a:cubicBezTo>
                  <a:pt x="23030" y="23312"/>
                  <a:pt x="23035" y="23311"/>
                  <a:pt x="23039" y="23309"/>
                </a:cubicBezTo>
                <a:cubicBezTo>
                  <a:pt x="23092" y="23283"/>
                  <a:pt x="23065" y="23231"/>
                  <a:pt x="23065" y="23178"/>
                </a:cubicBezTo>
                <a:cubicBezTo>
                  <a:pt x="23065" y="23163"/>
                  <a:pt x="23065" y="23148"/>
                  <a:pt x="23060" y="23148"/>
                </a:cubicBezTo>
                <a:cubicBezTo>
                  <a:pt x="23057" y="23148"/>
                  <a:pt x="23050" y="23156"/>
                  <a:pt x="23039" y="23178"/>
                </a:cubicBezTo>
                <a:cubicBezTo>
                  <a:pt x="23029" y="23209"/>
                  <a:pt x="23018" y="23224"/>
                  <a:pt x="23006" y="23224"/>
                </a:cubicBezTo>
                <a:cubicBezTo>
                  <a:pt x="22988" y="23224"/>
                  <a:pt x="22966" y="23189"/>
                  <a:pt x="22934" y="23125"/>
                </a:cubicBezTo>
                <a:cubicBezTo>
                  <a:pt x="22908" y="23046"/>
                  <a:pt x="22881" y="22941"/>
                  <a:pt x="22855" y="22862"/>
                </a:cubicBezTo>
                <a:cubicBezTo>
                  <a:pt x="22802" y="22757"/>
                  <a:pt x="22776" y="22626"/>
                  <a:pt x="22776" y="22520"/>
                </a:cubicBezTo>
                <a:cubicBezTo>
                  <a:pt x="22757" y="22333"/>
                  <a:pt x="22738" y="22239"/>
                  <a:pt x="22710" y="22239"/>
                </a:cubicBezTo>
                <a:cubicBezTo>
                  <a:pt x="22699" y="22239"/>
                  <a:pt x="22686" y="22254"/>
                  <a:pt x="22671" y="22284"/>
                </a:cubicBezTo>
                <a:cubicBezTo>
                  <a:pt x="22661" y="22322"/>
                  <a:pt x="22623" y="22340"/>
                  <a:pt x="22580" y="22340"/>
                </a:cubicBezTo>
                <a:cubicBezTo>
                  <a:pt x="22506" y="22340"/>
                  <a:pt x="22418" y="22288"/>
                  <a:pt x="22434" y="22205"/>
                </a:cubicBezTo>
                <a:cubicBezTo>
                  <a:pt x="22434" y="22100"/>
                  <a:pt x="22408" y="22073"/>
                  <a:pt x="22303" y="22021"/>
                </a:cubicBezTo>
                <a:cubicBezTo>
                  <a:pt x="22250" y="21994"/>
                  <a:pt x="22197" y="21942"/>
                  <a:pt x="22171" y="21863"/>
                </a:cubicBezTo>
                <a:cubicBezTo>
                  <a:pt x="22092" y="21758"/>
                  <a:pt x="22013" y="21653"/>
                  <a:pt x="21908" y="21547"/>
                </a:cubicBezTo>
                <a:cubicBezTo>
                  <a:pt x="21671" y="21311"/>
                  <a:pt x="21645" y="21284"/>
                  <a:pt x="21698" y="21127"/>
                </a:cubicBezTo>
                <a:cubicBezTo>
                  <a:pt x="21715" y="20986"/>
                  <a:pt x="21791" y="20881"/>
                  <a:pt x="21848" y="20881"/>
                </a:cubicBezTo>
                <a:cubicBezTo>
                  <a:pt x="21876" y="20881"/>
                  <a:pt x="21899" y="20907"/>
                  <a:pt x="21908" y="20969"/>
                </a:cubicBezTo>
                <a:cubicBezTo>
                  <a:pt x="21934" y="21021"/>
                  <a:pt x="21987" y="21048"/>
                  <a:pt x="22040" y="21048"/>
                </a:cubicBezTo>
                <a:cubicBezTo>
                  <a:pt x="22092" y="21048"/>
                  <a:pt x="22171" y="21100"/>
                  <a:pt x="22197" y="21153"/>
                </a:cubicBezTo>
                <a:cubicBezTo>
                  <a:pt x="22250" y="21232"/>
                  <a:pt x="22329" y="21284"/>
                  <a:pt x="22355" y="21284"/>
                </a:cubicBezTo>
                <a:cubicBezTo>
                  <a:pt x="22460" y="21284"/>
                  <a:pt x="22145" y="20942"/>
                  <a:pt x="21987" y="20864"/>
                </a:cubicBezTo>
                <a:cubicBezTo>
                  <a:pt x="21908" y="20811"/>
                  <a:pt x="21829" y="20758"/>
                  <a:pt x="21803" y="20653"/>
                </a:cubicBezTo>
                <a:cubicBezTo>
                  <a:pt x="21778" y="20590"/>
                  <a:pt x="21765" y="20558"/>
                  <a:pt x="21761" y="20558"/>
                </a:cubicBezTo>
                <a:lnTo>
                  <a:pt x="21761" y="20558"/>
                </a:lnTo>
                <a:cubicBezTo>
                  <a:pt x="21756" y="20558"/>
                  <a:pt x="21763" y="20597"/>
                  <a:pt x="21777" y="20679"/>
                </a:cubicBezTo>
                <a:cubicBezTo>
                  <a:pt x="21796" y="20795"/>
                  <a:pt x="21773" y="20868"/>
                  <a:pt x="21708" y="20868"/>
                </a:cubicBezTo>
                <a:cubicBezTo>
                  <a:pt x="21684" y="20868"/>
                  <a:pt x="21654" y="20858"/>
                  <a:pt x="21619" y="20837"/>
                </a:cubicBezTo>
                <a:cubicBezTo>
                  <a:pt x="21593" y="20824"/>
                  <a:pt x="21566" y="20817"/>
                  <a:pt x="21540" y="20817"/>
                </a:cubicBezTo>
                <a:cubicBezTo>
                  <a:pt x="21514" y="20817"/>
                  <a:pt x="21487" y="20824"/>
                  <a:pt x="21461" y="20837"/>
                </a:cubicBezTo>
                <a:cubicBezTo>
                  <a:pt x="21408" y="20864"/>
                  <a:pt x="21408" y="20916"/>
                  <a:pt x="21487" y="20995"/>
                </a:cubicBezTo>
                <a:cubicBezTo>
                  <a:pt x="21593" y="21048"/>
                  <a:pt x="21593" y="21074"/>
                  <a:pt x="21487" y="21074"/>
                </a:cubicBezTo>
                <a:cubicBezTo>
                  <a:pt x="21382" y="21074"/>
                  <a:pt x="21303" y="21100"/>
                  <a:pt x="21224" y="21153"/>
                </a:cubicBezTo>
                <a:cubicBezTo>
                  <a:pt x="21156" y="21198"/>
                  <a:pt x="21118" y="21224"/>
                  <a:pt x="21092" y="21224"/>
                </a:cubicBezTo>
                <a:cubicBezTo>
                  <a:pt x="21057" y="21224"/>
                  <a:pt x="21044" y="21179"/>
                  <a:pt x="21014" y="21074"/>
                </a:cubicBezTo>
                <a:cubicBezTo>
                  <a:pt x="21014" y="20969"/>
                  <a:pt x="21014" y="20890"/>
                  <a:pt x="21067" y="20890"/>
                </a:cubicBezTo>
                <a:cubicBezTo>
                  <a:pt x="21082" y="20898"/>
                  <a:pt x="21091" y="20901"/>
                  <a:pt x="21093" y="20901"/>
                </a:cubicBezTo>
                <a:cubicBezTo>
                  <a:pt x="21099" y="20901"/>
                  <a:pt x="21070" y="20882"/>
                  <a:pt x="21014" y="20864"/>
                </a:cubicBezTo>
                <a:cubicBezTo>
                  <a:pt x="20935" y="20837"/>
                  <a:pt x="20882" y="20758"/>
                  <a:pt x="20856" y="20679"/>
                </a:cubicBezTo>
                <a:cubicBezTo>
                  <a:pt x="20856" y="20618"/>
                  <a:pt x="20856" y="20592"/>
                  <a:pt x="20877" y="20592"/>
                </a:cubicBezTo>
                <a:cubicBezTo>
                  <a:pt x="20892" y="20592"/>
                  <a:pt x="20918" y="20605"/>
                  <a:pt x="20961" y="20627"/>
                </a:cubicBezTo>
                <a:cubicBezTo>
                  <a:pt x="21040" y="20706"/>
                  <a:pt x="21093" y="20758"/>
                  <a:pt x="21119" y="20864"/>
                </a:cubicBezTo>
                <a:cubicBezTo>
                  <a:pt x="21151" y="20944"/>
                  <a:pt x="21174" y="20975"/>
                  <a:pt x="21204" y="20975"/>
                </a:cubicBezTo>
                <a:cubicBezTo>
                  <a:pt x="21224" y="20975"/>
                  <a:pt x="21246" y="20963"/>
                  <a:pt x="21277" y="20942"/>
                </a:cubicBezTo>
                <a:cubicBezTo>
                  <a:pt x="21382" y="20890"/>
                  <a:pt x="21382" y="20864"/>
                  <a:pt x="21356" y="20837"/>
                </a:cubicBezTo>
                <a:cubicBezTo>
                  <a:pt x="21330" y="20785"/>
                  <a:pt x="21356" y="20758"/>
                  <a:pt x="21408" y="20732"/>
                </a:cubicBezTo>
                <a:cubicBezTo>
                  <a:pt x="21483" y="20658"/>
                  <a:pt x="21394" y="20467"/>
                  <a:pt x="21273" y="20467"/>
                </a:cubicBezTo>
                <a:cubicBezTo>
                  <a:pt x="21266" y="20467"/>
                  <a:pt x="21258" y="20467"/>
                  <a:pt x="21251" y="20469"/>
                </a:cubicBezTo>
                <a:cubicBezTo>
                  <a:pt x="21198" y="20469"/>
                  <a:pt x="21145" y="20469"/>
                  <a:pt x="21145" y="20416"/>
                </a:cubicBezTo>
                <a:cubicBezTo>
                  <a:pt x="21145" y="20390"/>
                  <a:pt x="21172" y="20364"/>
                  <a:pt x="21224" y="20364"/>
                </a:cubicBezTo>
                <a:cubicBezTo>
                  <a:pt x="21303" y="20364"/>
                  <a:pt x="21093" y="20075"/>
                  <a:pt x="20856" y="19864"/>
                </a:cubicBezTo>
                <a:cubicBezTo>
                  <a:pt x="20751" y="19759"/>
                  <a:pt x="20751" y="19759"/>
                  <a:pt x="20935" y="19680"/>
                </a:cubicBezTo>
                <a:cubicBezTo>
                  <a:pt x="21093" y="19627"/>
                  <a:pt x="21119" y="19549"/>
                  <a:pt x="20988" y="19522"/>
                </a:cubicBezTo>
                <a:cubicBezTo>
                  <a:pt x="20882" y="19417"/>
                  <a:pt x="20804" y="19312"/>
                  <a:pt x="20725" y="19180"/>
                </a:cubicBezTo>
                <a:cubicBezTo>
                  <a:pt x="20541" y="18891"/>
                  <a:pt x="20514" y="18865"/>
                  <a:pt x="20646" y="18838"/>
                </a:cubicBezTo>
                <a:cubicBezTo>
                  <a:pt x="20751" y="18838"/>
                  <a:pt x="20751" y="18760"/>
                  <a:pt x="20567" y="18681"/>
                </a:cubicBezTo>
                <a:cubicBezTo>
                  <a:pt x="20508" y="18657"/>
                  <a:pt x="20470" y="18644"/>
                  <a:pt x="20449" y="18644"/>
                </a:cubicBezTo>
                <a:cubicBezTo>
                  <a:pt x="20422" y="18644"/>
                  <a:pt x="20421" y="18663"/>
                  <a:pt x="20435" y="18707"/>
                </a:cubicBezTo>
                <a:cubicBezTo>
                  <a:pt x="20451" y="18799"/>
                  <a:pt x="20422" y="18855"/>
                  <a:pt x="20389" y="18855"/>
                </a:cubicBezTo>
                <a:cubicBezTo>
                  <a:pt x="20366" y="18855"/>
                  <a:pt x="20341" y="18826"/>
                  <a:pt x="20330" y="18760"/>
                </a:cubicBezTo>
                <a:cubicBezTo>
                  <a:pt x="20312" y="18686"/>
                  <a:pt x="20287" y="18654"/>
                  <a:pt x="20265" y="18654"/>
                </a:cubicBezTo>
                <a:cubicBezTo>
                  <a:pt x="20223" y="18654"/>
                  <a:pt x="20191" y="18763"/>
                  <a:pt x="20225" y="18917"/>
                </a:cubicBezTo>
                <a:cubicBezTo>
                  <a:pt x="20251" y="18970"/>
                  <a:pt x="20251" y="19049"/>
                  <a:pt x="20225" y="19128"/>
                </a:cubicBezTo>
                <a:cubicBezTo>
                  <a:pt x="20222" y="19129"/>
                  <a:pt x="20219" y="19130"/>
                  <a:pt x="20215" y="19130"/>
                </a:cubicBezTo>
                <a:cubicBezTo>
                  <a:pt x="20152" y="19130"/>
                  <a:pt x="19978" y="18927"/>
                  <a:pt x="19804" y="18654"/>
                </a:cubicBezTo>
                <a:cubicBezTo>
                  <a:pt x="19699" y="18523"/>
                  <a:pt x="19620" y="18391"/>
                  <a:pt x="19515" y="18260"/>
                </a:cubicBezTo>
                <a:cubicBezTo>
                  <a:pt x="19410" y="18155"/>
                  <a:pt x="19410" y="18128"/>
                  <a:pt x="19462" y="18128"/>
                </a:cubicBezTo>
                <a:cubicBezTo>
                  <a:pt x="19646" y="18128"/>
                  <a:pt x="19699" y="18076"/>
                  <a:pt x="19673" y="17971"/>
                </a:cubicBezTo>
                <a:cubicBezTo>
                  <a:pt x="19657" y="17892"/>
                  <a:pt x="19604" y="17842"/>
                  <a:pt x="19569" y="17842"/>
                </a:cubicBezTo>
                <a:cubicBezTo>
                  <a:pt x="19546" y="17842"/>
                  <a:pt x="19531" y="17865"/>
                  <a:pt x="19541" y="17918"/>
                </a:cubicBezTo>
                <a:cubicBezTo>
                  <a:pt x="19541" y="17944"/>
                  <a:pt x="19535" y="17957"/>
                  <a:pt x="19518" y="17957"/>
                </a:cubicBezTo>
                <a:cubicBezTo>
                  <a:pt x="19502" y="17957"/>
                  <a:pt x="19475" y="17944"/>
                  <a:pt x="19436" y="17918"/>
                </a:cubicBezTo>
                <a:cubicBezTo>
                  <a:pt x="19357" y="17839"/>
                  <a:pt x="19331" y="17734"/>
                  <a:pt x="19331" y="17629"/>
                </a:cubicBezTo>
                <a:cubicBezTo>
                  <a:pt x="19304" y="17497"/>
                  <a:pt x="19278" y="17366"/>
                  <a:pt x="19226" y="17234"/>
                </a:cubicBezTo>
                <a:cubicBezTo>
                  <a:pt x="19094" y="16945"/>
                  <a:pt x="19094" y="16813"/>
                  <a:pt x="19226" y="16787"/>
                </a:cubicBezTo>
                <a:cubicBezTo>
                  <a:pt x="19278" y="16761"/>
                  <a:pt x="19331" y="16708"/>
                  <a:pt x="19304" y="16682"/>
                </a:cubicBezTo>
                <a:cubicBezTo>
                  <a:pt x="19147" y="16550"/>
                  <a:pt x="18989" y="16471"/>
                  <a:pt x="18805" y="16419"/>
                </a:cubicBezTo>
                <a:cubicBezTo>
                  <a:pt x="18778" y="16410"/>
                  <a:pt x="18758" y="16404"/>
                  <a:pt x="18744" y="16404"/>
                </a:cubicBezTo>
                <a:cubicBezTo>
                  <a:pt x="18717" y="16404"/>
                  <a:pt x="18717" y="16428"/>
                  <a:pt x="18752" y="16498"/>
                </a:cubicBezTo>
                <a:cubicBezTo>
                  <a:pt x="18805" y="16550"/>
                  <a:pt x="18857" y="16603"/>
                  <a:pt x="18936" y="16656"/>
                </a:cubicBezTo>
                <a:cubicBezTo>
                  <a:pt x="19041" y="16761"/>
                  <a:pt x="19147" y="17103"/>
                  <a:pt x="19094" y="17129"/>
                </a:cubicBezTo>
                <a:cubicBezTo>
                  <a:pt x="19080" y="17139"/>
                  <a:pt x="19066" y="17143"/>
                  <a:pt x="19053" y="17143"/>
                </a:cubicBezTo>
                <a:cubicBezTo>
                  <a:pt x="18996" y="17143"/>
                  <a:pt x="18953" y="17057"/>
                  <a:pt x="18910" y="16971"/>
                </a:cubicBezTo>
                <a:lnTo>
                  <a:pt x="18778" y="16761"/>
                </a:lnTo>
                <a:lnTo>
                  <a:pt x="18857" y="17103"/>
                </a:lnTo>
                <a:cubicBezTo>
                  <a:pt x="18981" y="17448"/>
                  <a:pt x="19081" y="17631"/>
                  <a:pt x="19179" y="17631"/>
                </a:cubicBezTo>
                <a:cubicBezTo>
                  <a:pt x="19186" y="17631"/>
                  <a:pt x="19193" y="17630"/>
                  <a:pt x="19199" y="17629"/>
                </a:cubicBezTo>
                <a:cubicBezTo>
                  <a:pt x="19226" y="17629"/>
                  <a:pt x="19278" y="17655"/>
                  <a:pt x="19278" y="17681"/>
                </a:cubicBezTo>
                <a:cubicBezTo>
                  <a:pt x="19278" y="17734"/>
                  <a:pt x="19226" y="17786"/>
                  <a:pt x="19094" y="17813"/>
                </a:cubicBezTo>
                <a:cubicBezTo>
                  <a:pt x="19062" y="17819"/>
                  <a:pt x="19035" y="17824"/>
                  <a:pt x="19010" y="17824"/>
                </a:cubicBezTo>
                <a:cubicBezTo>
                  <a:pt x="18931" y="17824"/>
                  <a:pt x="18872" y="17776"/>
                  <a:pt x="18752" y="17576"/>
                </a:cubicBezTo>
                <a:cubicBezTo>
                  <a:pt x="18621" y="17339"/>
                  <a:pt x="18621" y="17260"/>
                  <a:pt x="18700" y="17182"/>
                </a:cubicBezTo>
                <a:cubicBezTo>
                  <a:pt x="18726" y="17155"/>
                  <a:pt x="18726" y="17129"/>
                  <a:pt x="18700" y="17076"/>
                </a:cubicBezTo>
                <a:cubicBezTo>
                  <a:pt x="18489" y="16866"/>
                  <a:pt x="18463" y="16787"/>
                  <a:pt x="18489" y="16577"/>
                </a:cubicBezTo>
                <a:cubicBezTo>
                  <a:pt x="18515" y="16471"/>
                  <a:pt x="18515" y="16366"/>
                  <a:pt x="18489" y="16261"/>
                </a:cubicBezTo>
                <a:cubicBezTo>
                  <a:pt x="18479" y="16231"/>
                  <a:pt x="18469" y="16217"/>
                  <a:pt x="18461" y="16217"/>
                </a:cubicBezTo>
                <a:cubicBezTo>
                  <a:pt x="18447" y="16217"/>
                  <a:pt x="18437" y="16258"/>
                  <a:pt x="18437" y="16340"/>
                </a:cubicBezTo>
                <a:cubicBezTo>
                  <a:pt x="18437" y="16468"/>
                  <a:pt x="18399" y="16545"/>
                  <a:pt x="18349" y="16545"/>
                </a:cubicBezTo>
                <a:cubicBezTo>
                  <a:pt x="18327" y="16545"/>
                  <a:pt x="18303" y="16530"/>
                  <a:pt x="18279" y="16498"/>
                </a:cubicBezTo>
                <a:cubicBezTo>
                  <a:pt x="18226" y="16445"/>
                  <a:pt x="18147" y="16393"/>
                  <a:pt x="18068" y="16340"/>
                </a:cubicBezTo>
                <a:cubicBezTo>
                  <a:pt x="17963" y="16261"/>
                  <a:pt x="17937" y="16208"/>
                  <a:pt x="17937" y="16130"/>
                </a:cubicBezTo>
                <a:cubicBezTo>
                  <a:pt x="17953" y="16097"/>
                  <a:pt x="17949" y="16075"/>
                  <a:pt x="17932" y="16075"/>
                </a:cubicBezTo>
                <a:cubicBezTo>
                  <a:pt x="17921" y="16075"/>
                  <a:pt x="17904" y="16083"/>
                  <a:pt x="17884" y="16103"/>
                </a:cubicBezTo>
                <a:cubicBezTo>
                  <a:pt x="17805" y="16130"/>
                  <a:pt x="17805" y="16182"/>
                  <a:pt x="17832" y="16208"/>
                </a:cubicBezTo>
                <a:cubicBezTo>
                  <a:pt x="17851" y="16247"/>
                  <a:pt x="17842" y="16271"/>
                  <a:pt x="17825" y="16271"/>
                </a:cubicBezTo>
                <a:cubicBezTo>
                  <a:pt x="17819" y="16271"/>
                  <a:pt x="17812" y="16268"/>
                  <a:pt x="17805" y="16261"/>
                </a:cubicBezTo>
                <a:cubicBezTo>
                  <a:pt x="17805" y="16261"/>
                  <a:pt x="17753" y="16182"/>
                  <a:pt x="17753" y="16051"/>
                </a:cubicBezTo>
                <a:cubicBezTo>
                  <a:pt x="17753" y="15945"/>
                  <a:pt x="17726" y="15893"/>
                  <a:pt x="17700" y="15893"/>
                </a:cubicBezTo>
                <a:cubicBezTo>
                  <a:pt x="17687" y="15906"/>
                  <a:pt x="17674" y="15913"/>
                  <a:pt x="17661" y="15913"/>
                </a:cubicBezTo>
                <a:cubicBezTo>
                  <a:pt x="17648" y="15913"/>
                  <a:pt x="17634" y="15906"/>
                  <a:pt x="17621" y="15893"/>
                </a:cubicBezTo>
                <a:cubicBezTo>
                  <a:pt x="17595" y="15840"/>
                  <a:pt x="17621" y="15788"/>
                  <a:pt x="17700" y="15761"/>
                </a:cubicBezTo>
                <a:cubicBezTo>
                  <a:pt x="17726" y="15748"/>
                  <a:pt x="17753" y="15742"/>
                  <a:pt x="17776" y="15742"/>
                </a:cubicBezTo>
                <a:cubicBezTo>
                  <a:pt x="17799" y="15742"/>
                  <a:pt x="17818" y="15748"/>
                  <a:pt x="17832" y="15761"/>
                </a:cubicBezTo>
                <a:cubicBezTo>
                  <a:pt x="17839" y="15775"/>
                  <a:pt x="17845" y="15781"/>
                  <a:pt x="17852" y="15781"/>
                </a:cubicBezTo>
                <a:cubicBezTo>
                  <a:pt x="17896" y="15781"/>
                  <a:pt x="17927" y="15511"/>
                  <a:pt x="17858" y="15419"/>
                </a:cubicBezTo>
                <a:cubicBezTo>
                  <a:pt x="17726" y="15183"/>
                  <a:pt x="17726" y="15156"/>
                  <a:pt x="17805" y="15104"/>
                </a:cubicBezTo>
                <a:cubicBezTo>
                  <a:pt x="17858" y="15051"/>
                  <a:pt x="17858" y="14999"/>
                  <a:pt x="17805" y="14946"/>
                </a:cubicBezTo>
                <a:cubicBezTo>
                  <a:pt x="17779" y="14893"/>
                  <a:pt x="17779" y="14841"/>
                  <a:pt x="17805" y="14788"/>
                </a:cubicBezTo>
                <a:cubicBezTo>
                  <a:pt x="17832" y="14736"/>
                  <a:pt x="17805" y="14709"/>
                  <a:pt x="17726" y="14709"/>
                </a:cubicBezTo>
                <a:cubicBezTo>
                  <a:pt x="17674" y="14683"/>
                  <a:pt x="17595" y="14630"/>
                  <a:pt x="17595" y="14552"/>
                </a:cubicBezTo>
                <a:cubicBezTo>
                  <a:pt x="17574" y="14489"/>
                  <a:pt x="17549" y="14460"/>
                  <a:pt x="17520" y="14460"/>
                </a:cubicBezTo>
                <a:cubicBezTo>
                  <a:pt x="17476" y="14460"/>
                  <a:pt x="17422" y="14529"/>
                  <a:pt x="17358" y="14657"/>
                </a:cubicBezTo>
                <a:cubicBezTo>
                  <a:pt x="17323" y="14744"/>
                  <a:pt x="17277" y="14793"/>
                  <a:pt x="17235" y="14810"/>
                </a:cubicBezTo>
                <a:lnTo>
                  <a:pt x="17235" y="14810"/>
                </a:lnTo>
                <a:cubicBezTo>
                  <a:pt x="17240" y="14811"/>
                  <a:pt x="17246" y="14813"/>
                  <a:pt x="17253" y="14815"/>
                </a:cubicBezTo>
                <a:lnTo>
                  <a:pt x="17227" y="14815"/>
                </a:lnTo>
                <a:cubicBezTo>
                  <a:pt x="17306" y="14841"/>
                  <a:pt x="17358" y="14893"/>
                  <a:pt x="17385" y="14972"/>
                </a:cubicBezTo>
                <a:cubicBezTo>
                  <a:pt x="17385" y="15022"/>
                  <a:pt x="17395" y="15041"/>
                  <a:pt x="17410" y="15041"/>
                </a:cubicBezTo>
                <a:cubicBezTo>
                  <a:pt x="17418" y="15041"/>
                  <a:pt x="17428" y="15035"/>
                  <a:pt x="17437" y="15025"/>
                </a:cubicBezTo>
                <a:cubicBezTo>
                  <a:pt x="17444" y="15011"/>
                  <a:pt x="17453" y="15004"/>
                  <a:pt x="17463" y="15004"/>
                </a:cubicBezTo>
                <a:cubicBezTo>
                  <a:pt x="17492" y="15004"/>
                  <a:pt x="17530" y="15053"/>
                  <a:pt x="17569" y="15130"/>
                </a:cubicBezTo>
                <a:cubicBezTo>
                  <a:pt x="17648" y="15262"/>
                  <a:pt x="17648" y="15341"/>
                  <a:pt x="17621" y="15341"/>
                </a:cubicBezTo>
                <a:cubicBezTo>
                  <a:pt x="17595" y="15341"/>
                  <a:pt x="17569" y="15367"/>
                  <a:pt x="17595" y="15419"/>
                </a:cubicBezTo>
                <a:cubicBezTo>
                  <a:pt x="17621" y="15472"/>
                  <a:pt x="17569" y="15551"/>
                  <a:pt x="17516" y="15551"/>
                </a:cubicBezTo>
                <a:cubicBezTo>
                  <a:pt x="17463" y="15551"/>
                  <a:pt x="17437" y="15604"/>
                  <a:pt x="17463" y="15630"/>
                </a:cubicBezTo>
                <a:cubicBezTo>
                  <a:pt x="17490" y="15656"/>
                  <a:pt x="17490" y="15682"/>
                  <a:pt x="17463" y="15709"/>
                </a:cubicBezTo>
                <a:cubicBezTo>
                  <a:pt x="17459" y="15712"/>
                  <a:pt x="17455" y="15713"/>
                  <a:pt x="17450" y="15713"/>
                </a:cubicBezTo>
                <a:cubicBezTo>
                  <a:pt x="17365" y="15713"/>
                  <a:pt x="17198" y="15298"/>
                  <a:pt x="17148" y="15025"/>
                </a:cubicBezTo>
                <a:cubicBezTo>
                  <a:pt x="17148" y="14889"/>
                  <a:pt x="17148" y="14830"/>
                  <a:pt x="17176" y="14812"/>
                </a:cubicBezTo>
                <a:lnTo>
                  <a:pt x="17176" y="14812"/>
                </a:lnTo>
                <a:cubicBezTo>
                  <a:pt x="17184" y="14815"/>
                  <a:pt x="17193" y="14817"/>
                  <a:pt x="17202" y="14817"/>
                </a:cubicBezTo>
                <a:cubicBezTo>
                  <a:pt x="17212" y="14817"/>
                  <a:pt x="17223" y="14815"/>
                  <a:pt x="17235" y="14810"/>
                </a:cubicBezTo>
                <a:lnTo>
                  <a:pt x="17235" y="14810"/>
                </a:lnTo>
                <a:cubicBezTo>
                  <a:pt x="17222" y="14808"/>
                  <a:pt x="17211" y="14806"/>
                  <a:pt x="17202" y="14806"/>
                </a:cubicBezTo>
                <a:cubicBezTo>
                  <a:pt x="17191" y="14806"/>
                  <a:pt x="17183" y="14808"/>
                  <a:pt x="17176" y="14812"/>
                </a:cubicBezTo>
                <a:lnTo>
                  <a:pt x="17176" y="14812"/>
                </a:lnTo>
                <a:cubicBezTo>
                  <a:pt x="17122" y="14791"/>
                  <a:pt x="17095" y="14698"/>
                  <a:pt x="17148" y="14552"/>
                </a:cubicBezTo>
                <a:cubicBezTo>
                  <a:pt x="17184" y="14424"/>
                  <a:pt x="17170" y="14335"/>
                  <a:pt x="17124" y="14335"/>
                </a:cubicBezTo>
                <a:cubicBezTo>
                  <a:pt x="17103" y="14335"/>
                  <a:pt x="17075" y="14353"/>
                  <a:pt x="17043" y="14394"/>
                </a:cubicBezTo>
                <a:cubicBezTo>
                  <a:pt x="17021" y="14427"/>
                  <a:pt x="17008" y="14441"/>
                  <a:pt x="17002" y="14441"/>
                </a:cubicBezTo>
                <a:cubicBezTo>
                  <a:pt x="16995" y="14441"/>
                  <a:pt x="17001" y="14413"/>
                  <a:pt x="17016" y="14367"/>
                </a:cubicBezTo>
                <a:cubicBezTo>
                  <a:pt x="16990" y="14210"/>
                  <a:pt x="16937" y="14078"/>
                  <a:pt x="16832" y="13947"/>
                </a:cubicBezTo>
                <a:cubicBezTo>
                  <a:pt x="16701" y="13710"/>
                  <a:pt x="16674" y="13605"/>
                  <a:pt x="16701" y="13552"/>
                </a:cubicBezTo>
                <a:cubicBezTo>
                  <a:pt x="16753" y="13482"/>
                  <a:pt x="16748" y="13424"/>
                  <a:pt x="16699" y="13424"/>
                </a:cubicBezTo>
                <a:cubicBezTo>
                  <a:pt x="16674" y="13424"/>
                  <a:pt x="16639" y="13438"/>
                  <a:pt x="16596" y="13473"/>
                </a:cubicBezTo>
                <a:cubicBezTo>
                  <a:pt x="16562" y="13499"/>
                  <a:pt x="16536" y="13513"/>
                  <a:pt x="16512" y="13513"/>
                </a:cubicBezTo>
                <a:cubicBezTo>
                  <a:pt x="16462" y="13513"/>
                  <a:pt x="16422" y="13449"/>
                  <a:pt x="16333" y="13289"/>
                </a:cubicBezTo>
                <a:cubicBezTo>
                  <a:pt x="16175" y="13052"/>
                  <a:pt x="16175" y="13026"/>
                  <a:pt x="16227" y="12974"/>
                </a:cubicBezTo>
                <a:cubicBezTo>
                  <a:pt x="16306" y="12947"/>
                  <a:pt x="16254" y="12947"/>
                  <a:pt x="16175" y="12947"/>
                </a:cubicBezTo>
                <a:cubicBezTo>
                  <a:pt x="16147" y="12954"/>
                  <a:pt x="16122" y="12958"/>
                  <a:pt x="16102" y="12958"/>
                </a:cubicBezTo>
                <a:cubicBezTo>
                  <a:pt x="16045" y="12958"/>
                  <a:pt x="16017" y="12933"/>
                  <a:pt x="16017" y="12895"/>
                </a:cubicBezTo>
                <a:cubicBezTo>
                  <a:pt x="16017" y="12855"/>
                  <a:pt x="16010" y="12835"/>
                  <a:pt x="16001" y="12835"/>
                </a:cubicBezTo>
                <a:cubicBezTo>
                  <a:pt x="15991" y="12835"/>
                  <a:pt x="15977" y="12855"/>
                  <a:pt x="15964" y="12895"/>
                </a:cubicBezTo>
                <a:cubicBezTo>
                  <a:pt x="15938" y="12921"/>
                  <a:pt x="15918" y="12934"/>
                  <a:pt x="15902" y="12934"/>
                </a:cubicBezTo>
                <a:cubicBezTo>
                  <a:pt x="15885" y="12934"/>
                  <a:pt x="15872" y="12921"/>
                  <a:pt x="15859" y="12895"/>
                </a:cubicBezTo>
                <a:cubicBezTo>
                  <a:pt x="15807" y="12816"/>
                  <a:pt x="15754" y="12763"/>
                  <a:pt x="15675" y="12711"/>
                </a:cubicBezTo>
                <a:cubicBezTo>
                  <a:pt x="15596" y="12605"/>
                  <a:pt x="15570" y="12553"/>
                  <a:pt x="15622" y="12526"/>
                </a:cubicBezTo>
                <a:cubicBezTo>
                  <a:pt x="15649" y="12500"/>
                  <a:pt x="15649" y="12448"/>
                  <a:pt x="15622" y="12421"/>
                </a:cubicBezTo>
                <a:cubicBezTo>
                  <a:pt x="15596" y="12369"/>
                  <a:pt x="15596" y="12290"/>
                  <a:pt x="15622" y="12237"/>
                </a:cubicBezTo>
                <a:cubicBezTo>
                  <a:pt x="15653" y="12130"/>
                  <a:pt x="15648" y="12076"/>
                  <a:pt x="15607" y="12076"/>
                </a:cubicBezTo>
                <a:cubicBezTo>
                  <a:pt x="15578" y="12076"/>
                  <a:pt x="15530" y="12103"/>
                  <a:pt x="15465" y="12158"/>
                </a:cubicBezTo>
                <a:lnTo>
                  <a:pt x="15359" y="12263"/>
                </a:lnTo>
                <a:lnTo>
                  <a:pt x="15333" y="12027"/>
                </a:lnTo>
                <a:cubicBezTo>
                  <a:pt x="15333" y="11922"/>
                  <a:pt x="15333" y="11790"/>
                  <a:pt x="15386" y="11790"/>
                </a:cubicBezTo>
                <a:cubicBezTo>
                  <a:pt x="15412" y="11764"/>
                  <a:pt x="15412" y="11737"/>
                  <a:pt x="15359" y="11737"/>
                </a:cubicBezTo>
                <a:cubicBezTo>
                  <a:pt x="15228" y="11737"/>
                  <a:pt x="15044" y="11396"/>
                  <a:pt x="15123" y="11317"/>
                </a:cubicBezTo>
                <a:cubicBezTo>
                  <a:pt x="15202" y="11211"/>
                  <a:pt x="15149" y="11211"/>
                  <a:pt x="14965" y="11185"/>
                </a:cubicBezTo>
                <a:cubicBezTo>
                  <a:pt x="14755" y="11133"/>
                  <a:pt x="14728" y="11133"/>
                  <a:pt x="14755" y="11027"/>
                </a:cubicBezTo>
                <a:cubicBezTo>
                  <a:pt x="14807" y="10843"/>
                  <a:pt x="14755" y="10633"/>
                  <a:pt x="14649" y="10475"/>
                </a:cubicBezTo>
                <a:cubicBezTo>
                  <a:pt x="14610" y="10445"/>
                  <a:pt x="14582" y="10431"/>
                  <a:pt x="14559" y="10431"/>
                </a:cubicBezTo>
                <a:cubicBezTo>
                  <a:pt x="14521" y="10431"/>
                  <a:pt x="14498" y="10472"/>
                  <a:pt x="14465" y="10554"/>
                </a:cubicBezTo>
                <a:cubicBezTo>
                  <a:pt x="14465" y="10607"/>
                  <a:pt x="14413" y="10633"/>
                  <a:pt x="14386" y="10633"/>
                </a:cubicBezTo>
                <a:cubicBezTo>
                  <a:pt x="14360" y="10633"/>
                  <a:pt x="14334" y="10580"/>
                  <a:pt x="14360" y="10554"/>
                </a:cubicBezTo>
                <a:cubicBezTo>
                  <a:pt x="14386" y="10528"/>
                  <a:pt x="14413" y="10475"/>
                  <a:pt x="14386" y="10422"/>
                </a:cubicBezTo>
                <a:cubicBezTo>
                  <a:pt x="14386" y="10415"/>
                  <a:pt x="14383" y="10412"/>
                  <a:pt x="14377" y="10412"/>
                </a:cubicBezTo>
                <a:cubicBezTo>
                  <a:pt x="14360" y="10412"/>
                  <a:pt x="14327" y="10436"/>
                  <a:pt x="14307" y="10475"/>
                </a:cubicBezTo>
                <a:cubicBezTo>
                  <a:pt x="14304" y="10478"/>
                  <a:pt x="14298" y="10480"/>
                  <a:pt x="14291" y="10480"/>
                </a:cubicBezTo>
                <a:cubicBezTo>
                  <a:pt x="14243" y="10480"/>
                  <a:pt x="14130" y="10409"/>
                  <a:pt x="14176" y="10317"/>
                </a:cubicBezTo>
                <a:cubicBezTo>
                  <a:pt x="14176" y="10238"/>
                  <a:pt x="14150" y="10186"/>
                  <a:pt x="14123" y="10159"/>
                </a:cubicBezTo>
                <a:cubicBezTo>
                  <a:pt x="14044" y="10081"/>
                  <a:pt x="14044" y="10054"/>
                  <a:pt x="14150" y="10002"/>
                </a:cubicBezTo>
                <a:cubicBezTo>
                  <a:pt x="14255" y="9923"/>
                  <a:pt x="14255" y="9896"/>
                  <a:pt x="14255" y="9844"/>
                </a:cubicBezTo>
                <a:cubicBezTo>
                  <a:pt x="14242" y="9831"/>
                  <a:pt x="14229" y="9824"/>
                  <a:pt x="14215" y="9824"/>
                </a:cubicBezTo>
                <a:cubicBezTo>
                  <a:pt x="14202" y="9824"/>
                  <a:pt x="14189" y="9831"/>
                  <a:pt x="14176" y="9844"/>
                </a:cubicBezTo>
                <a:cubicBezTo>
                  <a:pt x="14123" y="9844"/>
                  <a:pt x="14097" y="9844"/>
                  <a:pt x="14071" y="9791"/>
                </a:cubicBezTo>
                <a:cubicBezTo>
                  <a:pt x="14058" y="9778"/>
                  <a:pt x="14047" y="9772"/>
                  <a:pt x="14037" y="9772"/>
                </a:cubicBezTo>
                <a:cubicBezTo>
                  <a:pt x="14005" y="9772"/>
                  <a:pt x="13985" y="9836"/>
                  <a:pt x="13966" y="9975"/>
                </a:cubicBezTo>
                <a:cubicBezTo>
                  <a:pt x="13942" y="10117"/>
                  <a:pt x="13918" y="10216"/>
                  <a:pt x="13895" y="10216"/>
                </a:cubicBezTo>
                <a:cubicBezTo>
                  <a:pt x="13892" y="10216"/>
                  <a:pt x="13889" y="10215"/>
                  <a:pt x="13887" y="10212"/>
                </a:cubicBezTo>
                <a:cubicBezTo>
                  <a:pt x="13808" y="10159"/>
                  <a:pt x="13755" y="10054"/>
                  <a:pt x="13729" y="9975"/>
                </a:cubicBezTo>
                <a:cubicBezTo>
                  <a:pt x="13650" y="9818"/>
                  <a:pt x="13624" y="9712"/>
                  <a:pt x="13676" y="9686"/>
                </a:cubicBezTo>
                <a:cubicBezTo>
                  <a:pt x="13729" y="9660"/>
                  <a:pt x="13755" y="9607"/>
                  <a:pt x="13729" y="9581"/>
                </a:cubicBezTo>
                <a:cubicBezTo>
                  <a:pt x="13703" y="9528"/>
                  <a:pt x="13676" y="9476"/>
                  <a:pt x="13676" y="9423"/>
                </a:cubicBezTo>
                <a:cubicBezTo>
                  <a:pt x="13676" y="9390"/>
                  <a:pt x="13646" y="9368"/>
                  <a:pt x="13598" y="9368"/>
                </a:cubicBezTo>
                <a:cubicBezTo>
                  <a:pt x="13569" y="9368"/>
                  <a:pt x="13532" y="9377"/>
                  <a:pt x="13492" y="9397"/>
                </a:cubicBezTo>
                <a:cubicBezTo>
                  <a:pt x="13478" y="9404"/>
                  <a:pt x="13460" y="9407"/>
                  <a:pt x="13441" y="9407"/>
                </a:cubicBezTo>
                <a:cubicBezTo>
                  <a:pt x="13387" y="9407"/>
                  <a:pt x="13320" y="9383"/>
                  <a:pt x="13282" y="9344"/>
                </a:cubicBezTo>
                <a:cubicBezTo>
                  <a:pt x="13231" y="9242"/>
                  <a:pt x="13279" y="8817"/>
                  <a:pt x="13330" y="8817"/>
                </a:cubicBezTo>
                <a:cubicBezTo>
                  <a:pt x="13331" y="8817"/>
                  <a:pt x="13333" y="8817"/>
                  <a:pt x="13334" y="8818"/>
                </a:cubicBezTo>
                <a:cubicBezTo>
                  <a:pt x="13413" y="8818"/>
                  <a:pt x="13387" y="8766"/>
                  <a:pt x="13387" y="8687"/>
                </a:cubicBezTo>
                <a:cubicBezTo>
                  <a:pt x="13404" y="8636"/>
                  <a:pt x="13399" y="8607"/>
                  <a:pt x="13386" y="8607"/>
                </a:cubicBezTo>
                <a:cubicBezTo>
                  <a:pt x="13379" y="8607"/>
                  <a:pt x="13370" y="8615"/>
                  <a:pt x="13361" y="8634"/>
                </a:cubicBezTo>
                <a:cubicBezTo>
                  <a:pt x="13351" y="8653"/>
                  <a:pt x="13342" y="8661"/>
                  <a:pt x="13332" y="8661"/>
                </a:cubicBezTo>
                <a:cubicBezTo>
                  <a:pt x="13312" y="8661"/>
                  <a:pt x="13289" y="8632"/>
                  <a:pt x="13255" y="8581"/>
                </a:cubicBezTo>
                <a:lnTo>
                  <a:pt x="13177" y="8450"/>
                </a:lnTo>
                <a:lnTo>
                  <a:pt x="13177" y="8634"/>
                </a:lnTo>
                <a:cubicBezTo>
                  <a:pt x="13192" y="8774"/>
                  <a:pt x="13171" y="8850"/>
                  <a:pt x="13112" y="8850"/>
                </a:cubicBezTo>
                <a:cubicBezTo>
                  <a:pt x="13072" y="8850"/>
                  <a:pt x="13015" y="8814"/>
                  <a:pt x="12940" y="8739"/>
                </a:cubicBezTo>
                <a:cubicBezTo>
                  <a:pt x="12808" y="8608"/>
                  <a:pt x="12782" y="8581"/>
                  <a:pt x="12835" y="8555"/>
                </a:cubicBezTo>
                <a:cubicBezTo>
                  <a:pt x="12949" y="8487"/>
                  <a:pt x="12885" y="8418"/>
                  <a:pt x="12780" y="8418"/>
                </a:cubicBezTo>
                <a:cubicBezTo>
                  <a:pt x="12764" y="8418"/>
                  <a:pt x="12747" y="8420"/>
                  <a:pt x="12729" y="8424"/>
                </a:cubicBezTo>
                <a:cubicBezTo>
                  <a:pt x="12687" y="8438"/>
                  <a:pt x="12657" y="8446"/>
                  <a:pt x="12638" y="8446"/>
                </a:cubicBezTo>
                <a:cubicBezTo>
                  <a:pt x="12586" y="8446"/>
                  <a:pt x="12605" y="8386"/>
                  <a:pt x="12624" y="8213"/>
                </a:cubicBezTo>
                <a:cubicBezTo>
                  <a:pt x="12670" y="8052"/>
                  <a:pt x="12656" y="7972"/>
                  <a:pt x="12616" y="7972"/>
                </a:cubicBezTo>
                <a:cubicBezTo>
                  <a:pt x="12611" y="7972"/>
                  <a:pt x="12605" y="7973"/>
                  <a:pt x="12598" y="7977"/>
                </a:cubicBezTo>
                <a:cubicBezTo>
                  <a:pt x="12545" y="7977"/>
                  <a:pt x="12493" y="7950"/>
                  <a:pt x="12466" y="7898"/>
                </a:cubicBezTo>
                <a:cubicBezTo>
                  <a:pt x="12440" y="7845"/>
                  <a:pt x="12466" y="7819"/>
                  <a:pt x="12545" y="7819"/>
                </a:cubicBezTo>
                <a:cubicBezTo>
                  <a:pt x="12598" y="7792"/>
                  <a:pt x="12651" y="7792"/>
                  <a:pt x="12519" y="7740"/>
                </a:cubicBezTo>
                <a:cubicBezTo>
                  <a:pt x="12475" y="7718"/>
                  <a:pt x="12445" y="7705"/>
                  <a:pt x="12425" y="7705"/>
                </a:cubicBezTo>
                <a:cubicBezTo>
                  <a:pt x="12397" y="7705"/>
                  <a:pt x="12388" y="7731"/>
                  <a:pt x="12388" y="7792"/>
                </a:cubicBezTo>
                <a:cubicBezTo>
                  <a:pt x="12388" y="7888"/>
                  <a:pt x="12366" y="7941"/>
                  <a:pt x="12332" y="7941"/>
                </a:cubicBezTo>
                <a:cubicBezTo>
                  <a:pt x="12299" y="7941"/>
                  <a:pt x="12254" y="7894"/>
                  <a:pt x="12203" y="7792"/>
                </a:cubicBezTo>
                <a:cubicBezTo>
                  <a:pt x="12151" y="7714"/>
                  <a:pt x="12072" y="7661"/>
                  <a:pt x="12046" y="7661"/>
                </a:cubicBezTo>
                <a:cubicBezTo>
                  <a:pt x="12038" y="7669"/>
                  <a:pt x="12030" y="7672"/>
                  <a:pt x="12023" y="7672"/>
                </a:cubicBezTo>
                <a:cubicBezTo>
                  <a:pt x="12004" y="7672"/>
                  <a:pt x="11985" y="7653"/>
                  <a:pt x="11967" y="7635"/>
                </a:cubicBezTo>
                <a:cubicBezTo>
                  <a:pt x="11914" y="7582"/>
                  <a:pt x="11940" y="7529"/>
                  <a:pt x="11993" y="7503"/>
                </a:cubicBezTo>
                <a:cubicBezTo>
                  <a:pt x="12006" y="7490"/>
                  <a:pt x="12026" y="7483"/>
                  <a:pt x="12042" y="7483"/>
                </a:cubicBezTo>
                <a:cubicBezTo>
                  <a:pt x="12059" y="7483"/>
                  <a:pt x="12072" y="7490"/>
                  <a:pt x="12072" y="7503"/>
                </a:cubicBezTo>
                <a:cubicBezTo>
                  <a:pt x="12125" y="7529"/>
                  <a:pt x="12177" y="7582"/>
                  <a:pt x="12230" y="7582"/>
                </a:cubicBezTo>
                <a:cubicBezTo>
                  <a:pt x="12284" y="7604"/>
                  <a:pt x="12316" y="7617"/>
                  <a:pt x="12329" y="7617"/>
                </a:cubicBezTo>
                <a:cubicBezTo>
                  <a:pt x="12348" y="7617"/>
                  <a:pt x="12329" y="7591"/>
                  <a:pt x="12282" y="7529"/>
                </a:cubicBezTo>
                <a:cubicBezTo>
                  <a:pt x="12247" y="7459"/>
                  <a:pt x="12224" y="7436"/>
                  <a:pt x="12204" y="7436"/>
                </a:cubicBezTo>
                <a:cubicBezTo>
                  <a:pt x="12195" y="7436"/>
                  <a:pt x="12186" y="7442"/>
                  <a:pt x="12177" y="7451"/>
                </a:cubicBezTo>
                <a:cubicBezTo>
                  <a:pt x="12169" y="7458"/>
                  <a:pt x="12162" y="7461"/>
                  <a:pt x="12155" y="7461"/>
                </a:cubicBezTo>
                <a:cubicBezTo>
                  <a:pt x="12138" y="7461"/>
                  <a:pt x="12125" y="7443"/>
                  <a:pt x="12125" y="7424"/>
                </a:cubicBezTo>
                <a:cubicBezTo>
                  <a:pt x="12098" y="7319"/>
                  <a:pt x="12046" y="7214"/>
                  <a:pt x="11993" y="7109"/>
                </a:cubicBezTo>
                <a:cubicBezTo>
                  <a:pt x="11940" y="7003"/>
                  <a:pt x="11888" y="6872"/>
                  <a:pt x="11888" y="6740"/>
                </a:cubicBezTo>
                <a:cubicBezTo>
                  <a:pt x="11888" y="6635"/>
                  <a:pt x="11888" y="6583"/>
                  <a:pt x="11809" y="6583"/>
                </a:cubicBezTo>
                <a:cubicBezTo>
                  <a:pt x="11756" y="6583"/>
                  <a:pt x="11756" y="6477"/>
                  <a:pt x="11783" y="6267"/>
                </a:cubicBezTo>
                <a:cubicBezTo>
                  <a:pt x="11783" y="6057"/>
                  <a:pt x="11783" y="5925"/>
                  <a:pt x="11756" y="5925"/>
                </a:cubicBezTo>
                <a:cubicBezTo>
                  <a:pt x="11730" y="5925"/>
                  <a:pt x="11704" y="5951"/>
                  <a:pt x="11756" y="5978"/>
                </a:cubicBezTo>
                <a:cubicBezTo>
                  <a:pt x="11783" y="6030"/>
                  <a:pt x="11783" y="6057"/>
                  <a:pt x="11756" y="6057"/>
                </a:cubicBezTo>
                <a:cubicBezTo>
                  <a:pt x="11730" y="6057"/>
                  <a:pt x="11677" y="6083"/>
                  <a:pt x="11651" y="6136"/>
                </a:cubicBezTo>
                <a:cubicBezTo>
                  <a:pt x="11638" y="6188"/>
                  <a:pt x="11612" y="6214"/>
                  <a:pt x="11579" y="6214"/>
                </a:cubicBezTo>
                <a:cubicBezTo>
                  <a:pt x="11546" y="6214"/>
                  <a:pt x="11506" y="6188"/>
                  <a:pt x="11467" y="6136"/>
                </a:cubicBezTo>
                <a:cubicBezTo>
                  <a:pt x="11414" y="6109"/>
                  <a:pt x="11441" y="6057"/>
                  <a:pt x="11467" y="6030"/>
                </a:cubicBezTo>
                <a:cubicBezTo>
                  <a:pt x="11493" y="6030"/>
                  <a:pt x="11493" y="5951"/>
                  <a:pt x="11467" y="5873"/>
                </a:cubicBezTo>
                <a:cubicBezTo>
                  <a:pt x="11433" y="5822"/>
                  <a:pt x="11410" y="5793"/>
                  <a:pt x="11391" y="5793"/>
                </a:cubicBezTo>
                <a:cubicBezTo>
                  <a:pt x="11380" y="5793"/>
                  <a:pt x="11371" y="5801"/>
                  <a:pt x="11362" y="5820"/>
                </a:cubicBezTo>
                <a:cubicBezTo>
                  <a:pt x="11356" y="5832"/>
                  <a:pt x="11348" y="5838"/>
                  <a:pt x="11340" y="5838"/>
                </a:cubicBezTo>
                <a:cubicBezTo>
                  <a:pt x="11276" y="5838"/>
                  <a:pt x="11158" y="5515"/>
                  <a:pt x="11204" y="5399"/>
                </a:cubicBezTo>
                <a:cubicBezTo>
                  <a:pt x="11178" y="5268"/>
                  <a:pt x="11151" y="5162"/>
                  <a:pt x="11099" y="5057"/>
                </a:cubicBezTo>
                <a:cubicBezTo>
                  <a:pt x="11015" y="4911"/>
                  <a:pt x="10965" y="4864"/>
                  <a:pt x="10922" y="4864"/>
                </a:cubicBezTo>
                <a:cubicBezTo>
                  <a:pt x="10910" y="4864"/>
                  <a:pt x="10899" y="4868"/>
                  <a:pt x="10888" y="4873"/>
                </a:cubicBezTo>
                <a:cubicBezTo>
                  <a:pt x="10836" y="4899"/>
                  <a:pt x="10836" y="4926"/>
                  <a:pt x="10888" y="4978"/>
                </a:cubicBezTo>
                <a:cubicBezTo>
                  <a:pt x="10941" y="5031"/>
                  <a:pt x="10941" y="5084"/>
                  <a:pt x="10941" y="5136"/>
                </a:cubicBezTo>
                <a:cubicBezTo>
                  <a:pt x="10862" y="5268"/>
                  <a:pt x="10994" y="5715"/>
                  <a:pt x="11099" y="5741"/>
                </a:cubicBezTo>
                <a:cubicBezTo>
                  <a:pt x="11178" y="5767"/>
                  <a:pt x="11257" y="5899"/>
                  <a:pt x="11151" y="5978"/>
                </a:cubicBezTo>
                <a:cubicBezTo>
                  <a:pt x="11132" y="5987"/>
                  <a:pt x="11109" y="5993"/>
                  <a:pt x="11087" y="5993"/>
                </a:cubicBezTo>
                <a:cubicBezTo>
                  <a:pt x="11048" y="5993"/>
                  <a:pt x="11010" y="5975"/>
                  <a:pt x="10994" y="5925"/>
                </a:cubicBezTo>
                <a:cubicBezTo>
                  <a:pt x="10967" y="5873"/>
                  <a:pt x="10915" y="5846"/>
                  <a:pt x="10862" y="5846"/>
                </a:cubicBezTo>
                <a:cubicBezTo>
                  <a:pt x="10783" y="5846"/>
                  <a:pt x="10783" y="5846"/>
                  <a:pt x="10783" y="5741"/>
                </a:cubicBezTo>
                <a:cubicBezTo>
                  <a:pt x="10810" y="5636"/>
                  <a:pt x="10783" y="5610"/>
                  <a:pt x="10704" y="5583"/>
                </a:cubicBezTo>
                <a:cubicBezTo>
                  <a:pt x="10625" y="5583"/>
                  <a:pt x="10625" y="5531"/>
                  <a:pt x="10652" y="5425"/>
                </a:cubicBezTo>
                <a:cubicBezTo>
                  <a:pt x="10678" y="5320"/>
                  <a:pt x="10678" y="5268"/>
                  <a:pt x="10573" y="5268"/>
                </a:cubicBezTo>
                <a:cubicBezTo>
                  <a:pt x="10520" y="5268"/>
                  <a:pt x="10441" y="5215"/>
                  <a:pt x="10415" y="5162"/>
                </a:cubicBezTo>
                <a:cubicBezTo>
                  <a:pt x="10336" y="5084"/>
                  <a:pt x="10362" y="5057"/>
                  <a:pt x="10468" y="5057"/>
                </a:cubicBezTo>
                <a:cubicBezTo>
                  <a:pt x="10547" y="5057"/>
                  <a:pt x="10573" y="5031"/>
                  <a:pt x="10573" y="4952"/>
                </a:cubicBezTo>
                <a:cubicBezTo>
                  <a:pt x="10547" y="4873"/>
                  <a:pt x="10520" y="4873"/>
                  <a:pt x="10494" y="4873"/>
                </a:cubicBezTo>
                <a:cubicBezTo>
                  <a:pt x="10480" y="4880"/>
                  <a:pt x="10468" y="4883"/>
                  <a:pt x="10457" y="4883"/>
                </a:cubicBezTo>
                <a:cubicBezTo>
                  <a:pt x="10429" y="4883"/>
                  <a:pt x="10415" y="4859"/>
                  <a:pt x="10415" y="4821"/>
                </a:cubicBezTo>
                <a:cubicBezTo>
                  <a:pt x="10392" y="4706"/>
                  <a:pt x="10289" y="4631"/>
                  <a:pt x="10176" y="4631"/>
                </a:cubicBezTo>
                <a:cubicBezTo>
                  <a:pt x="10160" y="4631"/>
                  <a:pt x="10143" y="4633"/>
                  <a:pt x="10126" y="4636"/>
                </a:cubicBezTo>
                <a:cubicBezTo>
                  <a:pt x="10073" y="4636"/>
                  <a:pt x="10073" y="4610"/>
                  <a:pt x="10126" y="4505"/>
                </a:cubicBezTo>
                <a:cubicBezTo>
                  <a:pt x="10205" y="4400"/>
                  <a:pt x="10205" y="4347"/>
                  <a:pt x="10099" y="4321"/>
                </a:cubicBezTo>
                <a:cubicBezTo>
                  <a:pt x="9942" y="4268"/>
                  <a:pt x="9889" y="4189"/>
                  <a:pt x="9994" y="4163"/>
                </a:cubicBezTo>
                <a:cubicBezTo>
                  <a:pt x="10047" y="4163"/>
                  <a:pt x="10099" y="4084"/>
                  <a:pt x="10099" y="4005"/>
                </a:cubicBezTo>
                <a:cubicBezTo>
                  <a:pt x="10119" y="3869"/>
                  <a:pt x="10110" y="3791"/>
                  <a:pt x="10093" y="3791"/>
                </a:cubicBezTo>
                <a:cubicBezTo>
                  <a:pt x="10087" y="3791"/>
                  <a:pt x="10080" y="3800"/>
                  <a:pt x="10073" y="3821"/>
                </a:cubicBezTo>
                <a:cubicBezTo>
                  <a:pt x="10058" y="3852"/>
                  <a:pt x="10033" y="3865"/>
                  <a:pt x="10010" y="3865"/>
                </a:cubicBezTo>
                <a:cubicBezTo>
                  <a:pt x="9994" y="3865"/>
                  <a:pt x="9979" y="3858"/>
                  <a:pt x="9968" y="3847"/>
                </a:cubicBezTo>
                <a:cubicBezTo>
                  <a:pt x="9915" y="3847"/>
                  <a:pt x="9863" y="3847"/>
                  <a:pt x="9836" y="3900"/>
                </a:cubicBezTo>
                <a:cubicBezTo>
                  <a:pt x="9819" y="3918"/>
                  <a:pt x="9804" y="3926"/>
                  <a:pt x="9792" y="3926"/>
                </a:cubicBezTo>
                <a:cubicBezTo>
                  <a:pt x="9766" y="3926"/>
                  <a:pt x="9749" y="3891"/>
                  <a:pt x="9731" y="3821"/>
                </a:cubicBezTo>
                <a:cubicBezTo>
                  <a:pt x="9695" y="3730"/>
                  <a:pt x="9671" y="3702"/>
                  <a:pt x="9651" y="3702"/>
                </a:cubicBezTo>
                <a:cubicBezTo>
                  <a:pt x="9642" y="3702"/>
                  <a:pt x="9634" y="3708"/>
                  <a:pt x="9626" y="3716"/>
                </a:cubicBezTo>
                <a:cubicBezTo>
                  <a:pt x="9619" y="3730"/>
                  <a:pt x="9614" y="3737"/>
                  <a:pt x="9610" y="3737"/>
                </a:cubicBezTo>
                <a:cubicBezTo>
                  <a:pt x="9598" y="3737"/>
                  <a:pt x="9593" y="3688"/>
                  <a:pt x="9573" y="3611"/>
                </a:cubicBezTo>
                <a:cubicBezTo>
                  <a:pt x="9573" y="3506"/>
                  <a:pt x="9573" y="3453"/>
                  <a:pt x="9626" y="3453"/>
                </a:cubicBezTo>
                <a:cubicBezTo>
                  <a:pt x="9679" y="3453"/>
                  <a:pt x="9652" y="3400"/>
                  <a:pt x="9573" y="3295"/>
                </a:cubicBezTo>
                <a:cubicBezTo>
                  <a:pt x="9495" y="3243"/>
                  <a:pt x="9468" y="3164"/>
                  <a:pt x="9468" y="3058"/>
                </a:cubicBezTo>
                <a:cubicBezTo>
                  <a:pt x="9468" y="3020"/>
                  <a:pt x="9468" y="2995"/>
                  <a:pt x="9448" y="2995"/>
                </a:cubicBezTo>
                <a:cubicBezTo>
                  <a:pt x="9440" y="2995"/>
                  <a:pt x="9430" y="2999"/>
                  <a:pt x="9416" y="3006"/>
                </a:cubicBezTo>
                <a:cubicBezTo>
                  <a:pt x="9389" y="3006"/>
                  <a:pt x="9284" y="2927"/>
                  <a:pt x="9179" y="2795"/>
                </a:cubicBezTo>
                <a:cubicBezTo>
                  <a:pt x="9088" y="2704"/>
                  <a:pt x="8996" y="2633"/>
                  <a:pt x="8974" y="2633"/>
                </a:cubicBezTo>
                <a:cubicBezTo>
                  <a:pt x="8970" y="2633"/>
                  <a:pt x="8969" y="2634"/>
                  <a:pt x="8969" y="2638"/>
                </a:cubicBezTo>
                <a:cubicBezTo>
                  <a:pt x="8965" y="2641"/>
                  <a:pt x="8962" y="2643"/>
                  <a:pt x="8958" y="2643"/>
                </a:cubicBezTo>
                <a:cubicBezTo>
                  <a:pt x="8935" y="2643"/>
                  <a:pt x="8913" y="2568"/>
                  <a:pt x="8890" y="2454"/>
                </a:cubicBezTo>
                <a:cubicBezTo>
                  <a:pt x="8871" y="2302"/>
                  <a:pt x="8852" y="2246"/>
                  <a:pt x="8823" y="2246"/>
                </a:cubicBezTo>
                <a:cubicBezTo>
                  <a:pt x="8812" y="2246"/>
                  <a:pt x="8799" y="2255"/>
                  <a:pt x="8784" y="2269"/>
                </a:cubicBezTo>
                <a:cubicBezTo>
                  <a:pt x="8765" y="2283"/>
                  <a:pt x="8747" y="2289"/>
                  <a:pt x="8729" y="2289"/>
                </a:cubicBezTo>
                <a:cubicBezTo>
                  <a:pt x="8678" y="2289"/>
                  <a:pt x="8633" y="2230"/>
                  <a:pt x="8574" y="2112"/>
                </a:cubicBezTo>
                <a:cubicBezTo>
                  <a:pt x="8495" y="2033"/>
                  <a:pt x="8443" y="1928"/>
                  <a:pt x="8364" y="1822"/>
                </a:cubicBezTo>
                <a:cubicBezTo>
                  <a:pt x="8311" y="1770"/>
                  <a:pt x="8311" y="1743"/>
                  <a:pt x="8390" y="1743"/>
                </a:cubicBezTo>
                <a:cubicBezTo>
                  <a:pt x="8443" y="1743"/>
                  <a:pt x="8469" y="1691"/>
                  <a:pt x="8443" y="1665"/>
                </a:cubicBezTo>
                <a:cubicBezTo>
                  <a:pt x="8416" y="1612"/>
                  <a:pt x="8364" y="1612"/>
                  <a:pt x="8311" y="1612"/>
                </a:cubicBezTo>
                <a:cubicBezTo>
                  <a:pt x="8304" y="1613"/>
                  <a:pt x="8297" y="1614"/>
                  <a:pt x="8290" y="1614"/>
                </a:cubicBezTo>
                <a:cubicBezTo>
                  <a:pt x="8164" y="1614"/>
                  <a:pt x="8026" y="1397"/>
                  <a:pt x="8101" y="1323"/>
                </a:cubicBezTo>
                <a:cubicBezTo>
                  <a:pt x="8180" y="1217"/>
                  <a:pt x="8127" y="1244"/>
                  <a:pt x="8022" y="1191"/>
                </a:cubicBezTo>
                <a:cubicBezTo>
                  <a:pt x="7866" y="1102"/>
                  <a:pt x="7747" y="937"/>
                  <a:pt x="7811" y="937"/>
                </a:cubicBezTo>
                <a:cubicBezTo>
                  <a:pt x="7823" y="937"/>
                  <a:pt x="7840" y="942"/>
                  <a:pt x="7864" y="954"/>
                </a:cubicBezTo>
                <a:cubicBezTo>
                  <a:pt x="7899" y="978"/>
                  <a:pt x="7924" y="991"/>
                  <a:pt x="7936" y="991"/>
                </a:cubicBezTo>
                <a:cubicBezTo>
                  <a:pt x="7951" y="991"/>
                  <a:pt x="7945" y="972"/>
                  <a:pt x="7917" y="928"/>
                </a:cubicBezTo>
                <a:cubicBezTo>
                  <a:pt x="7863" y="839"/>
                  <a:pt x="7689" y="774"/>
                  <a:pt x="7558" y="774"/>
                </a:cubicBezTo>
                <a:cubicBezTo>
                  <a:pt x="7495" y="774"/>
                  <a:pt x="7442" y="789"/>
                  <a:pt x="7417" y="823"/>
                </a:cubicBezTo>
                <a:cubicBezTo>
                  <a:pt x="7391" y="849"/>
                  <a:pt x="7350" y="861"/>
                  <a:pt x="7307" y="861"/>
                </a:cubicBezTo>
                <a:cubicBezTo>
                  <a:pt x="7221" y="861"/>
                  <a:pt x="7128" y="814"/>
                  <a:pt x="7128" y="744"/>
                </a:cubicBezTo>
                <a:cubicBezTo>
                  <a:pt x="7128" y="691"/>
                  <a:pt x="7154" y="639"/>
                  <a:pt x="7180" y="613"/>
                </a:cubicBezTo>
                <a:cubicBezTo>
                  <a:pt x="7259" y="586"/>
                  <a:pt x="7259" y="481"/>
                  <a:pt x="7154" y="376"/>
                </a:cubicBezTo>
                <a:cubicBezTo>
                  <a:pt x="7141" y="363"/>
                  <a:pt x="7147" y="356"/>
                  <a:pt x="7167" y="356"/>
                </a:cubicBezTo>
                <a:cubicBezTo>
                  <a:pt x="7187" y="356"/>
                  <a:pt x="7220" y="363"/>
                  <a:pt x="7259" y="376"/>
                </a:cubicBezTo>
                <a:cubicBezTo>
                  <a:pt x="7298" y="389"/>
                  <a:pt x="7331" y="396"/>
                  <a:pt x="7361" y="396"/>
                </a:cubicBezTo>
                <a:cubicBezTo>
                  <a:pt x="7391" y="396"/>
                  <a:pt x="7417" y="389"/>
                  <a:pt x="7443" y="376"/>
                </a:cubicBezTo>
                <a:cubicBezTo>
                  <a:pt x="7496" y="350"/>
                  <a:pt x="7259" y="192"/>
                  <a:pt x="7154" y="192"/>
                </a:cubicBezTo>
                <a:cubicBezTo>
                  <a:pt x="7128" y="165"/>
                  <a:pt x="7075" y="165"/>
                  <a:pt x="7049" y="113"/>
                </a:cubicBezTo>
                <a:cubicBezTo>
                  <a:pt x="7043" y="107"/>
                  <a:pt x="7037" y="104"/>
                  <a:pt x="7029" y="104"/>
                </a:cubicBezTo>
                <a:cubicBezTo>
                  <a:pt x="7002" y="104"/>
                  <a:pt x="6964" y="151"/>
                  <a:pt x="6943" y="297"/>
                </a:cubicBezTo>
                <a:cubicBezTo>
                  <a:pt x="6899" y="429"/>
                  <a:pt x="6874" y="487"/>
                  <a:pt x="6851" y="487"/>
                </a:cubicBezTo>
                <a:cubicBezTo>
                  <a:pt x="6847" y="487"/>
                  <a:pt x="6842" y="485"/>
                  <a:pt x="6838" y="481"/>
                </a:cubicBezTo>
                <a:lnTo>
                  <a:pt x="6838" y="481"/>
                </a:lnTo>
                <a:cubicBezTo>
                  <a:pt x="6838" y="481"/>
                  <a:pt x="6838" y="534"/>
                  <a:pt x="6891" y="586"/>
                </a:cubicBezTo>
                <a:cubicBezTo>
                  <a:pt x="6963" y="694"/>
                  <a:pt x="6936" y="777"/>
                  <a:pt x="6871" y="777"/>
                </a:cubicBezTo>
                <a:cubicBezTo>
                  <a:pt x="6840" y="777"/>
                  <a:pt x="6801" y="759"/>
                  <a:pt x="6759" y="718"/>
                </a:cubicBezTo>
                <a:cubicBezTo>
                  <a:pt x="6721" y="679"/>
                  <a:pt x="6682" y="655"/>
                  <a:pt x="6664" y="655"/>
                </a:cubicBezTo>
                <a:cubicBezTo>
                  <a:pt x="6658" y="655"/>
                  <a:pt x="6654" y="658"/>
                  <a:pt x="6654" y="665"/>
                </a:cubicBezTo>
                <a:cubicBezTo>
                  <a:pt x="6644" y="704"/>
                  <a:pt x="6610" y="721"/>
                  <a:pt x="6566" y="721"/>
                </a:cubicBezTo>
                <a:cubicBezTo>
                  <a:pt x="6491" y="721"/>
                  <a:pt x="6388" y="669"/>
                  <a:pt x="6339" y="586"/>
                </a:cubicBezTo>
                <a:cubicBezTo>
                  <a:pt x="6312" y="534"/>
                  <a:pt x="6233" y="481"/>
                  <a:pt x="6154" y="455"/>
                </a:cubicBezTo>
                <a:cubicBezTo>
                  <a:pt x="6076" y="428"/>
                  <a:pt x="6023" y="376"/>
                  <a:pt x="5970" y="323"/>
                </a:cubicBezTo>
                <a:cubicBezTo>
                  <a:pt x="5944" y="271"/>
                  <a:pt x="5891" y="218"/>
                  <a:pt x="5839" y="218"/>
                </a:cubicBezTo>
                <a:cubicBezTo>
                  <a:pt x="5786" y="218"/>
                  <a:pt x="5734" y="165"/>
                  <a:pt x="5734" y="87"/>
                </a:cubicBezTo>
                <a:cubicBezTo>
                  <a:pt x="5712" y="44"/>
                  <a:pt x="5673" y="1"/>
                  <a:pt x="56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0"/>
          <p:cNvSpPr/>
          <p:nvPr/>
        </p:nvSpPr>
        <p:spPr>
          <a:xfrm>
            <a:off x="3317875" y="3452588"/>
            <a:ext cx="1861801" cy="1721098"/>
          </a:xfrm>
          <a:custGeom>
            <a:avLst/>
            <a:gdLst/>
            <a:ahLst/>
            <a:cxnLst/>
            <a:rect l="l" t="t" r="r" b="b"/>
            <a:pathLst>
              <a:path w="53259" h="49234" extrusionOk="0">
                <a:moveTo>
                  <a:pt x="53153" y="49234"/>
                </a:moveTo>
                <a:cubicBezTo>
                  <a:pt x="52706" y="48708"/>
                  <a:pt x="52311" y="48129"/>
                  <a:pt x="51943" y="47551"/>
                </a:cubicBezTo>
                <a:cubicBezTo>
                  <a:pt x="52390" y="48077"/>
                  <a:pt x="52864" y="48681"/>
                  <a:pt x="53258" y="49076"/>
                </a:cubicBezTo>
                <a:cubicBezTo>
                  <a:pt x="52890" y="48497"/>
                  <a:pt x="52417" y="47919"/>
                  <a:pt x="52048" y="47340"/>
                </a:cubicBezTo>
                <a:cubicBezTo>
                  <a:pt x="52180" y="47445"/>
                  <a:pt x="52233" y="47656"/>
                  <a:pt x="52338" y="47682"/>
                </a:cubicBezTo>
                <a:cubicBezTo>
                  <a:pt x="52180" y="47445"/>
                  <a:pt x="51812" y="47051"/>
                  <a:pt x="51812" y="46919"/>
                </a:cubicBezTo>
                <a:cubicBezTo>
                  <a:pt x="51970" y="47156"/>
                  <a:pt x="52206" y="47419"/>
                  <a:pt x="52417" y="47656"/>
                </a:cubicBezTo>
                <a:cubicBezTo>
                  <a:pt x="52522" y="47814"/>
                  <a:pt x="52916" y="48261"/>
                  <a:pt x="52916" y="48208"/>
                </a:cubicBezTo>
                <a:cubicBezTo>
                  <a:pt x="52259" y="47340"/>
                  <a:pt x="51286" y="46025"/>
                  <a:pt x="50628" y="45078"/>
                </a:cubicBezTo>
                <a:cubicBezTo>
                  <a:pt x="50523" y="44947"/>
                  <a:pt x="50260" y="44684"/>
                  <a:pt x="50392" y="44736"/>
                </a:cubicBezTo>
                <a:cubicBezTo>
                  <a:pt x="50497" y="44894"/>
                  <a:pt x="50470" y="44736"/>
                  <a:pt x="50392" y="44658"/>
                </a:cubicBezTo>
                <a:cubicBezTo>
                  <a:pt x="50576" y="44763"/>
                  <a:pt x="50733" y="45184"/>
                  <a:pt x="50918" y="45289"/>
                </a:cubicBezTo>
                <a:cubicBezTo>
                  <a:pt x="50812" y="45157"/>
                  <a:pt x="50760" y="45026"/>
                  <a:pt x="50760" y="44868"/>
                </a:cubicBezTo>
                <a:cubicBezTo>
                  <a:pt x="50865" y="44999"/>
                  <a:pt x="50996" y="45262"/>
                  <a:pt x="51128" y="45341"/>
                </a:cubicBezTo>
                <a:cubicBezTo>
                  <a:pt x="50918" y="44947"/>
                  <a:pt x="50470" y="44395"/>
                  <a:pt x="50339" y="44105"/>
                </a:cubicBezTo>
                <a:cubicBezTo>
                  <a:pt x="50628" y="44395"/>
                  <a:pt x="50918" y="44710"/>
                  <a:pt x="51154" y="45052"/>
                </a:cubicBezTo>
                <a:cubicBezTo>
                  <a:pt x="51102" y="44789"/>
                  <a:pt x="50786" y="44552"/>
                  <a:pt x="50549" y="44237"/>
                </a:cubicBezTo>
                <a:cubicBezTo>
                  <a:pt x="50234" y="43763"/>
                  <a:pt x="50023" y="43264"/>
                  <a:pt x="49603" y="42817"/>
                </a:cubicBezTo>
                <a:cubicBezTo>
                  <a:pt x="48551" y="41633"/>
                  <a:pt x="46815" y="40607"/>
                  <a:pt x="45421" y="39476"/>
                </a:cubicBezTo>
                <a:cubicBezTo>
                  <a:pt x="45631" y="39713"/>
                  <a:pt x="46078" y="39976"/>
                  <a:pt x="46236" y="40213"/>
                </a:cubicBezTo>
                <a:cubicBezTo>
                  <a:pt x="44474" y="38872"/>
                  <a:pt x="42554" y="37267"/>
                  <a:pt x="40845" y="35900"/>
                </a:cubicBezTo>
                <a:cubicBezTo>
                  <a:pt x="41397" y="36373"/>
                  <a:pt x="41818" y="36846"/>
                  <a:pt x="42317" y="37320"/>
                </a:cubicBezTo>
                <a:cubicBezTo>
                  <a:pt x="36426" y="32428"/>
                  <a:pt x="29825" y="27247"/>
                  <a:pt x="23907" y="22118"/>
                </a:cubicBezTo>
                <a:cubicBezTo>
                  <a:pt x="18490" y="17411"/>
                  <a:pt x="13230" y="12624"/>
                  <a:pt x="8312" y="8074"/>
                </a:cubicBezTo>
                <a:cubicBezTo>
                  <a:pt x="8233" y="8074"/>
                  <a:pt x="8417" y="8285"/>
                  <a:pt x="8259" y="8206"/>
                </a:cubicBezTo>
                <a:cubicBezTo>
                  <a:pt x="6760" y="6759"/>
                  <a:pt x="5366" y="5392"/>
                  <a:pt x="3998" y="4024"/>
                </a:cubicBezTo>
                <a:cubicBezTo>
                  <a:pt x="2657" y="2683"/>
                  <a:pt x="1447" y="1315"/>
                  <a:pt x="53" y="0"/>
                </a:cubicBezTo>
                <a:cubicBezTo>
                  <a:pt x="1" y="158"/>
                  <a:pt x="290" y="342"/>
                  <a:pt x="395" y="526"/>
                </a:cubicBezTo>
                <a:cubicBezTo>
                  <a:pt x="579" y="815"/>
                  <a:pt x="606" y="1105"/>
                  <a:pt x="947" y="1394"/>
                </a:cubicBezTo>
                <a:cubicBezTo>
                  <a:pt x="1132" y="2130"/>
                  <a:pt x="1894" y="2972"/>
                  <a:pt x="2262" y="3735"/>
                </a:cubicBezTo>
                <a:cubicBezTo>
                  <a:pt x="4314" y="6128"/>
                  <a:pt x="6471" y="8416"/>
                  <a:pt x="8785" y="10546"/>
                </a:cubicBezTo>
                <a:cubicBezTo>
                  <a:pt x="11178" y="12808"/>
                  <a:pt x="13703" y="15175"/>
                  <a:pt x="16280" y="17569"/>
                </a:cubicBezTo>
                <a:cubicBezTo>
                  <a:pt x="19568" y="20619"/>
                  <a:pt x="23329" y="23802"/>
                  <a:pt x="27037" y="27010"/>
                </a:cubicBezTo>
                <a:cubicBezTo>
                  <a:pt x="31613" y="30955"/>
                  <a:pt x="36426" y="34585"/>
                  <a:pt x="40319" y="38240"/>
                </a:cubicBezTo>
                <a:cubicBezTo>
                  <a:pt x="38557" y="36715"/>
                  <a:pt x="36663" y="35137"/>
                  <a:pt x="34717" y="33533"/>
                </a:cubicBezTo>
                <a:lnTo>
                  <a:pt x="34112" y="33059"/>
                </a:lnTo>
                <a:lnTo>
                  <a:pt x="33796" y="32796"/>
                </a:lnTo>
                <a:cubicBezTo>
                  <a:pt x="33665" y="32665"/>
                  <a:pt x="33560" y="32638"/>
                  <a:pt x="33744" y="32796"/>
                </a:cubicBezTo>
                <a:lnTo>
                  <a:pt x="34953" y="33796"/>
                </a:lnTo>
                <a:cubicBezTo>
                  <a:pt x="35348" y="34111"/>
                  <a:pt x="35637" y="34348"/>
                  <a:pt x="36005" y="34690"/>
                </a:cubicBezTo>
                <a:lnTo>
                  <a:pt x="34270" y="33296"/>
                </a:lnTo>
                <a:lnTo>
                  <a:pt x="33875" y="32954"/>
                </a:lnTo>
                <a:cubicBezTo>
                  <a:pt x="33796" y="32901"/>
                  <a:pt x="33744" y="32901"/>
                  <a:pt x="33849" y="32980"/>
                </a:cubicBezTo>
                <a:lnTo>
                  <a:pt x="34086" y="33164"/>
                </a:lnTo>
                <a:lnTo>
                  <a:pt x="34953" y="33875"/>
                </a:lnTo>
                <a:cubicBezTo>
                  <a:pt x="36137" y="34795"/>
                  <a:pt x="37320" y="35847"/>
                  <a:pt x="38136" y="36452"/>
                </a:cubicBezTo>
                <a:cubicBezTo>
                  <a:pt x="38031" y="36452"/>
                  <a:pt x="38346" y="36689"/>
                  <a:pt x="38372" y="36662"/>
                </a:cubicBezTo>
                <a:cubicBezTo>
                  <a:pt x="37873" y="36268"/>
                  <a:pt x="38872" y="36978"/>
                  <a:pt x="38820" y="37057"/>
                </a:cubicBezTo>
                <a:cubicBezTo>
                  <a:pt x="38767" y="37004"/>
                  <a:pt x="38688" y="36925"/>
                  <a:pt x="38662" y="36952"/>
                </a:cubicBezTo>
                <a:lnTo>
                  <a:pt x="42186" y="39924"/>
                </a:lnTo>
                <a:cubicBezTo>
                  <a:pt x="43422" y="40976"/>
                  <a:pt x="44684" y="42001"/>
                  <a:pt x="45868" y="42895"/>
                </a:cubicBezTo>
                <a:cubicBezTo>
                  <a:pt x="46447" y="43343"/>
                  <a:pt x="47078" y="43711"/>
                  <a:pt x="47735" y="44000"/>
                </a:cubicBezTo>
                <a:cubicBezTo>
                  <a:pt x="47630" y="43869"/>
                  <a:pt x="47472" y="43869"/>
                  <a:pt x="47472" y="43790"/>
                </a:cubicBezTo>
                <a:cubicBezTo>
                  <a:pt x="47577" y="43763"/>
                  <a:pt x="47814" y="44000"/>
                  <a:pt x="47919" y="44000"/>
                </a:cubicBezTo>
                <a:cubicBezTo>
                  <a:pt x="47472" y="43606"/>
                  <a:pt x="46920" y="43369"/>
                  <a:pt x="46447" y="42922"/>
                </a:cubicBezTo>
                <a:cubicBezTo>
                  <a:pt x="47525" y="43606"/>
                  <a:pt x="48498" y="44395"/>
                  <a:pt x="49340" y="45315"/>
                </a:cubicBezTo>
                <a:cubicBezTo>
                  <a:pt x="49392" y="45368"/>
                  <a:pt x="49708" y="45657"/>
                  <a:pt x="49603" y="45525"/>
                </a:cubicBezTo>
                <a:cubicBezTo>
                  <a:pt x="48603" y="44368"/>
                  <a:pt x="47472" y="43343"/>
                  <a:pt x="46210" y="42448"/>
                </a:cubicBezTo>
                <a:cubicBezTo>
                  <a:pt x="46184" y="42527"/>
                  <a:pt x="45999" y="42264"/>
                  <a:pt x="45973" y="42343"/>
                </a:cubicBezTo>
                <a:cubicBezTo>
                  <a:pt x="46499" y="42790"/>
                  <a:pt x="47157" y="43158"/>
                  <a:pt x="47604" y="43606"/>
                </a:cubicBezTo>
                <a:cubicBezTo>
                  <a:pt x="46552" y="42817"/>
                  <a:pt x="45368" y="41922"/>
                  <a:pt x="44106" y="40976"/>
                </a:cubicBezTo>
                <a:cubicBezTo>
                  <a:pt x="42870" y="40029"/>
                  <a:pt x="41581" y="39029"/>
                  <a:pt x="40371" y="38030"/>
                </a:cubicBezTo>
                <a:cubicBezTo>
                  <a:pt x="38898" y="36794"/>
                  <a:pt x="37557" y="35400"/>
                  <a:pt x="35769" y="34085"/>
                </a:cubicBezTo>
                <a:cubicBezTo>
                  <a:pt x="35795" y="34190"/>
                  <a:pt x="36426" y="34637"/>
                  <a:pt x="36637" y="34874"/>
                </a:cubicBezTo>
                <a:cubicBezTo>
                  <a:pt x="35138" y="33585"/>
                  <a:pt x="34112" y="32928"/>
                  <a:pt x="32560" y="31560"/>
                </a:cubicBezTo>
                <a:cubicBezTo>
                  <a:pt x="32639" y="31639"/>
                  <a:pt x="32481" y="31455"/>
                  <a:pt x="32376" y="31376"/>
                </a:cubicBezTo>
                <a:cubicBezTo>
                  <a:pt x="31692" y="30771"/>
                  <a:pt x="30798" y="30061"/>
                  <a:pt x="30351" y="29667"/>
                </a:cubicBezTo>
                <a:cubicBezTo>
                  <a:pt x="26169" y="26063"/>
                  <a:pt x="21593" y="22250"/>
                  <a:pt x="17753" y="18594"/>
                </a:cubicBezTo>
                <a:lnTo>
                  <a:pt x="26511" y="26090"/>
                </a:lnTo>
                <a:cubicBezTo>
                  <a:pt x="26564" y="26116"/>
                  <a:pt x="26643" y="26195"/>
                  <a:pt x="26669" y="26195"/>
                </a:cubicBezTo>
                <a:lnTo>
                  <a:pt x="26459" y="25985"/>
                </a:lnTo>
                <a:cubicBezTo>
                  <a:pt x="25222" y="24854"/>
                  <a:pt x="24539" y="24328"/>
                  <a:pt x="23829" y="23644"/>
                </a:cubicBezTo>
                <a:cubicBezTo>
                  <a:pt x="26090" y="25616"/>
                  <a:pt x="28747" y="27720"/>
                  <a:pt x="31087" y="29719"/>
                </a:cubicBezTo>
                <a:cubicBezTo>
                  <a:pt x="33270" y="31613"/>
                  <a:pt x="35558" y="33375"/>
                  <a:pt x="37715" y="35163"/>
                </a:cubicBezTo>
                <a:cubicBezTo>
                  <a:pt x="41002" y="37925"/>
                  <a:pt x="44290" y="40844"/>
                  <a:pt x="47551" y="43316"/>
                </a:cubicBezTo>
                <a:cubicBezTo>
                  <a:pt x="47472" y="43290"/>
                  <a:pt x="47472" y="43211"/>
                  <a:pt x="47551" y="43264"/>
                </a:cubicBezTo>
                <a:cubicBezTo>
                  <a:pt x="47788" y="43500"/>
                  <a:pt x="48025" y="43684"/>
                  <a:pt x="48314" y="43869"/>
                </a:cubicBezTo>
                <a:cubicBezTo>
                  <a:pt x="48156" y="43711"/>
                  <a:pt x="47867" y="43553"/>
                  <a:pt x="47867" y="43421"/>
                </a:cubicBezTo>
                <a:cubicBezTo>
                  <a:pt x="49997" y="45394"/>
                  <a:pt x="51391" y="47366"/>
                  <a:pt x="53153" y="49234"/>
                </a:cubicBezTo>
                <a:close/>
                <a:moveTo>
                  <a:pt x="40371" y="38293"/>
                </a:moveTo>
                <a:cubicBezTo>
                  <a:pt x="42212" y="39687"/>
                  <a:pt x="44185" y="41475"/>
                  <a:pt x="45947" y="42711"/>
                </a:cubicBezTo>
                <a:cubicBezTo>
                  <a:pt x="46052" y="42843"/>
                  <a:pt x="45842" y="42685"/>
                  <a:pt x="45842" y="42711"/>
                </a:cubicBezTo>
                <a:cubicBezTo>
                  <a:pt x="43895" y="41239"/>
                  <a:pt x="41976" y="39713"/>
                  <a:pt x="40371" y="38293"/>
                </a:cubicBezTo>
                <a:close/>
                <a:moveTo>
                  <a:pt x="39714" y="37609"/>
                </a:moveTo>
                <a:cubicBezTo>
                  <a:pt x="40897" y="38530"/>
                  <a:pt x="42186" y="39661"/>
                  <a:pt x="43212" y="40476"/>
                </a:cubicBezTo>
                <a:cubicBezTo>
                  <a:pt x="42133" y="39687"/>
                  <a:pt x="40818" y="38556"/>
                  <a:pt x="39714" y="37583"/>
                </a:cubicBezTo>
                <a:close/>
                <a:moveTo>
                  <a:pt x="46894" y="42790"/>
                </a:moveTo>
                <a:cubicBezTo>
                  <a:pt x="47157" y="42922"/>
                  <a:pt x="47683" y="43395"/>
                  <a:pt x="47157" y="43001"/>
                </a:cubicBezTo>
                <a:close/>
                <a:moveTo>
                  <a:pt x="22145" y="20988"/>
                </a:moveTo>
                <a:cubicBezTo>
                  <a:pt x="22066" y="20909"/>
                  <a:pt x="21988" y="20856"/>
                  <a:pt x="21935" y="20777"/>
                </a:cubicBezTo>
                <a:cubicBezTo>
                  <a:pt x="21961" y="20725"/>
                  <a:pt x="22251" y="20961"/>
                  <a:pt x="22145" y="20961"/>
                </a:cubicBezTo>
                <a:close/>
                <a:moveTo>
                  <a:pt x="20646" y="19646"/>
                </a:moveTo>
                <a:cubicBezTo>
                  <a:pt x="20594" y="19699"/>
                  <a:pt x="20436" y="19488"/>
                  <a:pt x="20383" y="19410"/>
                </a:cubicBezTo>
                <a:cubicBezTo>
                  <a:pt x="20331" y="19331"/>
                  <a:pt x="20541" y="19541"/>
                  <a:pt x="20646" y="19620"/>
                </a:cubicBezTo>
                <a:close/>
                <a:moveTo>
                  <a:pt x="46447" y="40423"/>
                </a:moveTo>
                <a:cubicBezTo>
                  <a:pt x="46499" y="40292"/>
                  <a:pt x="46604" y="40634"/>
                  <a:pt x="46683" y="40581"/>
                </a:cubicBezTo>
                <a:cubicBezTo>
                  <a:pt x="46815" y="40765"/>
                  <a:pt x="46394" y="40476"/>
                  <a:pt x="46447" y="404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"/>
          <p:cNvSpPr/>
          <p:nvPr/>
        </p:nvSpPr>
        <p:spPr>
          <a:xfrm rot="-3420588">
            <a:off x="4290428" y="-722565"/>
            <a:ext cx="495095" cy="1820786"/>
          </a:xfrm>
          <a:custGeom>
            <a:avLst/>
            <a:gdLst/>
            <a:ahLst/>
            <a:cxnLst/>
            <a:rect l="l" t="t" r="r" b="b"/>
            <a:pathLst>
              <a:path w="11915" h="43817" extrusionOk="0">
                <a:moveTo>
                  <a:pt x="11915" y="1"/>
                </a:moveTo>
                <a:cubicBezTo>
                  <a:pt x="11678" y="290"/>
                  <a:pt x="11415" y="553"/>
                  <a:pt x="11126" y="790"/>
                </a:cubicBezTo>
                <a:cubicBezTo>
                  <a:pt x="10863" y="1053"/>
                  <a:pt x="10679" y="1316"/>
                  <a:pt x="10389" y="1605"/>
                </a:cubicBezTo>
                <a:cubicBezTo>
                  <a:pt x="10310" y="1710"/>
                  <a:pt x="10573" y="1474"/>
                  <a:pt x="10495" y="1631"/>
                </a:cubicBezTo>
                <a:cubicBezTo>
                  <a:pt x="7628" y="4630"/>
                  <a:pt x="5392" y="8154"/>
                  <a:pt x="3920" y="12020"/>
                </a:cubicBezTo>
                <a:cubicBezTo>
                  <a:pt x="3315" y="13545"/>
                  <a:pt x="2841" y="15123"/>
                  <a:pt x="2447" y="16701"/>
                </a:cubicBezTo>
                <a:cubicBezTo>
                  <a:pt x="2105" y="18279"/>
                  <a:pt x="1868" y="19884"/>
                  <a:pt x="1763" y="21488"/>
                </a:cubicBezTo>
                <a:cubicBezTo>
                  <a:pt x="1658" y="23829"/>
                  <a:pt x="1842" y="26143"/>
                  <a:pt x="2341" y="28431"/>
                </a:cubicBezTo>
                <a:cubicBezTo>
                  <a:pt x="2815" y="30614"/>
                  <a:pt x="3499" y="32744"/>
                  <a:pt x="4419" y="34796"/>
                </a:cubicBezTo>
                <a:cubicBezTo>
                  <a:pt x="5340" y="36689"/>
                  <a:pt x="6365" y="38557"/>
                  <a:pt x="7549" y="40319"/>
                </a:cubicBezTo>
                <a:cubicBezTo>
                  <a:pt x="7707" y="40555"/>
                  <a:pt x="7891" y="40818"/>
                  <a:pt x="8022" y="41055"/>
                </a:cubicBezTo>
                <a:lnTo>
                  <a:pt x="8496" y="41792"/>
                </a:lnTo>
                <a:cubicBezTo>
                  <a:pt x="8785" y="42265"/>
                  <a:pt x="9074" y="42712"/>
                  <a:pt x="9311" y="43107"/>
                </a:cubicBezTo>
                <a:cubicBezTo>
                  <a:pt x="9469" y="43317"/>
                  <a:pt x="9521" y="43448"/>
                  <a:pt x="9653" y="43685"/>
                </a:cubicBezTo>
                <a:cubicBezTo>
                  <a:pt x="9653" y="43738"/>
                  <a:pt x="9758" y="43817"/>
                  <a:pt x="9679" y="43790"/>
                </a:cubicBezTo>
                <a:cubicBezTo>
                  <a:pt x="9627" y="43817"/>
                  <a:pt x="9495" y="43711"/>
                  <a:pt x="9364" y="43659"/>
                </a:cubicBezTo>
                <a:cubicBezTo>
                  <a:pt x="8285" y="43107"/>
                  <a:pt x="6339" y="41029"/>
                  <a:pt x="4972" y="38925"/>
                </a:cubicBezTo>
                <a:cubicBezTo>
                  <a:pt x="3762" y="37163"/>
                  <a:pt x="2762" y="35243"/>
                  <a:pt x="2026" y="33244"/>
                </a:cubicBezTo>
                <a:cubicBezTo>
                  <a:pt x="1289" y="31298"/>
                  <a:pt x="763" y="29273"/>
                  <a:pt x="448" y="27195"/>
                </a:cubicBezTo>
                <a:cubicBezTo>
                  <a:pt x="106" y="25091"/>
                  <a:pt x="1" y="22961"/>
                  <a:pt x="132" y="20830"/>
                </a:cubicBezTo>
                <a:cubicBezTo>
                  <a:pt x="237" y="18989"/>
                  <a:pt x="579" y="17148"/>
                  <a:pt x="1105" y="15360"/>
                </a:cubicBezTo>
                <a:cubicBezTo>
                  <a:pt x="2105" y="11757"/>
                  <a:pt x="3735" y="8022"/>
                  <a:pt x="5918" y="5392"/>
                </a:cubicBezTo>
                <a:cubicBezTo>
                  <a:pt x="6155" y="5077"/>
                  <a:pt x="6418" y="4787"/>
                  <a:pt x="6681" y="4498"/>
                </a:cubicBezTo>
                <a:cubicBezTo>
                  <a:pt x="6944" y="4183"/>
                  <a:pt x="7207" y="3893"/>
                  <a:pt x="7496" y="3630"/>
                </a:cubicBezTo>
                <a:cubicBezTo>
                  <a:pt x="8128" y="2973"/>
                  <a:pt x="8759" y="2263"/>
                  <a:pt x="9311" y="1763"/>
                </a:cubicBezTo>
                <a:cubicBezTo>
                  <a:pt x="9548" y="1579"/>
                  <a:pt x="9758" y="1474"/>
                  <a:pt x="9969" y="1237"/>
                </a:cubicBezTo>
                <a:cubicBezTo>
                  <a:pt x="10205" y="1027"/>
                  <a:pt x="9942" y="1316"/>
                  <a:pt x="10126" y="1211"/>
                </a:cubicBezTo>
                <a:cubicBezTo>
                  <a:pt x="10363" y="1000"/>
                  <a:pt x="10547" y="816"/>
                  <a:pt x="10784" y="632"/>
                </a:cubicBezTo>
                <a:cubicBezTo>
                  <a:pt x="11152" y="474"/>
                  <a:pt x="11678" y="53"/>
                  <a:pt x="119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0"/>
          <p:cNvSpPr/>
          <p:nvPr/>
        </p:nvSpPr>
        <p:spPr>
          <a:xfrm rot="-3420588">
            <a:off x="4219395" y="-702720"/>
            <a:ext cx="467795" cy="2084157"/>
          </a:xfrm>
          <a:custGeom>
            <a:avLst/>
            <a:gdLst/>
            <a:ahLst/>
            <a:cxnLst/>
            <a:rect l="l" t="t" r="r" b="b"/>
            <a:pathLst>
              <a:path w="11258" h="50155" extrusionOk="0">
                <a:moveTo>
                  <a:pt x="11257" y="27"/>
                </a:moveTo>
                <a:cubicBezTo>
                  <a:pt x="11021" y="238"/>
                  <a:pt x="10574" y="448"/>
                  <a:pt x="10258" y="711"/>
                </a:cubicBezTo>
                <a:cubicBezTo>
                  <a:pt x="9969" y="948"/>
                  <a:pt x="9706" y="1237"/>
                  <a:pt x="9364" y="1500"/>
                </a:cubicBezTo>
                <a:cubicBezTo>
                  <a:pt x="9259" y="1605"/>
                  <a:pt x="9574" y="1395"/>
                  <a:pt x="9443" y="1526"/>
                </a:cubicBezTo>
                <a:cubicBezTo>
                  <a:pt x="7865" y="3025"/>
                  <a:pt x="6602" y="4814"/>
                  <a:pt x="5682" y="6786"/>
                </a:cubicBezTo>
                <a:cubicBezTo>
                  <a:pt x="5156" y="7838"/>
                  <a:pt x="4709" y="8917"/>
                  <a:pt x="4340" y="10021"/>
                </a:cubicBezTo>
                <a:cubicBezTo>
                  <a:pt x="4130" y="10573"/>
                  <a:pt x="3972" y="11152"/>
                  <a:pt x="3788" y="11757"/>
                </a:cubicBezTo>
                <a:lnTo>
                  <a:pt x="3499" y="12625"/>
                </a:lnTo>
                <a:lnTo>
                  <a:pt x="3262" y="13545"/>
                </a:lnTo>
                <a:cubicBezTo>
                  <a:pt x="2342" y="17070"/>
                  <a:pt x="1816" y="20725"/>
                  <a:pt x="1737" y="24381"/>
                </a:cubicBezTo>
                <a:cubicBezTo>
                  <a:pt x="1684" y="27011"/>
                  <a:pt x="1895" y="29615"/>
                  <a:pt x="2394" y="32192"/>
                </a:cubicBezTo>
                <a:cubicBezTo>
                  <a:pt x="2815" y="34664"/>
                  <a:pt x="3473" y="37110"/>
                  <a:pt x="4314" y="39451"/>
                </a:cubicBezTo>
                <a:cubicBezTo>
                  <a:pt x="4709" y="40687"/>
                  <a:pt x="5261" y="41844"/>
                  <a:pt x="5682" y="42975"/>
                </a:cubicBezTo>
                <a:lnTo>
                  <a:pt x="6444" y="44553"/>
                </a:lnTo>
                <a:lnTo>
                  <a:pt x="6760" y="45289"/>
                </a:lnTo>
                <a:lnTo>
                  <a:pt x="7102" y="46000"/>
                </a:lnTo>
                <a:cubicBezTo>
                  <a:pt x="7391" y="46578"/>
                  <a:pt x="7681" y="47183"/>
                  <a:pt x="7917" y="47762"/>
                </a:cubicBezTo>
                <a:cubicBezTo>
                  <a:pt x="8180" y="48314"/>
                  <a:pt x="8443" y="48840"/>
                  <a:pt x="8654" y="49313"/>
                </a:cubicBezTo>
                <a:cubicBezTo>
                  <a:pt x="8785" y="49576"/>
                  <a:pt x="8812" y="49734"/>
                  <a:pt x="8943" y="50023"/>
                </a:cubicBezTo>
                <a:cubicBezTo>
                  <a:pt x="8943" y="50050"/>
                  <a:pt x="9022" y="50155"/>
                  <a:pt x="8969" y="50129"/>
                </a:cubicBezTo>
                <a:cubicBezTo>
                  <a:pt x="8917" y="50129"/>
                  <a:pt x="8759" y="49997"/>
                  <a:pt x="8627" y="49892"/>
                </a:cubicBezTo>
                <a:cubicBezTo>
                  <a:pt x="7654" y="49050"/>
                  <a:pt x="5813" y="46499"/>
                  <a:pt x="4577" y="44053"/>
                </a:cubicBezTo>
                <a:cubicBezTo>
                  <a:pt x="4262" y="43501"/>
                  <a:pt x="4051" y="42949"/>
                  <a:pt x="3788" y="42396"/>
                </a:cubicBezTo>
                <a:cubicBezTo>
                  <a:pt x="3525" y="41870"/>
                  <a:pt x="3262" y="41318"/>
                  <a:pt x="3052" y="40766"/>
                </a:cubicBezTo>
                <a:cubicBezTo>
                  <a:pt x="2657" y="39661"/>
                  <a:pt x="2210" y="38583"/>
                  <a:pt x="1921" y="37478"/>
                </a:cubicBezTo>
                <a:cubicBezTo>
                  <a:pt x="1263" y="35269"/>
                  <a:pt x="790" y="33007"/>
                  <a:pt x="474" y="30746"/>
                </a:cubicBezTo>
                <a:cubicBezTo>
                  <a:pt x="395" y="30141"/>
                  <a:pt x="343" y="29536"/>
                  <a:pt x="290" y="28957"/>
                </a:cubicBezTo>
                <a:lnTo>
                  <a:pt x="185" y="28063"/>
                </a:lnTo>
                <a:lnTo>
                  <a:pt x="132" y="27195"/>
                </a:lnTo>
                <a:cubicBezTo>
                  <a:pt x="106" y="26590"/>
                  <a:pt x="54" y="26012"/>
                  <a:pt x="27" y="25433"/>
                </a:cubicBezTo>
                <a:cubicBezTo>
                  <a:pt x="1" y="24854"/>
                  <a:pt x="27" y="24276"/>
                  <a:pt x="27" y="23697"/>
                </a:cubicBezTo>
                <a:cubicBezTo>
                  <a:pt x="80" y="21646"/>
                  <a:pt x="317" y="19621"/>
                  <a:pt x="685" y="17596"/>
                </a:cubicBezTo>
                <a:cubicBezTo>
                  <a:pt x="895" y="16570"/>
                  <a:pt x="1106" y="15544"/>
                  <a:pt x="1342" y="14518"/>
                </a:cubicBezTo>
                <a:cubicBezTo>
                  <a:pt x="1474" y="13992"/>
                  <a:pt x="1632" y="13493"/>
                  <a:pt x="1763" y="12967"/>
                </a:cubicBezTo>
                <a:lnTo>
                  <a:pt x="1973" y="12204"/>
                </a:lnTo>
                <a:lnTo>
                  <a:pt x="2210" y="11468"/>
                </a:lnTo>
                <a:cubicBezTo>
                  <a:pt x="2789" y="9521"/>
                  <a:pt x="3604" y="7680"/>
                  <a:pt x="4656" y="5945"/>
                </a:cubicBezTo>
                <a:cubicBezTo>
                  <a:pt x="5129" y="5208"/>
                  <a:pt x="5655" y="4472"/>
                  <a:pt x="6234" y="3788"/>
                </a:cubicBezTo>
                <a:cubicBezTo>
                  <a:pt x="6813" y="2999"/>
                  <a:pt x="7497" y="2289"/>
                  <a:pt x="8207" y="1658"/>
                </a:cubicBezTo>
                <a:cubicBezTo>
                  <a:pt x="8470" y="1447"/>
                  <a:pt x="8706" y="1316"/>
                  <a:pt x="8996" y="1105"/>
                </a:cubicBezTo>
                <a:cubicBezTo>
                  <a:pt x="9259" y="895"/>
                  <a:pt x="8943" y="1184"/>
                  <a:pt x="9153" y="1053"/>
                </a:cubicBezTo>
                <a:cubicBezTo>
                  <a:pt x="9416" y="869"/>
                  <a:pt x="9653" y="685"/>
                  <a:pt x="9942" y="501"/>
                </a:cubicBezTo>
                <a:cubicBezTo>
                  <a:pt x="10311" y="369"/>
                  <a:pt x="10994" y="1"/>
                  <a:pt x="11257" y="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 rot="-3420588">
            <a:off x="4121322" y="-594713"/>
            <a:ext cx="644807" cy="2283036"/>
          </a:xfrm>
          <a:custGeom>
            <a:avLst/>
            <a:gdLst/>
            <a:ahLst/>
            <a:cxnLst/>
            <a:rect l="l" t="t" r="r" b="b"/>
            <a:pathLst>
              <a:path w="15518" h="54941" extrusionOk="0">
                <a:moveTo>
                  <a:pt x="8443" y="0"/>
                </a:moveTo>
                <a:cubicBezTo>
                  <a:pt x="8232" y="395"/>
                  <a:pt x="7996" y="789"/>
                  <a:pt x="7759" y="1158"/>
                </a:cubicBezTo>
                <a:cubicBezTo>
                  <a:pt x="7522" y="1552"/>
                  <a:pt x="7364" y="1947"/>
                  <a:pt x="7128" y="2367"/>
                </a:cubicBezTo>
                <a:cubicBezTo>
                  <a:pt x="7049" y="2499"/>
                  <a:pt x="7312" y="2157"/>
                  <a:pt x="7233" y="2367"/>
                </a:cubicBezTo>
                <a:cubicBezTo>
                  <a:pt x="4761" y="6865"/>
                  <a:pt x="3130" y="11730"/>
                  <a:pt x="2341" y="16806"/>
                </a:cubicBezTo>
                <a:cubicBezTo>
                  <a:pt x="2026" y="18805"/>
                  <a:pt x="1841" y="20830"/>
                  <a:pt x="1789" y="22855"/>
                </a:cubicBezTo>
                <a:cubicBezTo>
                  <a:pt x="1736" y="24854"/>
                  <a:pt x="1841" y="26853"/>
                  <a:pt x="2078" y="28851"/>
                </a:cubicBezTo>
                <a:cubicBezTo>
                  <a:pt x="2446" y="31718"/>
                  <a:pt x="3156" y="34532"/>
                  <a:pt x="4156" y="37241"/>
                </a:cubicBezTo>
                <a:cubicBezTo>
                  <a:pt x="5129" y="39819"/>
                  <a:pt x="6339" y="42317"/>
                  <a:pt x="7785" y="44684"/>
                </a:cubicBezTo>
                <a:cubicBezTo>
                  <a:pt x="9153" y="46893"/>
                  <a:pt x="10705" y="48997"/>
                  <a:pt x="12388" y="51022"/>
                </a:cubicBezTo>
                <a:lnTo>
                  <a:pt x="13045" y="51864"/>
                </a:lnTo>
                <a:lnTo>
                  <a:pt x="13703" y="52679"/>
                </a:lnTo>
                <a:cubicBezTo>
                  <a:pt x="14124" y="53205"/>
                  <a:pt x="14518" y="53705"/>
                  <a:pt x="14886" y="54126"/>
                </a:cubicBezTo>
                <a:cubicBezTo>
                  <a:pt x="15097" y="54389"/>
                  <a:pt x="15176" y="54547"/>
                  <a:pt x="15386" y="54783"/>
                </a:cubicBezTo>
                <a:cubicBezTo>
                  <a:pt x="15412" y="54836"/>
                  <a:pt x="15518" y="54941"/>
                  <a:pt x="15439" y="54888"/>
                </a:cubicBezTo>
                <a:cubicBezTo>
                  <a:pt x="15386" y="54915"/>
                  <a:pt x="15202" y="54810"/>
                  <a:pt x="15070" y="54731"/>
                </a:cubicBezTo>
                <a:cubicBezTo>
                  <a:pt x="13755" y="54126"/>
                  <a:pt x="11204" y="51785"/>
                  <a:pt x="9284" y="49444"/>
                </a:cubicBezTo>
                <a:cubicBezTo>
                  <a:pt x="7601" y="47419"/>
                  <a:pt x="6128" y="45263"/>
                  <a:pt x="4919" y="42948"/>
                </a:cubicBezTo>
                <a:cubicBezTo>
                  <a:pt x="3735" y="40713"/>
                  <a:pt x="2736" y="38372"/>
                  <a:pt x="1999" y="35952"/>
                </a:cubicBezTo>
                <a:cubicBezTo>
                  <a:pt x="1210" y="33480"/>
                  <a:pt x="632" y="30929"/>
                  <a:pt x="316" y="28352"/>
                </a:cubicBezTo>
                <a:cubicBezTo>
                  <a:pt x="53" y="26116"/>
                  <a:pt x="0" y="23854"/>
                  <a:pt x="185" y="21593"/>
                </a:cubicBezTo>
                <a:cubicBezTo>
                  <a:pt x="474" y="17016"/>
                  <a:pt x="1421" y="12151"/>
                  <a:pt x="3156" y="8390"/>
                </a:cubicBezTo>
                <a:cubicBezTo>
                  <a:pt x="3341" y="7943"/>
                  <a:pt x="3577" y="7496"/>
                  <a:pt x="3814" y="7075"/>
                </a:cubicBezTo>
                <a:cubicBezTo>
                  <a:pt x="4024" y="6628"/>
                  <a:pt x="4235" y="6181"/>
                  <a:pt x="4471" y="5760"/>
                </a:cubicBezTo>
                <a:cubicBezTo>
                  <a:pt x="4997" y="4761"/>
                  <a:pt x="5523" y="3735"/>
                  <a:pt x="6023" y="2946"/>
                </a:cubicBezTo>
                <a:cubicBezTo>
                  <a:pt x="6234" y="2683"/>
                  <a:pt x="6444" y="2473"/>
                  <a:pt x="6654" y="2131"/>
                </a:cubicBezTo>
                <a:cubicBezTo>
                  <a:pt x="6865" y="1789"/>
                  <a:pt x="6628" y="2236"/>
                  <a:pt x="6786" y="2025"/>
                </a:cubicBezTo>
                <a:cubicBezTo>
                  <a:pt x="6996" y="1684"/>
                  <a:pt x="7154" y="1421"/>
                  <a:pt x="7391" y="1105"/>
                </a:cubicBezTo>
                <a:cubicBezTo>
                  <a:pt x="7706" y="842"/>
                  <a:pt x="8180" y="132"/>
                  <a:pt x="844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10"/>
          <p:cNvGrpSpPr/>
          <p:nvPr/>
        </p:nvGrpSpPr>
        <p:grpSpPr>
          <a:xfrm>
            <a:off x="7413509" y="600031"/>
            <a:ext cx="1210223" cy="1476937"/>
            <a:chOff x="4704616" y="273982"/>
            <a:chExt cx="1435274" cy="1476937"/>
          </a:xfrm>
        </p:grpSpPr>
        <p:sp>
          <p:nvSpPr>
            <p:cNvPr id="243" name="Google Shape;243;p10"/>
            <p:cNvSpPr/>
            <p:nvPr/>
          </p:nvSpPr>
          <p:spPr>
            <a:xfrm>
              <a:off x="5488673" y="962786"/>
              <a:ext cx="446751" cy="279946"/>
            </a:xfrm>
            <a:custGeom>
              <a:avLst/>
              <a:gdLst/>
              <a:ahLst/>
              <a:cxnLst/>
              <a:rect l="l" t="t" r="r" b="b"/>
              <a:pathLst>
                <a:path w="5919" h="3709" extrusionOk="0">
                  <a:moveTo>
                    <a:pt x="5655" y="1263"/>
                  </a:moveTo>
                  <a:cubicBezTo>
                    <a:pt x="5629" y="1289"/>
                    <a:pt x="5603" y="1342"/>
                    <a:pt x="5629" y="1368"/>
                  </a:cubicBezTo>
                  <a:cubicBezTo>
                    <a:pt x="5681" y="1394"/>
                    <a:pt x="5681" y="1368"/>
                    <a:pt x="5708" y="1368"/>
                  </a:cubicBezTo>
                  <a:cubicBezTo>
                    <a:pt x="5760" y="1447"/>
                    <a:pt x="5655" y="1447"/>
                    <a:pt x="5655" y="1473"/>
                  </a:cubicBezTo>
                  <a:cubicBezTo>
                    <a:pt x="5734" y="1552"/>
                    <a:pt x="5734" y="1473"/>
                    <a:pt x="5787" y="1499"/>
                  </a:cubicBezTo>
                  <a:cubicBezTo>
                    <a:pt x="5734" y="1526"/>
                    <a:pt x="5708" y="1552"/>
                    <a:pt x="5708" y="1605"/>
                  </a:cubicBezTo>
                  <a:cubicBezTo>
                    <a:pt x="5813" y="1684"/>
                    <a:pt x="5787" y="1605"/>
                    <a:pt x="5839" y="1605"/>
                  </a:cubicBezTo>
                  <a:cubicBezTo>
                    <a:pt x="5866" y="1605"/>
                    <a:pt x="5813" y="1657"/>
                    <a:pt x="5787" y="1684"/>
                  </a:cubicBezTo>
                  <a:cubicBezTo>
                    <a:pt x="5787" y="1710"/>
                    <a:pt x="5839" y="1736"/>
                    <a:pt x="5813" y="1762"/>
                  </a:cubicBezTo>
                  <a:cubicBezTo>
                    <a:pt x="5866" y="1789"/>
                    <a:pt x="5866" y="1736"/>
                    <a:pt x="5918" y="1762"/>
                  </a:cubicBezTo>
                  <a:cubicBezTo>
                    <a:pt x="5918" y="1815"/>
                    <a:pt x="5918" y="1894"/>
                    <a:pt x="5918" y="1973"/>
                  </a:cubicBezTo>
                  <a:cubicBezTo>
                    <a:pt x="5918" y="2052"/>
                    <a:pt x="5892" y="2131"/>
                    <a:pt x="5866" y="2236"/>
                  </a:cubicBezTo>
                  <a:cubicBezTo>
                    <a:pt x="5760" y="2499"/>
                    <a:pt x="5340" y="2473"/>
                    <a:pt x="5050" y="2630"/>
                  </a:cubicBezTo>
                  <a:cubicBezTo>
                    <a:pt x="4787" y="2788"/>
                    <a:pt x="4629" y="2946"/>
                    <a:pt x="4340" y="3051"/>
                  </a:cubicBezTo>
                  <a:cubicBezTo>
                    <a:pt x="4182" y="3130"/>
                    <a:pt x="4025" y="3235"/>
                    <a:pt x="3840" y="3314"/>
                  </a:cubicBezTo>
                  <a:cubicBezTo>
                    <a:pt x="3683" y="3419"/>
                    <a:pt x="3499" y="3498"/>
                    <a:pt x="3314" y="3551"/>
                  </a:cubicBezTo>
                  <a:cubicBezTo>
                    <a:pt x="3157" y="3603"/>
                    <a:pt x="2946" y="3630"/>
                    <a:pt x="2788" y="3656"/>
                  </a:cubicBezTo>
                  <a:cubicBezTo>
                    <a:pt x="2552" y="3709"/>
                    <a:pt x="2262" y="3603"/>
                    <a:pt x="2052" y="3630"/>
                  </a:cubicBezTo>
                  <a:cubicBezTo>
                    <a:pt x="1947" y="3682"/>
                    <a:pt x="1815" y="3656"/>
                    <a:pt x="1710" y="3603"/>
                  </a:cubicBezTo>
                  <a:cubicBezTo>
                    <a:pt x="1631" y="3577"/>
                    <a:pt x="1526" y="3525"/>
                    <a:pt x="1421" y="3498"/>
                  </a:cubicBezTo>
                  <a:cubicBezTo>
                    <a:pt x="1316" y="3446"/>
                    <a:pt x="1184" y="3367"/>
                    <a:pt x="1053" y="3288"/>
                  </a:cubicBezTo>
                  <a:cubicBezTo>
                    <a:pt x="921" y="3235"/>
                    <a:pt x="790" y="3183"/>
                    <a:pt x="632" y="3156"/>
                  </a:cubicBezTo>
                  <a:cubicBezTo>
                    <a:pt x="527" y="3077"/>
                    <a:pt x="421" y="3025"/>
                    <a:pt x="316" y="2999"/>
                  </a:cubicBezTo>
                  <a:cubicBezTo>
                    <a:pt x="106" y="2814"/>
                    <a:pt x="132" y="2762"/>
                    <a:pt x="106" y="2683"/>
                  </a:cubicBezTo>
                  <a:cubicBezTo>
                    <a:pt x="27" y="2420"/>
                    <a:pt x="1" y="2157"/>
                    <a:pt x="53" y="1894"/>
                  </a:cubicBezTo>
                  <a:cubicBezTo>
                    <a:pt x="80" y="1657"/>
                    <a:pt x="158" y="1447"/>
                    <a:pt x="316" y="1263"/>
                  </a:cubicBezTo>
                  <a:cubicBezTo>
                    <a:pt x="395" y="1184"/>
                    <a:pt x="500" y="1105"/>
                    <a:pt x="632" y="1079"/>
                  </a:cubicBezTo>
                  <a:cubicBezTo>
                    <a:pt x="869" y="1000"/>
                    <a:pt x="1079" y="921"/>
                    <a:pt x="1289" y="816"/>
                  </a:cubicBezTo>
                  <a:cubicBezTo>
                    <a:pt x="1395" y="763"/>
                    <a:pt x="1447" y="737"/>
                    <a:pt x="1526" y="710"/>
                  </a:cubicBezTo>
                  <a:lnTo>
                    <a:pt x="1579" y="684"/>
                  </a:lnTo>
                  <a:lnTo>
                    <a:pt x="1631" y="684"/>
                  </a:lnTo>
                  <a:cubicBezTo>
                    <a:pt x="1658" y="684"/>
                    <a:pt x="1710" y="684"/>
                    <a:pt x="1736" y="684"/>
                  </a:cubicBezTo>
                  <a:cubicBezTo>
                    <a:pt x="1868" y="684"/>
                    <a:pt x="1868" y="474"/>
                    <a:pt x="1973" y="421"/>
                  </a:cubicBezTo>
                  <a:cubicBezTo>
                    <a:pt x="2315" y="316"/>
                    <a:pt x="2525" y="0"/>
                    <a:pt x="3288" y="158"/>
                  </a:cubicBezTo>
                  <a:cubicBezTo>
                    <a:pt x="3604" y="211"/>
                    <a:pt x="4182" y="553"/>
                    <a:pt x="4472" y="579"/>
                  </a:cubicBezTo>
                  <a:cubicBezTo>
                    <a:pt x="4524" y="632"/>
                    <a:pt x="4419" y="553"/>
                    <a:pt x="4472" y="605"/>
                  </a:cubicBezTo>
                  <a:cubicBezTo>
                    <a:pt x="4524" y="658"/>
                    <a:pt x="4577" y="658"/>
                    <a:pt x="4603" y="658"/>
                  </a:cubicBezTo>
                  <a:cubicBezTo>
                    <a:pt x="4682" y="710"/>
                    <a:pt x="4577" y="658"/>
                    <a:pt x="4603" y="684"/>
                  </a:cubicBezTo>
                  <a:cubicBezTo>
                    <a:pt x="4656" y="710"/>
                    <a:pt x="4735" y="737"/>
                    <a:pt x="4814" y="763"/>
                  </a:cubicBezTo>
                  <a:cubicBezTo>
                    <a:pt x="4840" y="789"/>
                    <a:pt x="4814" y="789"/>
                    <a:pt x="4814" y="763"/>
                  </a:cubicBezTo>
                  <a:cubicBezTo>
                    <a:pt x="4892" y="842"/>
                    <a:pt x="4892" y="789"/>
                    <a:pt x="4971" y="842"/>
                  </a:cubicBezTo>
                  <a:cubicBezTo>
                    <a:pt x="4998" y="895"/>
                    <a:pt x="4892" y="842"/>
                    <a:pt x="4892" y="842"/>
                  </a:cubicBezTo>
                  <a:cubicBezTo>
                    <a:pt x="4945" y="868"/>
                    <a:pt x="4998" y="895"/>
                    <a:pt x="5077" y="895"/>
                  </a:cubicBezTo>
                  <a:cubicBezTo>
                    <a:pt x="5103" y="921"/>
                    <a:pt x="5050" y="895"/>
                    <a:pt x="5050" y="921"/>
                  </a:cubicBezTo>
                  <a:cubicBezTo>
                    <a:pt x="5155" y="1000"/>
                    <a:pt x="4971" y="921"/>
                    <a:pt x="4971" y="973"/>
                  </a:cubicBezTo>
                  <a:cubicBezTo>
                    <a:pt x="5103" y="1000"/>
                    <a:pt x="5234" y="1052"/>
                    <a:pt x="5392" y="1079"/>
                  </a:cubicBezTo>
                  <a:cubicBezTo>
                    <a:pt x="5418" y="1105"/>
                    <a:pt x="5392" y="1079"/>
                    <a:pt x="5392" y="1105"/>
                  </a:cubicBezTo>
                  <a:cubicBezTo>
                    <a:pt x="5445" y="1158"/>
                    <a:pt x="5445" y="1131"/>
                    <a:pt x="5471" y="1131"/>
                  </a:cubicBezTo>
                  <a:cubicBezTo>
                    <a:pt x="5497" y="1131"/>
                    <a:pt x="5392" y="1158"/>
                    <a:pt x="5366" y="1158"/>
                  </a:cubicBezTo>
                  <a:cubicBezTo>
                    <a:pt x="5392" y="1184"/>
                    <a:pt x="5471" y="1236"/>
                    <a:pt x="5445" y="1236"/>
                  </a:cubicBezTo>
                  <a:cubicBezTo>
                    <a:pt x="5497" y="1263"/>
                    <a:pt x="5524" y="1236"/>
                    <a:pt x="5524" y="1236"/>
                  </a:cubicBezTo>
                  <a:cubicBezTo>
                    <a:pt x="5576" y="1289"/>
                    <a:pt x="5524" y="1263"/>
                    <a:pt x="5497" y="1289"/>
                  </a:cubicBezTo>
                  <a:cubicBezTo>
                    <a:pt x="5550" y="1289"/>
                    <a:pt x="5576" y="1236"/>
                    <a:pt x="5655" y="126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4704616" y="1411421"/>
              <a:ext cx="387124" cy="339498"/>
            </a:xfrm>
            <a:custGeom>
              <a:avLst/>
              <a:gdLst/>
              <a:ahLst/>
              <a:cxnLst/>
              <a:rect l="l" t="t" r="r" b="b"/>
              <a:pathLst>
                <a:path w="5129" h="4498" extrusionOk="0">
                  <a:moveTo>
                    <a:pt x="763" y="4497"/>
                  </a:moveTo>
                  <a:cubicBezTo>
                    <a:pt x="789" y="4471"/>
                    <a:pt x="763" y="4419"/>
                    <a:pt x="737" y="4419"/>
                  </a:cubicBezTo>
                  <a:cubicBezTo>
                    <a:pt x="684" y="4419"/>
                    <a:pt x="684" y="4445"/>
                    <a:pt x="684" y="4471"/>
                  </a:cubicBezTo>
                  <a:cubicBezTo>
                    <a:pt x="605" y="4419"/>
                    <a:pt x="684" y="4392"/>
                    <a:pt x="658" y="4340"/>
                  </a:cubicBezTo>
                  <a:cubicBezTo>
                    <a:pt x="552" y="4340"/>
                    <a:pt x="605" y="4392"/>
                    <a:pt x="552" y="4392"/>
                  </a:cubicBezTo>
                  <a:cubicBezTo>
                    <a:pt x="579" y="4366"/>
                    <a:pt x="579" y="4313"/>
                    <a:pt x="552" y="4287"/>
                  </a:cubicBezTo>
                  <a:cubicBezTo>
                    <a:pt x="447" y="4287"/>
                    <a:pt x="474" y="4313"/>
                    <a:pt x="447" y="4340"/>
                  </a:cubicBezTo>
                  <a:cubicBezTo>
                    <a:pt x="421" y="4366"/>
                    <a:pt x="447" y="4287"/>
                    <a:pt x="447" y="4261"/>
                  </a:cubicBezTo>
                  <a:cubicBezTo>
                    <a:pt x="447" y="4208"/>
                    <a:pt x="368" y="4234"/>
                    <a:pt x="395" y="4208"/>
                  </a:cubicBezTo>
                  <a:cubicBezTo>
                    <a:pt x="342" y="4234"/>
                    <a:pt x="368" y="4261"/>
                    <a:pt x="316" y="4287"/>
                  </a:cubicBezTo>
                  <a:cubicBezTo>
                    <a:pt x="263" y="4234"/>
                    <a:pt x="211" y="4182"/>
                    <a:pt x="184" y="4103"/>
                  </a:cubicBezTo>
                  <a:cubicBezTo>
                    <a:pt x="132" y="4050"/>
                    <a:pt x="105" y="3945"/>
                    <a:pt x="79" y="3866"/>
                  </a:cubicBezTo>
                  <a:cubicBezTo>
                    <a:pt x="0" y="3577"/>
                    <a:pt x="368" y="3340"/>
                    <a:pt x="500" y="3077"/>
                  </a:cubicBezTo>
                  <a:cubicBezTo>
                    <a:pt x="631" y="2788"/>
                    <a:pt x="684" y="2578"/>
                    <a:pt x="842" y="2315"/>
                  </a:cubicBezTo>
                  <a:cubicBezTo>
                    <a:pt x="921" y="2157"/>
                    <a:pt x="1000" y="1973"/>
                    <a:pt x="1078" y="1789"/>
                  </a:cubicBezTo>
                  <a:cubicBezTo>
                    <a:pt x="1157" y="1604"/>
                    <a:pt x="1236" y="1447"/>
                    <a:pt x="1368" y="1289"/>
                  </a:cubicBezTo>
                  <a:cubicBezTo>
                    <a:pt x="1473" y="1157"/>
                    <a:pt x="1604" y="1026"/>
                    <a:pt x="1736" y="894"/>
                  </a:cubicBezTo>
                  <a:cubicBezTo>
                    <a:pt x="1894" y="737"/>
                    <a:pt x="2209" y="631"/>
                    <a:pt x="2341" y="500"/>
                  </a:cubicBezTo>
                  <a:cubicBezTo>
                    <a:pt x="2420" y="395"/>
                    <a:pt x="2525" y="316"/>
                    <a:pt x="2656" y="289"/>
                  </a:cubicBezTo>
                  <a:lnTo>
                    <a:pt x="2946" y="237"/>
                  </a:lnTo>
                  <a:cubicBezTo>
                    <a:pt x="3077" y="211"/>
                    <a:pt x="3209" y="211"/>
                    <a:pt x="3367" y="184"/>
                  </a:cubicBezTo>
                  <a:cubicBezTo>
                    <a:pt x="3498" y="158"/>
                    <a:pt x="3656" y="105"/>
                    <a:pt x="3787" y="53"/>
                  </a:cubicBezTo>
                  <a:cubicBezTo>
                    <a:pt x="3893" y="53"/>
                    <a:pt x="4024" y="26"/>
                    <a:pt x="4129" y="0"/>
                  </a:cubicBezTo>
                  <a:cubicBezTo>
                    <a:pt x="4261" y="0"/>
                    <a:pt x="4366" y="26"/>
                    <a:pt x="4471" y="105"/>
                  </a:cubicBezTo>
                  <a:cubicBezTo>
                    <a:pt x="4682" y="289"/>
                    <a:pt x="4839" y="500"/>
                    <a:pt x="4971" y="737"/>
                  </a:cubicBezTo>
                  <a:cubicBezTo>
                    <a:pt x="5076" y="947"/>
                    <a:pt x="5129" y="1157"/>
                    <a:pt x="5129" y="1394"/>
                  </a:cubicBezTo>
                  <a:cubicBezTo>
                    <a:pt x="5102" y="1526"/>
                    <a:pt x="5050" y="1631"/>
                    <a:pt x="4997" y="1736"/>
                  </a:cubicBezTo>
                  <a:cubicBezTo>
                    <a:pt x="4839" y="1920"/>
                    <a:pt x="4708" y="2130"/>
                    <a:pt x="4603" y="2315"/>
                  </a:cubicBezTo>
                  <a:cubicBezTo>
                    <a:pt x="4576" y="2393"/>
                    <a:pt x="4524" y="2472"/>
                    <a:pt x="4471" y="2551"/>
                  </a:cubicBezTo>
                  <a:lnTo>
                    <a:pt x="4445" y="2578"/>
                  </a:lnTo>
                  <a:lnTo>
                    <a:pt x="4419" y="2630"/>
                  </a:lnTo>
                  <a:cubicBezTo>
                    <a:pt x="4392" y="2656"/>
                    <a:pt x="4366" y="2683"/>
                    <a:pt x="4340" y="2683"/>
                  </a:cubicBezTo>
                  <a:cubicBezTo>
                    <a:pt x="4234" y="2788"/>
                    <a:pt x="4366" y="2946"/>
                    <a:pt x="4287" y="3051"/>
                  </a:cubicBezTo>
                  <a:cubicBezTo>
                    <a:pt x="4103" y="3340"/>
                    <a:pt x="4103" y="3735"/>
                    <a:pt x="3393" y="4050"/>
                  </a:cubicBezTo>
                  <a:cubicBezTo>
                    <a:pt x="3130" y="4156"/>
                    <a:pt x="2446" y="4234"/>
                    <a:pt x="2183" y="4366"/>
                  </a:cubicBezTo>
                  <a:cubicBezTo>
                    <a:pt x="2130" y="4366"/>
                    <a:pt x="2262" y="4366"/>
                    <a:pt x="2183" y="4340"/>
                  </a:cubicBezTo>
                  <a:cubicBezTo>
                    <a:pt x="2130" y="4366"/>
                    <a:pt x="2078" y="4366"/>
                    <a:pt x="2052" y="4392"/>
                  </a:cubicBezTo>
                  <a:cubicBezTo>
                    <a:pt x="1946" y="4392"/>
                    <a:pt x="2052" y="4366"/>
                    <a:pt x="2052" y="4366"/>
                  </a:cubicBezTo>
                  <a:cubicBezTo>
                    <a:pt x="1973" y="4366"/>
                    <a:pt x="1894" y="4392"/>
                    <a:pt x="1815" y="4419"/>
                  </a:cubicBezTo>
                  <a:cubicBezTo>
                    <a:pt x="1789" y="4419"/>
                    <a:pt x="1815" y="4419"/>
                    <a:pt x="1815" y="4392"/>
                  </a:cubicBezTo>
                  <a:cubicBezTo>
                    <a:pt x="1710" y="4392"/>
                    <a:pt x="1736" y="4419"/>
                    <a:pt x="1631" y="4419"/>
                  </a:cubicBezTo>
                  <a:cubicBezTo>
                    <a:pt x="1604" y="4419"/>
                    <a:pt x="1710" y="4392"/>
                    <a:pt x="1683" y="4366"/>
                  </a:cubicBezTo>
                  <a:cubicBezTo>
                    <a:pt x="1631" y="4366"/>
                    <a:pt x="1578" y="4392"/>
                    <a:pt x="1526" y="4445"/>
                  </a:cubicBezTo>
                  <a:cubicBezTo>
                    <a:pt x="1473" y="4445"/>
                    <a:pt x="1552" y="4419"/>
                    <a:pt x="1526" y="4392"/>
                  </a:cubicBezTo>
                  <a:cubicBezTo>
                    <a:pt x="1394" y="4392"/>
                    <a:pt x="1578" y="4340"/>
                    <a:pt x="1552" y="4313"/>
                  </a:cubicBezTo>
                  <a:cubicBezTo>
                    <a:pt x="1420" y="4366"/>
                    <a:pt x="1289" y="4419"/>
                    <a:pt x="1157" y="4471"/>
                  </a:cubicBezTo>
                  <a:cubicBezTo>
                    <a:pt x="1105" y="4471"/>
                    <a:pt x="1157" y="4471"/>
                    <a:pt x="1131" y="4445"/>
                  </a:cubicBezTo>
                  <a:cubicBezTo>
                    <a:pt x="1052" y="4445"/>
                    <a:pt x="1052" y="4471"/>
                    <a:pt x="1052" y="4497"/>
                  </a:cubicBezTo>
                  <a:cubicBezTo>
                    <a:pt x="1026" y="4497"/>
                    <a:pt x="1105" y="4419"/>
                    <a:pt x="1131" y="4392"/>
                  </a:cubicBezTo>
                  <a:cubicBezTo>
                    <a:pt x="1131" y="4366"/>
                    <a:pt x="1000" y="4392"/>
                    <a:pt x="1000" y="4392"/>
                  </a:cubicBezTo>
                  <a:cubicBezTo>
                    <a:pt x="947" y="4392"/>
                    <a:pt x="947" y="4419"/>
                    <a:pt x="947" y="4445"/>
                  </a:cubicBezTo>
                  <a:cubicBezTo>
                    <a:pt x="921" y="4471"/>
                    <a:pt x="947" y="4419"/>
                    <a:pt x="947" y="4392"/>
                  </a:cubicBezTo>
                  <a:cubicBezTo>
                    <a:pt x="842" y="4419"/>
                    <a:pt x="868" y="4471"/>
                    <a:pt x="763" y="44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5399383" y="273982"/>
              <a:ext cx="420863" cy="299797"/>
            </a:xfrm>
            <a:custGeom>
              <a:avLst/>
              <a:gdLst/>
              <a:ahLst/>
              <a:cxnLst/>
              <a:rect l="l" t="t" r="r" b="b"/>
              <a:pathLst>
                <a:path w="5576" h="3972" extrusionOk="0">
                  <a:moveTo>
                    <a:pt x="5418" y="1841"/>
                  </a:moveTo>
                  <a:cubicBezTo>
                    <a:pt x="5365" y="1841"/>
                    <a:pt x="5365" y="1894"/>
                    <a:pt x="5365" y="1920"/>
                  </a:cubicBezTo>
                  <a:cubicBezTo>
                    <a:pt x="5418" y="1946"/>
                    <a:pt x="5418" y="1920"/>
                    <a:pt x="5444" y="1920"/>
                  </a:cubicBezTo>
                  <a:cubicBezTo>
                    <a:pt x="5471" y="2025"/>
                    <a:pt x="5392" y="1999"/>
                    <a:pt x="5365" y="2025"/>
                  </a:cubicBezTo>
                  <a:cubicBezTo>
                    <a:pt x="5444" y="2104"/>
                    <a:pt x="5444" y="2025"/>
                    <a:pt x="5497" y="2078"/>
                  </a:cubicBezTo>
                  <a:cubicBezTo>
                    <a:pt x="5444" y="2078"/>
                    <a:pt x="5418" y="2131"/>
                    <a:pt x="5418" y="2157"/>
                  </a:cubicBezTo>
                  <a:cubicBezTo>
                    <a:pt x="5497" y="2236"/>
                    <a:pt x="5497" y="2183"/>
                    <a:pt x="5523" y="2183"/>
                  </a:cubicBezTo>
                  <a:cubicBezTo>
                    <a:pt x="5549" y="2209"/>
                    <a:pt x="5497" y="2236"/>
                    <a:pt x="5471" y="2262"/>
                  </a:cubicBezTo>
                  <a:cubicBezTo>
                    <a:pt x="5444" y="2288"/>
                    <a:pt x="5523" y="2341"/>
                    <a:pt x="5471" y="2341"/>
                  </a:cubicBezTo>
                  <a:cubicBezTo>
                    <a:pt x="5523" y="2367"/>
                    <a:pt x="5523" y="2341"/>
                    <a:pt x="5576" y="2341"/>
                  </a:cubicBezTo>
                  <a:cubicBezTo>
                    <a:pt x="5576" y="2394"/>
                    <a:pt x="5576" y="2472"/>
                    <a:pt x="5576" y="2551"/>
                  </a:cubicBezTo>
                  <a:cubicBezTo>
                    <a:pt x="5549" y="2630"/>
                    <a:pt x="5523" y="2709"/>
                    <a:pt x="5471" y="2788"/>
                  </a:cubicBezTo>
                  <a:cubicBezTo>
                    <a:pt x="5339" y="3025"/>
                    <a:pt x="4945" y="2920"/>
                    <a:pt x="4682" y="2998"/>
                  </a:cubicBezTo>
                  <a:cubicBezTo>
                    <a:pt x="4419" y="3104"/>
                    <a:pt x="4261" y="3209"/>
                    <a:pt x="4024" y="3288"/>
                  </a:cubicBezTo>
                  <a:cubicBezTo>
                    <a:pt x="3708" y="3393"/>
                    <a:pt x="3472" y="3603"/>
                    <a:pt x="3156" y="3682"/>
                  </a:cubicBezTo>
                  <a:cubicBezTo>
                    <a:pt x="3025" y="3735"/>
                    <a:pt x="2841" y="3761"/>
                    <a:pt x="2709" y="3814"/>
                  </a:cubicBezTo>
                  <a:cubicBezTo>
                    <a:pt x="2472" y="3866"/>
                    <a:pt x="2130" y="3840"/>
                    <a:pt x="1894" y="3893"/>
                  </a:cubicBezTo>
                  <a:cubicBezTo>
                    <a:pt x="1762" y="3945"/>
                    <a:pt x="1631" y="3972"/>
                    <a:pt x="1473" y="3919"/>
                  </a:cubicBezTo>
                  <a:cubicBezTo>
                    <a:pt x="1368" y="3866"/>
                    <a:pt x="1289" y="3840"/>
                    <a:pt x="1184" y="3761"/>
                  </a:cubicBezTo>
                  <a:cubicBezTo>
                    <a:pt x="973" y="3656"/>
                    <a:pt x="710" y="3393"/>
                    <a:pt x="500" y="3261"/>
                  </a:cubicBezTo>
                  <a:cubicBezTo>
                    <a:pt x="421" y="3156"/>
                    <a:pt x="342" y="3104"/>
                    <a:pt x="263" y="2998"/>
                  </a:cubicBezTo>
                  <a:cubicBezTo>
                    <a:pt x="184" y="2920"/>
                    <a:pt x="132" y="2814"/>
                    <a:pt x="132" y="2683"/>
                  </a:cubicBezTo>
                  <a:cubicBezTo>
                    <a:pt x="26" y="2183"/>
                    <a:pt x="0" y="1762"/>
                    <a:pt x="132" y="1552"/>
                  </a:cubicBezTo>
                  <a:cubicBezTo>
                    <a:pt x="184" y="1473"/>
                    <a:pt x="237" y="1420"/>
                    <a:pt x="316" y="1420"/>
                  </a:cubicBezTo>
                  <a:cubicBezTo>
                    <a:pt x="710" y="1315"/>
                    <a:pt x="973" y="1000"/>
                    <a:pt x="1368" y="894"/>
                  </a:cubicBezTo>
                  <a:cubicBezTo>
                    <a:pt x="1552" y="842"/>
                    <a:pt x="1604" y="605"/>
                    <a:pt x="1762" y="526"/>
                  </a:cubicBezTo>
                  <a:cubicBezTo>
                    <a:pt x="2183" y="342"/>
                    <a:pt x="2525" y="0"/>
                    <a:pt x="3261" y="290"/>
                  </a:cubicBezTo>
                  <a:cubicBezTo>
                    <a:pt x="3524" y="395"/>
                    <a:pt x="4050" y="816"/>
                    <a:pt x="4340" y="894"/>
                  </a:cubicBezTo>
                  <a:cubicBezTo>
                    <a:pt x="4366" y="947"/>
                    <a:pt x="4287" y="868"/>
                    <a:pt x="4340" y="921"/>
                  </a:cubicBezTo>
                  <a:cubicBezTo>
                    <a:pt x="4392" y="1000"/>
                    <a:pt x="4445" y="1000"/>
                    <a:pt x="4471" y="1000"/>
                  </a:cubicBezTo>
                  <a:cubicBezTo>
                    <a:pt x="4524" y="1079"/>
                    <a:pt x="4445" y="1000"/>
                    <a:pt x="4445" y="1026"/>
                  </a:cubicBezTo>
                  <a:cubicBezTo>
                    <a:pt x="4497" y="1079"/>
                    <a:pt x="4576" y="1105"/>
                    <a:pt x="4629" y="1131"/>
                  </a:cubicBezTo>
                  <a:cubicBezTo>
                    <a:pt x="4629" y="1184"/>
                    <a:pt x="4629" y="1157"/>
                    <a:pt x="4629" y="1131"/>
                  </a:cubicBezTo>
                  <a:cubicBezTo>
                    <a:pt x="4708" y="1236"/>
                    <a:pt x="4708" y="1184"/>
                    <a:pt x="4787" y="1263"/>
                  </a:cubicBezTo>
                  <a:cubicBezTo>
                    <a:pt x="4839" y="1315"/>
                    <a:pt x="4708" y="1236"/>
                    <a:pt x="4708" y="1263"/>
                  </a:cubicBezTo>
                  <a:cubicBezTo>
                    <a:pt x="4760" y="1289"/>
                    <a:pt x="4813" y="1315"/>
                    <a:pt x="4866" y="1315"/>
                  </a:cubicBezTo>
                  <a:cubicBezTo>
                    <a:pt x="4892" y="1368"/>
                    <a:pt x="4839" y="1315"/>
                    <a:pt x="4839" y="1342"/>
                  </a:cubicBezTo>
                  <a:cubicBezTo>
                    <a:pt x="4945" y="1447"/>
                    <a:pt x="4760" y="1342"/>
                    <a:pt x="4760" y="1368"/>
                  </a:cubicBezTo>
                  <a:cubicBezTo>
                    <a:pt x="4892" y="1447"/>
                    <a:pt x="5023" y="1499"/>
                    <a:pt x="5155" y="1552"/>
                  </a:cubicBezTo>
                  <a:cubicBezTo>
                    <a:pt x="5181" y="1605"/>
                    <a:pt x="5155" y="1578"/>
                    <a:pt x="5155" y="1578"/>
                  </a:cubicBezTo>
                  <a:cubicBezTo>
                    <a:pt x="5208" y="1657"/>
                    <a:pt x="5208" y="1631"/>
                    <a:pt x="5234" y="1631"/>
                  </a:cubicBezTo>
                  <a:cubicBezTo>
                    <a:pt x="5260" y="1631"/>
                    <a:pt x="5155" y="1631"/>
                    <a:pt x="5129" y="1657"/>
                  </a:cubicBezTo>
                  <a:cubicBezTo>
                    <a:pt x="5155" y="1657"/>
                    <a:pt x="5208" y="1736"/>
                    <a:pt x="5181" y="1736"/>
                  </a:cubicBezTo>
                  <a:cubicBezTo>
                    <a:pt x="5234" y="1762"/>
                    <a:pt x="5260" y="1736"/>
                    <a:pt x="5286" y="1736"/>
                  </a:cubicBezTo>
                  <a:cubicBezTo>
                    <a:pt x="5313" y="1789"/>
                    <a:pt x="5260" y="1762"/>
                    <a:pt x="5234" y="1762"/>
                  </a:cubicBezTo>
                  <a:cubicBezTo>
                    <a:pt x="5313" y="1841"/>
                    <a:pt x="5339" y="1789"/>
                    <a:pt x="5418" y="18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4780018" y="849646"/>
              <a:ext cx="440789" cy="272021"/>
            </a:xfrm>
            <a:custGeom>
              <a:avLst/>
              <a:gdLst/>
              <a:ahLst/>
              <a:cxnLst/>
              <a:rect l="l" t="t" r="r" b="b"/>
              <a:pathLst>
                <a:path w="5840" h="3604" extrusionOk="0">
                  <a:moveTo>
                    <a:pt x="5208" y="842"/>
                  </a:moveTo>
                  <a:cubicBezTo>
                    <a:pt x="5550" y="1131"/>
                    <a:pt x="5839" y="1552"/>
                    <a:pt x="5445" y="1841"/>
                  </a:cubicBezTo>
                  <a:cubicBezTo>
                    <a:pt x="5392" y="1894"/>
                    <a:pt x="5287" y="1920"/>
                    <a:pt x="5208" y="1946"/>
                  </a:cubicBezTo>
                  <a:cubicBezTo>
                    <a:pt x="4498" y="2131"/>
                    <a:pt x="3972" y="2735"/>
                    <a:pt x="3341" y="3077"/>
                  </a:cubicBezTo>
                  <a:cubicBezTo>
                    <a:pt x="2999" y="3235"/>
                    <a:pt x="2657" y="3340"/>
                    <a:pt x="2315" y="3446"/>
                  </a:cubicBezTo>
                  <a:cubicBezTo>
                    <a:pt x="1789" y="3603"/>
                    <a:pt x="1237" y="3367"/>
                    <a:pt x="790" y="3130"/>
                  </a:cubicBezTo>
                  <a:cubicBezTo>
                    <a:pt x="369" y="2867"/>
                    <a:pt x="1" y="2394"/>
                    <a:pt x="342" y="1868"/>
                  </a:cubicBezTo>
                  <a:cubicBezTo>
                    <a:pt x="448" y="1736"/>
                    <a:pt x="553" y="1631"/>
                    <a:pt x="684" y="1526"/>
                  </a:cubicBezTo>
                  <a:lnTo>
                    <a:pt x="1316" y="1079"/>
                  </a:lnTo>
                  <a:cubicBezTo>
                    <a:pt x="1394" y="1026"/>
                    <a:pt x="1447" y="947"/>
                    <a:pt x="1526" y="894"/>
                  </a:cubicBezTo>
                  <a:cubicBezTo>
                    <a:pt x="1579" y="816"/>
                    <a:pt x="1605" y="710"/>
                    <a:pt x="1657" y="631"/>
                  </a:cubicBezTo>
                  <a:cubicBezTo>
                    <a:pt x="1736" y="553"/>
                    <a:pt x="1815" y="474"/>
                    <a:pt x="1920" y="421"/>
                  </a:cubicBezTo>
                  <a:cubicBezTo>
                    <a:pt x="2236" y="132"/>
                    <a:pt x="2657" y="0"/>
                    <a:pt x="3078" y="27"/>
                  </a:cubicBezTo>
                  <a:cubicBezTo>
                    <a:pt x="3683" y="105"/>
                    <a:pt x="4261" y="263"/>
                    <a:pt x="4787" y="553"/>
                  </a:cubicBezTo>
                  <a:cubicBezTo>
                    <a:pt x="4945" y="631"/>
                    <a:pt x="5076" y="710"/>
                    <a:pt x="5208" y="8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5284205" y="1127552"/>
              <a:ext cx="97366" cy="168768"/>
            </a:xfrm>
            <a:custGeom>
              <a:avLst/>
              <a:gdLst/>
              <a:ahLst/>
              <a:cxnLst/>
              <a:rect l="l" t="t" r="r" b="b"/>
              <a:pathLst>
                <a:path w="1290" h="2236" extrusionOk="0">
                  <a:moveTo>
                    <a:pt x="921" y="2157"/>
                  </a:moveTo>
                  <a:cubicBezTo>
                    <a:pt x="1000" y="2104"/>
                    <a:pt x="1053" y="2052"/>
                    <a:pt x="1105" y="1946"/>
                  </a:cubicBezTo>
                  <a:cubicBezTo>
                    <a:pt x="1289" y="1578"/>
                    <a:pt x="1289" y="1131"/>
                    <a:pt x="1132" y="737"/>
                  </a:cubicBezTo>
                  <a:cubicBezTo>
                    <a:pt x="1026" y="368"/>
                    <a:pt x="711" y="0"/>
                    <a:pt x="316" y="290"/>
                  </a:cubicBezTo>
                  <a:cubicBezTo>
                    <a:pt x="1" y="579"/>
                    <a:pt x="1" y="1105"/>
                    <a:pt x="80" y="1499"/>
                  </a:cubicBezTo>
                  <a:cubicBezTo>
                    <a:pt x="159" y="1762"/>
                    <a:pt x="316" y="1999"/>
                    <a:pt x="527" y="2157"/>
                  </a:cubicBezTo>
                  <a:cubicBezTo>
                    <a:pt x="632" y="2236"/>
                    <a:pt x="790" y="2236"/>
                    <a:pt x="921" y="215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6034599" y="418898"/>
              <a:ext cx="105291" cy="146955"/>
            </a:xfrm>
            <a:custGeom>
              <a:avLst/>
              <a:gdLst/>
              <a:ahLst/>
              <a:cxnLst/>
              <a:rect l="l" t="t" r="r" b="b"/>
              <a:pathLst>
                <a:path w="1395" h="1947" extrusionOk="0">
                  <a:moveTo>
                    <a:pt x="395" y="1841"/>
                  </a:moveTo>
                  <a:cubicBezTo>
                    <a:pt x="631" y="1946"/>
                    <a:pt x="921" y="1841"/>
                    <a:pt x="1052" y="1604"/>
                  </a:cubicBezTo>
                  <a:cubicBezTo>
                    <a:pt x="1263" y="1263"/>
                    <a:pt x="1394" y="684"/>
                    <a:pt x="1105" y="342"/>
                  </a:cubicBezTo>
                  <a:cubicBezTo>
                    <a:pt x="815" y="0"/>
                    <a:pt x="447" y="316"/>
                    <a:pt x="316" y="658"/>
                  </a:cubicBezTo>
                  <a:cubicBezTo>
                    <a:pt x="184" y="973"/>
                    <a:pt x="0" y="1604"/>
                    <a:pt x="395" y="18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4944785" y="545926"/>
              <a:ext cx="91403" cy="131104"/>
            </a:xfrm>
            <a:custGeom>
              <a:avLst/>
              <a:gdLst/>
              <a:ahLst/>
              <a:cxnLst/>
              <a:rect l="l" t="t" r="r" b="b"/>
              <a:pathLst>
                <a:path w="1211" h="1737" extrusionOk="0">
                  <a:moveTo>
                    <a:pt x="711" y="1736"/>
                  </a:moveTo>
                  <a:cubicBezTo>
                    <a:pt x="816" y="1736"/>
                    <a:pt x="895" y="1657"/>
                    <a:pt x="947" y="1578"/>
                  </a:cubicBezTo>
                  <a:cubicBezTo>
                    <a:pt x="1184" y="1263"/>
                    <a:pt x="1210" y="842"/>
                    <a:pt x="1026" y="500"/>
                  </a:cubicBezTo>
                  <a:cubicBezTo>
                    <a:pt x="921" y="263"/>
                    <a:pt x="711" y="0"/>
                    <a:pt x="421" y="132"/>
                  </a:cubicBezTo>
                  <a:cubicBezTo>
                    <a:pt x="0" y="369"/>
                    <a:pt x="0" y="1000"/>
                    <a:pt x="211" y="1368"/>
                  </a:cubicBezTo>
                  <a:cubicBezTo>
                    <a:pt x="290" y="1499"/>
                    <a:pt x="395" y="1605"/>
                    <a:pt x="500" y="1684"/>
                  </a:cubicBezTo>
                  <a:cubicBezTo>
                    <a:pt x="579" y="1710"/>
                    <a:pt x="632" y="1736"/>
                    <a:pt x="711" y="1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5548224" y="657103"/>
              <a:ext cx="91403" cy="117141"/>
            </a:xfrm>
            <a:custGeom>
              <a:avLst/>
              <a:gdLst/>
              <a:ahLst/>
              <a:cxnLst/>
              <a:rect l="l" t="t" r="r" b="b"/>
              <a:pathLst>
                <a:path w="1211" h="1552" extrusionOk="0">
                  <a:moveTo>
                    <a:pt x="343" y="1315"/>
                  </a:moveTo>
                  <a:cubicBezTo>
                    <a:pt x="816" y="1552"/>
                    <a:pt x="1210" y="1000"/>
                    <a:pt x="1158" y="579"/>
                  </a:cubicBezTo>
                  <a:cubicBezTo>
                    <a:pt x="1132" y="316"/>
                    <a:pt x="974" y="0"/>
                    <a:pt x="684" y="0"/>
                  </a:cubicBezTo>
                  <a:cubicBezTo>
                    <a:pt x="290" y="0"/>
                    <a:pt x="1" y="500"/>
                    <a:pt x="27" y="842"/>
                  </a:cubicBezTo>
                  <a:cubicBezTo>
                    <a:pt x="27" y="1052"/>
                    <a:pt x="158" y="1236"/>
                    <a:pt x="343" y="13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10"/>
          <p:cNvGrpSpPr/>
          <p:nvPr/>
        </p:nvGrpSpPr>
        <p:grpSpPr>
          <a:xfrm>
            <a:off x="-149943" y="2450149"/>
            <a:ext cx="2502911" cy="2586864"/>
            <a:chOff x="-4767240" y="1798461"/>
            <a:chExt cx="2502911" cy="2586864"/>
          </a:xfrm>
        </p:grpSpPr>
        <p:grpSp>
          <p:nvGrpSpPr>
            <p:cNvPr id="252" name="Google Shape;252;p10"/>
            <p:cNvGrpSpPr/>
            <p:nvPr/>
          </p:nvGrpSpPr>
          <p:grpSpPr>
            <a:xfrm rot="-8944538">
              <a:off x="-4444829" y="2154125"/>
              <a:ext cx="1858089" cy="1817903"/>
              <a:chOff x="5417537" y="-1276684"/>
              <a:chExt cx="1221235" cy="1176642"/>
            </a:xfrm>
          </p:grpSpPr>
          <p:sp>
            <p:nvSpPr>
              <p:cNvPr id="253" name="Google Shape;253;p10"/>
              <p:cNvSpPr/>
              <p:nvPr/>
            </p:nvSpPr>
            <p:spPr>
              <a:xfrm>
                <a:off x="5984215" y="-1139178"/>
                <a:ext cx="127386" cy="199964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130" extrusionOk="0">
                    <a:moveTo>
                      <a:pt x="474" y="4077"/>
                    </a:moveTo>
                    <a:cubicBezTo>
                      <a:pt x="421" y="4077"/>
                      <a:pt x="369" y="4104"/>
                      <a:pt x="316" y="4130"/>
                    </a:cubicBezTo>
                    <a:cubicBezTo>
                      <a:pt x="237" y="4051"/>
                      <a:pt x="237" y="3998"/>
                      <a:pt x="211" y="3920"/>
                    </a:cubicBezTo>
                    <a:cubicBezTo>
                      <a:pt x="1" y="3394"/>
                      <a:pt x="27" y="2815"/>
                      <a:pt x="264" y="2315"/>
                    </a:cubicBezTo>
                    <a:cubicBezTo>
                      <a:pt x="448" y="1816"/>
                      <a:pt x="711" y="1447"/>
                      <a:pt x="921" y="974"/>
                    </a:cubicBezTo>
                    <a:cubicBezTo>
                      <a:pt x="1053" y="658"/>
                      <a:pt x="1158" y="290"/>
                      <a:pt x="1473" y="132"/>
                    </a:cubicBezTo>
                    <a:cubicBezTo>
                      <a:pt x="1579" y="106"/>
                      <a:pt x="1684" y="80"/>
                      <a:pt x="1789" y="53"/>
                    </a:cubicBezTo>
                    <a:cubicBezTo>
                      <a:pt x="1947" y="211"/>
                      <a:pt x="2052" y="1"/>
                      <a:pt x="2183" y="132"/>
                    </a:cubicBezTo>
                    <a:cubicBezTo>
                      <a:pt x="2210" y="80"/>
                      <a:pt x="2262" y="106"/>
                      <a:pt x="2289" y="80"/>
                    </a:cubicBezTo>
                    <a:cubicBezTo>
                      <a:pt x="2368" y="238"/>
                      <a:pt x="2473" y="395"/>
                      <a:pt x="2420" y="553"/>
                    </a:cubicBezTo>
                    <a:cubicBezTo>
                      <a:pt x="2473" y="606"/>
                      <a:pt x="2499" y="553"/>
                      <a:pt x="2552" y="579"/>
                    </a:cubicBezTo>
                    <a:cubicBezTo>
                      <a:pt x="2631" y="1000"/>
                      <a:pt x="2341" y="1316"/>
                      <a:pt x="2157" y="1684"/>
                    </a:cubicBezTo>
                    <a:cubicBezTo>
                      <a:pt x="1710" y="2578"/>
                      <a:pt x="1184" y="3472"/>
                      <a:pt x="527" y="3998"/>
                    </a:cubicBezTo>
                    <a:cubicBezTo>
                      <a:pt x="527" y="4025"/>
                      <a:pt x="500" y="4051"/>
                      <a:pt x="474" y="407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0"/>
              <p:cNvSpPr/>
              <p:nvPr/>
            </p:nvSpPr>
            <p:spPr>
              <a:xfrm>
                <a:off x="6196865" y="-1216840"/>
                <a:ext cx="112135" cy="16941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3499" extrusionOk="0">
                    <a:moveTo>
                      <a:pt x="500" y="3498"/>
                    </a:moveTo>
                    <a:cubicBezTo>
                      <a:pt x="448" y="3472"/>
                      <a:pt x="395" y="3472"/>
                      <a:pt x="343" y="3498"/>
                    </a:cubicBezTo>
                    <a:cubicBezTo>
                      <a:pt x="264" y="3420"/>
                      <a:pt x="264" y="3367"/>
                      <a:pt x="237" y="3288"/>
                    </a:cubicBezTo>
                    <a:cubicBezTo>
                      <a:pt x="27" y="2867"/>
                      <a:pt x="1" y="2394"/>
                      <a:pt x="185" y="1947"/>
                    </a:cubicBezTo>
                    <a:cubicBezTo>
                      <a:pt x="343" y="1552"/>
                      <a:pt x="527" y="1237"/>
                      <a:pt x="658" y="842"/>
                    </a:cubicBezTo>
                    <a:cubicBezTo>
                      <a:pt x="737" y="579"/>
                      <a:pt x="790" y="290"/>
                      <a:pt x="1053" y="132"/>
                    </a:cubicBezTo>
                    <a:cubicBezTo>
                      <a:pt x="1158" y="132"/>
                      <a:pt x="1237" y="106"/>
                      <a:pt x="1342" y="53"/>
                    </a:cubicBezTo>
                    <a:cubicBezTo>
                      <a:pt x="1500" y="185"/>
                      <a:pt x="1552" y="1"/>
                      <a:pt x="1736" y="132"/>
                    </a:cubicBezTo>
                    <a:cubicBezTo>
                      <a:pt x="1736" y="79"/>
                      <a:pt x="1789" y="79"/>
                      <a:pt x="1815" y="53"/>
                    </a:cubicBezTo>
                    <a:cubicBezTo>
                      <a:pt x="1947" y="185"/>
                      <a:pt x="2052" y="342"/>
                      <a:pt x="2026" y="474"/>
                    </a:cubicBezTo>
                    <a:cubicBezTo>
                      <a:pt x="2105" y="527"/>
                      <a:pt x="2105" y="474"/>
                      <a:pt x="2157" y="500"/>
                    </a:cubicBezTo>
                    <a:cubicBezTo>
                      <a:pt x="2315" y="868"/>
                      <a:pt x="2078" y="1158"/>
                      <a:pt x="1947" y="1473"/>
                    </a:cubicBezTo>
                    <a:cubicBezTo>
                      <a:pt x="1658" y="2236"/>
                      <a:pt x="1184" y="3025"/>
                      <a:pt x="553" y="3420"/>
                    </a:cubicBezTo>
                    <a:cubicBezTo>
                      <a:pt x="553" y="3446"/>
                      <a:pt x="527" y="3472"/>
                      <a:pt x="500" y="349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0"/>
              <p:cNvSpPr/>
              <p:nvPr/>
            </p:nvSpPr>
            <p:spPr>
              <a:xfrm>
                <a:off x="5712980" y="-1062776"/>
                <a:ext cx="104485" cy="127386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2631" extrusionOk="0">
                    <a:moveTo>
                      <a:pt x="553" y="2631"/>
                    </a:moveTo>
                    <a:cubicBezTo>
                      <a:pt x="500" y="2605"/>
                      <a:pt x="448" y="2605"/>
                      <a:pt x="395" y="2631"/>
                    </a:cubicBezTo>
                    <a:cubicBezTo>
                      <a:pt x="316" y="2578"/>
                      <a:pt x="316" y="2526"/>
                      <a:pt x="264" y="2473"/>
                    </a:cubicBezTo>
                    <a:cubicBezTo>
                      <a:pt x="27" y="2131"/>
                      <a:pt x="1" y="1710"/>
                      <a:pt x="158" y="1342"/>
                    </a:cubicBezTo>
                    <a:cubicBezTo>
                      <a:pt x="316" y="1000"/>
                      <a:pt x="500" y="790"/>
                      <a:pt x="658" y="501"/>
                    </a:cubicBezTo>
                    <a:cubicBezTo>
                      <a:pt x="763" y="290"/>
                      <a:pt x="842" y="53"/>
                      <a:pt x="1132" y="1"/>
                    </a:cubicBezTo>
                    <a:cubicBezTo>
                      <a:pt x="1210" y="27"/>
                      <a:pt x="1289" y="27"/>
                      <a:pt x="1368" y="27"/>
                    </a:cubicBezTo>
                    <a:cubicBezTo>
                      <a:pt x="1500" y="185"/>
                      <a:pt x="1579" y="80"/>
                      <a:pt x="1710" y="211"/>
                    </a:cubicBezTo>
                    <a:cubicBezTo>
                      <a:pt x="1710" y="185"/>
                      <a:pt x="1763" y="211"/>
                      <a:pt x="1789" y="211"/>
                    </a:cubicBezTo>
                    <a:cubicBezTo>
                      <a:pt x="1894" y="369"/>
                      <a:pt x="1999" y="527"/>
                      <a:pt x="1947" y="632"/>
                    </a:cubicBezTo>
                    <a:cubicBezTo>
                      <a:pt x="1999" y="685"/>
                      <a:pt x="2026" y="658"/>
                      <a:pt x="2052" y="685"/>
                    </a:cubicBezTo>
                    <a:cubicBezTo>
                      <a:pt x="2157" y="1027"/>
                      <a:pt x="1921" y="1158"/>
                      <a:pt x="1815" y="1368"/>
                    </a:cubicBezTo>
                    <a:cubicBezTo>
                      <a:pt x="1552" y="1894"/>
                      <a:pt x="1105" y="2342"/>
                      <a:pt x="579" y="2605"/>
                    </a:cubicBezTo>
                    <a:cubicBezTo>
                      <a:pt x="579" y="2605"/>
                      <a:pt x="553" y="2605"/>
                      <a:pt x="553" y="26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>
                <a:off x="5644228" y="-1219406"/>
                <a:ext cx="114653" cy="15159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131" extrusionOk="0">
                    <a:moveTo>
                      <a:pt x="421" y="3131"/>
                    </a:moveTo>
                    <a:cubicBezTo>
                      <a:pt x="369" y="3131"/>
                      <a:pt x="290" y="3131"/>
                      <a:pt x="237" y="3131"/>
                    </a:cubicBezTo>
                    <a:cubicBezTo>
                      <a:pt x="184" y="3078"/>
                      <a:pt x="184" y="3025"/>
                      <a:pt x="158" y="2947"/>
                    </a:cubicBezTo>
                    <a:cubicBezTo>
                      <a:pt x="0" y="2526"/>
                      <a:pt x="0" y="2052"/>
                      <a:pt x="211" y="1658"/>
                    </a:cubicBezTo>
                    <a:cubicBezTo>
                      <a:pt x="395" y="1290"/>
                      <a:pt x="605" y="1027"/>
                      <a:pt x="763" y="658"/>
                    </a:cubicBezTo>
                    <a:cubicBezTo>
                      <a:pt x="868" y="448"/>
                      <a:pt x="947" y="132"/>
                      <a:pt x="1210" y="27"/>
                    </a:cubicBezTo>
                    <a:cubicBezTo>
                      <a:pt x="1289" y="27"/>
                      <a:pt x="1421" y="27"/>
                      <a:pt x="1473" y="1"/>
                    </a:cubicBezTo>
                    <a:cubicBezTo>
                      <a:pt x="1657" y="132"/>
                      <a:pt x="1710" y="1"/>
                      <a:pt x="1868" y="106"/>
                    </a:cubicBezTo>
                    <a:cubicBezTo>
                      <a:pt x="1868" y="54"/>
                      <a:pt x="1920" y="80"/>
                      <a:pt x="1947" y="54"/>
                    </a:cubicBezTo>
                    <a:cubicBezTo>
                      <a:pt x="2052" y="211"/>
                      <a:pt x="2183" y="343"/>
                      <a:pt x="2131" y="474"/>
                    </a:cubicBezTo>
                    <a:cubicBezTo>
                      <a:pt x="2210" y="527"/>
                      <a:pt x="2210" y="501"/>
                      <a:pt x="2262" y="527"/>
                    </a:cubicBezTo>
                    <a:cubicBezTo>
                      <a:pt x="2367" y="895"/>
                      <a:pt x="2131" y="1132"/>
                      <a:pt x="1973" y="1421"/>
                    </a:cubicBezTo>
                    <a:cubicBezTo>
                      <a:pt x="1631" y="2131"/>
                      <a:pt x="1105" y="2815"/>
                      <a:pt x="474" y="3104"/>
                    </a:cubicBezTo>
                    <a:cubicBezTo>
                      <a:pt x="447" y="3104"/>
                      <a:pt x="421" y="3104"/>
                      <a:pt x="421" y="31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0"/>
              <p:cNvSpPr/>
              <p:nvPr/>
            </p:nvSpPr>
            <p:spPr>
              <a:xfrm>
                <a:off x="5893820" y="-1276684"/>
                <a:ext cx="119736" cy="180839"/>
              </a:xfrm>
              <a:custGeom>
                <a:avLst/>
                <a:gdLst/>
                <a:ahLst/>
                <a:cxnLst/>
                <a:rect l="l" t="t" r="r" b="b"/>
                <a:pathLst>
                  <a:path w="2473" h="3735" extrusionOk="0">
                    <a:moveTo>
                      <a:pt x="2236" y="474"/>
                    </a:moveTo>
                    <a:cubicBezTo>
                      <a:pt x="2262" y="342"/>
                      <a:pt x="2157" y="211"/>
                      <a:pt x="2052" y="53"/>
                    </a:cubicBezTo>
                    <a:lnTo>
                      <a:pt x="1999" y="53"/>
                    </a:lnTo>
                    <a:cubicBezTo>
                      <a:pt x="1973" y="53"/>
                      <a:pt x="1946" y="79"/>
                      <a:pt x="1946" y="106"/>
                    </a:cubicBezTo>
                    <a:cubicBezTo>
                      <a:pt x="1815" y="0"/>
                      <a:pt x="1736" y="158"/>
                      <a:pt x="1578" y="53"/>
                    </a:cubicBezTo>
                    <a:lnTo>
                      <a:pt x="1526" y="53"/>
                    </a:lnTo>
                    <a:cubicBezTo>
                      <a:pt x="1447" y="79"/>
                      <a:pt x="1368" y="106"/>
                      <a:pt x="1263" y="106"/>
                    </a:cubicBezTo>
                    <a:cubicBezTo>
                      <a:pt x="1000" y="263"/>
                      <a:pt x="921" y="605"/>
                      <a:pt x="816" y="895"/>
                    </a:cubicBezTo>
                    <a:cubicBezTo>
                      <a:pt x="658" y="1315"/>
                      <a:pt x="421" y="1631"/>
                      <a:pt x="237" y="2078"/>
                    </a:cubicBezTo>
                    <a:cubicBezTo>
                      <a:pt x="27" y="2525"/>
                      <a:pt x="0" y="3051"/>
                      <a:pt x="184" y="3525"/>
                    </a:cubicBezTo>
                    <a:cubicBezTo>
                      <a:pt x="211" y="3604"/>
                      <a:pt x="184" y="3682"/>
                      <a:pt x="263" y="3735"/>
                    </a:cubicBezTo>
                    <a:cubicBezTo>
                      <a:pt x="316" y="3735"/>
                      <a:pt x="368" y="3735"/>
                      <a:pt x="447" y="3735"/>
                    </a:cubicBezTo>
                    <a:cubicBezTo>
                      <a:pt x="447" y="3709"/>
                      <a:pt x="474" y="3709"/>
                      <a:pt x="500" y="3656"/>
                    </a:cubicBezTo>
                    <a:cubicBezTo>
                      <a:pt x="1157" y="3235"/>
                      <a:pt x="1710" y="2420"/>
                      <a:pt x="2078" y="1578"/>
                    </a:cubicBezTo>
                    <a:cubicBezTo>
                      <a:pt x="2236" y="1237"/>
                      <a:pt x="2472" y="921"/>
                      <a:pt x="2367" y="526"/>
                    </a:cubicBezTo>
                    <a:cubicBezTo>
                      <a:pt x="2315" y="500"/>
                      <a:pt x="2315" y="526"/>
                      <a:pt x="2236" y="47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0"/>
              <p:cNvSpPr/>
              <p:nvPr/>
            </p:nvSpPr>
            <p:spPr>
              <a:xfrm>
                <a:off x="5519407" y="-843735"/>
                <a:ext cx="99401" cy="126128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605" extrusionOk="0">
                    <a:moveTo>
                      <a:pt x="685" y="2604"/>
                    </a:moveTo>
                    <a:cubicBezTo>
                      <a:pt x="632" y="2604"/>
                      <a:pt x="580" y="2604"/>
                      <a:pt x="527" y="2604"/>
                    </a:cubicBezTo>
                    <a:cubicBezTo>
                      <a:pt x="448" y="2552"/>
                      <a:pt x="448" y="2525"/>
                      <a:pt x="395" y="2473"/>
                    </a:cubicBezTo>
                    <a:cubicBezTo>
                      <a:pt x="106" y="2183"/>
                      <a:pt x="1" y="1763"/>
                      <a:pt x="132" y="1394"/>
                    </a:cubicBezTo>
                    <a:cubicBezTo>
                      <a:pt x="238" y="1052"/>
                      <a:pt x="422" y="816"/>
                      <a:pt x="527" y="500"/>
                    </a:cubicBezTo>
                    <a:cubicBezTo>
                      <a:pt x="606" y="316"/>
                      <a:pt x="685" y="53"/>
                      <a:pt x="921" y="0"/>
                    </a:cubicBezTo>
                    <a:cubicBezTo>
                      <a:pt x="1027" y="0"/>
                      <a:pt x="1106" y="0"/>
                      <a:pt x="1184" y="0"/>
                    </a:cubicBezTo>
                    <a:cubicBezTo>
                      <a:pt x="1342" y="158"/>
                      <a:pt x="1395" y="27"/>
                      <a:pt x="1553" y="158"/>
                    </a:cubicBezTo>
                    <a:cubicBezTo>
                      <a:pt x="1553" y="132"/>
                      <a:pt x="1605" y="158"/>
                      <a:pt x="1632" y="132"/>
                    </a:cubicBezTo>
                    <a:cubicBezTo>
                      <a:pt x="1737" y="290"/>
                      <a:pt x="1842" y="421"/>
                      <a:pt x="1816" y="526"/>
                    </a:cubicBezTo>
                    <a:cubicBezTo>
                      <a:pt x="1868" y="579"/>
                      <a:pt x="1868" y="553"/>
                      <a:pt x="1921" y="579"/>
                    </a:cubicBezTo>
                    <a:cubicBezTo>
                      <a:pt x="2052" y="921"/>
                      <a:pt x="1842" y="1052"/>
                      <a:pt x="1763" y="1263"/>
                    </a:cubicBezTo>
                    <a:cubicBezTo>
                      <a:pt x="1553" y="1789"/>
                      <a:pt x="1184" y="2236"/>
                      <a:pt x="711" y="2525"/>
                    </a:cubicBezTo>
                    <a:cubicBezTo>
                      <a:pt x="685" y="2578"/>
                      <a:pt x="685" y="2578"/>
                      <a:pt x="685" y="26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0"/>
              <p:cNvSpPr/>
              <p:nvPr/>
            </p:nvSpPr>
            <p:spPr>
              <a:xfrm>
                <a:off x="5748664" y="-847560"/>
                <a:ext cx="105695" cy="146463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3025" extrusionOk="0">
                    <a:moveTo>
                      <a:pt x="526" y="3025"/>
                    </a:moveTo>
                    <a:cubicBezTo>
                      <a:pt x="473" y="3025"/>
                      <a:pt x="421" y="3025"/>
                      <a:pt x="368" y="3025"/>
                    </a:cubicBezTo>
                    <a:cubicBezTo>
                      <a:pt x="289" y="2972"/>
                      <a:pt x="316" y="2920"/>
                      <a:pt x="263" y="2841"/>
                    </a:cubicBezTo>
                    <a:cubicBezTo>
                      <a:pt x="53" y="2473"/>
                      <a:pt x="0" y="2026"/>
                      <a:pt x="158" y="1631"/>
                    </a:cubicBezTo>
                    <a:cubicBezTo>
                      <a:pt x="289" y="1289"/>
                      <a:pt x="473" y="1026"/>
                      <a:pt x="579" y="684"/>
                    </a:cubicBezTo>
                    <a:cubicBezTo>
                      <a:pt x="631" y="474"/>
                      <a:pt x="684" y="185"/>
                      <a:pt x="921" y="79"/>
                    </a:cubicBezTo>
                    <a:cubicBezTo>
                      <a:pt x="1026" y="79"/>
                      <a:pt x="1105" y="53"/>
                      <a:pt x="1184" y="27"/>
                    </a:cubicBezTo>
                    <a:cubicBezTo>
                      <a:pt x="1368" y="158"/>
                      <a:pt x="1420" y="1"/>
                      <a:pt x="1578" y="106"/>
                    </a:cubicBezTo>
                    <a:cubicBezTo>
                      <a:pt x="1578" y="79"/>
                      <a:pt x="1631" y="79"/>
                      <a:pt x="1657" y="53"/>
                    </a:cubicBezTo>
                    <a:cubicBezTo>
                      <a:pt x="1788" y="185"/>
                      <a:pt x="1920" y="316"/>
                      <a:pt x="1894" y="448"/>
                    </a:cubicBezTo>
                    <a:cubicBezTo>
                      <a:pt x="1973" y="500"/>
                      <a:pt x="1973" y="448"/>
                      <a:pt x="1999" y="474"/>
                    </a:cubicBezTo>
                    <a:cubicBezTo>
                      <a:pt x="2183" y="790"/>
                      <a:pt x="1973" y="1053"/>
                      <a:pt x="1867" y="1342"/>
                    </a:cubicBezTo>
                    <a:cubicBezTo>
                      <a:pt x="1631" y="2026"/>
                      <a:pt x="1184" y="2604"/>
                      <a:pt x="579" y="2972"/>
                    </a:cubicBezTo>
                    <a:cubicBezTo>
                      <a:pt x="579" y="2999"/>
                      <a:pt x="552" y="2999"/>
                      <a:pt x="526" y="30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0"/>
              <p:cNvSpPr/>
              <p:nvPr/>
            </p:nvSpPr>
            <p:spPr>
              <a:xfrm>
                <a:off x="5805942" y="-631085"/>
                <a:ext cx="112087" cy="196139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4051" extrusionOk="0">
                    <a:moveTo>
                      <a:pt x="421" y="4024"/>
                    </a:moveTo>
                    <a:cubicBezTo>
                      <a:pt x="342" y="4024"/>
                      <a:pt x="290" y="4024"/>
                      <a:pt x="237" y="4051"/>
                    </a:cubicBezTo>
                    <a:cubicBezTo>
                      <a:pt x="158" y="3972"/>
                      <a:pt x="185" y="3893"/>
                      <a:pt x="158" y="3814"/>
                    </a:cubicBezTo>
                    <a:cubicBezTo>
                      <a:pt x="1" y="3341"/>
                      <a:pt x="1" y="2815"/>
                      <a:pt x="185" y="2341"/>
                    </a:cubicBezTo>
                    <a:cubicBezTo>
                      <a:pt x="369" y="1920"/>
                      <a:pt x="500" y="1526"/>
                      <a:pt x="632" y="1079"/>
                    </a:cubicBezTo>
                    <a:cubicBezTo>
                      <a:pt x="711" y="790"/>
                      <a:pt x="711" y="448"/>
                      <a:pt x="974" y="264"/>
                    </a:cubicBezTo>
                    <a:cubicBezTo>
                      <a:pt x="1053" y="211"/>
                      <a:pt x="1158" y="185"/>
                      <a:pt x="1237" y="106"/>
                    </a:cubicBezTo>
                    <a:cubicBezTo>
                      <a:pt x="1421" y="211"/>
                      <a:pt x="1447" y="1"/>
                      <a:pt x="1631" y="106"/>
                    </a:cubicBezTo>
                    <a:cubicBezTo>
                      <a:pt x="1631" y="53"/>
                      <a:pt x="1684" y="53"/>
                      <a:pt x="1710" y="27"/>
                    </a:cubicBezTo>
                    <a:cubicBezTo>
                      <a:pt x="1842" y="158"/>
                      <a:pt x="1999" y="264"/>
                      <a:pt x="1999" y="421"/>
                    </a:cubicBezTo>
                    <a:cubicBezTo>
                      <a:pt x="2078" y="474"/>
                      <a:pt x="2052" y="421"/>
                      <a:pt x="2105" y="421"/>
                    </a:cubicBezTo>
                    <a:cubicBezTo>
                      <a:pt x="2315" y="816"/>
                      <a:pt x="2105" y="1210"/>
                      <a:pt x="1973" y="1605"/>
                    </a:cubicBezTo>
                    <a:cubicBezTo>
                      <a:pt x="1710" y="2552"/>
                      <a:pt x="1184" y="3525"/>
                      <a:pt x="474" y="3972"/>
                    </a:cubicBezTo>
                    <a:cubicBezTo>
                      <a:pt x="474" y="3972"/>
                      <a:pt x="421" y="3998"/>
                      <a:pt x="421" y="402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5600942" y="-639994"/>
                <a:ext cx="126079" cy="212698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4393" extrusionOk="0">
                    <a:moveTo>
                      <a:pt x="421" y="4366"/>
                    </a:moveTo>
                    <a:cubicBezTo>
                      <a:pt x="368" y="4340"/>
                      <a:pt x="289" y="4366"/>
                      <a:pt x="237" y="4393"/>
                    </a:cubicBezTo>
                    <a:cubicBezTo>
                      <a:pt x="184" y="4314"/>
                      <a:pt x="184" y="4235"/>
                      <a:pt x="158" y="4156"/>
                    </a:cubicBezTo>
                    <a:cubicBezTo>
                      <a:pt x="0" y="3630"/>
                      <a:pt x="26" y="3025"/>
                      <a:pt x="263" y="2525"/>
                    </a:cubicBezTo>
                    <a:cubicBezTo>
                      <a:pt x="474" y="2026"/>
                      <a:pt x="710" y="1605"/>
                      <a:pt x="868" y="1131"/>
                    </a:cubicBezTo>
                    <a:cubicBezTo>
                      <a:pt x="1000" y="789"/>
                      <a:pt x="1078" y="421"/>
                      <a:pt x="1368" y="211"/>
                    </a:cubicBezTo>
                    <a:cubicBezTo>
                      <a:pt x="1473" y="185"/>
                      <a:pt x="1578" y="158"/>
                      <a:pt x="1657" y="106"/>
                    </a:cubicBezTo>
                    <a:cubicBezTo>
                      <a:pt x="1841" y="237"/>
                      <a:pt x="1920" y="0"/>
                      <a:pt x="2078" y="132"/>
                    </a:cubicBezTo>
                    <a:cubicBezTo>
                      <a:pt x="2078" y="79"/>
                      <a:pt x="2131" y="79"/>
                      <a:pt x="2157" y="53"/>
                    </a:cubicBezTo>
                    <a:cubicBezTo>
                      <a:pt x="2288" y="211"/>
                      <a:pt x="2394" y="369"/>
                      <a:pt x="2367" y="526"/>
                    </a:cubicBezTo>
                    <a:cubicBezTo>
                      <a:pt x="2446" y="579"/>
                      <a:pt x="2446" y="526"/>
                      <a:pt x="2499" y="526"/>
                    </a:cubicBezTo>
                    <a:cubicBezTo>
                      <a:pt x="2604" y="947"/>
                      <a:pt x="2341" y="1342"/>
                      <a:pt x="2157" y="1736"/>
                    </a:cubicBezTo>
                    <a:cubicBezTo>
                      <a:pt x="1762" y="2736"/>
                      <a:pt x="1184" y="3709"/>
                      <a:pt x="474" y="4235"/>
                    </a:cubicBezTo>
                    <a:cubicBezTo>
                      <a:pt x="474" y="4314"/>
                      <a:pt x="447" y="4314"/>
                      <a:pt x="421" y="43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0"/>
              <p:cNvSpPr/>
              <p:nvPr/>
            </p:nvSpPr>
            <p:spPr>
              <a:xfrm>
                <a:off x="5417537" y="-589059"/>
                <a:ext cx="104485" cy="146463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3025" extrusionOk="0">
                    <a:moveTo>
                      <a:pt x="527" y="3025"/>
                    </a:moveTo>
                    <a:cubicBezTo>
                      <a:pt x="474" y="3025"/>
                      <a:pt x="422" y="3025"/>
                      <a:pt x="369" y="3025"/>
                    </a:cubicBezTo>
                    <a:cubicBezTo>
                      <a:pt x="290" y="2972"/>
                      <a:pt x="290" y="2920"/>
                      <a:pt x="264" y="2841"/>
                    </a:cubicBezTo>
                    <a:cubicBezTo>
                      <a:pt x="27" y="2473"/>
                      <a:pt x="1" y="2026"/>
                      <a:pt x="159" y="1631"/>
                    </a:cubicBezTo>
                    <a:cubicBezTo>
                      <a:pt x="290" y="1315"/>
                      <a:pt x="448" y="1026"/>
                      <a:pt x="580" y="684"/>
                    </a:cubicBezTo>
                    <a:cubicBezTo>
                      <a:pt x="632" y="474"/>
                      <a:pt x="658" y="185"/>
                      <a:pt x="921" y="79"/>
                    </a:cubicBezTo>
                    <a:cubicBezTo>
                      <a:pt x="1000" y="79"/>
                      <a:pt x="1106" y="53"/>
                      <a:pt x="1184" y="27"/>
                    </a:cubicBezTo>
                    <a:cubicBezTo>
                      <a:pt x="1369" y="158"/>
                      <a:pt x="1421" y="0"/>
                      <a:pt x="1579" y="106"/>
                    </a:cubicBezTo>
                    <a:cubicBezTo>
                      <a:pt x="1579" y="79"/>
                      <a:pt x="1632" y="106"/>
                      <a:pt x="1658" y="79"/>
                    </a:cubicBezTo>
                    <a:cubicBezTo>
                      <a:pt x="1789" y="211"/>
                      <a:pt x="1895" y="316"/>
                      <a:pt x="1895" y="448"/>
                    </a:cubicBezTo>
                    <a:cubicBezTo>
                      <a:pt x="1947" y="500"/>
                      <a:pt x="1947" y="448"/>
                      <a:pt x="2000" y="474"/>
                    </a:cubicBezTo>
                    <a:cubicBezTo>
                      <a:pt x="2158" y="816"/>
                      <a:pt x="1947" y="1052"/>
                      <a:pt x="1842" y="1342"/>
                    </a:cubicBezTo>
                    <a:cubicBezTo>
                      <a:pt x="1632" y="2026"/>
                      <a:pt x="1184" y="2604"/>
                      <a:pt x="580" y="2999"/>
                    </a:cubicBezTo>
                    <a:cubicBezTo>
                      <a:pt x="553" y="2999"/>
                      <a:pt x="527" y="2999"/>
                      <a:pt x="527" y="30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0"/>
              <p:cNvSpPr/>
              <p:nvPr/>
            </p:nvSpPr>
            <p:spPr>
              <a:xfrm>
                <a:off x="5432837" y="-246505"/>
                <a:ext cx="104485" cy="146463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3025" extrusionOk="0">
                    <a:moveTo>
                      <a:pt x="632" y="2998"/>
                    </a:moveTo>
                    <a:cubicBezTo>
                      <a:pt x="579" y="2998"/>
                      <a:pt x="527" y="2998"/>
                      <a:pt x="474" y="3025"/>
                    </a:cubicBezTo>
                    <a:cubicBezTo>
                      <a:pt x="395" y="2972"/>
                      <a:pt x="395" y="2919"/>
                      <a:pt x="342" y="2841"/>
                    </a:cubicBezTo>
                    <a:cubicBezTo>
                      <a:pt x="79" y="2499"/>
                      <a:pt x="1" y="2052"/>
                      <a:pt x="158" y="1631"/>
                    </a:cubicBezTo>
                    <a:cubicBezTo>
                      <a:pt x="290" y="1263"/>
                      <a:pt x="448" y="973"/>
                      <a:pt x="579" y="658"/>
                    </a:cubicBezTo>
                    <a:cubicBezTo>
                      <a:pt x="658" y="421"/>
                      <a:pt x="711" y="132"/>
                      <a:pt x="1000" y="26"/>
                    </a:cubicBezTo>
                    <a:cubicBezTo>
                      <a:pt x="1079" y="26"/>
                      <a:pt x="1184" y="26"/>
                      <a:pt x="1263" y="0"/>
                    </a:cubicBezTo>
                    <a:cubicBezTo>
                      <a:pt x="1421" y="132"/>
                      <a:pt x="1473" y="0"/>
                      <a:pt x="1631" y="105"/>
                    </a:cubicBezTo>
                    <a:cubicBezTo>
                      <a:pt x="1631" y="79"/>
                      <a:pt x="1684" y="105"/>
                      <a:pt x="1710" y="79"/>
                    </a:cubicBezTo>
                    <a:cubicBezTo>
                      <a:pt x="1842" y="211"/>
                      <a:pt x="1947" y="342"/>
                      <a:pt x="1920" y="474"/>
                    </a:cubicBezTo>
                    <a:cubicBezTo>
                      <a:pt x="1973" y="526"/>
                      <a:pt x="1999" y="500"/>
                      <a:pt x="2026" y="500"/>
                    </a:cubicBezTo>
                    <a:cubicBezTo>
                      <a:pt x="2157" y="842"/>
                      <a:pt x="1947" y="1052"/>
                      <a:pt x="1842" y="1341"/>
                    </a:cubicBezTo>
                    <a:cubicBezTo>
                      <a:pt x="1631" y="1973"/>
                      <a:pt x="1210" y="2525"/>
                      <a:pt x="684" y="2946"/>
                    </a:cubicBezTo>
                    <a:cubicBezTo>
                      <a:pt x="658" y="2972"/>
                      <a:pt x="632" y="2972"/>
                      <a:pt x="632" y="299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5609851" y="-352200"/>
                <a:ext cx="127386" cy="207614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8" extrusionOk="0">
                    <a:moveTo>
                      <a:pt x="447" y="4261"/>
                    </a:moveTo>
                    <a:cubicBezTo>
                      <a:pt x="368" y="4235"/>
                      <a:pt x="316" y="4261"/>
                      <a:pt x="263" y="4287"/>
                    </a:cubicBezTo>
                    <a:cubicBezTo>
                      <a:pt x="184" y="4208"/>
                      <a:pt x="211" y="4129"/>
                      <a:pt x="184" y="4050"/>
                    </a:cubicBezTo>
                    <a:cubicBezTo>
                      <a:pt x="0" y="3524"/>
                      <a:pt x="53" y="2946"/>
                      <a:pt x="290" y="2446"/>
                    </a:cubicBezTo>
                    <a:cubicBezTo>
                      <a:pt x="500" y="1946"/>
                      <a:pt x="737" y="1552"/>
                      <a:pt x="921" y="1079"/>
                    </a:cubicBezTo>
                    <a:cubicBezTo>
                      <a:pt x="1026" y="737"/>
                      <a:pt x="1105" y="395"/>
                      <a:pt x="1420" y="184"/>
                    </a:cubicBezTo>
                    <a:cubicBezTo>
                      <a:pt x="1499" y="158"/>
                      <a:pt x="1631" y="132"/>
                      <a:pt x="1710" y="79"/>
                    </a:cubicBezTo>
                    <a:cubicBezTo>
                      <a:pt x="1868" y="211"/>
                      <a:pt x="1947" y="0"/>
                      <a:pt x="2104" y="105"/>
                    </a:cubicBezTo>
                    <a:cubicBezTo>
                      <a:pt x="2104" y="53"/>
                      <a:pt x="2183" y="79"/>
                      <a:pt x="2210" y="53"/>
                    </a:cubicBezTo>
                    <a:cubicBezTo>
                      <a:pt x="2315" y="184"/>
                      <a:pt x="2446" y="342"/>
                      <a:pt x="2394" y="500"/>
                    </a:cubicBezTo>
                    <a:cubicBezTo>
                      <a:pt x="2473" y="579"/>
                      <a:pt x="2473" y="500"/>
                      <a:pt x="2525" y="526"/>
                    </a:cubicBezTo>
                    <a:cubicBezTo>
                      <a:pt x="2630" y="947"/>
                      <a:pt x="2367" y="1315"/>
                      <a:pt x="2183" y="1736"/>
                    </a:cubicBezTo>
                    <a:cubicBezTo>
                      <a:pt x="1789" y="2683"/>
                      <a:pt x="1210" y="3656"/>
                      <a:pt x="500" y="4156"/>
                    </a:cubicBezTo>
                    <a:cubicBezTo>
                      <a:pt x="500" y="4208"/>
                      <a:pt x="474" y="4208"/>
                      <a:pt x="447" y="426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0"/>
              <p:cNvSpPr/>
              <p:nvPr/>
            </p:nvSpPr>
            <p:spPr>
              <a:xfrm>
                <a:off x="5804683" y="-306349"/>
                <a:ext cx="104437" cy="185923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3840" extrusionOk="0">
                    <a:moveTo>
                      <a:pt x="605" y="3814"/>
                    </a:moveTo>
                    <a:cubicBezTo>
                      <a:pt x="553" y="3814"/>
                      <a:pt x="500" y="3814"/>
                      <a:pt x="447" y="3840"/>
                    </a:cubicBezTo>
                    <a:cubicBezTo>
                      <a:pt x="368" y="3787"/>
                      <a:pt x="368" y="3735"/>
                      <a:pt x="316" y="3656"/>
                    </a:cubicBezTo>
                    <a:cubicBezTo>
                      <a:pt x="79" y="3235"/>
                      <a:pt x="0" y="2709"/>
                      <a:pt x="132" y="2236"/>
                    </a:cubicBezTo>
                    <a:cubicBezTo>
                      <a:pt x="263" y="1815"/>
                      <a:pt x="421" y="1447"/>
                      <a:pt x="500" y="1026"/>
                    </a:cubicBezTo>
                    <a:cubicBezTo>
                      <a:pt x="579" y="736"/>
                      <a:pt x="579" y="395"/>
                      <a:pt x="842" y="210"/>
                    </a:cubicBezTo>
                    <a:cubicBezTo>
                      <a:pt x="921" y="184"/>
                      <a:pt x="1026" y="158"/>
                      <a:pt x="1105" y="105"/>
                    </a:cubicBezTo>
                    <a:cubicBezTo>
                      <a:pt x="1289" y="210"/>
                      <a:pt x="1342" y="0"/>
                      <a:pt x="1499" y="105"/>
                    </a:cubicBezTo>
                    <a:cubicBezTo>
                      <a:pt x="1499" y="53"/>
                      <a:pt x="1552" y="53"/>
                      <a:pt x="1578" y="26"/>
                    </a:cubicBezTo>
                    <a:cubicBezTo>
                      <a:pt x="1710" y="132"/>
                      <a:pt x="1868" y="263"/>
                      <a:pt x="1841" y="421"/>
                    </a:cubicBezTo>
                    <a:cubicBezTo>
                      <a:pt x="1920" y="447"/>
                      <a:pt x="1920" y="421"/>
                      <a:pt x="1973" y="421"/>
                    </a:cubicBezTo>
                    <a:cubicBezTo>
                      <a:pt x="2157" y="763"/>
                      <a:pt x="1973" y="1105"/>
                      <a:pt x="1868" y="1473"/>
                    </a:cubicBezTo>
                    <a:cubicBezTo>
                      <a:pt x="1657" y="2341"/>
                      <a:pt x="1236" y="3209"/>
                      <a:pt x="658" y="3708"/>
                    </a:cubicBezTo>
                    <a:cubicBezTo>
                      <a:pt x="658" y="3761"/>
                      <a:pt x="605" y="3761"/>
                      <a:pt x="605" y="381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0"/>
              <p:cNvSpPr/>
              <p:nvPr/>
            </p:nvSpPr>
            <p:spPr>
              <a:xfrm>
                <a:off x="6131937" y="-729131"/>
                <a:ext cx="94269" cy="13372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762" extrusionOk="0">
                    <a:moveTo>
                      <a:pt x="632" y="2762"/>
                    </a:moveTo>
                    <a:cubicBezTo>
                      <a:pt x="579" y="2762"/>
                      <a:pt x="526" y="2762"/>
                      <a:pt x="474" y="2762"/>
                    </a:cubicBezTo>
                    <a:cubicBezTo>
                      <a:pt x="395" y="2709"/>
                      <a:pt x="395" y="2657"/>
                      <a:pt x="342" y="2604"/>
                    </a:cubicBezTo>
                    <a:cubicBezTo>
                      <a:pt x="79" y="2315"/>
                      <a:pt x="0" y="1920"/>
                      <a:pt x="79" y="1526"/>
                    </a:cubicBezTo>
                    <a:cubicBezTo>
                      <a:pt x="184" y="1210"/>
                      <a:pt x="316" y="974"/>
                      <a:pt x="369" y="658"/>
                    </a:cubicBezTo>
                    <a:cubicBezTo>
                      <a:pt x="421" y="448"/>
                      <a:pt x="395" y="211"/>
                      <a:pt x="632" y="106"/>
                    </a:cubicBezTo>
                    <a:cubicBezTo>
                      <a:pt x="737" y="79"/>
                      <a:pt x="816" y="79"/>
                      <a:pt x="895" y="53"/>
                    </a:cubicBezTo>
                    <a:cubicBezTo>
                      <a:pt x="1079" y="158"/>
                      <a:pt x="1105" y="0"/>
                      <a:pt x="1289" y="106"/>
                    </a:cubicBezTo>
                    <a:cubicBezTo>
                      <a:pt x="1289" y="53"/>
                      <a:pt x="1342" y="79"/>
                      <a:pt x="1342" y="53"/>
                    </a:cubicBezTo>
                    <a:cubicBezTo>
                      <a:pt x="1499" y="158"/>
                      <a:pt x="1631" y="290"/>
                      <a:pt x="1631" y="395"/>
                    </a:cubicBezTo>
                    <a:cubicBezTo>
                      <a:pt x="1710" y="421"/>
                      <a:pt x="1710" y="395"/>
                      <a:pt x="1736" y="395"/>
                    </a:cubicBezTo>
                    <a:cubicBezTo>
                      <a:pt x="1947" y="711"/>
                      <a:pt x="1789" y="921"/>
                      <a:pt x="1710" y="1184"/>
                    </a:cubicBezTo>
                    <a:cubicBezTo>
                      <a:pt x="1578" y="1815"/>
                      <a:pt x="1210" y="2367"/>
                      <a:pt x="684" y="2709"/>
                    </a:cubicBezTo>
                    <a:cubicBezTo>
                      <a:pt x="658" y="2736"/>
                      <a:pt x="632" y="2736"/>
                      <a:pt x="632" y="27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5963832" y="-838651"/>
                <a:ext cx="107003" cy="155420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3210" extrusionOk="0">
                    <a:moveTo>
                      <a:pt x="553" y="3209"/>
                    </a:moveTo>
                    <a:cubicBezTo>
                      <a:pt x="474" y="3209"/>
                      <a:pt x="422" y="3209"/>
                      <a:pt x="369" y="3209"/>
                    </a:cubicBezTo>
                    <a:cubicBezTo>
                      <a:pt x="290" y="3157"/>
                      <a:pt x="316" y="3104"/>
                      <a:pt x="264" y="3025"/>
                    </a:cubicBezTo>
                    <a:cubicBezTo>
                      <a:pt x="53" y="2657"/>
                      <a:pt x="1" y="2184"/>
                      <a:pt x="159" y="1763"/>
                    </a:cubicBezTo>
                    <a:cubicBezTo>
                      <a:pt x="290" y="1395"/>
                      <a:pt x="474" y="1105"/>
                      <a:pt x="579" y="763"/>
                    </a:cubicBezTo>
                    <a:cubicBezTo>
                      <a:pt x="658" y="527"/>
                      <a:pt x="685" y="211"/>
                      <a:pt x="948" y="106"/>
                    </a:cubicBezTo>
                    <a:cubicBezTo>
                      <a:pt x="1053" y="80"/>
                      <a:pt x="1132" y="53"/>
                      <a:pt x="1211" y="27"/>
                    </a:cubicBezTo>
                    <a:cubicBezTo>
                      <a:pt x="1395" y="158"/>
                      <a:pt x="1447" y="1"/>
                      <a:pt x="1605" y="106"/>
                    </a:cubicBezTo>
                    <a:cubicBezTo>
                      <a:pt x="1605" y="53"/>
                      <a:pt x="1658" y="53"/>
                      <a:pt x="1684" y="53"/>
                    </a:cubicBezTo>
                    <a:cubicBezTo>
                      <a:pt x="1815" y="185"/>
                      <a:pt x="1947" y="290"/>
                      <a:pt x="1921" y="421"/>
                    </a:cubicBezTo>
                    <a:cubicBezTo>
                      <a:pt x="2000" y="474"/>
                      <a:pt x="2000" y="421"/>
                      <a:pt x="2052" y="448"/>
                    </a:cubicBezTo>
                    <a:cubicBezTo>
                      <a:pt x="2210" y="790"/>
                      <a:pt x="2000" y="1079"/>
                      <a:pt x="1894" y="1368"/>
                    </a:cubicBezTo>
                    <a:cubicBezTo>
                      <a:pt x="1658" y="2078"/>
                      <a:pt x="1211" y="2710"/>
                      <a:pt x="579" y="3130"/>
                    </a:cubicBezTo>
                    <a:cubicBezTo>
                      <a:pt x="579" y="3183"/>
                      <a:pt x="553" y="3183"/>
                      <a:pt x="553" y="3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0"/>
              <p:cNvSpPr/>
              <p:nvPr/>
            </p:nvSpPr>
            <p:spPr>
              <a:xfrm>
                <a:off x="6286002" y="-1023267"/>
                <a:ext cx="117219" cy="178322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3683" extrusionOk="0">
                    <a:moveTo>
                      <a:pt x="527" y="3656"/>
                    </a:moveTo>
                    <a:cubicBezTo>
                      <a:pt x="474" y="3656"/>
                      <a:pt x="421" y="3656"/>
                      <a:pt x="369" y="3682"/>
                    </a:cubicBezTo>
                    <a:cubicBezTo>
                      <a:pt x="290" y="3630"/>
                      <a:pt x="290" y="3577"/>
                      <a:pt x="237" y="3498"/>
                    </a:cubicBezTo>
                    <a:cubicBezTo>
                      <a:pt x="1" y="3051"/>
                      <a:pt x="1" y="2525"/>
                      <a:pt x="211" y="2052"/>
                    </a:cubicBezTo>
                    <a:cubicBezTo>
                      <a:pt x="395" y="1631"/>
                      <a:pt x="606" y="1289"/>
                      <a:pt x="763" y="894"/>
                    </a:cubicBezTo>
                    <a:cubicBezTo>
                      <a:pt x="842" y="605"/>
                      <a:pt x="895" y="316"/>
                      <a:pt x="1158" y="158"/>
                    </a:cubicBezTo>
                    <a:cubicBezTo>
                      <a:pt x="1237" y="132"/>
                      <a:pt x="1342" y="105"/>
                      <a:pt x="1421" y="79"/>
                    </a:cubicBezTo>
                    <a:cubicBezTo>
                      <a:pt x="1605" y="184"/>
                      <a:pt x="1631" y="0"/>
                      <a:pt x="1815" y="79"/>
                    </a:cubicBezTo>
                    <a:cubicBezTo>
                      <a:pt x="1815" y="26"/>
                      <a:pt x="1868" y="53"/>
                      <a:pt x="1894" y="26"/>
                    </a:cubicBezTo>
                    <a:cubicBezTo>
                      <a:pt x="2026" y="132"/>
                      <a:pt x="2157" y="263"/>
                      <a:pt x="2131" y="421"/>
                    </a:cubicBezTo>
                    <a:cubicBezTo>
                      <a:pt x="2210" y="474"/>
                      <a:pt x="2210" y="421"/>
                      <a:pt x="2262" y="421"/>
                    </a:cubicBezTo>
                    <a:cubicBezTo>
                      <a:pt x="2420" y="815"/>
                      <a:pt x="2184" y="1184"/>
                      <a:pt x="2026" y="1526"/>
                    </a:cubicBezTo>
                    <a:cubicBezTo>
                      <a:pt x="1736" y="2315"/>
                      <a:pt x="1237" y="3025"/>
                      <a:pt x="579" y="3577"/>
                    </a:cubicBezTo>
                    <a:cubicBezTo>
                      <a:pt x="553" y="3603"/>
                      <a:pt x="527" y="3630"/>
                      <a:pt x="527" y="365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0"/>
              <p:cNvSpPr/>
              <p:nvPr/>
            </p:nvSpPr>
            <p:spPr>
              <a:xfrm>
                <a:off x="6310210" y="-704922"/>
                <a:ext cx="107003" cy="166847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3446" extrusionOk="0">
                    <a:moveTo>
                      <a:pt x="658" y="3419"/>
                    </a:moveTo>
                    <a:cubicBezTo>
                      <a:pt x="605" y="3419"/>
                      <a:pt x="526" y="3419"/>
                      <a:pt x="500" y="3445"/>
                    </a:cubicBezTo>
                    <a:cubicBezTo>
                      <a:pt x="395" y="3419"/>
                      <a:pt x="395" y="3340"/>
                      <a:pt x="369" y="3288"/>
                    </a:cubicBezTo>
                    <a:cubicBezTo>
                      <a:pt x="79" y="2893"/>
                      <a:pt x="0" y="2420"/>
                      <a:pt x="132" y="1973"/>
                    </a:cubicBezTo>
                    <a:cubicBezTo>
                      <a:pt x="263" y="1552"/>
                      <a:pt x="447" y="1210"/>
                      <a:pt x="579" y="815"/>
                    </a:cubicBezTo>
                    <a:cubicBezTo>
                      <a:pt x="658" y="552"/>
                      <a:pt x="737" y="237"/>
                      <a:pt x="1000" y="105"/>
                    </a:cubicBezTo>
                    <a:cubicBezTo>
                      <a:pt x="1105" y="79"/>
                      <a:pt x="1184" y="79"/>
                      <a:pt x="1289" y="26"/>
                    </a:cubicBezTo>
                    <a:cubicBezTo>
                      <a:pt x="1447" y="184"/>
                      <a:pt x="1526" y="0"/>
                      <a:pt x="1684" y="132"/>
                    </a:cubicBezTo>
                    <a:cubicBezTo>
                      <a:pt x="1684" y="79"/>
                      <a:pt x="1736" y="105"/>
                      <a:pt x="1762" y="79"/>
                    </a:cubicBezTo>
                    <a:cubicBezTo>
                      <a:pt x="1868" y="211"/>
                      <a:pt x="1999" y="368"/>
                      <a:pt x="1947" y="500"/>
                    </a:cubicBezTo>
                    <a:cubicBezTo>
                      <a:pt x="2025" y="552"/>
                      <a:pt x="2025" y="500"/>
                      <a:pt x="2078" y="526"/>
                    </a:cubicBezTo>
                    <a:cubicBezTo>
                      <a:pt x="2210" y="868"/>
                      <a:pt x="1973" y="1131"/>
                      <a:pt x="1868" y="1447"/>
                    </a:cubicBezTo>
                    <a:cubicBezTo>
                      <a:pt x="1631" y="2183"/>
                      <a:pt x="1236" y="2814"/>
                      <a:pt x="684" y="3367"/>
                    </a:cubicBezTo>
                    <a:cubicBezTo>
                      <a:pt x="684" y="3367"/>
                      <a:pt x="658" y="3367"/>
                      <a:pt x="658" y="341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6531769" y="-902320"/>
                <a:ext cx="107003" cy="141379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2920" extrusionOk="0">
                    <a:moveTo>
                      <a:pt x="632" y="2894"/>
                    </a:moveTo>
                    <a:cubicBezTo>
                      <a:pt x="579" y="2894"/>
                      <a:pt x="527" y="2894"/>
                      <a:pt x="474" y="2920"/>
                    </a:cubicBezTo>
                    <a:cubicBezTo>
                      <a:pt x="395" y="2867"/>
                      <a:pt x="395" y="2815"/>
                      <a:pt x="342" y="2762"/>
                    </a:cubicBezTo>
                    <a:cubicBezTo>
                      <a:pt x="53" y="2420"/>
                      <a:pt x="1" y="1947"/>
                      <a:pt x="158" y="1552"/>
                    </a:cubicBezTo>
                    <a:cubicBezTo>
                      <a:pt x="290" y="1184"/>
                      <a:pt x="474" y="921"/>
                      <a:pt x="658" y="553"/>
                    </a:cubicBezTo>
                    <a:cubicBezTo>
                      <a:pt x="763" y="343"/>
                      <a:pt x="868" y="53"/>
                      <a:pt x="1158" y="1"/>
                    </a:cubicBezTo>
                    <a:cubicBezTo>
                      <a:pt x="1237" y="1"/>
                      <a:pt x="1342" y="1"/>
                      <a:pt x="1421" y="1"/>
                    </a:cubicBezTo>
                    <a:cubicBezTo>
                      <a:pt x="1552" y="158"/>
                      <a:pt x="1657" y="27"/>
                      <a:pt x="1789" y="185"/>
                    </a:cubicBezTo>
                    <a:cubicBezTo>
                      <a:pt x="1789" y="132"/>
                      <a:pt x="1842" y="185"/>
                      <a:pt x="1868" y="158"/>
                    </a:cubicBezTo>
                    <a:cubicBezTo>
                      <a:pt x="1947" y="316"/>
                      <a:pt x="2052" y="474"/>
                      <a:pt x="1999" y="579"/>
                    </a:cubicBezTo>
                    <a:cubicBezTo>
                      <a:pt x="2052" y="632"/>
                      <a:pt x="2078" y="606"/>
                      <a:pt x="2105" y="632"/>
                    </a:cubicBezTo>
                    <a:cubicBezTo>
                      <a:pt x="2210" y="947"/>
                      <a:pt x="1973" y="1132"/>
                      <a:pt x="1842" y="1368"/>
                    </a:cubicBezTo>
                    <a:cubicBezTo>
                      <a:pt x="1579" y="1947"/>
                      <a:pt x="1184" y="2447"/>
                      <a:pt x="684" y="2841"/>
                    </a:cubicBezTo>
                    <a:cubicBezTo>
                      <a:pt x="684" y="2867"/>
                      <a:pt x="632" y="2867"/>
                      <a:pt x="632" y="289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10"/>
            <p:cNvSpPr/>
            <p:nvPr/>
          </p:nvSpPr>
          <p:spPr>
            <a:xfrm rot="-8944556">
              <a:off x="-4410710" y="3933642"/>
              <a:ext cx="170612" cy="261741"/>
            </a:xfrm>
            <a:custGeom>
              <a:avLst/>
              <a:gdLst/>
              <a:ahLst/>
              <a:cxnLst/>
              <a:rect l="l" t="t" r="r" b="b"/>
              <a:pathLst>
                <a:path w="2316" h="3499" extrusionOk="0">
                  <a:moveTo>
                    <a:pt x="500" y="3498"/>
                  </a:moveTo>
                  <a:cubicBezTo>
                    <a:pt x="448" y="3472"/>
                    <a:pt x="395" y="3472"/>
                    <a:pt x="343" y="3498"/>
                  </a:cubicBezTo>
                  <a:cubicBezTo>
                    <a:pt x="264" y="3420"/>
                    <a:pt x="264" y="3367"/>
                    <a:pt x="237" y="3288"/>
                  </a:cubicBezTo>
                  <a:cubicBezTo>
                    <a:pt x="27" y="2867"/>
                    <a:pt x="1" y="2394"/>
                    <a:pt x="185" y="1947"/>
                  </a:cubicBezTo>
                  <a:cubicBezTo>
                    <a:pt x="343" y="1552"/>
                    <a:pt x="527" y="1237"/>
                    <a:pt x="658" y="842"/>
                  </a:cubicBezTo>
                  <a:cubicBezTo>
                    <a:pt x="737" y="579"/>
                    <a:pt x="790" y="290"/>
                    <a:pt x="1053" y="132"/>
                  </a:cubicBezTo>
                  <a:cubicBezTo>
                    <a:pt x="1158" y="132"/>
                    <a:pt x="1237" y="106"/>
                    <a:pt x="1342" y="53"/>
                  </a:cubicBezTo>
                  <a:cubicBezTo>
                    <a:pt x="1500" y="185"/>
                    <a:pt x="1552" y="1"/>
                    <a:pt x="1736" y="132"/>
                  </a:cubicBezTo>
                  <a:cubicBezTo>
                    <a:pt x="1736" y="79"/>
                    <a:pt x="1789" y="79"/>
                    <a:pt x="1815" y="53"/>
                  </a:cubicBezTo>
                  <a:cubicBezTo>
                    <a:pt x="1947" y="185"/>
                    <a:pt x="2052" y="342"/>
                    <a:pt x="2026" y="474"/>
                  </a:cubicBezTo>
                  <a:cubicBezTo>
                    <a:pt x="2105" y="527"/>
                    <a:pt x="2105" y="474"/>
                    <a:pt x="2157" y="500"/>
                  </a:cubicBezTo>
                  <a:cubicBezTo>
                    <a:pt x="2315" y="868"/>
                    <a:pt x="2078" y="1158"/>
                    <a:pt x="1947" y="1473"/>
                  </a:cubicBezTo>
                  <a:cubicBezTo>
                    <a:pt x="1658" y="2236"/>
                    <a:pt x="1184" y="3025"/>
                    <a:pt x="553" y="3420"/>
                  </a:cubicBezTo>
                  <a:cubicBezTo>
                    <a:pt x="553" y="3446"/>
                    <a:pt x="527" y="3472"/>
                    <a:pt x="500" y="34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/>
            <p:nvPr/>
          </p:nvSpPr>
          <p:spPr>
            <a:xfrm rot="-8944556">
              <a:off x="-3981587" y="4160850"/>
              <a:ext cx="158973" cy="196811"/>
            </a:xfrm>
            <a:custGeom>
              <a:avLst/>
              <a:gdLst/>
              <a:ahLst/>
              <a:cxnLst/>
              <a:rect l="l" t="t" r="r" b="b"/>
              <a:pathLst>
                <a:path w="2158" h="2631" extrusionOk="0">
                  <a:moveTo>
                    <a:pt x="553" y="2631"/>
                  </a:moveTo>
                  <a:cubicBezTo>
                    <a:pt x="500" y="2605"/>
                    <a:pt x="448" y="2605"/>
                    <a:pt x="395" y="2631"/>
                  </a:cubicBezTo>
                  <a:cubicBezTo>
                    <a:pt x="316" y="2578"/>
                    <a:pt x="316" y="2526"/>
                    <a:pt x="264" y="2473"/>
                  </a:cubicBezTo>
                  <a:cubicBezTo>
                    <a:pt x="27" y="2131"/>
                    <a:pt x="1" y="1710"/>
                    <a:pt x="158" y="1342"/>
                  </a:cubicBezTo>
                  <a:cubicBezTo>
                    <a:pt x="316" y="1000"/>
                    <a:pt x="500" y="790"/>
                    <a:pt x="658" y="501"/>
                  </a:cubicBezTo>
                  <a:cubicBezTo>
                    <a:pt x="763" y="290"/>
                    <a:pt x="842" y="53"/>
                    <a:pt x="1132" y="1"/>
                  </a:cubicBezTo>
                  <a:cubicBezTo>
                    <a:pt x="1210" y="27"/>
                    <a:pt x="1289" y="27"/>
                    <a:pt x="1368" y="27"/>
                  </a:cubicBezTo>
                  <a:cubicBezTo>
                    <a:pt x="1500" y="185"/>
                    <a:pt x="1579" y="80"/>
                    <a:pt x="1710" y="211"/>
                  </a:cubicBezTo>
                  <a:cubicBezTo>
                    <a:pt x="1710" y="185"/>
                    <a:pt x="1763" y="211"/>
                    <a:pt x="1789" y="211"/>
                  </a:cubicBezTo>
                  <a:cubicBezTo>
                    <a:pt x="1894" y="369"/>
                    <a:pt x="1999" y="527"/>
                    <a:pt x="1947" y="632"/>
                  </a:cubicBezTo>
                  <a:cubicBezTo>
                    <a:pt x="1999" y="685"/>
                    <a:pt x="2026" y="658"/>
                    <a:pt x="2052" y="685"/>
                  </a:cubicBezTo>
                  <a:cubicBezTo>
                    <a:pt x="2157" y="1027"/>
                    <a:pt x="1921" y="1158"/>
                    <a:pt x="1815" y="1368"/>
                  </a:cubicBezTo>
                  <a:cubicBezTo>
                    <a:pt x="1552" y="1894"/>
                    <a:pt x="1105" y="2342"/>
                    <a:pt x="579" y="2605"/>
                  </a:cubicBezTo>
                  <a:cubicBezTo>
                    <a:pt x="579" y="2605"/>
                    <a:pt x="553" y="2605"/>
                    <a:pt x="553" y="26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0"/>
          <p:cNvSpPr/>
          <p:nvPr/>
        </p:nvSpPr>
        <p:spPr>
          <a:xfrm rot="-7536105">
            <a:off x="2707318" y="3873052"/>
            <a:ext cx="3316034" cy="2493078"/>
          </a:xfrm>
          <a:custGeom>
            <a:avLst/>
            <a:gdLst/>
            <a:ahLst/>
            <a:cxnLst/>
            <a:rect l="l" t="t" r="r" b="b"/>
            <a:pathLst>
              <a:path w="43554" h="32745" extrusionOk="0">
                <a:moveTo>
                  <a:pt x="29832" y="4615"/>
                </a:moveTo>
                <a:cubicBezTo>
                  <a:pt x="30073" y="4615"/>
                  <a:pt x="29871" y="4820"/>
                  <a:pt x="30009" y="4866"/>
                </a:cubicBezTo>
                <a:cubicBezTo>
                  <a:pt x="29760" y="4911"/>
                  <a:pt x="29612" y="4929"/>
                  <a:pt x="29530" y="4929"/>
                </a:cubicBezTo>
                <a:cubicBezTo>
                  <a:pt x="29274" y="4929"/>
                  <a:pt x="29667" y="4749"/>
                  <a:pt x="29667" y="4630"/>
                </a:cubicBezTo>
                <a:lnTo>
                  <a:pt x="29693" y="4630"/>
                </a:lnTo>
                <a:cubicBezTo>
                  <a:pt x="29751" y="4619"/>
                  <a:pt x="29796" y="4615"/>
                  <a:pt x="29832" y="4615"/>
                </a:cubicBezTo>
                <a:close/>
                <a:moveTo>
                  <a:pt x="34397" y="4696"/>
                </a:moveTo>
                <a:cubicBezTo>
                  <a:pt x="34574" y="4696"/>
                  <a:pt x="34562" y="4792"/>
                  <a:pt x="34716" y="4814"/>
                </a:cubicBezTo>
                <a:cubicBezTo>
                  <a:pt x="34374" y="4893"/>
                  <a:pt x="34322" y="4972"/>
                  <a:pt x="33954" y="5077"/>
                </a:cubicBezTo>
                <a:cubicBezTo>
                  <a:pt x="33678" y="4951"/>
                  <a:pt x="34407" y="4802"/>
                  <a:pt x="34246" y="4697"/>
                </a:cubicBezTo>
                <a:lnTo>
                  <a:pt x="34246" y="4697"/>
                </a:lnTo>
                <a:lnTo>
                  <a:pt x="34269" y="4709"/>
                </a:lnTo>
                <a:cubicBezTo>
                  <a:pt x="34321" y="4700"/>
                  <a:pt x="34363" y="4696"/>
                  <a:pt x="34397" y="4696"/>
                </a:cubicBezTo>
                <a:close/>
                <a:moveTo>
                  <a:pt x="32306" y="3208"/>
                </a:moveTo>
                <a:cubicBezTo>
                  <a:pt x="33257" y="3208"/>
                  <a:pt x="32346" y="4051"/>
                  <a:pt x="33308" y="4051"/>
                </a:cubicBezTo>
                <a:cubicBezTo>
                  <a:pt x="33321" y="4051"/>
                  <a:pt x="33335" y="4051"/>
                  <a:pt x="33349" y="4051"/>
                </a:cubicBezTo>
                <a:lnTo>
                  <a:pt x="33349" y="4051"/>
                </a:lnTo>
                <a:cubicBezTo>
                  <a:pt x="33007" y="4630"/>
                  <a:pt x="33270" y="4972"/>
                  <a:pt x="33191" y="5498"/>
                </a:cubicBezTo>
                <a:cubicBezTo>
                  <a:pt x="33559" y="5392"/>
                  <a:pt x="33270" y="5340"/>
                  <a:pt x="33533" y="5235"/>
                </a:cubicBezTo>
                <a:cubicBezTo>
                  <a:pt x="33664" y="5200"/>
                  <a:pt x="33759" y="5186"/>
                  <a:pt x="33822" y="5186"/>
                </a:cubicBezTo>
                <a:cubicBezTo>
                  <a:pt x="34049" y="5186"/>
                  <a:pt x="33854" y="5374"/>
                  <a:pt x="33401" y="5498"/>
                </a:cubicBezTo>
                <a:cubicBezTo>
                  <a:pt x="33901" y="5498"/>
                  <a:pt x="34374" y="5392"/>
                  <a:pt x="34822" y="5208"/>
                </a:cubicBezTo>
                <a:lnTo>
                  <a:pt x="34822" y="5208"/>
                </a:lnTo>
                <a:cubicBezTo>
                  <a:pt x="34124" y="5572"/>
                  <a:pt x="33531" y="5742"/>
                  <a:pt x="33153" y="5742"/>
                </a:cubicBezTo>
                <a:cubicBezTo>
                  <a:pt x="32847" y="5742"/>
                  <a:pt x="32682" y="5630"/>
                  <a:pt x="32718" y="5419"/>
                </a:cubicBezTo>
                <a:lnTo>
                  <a:pt x="32718" y="5419"/>
                </a:lnTo>
                <a:cubicBezTo>
                  <a:pt x="32455" y="5524"/>
                  <a:pt x="32481" y="5603"/>
                  <a:pt x="32402" y="5708"/>
                </a:cubicBezTo>
                <a:cubicBezTo>
                  <a:pt x="32260" y="5751"/>
                  <a:pt x="32173" y="5767"/>
                  <a:pt x="32117" y="5767"/>
                </a:cubicBezTo>
                <a:cubicBezTo>
                  <a:pt x="31971" y="5767"/>
                  <a:pt x="32040" y="5660"/>
                  <a:pt x="31895" y="5660"/>
                </a:cubicBezTo>
                <a:cubicBezTo>
                  <a:pt x="31859" y="5660"/>
                  <a:pt x="31811" y="5666"/>
                  <a:pt x="31744" y="5682"/>
                </a:cubicBezTo>
                <a:cubicBezTo>
                  <a:pt x="31981" y="5576"/>
                  <a:pt x="32244" y="5471"/>
                  <a:pt x="32507" y="5419"/>
                </a:cubicBezTo>
                <a:cubicBezTo>
                  <a:pt x="32218" y="5103"/>
                  <a:pt x="32113" y="5103"/>
                  <a:pt x="31876" y="4787"/>
                </a:cubicBezTo>
                <a:cubicBezTo>
                  <a:pt x="32612" y="4524"/>
                  <a:pt x="31823" y="4577"/>
                  <a:pt x="32560" y="4314"/>
                </a:cubicBezTo>
                <a:cubicBezTo>
                  <a:pt x="32541" y="4309"/>
                  <a:pt x="32522" y="4307"/>
                  <a:pt x="32503" y="4307"/>
                </a:cubicBezTo>
                <a:cubicBezTo>
                  <a:pt x="32314" y="4307"/>
                  <a:pt x="32132" y="4524"/>
                  <a:pt x="31797" y="4524"/>
                </a:cubicBezTo>
                <a:cubicBezTo>
                  <a:pt x="31850" y="4209"/>
                  <a:pt x="32402" y="4104"/>
                  <a:pt x="31981" y="3893"/>
                </a:cubicBezTo>
                <a:lnTo>
                  <a:pt x="31981" y="3893"/>
                </a:lnTo>
                <a:cubicBezTo>
                  <a:pt x="31429" y="4051"/>
                  <a:pt x="32323" y="4077"/>
                  <a:pt x="31481" y="4235"/>
                </a:cubicBezTo>
                <a:cubicBezTo>
                  <a:pt x="31718" y="3998"/>
                  <a:pt x="31508" y="3920"/>
                  <a:pt x="31113" y="3867"/>
                </a:cubicBezTo>
                <a:cubicBezTo>
                  <a:pt x="31429" y="3762"/>
                  <a:pt x="31771" y="3683"/>
                  <a:pt x="32086" y="3630"/>
                </a:cubicBezTo>
                <a:cubicBezTo>
                  <a:pt x="32096" y="3593"/>
                  <a:pt x="32059" y="3575"/>
                  <a:pt x="31985" y="3575"/>
                </a:cubicBezTo>
                <a:cubicBezTo>
                  <a:pt x="31851" y="3575"/>
                  <a:pt x="31594" y="3634"/>
                  <a:pt x="31271" y="3735"/>
                </a:cubicBezTo>
                <a:cubicBezTo>
                  <a:pt x="30982" y="3604"/>
                  <a:pt x="31560" y="3420"/>
                  <a:pt x="31955" y="3236"/>
                </a:cubicBezTo>
                <a:cubicBezTo>
                  <a:pt x="32094" y="3217"/>
                  <a:pt x="32209" y="3208"/>
                  <a:pt x="32306" y="3208"/>
                </a:cubicBezTo>
                <a:close/>
                <a:moveTo>
                  <a:pt x="28564" y="5813"/>
                </a:moveTo>
                <a:cubicBezTo>
                  <a:pt x="28706" y="5813"/>
                  <a:pt x="28224" y="6030"/>
                  <a:pt x="28483" y="6050"/>
                </a:cubicBezTo>
                <a:cubicBezTo>
                  <a:pt x="28368" y="6066"/>
                  <a:pt x="28281" y="6074"/>
                  <a:pt x="28217" y="6074"/>
                </a:cubicBezTo>
                <a:cubicBezTo>
                  <a:pt x="27976" y="6074"/>
                  <a:pt x="28064" y="5970"/>
                  <a:pt x="28168" y="5866"/>
                </a:cubicBezTo>
                <a:lnTo>
                  <a:pt x="28168" y="5866"/>
                </a:lnTo>
                <a:lnTo>
                  <a:pt x="28194" y="5892"/>
                </a:lnTo>
                <a:cubicBezTo>
                  <a:pt x="28410" y="5835"/>
                  <a:pt x="28518" y="5813"/>
                  <a:pt x="28564" y="5813"/>
                </a:cubicBezTo>
                <a:close/>
                <a:moveTo>
                  <a:pt x="33743" y="5734"/>
                </a:moveTo>
                <a:cubicBezTo>
                  <a:pt x="33664" y="5971"/>
                  <a:pt x="33270" y="6181"/>
                  <a:pt x="32954" y="6523"/>
                </a:cubicBezTo>
                <a:cubicBezTo>
                  <a:pt x="32854" y="6535"/>
                  <a:pt x="32773" y="6540"/>
                  <a:pt x="32707" y="6540"/>
                </a:cubicBezTo>
                <a:cubicBezTo>
                  <a:pt x="32176" y="6540"/>
                  <a:pt x="32701" y="6193"/>
                  <a:pt x="32349" y="6076"/>
                </a:cubicBezTo>
                <a:cubicBezTo>
                  <a:pt x="32823" y="5945"/>
                  <a:pt x="33112" y="5918"/>
                  <a:pt x="33743" y="5734"/>
                </a:cubicBezTo>
                <a:close/>
                <a:moveTo>
                  <a:pt x="33822" y="6602"/>
                </a:moveTo>
                <a:lnTo>
                  <a:pt x="33822" y="6602"/>
                </a:lnTo>
                <a:cubicBezTo>
                  <a:pt x="33260" y="6781"/>
                  <a:pt x="33889" y="6910"/>
                  <a:pt x="33227" y="7110"/>
                </a:cubicBezTo>
                <a:lnTo>
                  <a:pt x="33227" y="7110"/>
                </a:lnTo>
                <a:cubicBezTo>
                  <a:pt x="33577" y="6831"/>
                  <a:pt x="32445" y="7009"/>
                  <a:pt x="32796" y="6734"/>
                </a:cubicBezTo>
                <a:cubicBezTo>
                  <a:pt x="33270" y="6628"/>
                  <a:pt x="33349" y="6707"/>
                  <a:pt x="33822" y="6602"/>
                </a:cubicBezTo>
                <a:close/>
                <a:moveTo>
                  <a:pt x="29140" y="7130"/>
                </a:moveTo>
                <a:cubicBezTo>
                  <a:pt x="29236" y="7130"/>
                  <a:pt x="29239" y="7163"/>
                  <a:pt x="29088" y="7233"/>
                </a:cubicBezTo>
                <a:lnTo>
                  <a:pt x="29114" y="7260"/>
                </a:lnTo>
                <a:cubicBezTo>
                  <a:pt x="28894" y="7329"/>
                  <a:pt x="28765" y="7353"/>
                  <a:pt x="28679" y="7353"/>
                </a:cubicBezTo>
                <a:cubicBezTo>
                  <a:pt x="28571" y="7353"/>
                  <a:pt x="28530" y="7315"/>
                  <a:pt x="28457" y="7286"/>
                </a:cubicBezTo>
                <a:cubicBezTo>
                  <a:pt x="28750" y="7183"/>
                  <a:pt x="29019" y="7130"/>
                  <a:pt x="29140" y="7130"/>
                </a:cubicBezTo>
                <a:close/>
                <a:moveTo>
                  <a:pt x="32784" y="7223"/>
                </a:moveTo>
                <a:cubicBezTo>
                  <a:pt x="32929" y="7223"/>
                  <a:pt x="32492" y="7401"/>
                  <a:pt x="32428" y="7444"/>
                </a:cubicBezTo>
                <a:cubicBezTo>
                  <a:pt x="32276" y="7486"/>
                  <a:pt x="32192" y="7498"/>
                  <a:pt x="32136" y="7498"/>
                </a:cubicBezTo>
                <a:cubicBezTo>
                  <a:pt x="32055" y="7498"/>
                  <a:pt x="32031" y="7473"/>
                  <a:pt x="31947" y="7473"/>
                </a:cubicBezTo>
                <a:cubicBezTo>
                  <a:pt x="31911" y="7473"/>
                  <a:pt x="31864" y="7478"/>
                  <a:pt x="31797" y="7491"/>
                </a:cubicBezTo>
                <a:lnTo>
                  <a:pt x="31797" y="7491"/>
                </a:lnTo>
                <a:cubicBezTo>
                  <a:pt x="31819" y="7366"/>
                  <a:pt x="32560" y="7389"/>
                  <a:pt x="32560" y="7260"/>
                </a:cubicBezTo>
                <a:cubicBezTo>
                  <a:pt x="32678" y="7234"/>
                  <a:pt x="32748" y="7223"/>
                  <a:pt x="32784" y="7223"/>
                </a:cubicBezTo>
                <a:close/>
                <a:moveTo>
                  <a:pt x="32639" y="7444"/>
                </a:moveTo>
                <a:cubicBezTo>
                  <a:pt x="33191" y="7575"/>
                  <a:pt x="33112" y="8285"/>
                  <a:pt x="32086" y="8364"/>
                </a:cubicBezTo>
                <a:cubicBezTo>
                  <a:pt x="32849" y="7970"/>
                  <a:pt x="31902" y="7943"/>
                  <a:pt x="32612" y="7444"/>
                </a:cubicBezTo>
                <a:close/>
                <a:moveTo>
                  <a:pt x="29553" y="7275"/>
                </a:moveTo>
                <a:cubicBezTo>
                  <a:pt x="29648" y="7275"/>
                  <a:pt x="29732" y="7287"/>
                  <a:pt x="29798" y="7312"/>
                </a:cubicBezTo>
                <a:cubicBezTo>
                  <a:pt x="29640" y="7365"/>
                  <a:pt x="29588" y="7339"/>
                  <a:pt x="29377" y="7391"/>
                </a:cubicBezTo>
                <a:cubicBezTo>
                  <a:pt x="29535" y="7865"/>
                  <a:pt x="29825" y="7838"/>
                  <a:pt x="30298" y="8128"/>
                </a:cubicBezTo>
                <a:cubicBezTo>
                  <a:pt x="29782" y="8302"/>
                  <a:pt x="29409" y="8368"/>
                  <a:pt x="29136" y="8368"/>
                </a:cubicBezTo>
                <a:cubicBezTo>
                  <a:pt x="28379" y="8368"/>
                  <a:pt x="28381" y="7857"/>
                  <a:pt x="28200" y="7703"/>
                </a:cubicBezTo>
                <a:lnTo>
                  <a:pt x="28200" y="7703"/>
                </a:lnTo>
                <a:cubicBezTo>
                  <a:pt x="28581" y="7472"/>
                  <a:pt x="29163" y="7275"/>
                  <a:pt x="29553" y="7275"/>
                </a:cubicBezTo>
                <a:close/>
                <a:moveTo>
                  <a:pt x="36663" y="4919"/>
                </a:moveTo>
                <a:lnTo>
                  <a:pt x="36663" y="4919"/>
                </a:lnTo>
                <a:cubicBezTo>
                  <a:pt x="37662" y="5077"/>
                  <a:pt x="36636" y="5708"/>
                  <a:pt x="37083" y="6050"/>
                </a:cubicBezTo>
                <a:lnTo>
                  <a:pt x="36452" y="6208"/>
                </a:lnTo>
                <a:cubicBezTo>
                  <a:pt x="37136" y="6655"/>
                  <a:pt x="37557" y="7339"/>
                  <a:pt x="36978" y="8206"/>
                </a:cubicBezTo>
                <a:cubicBezTo>
                  <a:pt x="36987" y="8209"/>
                  <a:pt x="36999" y="8211"/>
                  <a:pt x="37014" y="8211"/>
                </a:cubicBezTo>
                <a:cubicBezTo>
                  <a:pt x="37100" y="8211"/>
                  <a:pt x="37267" y="8165"/>
                  <a:pt x="37351" y="8165"/>
                </a:cubicBezTo>
                <a:cubicBezTo>
                  <a:pt x="37376" y="8165"/>
                  <a:pt x="37394" y="8169"/>
                  <a:pt x="37399" y="8180"/>
                </a:cubicBezTo>
                <a:cubicBezTo>
                  <a:pt x="37373" y="8259"/>
                  <a:pt x="37241" y="8391"/>
                  <a:pt x="37110" y="8496"/>
                </a:cubicBezTo>
                <a:lnTo>
                  <a:pt x="37083" y="8496"/>
                </a:lnTo>
                <a:cubicBezTo>
                  <a:pt x="36940" y="8533"/>
                  <a:pt x="36842" y="8548"/>
                  <a:pt x="36775" y="8548"/>
                </a:cubicBezTo>
                <a:cubicBezTo>
                  <a:pt x="36561" y="8548"/>
                  <a:pt x="36664" y="8392"/>
                  <a:pt x="36584" y="8312"/>
                </a:cubicBezTo>
                <a:lnTo>
                  <a:pt x="36584" y="8312"/>
                </a:lnTo>
                <a:cubicBezTo>
                  <a:pt x="36400" y="8338"/>
                  <a:pt x="36189" y="8417"/>
                  <a:pt x="36005" y="8496"/>
                </a:cubicBezTo>
                <a:cubicBezTo>
                  <a:pt x="35479" y="8259"/>
                  <a:pt x="35795" y="7470"/>
                  <a:pt x="34480" y="7233"/>
                </a:cubicBezTo>
                <a:cubicBezTo>
                  <a:pt x="34716" y="6970"/>
                  <a:pt x="35032" y="6786"/>
                  <a:pt x="35348" y="6681"/>
                </a:cubicBezTo>
                <a:cubicBezTo>
                  <a:pt x="35324" y="6671"/>
                  <a:pt x="35297" y="6666"/>
                  <a:pt x="35266" y="6666"/>
                </a:cubicBezTo>
                <a:cubicBezTo>
                  <a:pt x="35057" y="6666"/>
                  <a:pt x="34696" y="6875"/>
                  <a:pt x="34374" y="6944"/>
                </a:cubicBezTo>
                <a:cubicBezTo>
                  <a:pt x="34215" y="6898"/>
                  <a:pt x="34867" y="6635"/>
                  <a:pt x="34647" y="6635"/>
                </a:cubicBezTo>
                <a:cubicBezTo>
                  <a:pt x="34613" y="6635"/>
                  <a:pt x="34559" y="6641"/>
                  <a:pt x="34480" y="6655"/>
                </a:cubicBezTo>
                <a:cubicBezTo>
                  <a:pt x="34637" y="6497"/>
                  <a:pt x="34769" y="6550"/>
                  <a:pt x="35269" y="6418"/>
                </a:cubicBezTo>
                <a:cubicBezTo>
                  <a:pt x="34900" y="6313"/>
                  <a:pt x="34611" y="6234"/>
                  <a:pt x="34716" y="6076"/>
                </a:cubicBezTo>
                <a:lnTo>
                  <a:pt x="34716" y="6076"/>
                </a:lnTo>
                <a:cubicBezTo>
                  <a:pt x="34033" y="6234"/>
                  <a:pt x="34453" y="6287"/>
                  <a:pt x="34374" y="6365"/>
                </a:cubicBezTo>
                <a:cubicBezTo>
                  <a:pt x="34299" y="6374"/>
                  <a:pt x="34233" y="6378"/>
                  <a:pt x="34176" y="6378"/>
                </a:cubicBezTo>
                <a:cubicBezTo>
                  <a:pt x="33701" y="6378"/>
                  <a:pt x="33864" y="6103"/>
                  <a:pt x="34217" y="5892"/>
                </a:cubicBezTo>
                <a:cubicBezTo>
                  <a:pt x="34953" y="5655"/>
                  <a:pt x="35558" y="5708"/>
                  <a:pt x="35584" y="5498"/>
                </a:cubicBezTo>
                <a:cubicBezTo>
                  <a:pt x="35596" y="5497"/>
                  <a:pt x="35608" y="5497"/>
                  <a:pt x="35619" y="5497"/>
                </a:cubicBezTo>
                <a:cubicBezTo>
                  <a:pt x="36221" y="5497"/>
                  <a:pt x="35345" y="6123"/>
                  <a:pt x="35816" y="6123"/>
                </a:cubicBezTo>
                <a:cubicBezTo>
                  <a:pt x="35864" y="6123"/>
                  <a:pt x="35926" y="6117"/>
                  <a:pt x="36005" y="6102"/>
                </a:cubicBezTo>
                <a:cubicBezTo>
                  <a:pt x="36400" y="5682"/>
                  <a:pt x="35532" y="5366"/>
                  <a:pt x="36663" y="4919"/>
                </a:cubicBezTo>
                <a:close/>
                <a:moveTo>
                  <a:pt x="36296" y="8758"/>
                </a:moveTo>
                <a:cubicBezTo>
                  <a:pt x="36486" y="8758"/>
                  <a:pt x="36276" y="8926"/>
                  <a:pt x="36189" y="8969"/>
                </a:cubicBezTo>
                <a:cubicBezTo>
                  <a:pt x="36009" y="9009"/>
                  <a:pt x="35902" y="9025"/>
                  <a:pt x="35845" y="9025"/>
                </a:cubicBezTo>
                <a:cubicBezTo>
                  <a:pt x="35679" y="9025"/>
                  <a:pt x="35953" y="8883"/>
                  <a:pt x="36110" y="8785"/>
                </a:cubicBezTo>
                <a:cubicBezTo>
                  <a:pt x="36195" y="8766"/>
                  <a:pt x="36255" y="8758"/>
                  <a:pt x="36296" y="8758"/>
                </a:cubicBezTo>
                <a:close/>
                <a:moveTo>
                  <a:pt x="34217" y="8312"/>
                </a:moveTo>
                <a:cubicBezTo>
                  <a:pt x="35147" y="8415"/>
                  <a:pt x="34324" y="9154"/>
                  <a:pt x="35321" y="9154"/>
                </a:cubicBezTo>
                <a:cubicBezTo>
                  <a:pt x="35338" y="9154"/>
                  <a:pt x="35356" y="9154"/>
                  <a:pt x="35374" y="9153"/>
                </a:cubicBezTo>
                <a:lnTo>
                  <a:pt x="35374" y="9153"/>
                </a:lnTo>
                <a:cubicBezTo>
                  <a:pt x="35058" y="9232"/>
                  <a:pt x="34716" y="9311"/>
                  <a:pt x="34374" y="9337"/>
                </a:cubicBezTo>
                <a:cubicBezTo>
                  <a:pt x="34532" y="9074"/>
                  <a:pt x="34374" y="9048"/>
                  <a:pt x="34401" y="8811"/>
                </a:cubicBezTo>
                <a:lnTo>
                  <a:pt x="34401" y="8811"/>
                </a:lnTo>
                <a:cubicBezTo>
                  <a:pt x="34205" y="8912"/>
                  <a:pt x="34056" y="8953"/>
                  <a:pt x="33950" y="8953"/>
                </a:cubicBezTo>
                <a:cubicBezTo>
                  <a:pt x="33586" y="8953"/>
                  <a:pt x="33728" y="8475"/>
                  <a:pt x="34217" y="8312"/>
                </a:cubicBezTo>
                <a:close/>
                <a:moveTo>
                  <a:pt x="32902" y="8285"/>
                </a:moveTo>
                <a:lnTo>
                  <a:pt x="32902" y="8285"/>
                </a:lnTo>
                <a:cubicBezTo>
                  <a:pt x="33507" y="8391"/>
                  <a:pt x="33138" y="9074"/>
                  <a:pt x="33717" y="9390"/>
                </a:cubicBezTo>
                <a:cubicBezTo>
                  <a:pt x="33583" y="9401"/>
                  <a:pt x="33467" y="9406"/>
                  <a:pt x="33367" y="9406"/>
                </a:cubicBezTo>
                <a:cubicBezTo>
                  <a:pt x="32291" y="9406"/>
                  <a:pt x="33008" y="8816"/>
                  <a:pt x="32617" y="8542"/>
                </a:cubicBezTo>
                <a:lnTo>
                  <a:pt x="32617" y="8542"/>
                </a:lnTo>
                <a:cubicBezTo>
                  <a:pt x="33181" y="8415"/>
                  <a:pt x="32902" y="8363"/>
                  <a:pt x="32902" y="8285"/>
                </a:cubicBezTo>
                <a:close/>
                <a:moveTo>
                  <a:pt x="22802" y="7759"/>
                </a:moveTo>
                <a:cubicBezTo>
                  <a:pt x="23828" y="7917"/>
                  <a:pt x="23460" y="8706"/>
                  <a:pt x="23513" y="9127"/>
                </a:cubicBezTo>
                <a:cubicBezTo>
                  <a:pt x="23531" y="9131"/>
                  <a:pt x="23551" y="9133"/>
                  <a:pt x="23573" y="9133"/>
                </a:cubicBezTo>
                <a:cubicBezTo>
                  <a:pt x="23841" y="9133"/>
                  <a:pt x="24372" y="8860"/>
                  <a:pt x="24275" y="8811"/>
                </a:cubicBezTo>
                <a:cubicBezTo>
                  <a:pt x="24376" y="8787"/>
                  <a:pt x="24440" y="8777"/>
                  <a:pt x="24478" y="8777"/>
                </a:cubicBezTo>
                <a:cubicBezTo>
                  <a:pt x="24647" y="8777"/>
                  <a:pt x="24290" y="8979"/>
                  <a:pt x="24354" y="9022"/>
                </a:cubicBezTo>
                <a:cubicBezTo>
                  <a:pt x="23986" y="9127"/>
                  <a:pt x="23907" y="9074"/>
                  <a:pt x="23539" y="9206"/>
                </a:cubicBezTo>
                <a:cubicBezTo>
                  <a:pt x="23118" y="9337"/>
                  <a:pt x="23539" y="9390"/>
                  <a:pt x="23434" y="9495"/>
                </a:cubicBezTo>
                <a:cubicBezTo>
                  <a:pt x="23403" y="9495"/>
                  <a:pt x="23374" y="9496"/>
                  <a:pt x="23345" y="9496"/>
                </a:cubicBezTo>
                <a:cubicBezTo>
                  <a:pt x="21366" y="9496"/>
                  <a:pt x="22612" y="8617"/>
                  <a:pt x="22198" y="7943"/>
                </a:cubicBezTo>
                <a:lnTo>
                  <a:pt x="22198" y="7943"/>
                </a:lnTo>
                <a:lnTo>
                  <a:pt x="22224" y="7970"/>
                </a:lnTo>
                <a:cubicBezTo>
                  <a:pt x="22434" y="7943"/>
                  <a:pt x="22618" y="7865"/>
                  <a:pt x="22802" y="7759"/>
                </a:cubicBezTo>
                <a:close/>
                <a:moveTo>
                  <a:pt x="35134" y="9331"/>
                </a:moveTo>
                <a:cubicBezTo>
                  <a:pt x="35262" y="9331"/>
                  <a:pt x="35295" y="9377"/>
                  <a:pt x="35269" y="9443"/>
                </a:cubicBezTo>
                <a:lnTo>
                  <a:pt x="35269" y="9469"/>
                </a:lnTo>
                <a:cubicBezTo>
                  <a:pt x="35006" y="9548"/>
                  <a:pt x="34900" y="9554"/>
                  <a:pt x="34812" y="9554"/>
                </a:cubicBezTo>
                <a:cubicBezTo>
                  <a:pt x="34794" y="9554"/>
                  <a:pt x="34777" y="9554"/>
                  <a:pt x="34759" y="9554"/>
                </a:cubicBezTo>
                <a:cubicBezTo>
                  <a:pt x="34689" y="9554"/>
                  <a:pt x="34611" y="9558"/>
                  <a:pt x="34453" y="9600"/>
                </a:cubicBezTo>
                <a:cubicBezTo>
                  <a:pt x="33980" y="10047"/>
                  <a:pt x="34690" y="10179"/>
                  <a:pt x="33322" y="10652"/>
                </a:cubicBezTo>
                <a:cubicBezTo>
                  <a:pt x="33533" y="10337"/>
                  <a:pt x="33033" y="10337"/>
                  <a:pt x="32533" y="10258"/>
                </a:cubicBezTo>
                <a:cubicBezTo>
                  <a:pt x="32718" y="10153"/>
                  <a:pt x="33033" y="10047"/>
                  <a:pt x="33086" y="9969"/>
                </a:cubicBezTo>
                <a:cubicBezTo>
                  <a:pt x="33216" y="9947"/>
                  <a:pt x="33299" y="9937"/>
                  <a:pt x="33349" y="9937"/>
                </a:cubicBezTo>
                <a:cubicBezTo>
                  <a:pt x="33480" y="9937"/>
                  <a:pt x="33387" y="10005"/>
                  <a:pt x="33349" y="10100"/>
                </a:cubicBezTo>
                <a:cubicBezTo>
                  <a:pt x="34085" y="9863"/>
                  <a:pt x="34427" y="9653"/>
                  <a:pt x="34427" y="9495"/>
                </a:cubicBezTo>
                <a:cubicBezTo>
                  <a:pt x="34782" y="9377"/>
                  <a:pt x="35006" y="9331"/>
                  <a:pt x="35134" y="9331"/>
                </a:cubicBezTo>
                <a:close/>
                <a:moveTo>
                  <a:pt x="24780" y="10512"/>
                </a:moveTo>
                <a:cubicBezTo>
                  <a:pt x="24711" y="10580"/>
                  <a:pt x="24623" y="10653"/>
                  <a:pt x="24512" y="10731"/>
                </a:cubicBezTo>
                <a:lnTo>
                  <a:pt x="24538" y="10731"/>
                </a:lnTo>
                <a:cubicBezTo>
                  <a:pt x="24518" y="10732"/>
                  <a:pt x="24501" y="10733"/>
                  <a:pt x="24487" y="10733"/>
                </a:cubicBezTo>
                <a:cubicBezTo>
                  <a:pt x="24288" y="10733"/>
                  <a:pt x="24612" y="10617"/>
                  <a:pt x="24780" y="10512"/>
                </a:cubicBezTo>
                <a:close/>
                <a:moveTo>
                  <a:pt x="35172" y="10585"/>
                </a:moveTo>
                <a:cubicBezTo>
                  <a:pt x="35425" y="10585"/>
                  <a:pt x="35218" y="10797"/>
                  <a:pt x="34690" y="10889"/>
                </a:cubicBezTo>
                <a:cubicBezTo>
                  <a:pt x="34532" y="10889"/>
                  <a:pt x="34453" y="10863"/>
                  <a:pt x="34453" y="10810"/>
                </a:cubicBezTo>
                <a:cubicBezTo>
                  <a:pt x="34637" y="10758"/>
                  <a:pt x="34848" y="10705"/>
                  <a:pt x="35032" y="10600"/>
                </a:cubicBezTo>
                <a:cubicBezTo>
                  <a:pt x="35089" y="10590"/>
                  <a:pt x="35135" y="10585"/>
                  <a:pt x="35172" y="10585"/>
                </a:cubicBezTo>
                <a:close/>
                <a:moveTo>
                  <a:pt x="24170" y="9153"/>
                </a:moveTo>
                <a:lnTo>
                  <a:pt x="24170" y="9153"/>
                </a:lnTo>
                <a:cubicBezTo>
                  <a:pt x="24124" y="9609"/>
                  <a:pt x="25364" y="9789"/>
                  <a:pt x="24872" y="10411"/>
                </a:cubicBezTo>
                <a:lnTo>
                  <a:pt x="24872" y="10411"/>
                </a:lnTo>
                <a:cubicBezTo>
                  <a:pt x="24869" y="10403"/>
                  <a:pt x="24864" y="10396"/>
                  <a:pt x="24854" y="10389"/>
                </a:cubicBezTo>
                <a:lnTo>
                  <a:pt x="24854" y="10389"/>
                </a:lnTo>
                <a:cubicBezTo>
                  <a:pt x="24643" y="10442"/>
                  <a:pt x="24696" y="10468"/>
                  <a:pt x="24670" y="10495"/>
                </a:cubicBezTo>
                <a:cubicBezTo>
                  <a:pt x="24609" y="10511"/>
                  <a:pt x="24569" y="10517"/>
                  <a:pt x="24541" y="10517"/>
                </a:cubicBezTo>
                <a:cubicBezTo>
                  <a:pt x="24464" y="10517"/>
                  <a:pt x="24477" y="10472"/>
                  <a:pt x="24391" y="10472"/>
                </a:cubicBezTo>
                <a:cubicBezTo>
                  <a:pt x="24360" y="10472"/>
                  <a:pt x="24316" y="10478"/>
                  <a:pt x="24249" y="10495"/>
                </a:cubicBezTo>
                <a:cubicBezTo>
                  <a:pt x="23802" y="10652"/>
                  <a:pt x="24249" y="10758"/>
                  <a:pt x="24144" y="10889"/>
                </a:cubicBezTo>
                <a:cubicBezTo>
                  <a:pt x="24065" y="10895"/>
                  <a:pt x="23993" y="10898"/>
                  <a:pt x="23928" y="10898"/>
                </a:cubicBezTo>
                <a:cubicBezTo>
                  <a:pt x="23214" y="10898"/>
                  <a:pt x="23277" y="10546"/>
                  <a:pt x="22798" y="10546"/>
                </a:cubicBezTo>
                <a:cubicBezTo>
                  <a:pt x="22782" y="10546"/>
                  <a:pt x="22766" y="10546"/>
                  <a:pt x="22750" y="10547"/>
                </a:cubicBezTo>
                <a:cubicBezTo>
                  <a:pt x="23118" y="10389"/>
                  <a:pt x="23513" y="10284"/>
                  <a:pt x="23933" y="10232"/>
                </a:cubicBezTo>
                <a:cubicBezTo>
                  <a:pt x="24591" y="10021"/>
                  <a:pt x="23933" y="10126"/>
                  <a:pt x="24249" y="9969"/>
                </a:cubicBezTo>
                <a:cubicBezTo>
                  <a:pt x="24234" y="9967"/>
                  <a:pt x="24219" y="9966"/>
                  <a:pt x="24205" y="9966"/>
                </a:cubicBezTo>
                <a:cubicBezTo>
                  <a:pt x="23950" y="9966"/>
                  <a:pt x="23851" y="10186"/>
                  <a:pt x="23302" y="10310"/>
                </a:cubicBezTo>
                <a:cubicBezTo>
                  <a:pt x="23190" y="10063"/>
                  <a:pt x="23347" y="9931"/>
                  <a:pt x="22966" y="9931"/>
                </a:cubicBezTo>
                <a:cubicBezTo>
                  <a:pt x="22902" y="9931"/>
                  <a:pt x="22822" y="9935"/>
                  <a:pt x="22724" y="9942"/>
                </a:cubicBezTo>
                <a:cubicBezTo>
                  <a:pt x="22987" y="9758"/>
                  <a:pt x="23065" y="9863"/>
                  <a:pt x="22855" y="9679"/>
                </a:cubicBezTo>
                <a:cubicBezTo>
                  <a:pt x="23220" y="9574"/>
                  <a:pt x="23416" y="9536"/>
                  <a:pt x="23518" y="9536"/>
                </a:cubicBezTo>
                <a:cubicBezTo>
                  <a:pt x="23781" y="9536"/>
                  <a:pt x="23415" y="9788"/>
                  <a:pt x="23686" y="9788"/>
                </a:cubicBezTo>
                <a:cubicBezTo>
                  <a:pt x="23704" y="9788"/>
                  <a:pt x="23725" y="9787"/>
                  <a:pt x="23749" y="9784"/>
                </a:cubicBezTo>
                <a:cubicBezTo>
                  <a:pt x="24538" y="9469"/>
                  <a:pt x="22855" y="9521"/>
                  <a:pt x="24170" y="9153"/>
                </a:cubicBezTo>
                <a:close/>
                <a:moveTo>
                  <a:pt x="17768" y="12118"/>
                </a:moveTo>
                <a:cubicBezTo>
                  <a:pt x="18176" y="12118"/>
                  <a:pt x="17621" y="12460"/>
                  <a:pt x="17621" y="12572"/>
                </a:cubicBezTo>
                <a:cubicBezTo>
                  <a:pt x="17447" y="12612"/>
                  <a:pt x="17333" y="12628"/>
                  <a:pt x="17262" y="12628"/>
                </a:cubicBezTo>
                <a:cubicBezTo>
                  <a:pt x="16938" y="12628"/>
                  <a:pt x="17488" y="12297"/>
                  <a:pt x="17196" y="12297"/>
                </a:cubicBezTo>
                <a:cubicBezTo>
                  <a:pt x="17164" y="12297"/>
                  <a:pt x="17122" y="12301"/>
                  <a:pt x="17069" y="12309"/>
                </a:cubicBezTo>
                <a:cubicBezTo>
                  <a:pt x="17122" y="12204"/>
                  <a:pt x="17411" y="12230"/>
                  <a:pt x="17437" y="12151"/>
                </a:cubicBezTo>
                <a:lnTo>
                  <a:pt x="17464" y="12151"/>
                </a:lnTo>
                <a:cubicBezTo>
                  <a:pt x="17599" y="12128"/>
                  <a:pt x="17698" y="12118"/>
                  <a:pt x="17768" y="12118"/>
                </a:cubicBezTo>
                <a:close/>
                <a:moveTo>
                  <a:pt x="17201" y="12625"/>
                </a:moveTo>
                <a:lnTo>
                  <a:pt x="17201" y="12651"/>
                </a:lnTo>
                <a:lnTo>
                  <a:pt x="17279" y="12809"/>
                </a:lnTo>
                <a:cubicBezTo>
                  <a:pt x="17095" y="12835"/>
                  <a:pt x="16911" y="12862"/>
                  <a:pt x="16885" y="12914"/>
                </a:cubicBezTo>
                <a:cubicBezTo>
                  <a:pt x="16824" y="12931"/>
                  <a:pt x="16784" y="12937"/>
                  <a:pt x="16755" y="12937"/>
                </a:cubicBezTo>
                <a:cubicBezTo>
                  <a:pt x="16678" y="12937"/>
                  <a:pt x="16688" y="12891"/>
                  <a:pt x="16594" y="12891"/>
                </a:cubicBezTo>
                <a:cubicBezTo>
                  <a:pt x="16559" y="12891"/>
                  <a:pt x="16510" y="12897"/>
                  <a:pt x="16438" y="12914"/>
                </a:cubicBezTo>
                <a:cubicBezTo>
                  <a:pt x="16464" y="12835"/>
                  <a:pt x="16727" y="12730"/>
                  <a:pt x="17201" y="12625"/>
                </a:cubicBezTo>
                <a:close/>
                <a:moveTo>
                  <a:pt x="35145" y="13626"/>
                </a:moveTo>
                <a:cubicBezTo>
                  <a:pt x="35343" y="13626"/>
                  <a:pt x="35159" y="13817"/>
                  <a:pt x="35269" y="13861"/>
                </a:cubicBezTo>
                <a:cubicBezTo>
                  <a:pt x="34993" y="13925"/>
                  <a:pt x="34847" y="13950"/>
                  <a:pt x="34781" y="13950"/>
                </a:cubicBezTo>
                <a:cubicBezTo>
                  <a:pt x="34576" y="13950"/>
                  <a:pt x="35138" y="13710"/>
                  <a:pt x="34979" y="13651"/>
                </a:cubicBezTo>
                <a:cubicBezTo>
                  <a:pt x="35053" y="13633"/>
                  <a:pt x="35106" y="13626"/>
                  <a:pt x="35145" y="13626"/>
                </a:cubicBezTo>
                <a:close/>
                <a:moveTo>
                  <a:pt x="31383" y="14439"/>
                </a:moveTo>
                <a:cubicBezTo>
                  <a:pt x="31549" y="14439"/>
                  <a:pt x="31374" y="14602"/>
                  <a:pt x="31481" y="14624"/>
                </a:cubicBezTo>
                <a:cubicBezTo>
                  <a:pt x="31351" y="14653"/>
                  <a:pt x="31251" y="14666"/>
                  <a:pt x="31178" y="14666"/>
                </a:cubicBezTo>
                <a:cubicBezTo>
                  <a:pt x="30925" y="14666"/>
                  <a:pt x="30983" y="14521"/>
                  <a:pt x="31166" y="14440"/>
                </a:cubicBezTo>
                <a:lnTo>
                  <a:pt x="31166" y="14440"/>
                </a:lnTo>
                <a:lnTo>
                  <a:pt x="31218" y="14466"/>
                </a:lnTo>
                <a:cubicBezTo>
                  <a:pt x="31294" y="14447"/>
                  <a:pt x="31347" y="14439"/>
                  <a:pt x="31383" y="14439"/>
                </a:cubicBezTo>
                <a:close/>
                <a:moveTo>
                  <a:pt x="18226" y="12467"/>
                </a:moveTo>
                <a:cubicBezTo>
                  <a:pt x="17674" y="13046"/>
                  <a:pt x="19305" y="13466"/>
                  <a:pt x="19015" y="14124"/>
                </a:cubicBezTo>
                <a:cubicBezTo>
                  <a:pt x="18673" y="14229"/>
                  <a:pt x="18594" y="14177"/>
                  <a:pt x="18226" y="14282"/>
                </a:cubicBezTo>
                <a:cubicBezTo>
                  <a:pt x="18263" y="14311"/>
                  <a:pt x="18339" y="14320"/>
                  <a:pt x="18432" y="14320"/>
                </a:cubicBezTo>
                <a:cubicBezTo>
                  <a:pt x="18584" y="14320"/>
                  <a:pt x="18779" y="14296"/>
                  <a:pt x="18919" y="14296"/>
                </a:cubicBezTo>
                <a:cubicBezTo>
                  <a:pt x="19006" y="14296"/>
                  <a:pt x="19072" y="14305"/>
                  <a:pt x="19094" y="14334"/>
                </a:cubicBezTo>
                <a:lnTo>
                  <a:pt x="18305" y="14545"/>
                </a:lnTo>
                <a:cubicBezTo>
                  <a:pt x="18305" y="14597"/>
                  <a:pt x="18568" y="14545"/>
                  <a:pt x="18542" y="14624"/>
                </a:cubicBezTo>
                <a:cubicBezTo>
                  <a:pt x="18562" y="14630"/>
                  <a:pt x="18582" y="14633"/>
                  <a:pt x="18602" y="14633"/>
                </a:cubicBezTo>
                <a:cubicBezTo>
                  <a:pt x="18731" y="14633"/>
                  <a:pt x="18871" y="14516"/>
                  <a:pt x="19090" y="14516"/>
                </a:cubicBezTo>
                <a:cubicBezTo>
                  <a:pt x="19108" y="14516"/>
                  <a:pt x="19127" y="14517"/>
                  <a:pt x="19147" y="14518"/>
                </a:cubicBezTo>
                <a:lnTo>
                  <a:pt x="19226" y="14676"/>
                </a:lnTo>
                <a:cubicBezTo>
                  <a:pt x="19068" y="14703"/>
                  <a:pt x="18936" y="14729"/>
                  <a:pt x="18831" y="14808"/>
                </a:cubicBezTo>
                <a:lnTo>
                  <a:pt x="18857" y="14808"/>
                </a:lnTo>
                <a:cubicBezTo>
                  <a:pt x="18582" y="14840"/>
                  <a:pt x="18236" y="14903"/>
                  <a:pt x="18012" y="14903"/>
                </a:cubicBezTo>
                <a:cubicBezTo>
                  <a:pt x="17872" y="14903"/>
                  <a:pt x="17779" y="14878"/>
                  <a:pt x="17779" y="14808"/>
                </a:cubicBezTo>
                <a:cubicBezTo>
                  <a:pt x="17516" y="14913"/>
                  <a:pt x="17253" y="14992"/>
                  <a:pt x="16990" y="15071"/>
                </a:cubicBezTo>
                <a:cubicBezTo>
                  <a:pt x="17358" y="14887"/>
                  <a:pt x="16569" y="14966"/>
                  <a:pt x="17095" y="14729"/>
                </a:cubicBezTo>
                <a:cubicBezTo>
                  <a:pt x="16832" y="14729"/>
                  <a:pt x="16543" y="14781"/>
                  <a:pt x="16280" y="14860"/>
                </a:cubicBezTo>
                <a:cubicBezTo>
                  <a:pt x="16412" y="14518"/>
                  <a:pt x="16490" y="14308"/>
                  <a:pt x="16201" y="14045"/>
                </a:cubicBezTo>
                <a:lnTo>
                  <a:pt x="16201" y="14045"/>
                </a:lnTo>
                <a:cubicBezTo>
                  <a:pt x="15886" y="14229"/>
                  <a:pt x="16622" y="14255"/>
                  <a:pt x="15754" y="14545"/>
                </a:cubicBezTo>
                <a:cubicBezTo>
                  <a:pt x="15938" y="14571"/>
                  <a:pt x="16306" y="14545"/>
                  <a:pt x="16227" y="14703"/>
                </a:cubicBezTo>
                <a:cubicBezTo>
                  <a:pt x="15912" y="14834"/>
                  <a:pt x="15570" y="14939"/>
                  <a:pt x="15228" y="14992"/>
                </a:cubicBezTo>
                <a:cubicBezTo>
                  <a:pt x="15149" y="14913"/>
                  <a:pt x="15807" y="14808"/>
                  <a:pt x="15807" y="14729"/>
                </a:cubicBezTo>
                <a:cubicBezTo>
                  <a:pt x="15756" y="14718"/>
                  <a:pt x="15707" y="14712"/>
                  <a:pt x="15659" y="14712"/>
                </a:cubicBezTo>
                <a:cubicBezTo>
                  <a:pt x="15482" y="14712"/>
                  <a:pt x="15326" y="14783"/>
                  <a:pt x="15202" y="14887"/>
                </a:cubicBezTo>
                <a:cubicBezTo>
                  <a:pt x="14728" y="14624"/>
                  <a:pt x="14597" y="14466"/>
                  <a:pt x="14912" y="14045"/>
                </a:cubicBezTo>
                <a:lnTo>
                  <a:pt x="14912" y="14045"/>
                </a:lnTo>
                <a:cubicBezTo>
                  <a:pt x="14951" y="14050"/>
                  <a:pt x="15006" y="14051"/>
                  <a:pt x="15067" y="14051"/>
                </a:cubicBezTo>
                <a:cubicBezTo>
                  <a:pt x="15134" y="14051"/>
                  <a:pt x="15209" y="14050"/>
                  <a:pt x="15278" y="14050"/>
                </a:cubicBezTo>
                <a:cubicBezTo>
                  <a:pt x="15487" y="14050"/>
                  <a:pt x="15644" y="14064"/>
                  <a:pt x="15386" y="14177"/>
                </a:cubicBezTo>
                <a:cubicBezTo>
                  <a:pt x="16445" y="13906"/>
                  <a:pt x="16036" y="13887"/>
                  <a:pt x="15666" y="13887"/>
                </a:cubicBezTo>
                <a:cubicBezTo>
                  <a:pt x="15604" y="13887"/>
                  <a:pt x="15544" y="13887"/>
                  <a:pt x="15491" y="13887"/>
                </a:cubicBezTo>
                <a:cubicBezTo>
                  <a:pt x="15704" y="13816"/>
                  <a:pt x="16132" y="13617"/>
                  <a:pt x="16233" y="13617"/>
                </a:cubicBezTo>
                <a:cubicBezTo>
                  <a:pt x="16244" y="13617"/>
                  <a:pt x="16251" y="13619"/>
                  <a:pt x="16254" y="13624"/>
                </a:cubicBezTo>
                <a:cubicBezTo>
                  <a:pt x="16388" y="13585"/>
                  <a:pt x="16468" y="13570"/>
                  <a:pt x="16516" y="13570"/>
                </a:cubicBezTo>
                <a:cubicBezTo>
                  <a:pt x="16694" y="13570"/>
                  <a:pt x="16422" y="13782"/>
                  <a:pt x="16753" y="13782"/>
                </a:cubicBezTo>
                <a:cubicBezTo>
                  <a:pt x="17306" y="13545"/>
                  <a:pt x="16490" y="13414"/>
                  <a:pt x="16780" y="13282"/>
                </a:cubicBezTo>
                <a:lnTo>
                  <a:pt x="16780" y="13282"/>
                </a:lnTo>
                <a:cubicBezTo>
                  <a:pt x="16450" y="13399"/>
                  <a:pt x="16076" y="13515"/>
                  <a:pt x="15893" y="13515"/>
                </a:cubicBezTo>
                <a:cubicBezTo>
                  <a:pt x="15828" y="13515"/>
                  <a:pt x="15787" y="13501"/>
                  <a:pt x="15780" y="13466"/>
                </a:cubicBezTo>
                <a:cubicBezTo>
                  <a:pt x="17148" y="13125"/>
                  <a:pt x="17358" y="12888"/>
                  <a:pt x="17411" y="12651"/>
                </a:cubicBezTo>
                <a:cubicBezTo>
                  <a:pt x="17700" y="12625"/>
                  <a:pt x="17963" y="12546"/>
                  <a:pt x="18226" y="12467"/>
                </a:cubicBezTo>
                <a:close/>
                <a:moveTo>
                  <a:pt x="33495" y="15515"/>
                </a:moveTo>
                <a:cubicBezTo>
                  <a:pt x="33667" y="15515"/>
                  <a:pt x="33789" y="15573"/>
                  <a:pt x="33743" y="15649"/>
                </a:cubicBezTo>
                <a:cubicBezTo>
                  <a:pt x="33482" y="15729"/>
                  <a:pt x="33339" y="15757"/>
                  <a:pt x="33262" y="15757"/>
                </a:cubicBezTo>
                <a:cubicBezTo>
                  <a:pt x="33086" y="15757"/>
                  <a:pt x="33256" y="15612"/>
                  <a:pt x="33152" y="15612"/>
                </a:cubicBezTo>
                <a:cubicBezTo>
                  <a:pt x="33137" y="15612"/>
                  <a:pt x="33115" y="15616"/>
                  <a:pt x="33086" y="15623"/>
                </a:cubicBezTo>
                <a:cubicBezTo>
                  <a:pt x="33219" y="15546"/>
                  <a:pt x="33370" y="15515"/>
                  <a:pt x="33495" y="15515"/>
                </a:cubicBezTo>
                <a:close/>
                <a:moveTo>
                  <a:pt x="13580" y="23056"/>
                </a:moveTo>
                <a:cubicBezTo>
                  <a:pt x="13720" y="23056"/>
                  <a:pt x="13729" y="23109"/>
                  <a:pt x="13729" y="23171"/>
                </a:cubicBezTo>
                <a:cubicBezTo>
                  <a:pt x="13387" y="23250"/>
                  <a:pt x="13334" y="23329"/>
                  <a:pt x="12966" y="23408"/>
                </a:cubicBezTo>
                <a:cubicBezTo>
                  <a:pt x="12887" y="23303"/>
                  <a:pt x="12835" y="23224"/>
                  <a:pt x="13071" y="23119"/>
                </a:cubicBezTo>
                <a:lnTo>
                  <a:pt x="13071" y="23145"/>
                </a:lnTo>
                <a:cubicBezTo>
                  <a:pt x="13328" y="23081"/>
                  <a:pt x="13485" y="23056"/>
                  <a:pt x="13580" y="23056"/>
                </a:cubicBezTo>
                <a:close/>
                <a:moveTo>
                  <a:pt x="17014" y="25553"/>
                </a:moveTo>
                <a:cubicBezTo>
                  <a:pt x="17308" y="25553"/>
                  <a:pt x="17079" y="25797"/>
                  <a:pt x="16543" y="25880"/>
                </a:cubicBezTo>
                <a:cubicBezTo>
                  <a:pt x="16514" y="25882"/>
                  <a:pt x="16488" y="25883"/>
                  <a:pt x="16466" y="25883"/>
                </a:cubicBezTo>
                <a:cubicBezTo>
                  <a:pt x="16153" y="25883"/>
                  <a:pt x="16550" y="25715"/>
                  <a:pt x="16648" y="25617"/>
                </a:cubicBezTo>
                <a:cubicBezTo>
                  <a:pt x="16813" y="25572"/>
                  <a:pt x="16933" y="25553"/>
                  <a:pt x="17014" y="25553"/>
                </a:cubicBezTo>
                <a:close/>
                <a:moveTo>
                  <a:pt x="13939" y="27800"/>
                </a:moveTo>
                <a:lnTo>
                  <a:pt x="13966" y="27853"/>
                </a:lnTo>
                <a:cubicBezTo>
                  <a:pt x="13501" y="27964"/>
                  <a:pt x="13233" y="28076"/>
                  <a:pt x="13079" y="28076"/>
                </a:cubicBezTo>
                <a:cubicBezTo>
                  <a:pt x="13015" y="28076"/>
                  <a:pt x="12971" y="28057"/>
                  <a:pt x="12940" y="28010"/>
                </a:cubicBezTo>
                <a:cubicBezTo>
                  <a:pt x="13571" y="27879"/>
                  <a:pt x="13519" y="27800"/>
                  <a:pt x="13939" y="27800"/>
                </a:cubicBezTo>
                <a:close/>
                <a:moveTo>
                  <a:pt x="2578" y="1"/>
                </a:moveTo>
                <a:lnTo>
                  <a:pt x="2525" y="53"/>
                </a:lnTo>
                <a:cubicBezTo>
                  <a:pt x="1946" y="632"/>
                  <a:pt x="1184" y="1000"/>
                  <a:pt x="342" y="1105"/>
                </a:cubicBezTo>
                <a:cubicBezTo>
                  <a:pt x="237" y="1105"/>
                  <a:pt x="105" y="1132"/>
                  <a:pt x="0" y="1132"/>
                </a:cubicBezTo>
                <a:lnTo>
                  <a:pt x="0" y="9416"/>
                </a:lnTo>
                <a:lnTo>
                  <a:pt x="53" y="29799"/>
                </a:lnTo>
                <a:lnTo>
                  <a:pt x="53" y="32744"/>
                </a:lnTo>
                <a:cubicBezTo>
                  <a:pt x="789" y="32508"/>
                  <a:pt x="1526" y="32324"/>
                  <a:pt x="2262" y="32166"/>
                </a:cubicBezTo>
                <a:cubicBezTo>
                  <a:pt x="3025" y="31850"/>
                  <a:pt x="3787" y="31561"/>
                  <a:pt x="4576" y="31324"/>
                </a:cubicBezTo>
                <a:cubicBezTo>
                  <a:pt x="4594" y="31367"/>
                  <a:pt x="4641" y="31385"/>
                  <a:pt x="4705" y="31385"/>
                </a:cubicBezTo>
                <a:cubicBezTo>
                  <a:pt x="4837" y="31385"/>
                  <a:pt x="5039" y="31308"/>
                  <a:pt x="5181" y="31219"/>
                </a:cubicBezTo>
                <a:lnTo>
                  <a:pt x="5234" y="31377"/>
                </a:lnTo>
                <a:cubicBezTo>
                  <a:pt x="6470" y="31087"/>
                  <a:pt x="6549" y="31193"/>
                  <a:pt x="7206" y="30877"/>
                </a:cubicBezTo>
                <a:cubicBezTo>
                  <a:pt x="6496" y="30693"/>
                  <a:pt x="7259" y="30193"/>
                  <a:pt x="8942" y="29667"/>
                </a:cubicBezTo>
                <a:cubicBezTo>
                  <a:pt x="8946" y="29675"/>
                  <a:pt x="8961" y="29678"/>
                  <a:pt x="8983" y="29678"/>
                </a:cubicBezTo>
                <a:cubicBezTo>
                  <a:pt x="9068" y="29678"/>
                  <a:pt x="9260" y="29630"/>
                  <a:pt x="9341" y="29630"/>
                </a:cubicBezTo>
                <a:cubicBezTo>
                  <a:pt x="9377" y="29630"/>
                  <a:pt x="9391" y="29640"/>
                  <a:pt x="9363" y="29667"/>
                </a:cubicBezTo>
                <a:cubicBezTo>
                  <a:pt x="10284" y="29483"/>
                  <a:pt x="9784" y="29378"/>
                  <a:pt x="10520" y="29220"/>
                </a:cubicBezTo>
                <a:lnTo>
                  <a:pt x="10520" y="29220"/>
                </a:lnTo>
                <a:cubicBezTo>
                  <a:pt x="10310" y="29509"/>
                  <a:pt x="8811" y="29878"/>
                  <a:pt x="8469" y="30193"/>
                </a:cubicBezTo>
                <a:cubicBezTo>
                  <a:pt x="9021" y="30035"/>
                  <a:pt x="8995" y="30114"/>
                  <a:pt x="9468" y="30009"/>
                </a:cubicBezTo>
                <a:cubicBezTo>
                  <a:pt x="9495" y="29930"/>
                  <a:pt x="9232" y="29983"/>
                  <a:pt x="9232" y="29904"/>
                </a:cubicBezTo>
                <a:cubicBezTo>
                  <a:pt x="9652" y="29878"/>
                  <a:pt x="9837" y="29694"/>
                  <a:pt x="10415" y="29588"/>
                </a:cubicBezTo>
                <a:cubicBezTo>
                  <a:pt x="10336" y="29431"/>
                  <a:pt x="10704" y="29378"/>
                  <a:pt x="10915" y="29168"/>
                </a:cubicBezTo>
                <a:lnTo>
                  <a:pt x="10915" y="29168"/>
                </a:lnTo>
                <a:cubicBezTo>
                  <a:pt x="10858" y="29177"/>
                  <a:pt x="10799" y="29181"/>
                  <a:pt x="10742" y="29181"/>
                </a:cubicBezTo>
                <a:cubicBezTo>
                  <a:pt x="10484" y="29181"/>
                  <a:pt x="10285" y="29091"/>
                  <a:pt x="10652" y="28983"/>
                </a:cubicBezTo>
                <a:lnTo>
                  <a:pt x="10652" y="28983"/>
                </a:lnTo>
                <a:cubicBezTo>
                  <a:pt x="10652" y="29029"/>
                  <a:pt x="10677" y="29046"/>
                  <a:pt x="10718" y="29046"/>
                </a:cubicBezTo>
                <a:cubicBezTo>
                  <a:pt x="10845" y="29046"/>
                  <a:pt x="11130" y="28886"/>
                  <a:pt x="11352" y="28886"/>
                </a:cubicBezTo>
                <a:cubicBezTo>
                  <a:pt x="11393" y="28886"/>
                  <a:pt x="11432" y="28892"/>
                  <a:pt x="11467" y="28905"/>
                </a:cubicBezTo>
                <a:cubicBezTo>
                  <a:pt x="11704" y="28536"/>
                  <a:pt x="12230" y="28326"/>
                  <a:pt x="12098" y="28168"/>
                </a:cubicBezTo>
                <a:lnTo>
                  <a:pt x="12098" y="28168"/>
                </a:lnTo>
                <a:cubicBezTo>
                  <a:pt x="12236" y="28181"/>
                  <a:pt x="12374" y="28188"/>
                  <a:pt x="12512" y="28188"/>
                </a:cubicBezTo>
                <a:cubicBezTo>
                  <a:pt x="12925" y="28188"/>
                  <a:pt x="13334" y="28129"/>
                  <a:pt x="13729" y="28010"/>
                </a:cubicBezTo>
                <a:cubicBezTo>
                  <a:pt x="13571" y="27958"/>
                  <a:pt x="14123" y="27853"/>
                  <a:pt x="14308" y="27774"/>
                </a:cubicBezTo>
                <a:cubicBezTo>
                  <a:pt x="14571" y="27248"/>
                  <a:pt x="16517" y="26590"/>
                  <a:pt x="16727" y="25985"/>
                </a:cubicBezTo>
                <a:cubicBezTo>
                  <a:pt x="16837" y="25975"/>
                  <a:pt x="16931" y="25970"/>
                  <a:pt x="17012" y="25970"/>
                </a:cubicBezTo>
                <a:cubicBezTo>
                  <a:pt x="17760" y="25970"/>
                  <a:pt x="17352" y="26379"/>
                  <a:pt x="17779" y="26616"/>
                </a:cubicBezTo>
                <a:cubicBezTo>
                  <a:pt x="18463" y="26564"/>
                  <a:pt x="19147" y="26459"/>
                  <a:pt x="19831" y="26301"/>
                </a:cubicBezTo>
                <a:cubicBezTo>
                  <a:pt x="19541" y="25959"/>
                  <a:pt x="20961" y="25117"/>
                  <a:pt x="19620" y="24986"/>
                </a:cubicBezTo>
                <a:cubicBezTo>
                  <a:pt x="20777" y="24460"/>
                  <a:pt x="18700" y="24328"/>
                  <a:pt x="19015" y="23829"/>
                </a:cubicBezTo>
                <a:cubicBezTo>
                  <a:pt x="19117" y="23666"/>
                  <a:pt x="19030" y="23410"/>
                  <a:pt x="18370" y="23410"/>
                </a:cubicBezTo>
                <a:cubicBezTo>
                  <a:pt x="18174" y="23410"/>
                  <a:pt x="17928" y="23433"/>
                  <a:pt x="17621" y="23487"/>
                </a:cubicBezTo>
                <a:cubicBezTo>
                  <a:pt x="17569" y="22961"/>
                  <a:pt x="16780" y="22593"/>
                  <a:pt x="16490" y="21961"/>
                </a:cubicBezTo>
                <a:cubicBezTo>
                  <a:pt x="16990" y="21804"/>
                  <a:pt x="17385" y="21882"/>
                  <a:pt x="17279" y="21751"/>
                </a:cubicBezTo>
                <a:lnTo>
                  <a:pt x="17279" y="21751"/>
                </a:lnTo>
                <a:cubicBezTo>
                  <a:pt x="17229" y="21753"/>
                  <a:pt x="17182" y="21754"/>
                  <a:pt x="17139" y="21754"/>
                </a:cubicBezTo>
                <a:cubicBezTo>
                  <a:pt x="16218" y="21754"/>
                  <a:pt x="16645" y="21250"/>
                  <a:pt x="16017" y="21225"/>
                </a:cubicBezTo>
                <a:lnTo>
                  <a:pt x="16017" y="21225"/>
                </a:lnTo>
                <a:cubicBezTo>
                  <a:pt x="16070" y="21856"/>
                  <a:pt x="15807" y="22487"/>
                  <a:pt x="15991" y="23066"/>
                </a:cubicBezTo>
                <a:cubicBezTo>
                  <a:pt x="15701" y="23145"/>
                  <a:pt x="15675" y="23197"/>
                  <a:pt x="15412" y="23276"/>
                </a:cubicBezTo>
                <a:cubicBezTo>
                  <a:pt x="15701" y="22803"/>
                  <a:pt x="12598" y="23013"/>
                  <a:pt x="14150" y="22724"/>
                </a:cubicBezTo>
                <a:lnTo>
                  <a:pt x="14150" y="22724"/>
                </a:lnTo>
                <a:cubicBezTo>
                  <a:pt x="14140" y="22725"/>
                  <a:pt x="14132" y="22725"/>
                  <a:pt x="14125" y="22725"/>
                </a:cubicBezTo>
                <a:cubicBezTo>
                  <a:pt x="13940" y="22725"/>
                  <a:pt x="14617" y="22405"/>
                  <a:pt x="14465" y="22303"/>
                </a:cubicBezTo>
                <a:lnTo>
                  <a:pt x="14465" y="22303"/>
                </a:lnTo>
                <a:cubicBezTo>
                  <a:pt x="14120" y="22368"/>
                  <a:pt x="13903" y="22395"/>
                  <a:pt x="13775" y="22395"/>
                </a:cubicBezTo>
                <a:cubicBezTo>
                  <a:pt x="13228" y="22395"/>
                  <a:pt x="14305" y="21905"/>
                  <a:pt x="14071" y="21777"/>
                </a:cubicBezTo>
                <a:lnTo>
                  <a:pt x="14071" y="21777"/>
                </a:lnTo>
                <a:cubicBezTo>
                  <a:pt x="13944" y="21809"/>
                  <a:pt x="13866" y="21819"/>
                  <a:pt x="13812" y="21819"/>
                </a:cubicBezTo>
                <a:cubicBezTo>
                  <a:pt x="13711" y="21819"/>
                  <a:pt x="13693" y="21783"/>
                  <a:pt x="13595" y="21783"/>
                </a:cubicBezTo>
                <a:cubicBezTo>
                  <a:pt x="13528" y="21783"/>
                  <a:pt x="13423" y="21800"/>
                  <a:pt x="13229" y="21856"/>
                </a:cubicBezTo>
                <a:cubicBezTo>
                  <a:pt x="12598" y="22040"/>
                  <a:pt x="12730" y="22119"/>
                  <a:pt x="12098" y="22277"/>
                </a:cubicBezTo>
                <a:cubicBezTo>
                  <a:pt x="11920" y="22293"/>
                  <a:pt x="11776" y="22301"/>
                  <a:pt x="11661" y="22301"/>
                </a:cubicBezTo>
                <a:cubicBezTo>
                  <a:pt x="10843" y="22301"/>
                  <a:pt x="11461" y="21926"/>
                  <a:pt x="11230" y="21672"/>
                </a:cubicBezTo>
                <a:cubicBezTo>
                  <a:pt x="11441" y="21593"/>
                  <a:pt x="11625" y="21541"/>
                  <a:pt x="11835" y="21541"/>
                </a:cubicBezTo>
                <a:cubicBezTo>
                  <a:pt x="11678" y="21488"/>
                  <a:pt x="11152" y="21330"/>
                  <a:pt x="12125" y="21120"/>
                </a:cubicBezTo>
                <a:lnTo>
                  <a:pt x="12125" y="21120"/>
                </a:lnTo>
                <a:cubicBezTo>
                  <a:pt x="12572" y="21199"/>
                  <a:pt x="12072" y="21199"/>
                  <a:pt x="11993" y="21330"/>
                </a:cubicBezTo>
                <a:cubicBezTo>
                  <a:pt x="12467" y="21304"/>
                  <a:pt x="12940" y="21146"/>
                  <a:pt x="13334" y="20883"/>
                </a:cubicBezTo>
                <a:cubicBezTo>
                  <a:pt x="13700" y="20883"/>
                  <a:pt x="14453" y="20725"/>
                  <a:pt x="14830" y="20725"/>
                </a:cubicBezTo>
                <a:cubicBezTo>
                  <a:pt x="14914" y="20725"/>
                  <a:pt x="14979" y="20732"/>
                  <a:pt x="15018" y="20752"/>
                </a:cubicBezTo>
                <a:cubicBezTo>
                  <a:pt x="15018" y="20673"/>
                  <a:pt x="15097" y="20594"/>
                  <a:pt x="15360" y="20515"/>
                </a:cubicBezTo>
                <a:cubicBezTo>
                  <a:pt x="15527" y="20485"/>
                  <a:pt x="15636" y="20482"/>
                  <a:pt x="15736" y="20482"/>
                </a:cubicBezTo>
                <a:cubicBezTo>
                  <a:pt x="15770" y="20482"/>
                  <a:pt x="15803" y="20482"/>
                  <a:pt x="15836" y="20482"/>
                </a:cubicBezTo>
                <a:cubicBezTo>
                  <a:pt x="15971" y="20482"/>
                  <a:pt x="16122" y="20475"/>
                  <a:pt x="16412" y="20410"/>
                </a:cubicBezTo>
                <a:cubicBezTo>
                  <a:pt x="16122" y="20331"/>
                  <a:pt x="16227" y="20147"/>
                  <a:pt x="16648" y="19857"/>
                </a:cubicBezTo>
                <a:lnTo>
                  <a:pt x="16648" y="19857"/>
                </a:lnTo>
                <a:cubicBezTo>
                  <a:pt x="16349" y="19932"/>
                  <a:pt x="16159" y="19960"/>
                  <a:pt x="16041" y="19960"/>
                </a:cubicBezTo>
                <a:cubicBezTo>
                  <a:pt x="15744" y="19960"/>
                  <a:pt x="15908" y="19782"/>
                  <a:pt x="15964" y="19726"/>
                </a:cubicBezTo>
                <a:cubicBezTo>
                  <a:pt x="16138" y="19693"/>
                  <a:pt x="16270" y="19678"/>
                  <a:pt x="16363" y="19678"/>
                </a:cubicBezTo>
                <a:cubicBezTo>
                  <a:pt x="16566" y="19678"/>
                  <a:pt x="16582" y="19749"/>
                  <a:pt x="16438" y="19857"/>
                </a:cubicBezTo>
                <a:cubicBezTo>
                  <a:pt x="16705" y="19776"/>
                  <a:pt x="16838" y="19753"/>
                  <a:pt x="16914" y="19753"/>
                </a:cubicBezTo>
                <a:cubicBezTo>
                  <a:pt x="17020" y="19753"/>
                  <a:pt x="17017" y="19798"/>
                  <a:pt x="17116" y="19798"/>
                </a:cubicBezTo>
                <a:cubicBezTo>
                  <a:pt x="17177" y="19798"/>
                  <a:pt x="17277" y="19781"/>
                  <a:pt x="17464" y="19726"/>
                </a:cubicBezTo>
                <a:cubicBezTo>
                  <a:pt x="17700" y="19515"/>
                  <a:pt x="15123" y="19726"/>
                  <a:pt x="16832" y="19121"/>
                </a:cubicBezTo>
                <a:lnTo>
                  <a:pt x="16832" y="19121"/>
                </a:lnTo>
                <a:cubicBezTo>
                  <a:pt x="16717" y="19337"/>
                  <a:pt x="17005" y="19372"/>
                  <a:pt x="17362" y="19372"/>
                </a:cubicBezTo>
                <a:cubicBezTo>
                  <a:pt x="17529" y="19372"/>
                  <a:pt x="17711" y="19364"/>
                  <a:pt x="17875" y="19364"/>
                </a:cubicBezTo>
                <a:cubicBezTo>
                  <a:pt x="17999" y="19364"/>
                  <a:pt x="18113" y="19368"/>
                  <a:pt x="18200" y="19384"/>
                </a:cubicBezTo>
                <a:cubicBezTo>
                  <a:pt x="19410" y="19147"/>
                  <a:pt x="19883" y="18963"/>
                  <a:pt x="20120" y="18805"/>
                </a:cubicBezTo>
                <a:lnTo>
                  <a:pt x="20120" y="18805"/>
                </a:lnTo>
                <a:lnTo>
                  <a:pt x="19568" y="18937"/>
                </a:lnTo>
                <a:cubicBezTo>
                  <a:pt x="19436" y="18884"/>
                  <a:pt x="19646" y="18832"/>
                  <a:pt x="19699" y="18753"/>
                </a:cubicBezTo>
                <a:cubicBezTo>
                  <a:pt x="19883" y="18726"/>
                  <a:pt x="20067" y="18700"/>
                  <a:pt x="20094" y="18648"/>
                </a:cubicBezTo>
                <a:cubicBezTo>
                  <a:pt x="20183" y="18629"/>
                  <a:pt x="20235" y="18621"/>
                  <a:pt x="20260" y="18621"/>
                </a:cubicBezTo>
                <a:cubicBezTo>
                  <a:pt x="20376" y="18621"/>
                  <a:pt x="19947" y="18784"/>
                  <a:pt x="20120" y="18805"/>
                </a:cubicBezTo>
                <a:cubicBezTo>
                  <a:pt x="20409" y="18595"/>
                  <a:pt x="20330" y="18411"/>
                  <a:pt x="20777" y="18174"/>
                </a:cubicBezTo>
                <a:cubicBezTo>
                  <a:pt x="20409" y="17937"/>
                  <a:pt x="21409" y="17201"/>
                  <a:pt x="20646" y="17148"/>
                </a:cubicBezTo>
                <a:lnTo>
                  <a:pt x="20646" y="17148"/>
                </a:lnTo>
                <a:cubicBezTo>
                  <a:pt x="20435" y="17306"/>
                  <a:pt x="20883" y="17464"/>
                  <a:pt x="19778" y="17780"/>
                </a:cubicBezTo>
                <a:cubicBezTo>
                  <a:pt x="19638" y="17802"/>
                  <a:pt x="19546" y="17811"/>
                  <a:pt x="19487" y="17811"/>
                </a:cubicBezTo>
                <a:cubicBezTo>
                  <a:pt x="19197" y="17811"/>
                  <a:pt x="19768" y="17580"/>
                  <a:pt x="19575" y="17580"/>
                </a:cubicBezTo>
                <a:cubicBezTo>
                  <a:pt x="19531" y="17580"/>
                  <a:pt x="19447" y="17592"/>
                  <a:pt x="19305" y="17622"/>
                </a:cubicBezTo>
                <a:cubicBezTo>
                  <a:pt x="19094" y="17859"/>
                  <a:pt x="19594" y="17806"/>
                  <a:pt x="18805" y="18069"/>
                </a:cubicBezTo>
                <a:cubicBezTo>
                  <a:pt x="18805" y="18058"/>
                  <a:pt x="18790" y="18054"/>
                  <a:pt x="18767" y="18054"/>
                </a:cubicBezTo>
                <a:cubicBezTo>
                  <a:pt x="18689" y="18054"/>
                  <a:pt x="18510" y="18100"/>
                  <a:pt x="18421" y="18100"/>
                </a:cubicBezTo>
                <a:cubicBezTo>
                  <a:pt x="18406" y="18100"/>
                  <a:pt x="18393" y="18098"/>
                  <a:pt x="18384" y="18095"/>
                </a:cubicBezTo>
                <a:cubicBezTo>
                  <a:pt x="18726" y="17806"/>
                  <a:pt x="19120" y="17596"/>
                  <a:pt x="19568" y="17490"/>
                </a:cubicBezTo>
                <a:lnTo>
                  <a:pt x="19568" y="17490"/>
                </a:lnTo>
                <a:cubicBezTo>
                  <a:pt x="19528" y="17499"/>
                  <a:pt x="19505" y="17503"/>
                  <a:pt x="19494" y="17503"/>
                </a:cubicBezTo>
                <a:cubicBezTo>
                  <a:pt x="19425" y="17503"/>
                  <a:pt x="19771" y="17367"/>
                  <a:pt x="19672" y="17367"/>
                </a:cubicBezTo>
                <a:cubicBezTo>
                  <a:pt x="19642" y="17367"/>
                  <a:pt x="19571" y="17379"/>
                  <a:pt x="19436" y="17411"/>
                </a:cubicBezTo>
                <a:cubicBezTo>
                  <a:pt x="19147" y="17543"/>
                  <a:pt x="18805" y="17648"/>
                  <a:pt x="18489" y="17727"/>
                </a:cubicBezTo>
                <a:cubicBezTo>
                  <a:pt x="18594" y="17885"/>
                  <a:pt x="18331" y="18069"/>
                  <a:pt x="17595" y="18306"/>
                </a:cubicBezTo>
                <a:cubicBezTo>
                  <a:pt x="16596" y="18306"/>
                  <a:pt x="17322" y="17915"/>
                  <a:pt x="16560" y="17915"/>
                </a:cubicBezTo>
                <a:cubicBezTo>
                  <a:pt x="16460" y="17915"/>
                  <a:pt x="16334" y="17922"/>
                  <a:pt x="16175" y="17937"/>
                </a:cubicBezTo>
                <a:cubicBezTo>
                  <a:pt x="16579" y="17811"/>
                  <a:pt x="16886" y="17515"/>
                  <a:pt x="16514" y="17515"/>
                </a:cubicBezTo>
                <a:cubicBezTo>
                  <a:pt x="16498" y="17515"/>
                  <a:pt x="16482" y="17516"/>
                  <a:pt x="16464" y="17517"/>
                </a:cubicBezTo>
                <a:cubicBezTo>
                  <a:pt x="16517" y="17569"/>
                  <a:pt x="16306" y="17648"/>
                  <a:pt x="15912" y="17727"/>
                </a:cubicBezTo>
                <a:cubicBezTo>
                  <a:pt x="16569" y="17017"/>
                  <a:pt x="16359" y="16754"/>
                  <a:pt x="16464" y="16228"/>
                </a:cubicBezTo>
                <a:cubicBezTo>
                  <a:pt x="16510" y="16226"/>
                  <a:pt x="16551" y="16225"/>
                  <a:pt x="16587" y="16225"/>
                </a:cubicBezTo>
                <a:cubicBezTo>
                  <a:pt x="17033" y="16225"/>
                  <a:pt x="16834" y="16365"/>
                  <a:pt x="17174" y="16438"/>
                </a:cubicBezTo>
                <a:cubicBezTo>
                  <a:pt x="17464" y="16228"/>
                  <a:pt x="17753" y="16070"/>
                  <a:pt x="18095" y="15965"/>
                </a:cubicBezTo>
                <a:cubicBezTo>
                  <a:pt x="18174" y="15969"/>
                  <a:pt x="18253" y="15971"/>
                  <a:pt x="18333" y="15971"/>
                </a:cubicBezTo>
                <a:cubicBezTo>
                  <a:pt x="18734" y="15971"/>
                  <a:pt x="19147" y="15917"/>
                  <a:pt x="19541" y="15807"/>
                </a:cubicBezTo>
                <a:cubicBezTo>
                  <a:pt x="19752" y="15965"/>
                  <a:pt x="20541" y="15912"/>
                  <a:pt x="20120" y="16254"/>
                </a:cubicBezTo>
                <a:cubicBezTo>
                  <a:pt x="20961" y="15965"/>
                  <a:pt x="20435" y="15912"/>
                  <a:pt x="20199" y="15833"/>
                </a:cubicBezTo>
                <a:cubicBezTo>
                  <a:pt x="20330" y="15807"/>
                  <a:pt x="20462" y="15755"/>
                  <a:pt x="20567" y="15702"/>
                </a:cubicBezTo>
                <a:cubicBezTo>
                  <a:pt x="21698" y="15597"/>
                  <a:pt x="22539" y="15307"/>
                  <a:pt x="24144" y="14834"/>
                </a:cubicBezTo>
                <a:lnTo>
                  <a:pt x="24144" y="14834"/>
                </a:lnTo>
                <a:cubicBezTo>
                  <a:pt x="25432" y="15307"/>
                  <a:pt x="23276" y="16517"/>
                  <a:pt x="24670" y="16964"/>
                </a:cubicBezTo>
                <a:cubicBezTo>
                  <a:pt x="24565" y="17254"/>
                  <a:pt x="23565" y="17806"/>
                  <a:pt x="24012" y="18122"/>
                </a:cubicBezTo>
                <a:cubicBezTo>
                  <a:pt x="23513" y="18227"/>
                  <a:pt x="23591" y="18279"/>
                  <a:pt x="23013" y="18411"/>
                </a:cubicBezTo>
                <a:cubicBezTo>
                  <a:pt x="23591" y="18595"/>
                  <a:pt x="23092" y="19042"/>
                  <a:pt x="22487" y="19410"/>
                </a:cubicBezTo>
                <a:cubicBezTo>
                  <a:pt x="22719" y="19361"/>
                  <a:pt x="22863" y="19341"/>
                  <a:pt x="22946" y="19341"/>
                </a:cubicBezTo>
                <a:cubicBezTo>
                  <a:pt x="23341" y="19341"/>
                  <a:pt x="22329" y="19805"/>
                  <a:pt x="22795" y="19805"/>
                </a:cubicBezTo>
                <a:cubicBezTo>
                  <a:pt x="22806" y="19805"/>
                  <a:pt x="22817" y="19805"/>
                  <a:pt x="22829" y="19805"/>
                </a:cubicBezTo>
                <a:lnTo>
                  <a:pt x="22829" y="19805"/>
                </a:lnTo>
                <a:cubicBezTo>
                  <a:pt x="22645" y="19884"/>
                  <a:pt x="22434" y="19910"/>
                  <a:pt x="22224" y="19936"/>
                </a:cubicBezTo>
                <a:cubicBezTo>
                  <a:pt x="22246" y="19936"/>
                  <a:pt x="22267" y="19936"/>
                  <a:pt x="22287" y="19936"/>
                </a:cubicBezTo>
                <a:cubicBezTo>
                  <a:pt x="23485" y="19936"/>
                  <a:pt x="21106" y="20701"/>
                  <a:pt x="21908" y="20857"/>
                </a:cubicBezTo>
                <a:cubicBezTo>
                  <a:pt x="21987" y="20673"/>
                  <a:pt x="23013" y="20725"/>
                  <a:pt x="22829" y="20489"/>
                </a:cubicBezTo>
                <a:lnTo>
                  <a:pt x="22829" y="20489"/>
                </a:lnTo>
                <a:cubicBezTo>
                  <a:pt x="22451" y="20533"/>
                  <a:pt x="22205" y="20690"/>
                  <a:pt x="22090" y="20690"/>
                </a:cubicBezTo>
                <a:cubicBezTo>
                  <a:pt x="22069" y="20690"/>
                  <a:pt x="22052" y="20685"/>
                  <a:pt x="22040" y="20673"/>
                </a:cubicBezTo>
                <a:cubicBezTo>
                  <a:pt x="23250" y="20383"/>
                  <a:pt x="22908" y="20147"/>
                  <a:pt x="23907" y="19805"/>
                </a:cubicBezTo>
                <a:lnTo>
                  <a:pt x="23907" y="19805"/>
                </a:lnTo>
                <a:cubicBezTo>
                  <a:pt x="23818" y="19811"/>
                  <a:pt x="23741" y="19813"/>
                  <a:pt x="23676" y="19813"/>
                </a:cubicBezTo>
                <a:cubicBezTo>
                  <a:pt x="22868" y="19813"/>
                  <a:pt x="23719" y="19388"/>
                  <a:pt x="23670" y="19121"/>
                </a:cubicBezTo>
                <a:cubicBezTo>
                  <a:pt x="24037" y="18999"/>
                  <a:pt x="25085" y="18695"/>
                  <a:pt x="24724" y="18695"/>
                </a:cubicBezTo>
                <a:cubicBezTo>
                  <a:pt x="24697" y="18695"/>
                  <a:pt x="24662" y="18696"/>
                  <a:pt x="24617" y="18700"/>
                </a:cubicBezTo>
                <a:cubicBezTo>
                  <a:pt x="24749" y="18832"/>
                  <a:pt x="23907" y="18858"/>
                  <a:pt x="23618" y="18911"/>
                </a:cubicBezTo>
                <a:cubicBezTo>
                  <a:pt x="23539" y="18700"/>
                  <a:pt x="24091" y="18358"/>
                  <a:pt x="24223" y="18148"/>
                </a:cubicBezTo>
                <a:cubicBezTo>
                  <a:pt x="24596" y="18086"/>
                  <a:pt x="24773" y="18056"/>
                  <a:pt x="24839" y="18056"/>
                </a:cubicBezTo>
                <a:cubicBezTo>
                  <a:pt x="24941" y="18056"/>
                  <a:pt x="24781" y="18126"/>
                  <a:pt x="24670" y="18253"/>
                </a:cubicBezTo>
                <a:cubicBezTo>
                  <a:pt x="25064" y="18148"/>
                  <a:pt x="25485" y="18043"/>
                  <a:pt x="25880" y="17964"/>
                </a:cubicBezTo>
                <a:cubicBezTo>
                  <a:pt x="25962" y="17858"/>
                  <a:pt x="25887" y="17831"/>
                  <a:pt x="25756" y="17831"/>
                </a:cubicBezTo>
                <a:cubicBezTo>
                  <a:pt x="25617" y="17831"/>
                  <a:pt x="25414" y="17862"/>
                  <a:pt x="25267" y="17862"/>
                </a:cubicBezTo>
                <a:cubicBezTo>
                  <a:pt x="25241" y="17862"/>
                  <a:pt x="25217" y="17861"/>
                  <a:pt x="25196" y="17859"/>
                </a:cubicBezTo>
                <a:cubicBezTo>
                  <a:pt x="26537" y="17596"/>
                  <a:pt x="25564" y="17333"/>
                  <a:pt x="26169" y="17043"/>
                </a:cubicBezTo>
                <a:lnTo>
                  <a:pt x="26169" y="17043"/>
                </a:lnTo>
                <a:cubicBezTo>
                  <a:pt x="25943" y="17100"/>
                  <a:pt x="25778" y="17126"/>
                  <a:pt x="25678" y="17126"/>
                </a:cubicBezTo>
                <a:cubicBezTo>
                  <a:pt x="25591" y="17126"/>
                  <a:pt x="25552" y="17106"/>
                  <a:pt x="25564" y="17070"/>
                </a:cubicBezTo>
                <a:cubicBezTo>
                  <a:pt x="25748" y="17043"/>
                  <a:pt x="25958" y="16991"/>
                  <a:pt x="26143" y="16938"/>
                </a:cubicBezTo>
                <a:cubicBezTo>
                  <a:pt x="25880" y="16254"/>
                  <a:pt x="25012" y="15781"/>
                  <a:pt x="25275" y="15044"/>
                </a:cubicBezTo>
                <a:cubicBezTo>
                  <a:pt x="24565" y="14992"/>
                  <a:pt x="23776" y="14545"/>
                  <a:pt x="25801" y="14071"/>
                </a:cubicBezTo>
                <a:cubicBezTo>
                  <a:pt x="26616" y="13046"/>
                  <a:pt x="25485" y="12493"/>
                  <a:pt x="25801" y="11520"/>
                </a:cubicBezTo>
                <a:cubicBezTo>
                  <a:pt x="24749" y="11520"/>
                  <a:pt x="24828" y="11126"/>
                  <a:pt x="25117" y="10784"/>
                </a:cubicBezTo>
                <a:lnTo>
                  <a:pt x="25117" y="10784"/>
                </a:lnTo>
                <a:cubicBezTo>
                  <a:pt x="25101" y="10792"/>
                  <a:pt x="25047" y="10798"/>
                  <a:pt x="24987" y="10798"/>
                </a:cubicBezTo>
                <a:cubicBezTo>
                  <a:pt x="24853" y="10798"/>
                  <a:pt x="24690" y="10769"/>
                  <a:pt x="24854" y="10679"/>
                </a:cubicBezTo>
                <a:cubicBezTo>
                  <a:pt x="25201" y="10483"/>
                  <a:pt x="25508" y="10413"/>
                  <a:pt x="25754" y="10413"/>
                </a:cubicBezTo>
                <a:cubicBezTo>
                  <a:pt x="26105" y="10413"/>
                  <a:pt x="26333" y="10555"/>
                  <a:pt x="26379" y="10679"/>
                </a:cubicBezTo>
                <a:cubicBezTo>
                  <a:pt x="26406" y="10521"/>
                  <a:pt x="27721" y="10363"/>
                  <a:pt x="28168" y="10284"/>
                </a:cubicBezTo>
                <a:cubicBezTo>
                  <a:pt x="28825" y="10547"/>
                  <a:pt x="28878" y="10889"/>
                  <a:pt x="29535" y="11099"/>
                </a:cubicBezTo>
                <a:cubicBezTo>
                  <a:pt x="29483" y="11205"/>
                  <a:pt x="28983" y="11362"/>
                  <a:pt x="29009" y="11468"/>
                </a:cubicBezTo>
                <a:cubicBezTo>
                  <a:pt x="29053" y="11465"/>
                  <a:pt x="29092" y="11464"/>
                  <a:pt x="29126" y="11464"/>
                </a:cubicBezTo>
                <a:cubicBezTo>
                  <a:pt x="29739" y="11464"/>
                  <a:pt x="28760" y="11895"/>
                  <a:pt x="29009" y="12020"/>
                </a:cubicBezTo>
                <a:cubicBezTo>
                  <a:pt x="29043" y="12040"/>
                  <a:pt x="29126" y="12047"/>
                  <a:pt x="29232" y="12047"/>
                </a:cubicBezTo>
                <a:cubicBezTo>
                  <a:pt x="29407" y="12047"/>
                  <a:pt x="29642" y="12030"/>
                  <a:pt x="29823" y="12030"/>
                </a:cubicBezTo>
                <a:cubicBezTo>
                  <a:pt x="29958" y="12030"/>
                  <a:pt x="30063" y="12039"/>
                  <a:pt x="30088" y="12073"/>
                </a:cubicBezTo>
                <a:cubicBezTo>
                  <a:pt x="30140" y="12151"/>
                  <a:pt x="29351" y="12493"/>
                  <a:pt x="29404" y="12599"/>
                </a:cubicBezTo>
                <a:cubicBezTo>
                  <a:pt x="29456" y="12704"/>
                  <a:pt x="29798" y="12677"/>
                  <a:pt x="29877" y="12704"/>
                </a:cubicBezTo>
                <a:lnTo>
                  <a:pt x="29798" y="12704"/>
                </a:lnTo>
                <a:lnTo>
                  <a:pt x="29667" y="12730"/>
                </a:lnTo>
                <a:cubicBezTo>
                  <a:pt x="29614" y="12756"/>
                  <a:pt x="29535" y="12756"/>
                  <a:pt x="29456" y="12756"/>
                </a:cubicBezTo>
                <a:cubicBezTo>
                  <a:pt x="29509" y="12862"/>
                  <a:pt x="30088" y="12783"/>
                  <a:pt x="30140" y="12862"/>
                </a:cubicBezTo>
                <a:cubicBezTo>
                  <a:pt x="30140" y="12862"/>
                  <a:pt x="29588" y="13046"/>
                  <a:pt x="29562" y="13046"/>
                </a:cubicBezTo>
                <a:cubicBezTo>
                  <a:pt x="29272" y="13282"/>
                  <a:pt x="30377" y="13151"/>
                  <a:pt x="30508" y="13282"/>
                </a:cubicBezTo>
                <a:cubicBezTo>
                  <a:pt x="29956" y="13545"/>
                  <a:pt x="29562" y="13388"/>
                  <a:pt x="29509" y="13572"/>
                </a:cubicBezTo>
                <a:cubicBezTo>
                  <a:pt x="29716" y="13522"/>
                  <a:pt x="29855" y="13506"/>
                  <a:pt x="29962" y="13506"/>
                </a:cubicBezTo>
                <a:cubicBezTo>
                  <a:pt x="30151" y="13506"/>
                  <a:pt x="30243" y="13555"/>
                  <a:pt x="30432" y="13555"/>
                </a:cubicBezTo>
                <a:cubicBezTo>
                  <a:pt x="30477" y="13555"/>
                  <a:pt x="30528" y="13552"/>
                  <a:pt x="30587" y="13545"/>
                </a:cubicBezTo>
                <a:lnTo>
                  <a:pt x="30587" y="13545"/>
                </a:lnTo>
                <a:cubicBezTo>
                  <a:pt x="29509" y="13914"/>
                  <a:pt x="30824" y="13914"/>
                  <a:pt x="29719" y="14150"/>
                </a:cubicBezTo>
                <a:cubicBezTo>
                  <a:pt x="30166" y="14308"/>
                  <a:pt x="30798" y="14624"/>
                  <a:pt x="30824" y="14860"/>
                </a:cubicBezTo>
                <a:cubicBezTo>
                  <a:pt x="31008" y="14755"/>
                  <a:pt x="31192" y="14703"/>
                  <a:pt x="31403" y="14676"/>
                </a:cubicBezTo>
                <a:cubicBezTo>
                  <a:pt x="31481" y="14939"/>
                  <a:pt x="31508" y="15044"/>
                  <a:pt x="31955" y="15071"/>
                </a:cubicBezTo>
                <a:cubicBezTo>
                  <a:pt x="31771" y="15123"/>
                  <a:pt x="31718" y="15123"/>
                  <a:pt x="31560" y="15150"/>
                </a:cubicBezTo>
                <a:cubicBezTo>
                  <a:pt x="31823" y="15518"/>
                  <a:pt x="32060" y="15833"/>
                  <a:pt x="31902" y="16149"/>
                </a:cubicBezTo>
                <a:cubicBezTo>
                  <a:pt x="32192" y="16123"/>
                  <a:pt x="32533" y="16070"/>
                  <a:pt x="32744" y="16070"/>
                </a:cubicBezTo>
                <a:cubicBezTo>
                  <a:pt x="32457" y="16206"/>
                  <a:pt x="32413" y="16246"/>
                  <a:pt x="32521" y="16246"/>
                </a:cubicBezTo>
                <a:cubicBezTo>
                  <a:pt x="32602" y="16246"/>
                  <a:pt x="32767" y="16224"/>
                  <a:pt x="32981" y="16202"/>
                </a:cubicBezTo>
                <a:lnTo>
                  <a:pt x="32981" y="16202"/>
                </a:lnTo>
                <a:cubicBezTo>
                  <a:pt x="32665" y="16386"/>
                  <a:pt x="31850" y="16544"/>
                  <a:pt x="32244" y="16544"/>
                </a:cubicBezTo>
                <a:cubicBezTo>
                  <a:pt x="32371" y="16468"/>
                  <a:pt x="32515" y="16428"/>
                  <a:pt x="32661" y="16428"/>
                </a:cubicBezTo>
                <a:cubicBezTo>
                  <a:pt x="32818" y="16428"/>
                  <a:pt x="32975" y="16474"/>
                  <a:pt x="33112" y="16570"/>
                </a:cubicBezTo>
                <a:cubicBezTo>
                  <a:pt x="32718" y="16649"/>
                  <a:pt x="32902" y="16728"/>
                  <a:pt x="32349" y="16833"/>
                </a:cubicBezTo>
                <a:cubicBezTo>
                  <a:pt x="32217" y="16870"/>
                  <a:pt x="32138" y="16882"/>
                  <a:pt x="32085" y="16882"/>
                </a:cubicBezTo>
                <a:cubicBezTo>
                  <a:pt x="31984" y="16882"/>
                  <a:pt x="31977" y="16839"/>
                  <a:pt x="31874" y="16839"/>
                </a:cubicBezTo>
                <a:cubicBezTo>
                  <a:pt x="31837" y="16839"/>
                  <a:pt x="31788" y="16844"/>
                  <a:pt x="31718" y="16859"/>
                </a:cubicBezTo>
                <a:cubicBezTo>
                  <a:pt x="31765" y="16943"/>
                  <a:pt x="31868" y="16977"/>
                  <a:pt x="32023" y="16977"/>
                </a:cubicBezTo>
                <a:cubicBezTo>
                  <a:pt x="32306" y="16977"/>
                  <a:pt x="32764" y="16863"/>
                  <a:pt x="33375" y="16728"/>
                </a:cubicBezTo>
                <a:cubicBezTo>
                  <a:pt x="33664" y="16570"/>
                  <a:pt x="33612" y="16412"/>
                  <a:pt x="33875" y="16254"/>
                </a:cubicBezTo>
                <a:lnTo>
                  <a:pt x="33875" y="16254"/>
                </a:lnTo>
                <a:cubicBezTo>
                  <a:pt x="33695" y="16287"/>
                  <a:pt x="33556" y="16301"/>
                  <a:pt x="33452" y="16301"/>
                </a:cubicBezTo>
                <a:cubicBezTo>
                  <a:pt x="32886" y="16301"/>
                  <a:pt x="33335" y="15880"/>
                  <a:pt x="33691" y="15702"/>
                </a:cubicBezTo>
                <a:cubicBezTo>
                  <a:pt x="33691" y="15713"/>
                  <a:pt x="33706" y="15717"/>
                  <a:pt x="33731" y="15717"/>
                </a:cubicBezTo>
                <a:cubicBezTo>
                  <a:pt x="33815" y="15717"/>
                  <a:pt x="34003" y="15671"/>
                  <a:pt x="34082" y="15671"/>
                </a:cubicBezTo>
                <a:cubicBezTo>
                  <a:pt x="34095" y="15671"/>
                  <a:pt x="34105" y="15673"/>
                  <a:pt x="34111" y="15676"/>
                </a:cubicBezTo>
                <a:cubicBezTo>
                  <a:pt x="33901" y="15728"/>
                  <a:pt x="33717" y="15781"/>
                  <a:pt x="33533" y="15860"/>
                </a:cubicBezTo>
                <a:cubicBezTo>
                  <a:pt x="33646" y="15853"/>
                  <a:pt x="33745" y="15849"/>
                  <a:pt x="33830" y="15849"/>
                </a:cubicBezTo>
                <a:cubicBezTo>
                  <a:pt x="34720" y="15849"/>
                  <a:pt x="34212" y="16203"/>
                  <a:pt x="34164" y="16491"/>
                </a:cubicBezTo>
                <a:cubicBezTo>
                  <a:pt x="34927" y="16228"/>
                  <a:pt x="34795" y="16412"/>
                  <a:pt x="35584" y="16228"/>
                </a:cubicBezTo>
                <a:cubicBezTo>
                  <a:pt x="35453" y="15965"/>
                  <a:pt x="35348" y="15676"/>
                  <a:pt x="35295" y="15386"/>
                </a:cubicBezTo>
                <a:cubicBezTo>
                  <a:pt x="35169" y="15470"/>
                  <a:pt x="35042" y="15496"/>
                  <a:pt x="34923" y="15496"/>
                </a:cubicBezTo>
                <a:cubicBezTo>
                  <a:pt x="34744" y="15496"/>
                  <a:pt x="34580" y="15439"/>
                  <a:pt x="34453" y="15439"/>
                </a:cubicBezTo>
                <a:cubicBezTo>
                  <a:pt x="34707" y="15312"/>
                  <a:pt x="35182" y="14964"/>
                  <a:pt x="34954" y="14964"/>
                </a:cubicBezTo>
                <a:cubicBezTo>
                  <a:pt x="34946" y="14964"/>
                  <a:pt x="34937" y="14965"/>
                  <a:pt x="34927" y="14966"/>
                </a:cubicBezTo>
                <a:cubicBezTo>
                  <a:pt x="34769" y="15071"/>
                  <a:pt x="34559" y="15123"/>
                  <a:pt x="34348" y="15150"/>
                </a:cubicBezTo>
                <a:cubicBezTo>
                  <a:pt x="35190" y="14781"/>
                  <a:pt x="34743" y="14650"/>
                  <a:pt x="34953" y="14361"/>
                </a:cubicBezTo>
                <a:lnTo>
                  <a:pt x="34953" y="14361"/>
                </a:lnTo>
                <a:cubicBezTo>
                  <a:pt x="34942" y="14468"/>
                  <a:pt x="35010" y="14492"/>
                  <a:pt x="35112" y="14492"/>
                </a:cubicBezTo>
                <a:cubicBezTo>
                  <a:pt x="35196" y="14492"/>
                  <a:pt x="35304" y="14475"/>
                  <a:pt x="35410" y="14475"/>
                </a:cubicBezTo>
                <a:cubicBezTo>
                  <a:pt x="35490" y="14475"/>
                  <a:pt x="35570" y="14485"/>
                  <a:pt x="35637" y="14518"/>
                </a:cubicBezTo>
                <a:cubicBezTo>
                  <a:pt x="35820" y="14313"/>
                  <a:pt x="36023" y="14166"/>
                  <a:pt x="35571" y="14166"/>
                </a:cubicBezTo>
                <a:cubicBezTo>
                  <a:pt x="35503" y="14166"/>
                  <a:pt x="35421" y="14170"/>
                  <a:pt x="35321" y="14177"/>
                </a:cubicBezTo>
                <a:lnTo>
                  <a:pt x="35900" y="14045"/>
                </a:lnTo>
                <a:cubicBezTo>
                  <a:pt x="35137" y="13861"/>
                  <a:pt x="36242" y="12993"/>
                  <a:pt x="35453" y="12730"/>
                </a:cubicBezTo>
                <a:cubicBezTo>
                  <a:pt x="35663" y="12677"/>
                  <a:pt x="35847" y="12625"/>
                  <a:pt x="36031" y="12520"/>
                </a:cubicBezTo>
                <a:cubicBezTo>
                  <a:pt x="35176" y="12338"/>
                  <a:pt x="36288" y="11441"/>
                  <a:pt x="35488" y="11441"/>
                </a:cubicBezTo>
                <a:cubicBezTo>
                  <a:pt x="35477" y="11441"/>
                  <a:pt x="35465" y="11441"/>
                  <a:pt x="35453" y="11441"/>
                </a:cubicBezTo>
                <a:cubicBezTo>
                  <a:pt x="35734" y="11361"/>
                  <a:pt x="35958" y="11327"/>
                  <a:pt x="36105" y="11327"/>
                </a:cubicBezTo>
                <a:cubicBezTo>
                  <a:pt x="36343" y="11327"/>
                  <a:pt x="36380" y="11416"/>
                  <a:pt x="36137" y="11547"/>
                </a:cubicBezTo>
                <a:cubicBezTo>
                  <a:pt x="37504" y="11178"/>
                  <a:pt x="36373" y="11205"/>
                  <a:pt x="36215" y="11152"/>
                </a:cubicBezTo>
                <a:cubicBezTo>
                  <a:pt x="36215" y="11152"/>
                  <a:pt x="36610" y="11047"/>
                  <a:pt x="36610" y="11047"/>
                </a:cubicBezTo>
                <a:cubicBezTo>
                  <a:pt x="36552" y="11029"/>
                  <a:pt x="36463" y="11024"/>
                  <a:pt x="36358" y="11024"/>
                </a:cubicBezTo>
                <a:cubicBezTo>
                  <a:pt x="36140" y="11024"/>
                  <a:pt x="35853" y="11049"/>
                  <a:pt x="35629" y="11049"/>
                </a:cubicBezTo>
                <a:cubicBezTo>
                  <a:pt x="35472" y="11049"/>
                  <a:pt x="35346" y="11036"/>
                  <a:pt x="35295" y="10994"/>
                </a:cubicBezTo>
                <a:cubicBezTo>
                  <a:pt x="35137" y="10863"/>
                  <a:pt x="36137" y="10495"/>
                  <a:pt x="35716" y="10337"/>
                </a:cubicBezTo>
                <a:lnTo>
                  <a:pt x="35716" y="10337"/>
                </a:lnTo>
                <a:cubicBezTo>
                  <a:pt x="35517" y="10413"/>
                  <a:pt x="35399" y="10442"/>
                  <a:pt x="35329" y="10442"/>
                </a:cubicBezTo>
                <a:cubicBezTo>
                  <a:pt x="35099" y="10442"/>
                  <a:pt x="35399" y="10123"/>
                  <a:pt x="35069" y="10123"/>
                </a:cubicBezTo>
                <a:cubicBezTo>
                  <a:pt x="35050" y="10123"/>
                  <a:pt x="35029" y="10124"/>
                  <a:pt x="35006" y="10126"/>
                </a:cubicBezTo>
                <a:cubicBezTo>
                  <a:pt x="35012" y="10225"/>
                  <a:pt x="34955" y="10266"/>
                  <a:pt x="34883" y="10266"/>
                </a:cubicBezTo>
                <a:cubicBezTo>
                  <a:pt x="34646" y="10266"/>
                  <a:pt x="34237" y="9835"/>
                  <a:pt x="35242" y="9574"/>
                </a:cubicBezTo>
                <a:lnTo>
                  <a:pt x="35242" y="9574"/>
                </a:lnTo>
                <a:cubicBezTo>
                  <a:pt x="35232" y="9639"/>
                  <a:pt x="35310" y="9655"/>
                  <a:pt x="35418" y="9655"/>
                </a:cubicBezTo>
                <a:cubicBezTo>
                  <a:pt x="35524" y="9655"/>
                  <a:pt x="35658" y="9640"/>
                  <a:pt x="35768" y="9640"/>
                </a:cubicBezTo>
                <a:cubicBezTo>
                  <a:pt x="35819" y="9640"/>
                  <a:pt x="35865" y="9643"/>
                  <a:pt x="35900" y="9653"/>
                </a:cubicBezTo>
                <a:cubicBezTo>
                  <a:pt x="35742" y="9469"/>
                  <a:pt x="36058" y="9495"/>
                  <a:pt x="36847" y="9232"/>
                </a:cubicBezTo>
                <a:cubicBezTo>
                  <a:pt x="36557" y="9127"/>
                  <a:pt x="37110" y="8969"/>
                  <a:pt x="37136" y="8838"/>
                </a:cubicBezTo>
                <a:lnTo>
                  <a:pt x="37136" y="8838"/>
                </a:lnTo>
                <a:cubicBezTo>
                  <a:pt x="36505" y="9022"/>
                  <a:pt x="36636" y="9153"/>
                  <a:pt x="36215" y="9337"/>
                </a:cubicBezTo>
                <a:cubicBezTo>
                  <a:pt x="36215" y="9258"/>
                  <a:pt x="36110" y="9258"/>
                  <a:pt x="35979" y="9258"/>
                </a:cubicBezTo>
                <a:cubicBezTo>
                  <a:pt x="36154" y="9149"/>
                  <a:pt x="36859" y="8911"/>
                  <a:pt x="36602" y="8911"/>
                </a:cubicBezTo>
                <a:cubicBezTo>
                  <a:pt x="36551" y="8911"/>
                  <a:pt x="36461" y="8921"/>
                  <a:pt x="36321" y="8943"/>
                </a:cubicBezTo>
                <a:cubicBezTo>
                  <a:pt x="36584" y="8890"/>
                  <a:pt x="36847" y="8785"/>
                  <a:pt x="37083" y="8706"/>
                </a:cubicBezTo>
                <a:cubicBezTo>
                  <a:pt x="37741" y="9180"/>
                  <a:pt x="38135" y="9311"/>
                  <a:pt x="37557" y="10074"/>
                </a:cubicBezTo>
                <a:cubicBezTo>
                  <a:pt x="38267" y="10232"/>
                  <a:pt x="37110" y="10915"/>
                  <a:pt x="38319" y="10994"/>
                </a:cubicBezTo>
                <a:cubicBezTo>
                  <a:pt x="37925" y="11099"/>
                  <a:pt x="38214" y="11152"/>
                  <a:pt x="37741" y="11257"/>
                </a:cubicBezTo>
                <a:cubicBezTo>
                  <a:pt x="38477" y="11599"/>
                  <a:pt x="36584" y="12572"/>
                  <a:pt x="38214" y="12599"/>
                </a:cubicBezTo>
                <a:cubicBezTo>
                  <a:pt x="38214" y="12467"/>
                  <a:pt x="37951" y="12388"/>
                  <a:pt x="38504" y="12230"/>
                </a:cubicBezTo>
                <a:lnTo>
                  <a:pt x="38504" y="12230"/>
                </a:lnTo>
                <a:cubicBezTo>
                  <a:pt x="38504" y="12362"/>
                  <a:pt x="39371" y="12704"/>
                  <a:pt x="37899" y="12940"/>
                </a:cubicBezTo>
                <a:cubicBezTo>
                  <a:pt x="38056" y="13019"/>
                  <a:pt x="38214" y="13046"/>
                  <a:pt x="38188" y="13203"/>
                </a:cubicBezTo>
                <a:cubicBezTo>
                  <a:pt x="39056" y="13046"/>
                  <a:pt x="38162" y="12993"/>
                  <a:pt x="38714" y="12862"/>
                </a:cubicBezTo>
                <a:lnTo>
                  <a:pt x="38714" y="12862"/>
                </a:lnTo>
                <a:cubicBezTo>
                  <a:pt x="38872" y="13019"/>
                  <a:pt x="39371" y="13282"/>
                  <a:pt x="38372" y="13677"/>
                </a:cubicBezTo>
                <a:cubicBezTo>
                  <a:pt x="38635" y="14334"/>
                  <a:pt x="39082" y="14781"/>
                  <a:pt x="38109" y="15518"/>
                </a:cubicBezTo>
                <a:cubicBezTo>
                  <a:pt x="38331" y="15467"/>
                  <a:pt x="38436" y="15446"/>
                  <a:pt x="38465" y="15446"/>
                </a:cubicBezTo>
                <a:cubicBezTo>
                  <a:pt x="38571" y="15446"/>
                  <a:pt x="37685" y="15713"/>
                  <a:pt x="37767" y="15755"/>
                </a:cubicBezTo>
                <a:cubicBezTo>
                  <a:pt x="37780" y="15756"/>
                  <a:pt x="37793" y="15756"/>
                  <a:pt x="37807" y="15756"/>
                </a:cubicBezTo>
                <a:cubicBezTo>
                  <a:pt x="38086" y="15756"/>
                  <a:pt x="38613" y="15538"/>
                  <a:pt x="38741" y="15538"/>
                </a:cubicBezTo>
                <a:cubicBezTo>
                  <a:pt x="38754" y="15538"/>
                  <a:pt x="38762" y="15540"/>
                  <a:pt x="38767" y="15544"/>
                </a:cubicBezTo>
                <a:cubicBezTo>
                  <a:pt x="38785" y="15572"/>
                  <a:pt x="38814" y="15580"/>
                  <a:pt x="38844" y="15580"/>
                </a:cubicBezTo>
                <a:cubicBezTo>
                  <a:pt x="38886" y="15580"/>
                  <a:pt x="38931" y="15565"/>
                  <a:pt x="38958" y="15565"/>
                </a:cubicBezTo>
                <a:cubicBezTo>
                  <a:pt x="38966" y="15565"/>
                  <a:pt x="38973" y="15566"/>
                  <a:pt x="38977" y="15570"/>
                </a:cubicBezTo>
                <a:cubicBezTo>
                  <a:pt x="39214" y="15676"/>
                  <a:pt x="38556" y="15833"/>
                  <a:pt x="38451" y="15939"/>
                </a:cubicBezTo>
                <a:cubicBezTo>
                  <a:pt x="38538" y="15927"/>
                  <a:pt x="38608" y="15921"/>
                  <a:pt x="38666" y="15921"/>
                </a:cubicBezTo>
                <a:cubicBezTo>
                  <a:pt x="38995" y="15921"/>
                  <a:pt x="38910" y="16094"/>
                  <a:pt x="38977" y="16228"/>
                </a:cubicBezTo>
                <a:cubicBezTo>
                  <a:pt x="37504" y="16596"/>
                  <a:pt x="38530" y="16649"/>
                  <a:pt x="38530" y="16807"/>
                </a:cubicBezTo>
                <a:cubicBezTo>
                  <a:pt x="38530" y="17464"/>
                  <a:pt x="38083" y="18437"/>
                  <a:pt x="38346" y="18884"/>
                </a:cubicBezTo>
                <a:cubicBezTo>
                  <a:pt x="38793" y="18385"/>
                  <a:pt x="38267" y="18358"/>
                  <a:pt x="39082" y="17832"/>
                </a:cubicBezTo>
                <a:cubicBezTo>
                  <a:pt x="38135" y="17596"/>
                  <a:pt x="39135" y="16754"/>
                  <a:pt x="38793" y="16307"/>
                </a:cubicBezTo>
                <a:cubicBezTo>
                  <a:pt x="39293" y="16175"/>
                  <a:pt x="39398" y="16096"/>
                  <a:pt x="39766" y="15965"/>
                </a:cubicBezTo>
                <a:cubicBezTo>
                  <a:pt x="39802" y="15962"/>
                  <a:pt x="39833" y="15961"/>
                  <a:pt x="39862" y="15961"/>
                </a:cubicBezTo>
                <a:cubicBezTo>
                  <a:pt x="40062" y="15961"/>
                  <a:pt x="40127" y="16022"/>
                  <a:pt x="40327" y="16022"/>
                </a:cubicBezTo>
                <a:cubicBezTo>
                  <a:pt x="40356" y="16022"/>
                  <a:pt x="40388" y="16020"/>
                  <a:pt x="40423" y="16018"/>
                </a:cubicBezTo>
                <a:cubicBezTo>
                  <a:pt x="40792" y="15781"/>
                  <a:pt x="39424" y="15676"/>
                  <a:pt x="40555" y="15123"/>
                </a:cubicBezTo>
                <a:lnTo>
                  <a:pt x="40555" y="15123"/>
                </a:lnTo>
                <a:cubicBezTo>
                  <a:pt x="40386" y="15164"/>
                  <a:pt x="40283" y="15180"/>
                  <a:pt x="40224" y="15180"/>
                </a:cubicBezTo>
                <a:cubicBezTo>
                  <a:pt x="40054" y="15180"/>
                  <a:pt x="40253" y="15044"/>
                  <a:pt x="40292" y="14966"/>
                </a:cubicBezTo>
                <a:lnTo>
                  <a:pt x="40292" y="14966"/>
                </a:lnTo>
                <a:cubicBezTo>
                  <a:pt x="40085" y="14997"/>
                  <a:pt x="39907" y="15011"/>
                  <a:pt x="39753" y="15011"/>
                </a:cubicBezTo>
                <a:cubicBezTo>
                  <a:pt x="38874" y="15011"/>
                  <a:pt x="38824" y="14554"/>
                  <a:pt x="39003" y="14308"/>
                </a:cubicBezTo>
                <a:cubicBezTo>
                  <a:pt x="39037" y="14301"/>
                  <a:pt x="39066" y="14297"/>
                  <a:pt x="39091" y="14297"/>
                </a:cubicBezTo>
                <a:cubicBezTo>
                  <a:pt x="39281" y="14297"/>
                  <a:pt x="39219" y="14489"/>
                  <a:pt x="39335" y="14489"/>
                </a:cubicBezTo>
                <a:cubicBezTo>
                  <a:pt x="39366" y="14489"/>
                  <a:pt x="39411" y="14475"/>
                  <a:pt x="39477" y="14440"/>
                </a:cubicBezTo>
                <a:cubicBezTo>
                  <a:pt x="39450" y="14308"/>
                  <a:pt x="39371" y="14203"/>
                  <a:pt x="40003" y="14071"/>
                </a:cubicBezTo>
                <a:lnTo>
                  <a:pt x="40003" y="14071"/>
                </a:lnTo>
                <a:cubicBezTo>
                  <a:pt x="40110" y="14093"/>
                  <a:pt x="39918" y="14256"/>
                  <a:pt x="40091" y="14256"/>
                </a:cubicBezTo>
                <a:cubicBezTo>
                  <a:pt x="40129" y="14256"/>
                  <a:pt x="40185" y="14248"/>
                  <a:pt x="40266" y="14229"/>
                </a:cubicBezTo>
                <a:cubicBezTo>
                  <a:pt x="40529" y="14045"/>
                  <a:pt x="40082" y="13887"/>
                  <a:pt x="41370" y="13651"/>
                </a:cubicBezTo>
                <a:cubicBezTo>
                  <a:pt x="41386" y="13609"/>
                  <a:pt x="41366" y="13593"/>
                  <a:pt x="41322" y="13593"/>
                </a:cubicBezTo>
                <a:cubicBezTo>
                  <a:pt x="41181" y="13593"/>
                  <a:pt x="40793" y="13764"/>
                  <a:pt x="40615" y="13764"/>
                </a:cubicBezTo>
                <a:cubicBezTo>
                  <a:pt x="40572" y="13764"/>
                  <a:pt x="40541" y="13754"/>
                  <a:pt x="40529" y="13729"/>
                </a:cubicBezTo>
                <a:cubicBezTo>
                  <a:pt x="40686" y="13677"/>
                  <a:pt x="40739" y="13624"/>
                  <a:pt x="40713" y="13598"/>
                </a:cubicBezTo>
                <a:cubicBezTo>
                  <a:pt x="41160" y="13440"/>
                  <a:pt x="41633" y="13361"/>
                  <a:pt x="42133" y="13361"/>
                </a:cubicBezTo>
                <a:cubicBezTo>
                  <a:pt x="42325" y="13244"/>
                  <a:pt x="42305" y="13204"/>
                  <a:pt x="42192" y="13204"/>
                </a:cubicBezTo>
                <a:cubicBezTo>
                  <a:pt x="42026" y="13204"/>
                  <a:pt x="41663" y="13288"/>
                  <a:pt x="41475" y="13335"/>
                </a:cubicBezTo>
                <a:cubicBezTo>
                  <a:pt x="41949" y="13072"/>
                  <a:pt x="42264" y="13230"/>
                  <a:pt x="42659" y="13046"/>
                </a:cubicBezTo>
                <a:cubicBezTo>
                  <a:pt x="42922" y="12783"/>
                  <a:pt x="42975" y="12599"/>
                  <a:pt x="42922" y="12520"/>
                </a:cubicBezTo>
                <a:lnTo>
                  <a:pt x="42922" y="12520"/>
                </a:lnTo>
                <a:cubicBezTo>
                  <a:pt x="42896" y="12572"/>
                  <a:pt x="42712" y="12625"/>
                  <a:pt x="42554" y="12704"/>
                </a:cubicBezTo>
                <a:cubicBezTo>
                  <a:pt x="42633" y="12599"/>
                  <a:pt x="41923" y="12704"/>
                  <a:pt x="42475" y="12520"/>
                </a:cubicBezTo>
                <a:lnTo>
                  <a:pt x="42475" y="12520"/>
                </a:lnTo>
                <a:cubicBezTo>
                  <a:pt x="42515" y="12540"/>
                  <a:pt x="42494" y="12590"/>
                  <a:pt x="42586" y="12590"/>
                </a:cubicBezTo>
                <a:cubicBezTo>
                  <a:pt x="42614" y="12590"/>
                  <a:pt x="42655" y="12585"/>
                  <a:pt x="42712" y="12572"/>
                </a:cubicBezTo>
                <a:cubicBezTo>
                  <a:pt x="43185" y="12230"/>
                  <a:pt x="42580" y="11994"/>
                  <a:pt x="43474" y="11652"/>
                </a:cubicBezTo>
                <a:cubicBezTo>
                  <a:pt x="43459" y="11650"/>
                  <a:pt x="43444" y="11650"/>
                  <a:pt x="43428" y="11650"/>
                </a:cubicBezTo>
                <a:cubicBezTo>
                  <a:pt x="43184" y="11650"/>
                  <a:pt x="42942" y="11817"/>
                  <a:pt x="42751" y="11817"/>
                </a:cubicBezTo>
                <a:cubicBezTo>
                  <a:pt x="42728" y="11817"/>
                  <a:pt x="42706" y="11815"/>
                  <a:pt x="42685" y="11810"/>
                </a:cubicBezTo>
                <a:cubicBezTo>
                  <a:pt x="42317" y="11678"/>
                  <a:pt x="43290" y="11441"/>
                  <a:pt x="43343" y="11284"/>
                </a:cubicBezTo>
                <a:lnTo>
                  <a:pt x="43343" y="11284"/>
                </a:lnTo>
                <a:cubicBezTo>
                  <a:pt x="43094" y="11329"/>
                  <a:pt x="42535" y="11510"/>
                  <a:pt x="42399" y="11510"/>
                </a:cubicBezTo>
                <a:cubicBezTo>
                  <a:pt x="42377" y="11510"/>
                  <a:pt x="42366" y="11505"/>
                  <a:pt x="42370" y="11494"/>
                </a:cubicBezTo>
                <a:cubicBezTo>
                  <a:pt x="42422" y="11336"/>
                  <a:pt x="41923" y="11205"/>
                  <a:pt x="42843" y="10994"/>
                </a:cubicBezTo>
                <a:cubicBezTo>
                  <a:pt x="42961" y="10994"/>
                  <a:pt x="43050" y="11127"/>
                  <a:pt x="43176" y="11127"/>
                </a:cubicBezTo>
                <a:cubicBezTo>
                  <a:pt x="43218" y="11127"/>
                  <a:pt x="43264" y="11113"/>
                  <a:pt x="43316" y="11073"/>
                </a:cubicBezTo>
                <a:cubicBezTo>
                  <a:pt x="42934" y="10988"/>
                  <a:pt x="43118" y="10800"/>
                  <a:pt x="42746" y="10800"/>
                </a:cubicBezTo>
                <a:cubicBezTo>
                  <a:pt x="42657" y="10800"/>
                  <a:pt x="42537" y="10811"/>
                  <a:pt x="42370" y="10836"/>
                </a:cubicBezTo>
                <a:cubicBezTo>
                  <a:pt x="42606" y="10626"/>
                  <a:pt x="43501" y="10600"/>
                  <a:pt x="43553" y="10416"/>
                </a:cubicBezTo>
                <a:cubicBezTo>
                  <a:pt x="43545" y="10414"/>
                  <a:pt x="43536" y="10413"/>
                  <a:pt x="43525" y="10413"/>
                </a:cubicBezTo>
                <a:cubicBezTo>
                  <a:pt x="43370" y="10413"/>
                  <a:pt x="42915" y="10556"/>
                  <a:pt x="42776" y="10556"/>
                </a:cubicBezTo>
                <a:cubicBezTo>
                  <a:pt x="42757" y="10556"/>
                  <a:pt x="42744" y="10553"/>
                  <a:pt x="42738" y="10547"/>
                </a:cubicBezTo>
                <a:cubicBezTo>
                  <a:pt x="43000" y="10446"/>
                  <a:pt x="43480" y="10051"/>
                  <a:pt x="43355" y="10051"/>
                </a:cubicBezTo>
                <a:cubicBezTo>
                  <a:pt x="43318" y="10051"/>
                  <a:pt x="43225" y="10087"/>
                  <a:pt x="43053" y="10179"/>
                </a:cubicBezTo>
                <a:cubicBezTo>
                  <a:pt x="43185" y="9969"/>
                  <a:pt x="43132" y="9942"/>
                  <a:pt x="43106" y="9706"/>
                </a:cubicBezTo>
                <a:lnTo>
                  <a:pt x="43106" y="9706"/>
                </a:lnTo>
                <a:cubicBezTo>
                  <a:pt x="42843" y="9811"/>
                  <a:pt x="42580" y="9863"/>
                  <a:pt x="42317" y="9890"/>
                </a:cubicBezTo>
                <a:cubicBezTo>
                  <a:pt x="42817" y="9074"/>
                  <a:pt x="41738" y="8759"/>
                  <a:pt x="42107" y="8049"/>
                </a:cubicBezTo>
                <a:lnTo>
                  <a:pt x="42107" y="8049"/>
                </a:lnTo>
                <a:cubicBezTo>
                  <a:pt x="41801" y="8119"/>
                  <a:pt x="41664" y="8211"/>
                  <a:pt x="41563" y="8211"/>
                </a:cubicBezTo>
                <a:cubicBezTo>
                  <a:pt x="41551" y="8211"/>
                  <a:pt x="41539" y="8209"/>
                  <a:pt x="41528" y="8206"/>
                </a:cubicBezTo>
                <a:cubicBezTo>
                  <a:pt x="41742" y="7944"/>
                  <a:pt x="41935" y="7726"/>
                  <a:pt x="41364" y="7726"/>
                </a:cubicBezTo>
                <a:cubicBezTo>
                  <a:pt x="41305" y="7726"/>
                  <a:pt x="41237" y="7728"/>
                  <a:pt x="41160" y="7733"/>
                </a:cubicBezTo>
                <a:cubicBezTo>
                  <a:pt x="41344" y="7680"/>
                  <a:pt x="41554" y="7654"/>
                  <a:pt x="41765" y="7628"/>
                </a:cubicBezTo>
                <a:cubicBezTo>
                  <a:pt x="41344" y="7575"/>
                  <a:pt x="41712" y="7260"/>
                  <a:pt x="41975" y="7023"/>
                </a:cubicBezTo>
                <a:cubicBezTo>
                  <a:pt x="42083" y="7009"/>
                  <a:pt x="42166" y="7003"/>
                  <a:pt x="42231" y="7003"/>
                </a:cubicBezTo>
                <a:cubicBezTo>
                  <a:pt x="42517" y="7003"/>
                  <a:pt x="42479" y="7110"/>
                  <a:pt x="42744" y="7110"/>
                </a:cubicBezTo>
                <a:cubicBezTo>
                  <a:pt x="42879" y="7110"/>
                  <a:pt x="43095" y="7082"/>
                  <a:pt x="43474" y="6997"/>
                </a:cubicBezTo>
                <a:cubicBezTo>
                  <a:pt x="43407" y="6929"/>
                  <a:pt x="43190" y="6916"/>
                  <a:pt x="42935" y="6916"/>
                </a:cubicBezTo>
                <a:cubicBezTo>
                  <a:pt x="42770" y="6916"/>
                  <a:pt x="42589" y="6921"/>
                  <a:pt x="42423" y="6921"/>
                </a:cubicBezTo>
                <a:cubicBezTo>
                  <a:pt x="42047" y="6921"/>
                  <a:pt x="41746" y="6893"/>
                  <a:pt x="41870" y="6707"/>
                </a:cubicBezTo>
                <a:lnTo>
                  <a:pt x="41870" y="6707"/>
                </a:lnTo>
                <a:cubicBezTo>
                  <a:pt x="41463" y="6753"/>
                  <a:pt x="41231" y="6934"/>
                  <a:pt x="41124" y="6934"/>
                </a:cubicBezTo>
                <a:cubicBezTo>
                  <a:pt x="41106" y="6934"/>
                  <a:pt x="41092" y="6929"/>
                  <a:pt x="41081" y="6918"/>
                </a:cubicBezTo>
                <a:cubicBezTo>
                  <a:pt x="41291" y="6734"/>
                  <a:pt x="41160" y="6734"/>
                  <a:pt x="40792" y="6734"/>
                </a:cubicBezTo>
                <a:cubicBezTo>
                  <a:pt x="41134" y="6681"/>
                  <a:pt x="41449" y="6523"/>
                  <a:pt x="41712" y="6287"/>
                </a:cubicBezTo>
                <a:cubicBezTo>
                  <a:pt x="40904" y="6185"/>
                  <a:pt x="42011" y="5600"/>
                  <a:pt x="40960" y="5600"/>
                </a:cubicBezTo>
                <a:cubicBezTo>
                  <a:pt x="40917" y="5600"/>
                  <a:pt x="40869" y="5601"/>
                  <a:pt x="40818" y="5603"/>
                </a:cubicBezTo>
                <a:cubicBezTo>
                  <a:pt x="41160" y="4866"/>
                  <a:pt x="40660" y="4025"/>
                  <a:pt x="39740" y="3762"/>
                </a:cubicBezTo>
                <a:cubicBezTo>
                  <a:pt x="40213" y="3604"/>
                  <a:pt x="39871" y="3499"/>
                  <a:pt x="40660" y="3315"/>
                </a:cubicBezTo>
                <a:cubicBezTo>
                  <a:pt x="39935" y="3290"/>
                  <a:pt x="40854" y="2911"/>
                  <a:pt x="40272" y="2911"/>
                </a:cubicBezTo>
                <a:cubicBezTo>
                  <a:pt x="40221" y="2911"/>
                  <a:pt x="40158" y="2914"/>
                  <a:pt x="40082" y="2920"/>
                </a:cubicBezTo>
                <a:cubicBezTo>
                  <a:pt x="40082" y="2973"/>
                  <a:pt x="40055" y="3025"/>
                  <a:pt x="39713" y="3104"/>
                </a:cubicBezTo>
                <a:cubicBezTo>
                  <a:pt x="39529" y="3078"/>
                  <a:pt x="39556" y="3052"/>
                  <a:pt x="39424" y="2920"/>
                </a:cubicBezTo>
                <a:cubicBezTo>
                  <a:pt x="39740" y="2815"/>
                  <a:pt x="40108" y="2736"/>
                  <a:pt x="40003" y="2683"/>
                </a:cubicBezTo>
                <a:lnTo>
                  <a:pt x="40003" y="2683"/>
                </a:lnTo>
                <a:cubicBezTo>
                  <a:pt x="39820" y="2713"/>
                  <a:pt x="39684" y="2726"/>
                  <a:pt x="39588" y="2726"/>
                </a:cubicBezTo>
                <a:cubicBezTo>
                  <a:pt x="38991" y="2726"/>
                  <a:pt x="39867" y="2230"/>
                  <a:pt x="40003" y="2026"/>
                </a:cubicBezTo>
                <a:lnTo>
                  <a:pt x="40003" y="2026"/>
                </a:lnTo>
                <a:cubicBezTo>
                  <a:pt x="39792" y="2052"/>
                  <a:pt x="39608" y="2131"/>
                  <a:pt x="39424" y="2263"/>
                </a:cubicBezTo>
                <a:cubicBezTo>
                  <a:pt x="39266" y="2131"/>
                  <a:pt x="39056" y="1894"/>
                  <a:pt x="40055" y="1605"/>
                </a:cubicBezTo>
                <a:lnTo>
                  <a:pt x="40055" y="1605"/>
                </a:lnTo>
                <a:cubicBezTo>
                  <a:pt x="40258" y="1628"/>
                  <a:pt x="39532" y="1863"/>
                  <a:pt x="39737" y="1863"/>
                </a:cubicBezTo>
                <a:cubicBezTo>
                  <a:pt x="39771" y="1863"/>
                  <a:pt x="39830" y="1857"/>
                  <a:pt x="39924" y="1842"/>
                </a:cubicBezTo>
                <a:cubicBezTo>
                  <a:pt x="39950" y="1763"/>
                  <a:pt x="40345" y="1684"/>
                  <a:pt x="40476" y="1605"/>
                </a:cubicBezTo>
                <a:cubicBezTo>
                  <a:pt x="39214" y="1500"/>
                  <a:pt x="39371" y="842"/>
                  <a:pt x="39450" y="527"/>
                </a:cubicBezTo>
                <a:cubicBezTo>
                  <a:pt x="39458" y="496"/>
                  <a:pt x="39404" y="485"/>
                  <a:pt x="39324" y="485"/>
                </a:cubicBezTo>
                <a:cubicBezTo>
                  <a:pt x="39159" y="485"/>
                  <a:pt x="38881" y="530"/>
                  <a:pt x="38810" y="530"/>
                </a:cubicBezTo>
                <a:cubicBezTo>
                  <a:pt x="38799" y="530"/>
                  <a:pt x="38793" y="529"/>
                  <a:pt x="38793" y="527"/>
                </a:cubicBezTo>
                <a:cubicBezTo>
                  <a:pt x="38793" y="422"/>
                  <a:pt x="39240" y="211"/>
                  <a:pt x="39319" y="80"/>
                </a:cubicBezTo>
                <a:lnTo>
                  <a:pt x="39319" y="80"/>
                </a:lnTo>
                <a:cubicBezTo>
                  <a:pt x="39030" y="83"/>
                  <a:pt x="38740" y="84"/>
                  <a:pt x="38450" y="84"/>
                </a:cubicBezTo>
                <a:cubicBezTo>
                  <a:pt x="36131" y="84"/>
                  <a:pt x="33799" y="1"/>
                  <a:pt x="3150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10"/>
          <p:cNvGrpSpPr/>
          <p:nvPr/>
        </p:nvGrpSpPr>
        <p:grpSpPr>
          <a:xfrm>
            <a:off x="6980754" y="3350797"/>
            <a:ext cx="680452" cy="823886"/>
            <a:chOff x="4196925" y="3580075"/>
            <a:chExt cx="184125" cy="222925"/>
          </a:xfrm>
        </p:grpSpPr>
        <p:sp>
          <p:nvSpPr>
            <p:cNvPr id="275" name="Google Shape;275;p10"/>
            <p:cNvSpPr/>
            <p:nvPr/>
          </p:nvSpPr>
          <p:spPr>
            <a:xfrm>
              <a:off x="4196925" y="3602175"/>
              <a:ext cx="50000" cy="47925"/>
            </a:xfrm>
            <a:custGeom>
              <a:avLst/>
              <a:gdLst/>
              <a:ahLst/>
              <a:cxnLst/>
              <a:rect l="l" t="t" r="r" b="b"/>
              <a:pathLst>
                <a:path w="2000" h="1917" extrusionOk="0">
                  <a:moveTo>
                    <a:pt x="674" y="1"/>
                  </a:moveTo>
                  <a:cubicBezTo>
                    <a:pt x="618" y="1"/>
                    <a:pt x="565" y="25"/>
                    <a:pt x="527" y="64"/>
                  </a:cubicBezTo>
                  <a:cubicBezTo>
                    <a:pt x="474" y="90"/>
                    <a:pt x="448" y="142"/>
                    <a:pt x="395" y="221"/>
                  </a:cubicBezTo>
                  <a:cubicBezTo>
                    <a:pt x="395" y="248"/>
                    <a:pt x="369" y="274"/>
                    <a:pt x="342" y="327"/>
                  </a:cubicBezTo>
                  <a:cubicBezTo>
                    <a:pt x="316" y="379"/>
                    <a:pt x="264" y="432"/>
                    <a:pt x="211" y="484"/>
                  </a:cubicBezTo>
                  <a:cubicBezTo>
                    <a:pt x="185" y="511"/>
                    <a:pt x="158" y="537"/>
                    <a:pt x="132" y="590"/>
                  </a:cubicBezTo>
                  <a:cubicBezTo>
                    <a:pt x="106" y="616"/>
                    <a:pt x="79" y="642"/>
                    <a:pt x="53" y="668"/>
                  </a:cubicBezTo>
                  <a:cubicBezTo>
                    <a:pt x="27" y="721"/>
                    <a:pt x="1" y="800"/>
                    <a:pt x="1" y="879"/>
                  </a:cubicBezTo>
                  <a:cubicBezTo>
                    <a:pt x="1" y="958"/>
                    <a:pt x="27" y="1037"/>
                    <a:pt x="27" y="1116"/>
                  </a:cubicBezTo>
                  <a:cubicBezTo>
                    <a:pt x="53" y="1194"/>
                    <a:pt x="79" y="1273"/>
                    <a:pt x="106" y="1326"/>
                  </a:cubicBezTo>
                  <a:cubicBezTo>
                    <a:pt x="132" y="1379"/>
                    <a:pt x="158" y="1431"/>
                    <a:pt x="185" y="1457"/>
                  </a:cubicBezTo>
                  <a:cubicBezTo>
                    <a:pt x="211" y="1484"/>
                    <a:pt x="185" y="1484"/>
                    <a:pt x="185" y="1510"/>
                  </a:cubicBezTo>
                  <a:cubicBezTo>
                    <a:pt x="237" y="1510"/>
                    <a:pt x="237" y="1563"/>
                    <a:pt x="264" y="1589"/>
                  </a:cubicBezTo>
                  <a:cubicBezTo>
                    <a:pt x="290" y="1615"/>
                    <a:pt x="316" y="1668"/>
                    <a:pt x="342" y="1668"/>
                  </a:cubicBezTo>
                  <a:cubicBezTo>
                    <a:pt x="395" y="1694"/>
                    <a:pt x="421" y="1747"/>
                    <a:pt x="448" y="1773"/>
                  </a:cubicBezTo>
                  <a:lnTo>
                    <a:pt x="605" y="1852"/>
                  </a:lnTo>
                  <a:cubicBezTo>
                    <a:pt x="632" y="1878"/>
                    <a:pt x="684" y="1878"/>
                    <a:pt x="737" y="1878"/>
                  </a:cubicBezTo>
                  <a:cubicBezTo>
                    <a:pt x="763" y="1878"/>
                    <a:pt x="763" y="1878"/>
                    <a:pt x="790" y="1905"/>
                  </a:cubicBezTo>
                  <a:lnTo>
                    <a:pt x="868" y="1905"/>
                  </a:lnTo>
                  <a:cubicBezTo>
                    <a:pt x="877" y="1896"/>
                    <a:pt x="886" y="1893"/>
                    <a:pt x="895" y="1893"/>
                  </a:cubicBezTo>
                  <a:cubicBezTo>
                    <a:pt x="912" y="1893"/>
                    <a:pt x="930" y="1905"/>
                    <a:pt x="947" y="1905"/>
                  </a:cubicBezTo>
                  <a:cubicBezTo>
                    <a:pt x="947" y="1913"/>
                    <a:pt x="950" y="1916"/>
                    <a:pt x="955" y="1916"/>
                  </a:cubicBezTo>
                  <a:cubicBezTo>
                    <a:pt x="965" y="1916"/>
                    <a:pt x="982" y="1905"/>
                    <a:pt x="1000" y="1905"/>
                  </a:cubicBezTo>
                  <a:cubicBezTo>
                    <a:pt x="1131" y="1905"/>
                    <a:pt x="1263" y="1878"/>
                    <a:pt x="1368" y="1852"/>
                  </a:cubicBezTo>
                  <a:cubicBezTo>
                    <a:pt x="1421" y="1826"/>
                    <a:pt x="1447" y="1799"/>
                    <a:pt x="1500" y="1773"/>
                  </a:cubicBezTo>
                  <a:cubicBezTo>
                    <a:pt x="1579" y="1720"/>
                    <a:pt x="1631" y="1668"/>
                    <a:pt x="1684" y="1589"/>
                  </a:cubicBezTo>
                  <a:cubicBezTo>
                    <a:pt x="1710" y="1536"/>
                    <a:pt x="1736" y="1484"/>
                    <a:pt x="1789" y="1457"/>
                  </a:cubicBezTo>
                  <a:cubicBezTo>
                    <a:pt x="1789" y="1457"/>
                    <a:pt x="1801" y="1434"/>
                    <a:pt x="1816" y="1434"/>
                  </a:cubicBezTo>
                  <a:cubicBezTo>
                    <a:pt x="1824" y="1434"/>
                    <a:pt x="1833" y="1440"/>
                    <a:pt x="1842" y="1457"/>
                  </a:cubicBezTo>
                  <a:cubicBezTo>
                    <a:pt x="1842" y="1484"/>
                    <a:pt x="1868" y="1510"/>
                    <a:pt x="1868" y="1536"/>
                  </a:cubicBezTo>
                  <a:lnTo>
                    <a:pt x="1868" y="1484"/>
                  </a:lnTo>
                  <a:cubicBezTo>
                    <a:pt x="1868" y="1484"/>
                    <a:pt x="1842" y="1457"/>
                    <a:pt x="1842" y="1431"/>
                  </a:cubicBezTo>
                  <a:cubicBezTo>
                    <a:pt x="1842" y="1379"/>
                    <a:pt x="1815" y="1405"/>
                    <a:pt x="1789" y="1379"/>
                  </a:cubicBezTo>
                  <a:cubicBezTo>
                    <a:pt x="1842" y="1326"/>
                    <a:pt x="1842" y="1273"/>
                    <a:pt x="1842" y="1221"/>
                  </a:cubicBezTo>
                  <a:cubicBezTo>
                    <a:pt x="1868" y="1168"/>
                    <a:pt x="1894" y="1142"/>
                    <a:pt x="1947" y="1116"/>
                  </a:cubicBezTo>
                  <a:cubicBezTo>
                    <a:pt x="1999" y="1089"/>
                    <a:pt x="1999" y="1010"/>
                    <a:pt x="1973" y="958"/>
                  </a:cubicBezTo>
                  <a:cubicBezTo>
                    <a:pt x="1973" y="931"/>
                    <a:pt x="1973" y="931"/>
                    <a:pt x="1973" y="905"/>
                  </a:cubicBezTo>
                  <a:cubicBezTo>
                    <a:pt x="1973" y="853"/>
                    <a:pt x="1947" y="800"/>
                    <a:pt x="1973" y="747"/>
                  </a:cubicBezTo>
                  <a:cubicBezTo>
                    <a:pt x="1973" y="695"/>
                    <a:pt x="1947" y="668"/>
                    <a:pt x="1920" y="642"/>
                  </a:cubicBezTo>
                  <a:cubicBezTo>
                    <a:pt x="1894" y="616"/>
                    <a:pt x="1842" y="590"/>
                    <a:pt x="1842" y="563"/>
                  </a:cubicBezTo>
                  <a:cubicBezTo>
                    <a:pt x="1815" y="511"/>
                    <a:pt x="1763" y="458"/>
                    <a:pt x="1736" y="432"/>
                  </a:cubicBezTo>
                  <a:cubicBezTo>
                    <a:pt x="1684" y="379"/>
                    <a:pt x="1631" y="353"/>
                    <a:pt x="1579" y="300"/>
                  </a:cubicBezTo>
                  <a:cubicBezTo>
                    <a:pt x="1552" y="274"/>
                    <a:pt x="1526" y="274"/>
                    <a:pt x="1500" y="274"/>
                  </a:cubicBezTo>
                  <a:cubicBezTo>
                    <a:pt x="1421" y="195"/>
                    <a:pt x="1316" y="142"/>
                    <a:pt x="1184" y="90"/>
                  </a:cubicBezTo>
                  <a:cubicBezTo>
                    <a:pt x="1105" y="90"/>
                    <a:pt x="1026" y="64"/>
                    <a:pt x="921" y="37"/>
                  </a:cubicBezTo>
                  <a:cubicBezTo>
                    <a:pt x="921" y="37"/>
                    <a:pt x="909" y="49"/>
                    <a:pt x="894" y="49"/>
                  </a:cubicBezTo>
                  <a:cubicBezTo>
                    <a:pt x="886" y="49"/>
                    <a:pt x="877" y="46"/>
                    <a:pt x="868" y="37"/>
                  </a:cubicBezTo>
                  <a:cubicBezTo>
                    <a:pt x="842" y="37"/>
                    <a:pt x="763" y="11"/>
                    <a:pt x="737" y="11"/>
                  </a:cubicBezTo>
                  <a:cubicBezTo>
                    <a:pt x="716" y="4"/>
                    <a:pt x="695" y="1"/>
                    <a:pt x="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4200875" y="3760625"/>
              <a:ext cx="46700" cy="42375"/>
            </a:xfrm>
            <a:custGeom>
              <a:avLst/>
              <a:gdLst/>
              <a:ahLst/>
              <a:cxnLst/>
              <a:rect l="l" t="t" r="r" b="b"/>
              <a:pathLst>
                <a:path w="1868" h="1695" extrusionOk="0">
                  <a:moveTo>
                    <a:pt x="964" y="1"/>
                  </a:moveTo>
                  <a:cubicBezTo>
                    <a:pt x="880" y="1"/>
                    <a:pt x="795" y="25"/>
                    <a:pt x="737" y="64"/>
                  </a:cubicBezTo>
                  <a:cubicBezTo>
                    <a:pt x="684" y="90"/>
                    <a:pt x="632" y="116"/>
                    <a:pt x="579" y="116"/>
                  </a:cubicBezTo>
                  <a:cubicBezTo>
                    <a:pt x="561" y="112"/>
                    <a:pt x="542" y="110"/>
                    <a:pt x="523" y="110"/>
                  </a:cubicBezTo>
                  <a:cubicBezTo>
                    <a:pt x="430" y="110"/>
                    <a:pt x="329" y="161"/>
                    <a:pt x="263" y="248"/>
                  </a:cubicBezTo>
                  <a:lnTo>
                    <a:pt x="132" y="406"/>
                  </a:lnTo>
                  <a:cubicBezTo>
                    <a:pt x="79" y="432"/>
                    <a:pt x="53" y="485"/>
                    <a:pt x="27" y="564"/>
                  </a:cubicBezTo>
                  <a:cubicBezTo>
                    <a:pt x="0" y="642"/>
                    <a:pt x="0" y="721"/>
                    <a:pt x="0" y="827"/>
                  </a:cubicBezTo>
                  <a:cubicBezTo>
                    <a:pt x="0" y="879"/>
                    <a:pt x="27" y="932"/>
                    <a:pt x="53" y="984"/>
                  </a:cubicBezTo>
                  <a:cubicBezTo>
                    <a:pt x="79" y="1116"/>
                    <a:pt x="158" y="1221"/>
                    <a:pt x="237" y="1326"/>
                  </a:cubicBezTo>
                  <a:cubicBezTo>
                    <a:pt x="316" y="1405"/>
                    <a:pt x="395" y="1484"/>
                    <a:pt x="500" y="1537"/>
                  </a:cubicBezTo>
                  <a:cubicBezTo>
                    <a:pt x="553" y="1589"/>
                    <a:pt x="658" y="1642"/>
                    <a:pt x="763" y="1668"/>
                  </a:cubicBezTo>
                  <a:cubicBezTo>
                    <a:pt x="816" y="1668"/>
                    <a:pt x="868" y="1668"/>
                    <a:pt x="921" y="1694"/>
                  </a:cubicBezTo>
                  <a:lnTo>
                    <a:pt x="1210" y="1694"/>
                  </a:lnTo>
                  <a:cubicBezTo>
                    <a:pt x="1289" y="1694"/>
                    <a:pt x="1368" y="1642"/>
                    <a:pt x="1447" y="1616"/>
                  </a:cubicBezTo>
                  <a:cubicBezTo>
                    <a:pt x="1499" y="1589"/>
                    <a:pt x="1526" y="1563"/>
                    <a:pt x="1578" y="1537"/>
                  </a:cubicBezTo>
                  <a:lnTo>
                    <a:pt x="1605" y="1537"/>
                  </a:lnTo>
                  <a:cubicBezTo>
                    <a:pt x="1631" y="1537"/>
                    <a:pt x="1631" y="1484"/>
                    <a:pt x="1657" y="1484"/>
                  </a:cubicBezTo>
                  <a:cubicBezTo>
                    <a:pt x="1710" y="1458"/>
                    <a:pt x="1736" y="1405"/>
                    <a:pt x="1789" y="1379"/>
                  </a:cubicBezTo>
                  <a:cubicBezTo>
                    <a:pt x="1815" y="1353"/>
                    <a:pt x="1815" y="1300"/>
                    <a:pt x="1841" y="1274"/>
                  </a:cubicBezTo>
                  <a:cubicBezTo>
                    <a:pt x="1841" y="1221"/>
                    <a:pt x="1841" y="1195"/>
                    <a:pt x="1868" y="1142"/>
                  </a:cubicBezTo>
                  <a:cubicBezTo>
                    <a:pt x="1868" y="1116"/>
                    <a:pt x="1868" y="1090"/>
                    <a:pt x="1868" y="1063"/>
                  </a:cubicBezTo>
                  <a:cubicBezTo>
                    <a:pt x="1868" y="1011"/>
                    <a:pt x="1868" y="958"/>
                    <a:pt x="1868" y="905"/>
                  </a:cubicBezTo>
                  <a:cubicBezTo>
                    <a:pt x="1841" y="800"/>
                    <a:pt x="1815" y="721"/>
                    <a:pt x="1789" y="669"/>
                  </a:cubicBezTo>
                  <a:cubicBezTo>
                    <a:pt x="1762" y="616"/>
                    <a:pt x="1762" y="564"/>
                    <a:pt x="1736" y="511"/>
                  </a:cubicBezTo>
                  <a:cubicBezTo>
                    <a:pt x="1710" y="458"/>
                    <a:pt x="1684" y="406"/>
                    <a:pt x="1657" y="353"/>
                  </a:cubicBezTo>
                  <a:cubicBezTo>
                    <a:pt x="1578" y="274"/>
                    <a:pt x="1499" y="195"/>
                    <a:pt x="1421" y="116"/>
                  </a:cubicBezTo>
                  <a:cubicBezTo>
                    <a:pt x="1368" y="90"/>
                    <a:pt x="1315" y="64"/>
                    <a:pt x="1263" y="64"/>
                  </a:cubicBezTo>
                  <a:cubicBezTo>
                    <a:pt x="1210" y="38"/>
                    <a:pt x="1131" y="11"/>
                    <a:pt x="1052" y="11"/>
                  </a:cubicBezTo>
                  <a:cubicBezTo>
                    <a:pt x="1024" y="4"/>
                    <a:pt x="994" y="1"/>
                    <a:pt x="9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4301475" y="3580075"/>
              <a:ext cx="36850" cy="41450"/>
            </a:xfrm>
            <a:custGeom>
              <a:avLst/>
              <a:gdLst/>
              <a:ahLst/>
              <a:cxnLst/>
              <a:rect l="l" t="t" r="r" b="b"/>
              <a:pathLst>
                <a:path w="1474" h="1658" extrusionOk="0">
                  <a:moveTo>
                    <a:pt x="500" y="1"/>
                  </a:moveTo>
                  <a:cubicBezTo>
                    <a:pt x="395" y="27"/>
                    <a:pt x="316" y="80"/>
                    <a:pt x="263" y="159"/>
                  </a:cubicBezTo>
                  <a:cubicBezTo>
                    <a:pt x="184" y="185"/>
                    <a:pt x="158" y="237"/>
                    <a:pt x="105" y="316"/>
                  </a:cubicBezTo>
                  <a:cubicBezTo>
                    <a:pt x="79" y="369"/>
                    <a:pt x="53" y="448"/>
                    <a:pt x="53" y="500"/>
                  </a:cubicBezTo>
                  <a:cubicBezTo>
                    <a:pt x="0" y="658"/>
                    <a:pt x="0" y="816"/>
                    <a:pt x="79" y="948"/>
                  </a:cubicBezTo>
                  <a:cubicBezTo>
                    <a:pt x="105" y="1026"/>
                    <a:pt x="132" y="1079"/>
                    <a:pt x="158" y="1105"/>
                  </a:cubicBezTo>
                  <a:cubicBezTo>
                    <a:pt x="211" y="1158"/>
                    <a:pt x="237" y="1184"/>
                    <a:pt x="290" y="1211"/>
                  </a:cubicBezTo>
                  <a:cubicBezTo>
                    <a:pt x="316" y="1237"/>
                    <a:pt x="368" y="1263"/>
                    <a:pt x="395" y="1289"/>
                  </a:cubicBezTo>
                  <a:cubicBezTo>
                    <a:pt x="421" y="1316"/>
                    <a:pt x="474" y="1342"/>
                    <a:pt x="500" y="1368"/>
                  </a:cubicBezTo>
                  <a:cubicBezTo>
                    <a:pt x="553" y="1395"/>
                    <a:pt x="579" y="1421"/>
                    <a:pt x="631" y="1447"/>
                  </a:cubicBezTo>
                  <a:cubicBezTo>
                    <a:pt x="658" y="1474"/>
                    <a:pt x="710" y="1526"/>
                    <a:pt x="763" y="1552"/>
                  </a:cubicBezTo>
                  <a:cubicBezTo>
                    <a:pt x="816" y="1579"/>
                    <a:pt x="868" y="1631"/>
                    <a:pt x="921" y="1631"/>
                  </a:cubicBezTo>
                  <a:cubicBezTo>
                    <a:pt x="973" y="1631"/>
                    <a:pt x="1000" y="1631"/>
                    <a:pt x="1026" y="1658"/>
                  </a:cubicBezTo>
                  <a:cubicBezTo>
                    <a:pt x="1052" y="1658"/>
                    <a:pt x="1052" y="1631"/>
                    <a:pt x="1079" y="1631"/>
                  </a:cubicBezTo>
                  <a:cubicBezTo>
                    <a:pt x="1105" y="1631"/>
                    <a:pt x="1131" y="1605"/>
                    <a:pt x="1157" y="1605"/>
                  </a:cubicBezTo>
                  <a:cubicBezTo>
                    <a:pt x="1210" y="1605"/>
                    <a:pt x="1210" y="1579"/>
                    <a:pt x="1236" y="1552"/>
                  </a:cubicBezTo>
                  <a:cubicBezTo>
                    <a:pt x="1289" y="1500"/>
                    <a:pt x="1342" y="1421"/>
                    <a:pt x="1394" y="1342"/>
                  </a:cubicBezTo>
                  <a:cubicBezTo>
                    <a:pt x="1394" y="1316"/>
                    <a:pt x="1420" y="1289"/>
                    <a:pt x="1447" y="1237"/>
                  </a:cubicBezTo>
                  <a:cubicBezTo>
                    <a:pt x="1447" y="1158"/>
                    <a:pt x="1447" y="1105"/>
                    <a:pt x="1447" y="1026"/>
                  </a:cubicBezTo>
                  <a:cubicBezTo>
                    <a:pt x="1447" y="974"/>
                    <a:pt x="1447" y="948"/>
                    <a:pt x="1447" y="895"/>
                  </a:cubicBezTo>
                  <a:cubicBezTo>
                    <a:pt x="1473" y="842"/>
                    <a:pt x="1473" y="763"/>
                    <a:pt x="1447" y="711"/>
                  </a:cubicBezTo>
                  <a:cubicBezTo>
                    <a:pt x="1447" y="711"/>
                    <a:pt x="1447" y="711"/>
                    <a:pt x="1447" y="685"/>
                  </a:cubicBezTo>
                  <a:cubicBezTo>
                    <a:pt x="1473" y="606"/>
                    <a:pt x="1473" y="527"/>
                    <a:pt x="1447" y="448"/>
                  </a:cubicBezTo>
                  <a:cubicBezTo>
                    <a:pt x="1447" y="422"/>
                    <a:pt x="1420" y="369"/>
                    <a:pt x="1394" y="343"/>
                  </a:cubicBezTo>
                  <a:cubicBezTo>
                    <a:pt x="1342" y="316"/>
                    <a:pt x="1368" y="343"/>
                    <a:pt x="1368" y="290"/>
                  </a:cubicBezTo>
                  <a:cubicBezTo>
                    <a:pt x="1347" y="290"/>
                    <a:pt x="1343" y="324"/>
                    <a:pt x="1328" y="324"/>
                  </a:cubicBezTo>
                  <a:cubicBezTo>
                    <a:pt x="1325" y="324"/>
                    <a:pt x="1321" y="322"/>
                    <a:pt x="1315" y="316"/>
                  </a:cubicBezTo>
                  <a:cubicBezTo>
                    <a:pt x="1289" y="290"/>
                    <a:pt x="1315" y="290"/>
                    <a:pt x="1315" y="264"/>
                  </a:cubicBezTo>
                  <a:lnTo>
                    <a:pt x="1315" y="264"/>
                  </a:lnTo>
                  <a:cubicBezTo>
                    <a:pt x="1315" y="264"/>
                    <a:pt x="1292" y="275"/>
                    <a:pt x="1269" y="275"/>
                  </a:cubicBezTo>
                  <a:cubicBezTo>
                    <a:pt x="1257" y="275"/>
                    <a:pt x="1245" y="272"/>
                    <a:pt x="1236" y="264"/>
                  </a:cubicBezTo>
                  <a:cubicBezTo>
                    <a:pt x="1210" y="237"/>
                    <a:pt x="1236" y="237"/>
                    <a:pt x="1236" y="237"/>
                  </a:cubicBezTo>
                  <a:cubicBezTo>
                    <a:pt x="1210" y="237"/>
                    <a:pt x="1184" y="211"/>
                    <a:pt x="1184" y="211"/>
                  </a:cubicBezTo>
                  <a:cubicBezTo>
                    <a:pt x="1157" y="159"/>
                    <a:pt x="1131" y="132"/>
                    <a:pt x="1079" y="106"/>
                  </a:cubicBezTo>
                  <a:cubicBezTo>
                    <a:pt x="1052" y="80"/>
                    <a:pt x="1000" y="53"/>
                    <a:pt x="973" y="27"/>
                  </a:cubicBezTo>
                  <a:cubicBezTo>
                    <a:pt x="956" y="18"/>
                    <a:pt x="944" y="15"/>
                    <a:pt x="936" y="15"/>
                  </a:cubicBezTo>
                  <a:cubicBezTo>
                    <a:pt x="921" y="15"/>
                    <a:pt x="921" y="27"/>
                    <a:pt x="921" y="27"/>
                  </a:cubicBezTo>
                  <a:cubicBezTo>
                    <a:pt x="868" y="1"/>
                    <a:pt x="816" y="1"/>
                    <a:pt x="7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4340925" y="3669875"/>
              <a:ext cx="40125" cy="38875"/>
            </a:xfrm>
            <a:custGeom>
              <a:avLst/>
              <a:gdLst/>
              <a:ahLst/>
              <a:cxnLst/>
              <a:rect l="l" t="t" r="r" b="b"/>
              <a:pathLst>
                <a:path w="1605" h="1555" extrusionOk="0">
                  <a:moveTo>
                    <a:pt x="758" y="1"/>
                  </a:moveTo>
                  <a:cubicBezTo>
                    <a:pt x="733" y="1"/>
                    <a:pt x="707" y="4"/>
                    <a:pt x="684" y="12"/>
                  </a:cubicBezTo>
                  <a:cubicBezTo>
                    <a:pt x="605" y="38"/>
                    <a:pt x="526" y="64"/>
                    <a:pt x="447" y="117"/>
                  </a:cubicBezTo>
                  <a:cubicBezTo>
                    <a:pt x="368" y="170"/>
                    <a:pt x="316" y="222"/>
                    <a:pt x="237" y="301"/>
                  </a:cubicBezTo>
                  <a:cubicBezTo>
                    <a:pt x="237" y="301"/>
                    <a:pt x="211" y="327"/>
                    <a:pt x="211" y="327"/>
                  </a:cubicBezTo>
                  <a:cubicBezTo>
                    <a:pt x="211" y="354"/>
                    <a:pt x="211" y="380"/>
                    <a:pt x="184" y="380"/>
                  </a:cubicBezTo>
                  <a:cubicBezTo>
                    <a:pt x="158" y="433"/>
                    <a:pt x="158" y="459"/>
                    <a:pt x="211" y="459"/>
                  </a:cubicBezTo>
                  <a:cubicBezTo>
                    <a:pt x="237" y="459"/>
                    <a:pt x="263" y="485"/>
                    <a:pt x="290" y="512"/>
                  </a:cubicBezTo>
                  <a:cubicBezTo>
                    <a:pt x="290" y="538"/>
                    <a:pt x="263" y="538"/>
                    <a:pt x="290" y="564"/>
                  </a:cubicBezTo>
                  <a:cubicBezTo>
                    <a:pt x="342" y="564"/>
                    <a:pt x="290" y="590"/>
                    <a:pt x="290" y="617"/>
                  </a:cubicBezTo>
                  <a:cubicBezTo>
                    <a:pt x="290" y="669"/>
                    <a:pt x="316" y="722"/>
                    <a:pt x="342" y="748"/>
                  </a:cubicBezTo>
                  <a:cubicBezTo>
                    <a:pt x="342" y="748"/>
                    <a:pt x="316" y="722"/>
                    <a:pt x="316" y="722"/>
                  </a:cubicBezTo>
                  <a:lnTo>
                    <a:pt x="158" y="722"/>
                  </a:lnTo>
                  <a:cubicBezTo>
                    <a:pt x="149" y="696"/>
                    <a:pt x="141" y="687"/>
                    <a:pt x="132" y="687"/>
                  </a:cubicBezTo>
                  <a:cubicBezTo>
                    <a:pt x="114" y="687"/>
                    <a:pt x="97" y="722"/>
                    <a:pt x="79" y="722"/>
                  </a:cubicBezTo>
                  <a:lnTo>
                    <a:pt x="53" y="722"/>
                  </a:lnTo>
                  <a:cubicBezTo>
                    <a:pt x="27" y="775"/>
                    <a:pt x="0" y="853"/>
                    <a:pt x="27" y="906"/>
                  </a:cubicBezTo>
                  <a:cubicBezTo>
                    <a:pt x="53" y="959"/>
                    <a:pt x="79" y="1038"/>
                    <a:pt x="105" y="1090"/>
                  </a:cubicBezTo>
                  <a:cubicBezTo>
                    <a:pt x="105" y="1116"/>
                    <a:pt x="158" y="1143"/>
                    <a:pt x="184" y="1169"/>
                  </a:cubicBezTo>
                  <a:cubicBezTo>
                    <a:pt x="237" y="1222"/>
                    <a:pt x="316" y="1274"/>
                    <a:pt x="368" y="1327"/>
                  </a:cubicBezTo>
                  <a:cubicBezTo>
                    <a:pt x="474" y="1379"/>
                    <a:pt x="579" y="1432"/>
                    <a:pt x="710" y="1511"/>
                  </a:cubicBezTo>
                  <a:cubicBezTo>
                    <a:pt x="741" y="1542"/>
                    <a:pt x="781" y="1554"/>
                    <a:pt x="825" y="1554"/>
                  </a:cubicBezTo>
                  <a:cubicBezTo>
                    <a:pt x="855" y="1554"/>
                    <a:pt x="888" y="1548"/>
                    <a:pt x="921" y="1537"/>
                  </a:cubicBezTo>
                  <a:cubicBezTo>
                    <a:pt x="1026" y="1537"/>
                    <a:pt x="1105" y="1511"/>
                    <a:pt x="1210" y="1458"/>
                  </a:cubicBezTo>
                  <a:cubicBezTo>
                    <a:pt x="1236" y="1432"/>
                    <a:pt x="1289" y="1406"/>
                    <a:pt x="1315" y="1379"/>
                  </a:cubicBezTo>
                  <a:cubicBezTo>
                    <a:pt x="1368" y="1327"/>
                    <a:pt x="1394" y="1301"/>
                    <a:pt x="1447" y="1274"/>
                  </a:cubicBezTo>
                  <a:cubicBezTo>
                    <a:pt x="1499" y="1274"/>
                    <a:pt x="1447" y="1222"/>
                    <a:pt x="1473" y="1222"/>
                  </a:cubicBezTo>
                  <a:cubicBezTo>
                    <a:pt x="1526" y="1143"/>
                    <a:pt x="1552" y="1064"/>
                    <a:pt x="1578" y="985"/>
                  </a:cubicBezTo>
                  <a:lnTo>
                    <a:pt x="1578" y="906"/>
                  </a:lnTo>
                  <a:cubicBezTo>
                    <a:pt x="1578" y="880"/>
                    <a:pt x="1578" y="801"/>
                    <a:pt x="1605" y="748"/>
                  </a:cubicBezTo>
                  <a:cubicBezTo>
                    <a:pt x="1578" y="669"/>
                    <a:pt x="1578" y="564"/>
                    <a:pt x="1552" y="485"/>
                  </a:cubicBezTo>
                  <a:cubicBezTo>
                    <a:pt x="1526" y="433"/>
                    <a:pt x="1499" y="380"/>
                    <a:pt x="1473" y="327"/>
                  </a:cubicBezTo>
                  <a:cubicBezTo>
                    <a:pt x="1473" y="301"/>
                    <a:pt x="1420" y="301"/>
                    <a:pt x="1447" y="249"/>
                  </a:cubicBezTo>
                  <a:cubicBezTo>
                    <a:pt x="1394" y="222"/>
                    <a:pt x="1315" y="222"/>
                    <a:pt x="1263" y="196"/>
                  </a:cubicBezTo>
                  <a:cubicBezTo>
                    <a:pt x="1236" y="196"/>
                    <a:pt x="1184" y="170"/>
                    <a:pt x="1131" y="170"/>
                  </a:cubicBezTo>
                  <a:cubicBezTo>
                    <a:pt x="1105" y="143"/>
                    <a:pt x="1079" y="117"/>
                    <a:pt x="1105" y="91"/>
                  </a:cubicBezTo>
                  <a:lnTo>
                    <a:pt x="1105" y="91"/>
                  </a:lnTo>
                  <a:cubicBezTo>
                    <a:pt x="1092" y="104"/>
                    <a:pt x="1085" y="110"/>
                    <a:pt x="1075" y="110"/>
                  </a:cubicBezTo>
                  <a:cubicBezTo>
                    <a:pt x="1065" y="110"/>
                    <a:pt x="1052" y="104"/>
                    <a:pt x="1026" y="91"/>
                  </a:cubicBezTo>
                  <a:cubicBezTo>
                    <a:pt x="1017" y="82"/>
                    <a:pt x="1011" y="79"/>
                    <a:pt x="1007" y="79"/>
                  </a:cubicBezTo>
                  <a:cubicBezTo>
                    <a:pt x="1000" y="79"/>
                    <a:pt x="1000" y="91"/>
                    <a:pt x="1000" y="91"/>
                  </a:cubicBezTo>
                  <a:cubicBezTo>
                    <a:pt x="1000" y="91"/>
                    <a:pt x="947" y="64"/>
                    <a:pt x="921" y="38"/>
                  </a:cubicBezTo>
                  <a:cubicBezTo>
                    <a:pt x="884" y="20"/>
                    <a:pt x="820" y="1"/>
                    <a:pt x="7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4258075" y="3649950"/>
              <a:ext cx="44075" cy="38650"/>
            </a:xfrm>
            <a:custGeom>
              <a:avLst/>
              <a:gdLst/>
              <a:ahLst/>
              <a:cxnLst/>
              <a:rect l="l" t="t" r="r" b="b"/>
              <a:pathLst>
                <a:path w="1763" h="1546" extrusionOk="0">
                  <a:moveTo>
                    <a:pt x="1263" y="0"/>
                  </a:moveTo>
                  <a:cubicBezTo>
                    <a:pt x="1217" y="0"/>
                    <a:pt x="1171" y="7"/>
                    <a:pt x="1131" y="20"/>
                  </a:cubicBezTo>
                  <a:lnTo>
                    <a:pt x="947" y="20"/>
                  </a:lnTo>
                  <a:cubicBezTo>
                    <a:pt x="921" y="20"/>
                    <a:pt x="895" y="46"/>
                    <a:pt x="868" y="72"/>
                  </a:cubicBezTo>
                  <a:cubicBezTo>
                    <a:pt x="868" y="72"/>
                    <a:pt x="857" y="84"/>
                    <a:pt x="849" y="84"/>
                  </a:cubicBezTo>
                  <a:cubicBezTo>
                    <a:pt x="845" y="84"/>
                    <a:pt x="842" y="81"/>
                    <a:pt x="842" y="72"/>
                  </a:cubicBezTo>
                  <a:cubicBezTo>
                    <a:pt x="816" y="99"/>
                    <a:pt x="763" y="151"/>
                    <a:pt x="711" y="178"/>
                  </a:cubicBezTo>
                  <a:cubicBezTo>
                    <a:pt x="684" y="178"/>
                    <a:pt x="658" y="204"/>
                    <a:pt x="658" y="230"/>
                  </a:cubicBezTo>
                  <a:lnTo>
                    <a:pt x="632" y="230"/>
                  </a:lnTo>
                  <a:cubicBezTo>
                    <a:pt x="619" y="217"/>
                    <a:pt x="605" y="210"/>
                    <a:pt x="592" y="210"/>
                  </a:cubicBezTo>
                  <a:cubicBezTo>
                    <a:pt x="579" y="210"/>
                    <a:pt x="566" y="217"/>
                    <a:pt x="553" y="230"/>
                  </a:cubicBezTo>
                  <a:cubicBezTo>
                    <a:pt x="553" y="230"/>
                    <a:pt x="541" y="242"/>
                    <a:pt x="526" y="242"/>
                  </a:cubicBezTo>
                  <a:cubicBezTo>
                    <a:pt x="518" y="242"/>
                    <a:pt x="509" y="239"/>
                    <a:pt x="500" y="230"/>
                  </a:cubicBezTo>
                  <a:cubicBezTo>
                    <a:pt x="448" y="230"/>
                    <a:pt x="448" y="283"/>
                    <a:pt x="395" y="283"/>
                  </a:cubicBezTo>
                  <a:lnTo>
                    <a:pt x="395" y="257"/>
                  </a:lnTo>
                  <a:cubicBezTo>
                    <a:pt x="395" y="283"/>
                    <a:pt x="369" y="309"/>
                    <a:pt x="342" y="335"/>
                  </a:cubicBezTo>
                  <a:cubicBezTo>
                    <a:pt x="342" y="362"/>
                    <a:pt x="316" y="388"/>
                    <a:pt x="290" y="414"/>
                  </a:cubicBezTo>
                  <a:cubicBezTo>
                    <a:pt x="290" y="453"/>
                    <a:pt x="290" y="477"/>
                    <a:pt x="310" y="477"/>
                  </a:cubicBezTo>
                  <a:cubicBezTo>
                    <a:pt x="318" y="477"/>
                    <a:pt x="328" y="474"/>
                    <a:pt x="342" y="467"/>
                  </a:cubicBezTo>
                  <a:cubicBezTo>
                    <a:pt x="369" y="467"/>
                    <a:pt x="421" y="467"/>
                    <a:pt x="421" y="414"/>
                  </a:cubicBezTo>
                  <a:cubicBezTo>
                    <a:pt x="421" y="414"/>
                    <a:pt x="447" y="388"/>
                    <a:pt x="448" y="388"/>
                  </a:cubicBezTo>
                  <a:lnTo>
                    <a:pt x="448" y="388"/>
                  </a:lnTo>
                  <a:cubicBezTo>
                    <a:pt x="447" y="388"/>
                    <a:pt x="421" y="414"/>
                    <a:pt x="448" y="441"/>
                  </a:cubicBezTo>
                  <a:lnTo>
                    <a:pt x="500" y="441"/>
                  </a:lnTo>
                  <a:cubicBezTo>
                    <a:pt x="500" y="441"/>
                    <a:pt x="579" y="441"/>
                    <a:pt x="579" y="388"/>
                  </a:cubicBezTo>
                  <a:cubicBezTo>
                    <a:pt x="579" y="375"/>
                    <a:pt x="586" y="368"/>
                    <a:pt x="596" y="368"/>
                  </a:cubicBezTo>
                  <a:cubicBezTo>
                    <a:pt x="605" y="368"/>
                    <a:pt x="619" y="375"/>
                    <a:pt x="632" y="388"/>
                  </a:cubicBezTo>
                  <a:cubicBezTo>
                    <a:pt x="632" y="388"/>
                    <a:pt x="658" y="414"/>
                    <a:pt x="658" y="414"/>
                  </a:cubicBezTo>
                  <a:lnTo>
                    <a:pt x="711" y="414"/>
                  </a:lnTo>
                  <a:cubicBezTo>
                    <a:pt x="711" y="414"/>
                    <a:pt x="658" y="441"/>
                    <a:pt x="684" y="467"/>
                  </a:cubicBezTo>
                  <a:cubicBezTo>
                    <a:pt x="684" y="475"/>
                    <a:pt x="687" y="478"/>
                    <a:pt x="690" y="478"/>
                  </a:cubicBezTo>
                  <a:cubicBezTo>
                    <a:pt x="697" y="478"/>
                    <a:pt x="711" y="459"/>
                    <a:pt x="711" y="441"/>
                  </a:cubicBezTo>
                  <a:cubicBezTo>
                    <a:pt x="737" y="467"/>
                    <a:pt x="763" y="493"/>
                    <a:pt x="763" y="520"/>
                  </a:cubicBezTo>
                  <a:cubicBezTo>
                    <a:pt x="763" y="546"/>
                    <a:pt x="763" y="572"/>
                    <a:pt x="789" y="598"/>
                  </a:cubicBezTo>
                  <a:cubicBezTo>
                    <a:pt x="789" y="604"/>
                    <a:pt x="787" y="606"/>
                    <a:pt x="783" y="606"/>
                  </a:cubicBezTo>
                  <a:cubicBezTo>
                    <a:pt x="773" y="606"/>
                    <a:pt x="753" y="591"/>
                    <a:pt x="743" y="591"/>
                  </a:cubicBezTo>
                  <a:cubicBezTo>
                    <a:pt x="739" y="591"/>
                    <a:pt x="737" y="593"/>
                    <a:pt x="737" y="598"/>
                  </a:cubicBezTo>
                  <a:cubicBezTo>
                    <a:pt x="737" y="625"/>
                    <a:pt x="737" y="651"/>
                    <a:pt x="737" y="677"/>
                  </a:cubicBezTo>
                  <a:cubicBezTo>
                    <a:pt x="763" y="704"/>
                    <a:pt x="763" y="730"/>
                    <a:pt x="763" y="756"/>
                  </a:cubicBezTo>
                  <a:lnTo>
                    <a:pt x="737" y="756"/>
                  </a:lnTo>
                  <a:cubicBezTo>
                    <a:pt x="684" y="783"/>
                    <a:pt x="658" y="783"/>
                    <a:pt x="684" y="835"/>
                  </a:cubicBezTo>
                  <a:cubicBezTo>
                    <a:pt x="684" y="861"/>
                    <a:pt x="671" y="868"/>
                    <a:pt x="655" y="868"/>
                  </a:cubicBezTo>
                  <a:cubicBezTo>
                    <a:pt x="638" y="868"/>
                    <a:pt x="619" y="861"/>
                    <a:pt x="605" y="861"/>
                  </a:cubicBezTo>
                  <a:lnTo>
                    <a:pt x="448" y="861"/>
                  </a:lnTo>
                  <a:cubicBezTo>
                    <a:pt x="440" y="884"/>
                    <a:pt x="433" y="891"/>
                    <a:pt x="425" y="891"/>
                  </a:cubicBezTo>
                  <a:cubicBezTo>
                    <a:pt x="409" y="891"/>
                    <a:pt x="394" y="857"/>
                    <a:pt x="378" y="857"/>
                  </a:cubicBezTo>
                  <a:cubicBezTo>
                    <a:pt x="375" y="857"/>
                    <a:pt x="372" y="858"/>
                    <a:pt x="369" y="861"/>
                  </a:cubicBezTo>
                  <a:cubicBezTo>
                    <a:pt x="353" y="869"/>
                    <a:pt x="345" y="872"/>
                    <a:pt x="340" y="872"/>
                  </a:cubicBezTo>
                  <a:cubicBezTo>
                    <a:pt x="329" y="872"/>
                    <a:pt x="342" y="854"/>
                    <a:pt x="342" y="835"/>
                  </a:cubicBezTo>
                  <a:cubicBezTo>
                    <a:pt x="316" y="835"/>
                    <a:pt x="290" y="835"/>
                    <a:pt x="290" y="809"/>
                  </a:cubicBezTo>
                  <a:cubicBezTo>
                    <a:pt x="263" y="796"/>
                    <a:pt x="231" y="789"/>
                    <a:pt x="198" y="789"/>
                  </a:cubicBezTo>
                  <a:cubicBezTo>
                    <a:pt x="165" y="789"/>
                    <a:pt x="132" y="796"/>
                    <a:pt x="106" y="809"/>
                  </a:cubicBezTo>
                  <a:cubicBezTo>
                    <a:pt x="53" y="835"/>
                    <a:pt x="53" y="914"/>
                    <a:pt x="0" y="940"/>
                  </a:cubicBezTo>
                  <a:cubicBezTo>
                    <a:pt x="27" y="1019"/>
                    <a:pt x="0" y="1072"/>
                    <a:pt x="53" y="1151"/>
                  </a:cubicBezTo>
                  <a:cubicBezTo>
                    <a:pt x="79" y="1177"/>
                    <a:pt x="106" y="1230"/>
                    <a:pt x="132" y="1282"/>
                  </a:cubicBezTo>
                  <a:cubicBezTo>
                    <a:pt x="185" y="1335"/>
                    <a:pt x="237" y="1387"/>
                    <a:pt x="316" y="1414"/>
                  </a:cubicBezTo>
                  <a:cubicBezTo>
                    <a:pt x="369" y="1440"/>
                    <a:pt x="421" y="1466"/>
                    <a:pt x="474" y="1493"/>
                  </a:cubicBezTo>
                  <a:cubicBezTo>
                    <a:pt x="474" y="1493"/>
                    <a:pt x="526" y="1493"/>
                    <a:pt x="553" y="1519"/>
                  </a:cubicBezTo>
                  <a:lnTo>
                    <a:pt x="711" y="1519"/>
                  </a:lnTo>
                  <a:cubicBezTo>
                    <a:pt x="711" y="1519"/>
                    <a:pt x="717" y="1512"/>
                    <a:pt x="724" y="1512"/>
                  </a:cubicBezTo>
                  <a:cubicBezTo>
                    <a:pt x="730" y="1512"/>
                    <a:pt x="737" y="1519"/>
                    <a:pt x="737" y="1545"/>
                  </a:cubicBezTo>
                  <a:cubicBezTo>
                    <a:pt x="750" y="1506"/>
                    <a:pt x="776" y="1506"/>
                    <a:pt x="806" y="1506"/>
                  </a:cubicBezTo>
                  <a:cubicBezTo>
                    <a:pt x="836" y="1506"/>
                    <a:pt x="868" y="1506"/>
                    <a:pt x="895" y="1466"/>
                  </a:cubicBezTo>
                  <a:cubicBezTo>
                    <a:pt x="914" y="1447"/>
                    <a:pt x="926" y="1442"/>
                    <a:pt x="935" y="1442"/>
                  </a:cubicBezTo>
                  <a:cubicBezTo>
                    <a:pt x="945" y="1442"/>
                    <a:pt x="951" y="1448"/>
                    <a:pt x="959" y="1448"/>
                  </a:cubicBezTo>
                  <a:cubicBezTo>
                    <a:pt x="963" y="1448"/>
                    <a:pt x="968" y="1446"/>
                    <a:pt x="974" y="1440"/>
                  </a:cubicBezTo>
                  <a:cubicBezTo>
                    <a:pt x="1026" y="1414"/>
                    <a:pt x="1105" y="1335"/>
                    <a:pt x="1184" y="1309"/>
                  </a:cubicBezTo>
                  <a:cubicBezTo>
                    <a:pt x="1237" y="1256"/>
                    <a:pt x="1289" y="1177"/>
                    <a:pt x="1368" y="1151"/>
                  </a:cubicBezTo>
                  <a:cubicBezTo>
                    <a:pt x="1447" y="1098"/>
                    <a:pt x="1447" y="1046"/>
                    <a:pt x="1500" y="1019"/>
                  </a:cubicBezTo>
                  <a:cubicBezTo>
                    <a:pt x="1500" y="967"/>
                    <a:pt x="1526" y="940"/>
                    <a:pt x="1552" y="940"/>
                  </a:cubicBezTo>
                  <a:cubicBezTo>
                    <a:pt x="1631" y="914"/>
                    <a:pt x="1605" y="835"/>
                    <a:pt x="1657" y="809"/>
                  </a:cubicBezTo>
                  <a:cubicBezTo>
                    <a:pt x="1710" y="783"/>
                    <a:pt x="1657" y="783"/>
                    <a:pt x="1657" y="783"/>
                  </a:cubicBezTo>
                  <a:cubicBezTo>
                    <a:pt x="1657" y="783"/>
                    <a:pt x="1657" y="730"/>
                    <a:pt x="1736" y="730"/>
                  </a:cubicBezTo>
                  <a:cubicBezTo>
                    <a:pt x="1710" y="730"/>
                    <a:pt x="1657" y="730"/>
                    <a:pt x="1684" y="677"/>
                  </a:cubicBezTo>
                  <a:cubicBezTo>
                    <a:pt x="1697" y="664"/>
                    <a:pt x="1697" y="658"/>
                    <a:pt x="1697" y="658"/>
                  </a:cubicBezTo>
                  <a:cubicBezTo>
                    <a:pt x="1697" y="658"/>
                    <a:pt x="1697" y="664"/>
                    <a:pt x="1710" y="677"/>
                  </a:cubicBezTo>
                  <a:cubicBezTo>
                    <a:pt x="1719" y="686"/>
                    <a:pt x="1725" y="689"/>
                    <a:pt x="1728" y="689"/>
                  </a:cubicBezTo>
                  <a:cubicBezTo>
                    <a:pt x="1736" y="689"/>
                    <a:pt x="1736" y="677"/>
                    <a:pt x="1736" y="677"/>
                  </a:cubicBezTo>
                  <a:cubicBezTo>
                    <a:pt x="1763" y="677"/>
                    <a:pt x="1684" y="677"/>
                    <a:pt x="1736" y="651"/>
                  </a:cubicBezTo>
                  <a:cubicBezTo>
                    <a:pt x="1763" y="625"/>
                    <a:pt x="1736" y="625"/>
                    <a:pt x="1736" y="598"/>
                  </a:cubicBezTo>
                  <a:cubicBezTo>
                    <a:pt x="1763" y="572"/>
                    <a:pt x="1736" y="493"/>
                    <a:pt x="1736" y="467"/>
                  </a:cubicBezTo>
                  <a:cubicBezTo>
                    <a:pt x="1736" y="414"/>
                    <a:pt x="1710" y="335"/>
                    <a:pt x="1710" y="283"/>
                  </a:cubicBezTo>
                  <a:cubicBezTo>
                    <a:pt x="1710" y="283"/>
                    <a:pt x="1710" y="257"/>
                    <a:pt x="1710" y="257"/>
                  </a:cubicBezTo>
                  <a:cubicBezTo>
                    <a:pt x="1710" y="257"/>
                    <a:pt x="1657" y="230"/>
                    <a:pt x="1710" y="204"/>
                  </a:cubicBezTo>
                  <a:lnTo>
                    <a:pt x="1710" y="204"/>
                  </a:lnTo>
                  <a:cubicBezTo>
                    <a:pt x="1700" y="209"/>
                    <a:pt x="1693" y="211"/>
                    <a:pt x="1688" y="211"/>
                  </a:cubicBezTo>
                  <a:cubicBezTo>
                    <a:pt x="1666" y="211"/>
                    <a:pt x="1679" y="173"/>
                    <a:pt x="1657" y="151"/>
                  </a:cubicBezTo>
                  <a:cubicBezTo>
                    <a:pt x="1631" y="151"/>
                    <a:pt x="1631" y="125"/>
                    <a:pt x="1631" y="125"/>
                  </a:cubicBezTo>
                  <a:cubicBezTo>
                    <a:pt x="1631" y="125"/>
                    <a:pt x="1631" y="99"/>
                    <a:pt x="1605" y="99"/>
                  </a:cubicBezTo>
                  <a:cubicBezTo>
                    <a:pt x="1526" y="99"/>
                    <a:pt x="1473" y="20"/>
                    <a:pt x="1394" y="20"/>
                  </a:cubicBezTo>
                  <a:cubicBezTo>
                    <a:pt x="1355" y="7"/>
                    <a:pt x="1309" y="0"/>
                    <a:pt x="1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4274500" y="37142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1158" y="1"/>
                  </a:moveTo>
                  <a:cubicBezTo>
                    <a:pt x="1079" y="1"/>
                    <a:pt x="1000" y="1"/>
                    <a:pt x="948" y="54"/>
                  </a:cubicBezTo>
                  <a:cubicBezTo>
                    <a:pt x="902" y="84"/>
                    <a:pt x="855" y="97"/>
                    <a:pt x="814" y="97"/>
                  </a:cubicBezTo>
                  <a:cubicBezTo>
                    <a:pt x="785" y="97"/>
                    <a:pt x="759" y="91"/>
                    <a:pt x="737" y="80"/>
                  </a:cubicBezTo>
                  <a:cubicBezTo>
                    <a:pt x="691" y="49"/>
                    <a:pt x="645" y="36"/>
                    <a:pt x="599" y="36"/>
                  </a:cubicBezTo>
                  <a:cubicBezTo>
                    <a:pt x="566" y="36"/>
                    <a:pt x="533" y="43"/>
                    <a:pt x="501" y="54"/>
                  </a:cubicBezTo>
                  <a:lnTo>
                    <a:pt x="422" y="54"/>
                  </a:lnTo>
                  <a:cubicBezTo>
                    <a:pt x="395" y="54"/>
                    <a:pt x="343" y="80"/>
                    <a:pt x="290" y="106"/>
                  </a:cubicBezTo>
                  <a:cubicBezTo>
                    <a:pt x="238" y="159"/>
                    <a:pt x="159" y="211"/>
                    <a:pt x="106" y="290"/>
                  </a:cubicBezTo>
                  <a:cubicBezTo>
                    <a:pt x="80" y="343"/>
                    <a:pt x="54" y="422"/>
                    <a:pt x="27" y="527"/>
                  </a:cubicBezTo>
                  <a:cubicBezTo>
                    <a:pt x="27" y="606"/>
                    <a:pt x="1" y="685"/>
                    <a:pt x="1" y="764"/>
                  </a:cubicBezTo>
                  <a:cubicBezTo>
                    <a:pt x="1" y="816"/>
                    <a:pt x="1" y="869"/>
                    <a:pt x="54" y="895"/>
                  </a:cubicBezTo>
                  <a:cubicBezTo>
                    <a:pt x="80" y="921"/>
                    <a:pt x="106" y="948"/>
                    <a:pt x="132" y="974"/>
                  </a:cubicBezTo>
                  <a:cubicBezTo>
                    <a:pt x="159" y="1027"/>
                    <a:pt x="211" y="1106"/>
                    <a:pt x="238" y="1158"/>
                  </a:cubicBezTo>
                  <a:cubicBezTo>
                    <a:pt x="238" y="1184"/>
                    <a:pt x="290" y="1184"/>
                    <a:pt x="317" y="1211"/>
                  </a:cubicBezTo>
                  <a:cubicBezTo>
                    <a:pt x="369" y="1237"/>
                    <a:pt x="395" y="1290"/>
                    <a:pt x="422" y="1316"/>
                  </a:cubicBezTo>
                  <a:cubicBezTo>
                    <a:pt x="474" y="1342"/>
                    <a:pt x="553" y="1369"/>
                    <a:pt x="606" y="1395"/>
                  </a:cubicBezTo>
                  <a:cubicBezTo>
                    <a:pt x="658" y="1421"/>
                    <a:pt x="711" y="1447"/>
                    <a:pt x="764" y="1474"/>
                  </a:cubicBezTo>
                  <a:cubicBezTo>
                    <a:pt x="843" y="1474"/>
                    <a:pt x="895" y="1474"/>
                    <a:pt x="948" y="1447"/>
                  </a:cubicBezTo>
                  <a:cubicBezTo>
                    <a:pt x="1053" y="1421"/>
                    <a:pt x="1132" y="1369"/>
                    <a:pt x="1211" y="1290"/>
                  </a:cubicBezTo>
                  <a:cubicBezTo>
                    <a:pt x="1211" y="1290"/>
                    <a:pt x="1237" y="1290"/>
                    <a:pt x="1237" y="1263"/>
                  </a:cubicBezTo>
                  <a:lnTo>
                    <a:pt x="1316" y="1263"/>
                  </a:lnTo>
                  <a:cubicBezTo>
                    <a:pt x="1316" y="1184"/>
                    <a:pt x="1369" y="1132"/>
                    <a:pt x="1342" y="1027"/>
                  </a:cubicBezTo>
                  <a:cubicBezTo>
                    <a:pt x="1342" y="974"/>
                    <a:pt x="1342" y="895"/>
                    <a:pt x="1342" y="816"/>
                  </a:cubicBezTo>
                  <a:cubicBezTo>
                    <a:pt x="1342" y="816"/>
                    <a:pt x="1342" y="790"/>
                    <a:pt x="1342" y="790"/>
                  </a:cubicBezTo>
                  <a:cubicBezTo>
                    <a:pt x="1342" y="764"/>
                    <a:pt x="1342" y="737"/>
                    <a:pt x="1342" y="711"/>
                  </a:cubicBezTo>
                  <a:cubicBezTo>
                    <a:pt x="1395" y="658"/>
                    <a:pt x="1369" y="580"/>
                    <a:pt x="1395" y="501"/>
                  </a:cubicBezTo>
                  <a:lnTo>
                    <a:pt x="1395" y="474"/>
                  </a:lnTo>
                  <a:cubicBezTo>
                    <a:pt x="1474" y="395"/>
                    <a:pt x="1447" y="317"/>
                    <a:pt x="1421" y="238"/>
                  </a:cubicBezTo>
                  <a:cubicBezTo>
                    <a:pt x="1395" y="159"/>
                    <a:pt x="1395" y="185"/>
                    <a:pt x="1395" y="159"/>
                  </a:cubicBezTo>
                  <a:cubicBezTo>
                    <a:pt x="1395" y="132"/>
                    <a:pt x="1369" y="106"/>
                    <a:pt x="1342" y="106"/>
                  </a:cubicBezTo>
                  <a:cubicBezTo>
                    <a:pt x="1342" y="106"/>
                    <a:pt x="1316" y="54"/>
                    <a:pt x="1316" y="54"/>
                  </a:cubicBezTo>
                  <a:cubicBezTo>
                    <a:pt x="1290" y="1"/>
                    <a:pt x="1263" y="1"/>
                    <a:pt x="1237" y="1"/>
                  </a:cubicBezTo>
                  <a:cubicBezTo>
                    <a:pt x="1224" y="14"/>
                    <a:pt x="1211" y="21"/>
                    <a:pt x="1198" y="21"/>
                  </a:cubicBezTo>
                  <a:cubicBezTo>
                    <a:pt x="1184" y="21"/>
                    <a:pt x="1171" y="14"/>
                    <a:pt x="1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4_1">
    <p:bg>
      <p:bgPr>
        <a:solidFill>
          <a:schemeClr val="accent3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"/>
          <p:cNvSpPr txBox="1">
            <a:spLocks noGrp="1"/>
          </p:cNvSpPr>
          <p:nvPr>
            <p:ph type="title"/>
          </p:nvPr>
        </p:nvSpPr>
        <p:spPr>
          <a:xfrm rot="247">
            <a:off x="2486425" y="2457004"/>
            <a:ext cx="4171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2" name="Google Shape;372;p15"/>
          <p:cNvSpPr txBox="1">
            <a:spLocks noGrp="1"/>
          </p:cNvSpPr>
          <p:nvPr>
            <p:ph type="title" idx="2" hasCustomPrompt="1"/>
          </p:nvPr>
        </p:nvSpPr>
        <p:spPr>
          <a:xfrm>
            <a:off x="3651450" y="1146075"/>
            <a:ext cx="1841100" cy="93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373" name="Google Shape;373;p15"/>
          <p:cNvSpPr txBox="1">
            <a:spLocks noGrp="1"/>
          </p:cNvSpPr>
          <p:nvPr>
            <p:ph type="subTitle" idx="1"/>
          </p:nvPr>
        </p:nvSpPr>
        <p:spPr>
          <a:xfrm>
            <a:off x="3439400" y="3313675"/>
            <a:ext cx="22692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74" name="Google Shape;374;p15"/>
          <p:cNvSpPr/>
          <p:nvPr/>
        </p:nvSpPr>
        <p:spPr>
          <a:xfrm>
            <a:off x="-45918" y="3072325"/>
            <a:ext cx="3239640" cy="2184964"/>
          </a:xfrm>
          <a:custGeom>
            <a:avLst/>
            <a:gdLst/>
            <a:ahLst/>
            <a:cxnLst/>
            <a:rect l="l" t="t" r="r" b="b"/>
            <a:pathLst>
              <a:path w="67697" h="45658" extrusionOk="0">
                <a:moveTo>
                  <a:pt x="16526" y="3066"/>
                </a:moveTo>
                <a:cubicBezTo>
                  <a:pt x="16633" y="3066"/>
                  <a:pt x="16876" y="3187"/>
                  <a:pt x="17148" y="3446"/>
                </a:cubicBezTo>
                <a:lnTo>
                  <a:pt x="17148" y="3420"/>
                </a:lnTo>
                <a:cubicBezTo>
                  <a:pt x="17284" y="3577"/>
                  <a:pt x="17291" y="3625"/>
                  <a:pt x="17238" y="3625"/>
                </a:cubicBezTo>
                <a:cubicBezTo>
                  <a:pt x="17158" y="3625"/>
                  <a:pt x="16943" y="3514"/>
                  <a:pt x="16832" y="3499"/>
                </a:cubicBezTo>
                <a:cubicBezTo>
                  <a:pt x="16455" y="3220"/>
                  <a:pt x="16404" y="3066"/>
                  <a:pt x="16526" y="3066"/>
                </a:cubicBezTo>
                <a:close/>
                <a:moveTo>
                  <a:pt x="20777" y="4366"/>
                </a:moveTo>
                <a:cubicBezTo>
                  <a:pt x="21356" y="4840"/>
                  <a:pt x="21698" y="4971"/>
                  <a:pt x="21619" y="5155"/>
                </a:cubicBezTo>
                <a:cubicBezTo>
                  <a:pt x="21066" y="4682"/>
                  <a:pt x="21014" y="4761"/>
                  <a:pt x="20724" y="4419"/>
                </a:cubicBezTo>
                <a:lnTo>
                  <a:pt x="20777" y="4366"/>
                </a:lnTo>
                <a:close/>
                <a:moveTo>
                  <a:pt x="16727" y="7891"/>
                </a:moveTo>
                <a:lnTo>
                  <a:pt x="16727" y="7891"/>
                </a:lnTo>
                <a:cubicBezTo>
                  <a:pt x="17042" y="8154"/>
                  <a:pt x="17121" y="8154"/>
                  <a:pt x="17463" y="8443"/>
                </a:cubicBezTo>
                <a:cubicBezTo>
                  <a:pt x="17463" y="8527"/>
                  <a:pt x="17442" y="8589"/>
                  <a:pt x="17365" y="8589"/>
                </a:cubicBezTo>
                <a:cubicBezTo>
                  <a:pt x="17321" y="8589"/>
                  <a:pt x="17260" y="8569"/>
                  <a:pt x="17174" y="8522"/>
                </a:cubicBezTo>
                <a:lnTo>
                  <a:pt x="17148" y="8496"/>
                </a:lnTo>
                <a:cubicBezTo>
                  <a:pt x="16569" y="8075"/>
                  <a:pt x="16622" y="7970"/>
                  <a:pt x="16727" y="7891"/>
                </a:cubicBezTo>
                <a:close/>
                <a:moveTo>
                  <a:pt x="3986" y="11963"/>
                </a:moveTo>
                <a:cubicBezTo>
                  <a:pt x="4091" y="11963"/>
                  <a:pt x="4232" y="11988"/>
                  <a:pt x="4326" y="11988"/>
                </a:cubicBezTo>
                <a:cubicBezTo>
                  <a:pt x="4370" y="11988"/>
                  <a:pt x="4403" y="11982"/>
                  <a:pt x="4418" y="11967"/>
                </a:cubicBezTo>
                <a:lnTo>
                  <a:pt x="4418" y="11967"/>
                </a:lnTo>
                <a:cubicBezTo>
                  <a:pt x="5392" y="12730"/>
                  <a:pt x="4024" y="12125"/>
                  <a:pt x="4550" y="12651"/>
                </a:cubicBezTo>
                <a:cubicBezTo>
                  <a:pt x="4453" y="12651"/>
                  <a:pt x="4269" y="12408"/>
                  <a:pt x="4178" y="12408"/>
                </a:cubicBezTo>
                <a:cubicBezTo>
                  <a:pt x="4169" y="12408"/>
                  <a:pt x="4162" y="12410"/>
                  <a:pt x="4155" y="12414"/>
                </a:cubicBezTo>
                <a:cubicBezTo>
                  <a:pt x="3733" y="12034"/>
                  <a:pt x="3808" y="11963"/>
                  <a:pt x="3986" y="11963"/>
                </a:cubicBezTo>
                <a:close/>
                <a:moveTo>
                  <a:pt x="4892" y="12099"/>
                </a:moveTo>
                <a:cubicBezTo>
                  <a:pt x="5050" y="12256"/>
                  <a:pt x="5207" y="12388"/>
                  <a:pt x="5260" y="12388"/>
                </a:cubicBezTo>
                <a:cubicBezTo>
                  <a:pt x="5523" y="12598"/>
                  <a:pt x="5260" y="12546"/>
                  <a:pt x="5602" y="12782"/>
                </a:cubicBezTo>
                <a:cubicBezTo>
                  <a:pt x="5595" y="12784"/>
                  <a:pt x="5588" y="12785"/>
                  <a:pt x="5580" y="12785"/>
                </a:cubicBezTo>
                <a:cubicBezTo>
                  <a:pt x="5460" y="12785"/>
                  <a:pt x="5181" y="12603"/>
                  <a:pt x="4787" y="12283"/>
                </a:cubicBezTo>
                <a:lnTo>
                  <a:pt x="4892" y="12099"/>
                </a:lnTo>
                <a:close/>
                <a:moveTo>
                  <a:pt x="5181" y="9022"/>
                </a:moveTo>
                <a:cubicBezTo>
                  <a:pt x="5313" y="9127"/>
                  <a:pt x="5444" y="9206"/>
                  <a:pt x="5576" y="9258"/>
                </a:cubicBezTo>
                <a:cubicBezTo>
                  <a:pt x="5944" y="9626"/>
                  <a:pt x="6496" y="10100"/>
                  <a:pt x="6365" y="10231"/>
                </a:cubicBezTo>
                <a:cubicBezTo>
                  <a:pt x="6628" y="10389"/>
                  <a:pt x="6891" y="10547"/>
                  <a:pt x="7127" y="10757"/>
                </a:cubicBezTo>
                <a:cubicBezTo>
                  <a:pt x="7067" y="10727"/>
                  <a:pt x="7029" y="10715"/>
                  <a:pt x="7005" y="10715"/>
                </a:cubicBezTo>
                <a:cubicBezTo>
                  <a:pt x="6895" y="10715"/>
                  <a:pt x="7101" y="10976"/>
                  <a:pt x="6979" y="10976"/>
                </a:cubicBezTo>
                <a:cubicBezTo>
                  <a:pt x="6942" y="10976"/>
                  <a:pt x="6875" y="10952"/>
                  <a:pt x="6759" y="10889"/>
                </a:cubicBezTo>
                <a:lnTo>
                  <a:pt x="6759" y="10889"/>
                </a:lnTo>
                <a:cubicBezTo>
                  <a:pt x="6970" y="11126"/>
                  <a:pt x="7206" y="11336"/>
                  <a:pt x="7443" y="11520"/>
                </a:cubicBezTo>
                <a:cubicBezTo>
                  <a:pt x="7048" y="11652"/>
                  <a:pt x="6812" y="11730"/>
                  <a:pt x="6759" y="12178"/>
                </a:cubicBezTo>
                <a:cubicBezTo>
                  <a:pt x="6807" y="12200"/>
                  <a:pt x="6841" y="12209"/>
                  <a:pt x="6867" y="12209"/>
                </a:cubicBezTo>
                <a:cubicBezTo>
                  <a:pt x="6989" y="12209"/>
                  <a:pt x="6906" y="11998"/>
                  <a:pt x="7057" y="11998"/>
                </a:cubicBezTo>
                <a:cubicBezTo>
                  <a:pt x="7136" y="11998"/>
                  <a:pt x="7279" y="12056"/>
                  <a:pt x="7548" y="12230"/>
                </a:cubicBezTo>
                <a:cubicBezTo>
                  <a:pt x="7443" y="12046"/>
                  <a:pt x="7154" y="11757"/>
                  <a:pt x="7338" y="11704"/>
                </a:cubicBezTo>
                <a:lnTo>
                  <a:pt x="7338" y="11704"/>
                </a:lnTo>
                <a:cubicBezTo>
                  <a:pt x="7680" y="11888"/>
                  <a:pt x="7995" y="12099"/>
                  <a:pt x="8285" y="12362"/>
                </a:cubicBezTo>
                <a:cubicBezTo>
                  <a:pt x="8288" y="12383"/>
                  <a:pt x="8280" y="12393"/>
                  <a:pt x="8264" y="12393"/>
                </a:cubicBezTo>
                <a:cubicBezTo>
                  <a:pt x="8167" y="12393"/>
                  <a:pt x="7772" y="12068"/>
                  <a:pt x="7669" y="12068"/>
                </a:cubicBezTo>
                <a:cubicBezTo>
                  <a:pt x="7663" y="12068"/>
                  <a:pt x="7657" y="12070"/>
                  <a:pt x="7653" y="12072"/>
                </a:cubicBezTo>
                <a:cubicBezTo>
                  <a:pt x="7653" y="12174"/>
                  <a:pt x="8092" y="12495"/>
                  <a:pt x="8219" y="12495"/>
                </a:cubicBezTo>
                <a:cubicBezTo>
                  <a:pt x="8224" y="12495"/>
                  <a:pt x="8228" y="12494"/>
                  <a:pt x="8232" y="12493"/>
                </a:cubicBezTo>
                <a:lnTo>
                  <a:pt x="8232" y="12493"/>
                </a:lnTo>
                <a:cubicBezTo>
                  <a:pt x="8337" y="13098"/>
                  <a:pt x="8285" y="13308"/>
                  <a:pt x="7680" y="13335"/>
                </a:cubicBezTo>
                <a:cubicBezTo>
                  <a:pt x="7592" y="13181"/>
                  <a:pt x="7174" y="12753"/>
                  <a:pt x="7314" y="12753"/>
                </a:cubicBezTo>
                <a:cubicBezTo>
                  <a:pt x="7341" y="12753"/>
                  <a:pt x="7391" y="12770"/>
                  <a:pt x="7469" y="12809"/>
                </a:cubicBezTo>
                <a:cubicBezTo>
                  <a:pt x="7053" y="12497"/>
                  <a:pt x="6858" y="12385"/>
                  <a:pt x="6792" y="12385"/>
                </a:cubicBezTo>
                <a:cubicBezTo>
                  <a:pt x="6675" y="12385"/>
                  <a:pt x="6968" y="12738"/>
                  <a:pt x="7154" y="12940"/>
                </a:cubicBezTo>
                <a:cubicBezTo>
                  <a:pt x="6917" y="12756"/>
                  <a:pt x="6312" y="12493"/>
                  <a:pt x="6338" y="12441"/>
                </a:cubicBezTo>
                <a:cubicBezTo>
                  <a:pt x="5760" y="11993"/>
                  <a:pt x="6444" y="12256"/>
                  <a:pt x="6154" y="11862"/>
                </a:cubicBezTo>
                <a:cubicBezTo>
                  <a:pt x="6055" y="11810"/>
                  <a:pt x="5983" y="11789"/>
                  <a:pt x="5933" y="11789"/>
                </a:cubicBezTo>
                <a:cubicBezTo>
                  <a:pt x="5704" y="11789"/>
                  <a:pt x="5893" y="12224"/>
                  <a:pt x="5749" y="12224"/>
                </a:cubicBezTo>
                <a:cubicBezTo>
                  <a:pt x="5731" y="12224"/>
                  <a:pt x="5709" y="12218"/>
                  <a:pt x="5681" y="12204"/>
                </a:cubicBezTo>
                <a:lnTo>
                  <a:pt x="5681" y="12204"/>
                </a:lnTo>
                <a:cubicBezTo>
                  <a:pt x="6154" y="12519"/>
                  <a:pt x="6680" y="12861"/>
                  <a:pt x="6575" y="12967"/>
                </a:cubicBezTo>
                <a:cubicBezTo>
                  <a:pt x="5572" y="12209"/>
                  <a:pt x="5127" y="12041"/>
                  <a:pt x="4854" y="12041"/>
                </a:cubicBezTo>
                <a:cubicBezTo>
                  <a:pt x="4777" y="12041"/>
                  <a:pt x="4713" y="12055"/>
                  <a:pt x="4655" y="12072"/>
                </a:cubicBezTo>
                <a:cubicBezTo>
                  <a:pt x="4418" y="11862"/>
                  <a:pt x="4182" y="11652"/>
                  <a:pt x="3919" y="11467"/>
                </a:cubicBezTo>
                <a:lnTo>
                  <a:pt x="3919" y="11467"/>
                </a:lnTo>
                <a:cubicBezTo>
                  <a:pt x="3945" y="11470"/>
                  <a:pt x="3969" y="11472"/>
                  <a:pt x="3992" y="11472"/>
                </a:cubicBezTo>
                <a:cubicBezTo>
                  <a:pt x="4770" y="11472"/>
                  <a:pt x="4072" y="9804"/>
                  <a:pt x="4813" y="9600"/>
                </a:cubicBezTo>
                <a:cubicBezTo>
                  <a:pt x="5155" y="9837"/>
                  <a:pt x="5181" y="9916"/>
                  <a:pt x="5549" y="10205"/>
                </a:cubicBezTo>
                <a:cubicBezTo>
                  <a:pt x="5549" y="10021"/>
                  <a:pt x="4918" y="9548"/>
                  <a:pt x="4971" y="9390"/>
                </a:cubicBezTo>
                <a:lnTo>
                  <a:pt x="4971" y="9390"/>
                </a:lnTo>
                <a:lnTo>
                  <a:pt x="5707" y="9942"/>
                </a:lnTo>
                <a:cubicBezTo>
                  <a:pt x="5760" y="9889"/>
                  <a:pt x="5523" y="9705"/>
                  <a:pt x="5602" y="9653"/>
                </a:cubicBezTo>
                <a:cubicBezTo>
                  <a:pt x="5549" y="9495"/>
                  <a:pt x="5286" y="9495"/>
                  <a:pt x="5076" y="9206"/>
                </a:cubicBezTo>
                <a:lnTo>
                  <a:pt x="5181" y="9022"/>
                </a:lnTo>
                <a:close/>
                <a:moveTo>
                  <a:pt x="42173" y="24363"/>
                </a:moveTo>
                <a:cubicBezTo>
                  <a:pt x="42239" y="24363"/>
                  <a:pt x="42351" y="24398"/>
                  <a:pt x="42422" y="24433"/>
                </a:cubicBezTo>
                <a:lnTo>
                  <a:pt x="42422" y="24407"/>
                </a:lnTo>
                <a:cubicBezTo>
                  <a:pt x="42659" y="24617"/>
                  <a:pt x="42738" y="24723"/>
                  <a:pt x="42711" y="24828"/>
                </a:cubicBezTo>
                <a:cubicBezTo>
                  <a:pt x="42470" y="24609"/>
                  <a:pt x="42375" y="24590"/>
                  <a:pt x="42335" y="24590"/>
                </a:cubicBezTo>
                <a:cubicBezTo>
                  <a:pt x="42327" y="24590"/>
                  <a:pt x="42321" y="24591"/>
                  <a:pt x="42317" y="24591"/>
                </a:cubicBezTo>
                <a:cubicBezTo>
                  <a:pt x="42084" y="24417"/>
                  <a:pt x="42093" y="24363"/>
                  <a:pt x="42173" y="24363"/>
                </a:cubicBezTo>
                <a:close/>
                <a:moveTo>
                  <a:pt x="15149" y="185"/>
                </a:moveTo>
                <a:cubicBezTo>
                  <a:pt x="15044" y="684"/>
                  <a:pt x="13255" y="1"/>
                  <a:pt x="14097" y="1316"/>
                </a:cubicBezTo>
                <a:cubicBezTo>
                  <a:pt x="13909" y="1220"/>
                  <a:pt x="13778" y="1179"/>
                  <a:pt x="13688" y="1179"/>
                </a:cubicBezTo>
                <a:cubicBezTo>
                  <a:pt x="13163" y="1179"/>
                  <a:pt x="14076" y="2590"/>
                  <a:pt x="13492" y="2657"/>
                </a:cubicBezTo>
                <a:cubicBezTo>
                  <a:pt x="13203" y="2683"/>
                  <a:pt x="13019" y="3130"/>
                  <a:pt x="14176" y="4156"/>
                </a:cubicBezTo>
                <a:cubicBezTo>
                  <a:pt x="13729" y="4577"/>
                  <a:pt x="13965" y="5576"/>
                  <a:pt x="13623" y="6260"/>
                </a:cubicBezTo>
                <a:cubicBezTo>
                  <a:pt x="13212" y="5978"/>
                  <a:pt x="12996" y="5661"/>
                  <a:pt x="12904" y="5661"/>
                </a:cubicBezTo>
                <a:cubicBezTo>
                  <a:pt x="12884" y="5661"/>
                  <a:pt x="12870" y="5675"/>
                  <a:pt x="12861" y="5708"/>
                </a:cubicBezTo>
                <a:cubicBezTo>
                  <a:pt x="13702" y="6655"/>
                  <a:pt x="12834" y="6602"/>
                  <a:pt x="13282" y="7207"/>
                </a:cubicBezTo>
                <a:cubicBezTo>
                  <a:pt x="13808" y="6733"/>
                  <a:pt x="14597" y="6523"/>
                  <a:pt x="14965" y="5918"/>
                </a:cubicBezTo>
                <a:cubicBezTo>
                  <a:pt x="15228" y="6102"/>
                  <a:pt x="15307" y="6102"/>
                  <a:pt x="15570" y="6286"/>
                </a:cubicBezTo>
                <a:cubicBezTo>
                  <a:pt x="15054" y="6351"/>
                  <a:pt x="16556" y="8117"/>
                  <a:pt x="16379" y="8117"/>
                </a:cubicBezTo>
                <a:cubicBezTo>
                  <a:pt x="16339" y="8117"/>
                  <a:pt x="16215" y="8028"/>
                  <a:pt x="15964" y="7812"/>
                </a:cubicBezTo>
                <a:lnTo>
                  <a:pt x="15964" y="7812"/>
                </a:lnTo>
                <a:cubicBezTo>
                  <a:pt x="16009" y="7857"/>
                  <a:pt x="16006" y="7873"/>
                  <a:pt x="15974" y="7873"/>
                </a:cubicBezTo>
                <a:cubicBezTo>
                  <a:pt x="15891" y="7873"/>
                  <a:pt x="15613" y="7763"/>
                  <a:pt x="15470" y="7763"/>
                </a:cubicBezTo>
                <a:cubicBezTo>
                  <a:pt x="15410" y="7763"/>
                  <a:pt x="15373" y="7783"/>
                  <a:pt x="15386" y="7838"/>
                </a:cubicBezTo>
                <a:cubicBezTo>
                  <a:pt x="16080" y="8440"/>
                  <a:pt x="16112" y="8578"/>
                  <a:pt x="15935" y="8578"/>
                </a:cubicBezTo>
                <a:cubicBezTo>
                  <a:pt x="15785" y="8578"/>
                  <a:pt x="15481" y="8477"/>
                  <a:pt x="15306" y="8477"/>
                </a:cubicBezTo>
                <a:cubicBezTo>
                  <a:pt x="15220" y="8477"/>
                  <a:pt x="15165" y="8502"/>
                  <a:pt x="15175" y="8574"/>
                </a:cubicBezTo>
                <a:cubicBezTo>
                  <a:pt x="15675" y="8943"/>
                  <a:pt x="15228" y="8837"/>
                  <a:pt x="15833" y="9258"/>
                </a:cubicBezTo>
                <a:cubicBezTo>
                  <a:pt x="16438" y="9679"/>
                  <a:pt x="16438" y="9521"/>
                  <a:pt x="17042" y="9968"/>
                </a:cubicBezTo>
                <a:cubicBezTo>
                  <a:pt x="18173" y="11204"/>
                  <a:pt x="17148" y="10731"/>
                  <a:pt x="17069" y="11178"/>
                </a:cubicBezTo>
                <a:cubicBezTo>
                  <a:pt x="16885" y="11073"/>
                  <a:pt x="16701" y="10915"/>
                  <a:pt x="16516" y="10757"/>
                </a:cubicBezTo>
                <a:lnTo>
                  <a:pt x="16516" y="10757"/>
                </a:lnTo>
                <a:cubicBezTo>
                  <a:pt x="16566" y="10873"/>
                  <a:pt x="16689" y="11136"/>
                  <a:pt x="16542" y="11136"/>
                </a:cubicBezTo>
                <a:cubicBezTo>
                  <a:pt x="16456" y="11136"/>
                  <a:pt x="16278" y="11046"/>
                  <a:pt x="15938" y="10784"/>
                </a:cubicBezTo>
                <a:cubicBezTo>
                  <a:pt x="15857" y="10631"/>
                  <a:pt x="15847" y="10583"/>
                  <a:pt x="15875" y="10583"/>
                </a:cubicBezTo>
                <a:cubicBezTo>
                  <a:pt x="15926" y="10583"/>
                  <a:pt x="16098" y="10735"/>
                  <a:pt x="16220" y="10735"/>
                </a:cubicBezTo>
                <a:cubicBezTo>
                  <a:pt x="16232" y="10735"/>
                  <a:pt x="16243" y="10734"/>
                  <a:pt x="16253" y="10731"/>
                </a:cubicBezTo>
                <a:cubicBezTo>
                  <a:pt x="15859" y="10337"/>
                  <a:pt x="15412" y="10021"/>
                  <a:pt x="14886" y="9837"/>
                </a:cubicBezTo>
                <a:cubicBezTo>
                  <a:pt x="14597" y="9469"/>
                  <a:pt x="13623" y="8732"/>
                  <a:pt x="13571" y="8443"/>
                </a:cubicBezTo>
                <a:cubicBezTo>
                  <a:pt x="13547" y="8459"/>
                  <a:pt x="13518" y="8468"/>
                  <a:pt x="13483" y="8468"/>
                </a:cubicBezTo>
                <a:cubicBezTo>
                  <a:pt x="13400" y="8468"/>
                  <a:pt x="13281" y="8421"/>
                  <a:pt x="13097" y="8311"/>
                </a:cubicBezTo>
                <a:cubicBezTo>
                  <a:pt x="12703" y="7943"/>
                  <a:pt x="12782" y="7864"/>
                  <a:pt x="12282" y="7444"/>
                </a:cubicBezTo>
                <a:lnTo>
                  <a:pt x="12282" y="7444"/>
                </a:lnTo>
                <a:cubicBezTo>
                  <a:pt x="12364" y="7639"/>
                  <a:pt x="12294" y="7734"/>
                  <a:pt x="12104" y="7734"/>
                </a:cubicBezTo>
                <a:cubicBezTo>
                  <a:pt x="11987" y="7734"/>
                  <a:pt x="11825" y="7698"/>
                  <a:pt x="11625" y="7628"/>
                </a:cubicBezTo>
                <a:lnTo>
                  <a:pt x="11625" y="7628"/>
                </a:lnTo>
                <a:cubicBezTo>
                  <a:pt x="12533" y="8315"/>
                  <a:pt x="12181" y="8338"/>
                  <a:pt x="12023" y="8338"/>
                </a:cubicBezTo>
                <a:cubicBezTo>
                  <a:pt x="12012" y="8338"/>
                  <a:pt x="12002" y="8338"/>
                  <a:pt x="11993" y="8338"/>
                </a:cubicBezTo>
                <a:cubicBezTo>
                  <a:pt x="11568" y="7958"/>
                  <a:pt x="11485" y="7768"/>
                  <a:pt x="11664" y="7768"/>
                </a:cubicBezTo>
                <a:cubicBezTo>
                  <a:pt x="11695" y="7768"/>
                  <a:pt x="11735" y="7774"/>
                  <a:pt x="11782" y="7785"/>
                </a:cubicBezTo>
                <a:cubicBezTo>
                  <a:pt x="10888" y="7207"/>
                  <a:pt x="11625" y="7470"/>
                  <a:pt x="10915" y="6970"/>
                </a:cubicBezTo>
                <a:cubicBezTo>
                  <a:pt x="10908" y="6969"/>
                  <a:pt x="10902" y="6968"/>
                  <a:pt x="10897" y="6968"/>
                </a:cubicBezTo>
                <a:cubicBezTo>
                  <a:pt x="10676" y="6968"/>
                  <a:pt x="11857" y="8282"/>
                  <a:pt x="11489" y="8282"/>
                </a:cubicBezTo>
                <a:cubicBezTo>
                  <a:pt x="11393" y="8282"/>
                  <a:pt x="11193" y="8193"/>
                  <a:pt x="10836" y="7970"/>
                </a:cubicBezTo>
                <a:cubicBezTo>
                  <a:pt x="11335" y="7864"/>
                  <a:pt x="10336" y="7023"/>
                  <a:pt x="10073" y="6523"/>
                </a:cubicBezTo>
                <a:cubicBezTo>
                  <a:pt x="9021" y="5629"/>
                  <a:pt x="8521" y="5340"/>
                  <a:pt x="8206" y="5234"/>
                </a:cubicBezTo>
                <a:lnTo>
                  <a:pt x="8206" y="5234"/>
                </a:lnTo>
                <a:lnTo>
                  <a:pt x="8732" y="5629"/>
                </a:lnTo>
                <a:cubicBezTo>
                  <a:pt x="8740" y="5673"/>
                  <a:pt x="8720" y="5687"/>
                  <a:pt x="8686" y="5687"/>
                </a:cubicBezTo>
                <a:cubicBezTo>
                  <a:pt x="8618" y="5687"/>
                  <a:pt x="8495" y="5629"/>
                  <a:pt x="8442" y="5629"/>
                </a:cubicBezTo>
                <a:cubicBezTo>
                  <a:pt x="8296" y="5507"/>
                  <a:pt x="8150" y="5363"/>
                  <a:pt x="8088" y="5363"/>
                </a:cubicBezTo>
                <a:cubicBezTo>
                  <a:pt x="8083" y="5363"/>
                  <a:pt x="8078" y="5364"/>
                  <a:pt x="8074" y="5366"/>
                </a:cubicBezTo>
                <a:cubicBezTo>
                  <a:pt x="7933" y="5249"/>
                  <a:pt x="7904" y="5215"/>
                  <a:pt x="7928" y="5215"/>
                </a:cubicBezTo>
                <a:cubicBezTo>
                  <a:pt x="7962" y="5215"/>
                  <a:pt x="8114" y="5294"/>
                  <a:pt x="8173" y="5294"/>
                </a:cubicBezTo>
                <a:cubicBezTo>
                  <a:pt x="8199" y="5294"/>
                  <a:pt x="8207" y="5278"/>
                  <a:pt x="8179" y="5234"/>
                </a:cubicBezTo>
                <a:cubicBezTo>
                  <a:pt x="8078" y="5205"/>
                  <a:pt x="7995" y="5198"/>
                  <a:pt x="7917" y="5198"/>
                </a:cubicBezTo>
                <a:cubicBezTo>
                  <a:pt x="7841" y="5198"/>
                  <a:pt x="7769" y="5205"/>
                  <a:pt x="7690" y="5205"/>
                </a:cubicBezTo>
                <a:cubicBezTo>
                  <a:pt x="7553" y="5205"/>
                  <a:pt x="7395" y="5185"/>
                  <a:pt x="7154" y="5077"/>
                </a:cubicBezTo>
                <a:lnTo>
                  <a:pt x="7154" y="5077"/>
                </a:lnTo>
                <a:cubicBezTo>
                  <a:pt x="7206" y="5576"/>
                  <a:pt x="5839" y="5208"/>
                  <a:pt x="6312" y="5944"/>
                </a:cubicBezTo>
                <a:cubicBezTo>
                  <a:pt x="6327" y="5947"/>
                  <a:pt x="6341" y="5948"/>
                  <a:pt x="6354" y="5948"/>
                </a:cubicBezTo>
                <a:cubicBezTo>
                  <a:pt x="6479" y="5948"/>
                  <a:pt x="6511" y="5832"/>
                  <a:pt x="6665" y="5832"/>
                </a:cubicBezTo>
                <a:cubicBezTo>
                  <a:pt x="6800" y="5832"/>
                  <a:pt x="7029" y="5922"/>
                  <a:pt x="7496" y="6260"/>
                </a:cubicBezTo>
                <a:cubicBezTo>
                  <a:pt x="7798" y="6535"/>
                  <a:pt x="7816" y="6602"/>
                  <a:pt x="7746" y="6602"/>
                </a:cubicBezTo>
                <a:cubicBezTo>
                  <a:pt x="7679" y="6602"/>
                  <a:pt x="7530" y="6540"/>
                  <a:pt x="7473" y="6540"/>
                </a:cubicBezTo>
                <a:cubicBezTo>
                  <a:pt x="7419" y="6540"/>
                  <a:pt x="7448" y="6596"/>
                  <a:pt x="7706" y="6812"/>
                </a:cubicBezTo>
                <a:cubicBezTo>
                  <a:pt x="7717" y="6813"/>
                  <a:pt x="7728" y="6814"/>
                  <a:pt x="7737" y="6814"/>
                </a:cubicBezTo>
                <a:cubicBezTo>
                  <a:pt x="7907" y="6814"/>
                  <a:pt x="7855" y="6689"/>
                  <a:pt x="7944" y="6689"/>
                </a:cubicBezTo>
                <a:cubicBezTo>
                  <a:pt x="8005" y="6689"/>
                  <a:pt x="8132" y="6747"/>
                  <a:pt x="8442" y="6944"/>
                </a:cubicBezTo>
                <a:cubicBezTo>
                  <a:pt x="8416" y="6996"/>
                  <a:pt x="8758" y="7233"/>
                  <a:pt x="8784" y="7286"/>
                </a:cubicBezTo>
                <a:cubicBezTo>
                  <a:pt x="8285" y="7207"/>
                  <a:pt x="7811" y="6996"/>
                  <a:pt x="7390" y="6681"/>
                </a:cubicBezTo>
                <a:lnTo>
                  <a:pt x="7390" y="6681"/>
                </a:lnTo>
                <a:cubicBezTo>
                  <a:pt x="7451" y="6726"/>
                  <a:pt x="7467" y="6743"/>
                  <a:pt x="7457" y="6743"/>
                </a:cubicBezTo>
                <a:cubicBezTo>
                  <a:pt x="7432" y="6743"/>
                  <a:pt x="7245" y="6640"/>
                  <a:pt x="7200" y="6640"/>
                </a:cubicBezTo>
                <a:cubicBezTo>
                  <a:pt x="7170" y="6640"/>
                  <a:pt x="7203" y="6686"/>
                  <a:pt x="7390" y="6839"/>
                </a:cubicBezTo>
                <a:cubicBezTo>
                  <a:pt x="7732" y="7023"/>
                  <a:pt x="8074" y="7233"/>
                  <a:pt x="8390" y="7470"/>
                </a:cubicBezTo>
                <a:cubicBezTo>
                  <a:pt x="8407" y="7402"/>
                  <a:pt x="8456" y="7367"/>
                  <a:pt x="8538" y="7367"/>
                </a:cubicBezTo>
                <a:cubicBezTo>
                  <a:pt x="8713" y="7367"/>
                  <a:pt x="9038" y="7525"/>
                  <a:pt x="9521" y="7864"/>
                </a:cubicBezTo>
                <a:cubicBezTo>
                  <a:pt x="10336" y="8864"/>
                  <a:pt x="9126" y="8285"/>
                  <a:pt x="10204" y="9390"/>
                </a:cubicBezTo>
                <a:cubicBezTo>
                  <a:pt x="9994" y="9258"/>
                  <a:pt x="9764" y="9179"/>
                  <a:pt x="9629" y="9179"/>
                </a:cubicBezTo>
                <a:cubicBezTo>
                  <a:pt x="9494" y="9179"/>
                  <a:pt x="9455" y="9258"/>
                  <a:pt x="9626" y="9442"/>
                </a:cubicBezTo>
                <a:cubicBezTo>
                  <a:pt x="9626" y="9427"/>
                  <a:pt x="9635" y="9420"/>
                  <a:pt x="9651" y="9420"/>
                </a:cubicBezTo>
                <a:cubicBezTo>
                  <a:pt x="9722" y="9420"/>
                  <a:pt x="9933" y="9550"/>
                  <a:pt x="10231" y="9784"/>
                </a:cubicBezTo>
                <a:cubicBezTo>
                  <a:pt x="10125" y="9777"/>
                  <a:pt x="10029" y="9773"/>
                  <a:pt x="9940" y="9773"/>
                </a:cubicBezTo>
                <a:cubicBezTo>
                  <a:pt x="9081" y="9773"/>
                  <a:pt x="8969" y="10101"/>
                  <a:pt x="8469" y="10363"/>
                </a:cubicBezTo>
                <a:cubicBezTo>
                  <a:pt x="8022" y="9811"/>
                  <a:pt x="8337" y="9968"/>
                  <a:pt x="8153" y="9600"/>
                </a:cubicBezTo>
                <a:cubicBezTo>
                  <a:pt x="7785" y="9469"/>
                  <a:pt x="7417" y="9311"/>
                  <a:pt x="7075" y="9100"/>
                </a:cubicBezTo>
                <a:cubicBezTo>
                  <a:pt x="6759" y="8627"/>
                  <a:pt x="6365" y="8233"/>
                  <a:pt x="5918" y="7891"/>
                </a:cubicBezTo>
                <a:cubicBezTo>
                  <a:pt x="5918" y="7604"/>
                  <a:pt x="5419" y="7058"/>
                  <a:pt x="5760" y="7058"/>
                </a:cubicBezTo>
                <a:cubicBezTo>
                  <a:pt x="5795" y="7058"/>
                  <a:pt x="5838" y="7063"/>
                  <a:pt x="5891" y="7075"/>
                </a:cubicBezTo>
                <a:cubicBezTo>
                  <a:pt x="5606" y="6894"/>
                  <a:pt x="5451" y="6826"/>
                  <a:pt x="5376" y="6826"/>
                </a:cubicBezTo>
                <a:cubicBezTo>
                  <a:pt x="5222" y="6826"/>
                  <a:pt x="5400" y="7109"/>
                  <a:pt x="5470" y="7286"/>
                </a:cubicBezTo>
                <a:cubicBezTo>
                  <a:pt x="5286" y="7154"/>
                  <a:pt x="5234" y="7154"/>
                  <a:pt x="5076" y="7023"/>
                </a:cubicBezTo>
                <a:cubicBezTo>
                  <a:pt x="4182" y="6102"/>
                  <a:pt x="3314" y="5550"/>
                  <a:pt x="1736" y="4445"/>
                </a:cubicBezTo>
                <a:cubicBezTo>
                  <a:pt x="1262" y="2973"/>
                  <a:pt x="3866" y="4051"/>
                  <a:pt x="3288" y="2473"/>
                </a:cubicBezTo>
                <a:cubicBezTo>
                  <a:pt x="3328" y="2457"/>
                  <a:pt x="3382" y="2451"/>
                  <a:pt x="3444" y="2451"/>
                </a:cubicBezTo>
                <a:cubicBezTo>
                  <a:pt x="3696" y="2451"/>
                  <a:pt x="4093" y="2554"/>
                  <a:pt x="4395" y="2554"/>
                </a:cubicBezTo>
                <a:cubicBezTo>
                  <a:pt x="4641" y="2554"/>
                  <a:pt x="4823" y="2486"/>
                  <a:pt x="4813" y="2236"/>
                </a:cubicBezTo>
                <a:lnTo>
                  <a:pt x="4813" y="2236"/>
                </a:lnTo>
                <a:cubicBezTo>
                  <a:pt x="5260" y="2604"/>
                  <a:pt x="5260" y="2499"/>
                  <a:pt x="5760" y="2920"/>
                </a:cubicBezTo>
                <a:cubicBezTo>
                  <a:pt x="5636" y="2577"/>
                  <a:pt x="5785" y="2456"/>
                  <a:pt x="6064" y="2456"/>
                </a:cubicBezTo>
                <a:cubicBezTo>
                  <a:pt x="6319" y="2456"/>
                  <a:pt x="6684" y="2557"/>
                  <a:pt x="7048" y="2683"/>
                </a:cubicBezTo>
                <a:cubicBezTo>
                  <a:pt x="6584" y="2298"/>
                  <a:pt x="6554" y="2202"/>
                  <a:pt x="6671" y="2202"/>
                </a:cubicBezTo>
                <a:cubicBezTo>
                  <a:pt x="6787" y="2202"/>
                  <a:pt x="7045" y="2295"/>
                  <a:pt x="7171" y="2295"/>
                </a:cubicBezTo>
                <a:cubicBezTo>
                  <a:pt x="7257" y="2295"/>
                  <a:pt x="7280" y="2251"/>
                  <a:pt x="7154" y="2105"/>
                </a:cubicBezTo>
                <a:lnTo>
                  <a:pt x="7154" y="2105"/>
                </a:lnTo>
                <a:cubicBezTo>
                  <a:pt x="7364" y="2210"/>
                  <a:pt x="7548" y="2341"/>
                  <a:pt x="7706" y="2525"/>
                </a:cubicBezTo>
                <a:cubicBezTo>
                  <a:pt x="7429" y="2189"/>
                  <a:pt x="7431" y="2082"/>
                  <a:pt x="7566" y="2082"/>
                </a:cubicBezTo>
                <a:cubicBezTo>
                  <a:pt x="7800" y="2082"/>
                  <a:pt x="8438" y="2407"/>
                  <a:pt x="8709" y="2407"/>
                </a:cubicBezTo>
                <a:cubicBezTo>
                  <a:pt x="8829" y="2407"/>
                  <a:pt x="8877" y="2343"/>
                  <a:pt x="8784" y="2157"/>
                </a:cubicBezTo>
                <a:lnTo>
                  <a:pt x="8784" y="2157"/>
                </a:lnTo>
                <a:cubicBezTo>
                  <a:pt x="8778" y="2159"/>
                  <a:pt x="8771" y="2159"/>
                  <a:pt x="8765" y="2159"/>
                </a:cubicBezTo>
                <a:cubicBezTo>
                  <a:pt x="8551" y="2159"/>
                  <a:pt x="8052" y="1506"/>
                  <a:pt x="7841" y="1506"/>
                </a:cubicBezTo>
                <a:cubicBezTo>
                  <a:pt x="7803" y="1506"/>
                  <a:pt x="7774" y="1527"/>
                  <a:pt x="7759" y="1579"/>
                </a:cubicBezTo>
                <a:cubicBezTo>
                  <a:pt x="8153" y="1973"/>
                  <a:pt x="8521" y="2026"/>
                  <a:pt x="8495" y="2157"/>
                </a:cubicBezTo>
                <a:cubicBezTo>
                  <a:pt x="7390" y="1289"/>
                  <a:pt x="7417" y="1763"/>
                  <a:pt x="6391" y="1105"/>
                </a:cubicBezTo>
                <a:lnTo>
                  <a:pt x="6391" y="1105"/>
                </a:lnTo>
                <a:cubicBezTo>
                  <a:pt x="6886" y="1657"/>
                  <a:pt x="6788" y="1744"/>
                  <a:pt x="6554" y="1744"/>
                </a:cubicBezTo>
                <a:cubicBezTo>
                  <a:pt x="6446" y="1744"/>
                  <a:pt x="6307" y="1725"/>
                  <a:pt x="6186" y="1725"/>
                </a:cubicBezTo>
                <a:cubicBezTo>
                  <a:pt x="6084" y="1725"/>
                  <a:pt x="5994" y="1739"/>
                  <a:pt x="5944" y="1789"/>
                </a:cubicBezTo>
                <a:cubicBezTo>
                  <a:pt x="5662" y="1608"/>
                  <a:pt x="4905" y="1089"/>
                  <a:pt x="4798" y="1089"/>
                </a:cubicBezTo>
                <a:cubicBezTo>
                  <a:pt x="4765" y="1089"/>
                  <a:pt x="4794" y="1139"/>
                  <a:pt x="4918" y="1263"/>
                </a:cubicBezTo>
                <a:cubicBezTo>
                  <a:pt x="4918" y="1237"/>
                  <a:pt x="4928" y="1226"/>
                  <a:pt x="4945" y="1226"/>
                </a:cubicBezTo>
                <a:cubicBezTo>
                  <a:pt x="5067" y="1226"/>
                  <a:pt x="5582" y="1818"/>
                  <a:pt x="5812" y="2026"/>
                </a:cubicBezTo>
                <a:cubicBezTo>
                  <a:pt x="5774" y="2088"/>
                  <a:pt x="5685" y="2109"/>
                  <a:pt x="5571" y="2109"/>
                </a:cubicBezTo>
                <a:cubicBezTo>
                  <a:pt x="5336" y="2109"/>
                  <a:pt x="4994" y="2019"/>
                  <a:pt x="4774" y="2019"/>
                </a:cubicBezTo>
                <a:cubicBezTo>
                  <a:pt x="4740" y="2019"/>
                  <a:pt x="4709" y="2021"/>
                  <a:pt x="4681" y="2026"/>
                </a:cubicBezTo>
                <a:cubicBezTo>
                  <a:pt x="4163" y="1557"/>
                  <a:pt x="4091" y="1472"/>
                  <a:pt x="4189" y="1472"/>
                </a:cubicBezTo>
                <a:cubicBezTo>
                  <a:pt x="4245" y="1472"/>
                  <a:pt x="4356" y="1500"/>
                  <a:pt x="4471" y="1500"/>
                </a:cubicBezTo>
                <a:cubicBezTo>
                  <a:pt x="4077" y="1237"/>
                  <a:pt x="3708" y="947"/>
                  <a:pt x="3340" y="658"/>
                </a:cubicBezTo>
                <a:cubicBezTo>
                  <a:pt x="3331" y="657"/>
                  <a:pt x="3323" y="657"/>
                  <a:pt x="3315" y="657"/>
                </a:cubicBezTo>
                <a:cubicBezTo>
                  <a:pt x="3055" y="657"/>
                  <a:pt x="3581" y="1086"/>
                  <a:pt x="3735" y="1342"/>
                </a:cubicBezTo>
                <a:cubicBezTo>
                  <a:pt x="3320" y="990"/>
                  <a:pt x="3103" y="886"/>
                  <a:pt x="2967" y="886"/>
                </a:cubicBezTo>
                <a:cubicBezTo>
                  <a:pt x="2770" y="886"/>
                  <a:pt x="2744" y="1107"/>
                  <a:pt x="2531" y="1107"/>
                </a:cubicBezTo>
                <a:cubicBezTo>
                  <a:pt x="2464" y="1107"/>
                  <a:pt x="2378" y="1084"/>
                  <a:pt x="2262" y="1026"/>
                </a:cubicBezTo>
                <a:lnTo>
                  <a:pt x="2262" y="1026"/>
                </a:lnTo>
                <a:cubicBezTo>
                  <a:pt x="2683" y="1316"/>
                  <a:pt x="2840" y="1500"/>
                  <a:pt x="2762" y="1552"/>
                </a:cubicBezTo>
                <a:cubicBezTo>
                  <a:pt x="2604" y="1395"/>
                  <a:pt x="2393" y="1237"/>
                  <a:pt x="2209" y="1132"/>
                </a:cubicBezTo>
                <a:cubicBezTo>
                  <a:pt x="1788" y="1868"/>
                  <a:pt x="1973" y="2973"/>
                  <a:pt x="1131" y="3236"/>
                </a:cubicBezTo>
                <a:cubicBezTo>
                  <a:pt x="1420" y="3661"/>
                  <a:pt x="1588" y="4229"/>
                  <a:pt x="1202" y="4229"/>
                </a:cubicBezTo>
                <a:cubicBezTo>
                  <a:pt x="990" y="4229"/>
                  <a:pt x="613" y="4059"/>
                  <a:pt x="0" y="3604"/>
                </a:cubicBezTo>
                <a:lnTo>
                  <a:pt x="0" y="3604"/>
                </a:lnTo>
                <a:cubicBezTo>
                  <a:pt x="79" y="10757"/>
                  <a:pt x="132" y="17911"/>
                  <a:pt x="184" y="25065"/>
                </a:cubicBezTo>
                <a:cubicBezTo>
                  <a:pt x="237" y="31929"/>
                  <a:pt x="263" y="38793"/>
                  <a:pt x="210" y="45657"/>
                </a:cubicBezTo>
                <a:cubicBezTo>
                  <a:pt x="6707" y="45210"/>
                  <a:pt x="13255" y="45289"/>
                  <a:pt x="19751" y="45263"/>
                </a:cubicBezTo>
                <a:lnTo>
                  <a:pt x="55625" y="45131"/>
                </a:lnTo>
                <a:cubicBezTo>
                  <a:pt x="59649" y="45105"/>
                  <a:pt x="63672" y="45105"/>
                  <a:pt x="67696" y="45105"/>
                </a:cubicBezTo>
                <a:cubicBezTo>
                  <a:pt x="67670" y="44553"/>
                  <a:pt x="67670" y="44027"/>
                  <a:pt x="67670" y="43475"/>
                </a:cubicBezTo>
                <a:cubicBezTo>
                  <a:pt x="66618" y="42975"/>
                  <a:pt x="64987" y="41818"/>
                  <a:pt x="63962" y="41344"/>
                </a:cubicBezTo>
                <a:cubicBezTo>
                  <a:pt x="63278" y="40687"/>
                  <a:pt x="62305" y="40240"/>
                  <a:pt x="61542" y="39503"/>
                </a:cubicBezTo>
                <a:cubicBezTo>
                  <a:pt x="61542" y="39541"/>
                  <a:pt x="61525" y="39562"/>
                  <a:pt x="61488" y="39562"/>
                </a:cubicBezTo>
                <a:cubicBezTo>
                  <a:pt x="61423" y="39562"/>
                  <a:pt x="61297" y="39497"/>
                  <a:pt x="61095" y="39345"/>
                </a:cubicBezTo>
                <a:cubicBezTo>
                  <a:pt x="61200" y="39293"/>
                  <a:pt x="61121" y="39188"/>
                  <a:pt x="60806" y="38925"/>
                </a:cubicBezTo>
                <a:lnTo>
                  <a:pt x="60806" y="38925"/>
                </a:lnTo>
                <a:cubicBezTo>
                  <a:pt x="60812" y="38958"/>
                  <a:pt x="60803" y="38973"/>
                  <a:pt x="60781" y="38973"/>
                </a:cubicBezTo>
                <a:cubicBezTo>
                  <a:pt x="60631" y="38973"/>
                  <a:pt x="59905" y="38290"/>
                  <a:pt x="59859" y="38267"/>
                </a:cubicBezTo>
                <a:cubicBezTo>
                  <a:pt x="58386" y="37215"/>
                  <a:pt x="57071" y="36558"/>
                  <a:pt x="55388" y="35295"/>
                </a:cubicBezTo>
                <a:cubicBezTo>
                  <a:pt x="55283" y="35092"/>
                  <a:pt x="55345" y="35023"/>
                  <a:pt x="55490" y="35023"/>
                </a:cubicBezTo>
                <a:cubicBezTo>
                  <a:pt x="55797" y="35023"/>
                  <a:pt x="56477" y="35330"/>
                  <a:pt x="56757" y="35330"/>
                </a:cubicBezTo>
                <a:cubicBezTo>
                  <a:pt x="56910" y="35330"/>
                  <a:pt x="56943" y="35238"/>
                  <a:pt x="56729" y="34953"/>
                </a:cubicBezTo>
                <a:lnTo>
                  <a:pt x="56729" y="34953"/>
                </a:lnTo>
                <a:cubicBezTo>
                  <a:pt x="57308" y="35243"/>
                  <a:pt x="57518" y="35164"/>
                  <a:pt x="58570" y="35953"/>
                </a:cubicBezTo>
                <a:cubicBezTo>
                  <a:pt x="58544" y="36084"/>
                  <a:pt x="58570" y="36242"/>
                  <a:pt x="59175" y="36742"/>
                </a:cubicBezTo>
                <a:cubicBezTo>
                  <a:pt x="59826" y="37006"/>
                  <a:pt x="60429" y="37223"/>
                  <a:pt x="60827" y="37223"/>
                </a:cubicBezTo>
                <a:cubicBezTo>
                  <a:pt x="60944" y="37223"/>
                  <a:pt x="61044" y="37204"/>
                  <a:pt x="61121" y="37163"/>
                </a:cubicBezTo>
                <a:cubicBezTo>
                  <a:pt x="61891" y="37758"/>
                  <a:pt x="62250" y="37897"/>
                  <a:pt x="62484" y="37897"/>
                </a:cubicBezTo>
                <a:cubicBezTo>
                  <a:pt x="62689" y="37897"/>
                  <a:pt x="62798" y="37791"/>
                  <a:pt x="63002" y="37791"/>
                </a:cubicBezTo>
                <a:cubicBezTo>
                  <a:pt x="63059" y="37791"/>
                  <a:pt x="63123" y="37799"/>
                  <a:pt x="63199" y="37820"/>
                </a:cubicBezTo>
                <a:cubicBezTo>
                  <a:pt x="63567" y="38109"/>
                  <a:pt x="63383" y="38083"/>
                  <a:pt x="63909" y="38478"/>
                </a:cubicBezTo>
                <a:cubicBezTo>
                  <a:pt x="63871" y="38100"/>
                  <a:pt x="64186" y="37925"/>
                  <a:pt x="64679" y="37925"/>
                </a:cubicBezTo>
                <a:cubicBezTo>
                  <a:pt x="64872" y="37925"/>
                  <a:pt x="65092" y="37952"/>
                  <a:pt x="65329" y="38004"/>
                </a:cubicBezTo>
                <a:cubicBezTo>
                  <a:pt x="66013" y="38556"/>
                  <a:pt x="66776" y="38925"/>
                  <a:pt x="67617" y="39135"/>
                </a:cubicBezTo>
                <a:lnTo>
                  <a:pt x="67617" y="36978"/>
                </a:lnTo>
                <a:cubicBezTo>
                  <a:pt x="66066" y="35953"/>
                  <a:pt x="64593" y="34848"/>
                  <a:pt x="63173" y="33665"/>
                </a:cubicBezTo>
                <a:cubicBezTo>
                  <a:pt x="63567" y="33375"/>
                  <a:pt x="61437" y="31640"/>
                  <a:pt x="61884" y="31403"/>
                </a:cubicBezTo>
                <a:cubicBezTo>
                  <a:pt x="61095" y="30745"/>
                  <a:pt x="61016" y="30482"/>
                  <a:pt x="60359" y="29904"/>
                </a:cubicBezTo>
                <a:cubicBezTo>
                  <a:pt x="60122" y="29720"/>
                  <a:pt x="59859" y="29562"/>
                  <a:pt x="59596" y="29404"/>
                </a:cubicBezTo>
                <a:cubicBezTo>
                  <a:pt x="59280" y="29141"/>
                  <a:pt x="59017" y="28825"/>
                  <a:pt x="58781" y="28510"/>
                </a:cubicBezTo>
                <a:cubicBezTo>
                  <a:pt x="56493" y="26432"/>
                  <a:pt x="56756" y="27300"/>
                  <a:pt x="54967" y="25827"/>
                </a:cubicBezTo>
                <a:cubicBezTo>
                  <a:pt x="54678" y="25170"/>
                  <a:pt x="55230" y="25012"/>
                  <a:pt x="54494" y="24065"/>
                </a:cubicBezTo>
                <a:cubicBezTo>
                  <a:pt x="54257" y="24065"/>
                  <a:pt x="52995" y="23118"/>
                  <a:pt x="52626" y="22619"/>
                </a:cubicBezTo>
                <a:cubicBezTo>
                  <a:pt x="51943" y="22329"/>
                  <a:pt x="50496" y="21146"/>
                  <a:pt x="49839" y="20909"/>
                </a:cubicBezTo>
                <a:lnTo>
                  <a:pt x="49839" y="20909"/>
                </a:lnTo>
                <a:cubicBezTo>
                  <a:pt x="50549" y="21987"/>
                  <a:pt x="52600" y="23671"/>
                  <a:pt x="53179" y="24723"/>
                </a:cubicBezTo>
                <a:cubicBezTo>
                  <a:pt x="51724" y="23672"/>
                  <a:pt x="50908" y="23420"/>
                  <a:pt x="50371" y="23420"/>
                </a:cubicBezTo>
                <a:cubicBezTo>
                  <a:pt x="49872" y="23420"/>
                  <a:pt x="49614" y="23637"/>
                  <a:pt x="49309" y="23637"/>
                </a:cubicBezTo>
                <a:cubicBezTo>
                  <a:pt x="49259" y="23637"/>
                  <a:pt x="49208" y="23631"/>
                  <a:pt x="49155" y="23618"/>
                </a:cubicBezTo>
                <a:lnTo>
                  <a:pt x="49155" y="23618"/>
                </a:lnTo>
                <a:cubicBezTo>
                  <a:pt x="49365" y="23697"/>
                  <a:pt x="49576" y="23828"/>
                  <a:pt x="49733" y="23986"/>
                </a:cubicBezTo>
                <a:cubicBezTo>
                  <a:pt x="49755" y="24104"/>
                  <a:pt x="49702" y="24143"/>
                  <a:pt x="49616" y="24143"/>
                </a:cubicBezTo>
                <a:cubicBezTo>
                  <a:pt x="49491" y="24143"/>
                  <a:pt x="49295" y="24059"/>
                  <a:pt x="49155" y="24013"/>
                </a:cubicBezTo>
                <a:lnTo>
                  <a:pt x="49155" y="24013"/>
                </a:lnTo>
                <a:cubicBezTo>
                  <a:pt x="49917" y="24591"/>
                  <a:pt x="49365" y="24433"/>
                  <a:pt x="49760" y="24802"/>
                </a:cubicBezTo>
                <a:cubicBezTo>
                  <a:pt x="50049" y="24907"/>
                  <a:pt x="50312" y="25091"/>
                  <a:pt x="50549" y="25301"/>
                </a:cubicBezTo>
                <a:cubicBezTo>
                  <a:pt x="50128" y="25722"/>
                  <a:pt x="51048" y="26906"/>
                  <a:pt x="50969" y="27589"/>
                </a:cubicBezTo>
                <a:cubicBezTo>
                  <a:pt x="51180" y="27773"/>
                  <a:pt x="51495" y="28010"/>
                  <a:pt x="51495" y="28089"/>
                </a:cubicBezTo>
                <a:cubicBezTo>
                  <a:pt x="50864" y="28615"/>
                  <a:pt x="51469" y="29772"/>
                  <a:pt x="51443" y="30693"/>
                </a:cubicBezTo>
                <a:cubicBezTo>
                  <a:pt x="51627" y="30824"/>
                  <a:pt x="51811" y="30982"/>
                  <a:pt x="51969" y="31166"/>
                </a:cubicBezTo>
                <a:cubicBezTo>
                  <a:pt x="51885" y="31124"/>
                  <a:pt x="51796" y="31103"/>
                  <a:pt x="51709" y="31103"/>
                </a:cubicBezTo>
                <a:cubicBezTo>
                  <a:pt x="51578" y="31103"/>
                  <a:pt x="51448" y="31150"/>
                  <a:pt x="51338" y="31245"/>
                </a:cubicBezTo>
                <a:cubicBezTo>
                  <a:pt x="51495" y="31298"/>
                  <a:pt x="51627" y="31403"/>
                  <a:pt x="51732" y="31508"/>
                </a:cubicBezTo>
                <a:cubicBezTo>
                  <a:pt x="51372" y="31665"/>
                  <a:pt x="51431" y="32231"/>
                  <a:pt x="50950" y="32231"/>
                </a:cubicBezTo>
                <a:cubicBezTo>
                  <a:pt x="50623" y="32231"/>
                  <a:pt x="50046" y="31970"/>
                  <a:pt x="48918" y="31140"/>
                </a:cubicBezTo>
                <a:lnTo>
                  <a:pt x="48918" y="31140"/>
                </a:lnTo>
                <a:cubicBezTo>
                  <a:pt x="48997" y="31184"/>
                  <a:pt x="49050" y="31207"/>
                  <a:pt x="49071" y="31207"/>
                </a:cubicBezTo>
                <a:cubicBezTo>
                  <a:pt x="49114" y="31207"/>
                  <a:pt x="49032" y="31114"/>
                  <a:pt x="48787" y="30903"/>
                </a:cubicBezTo>
                <a:cubicBezTo>
                  <a:pt x="48129" y="30666"/>
                  <a:pt x="47524" y="30272"/>
                  <a:pt x="47051" y="29772"/>
                </a:cubicBezTo>
                <a:lnTo>
                  <a:pt x="47051" y="29772"/>
                </a:lnTo>
                <a:cubicBezTo>
                  <a:pt x="47068" y="29825"/>
                  <a:pt x="47051" y="29848"/>
                  <a:pt x="47007" y="29848"/>
                </a:cubicBezTo>
                <a:cubicBezTo>
                  <a:pt x="46788" y="29848"/>
                  <a:pt x="45907" y="29260"/>
                  <a:pt x="45446" y="28799"/>
                </a:cubicBezTo>
                <a:cubicBezTo>
                  <a:pt x="45183" y="28615"/>
                  <a:pt x="44920" y="28431"/>
                  <a:pt x="44684" y="28247"/>
                </a:cubicBezTo>
                <a:cubicBezTo>
                  <a:pt x="44625" y="28240"/>
                  <a:pt x="44585" y="28232"/>
                  <a:pt x="44564" y="28232"/>
                </a:cubicBezTo>
                <a:cubicBezTo>
                  <a:pt x="44508" y="28232"/>
                  <a:pt x="44580" y="28282"/>
                  <a:pt x="44789" y="28510"/>
                </a:cubicBezTo>
                <a:cubicBezTo>
                  <a:pt x="44605" y="28378"/>
                  <a:pt x="44421" y="28247"/>
                  <a:pt x="44210" y="28115"/>
                </a:cubicBezTo>
                <a:cubicBezTo>
                  <a:pt x="44237" y="28063"/>
                  <a:pt x="44316" y="28010"/>
                  <a:pt x="43921" y="27721"/>
                </a:cubicBezTo>
                <a:cubicBezTo>
                  <a:pt x="43921" y="27772"/>
                  <a:pt x="43902" y="27794"/>
                  <a:pt x="43867" y="27794"/>
                </a:cubicBezTo>
                <a:cubicBezTo>
                  <a:pt x="43669" y="27794"/>
                  <a:pt x="42974" y="27077"/>
                  <a:pt x="42527" y="26853"/>
                </a:cubicBezTo>
                <a:lnTo>
                  <a:pt x="42527" y="26853"/>
                </a:lnTo>
                <a:cubicBezTo>
                  <a:pt x="42553" y="27037"/>
                  <a:pt x="43632" y="27826"/>
                  <a:pt x="43290" y="27826"/>
                </a:cubicBezTo>
                <a:cubicBezTo>
                  <a:pt x="42922" y="27432"/>
                  <a:pt x="42580" y="27274"/>
                  <a:pt x="42001" y="26800"/>
                </a:cubicBezTo>
                <a:lnTo>
                  <a:pt x="42001" y="26800"/>
                </a:lnTo>
                <a:cubicBezTo>
                  <a:pt x="42046" y="26815"/>
                  <a:pt x="42215" y="26888"/>
                  <a:pt x="42270" y="26888"/>
                </a:cubicBezTo>
                <a:cubicBezTo>
                  <a:pt x="42313" y="26888"/>
                  <a:pt x="42287" y="26844"/>
                  <a:pt x="42080" y="26695"/>
                </a:cubicBezTo>
                <a:cubicBezTo>
                  <a:pt x="42078" y="26697"/>
                  <a:pt x="42074" y="26699"/>
                  <a:pt x="42069" y="26699"/>
                </a:cubicBezTo>
                <a:cubicBezTo>
                  <a:pt x="41969" y="26699"/>
                  <a:pt x="41358" y="26189"/>
                  <a:pt x="41107" y="26064"/>
                </a:cubicBezTo>
                <a:lnTo>
                  <a:pt x="41107" y="26064"/>
                </a:lnTo>
                <a:cubicBezTo>
                  <a:pt x="41061" y="26087"/>
                  <a:pt x="41076" y="26172"/>
                  <a:pt x="41170" y="26282"/>
                </a:cubicBezTo>
                <a:lnTo>
                  <a:pt x="41170" y="26282"/>
                </a:lnTo>
                <a:cubicBezTo>
                  <a:pt x="40994" y="26094"/>
                  <a:pt x="40924" y="26052"/>
                  <a:pt x="40879" y="26052"/>
                </a:cubicBezTo>
                <a:cubicBezTo>
                  <a:pt x="40842" y="26052"/>
                  <a:pt x="40822" y="26081"/>
                  <a:pt x="40773" y="26081"/>
                </a:cubicBezTo>
                <a:cubicBezTo>
                  <a:pt x="40701" y="26081"/>
                  <a:pt x="40565" y="26017"/>
                  <a:pt x="40213" y="25696"/>
                </a:cubicBezTo>
                <a:lnTo>
                  <a:pt x="40213" y="25696"/>
                </a:lnTo>
                <a:cubicBezTo>
                  <a:pt x="40312" y="25725"/>
                  <a:pt x="40391" y="25738"/>
                  <a:pt x="40453" y="25738"/>
                </a:cubicBezTo>
                <a:cubicBezTo>
                  <a:pt x="40785" y="25738"/>
                  <a:pt x="40623" y="25354"/>
                  <a:pt x="40423" y="24933"/>
                </a:cubicBezTo>
                <a:lnTo>
                  <a:pt x="40423" y="24933"/>
                </a:lnTo>
                <a:cubicBezTo>
                  <a:pt x="41738" y="25827"/>
                  <a:pt x="41528" y="25091"/>
                  <a:pt x="42816" y="25985"/>
                </a:cubicBezTo>
                <a:cubicBezTo>
                  <a:pt x="42895" y="26117"/>
                  <a:pt x="43001" y="26248"/>
                  <a:pt x="43106" y="26380"/>
                </a:cubicBezTo>
                <a:cubicBezTo>
                  <a:pt x="43474" y="26537"/>
                  <a:pt x="43790" y="26748"/>
                  <a:pt x="44131" y="26958"/>
                </a:cubicBezTo>
                <a:cubicBezTo>
                  <a:pt x="44131" y="26904"/>
                  <a:pt x="44163" y="26880"/>
                  <a:pt x="44219" y="26880"/>
                </a:cubicBezTo>
                <a:cubicBezTo>
                  <a:pt x="44688" y="26880"/>
                  <a:pt x="46890" y="28527"/>
                  <a:pt x="47467" y="28527"/>
                </a:cubicBezTo>
                <a:cubicBezTo>
                  <a:pt x="47501" y="28527"/>
                  <a:pt x="47529" y="28521"/>
                  <a:pt x="47550" y="28510"/>
                </a:cubicBezTo>
                <a:cubicBezTo>
                  <a:pt x="46711" y="27829"/>
                  <a:pt x="46654" y="27599"/>
                  <a:pt x="46891" y="27599"/>
                </a:cubicBezTo>
                <a:cubicBezTo>
                  <a:pt x="46929" y="27599"/>
                  <a:pt x="46974" y="27605"/>
                  <a:pt x="47024" y="27616"/>
                </a:cubicBezTo>
                <a:cubicBezTo>
                  <a:pt x="46266" y="27009"/>
                  <a:pt x="46347" y="26956"/>
                  <a:pt x="46516" y="26956"/>
                </a:cubicBezTo>
                <a:cubicBezTo>
                  <a:pt x="46552" y="26956"/>
                  <a:pt x="46593" y="26958"/>
                  <a:pt x="46630" y="26958"/>
                </a:cubicBezTo>
                <a:cubicBezTo>
                  <a:pt x="44868" y="25643"/>
                  <a:pt x="44920" y="25170"/>
                  <a:pt x="43448" y="24170"/>
                </a:cubicBezTo>
                <a:lnTo>
                  <a:pt x="43448" y="24170"/>
                </a:lnTo>
                <a:cubicBezTo>
                  <a:pt x="43532" y="24212"/>
                  <a:pt x="43595" y="24236"/>
                  <a:pt x="43627" y="24236"/>
                </a:cubicBezTo>
                <a:cubicBezTo>
                  <a:pt x="43696" y="24236"/>
                  <a:pt x="43628" y="24131"/>
                  <a:pt x="43342" y="23881"/>
                </a:cubicBezTo>
                <a:cubicBezTo>
                  <a:pt x="43275" y="23832"/>
                  <a:pt x="43236" y="23817"/>
                  <a:pt x="43209" y="23817"/>
                </a:cubicBezTo>
                <a:cubicBezTo>
                  <a:pt x="43168" y="23817"/>
                  <a:pt x="43153" y="23849"/>
                  <a:pt x="43108" y="23849"/>
                </a:cubicBezTo>
                <a:cubicBezTo>
                  <a:pt x="43054" y="23849"/>
                  <a:pt x="42955" y="23802"/>
                  <a:pt x="42711" y="23592"/>
                </a:cubicBezTo>
                <a:cubicBezTo>
                  <a:pt x="42448" y="23355"/>
                  <a:pt x="42606" y="23355"/>
                  <a:pt x="42606" y="23302"/>
                </a:cubicBezTo>
                <a:cubicBezTo>
                  <a:pt x="40686" y="21777"/>
                  <a:pt x="40555" y="22250"/>
                  <a:pt x="39161" y="21330"/>
                </a:cubicBezTo>
                <a:cubicBezTo>
                  <a:pt x="38962" y="20955"/>
                  <a:pt x="39041" y="20833"/>
                  <a:pt x="39252" y="20833"/>
                </a:cubicBezTo>
                <a:cubicBezTo>
                  <a:pt x="39649" y="20833"/>
                  <a:pt x="40515" y="21265"/>
                  <a:pt x="40890" y="21265"/>
                </a:cubicBezTo>
                <a:cubicBezTo>
                  <a:pt x="41029" y="21265"/>
                  <a:pt x="41101" y="21205"/>
                  <a:pt x="41054" y="21041"/>
                </a:cubicBezTo>
                <a:lnTo>
                  <a:pt x="41054" y="21041"/>
                </a:lnTo>
                <a:lnTo>
                  <a:pt x="41764" y="21619"/>
                </a:lnTo>
                <a:cubicBezTo>
                  <a:pt x="41789" y="21623"/>
                  <a:pt x="41810" y="21624"/>
                  <a:pt x="41829" y="21624"/>
                </a:cubicBezTo>
                <a:cubicBezTo>
                  <a:pt x="42528" y="21624"/>
                  <a:pt x="39676" y="19330"/>
                  <a:pt x="40239" y="19279"/>
                </a:cubicBezTo>
                <a:cubicBezTo>
                  <a:pt x="39240" y="18227"/>
                  <a:pt x="38608" y="17332"/>
                  <a:pt x="38345" y="16675"/>
                </a:cubicBezTo>
                <a:cubicBezTo>
                  <a:pt x="38082" y="16517"/>
                  <a:pt x="37925" y="16017"/>
                  <a:pt x="37399" y="15570"/>
                </a:cubicBezTo>
                <a:cubicBezTo>
                  <a:pt x="37767" y="15018"/>
                  <a:pt x="33980" y="12782"/>
                  <a:pt x="32928" y="11783"/>
                </a:cubicBezTo>
                <a:cubicBezTo>
                  <a:pt x="32112" y="11336"/>
                  <a:pt x="31297" y="10836"/>
                  <a:pt x="30534" y="10310"/>
                </a:cubicBezTo>
                <a:cubicBezTo>
                  <a:pt x="30613" y="10179"/>
                  <a:pt x="30271" y="9942"/>
                  <a:pt x="30008" y="9837"/>
                </a:cubicBezTo>
                <a:lnTo>
                  <a:pt x="30114" y="9705"/>
                </a:lnTo>
                <a:cubicBezTo>
                  <a:pt x="28956" y="8785"/>
                  <a:pt x="29009" y="8627"/>
                  <a:pt x="28273" y="8259"/>
                </a:cubicBezTo>
                <a:lnTo>
                  <a:pt x="28273" y="8259"/>
                </a:lnTo>
                <a:cubicBezTo>
                  <a:pt x="28389" y="8541"/>
                  <a:pt x="28326" y="8676"/>
                  <a:pt x="28115" y="8676"/>
                </a:cubicBezTo>
                <a:cubicBezTo>
                  <a:pt x="27758" y="8676"/>
                  <a:pt x="26975" y="8287"/>
                  <a:pt x="25932" y="7575"/>
                </a:cubicBezTo>
                <a:cubicBezTo>
                  <a:pt x="25932" y="7499"/>
                  <a:pt x="25517" y="7179"/>
                  <a:pt x="25604" y="7179"/>
                </a:cubicBezTo>
                <a:cubicBezTo>
                  <a:pt x="25607" y="7179"/>
                  <a:pt x="25611" y="7180"/>
                  <a:pt x="25616" y="7181"/>
                </a:cubicBezTo>
                <a:cubicBezTo>
                  <a:pt x="24827" y="6470"/>
                  <a:pt x="25090" y="6996"/>
                  <a:pt x="24406" y="6470"/>
                </a:cubicBezTo>
                <a:cubicBezTo>
                  <a:pt x="24412" y="6470"/>
                  <a:pt x="24417" y="6470"/>
                  <a:pt x="24422" y="6470"/>
                </a:cubicBezTo>
                <a:cubicBezTo>
                  <a:pt x="24861" y="6470"/>
                  <a:pt x="26253" y="7523"/>
                  <a:pt x="26747" y="7601"/>
                </a:cubicBezTo>
                <a:cubicBezTo>
                  <a:pt x="26221" y="7207"/>
                  <a:pt x="26300" y="7181"/>
                  <a:pt x="25853" y="6839"/>
                </a:cubicBezTo>
                <a:lnTo>
                  <a:pt x="25853" y="6839"/>
                </a:lnTo>
                <a:cubicBezTo>
                  <a:pt x="25774" y="6865"/>
                  <a:pt x="26011" y="7075"/>
                  <a:pt x="25958" y="7102"/>
                </a:cubicBezTo>
                <a:cubicBezTo>
                  <a:pt x="25643" y="6760"/>
                  <a:pt x="25353" y="6733"/>
                  <a:pt x="24801" y="6286"/>
                </a:cubicBezTo>
                <a:cubicBezTo>
                  <a:pt x="24789" y="6330"/>
                  <a:pt x="24761" y="6347"/>
                  <a:pt x="24723" y="6347"/>
                </a:cubicBezTo>
                <a:cubicBezTo>
                  <a:pt x="24598" y="6347"/>
                  <a:pt x="24352" y="6169"/>
                  <a:pt x="24091" y="6129"/>
                </a:cubicBezTo>
                <a:lnTo>
                  <a:pt x="24091" y="6129"/>
                </a:lnTo>
                <a:cubicBezTo>
                  <a:pt x="24311" y="6329"/>
                  <a:pt x="24455" y="6621"/>
                  <a:pt x="24314" y="6621"/>
                </a:cubicBezTo>
                <a:cubicBezTo>
                  <a:pt x="24270" y="6621"/>
                  <a:pt x="24197" y="6592"/>
                  <a:pt x="24091" y="6523"/>
                </a:cubicBezTo>
                <a:cubicBezTo>
                  <a:pt x="24301" y="6365"/>
                  <a:pt x="23539" y="6181"/>
                  <a:pt x="23433" y="5813"/>
                </a:cubicBezTo>
                <a:cubicBezTo>
                  <a:pt x="23376" y="5822"/>
                  <a:pt x="23317" y="5826"/>
                  <a:pt x="23259" y="5826"/>
                </a:cubicBezTo>
                <a:cubicBezTo>
                  <a:pt x="22943" y="5826"/>
                  <a:pt x="22632" y="5713"/>
                  <a:pt x="22460" y="5713"/>
                </a:cubicBezTo>
                <a:cubicBezTo>
                  <a:pt x="22389" y="5713"/>
                  <a:pt x="22342" y="5732"/>
                  <a:pt x="22329" y="5787"/>
                </a:cubicBezTo>
                <a:cubicBezTo>
                  <a:pt x="21961" y="5261"/>
                  <a:pt x="21540" y="4787"/>
                  <a:pt x="21014" y="4419"/>
                </a:cubicBezTo>
                <a:lnTo>
                  <a:pt x="21014" y="4419"/>
                </a:lnTo>
                <a:cubicBezTo>
                  <a:pt x="21023" y="4451"/>
                  <a:pt x="21016" y="4465"/>
                  <a:pt x="20997" y="4465"/>
                </a:cubicBezTo>
                <a:cubicBezTo>
                  <a:pt x="20908" y="4465"/>
                  <a:pt x="20556" y="4164"/>
                  <a:pt x="20383" y="4077"/>
                </a:cubicBezTo>
                <a:cubicBezTo>
                  <a:pt x="20345" y="4086"/>
                  <a:pt x="20303" y="4090"/>
                  <a:pt x="20258" y="4090"/>
                </a:cubicBezTo>
                <a:cubicBezTo>
                  <a:pt x="19578" y="4090"/>
                  <a:pt x="18050" y="3148"/>
                  <a:pt x="17267" y="3148"/>
                </a:cubicBezTo>
                <a:cubicBezTo>
                  <a:pt x="17183" y="3148"/>
                  <a:pt x="17107" y="3159"/>
                  <a:pt x="17042" y="3183"/>
                </a:cubicBezTo>
                <a:cubicBezTo>
                  <a:pt x="16148" y="2236"/>
                  <a:pt x="16964" y="2394"/>
                  <a:pt x="16858" y="1789"/>
                </a:cubicBezTo>
                <a:cubicBezTo>
                  <a:pt x="16332" y="1210"/>
                  <a:pt x="15754" y="684"/>
                  <a:pt x="15149" y="1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5"/>
          <p:cNvSpPr/>
          <p:nvPr/>
        </p:nvSpPr>
        <p:spPr>
          <a:xfrm flipH="1">
            <a:off x="6736235" y="0"/>
            <a:ext cx="2410947" cy="1648482"/>
          </a:xfrm>
          <a:custGeom>
            <a:avLst/>
            <a:gdLst/>
            <a:ahLst/>
            <a:cxnLst/>
            <a:rect l="l" t="t" r="r" b="b"/>
            <a:pathLst>
              <a:path w="66776" h="45658" extrusionOk="0">
                <a:moveTo>
                  <a:pt x="11572" y="395"/>
                </a:moveTo>
                <a:cubicBezTo>
                  <a:pt x="12124" y="422"/>
                  <a:pt x="12256" y="474"/>
                  <a:pt x="12203" y="579"/>
                </a:cubicBezTo>
                <a:lnTo>
                  <a:pt x="11572" y="527"/>
                </a:lnTo>
                <a:lnTo>
                  <a:pt x="11572" y="395"/>
                </a:lnTo>
                <a:close/>
                <a:moveTo>
                  <a:pt x="7773" y="423"/>
                </a:moveTo>
                <a:cubicBezTo>
                  <a:pt x="8059" y="423"/>
                  <a:pt x="8507" y="515"/>
                  <a:pt x="8942" y="553"/>
                </a:cubicBezTo>
                <a:cubicBezTo>
                  <a:pt x="8942" y="582"/>
                  <a:pt x="8857" y="593"/>
                  <a:pt x="8728" y="593"/>
                </a:cubicBezTo>
                <a:cubicBezTo>
                  <a:pt x="8380" y="593"/>
                  <a:pt x="7714" y="513"/>
                  <a:pt x="7522" y="474"/>
                </a:cubicBezTo>
                <a:cubicBezTo>
                  <a:pt x="7574" y="437"/>
                  <a:pt x="7661" y="423"/>
                  <a:pt x="7773" y="423"/>
                </a:cubicBezTo>
                <a:close/>
                <a:moveTo>
                  <a:pt x="8732" y="632"/>
                </a:moveTo>
                <a:cubicBezTo>
                  <a:pt x="8968" y="658"/>
                  <a:pt x="8916" y="711"/>
                  <a:pt x="8942" y="764"/>
                </a:cubicBezTo>
                <a:cubicBezTo>
                  <a:pt x="8718" y="733"/>
                  <a:pt x="8588" y="726"/>
                  <a:pt x="8485" y="726"/>
                </a:cubicBezTo>
                <a:cubicBezTo>
                  <a:pt x="8401" y="726"/>
                  <a:pt x="8334" y="731"/>
                  <a:pt x="8247" y="731"/>
                </a:cubicBezTo>
                <a:cubicBezTo>
                  <a:pt x="8165" y="731"/>
                  <a:pt x="8065" y="727"/>
                  <a:pt x="7916" y="711"/>
                </a:cubicBezTo>
                <a:cubicBezTo>
                  <a:pt x="7916" y="606"/>
                  <a:pt x="8495" y="658"/>
                  <a:pt x="8732" y="632"/>
                </a:cubicBezTo>
                <a:close/>
                <a:moveTo>
                  <a:pt x="23355" y="1263"/>
                </a:moveTo>
                <a:lnTo>
                  <a:pt x="23355" y="1263"/>
                </a:lnTo>
                <a:cubicBezTo>
                  <a:pt x="23381" y="1290"/>
                  <a:pt x="23407" y="1316"/>
                  <a:pt x="23381" y="1342"/>
                </a:cubicBezTo>
                <a:cubicBezTo>
                  <a:pt x="23381" y="1316"/>
                  <a:pt x="23381" y="1290"/>
                  <a:pt x="23355" y="1263"/>
                </a:cubicBezTo>
                <a:close/>
                <a:moveTo>
                  <a:pt x="15465" y="2368"/>
                </a:moveTo>
                <a:lnTo>
                  <a:pt x="15465" y="2368"/>
                </a:lnTo>
                <a:cubicBezTo>
                  <a:pt x="16175" y="2447"/>
                  <a:pt x="15806" y="2552"/>
                  <a:pt x="15675" y="2631"/>
                </a:cubicBezTo>
                <a:cubicBezTo>
                  <a:pt x="14912" y="2526"/>
                  <a:pt x="15517" y="2473"/>
                  <a:pt x="15465" y="2368"/>
                </a:cubicBezTo>
                <a:close/>
                <a:moveTo>
                  <a:pt x="50804" y="3962"/>
                </a:moveTo>
                <a:cubicBezTo>
                  <a:pt x="50823" y="3965"/>
                  <a:pt x="50844" y="3969"/>
                  <a:pt x="50864" y="3972"/>
                </a:cubicBezTo>
                <a:cubicBezTo>
                  <a:pt x="50845" y="3968"/>
                  <a:pt x="50825" y="3965"/>
                  <a:pt x="50804" y="3962"/>
                </a:cubicBezTo>
                <a:close/>
                <a:moveTo>
                  <a:pt x="60227" y="3630"/>
                </a:moveTo>
                <a:cubicBezTo>
                  <a:pt x="60306" y="3709"/>
                  <a:pt x="60595" y="3893"/>
                  <a:pt x="60832" y="4051"/>
                </a:cubicBezTo>
                <a:cubicBezTo>
                  <a:pt x="60622" y="3998"/>
                  <a:pt x="60411" y="3972"/>
                  <a:pt x="60227" y="3946"/>
                </a:cubicBezTo>
                <a:cubicBezTo>
                  <a:pt x="60254" y="3841"/>
                  <a:pt x="60175" y="3735"/>
                  <a:pt x="59806" y="3683"/>
                </a:cubicBezTo>
                <a:cubicBezTo>
                  <a:pt x="59859" y="3657"/>
                  <a:pt x="60227" y="3683"/>
                  <a:pt x="60227" y="3630"/>
                </a:cubicBezTo>
                <a:close/>
                <a:moveTo>
                  <a:pt x="14860" y="5445"/>
                </a:moveTo>
                <a:lnTo>
                  <a:pt x="14860" y="5445"/>
                </a:lnTo>
                <a:cubicBezTo>
                  <a:pt x="15333" y="5603"/>
                  <a:pt x="15754" y="5892"/>
                  <a:pt x="16069" y="6287"/>
                </a:cubicBezTo>
                <a:cubicBezTo>
                  <a:pt x="15675" y="6234"/>
                  <a:pt x="16043" y="6129"/>
                  <a:pt x="15254" y="6102"/>
                </a:cubicBezTo>
                <a:cubicBezTo>
                  <a:pt x="15386" y="5866"/>
                  <a:pt x="14912" y="5655"/>
                  <a:pt x="14860" y="5445"/>
                </a:cubicBezTo>
                <a:close/>
                <a:moveTo>
                  <a:pt x="53705" y="6339"/>
                </a:moveTo>
                <a:lnTo>
                  <a:pt x="53705" y="6339"/>
                </a:lnTo>
                <a:cubicBezTo>
                  <a:pt x="54126" y="6365"/>
                  <a:pt x="54099" y="6471"/>
                  <a:pt x="54520" y="6523"/>
                </a:cubicBezTo>
                <a:cubicBezTo>
                  <a:pt x="54441" y="6576"/>
                  <a:pt x="53863" y="6497"/>
                  <a:pt x="54099" y="6628"/>
                </a:cubicBezTo>
                <a:cubicBezTo>
                  <a:pt x="53521" y="6576"/>
                  <a:pt x="53731" y="6444"/>
                  <a:pt x="53705" y="6339"/>
                </a:cubicBezTo>
                <a:close/>
                <a:moveTo>
                  <a:pt x="53915" y="6891"/>
                </a:moveTo>
                <a:cubicBezTo>
                  <a:pt x="54389" y="6944"/>
                  <a:pt x="54757" y="7102"/>
                  <a:pt x="54310" y="7154"/>
                </a:cubicBezTo>
                <a:cubicBezTo>
                  <a:pt x="54020" y="7076"/>
                  <a:pt x="53573" y="6918"/>
                  <a:pt x="53915" y="6891"/>
                </a:cubicBezTo>
                <a:close/>
                <a:moveTo>
                  <a:pt x="53310" y="6681"/>
                </a:moveTo>
                <a:lnTo>
                  <a:pt x="53310" y="6681"/>
                </a:lnTo>
                <a:cubicBezTo>
                  <a:pt x="53363" y="6865"/>
                  <a:pt x="53757" y="7023"/>
                  <a:pt x="53494" y="7207"/>
                </a:cubicBezTo>
                <a:cubicBezTo>
                  <a:pt x="52679" y="7076"/>
                  <a:pt x="53231" y="6813"/>
                  <a:pt x="53310" y="6681"/>
                </a:cubicBezTo>
                <a:close/>
                <a:moveTo>
                  <a:pt x="58076" y="7203"/>
                </a:moveTo>
                <a:cubicBezTo>
                  <a:pt x="58165" y="7203"/>
                  <a:pt x="58269" y="7212"/>
                  <a:pt x="58386" y="7233"/>
                </a:cubicBezTo>
                <a:cubicBezTo>
                  <a:pt x="57939" y="7286"/>
                  <a:pt x="58570" y="7470"/>
                  <a:pt x="58176" y="7496"/>
                </a:cubicBezTo>
                <a:cubicBezTo>
                  <a:pt x="57557" y="7452"/>
                  <a:pt x="57607" y="7203"/>
                  <a:pt x="58076" y="7203"/>
                </a:cubicBezTo>
                <a:close/>
                <a:moveTo>
                  <a:pt x="53705" y="7496"/>
                </a:moveTo>
                <a:cubicBezTo>
                  <a:pt x="54126" y="7602"/>
                  <a:pt x="54441" y="7733"/>
                  <a:pt x="54099" y="7838"/>
                </a:cubicBezTo>
                <a:cubicBezTo>
                  <a:pt x="53652" y="7786"/>
                  <a:pt x="53994" y="7680"/>
                  <a:pt x="53889" y="7628"/>
                </a:cubicBezTo>
                <a:cubicBezTo>
                  <a:pt x="53837" y="7621"/>
                  <a:pt x="53796" y="7618"/>
                  <a:pt x="53765" y="7618"/>
                </a:cubicBezTo>
                <a:cubicBezTo>
                  <a:pt x="53546" y="7618"/>
                  <a:pt x="53797" y="7763"/>
                  <a:pt x="53705" y="7786"/>
                </a:cubicBezTo>
                <a:cubicBezTo>
                  <a:pt x="53074" y="7628"/>
                  <a:pt x="53547" y="7602"/>
                  <a:pt x="53705" y="7496"/>
                </a:cubicBezTo>
                <a:close/>
                <a:moveTo>
                  <a:pt x="13624" y="7838"/>
                </a:moveTo>
                <a:lnTo>
                  <a:pt x="13624" y="7838"/>
                </a:lnTo>
                <a:cubicBezTo>
                  <a:pt x="14348" y="7913"/>
                  <a:pt x="14049" y="8144"/>
                  <a:pt x="13885" y="8144"/>
                </a:cubicBezTo>
                <a:cubicBezTo>
                  <a:pt x="13817" y="8144"/>
                  <a:pt x="13772" y="8104"/>
                  <a:pt x="13834" y="7996"/>
                </a:cubicBezTo>
                <a:cubicBezTo>
                  <a:pt x="13650" y="7943"/>
                  <a:pt x="13597" y="7891"/>
                  <a:pt x="13624" y="7838"/>
                </a:cubicBezTo>
                <a:close/>
                <a:moveTo>
                  <a:pt x="54888" y="8864"/>
                </a:moveTo>
                <a:lnTo>
                  <a:pt x="54888" y="8864"/>
                </a:lnTo>
                <a:cubicBezTo>
                  <a:pt x="55888" y="8995"/>
                  <a:pt x="54836" y="9180"/>
                  <a:pt x="55309" y="9285"/>
                </a:cubicBezTo>
                <a:cubicBezTo>
                  <a:pt x="54520" y="9127"/>
                  <a:pt x="55204" y="9074"/>
                  <a:pt x="54888" y="8864"/>
                </a:cubicBezTo>
                <a:close/>
                <a:moveTo>
                  <a:pt x="54073" y="8943"/>
                </a:moveTo>
                <a:cubicBezTo>
                  <a:pt x="54494" y="9022"/>
                  <a:pt x="54310" y="9258"/>
                  <a:pt x="54073" y="9311"/>
                </a:cubicBezTo>
                <a:cubicBezTo>
                  <a:pt x="53600" y="9258"/>
                  <a:pt x="54205" y="9127"/>
                  <a:pt x="53468" y="9127"/>
                </a:cubicBezTo>
                <a:cubicBezTo>
                  <a:pt x="53679" y="9101"/>
                  <a:pt x="53889" y="9048"/>
                  <a:pt x="54073" y="8943"/>
                </a:cubicBezTo>
                <a:close/>
                <a:moveTo>
                  <a:pt x="53258" y="9337"/>
                </a:moveTo>
                <a:cubicBezTo>
                  <a:pt x="53784" y="9390"/>
                  <a:pt x="54205" y="9548"/>
                  <a:pt x="53863" y="9600"/>
                </a:cubicBezTo>
                <a:cubicBezTo>
                  <a:pt x="53521" y="9521"/>
                  <a:pt x="53179" y="9443"/>
                  <a:pt x="53258" y="9337"/>
                </a:cubicBezTo>
                <a:close/>
                <a:moveTo>
                  <a:pt x="54888" y="9285"/>
                </a:moveTo>
                <a:cubicBezTo>
                  <a:pt x="55178" y="9390"/>
                  <a:pt x="56072" y="9811"/>
                  <a:pt x="54888" y="9811"/>
                </a:cubicBezTo>
                <a:cubicBezTo>
                  <a:pt x="55414" y="9706"/>
                  <a:pt x="54888" y="9469"/>
                  <a:pt x="54888" y="9285"/>
                </a:cubicBezTo>
                <a:close/>
                <a:moveTo>
                  <a:pt x="53468" y="9600"/>
                </a:moveTo>
                <a:cubicBezTo>
                  <a:pt x="53577" y="9647"/>
                  <a:pt x="53814" y="9703"/>
                  <a:pt x="53963" y="9703"/>
                </a:cubicBezTo>
                <a:cubicBezTo>
                  <a:pt x="54066" y="9703"/>
                  <a:pt x="54127" y="9676"/>
                  <a:pt x="54073" y="9600"/>
                </a:cubicBezTo>
                <a:lnTo>
                  <a:pt x="54073" y="9600"/>
                </a:lnTo>
                <a:cubicBezTo>
                  <a:pt x="54415" y="9758"/>
                  <a:pt x="54178" y="9995"/>
                  <a:pt x="54257" y="10205"/>
                </a:cubicBezTo>
                <a:cubicBezTo>
                  <a:pt x="53231" y="10021"/>
                  <a:pt x="54494" y="9837"/>
                  <a:pt x="53258" y="9732"/>
                </a:cubicBezTo>
                <a:cubicBezTo>
                  <a:pt x="53179" y="9627"/>
                  <a:pt x="53389" y="9627"/>
                  <a:pt x="53468" y="9600"/>
                </a:cubicBezTo>
                <a:close/>
                <a:moveTo>
                  <a:pt x="53863" y="10547"/>
                </a:moveTo>
                <a:cubicBezTo>
                  <a:pt x="54231" y="10889"/>
                  <a:pt x="53942" y="11257"/>
                  <a:pt x="54468" y="11783"/>
                </a:cubicBezTo>
                <a:cubicBezTo>
                  <a:pt x="54546" y="11788"/>
                  <a:pt x="54609" y="11790"/>
                  <a:pt x="54659" y="11790"/>
                </a:cubicBezTo>
                <a:cubicBezTo>
                  <a:pt x="55158" y="11790"/>
                  <a:pt x="54336" y="11570"/>
                  <a:pt x="54862" y="11547"/>
                </a:cubicBezTo>
                <a:lnTo>
                  <a:pt x="54862" y="11547"/>
                </a:lnTo>
                <a:cubicBezTo>
                  <a:pt x="55546" y="11625"/>
                  <a:pt x="55204" y="11810"/>
                  <a:pt x="55257" y="11941"/>
                </a:cubicBezTo>
                <a:cubicBezTo>
                  <a:pt x="54520" y="11941"/>
                  <a:pt x="54283" y="11783"/>
                  <a:pt x="53442" y="11757"/>
                </a:cubicBezTo>
                <a:cubicBezTo>
                  <a:pt x="53547" y="11284"/>
                  <a:pt x="52995" y="10915"/>
                  <a:pt x="53863" y="10547"/>
                </a:cubicBezTo>
                <a:close/>
                <a:moveTo>
                  <a:pt x="54862" y="12362"/>
                </a:moveTo>
                <a:lnTo>
                  <a:pt x="54862" y="12362"/>
                </a:lnTo>
                <a:cubicBezTo>
                  <a:pt x="55625" y="12441"/>
                  <a:pt x="55099" y="12599"/>
                  <a:pt x="55257" y="12704"/>
                </a:cubicBezTo>
                <a:cubicBezTo>
                  <a:pt x="54678" y="12572"/>
                  <a:pt x="55020" y="12572"/>
                  <a:pt x="54862" y="12362"/>
                </a:cubicBezTo>
                <a:close/>
                <a:moveTo>
                  <a:pt x="54231" y="12625"/>
                </a:moveTo>
                <a:cubicBezTo>
                  <a:pt x="54520" y="12625"/>
                  <a:pt x="54809" y="12730"/>
                  <a:pt x="55046" y="12914"/>
                </a:cubicBezTo>
                <a:cubicBezTo>
                  <a:pt x="54783" y="12862"/>
                  <a:pt x="54494" y="12809"/>
                  <a:pt x="54231" y="12809"/>
                </a:cubicBezTo>
                <a:lnTo>
                  <a:pt x="54231" y="12783"/>
                </a:lnTo>
                <a:lnTo>
                  <a:pt x="54231" y="12625"/>
                </a:lnTo>
                <a:close/>
                <a:moveTo>
                  <a:pt x="56440" y="13808"/>
                </a:moveTo>
                <a:lnTo>
                  <a:pt x="56440" y="13808"/>
                </a:lnTo>
                <a:cubicBezTo>
                  <a:pt x="56612" y="13833"/>
                  <a:pt x="57059" y="13995"/>
                  <a:pt x="56732" y="13995"/>
                </a:cubicBezTo>
                <a:cubicBezTo>
                  <a:pt x="56709" y="13995"/>
                  <a:pt x="56682" y="13994"/>
                  <a:pt x="56650" y="13992"/>
                </a:cubicBezTo>
                <a:lnTo>
                  <a:pt x="56650" y="13992"/>
                </a:lnTo>
                <a:cubicBezTo>
                  <a:pt x="56650" y="14019"/>
                  <a:pt x="56887" y="14045"/>
                  <a:pt x="57045" y="14071"/>
                </a:cubicBezTo>
                <a:cubicBezTo>
                  <a:pt x="56989" y="14095"/>
                  <a:pt x="56938" y="14105"/>
                  <a:pt x="56880" y="14105"/>
                </a:cubicBezTo>
                <a:cubicBezTo>
                  <a:pt x="56747" y="14105"/>
                  <a:pt x="56577" y="14055"/>
                  <a:pt x="56230" y="14019"/>
                </a:cubicBezTo>
                <a:cubicBezTo>
                  <a:pt x="56072" y="13887"/>
                  <a:pt x="56572" y="13940"/>
                  <a:pt x="56440" y="13808"/>
                </a:cubicBezTo>
                <a:close/>
                <a:moveTo>
                  <a:pt x="56230" y="14177"/>
                </a:moveTo>
                <a:lnTo>
                  <a:pt x="56230" y="14177"/>
                </a:lnTo>
                <a:cubicBezTo>
                  <a:pt x="56364" y="14215"/>
                  <a:pt x="56499" y="14239"/>
                  <a:pt x="56572" y="14239"/>
                </a:cubicBezTo>
                <a:cubicBezTo>
                  <a:pt x="56599" y="14239"/>
                  <a:pt x="56617" y="14236"/>
                  <a:pt x="56624" y="14229"/>
                </a:cubicBezTo>
                <a:cubicBezTo>
                  <a:pt x="57071" y="14255"/>
                  <a:pt x="56729" y="14361"/>
                  <a:pt x="56835" y="14440"/>
                </a:cubicBezTo>
                <a:cubicBezTo>
                  <a:pt x="56466" y="14361"/>
                  <a:pt x="56124" y="14282"/>
                  <a:pt x="56230" y="14177"/>
                </a:cubicBezTo>
                <a:close/>
                <a:moveTo>
                  <a:pt x="58018" y="15307"/>
                </a:moveTo>
                <a:cubicBezTo>
                  <a:pt x="58728" y="15413"/>
                  <a:pt x="57965" y="15465"/>
                  <a:pt x="58439" y="15649"/>
                </a:cubicBezTo>
                <a:cubicBezTo>
                  <a:pt x="57650" y="15570"/>
                  <a:pt x="58176" y="15413"/>
                  <a:pt x="58018" y="15307"/>
                </a:cubicBezTo>
                <a:close/>
                <a:moveTo>
                  <a:pt x="59044" y="15623"/>
                </a:moveTo>
                <a:cubicBezTo>
                  <a:pt x="59294" y="15681"/>
                  <a:pt x="59530" y="15823"/>
                  <a:pt x="59701" y="15823"/>
                </a:cubicBezTo>
                <a:cubicBezTo>
                  <a:pt x="59763" y="15823"/>
                  <a:pt x="59817" y="15804"/>
                  <a:pt x="59859" y="15755"/>
                </a:cubicBezTo>
                <a:cubicBezTo>
                  <a:pt x="60727" y="15886"/>
                  <a:pt x="59938" y="15991"/>
                  <a:pt x="60043" y="16149"/>
                </a:cubicBezTo>
                <a:cubicBezTo>
                  <a:pt x="59675" y="16070"/>
                  <a:pt x="59333" y="15886"/>
                  <a:pt x="59044" y="15623"/>
                </a:cubicBezTo>
                <a:close/>
                <a:moveTo>
                  <a:pt x="58623" y="15939"/>
                </a:moveTo>
                <a:lnTo>
                  <a:pt x="58623" y="15939"/>
                </a:lnTo>
                <a:cubicBezTo>
                  <a:pt x="59239" y="15990"/>
                  <a:pt x="59103" y="16217"/>
                  <a:pt x="58827" y="16252"/>
                </a:cubicBezTo>
                <a:lnTo>
                  <a:pt x="58827" y="16252"/>
                </a:lnTo>
                <a:cubicBezTo>
                  <a:pt x="58469" y="16123"/>
                  <a:pt x="58832" y="16122"/>
                  <a:pt x="58623" y="15939"/>
                </a:cubicBezTo>
                <a:close/>
                <a:moveTo>
                  <a:pt x="64591" y="16138"/>
                </a:moveTo>
                <a:cubicBezTo>
                  <a:pt x="64692" y="16138"/>
                  <a:pt x="64806" y="16141"/>
                  <a:pt x="64935" y="16149"/>
                </a:cubicBezTo>
                <a:lnTo>
                  <a:pt x="64909" y="16149"/>
                </a:lnTo>
                <a:cubicBezTo>
                  <a:pt x="64751" y="16219"/>
                  <a:pt x="64593" y="16301"/>
                  <a:pt x="64155" y="16301"/>
                </a:cubicBezTo>
                <a:cubicBezTo>
                  <a:pt x="63936" y="16301"/>
                  <a:pt x="63646" y="16281"/>
                  <a:pt x="63252" y="16228"/>
                </a:cubicBezTo>
                <a:lnTo>
                  <a:pt x="63252" y="16228"/>
                </a:lnTo>
                <a:cubicBezTo>
                  <a:pt x="63303" y="16230"/>
                  <a:pt x="63351" y="16231"/>
                  <a:pt x="63396" y="16231"/>
                </a:cubicBezTo>
                <a:cubicBezTo>
                  <a:pt x="63850" y="16231"/>
                  <a:pt x="64046" y="16138"/>
                  <a:pt x="64591" y="16138"/>
                </a:cubicBezTo>
                <a:close/>
                <a:moveTo>
                  <a:pt x="63462" y="16333"/>
                </a:moveTo>
                <a:cubicBezTo>
                  <a:pt x="64223" y="16400"/>
                  <a:pt x="64336" y="16677"/>
                  <a:pt x="63819" y="16677"/>
                </a:cubicBezTo>
                <a:cubicBezTo>
                  <a:pt x="63728" y="16677"/>
                  <a:pt x="63618" y="16668"/>
                  <a:pt x="63488" y="16649"/>
                </a:cubicBezTo>
                <a:lnTo>
                  <a:pt x="63462" y="16622"/>
                </a:lnTo>
                <a:cubicBezTo>
                  <a:pt x="63620" y="16491"/>
                  <a:pt x="63015" y="16386"/>
                  <a:pt x="63462" y="16333"/>
                </a:cubicBezTo>
                <a:close/>
                <a:moveTo>
                  <a:pt x="60622" y="16754"/>
                </a:moveTo>
                <a:lnTo>
                  <a:pt x="60622" y="16780"/>
                </a:lnTo>
                <a:cubicBezTo>
                  <a:pt x="61227" y="16833"/>
                  <a:pt x="61332" y="16991"/>
                  <a:pt x="61043" y="17017"/>
                </a:cubicBezTo>
                <a:cubicBezTo>
                  <a:pt x="60727" y="16938"/>
                  <a:pt x="60595" y="16859"/>
                  <a:pt x="60622" y="16754"/>
                </a:cubicBezTo>
                <a:close/>
                <a:moveTo>
                  <a:pt x="61753" y="17474"/>
                </a:moveTo>
                <a:cubicBezTo>
                  <a:pt x="61825" y="17474"/>
                  <a:pt x="61919" y="17479"/>
                  <a:pt x="62042" y="17490"/>
                </a:cubicBezTo>
                <a:cubicBezTo>
                  <a:pt x="61858" y="17622"/>
                  <a:pt x="61989" y="17622"/>
                  <a:pt x="62042" y="17806"/>
                </a:cubicBezTo>
                <a:cubicBezTo>
                  <a:pt x="61674" y="17806"/>
                  <a:pt x="60832" y="17674"/>
                  <a:pt x="61016" y="17543"/>
                </a:cubicBezTo>
                <a:lnTo>
                  <a:pt x="61016" y="17543"/>
                </a:lnTo>
                <a:lnTo>
                  <a:pt x="61016" y="17569"/>
                </a:lnTo>
                <a:cubicBezTo>
                  <a:pt x="61299" y="17631"/>
                  <a:pt x="61444" y="17653"/>
                  <a:pt x="61514" y="17653"/>
                </a:cubicBezTo>
                <a:cubicBezTo>
                  <a:pt x="61712" y="17653"/>
                  <a:pt x="61321" y="17474"/>
                  <a:pt x="61753" y="17474"/>
                </a:cubicBezTo>
                <a:close/>
                <a:moveTo>
                  <a:pt x="62191" y="17747"/>
                </a:moveTo>
                <a:lnTo>
                  <a:pt x="62191" y="17747"/>
                </a:lnTo>
                <a:cubicBezTo>
                  <a:pt x="62114" y="17981"/>
                  <a:pt x="62901" y="18284"/>
                  <a:pt x="62594" y="18437"/>
                </a:cubicBezTo>
                <a:cubicBezTo>
                  <a:pt x="61963" y="18411"/>
                  <a:pt x="61989" y="18306"/>
                  <a:pt x="61358" y="18279"/>
                </a:cubicBezTo>
                <a:cubicBezTo>
                  <a:pt x="61696" y="18258"/>
                  <a:pt x="61492" y="18085"/>
                  <a:pt x="61832" y="18085"/>
                </a:cubicBezTo>
                <a:cubicBezTo>
                  <a:pt x="61916" y="18085"/>
                  <a:pt x="62033" y="18095"/>
                  <a:pt x="62200" y="18122"/>
                </a:cubicBezTo>
                <a:cubicBezTo>
                  <a:pt x="61526" y="17997"/>
                  <a:pt x="62108" y="17872"/>
                  <a:pt x="62191" y="17747"/>
                </a:cubicBezTo>
                <a:close/>
                <a:moveTo>
                  <a:pt x="65848" y="18652"/>
                </a:moveTo>
                <a:cubicBezTo>
                  <a:pt x="66425" y="18805"/>
                  <a:pt x="66011" y="18806"/>
                  <a:pt x="65829" y="18911"/>
                </a:cubicBezTo>
                <a:cubicBezTo>
                  <a:pt x="65286" y="18755"/>
                  <a:pt x="65685" y="18753"/>
                  <a:pt x="65848" y="18652"/>
                </a:cubicBezTo>
                <a:close/>
                <a:moveTo>
                  <a:pt x="65932" y="19118"/>
                </a:moveTo>
                <a:cubicBezTo>
                  <a:pt x="65997" y="19118"/>
                  <a:pt x="66090" y="19127"/>
                  <a:pt x="66224" y="19147"/>
                </a:cubicBezTo>
                <a:cubicBezTo>
                  <a:pt x="65987" y="19200"/>
                  <a:pt x="66040" y="19331"/>
                  <a:pt x="66040" y="19437"/>
                </a:cubicBezTo>
                <a:lnTo>
                  <a:pt x="66013" y="19410"/>
                </a:lnTo>
                <a:cubicBezTo>
                  <a:pt x="65908" y="19384"/>
                  <a:pt x="65803" y="19371"/>
                  <a:pt x="65701" y="19371"/>
                </a:cubicBezTo>
                <a:cubicBezTo>
                  <a:pt x="65599" y="19371"/>
                  <a:pt x="65500" y="19384"/>
                  <a:pt x="65408" y="19410"/>
                </a:cubicBezTo>
                <a:cubicBezTo>
                  <a:pt x="64961" y="19358"/>
                  <a:pt x="64961" y="19279"/>
                  <a:pt x="65014" y="19174"/>
                </a:cubicBezTo>
                <a:lnTo>
                  <a:pt x="65014" y="19174"/>
                </a:lnTo>
                <a:cubicBezTo>
                  <a:pt x="65408" y="19279"/>
                  <a:pt x="65408" y="19174"/>
                  <a:pt x="65803" y="19305"/>
                </a:cubicBezTo>
                <a:cubicBezTo>
                  <a:pt x="65887" y="19263"/>
                  <a:pt x="65666" y="19118"/>
                  <a:pt x="65932" y="19118"/>
                </a:cubicBezTo>
                <a:close/>
                <a:moveTo>
                  <a:pt x="61690" y="21045"/>
                </a:moveTo>
                <a:cubicBezTo>
                  <a:pt x="62371" y="21226"/>
                  <a:pt x="61576" y="21279"/>
                  <a:pt x="62489" y="21462"/>
                </a:cubicBezTo>
                <a:cubicBezTo>
                  <a:pt x="62331" y="21646"/>
                  <a:pt x="61884" y="21646"/>
                  <a:pt x="62463" y="21882"/>
                </a:cubicBezTo>
                <a:lnTo>
                  <a:pt x="61437" y="21751"/>
                </a:lnTo>
                <a:cubicBezTo>
                  <a:pt x="61724" y="21568"/>
                  <a:pt x="61260" y="21230"/>
                  <a:pt x="61690" y="21045"/>
                </a:cubicBezTo>
                <a:close/>
                <a:moveTo>
                  <a:pt x="58807" y="21619"/>
                </a:moveTo>
                <a:lnTo>
                  <a:pt x="58807" y="21619"/>
                </a:lnTo>
                <a:cubicBezTo>
                  <a:pt x="58930" y="21650"/>
                  <a:pt x="59054" y="21663"/>
                  <a:pt x="59177" y="21663"/>
                </a:cubicBezTo>
                <a:cubicBezTo>
                  <a:pt x="59264" y="21663"/>
                  <a:pt x="59351" y="21657"/>
                  <a:pt x="59438" y="21646"/>
                </a:cubicBezTo>
                <a:cubicBezTo>
                  <a:pt x="60017" y="21698"/>
                  <a:pt x="59912" y="21909"/>
                  <a:pt x="59622" y="21935"/>
                </a:cubicBezTo>
                <a:cubicBezTo>
                  <a:pt x="59070" y="21856"/>
                  <a:pt x="58833" y="21751"/>
                  <a:pt x="58807" y="21619"/>
                </a:cubicBezTo>
                <a:close/>
                <a:moveTo>
                  <a:pt x="59017" y="21935"/>
                </a:moveTo>
                <a:lnTo>
                  <a:pt x="59017" y="21935"/>
                </a:lnTo>
                <a:cubicBezTo>
                  <a:pt x="59754" y="22067"/>
                  <a:pt x="58965" y="22093"/>
                  <a:pt x="59202" y="22277"/>
                </a:cubicBezTo>
                <a:cubicBezTo>
                  <a:pt x="59017" y="22251"/>
                  <a:pt x="58912" y="22251"/>
                  <a:pt x="58804" y="22251"/>
                </a:cubicBezTo>
                <a:cubicBezTo>
                  <a:pt x="58695" y="22251"/>
                  <a:pt x="58583" y="22251"/>
                  <a:pt x="58386" y="22224"/>
                </a:cubicBezTo>
                <a:cubicBezTo>
                  <a:pt x="58570" y="22067"/>
                  <a:pt x="58781" y="21961"/>
                  <a:pt x="59017" y="21935"/>
                </a:cubicBezTo>
                <a:close/>
                <a:moveTo>
                  <a:pt x="61632" y="22860"/>
                </a:moveTo>
                <a:lnTo>
                  <a:pt x="62200" y="22934"/>
                </a:lnTo>
                <a:lnTo>
                  <a:pt x="62200" y="23119"/>
                </a:lnTo>
                <a:cubicBezTo>
                  <a:pt x="61607" y="23067"/>
                  <a:pt x="61797" y="22940"/>
                  <a:pt x="61632" y="22860"/>
                </a:cubicBezTo>
                <a:close/>
                <a:moveTo>
                  <a:pt x="62042" y="21856"/>
                </a:moveTo>
                <a:cubicBezTo>
                  <a:pt x="63041" y="22119"/>
                  <a:pt x="62936" y="22408"/>
                  <a:pt x="62200" y="22461"/>
                </a:cubicBezTo>
                <a:cubicBezTo>
                  <a:pt x="63199" y="22750"/>
                  <a:pt x="63883" y="22987"/>
                  <a:pt x="63015" y="23197"/>
                </a:cubicBezTo>
                <a:lnTo>
                  <a:pt x="62989" y="23171"/>
                </a:lnTo>
                <a:cubicBezTo>
                  <a:pt x="62410" y="22987"/>
                  <a:pt x="63173" y="22803"/>
                  <a:pt x="61595" y="22566"/>
                </a:cubicBezTo>
                <a:cubicBezTo>
                  <a:pt x="61937" y="22277"/>
                  <a:pt x="61621" y="21961"/>
                  <a:pt x="62042" y="21856"/>
                </a:cubicBezTo>
                <a:close/>
                <a:moveTo>
                  <a:pt x="64646" y="23013"/>
                </a:moveTo>
                <a:cubicBezTo>
                  <a:pt x="65093" y="23092"/>
                  <a:pt x="64725" y="23197"/>
                  <a:pt x="64830" y="23276"/>
                </a:cubicBezTo>
                <a:cubicBezTo>
                  <a:pt x="64689" y="23232"/>
                  <a:pt x="64596" y="23215"/>
                  <a:pt x="64535" y="23215"/>
                </a:cubicBezTo>
                <a:cubicBezTo>
                  <a:pt x="64412" y="23215"/>
                  <a:pt x="64418" y="23285"/>
                  <a:pt x="64435" y="23355"/>
                </a:cubicBezTo>
                <a:cubicBezTo>
                  <a:pt x="63620" y="23224"/>
                  <a:pt x="64567" y="23145"/>
                  <a:pt x="64672" y="23040"/>
                </a:cubicBezTo>
                <a:lnTo>
                  <a:pt x="64646" y="23013"/>
                </a:lnTo>
                <a:close/>
                <a:moveTo>
                  <a:pt x="64458" y="24391"/>
                </a:moveTo>
                <a:cubicBezTo>
                  <a:pt x="64657" y="24391"/>
                  <a:pt x="64865" y="24397"/>
                  <a:pt x="65000" y="24406"/>
                </a:cubicBezTo>
                <a:lnTo>
                  <a:pt x="65000" y="24406"/>
                </a:lnTo>
                <a:cubicBezTo>
                  <a:pt x="65094" y="24542"/>
                  <a:pt x="65519" y="24569"/>
                  <a:pt x="65172" y="24644"/>
                </a:cubicBezTo>
                <a:cubicBezTo>
                  <a:pt x="64882" y="24618"/>
                  <a:pt x="65014" y="24539"/>
                  <a:pt x="64961" y="24460"/>
                </a:cubicBezTo>
                <a:cubicBezTo>
                  <a:pt x="64929" y="24456"/>
                  <a:pt x="64902" y="24455"/>
                  <a:pt x="64881" y="24455"/>
                </a:cubicBezTo>
                <a:cubicBezTo>
                  <a:pt x="64744" y="24455"/>
                  <a:pt x="64800" y="24520"/>
                  <a:pt x="64777" y="24565"/>
                </a:cubicBezTo>
                <a:cubicBezTo>
                  <a:pt x="64462" y="24565"/>
                  <a:pt x="64230" y="24430"/>
                  <a:pt x="64069" y="24430"/>
                </a:cubicBezTo>
                <a:cubicBezTo>
                  <a:pt x="64029" y="24430"/>
                  <a:pt x="63993" y="24439"/>
                  <a:pt x="63962" y="24460"/>
                </a:cubicBezTo>
                <a:cubicBezTo>
                  <a:pt x="63778" y="24410"/>
                  <a:pt x="64102" y="24391"/>
                  <a:pt x="64458" y="24391"/>
                </a:cubicBezTo>
                <a:close/>
                <a:moveTo>
                  <a:pt x="63304" y="24933"/>
                </a:moveTo>
                <a:cubicBezTo>
                  <a:pt x="63495" y="24981"/>
                  <a:pt x="63685" y="25028"/>
                  <a:pt x="63894" y="25056"/>
                </a:cubicBezTo>
                <a:lnTo>
                  <a:pt x="63894" y="25056"/>
                </a:lnTo>
                <a:cubicBezTo>
                  <a:pt x="63848" y="25071"/>
                  <a:pt x="63781" y="25078"/>
                  <a:pt x="63715" y="25078"/>
                </a:cubicBezTo>
                <a:cubicBezTo>
                  <a:pt x="63627" y="25078"/>
                  <a:pt x="63541" y="25065"/>
                  <a:pt x="63515" y="25038"/>
                </a:cubicBezTo>
                <a:cubicBezTo>
                  <a:pt x="63423" y="25052"/>
                  <a:pt x="63324" y="25058"/>
                  <a:pt x="63222" y="25058"/>
                </a:cubicBezTo>
                <a:cubicBezTo>
                  <a:pt x="63120" y="25058"/>
                  <a:pt x="63015" y="25052"/>
                  <a:pt x="62910" y="25038"/>
                </a:cubicBezTo>
                <a:cubicBezTo>
                  <a:pt x="63041" y="25012"/>
                  <a:pt x="63173" y="25012"/>
                  <a:pt x="62910" y="24960"/>
                </a:cubicBezTo>
                <a:cubicBezTo>
                  <a:pt x="62922" y="24954"/>
                  <a:pt x="62949" y="24952"/>
                  <a:pt x="62983" y="24952"/>
                </a:cubicBezTo>
                <a:cubicBezTo>
                  <a:pt x="63044" y="24952"/>
                  <a:pt x="63129" y="24958"/>
                  <a:pt x="63196" y="24958"/>
                </a:cubicBezTo>
                <a:cubicBezTo>
                  <a:pt x="63258" y="24958"/>
                  <a:pt x="63304" y="24953"/>
                  <a:pt x="63304" y="24933"/>
                </a:cubicBezTo>
                <a:close/>
                <a:moveTo>
                  <a:pt x="62726" y="25091"/>
                </a:moveTo>
                <a:cubicBezTo>
                  <a:pt x="63147" y="25091"/>
                  <a:pt x="64120" y="25170"/>
                  <a:pt x="64146" y="25328"/>
                </a:cubicBezTo>
                <a:cubicBezTo>
                  <a:pt x="63646" y="25301"/>
                  <a:pt x="63173" y="25223"/>
                  <a:pt x="62726" y="25091"/>
                </a:cubicBezTo>
                <a:close/>
                <a:moveTo>
                  <a:pt x="58623" y="25722"/>
                </a:moveTo>
                <a:lnTo>
                  <a:pt x="59228" y="25801"/>
                </a:lnTo>
                <a:cubicBezTo>
                  <a:pt x="59254" y="25906"/>
                  <a:pt x="59254" y="25985"/>
                  <a:pt x="59017" y="26012"/>
                </a:cubicBezTo>
                <a:cubicBezTo>
                  <a:pt x="58491" y="25933"/>
                  <a:pt x="58623" y="25827"/>
                  <a:pt x="58623" y="25722"/>
                </a:cubicBezTo>
                <a:close/>
                <a:moveTo>
                  <a:pt x="59202" y="26090"/>
                </a:moveTo>
                <a:lnTo>
                  <a:pt x="59806" y="26169"/>
                </a:lnTo>
                <a:cubicBezTo>
                  <a:pt x="59751" y="26206"/>
                  <a:pt x="59735" y="26255"/>
                  <a:pt x="59552" y="26255"/>
                </a:cubicBezTo>
                <a:cubicBezTo>
                  <a:pt x="59473" y="26255"/>
                  <a:pt x="59361" y="26246"/>
                  <a:pt x="59202" y="26222"/>
                </a:cubicBezTo>
                <a:lnTo>
                  <a:pt x="59202" y="26090"/>
                </a:lnTo>
                <a:close/>
                <a:moveTo>
                  <a:pt x="57239" y="25122"/>
                </a:moveTo>
                <a:cubicBezTo>
                  <a:pt x="58173" y="25543"/>
                  <a:pt x="57757" y="26197"/>
                  <a:pt x="58176" y="26538"/>
                </a:cubicBezTo>
                <a:cubicBezTo>
                  <a:pt x="56944" y="26230"/>
                  <a:pt x="57365" y="25546"/>
                  <a:pt x="57239" y="25122"/>
                </a:cubicBezTo>
                <a:close/>
                <a:moveTo>
                  <a:pt x="61805" y="26669"/>
                </a:moveTo>
                <a:lnTo>
                  <a:pt x="61805" y="26669"/>
                </a:lnTo>
                <a:cubicBezTo>
                  <a:pt x="61954" y="26688"/>
                  <a:pt x="62103" y="26706"/>
                  <a:pt x="62242" y="26706"/>
                </a:cubicBezTo>
                <a:cubicBezTo>
                  <a:pt x="62300" y="26706"/>
                  <a:pt x="62356" y="26703"/>
                  <a:pt x="62410" y="26695"/>
                </a:cubicBezTo>
                <a:cubicBezTo>
                  <a:pt x="62647" y="26748"/>
                  <a:pt x="62542" y="26748"/>
                  <a:pt x="62410" y="26748"/>
                </a:cubicBezTo>
                <a:cubicBezTo>
                  <a:pt x="62714" y="26832"/>
                  <a:pt x="62769" y="26857"/>
                  <a:pt x="62707" y="26857"/>
                </a:cubicBezTo>
                <a:cubicBezTo>
                  <a:pt x="62619" y="26857"/>
                  <a:pt x="62294" y="26806"/>
                  <a:pt x="62120" y="26806"/>
                </a:cubicBezTo>
                <a:cubicBezTo>
                  <a:pt x="62036" y="26806"/>
                  <a:pt x="61987" y="26818"/>
                  <a:pt x="62016" y="26853"/>
                </a:cubicBezTo>
                <a:cubicBezTo>
                  <a:pt x="61726" y="26801"/>
                  <a:pt x="61832" y="26722"/>
                  <a:pt x="61805" y="26669"/>
                </a:cubicBezTo>
                <a:close/>
                <a:moveTo>
                  <a:pt x="58150" y="26879"/>
                </a:moveTo>
                <a:lnTo>
                  <a:pt x="58150" y="26879"/>
                </a:lnTo>
                <a:cubicBezTo>
                  <a:pt x="58833" y="26985"/>
                  <a:pt x="58491" y="27142"/>
                  <a:pt x="58728" y="27274"/>
                </a:cubicBezTo>
                <a:cubicBezTo>
                  <a:pt x="57808" y="27090"/>
                  <a:pt x="58518" y="27064"/>
                  <a:pt x="58150" y="26879"/>
                </a:cubicBezTo>
                <a:close/>
                <a:moveTo>
                  <a:pt x="62774" y="27559"/>
                </a:moveTo>
                <a:cubicBezTo>
                  <a:pt x="62784" y="27560"/>
                  <a:pt x="62794" y="27562"/>
                  <a:pt x="62805" y="27563"/>
                </a:cubicBezTo>
                <a:cubicBezTo>
                  <a:pt x="62794" y="27562"/>
                  <a:pt x="62784" y="27560"/>
                  <a:pt x="62774" y="27559"/>
                </a:cubicBezTo>
                <a:close/>
                <a:moveTo>
                  <a:pt x="49865" y="29115"/>
                </a:moveTo>
                <a:cubicBezTo>
                  <a:pt x="50312" y="29194"/>
                  <a:pt x="49918" y="29325"/>
                  <a:pt x="50049" y="29457"/>
                </a:cubicBezTo>
                <a:cubicBezTo>
                  <a:pt x="49050" y="29246"/>
                  <a:pt x="49786" y="29273"/>
                  <a:pt x="49865" y="29115"/>
                </a:cubicBezTo>
                <a:close/>
                <a:moveTo>
                  <a:pt x="47998" y="29641"/>
                </a:moveTo>
                <a:cubicBezTo>
                  <a:pt x="48892" y="29772"/>
                  <a:pt x="47893" y="29746"/>
                  <a:pt x="48182" y="29904"/>
                </a:cubicBezTo>
                <a:cubicBezTo>
                  <a:pt x="47682" y="29772"/>
                  <a:pt x="47814" y="29720"/>
                  <a:pt x="47971" y="29641"/>
                </a:cubicBezTo>
                <a:close/>
                <a:moveTo>
                  <a:pt x="41712" y="29141"/>
                </a:moveTo>
                <a:lnTo>
                  <a:pt x="41712" y="29141"/>
                </a:lnTo>
                <a:cubicBezTo>
                  <a:pt x="41896" y="29194"/>
                  <a:pt x="42106" y="29194"/>
                  <a:pt x="42317" y="29194"/>
                </a:cubicBezTo>
                <a:cubicBezTo>
                  <a:pt x="43158" y="29746"/>
                  <a:pt x="42527" y="30325"/>
                  <a:pt x="42396" y="30719"/>
                </a:cubicBezTo>
                <a:cubicBezTo>
                  <a:pt x="42495" y="30781"/>
                  <a:pt x="42706" y="30808"/>
                  <a:pt x="42890" y="30808"/>
                </a:cubicBezTo>
                <a:cubicBezTo>
                  <a:pt x="43095" y="30808"/>
                  <a:pt x="43267" y="30775"/>
                  <a:pt x="43211" y="30719"/>
                </a:cubicBezTo>
                <a:lnTo>
                  <a:pt x="43211" y="30719"/>
                </a:lnTo>
                <a:cubicBezTo>
                  <a:pt x="43779" y="30874"/>
                  <a:pt x="43155" y="30877"/>
                  <a:pt x="43183" y="30952"/>
                </a:cubicBezTo>
                <a:lnTo>
                  <a:pt x="43183" y="30952"/>
                </a:lnTo>
                <a:cubicBezTo>
                  <a:pt x="42840" y="30901"/>
                  <a:pt x="42780" y="30849"/>
                  <a:pt x="42396" y="30798"/>
                </a:cubicBezTo>
                <a:cubicBezTo>
                  <a:pt x="42352" y="30793"/>
                  <a:pt x="42315" y="30791"/>
                  <a:pt x="42286" y="30791"/>
                </a:cubicBezTo>
                <a:cubicBezTo>
                  <a:pt x="42017" y="30791"/>
                  <a:pt x="42304" y="30987"/>
                  <a:pt x="42185" y="31035"/>
                </a:cubicBezTo>
                <a:cubicBezTo>
                  <a:pt x="40265" y="30220"/>
                  <a:pt x="41817" y="29930"/>
                  <a:pt x="41712" y="29141"/>
                </a:cubicBezTo>
                <a:close/>
                <a:moveTo>
                  <a:pt x="47682" y="31035"/>
                </a:moveTo>
                <a:cubicBezTo>
                  <a:pt x="48234" y="31114"/>
                  <a:pt x="48655" y="31272"/>
                  <a:pt x="48287" y="31272"/>
                </a:cubicBezTo>
                <a:cubicBezTo>
                  <a:pt x="47761" y="31193"/>
                  <a:pt x="47761" y="31114"/>
                  <a:pt x="47682" y="31035"/>
                </a:cubicBezTo>
                <a:close/>
                <a:moveTo>
                  <a:pt x="54020" y="31009"/>
                </a:moveTo>
                <a:lnTo>
                  <a:pt x="54020" y="31009"/>
                </a:lnTo>
                <a:cubicBezTo>
                  <a:pt x="54336" y="31087"/>
                  <a:pt x="54231" y="31193"/>
                  <a:pt x="54415" y="31298"/>
                </a:cubicBezTo>
                <a:cubicBezTo>
                  <a:pt x="54047" y="31219"/>
                  <a:pt x="53968" y="31298"/>
                  <a:pt x="53600" y="31193"/>
                </a:cubicBezTo>
                <a:cubicBezTo>
                  <a:pt x="53509" y="31125"/>
                  <a:pt x="53608" y="31120"/>
                  <a:pt x="53735" y="31120"/>
                </a:cubicBezTo>
                <a:cubicBezTo>
                  <a:pt x="53756" y="31120"/>
                  <a:pt x="53778" y="31120"/>
                  <a:pt x="53800" y="31120"/>
                </a:cubicBezTo>
                <a:cubicBezTo>
                  <a:pt x="53955" y="31120"/>
                  <a:pt x="54112" y="31114"/>
                  <a:pt x="54020" y="31009"/>
                </a:cubicBezTo>
                <a:close/>
                <a:moveTo>
                  <a:pt x="35300" y="31022"/>
                </a:moveTo>
                <a:cubicBezTo>
                  <a:pt x="35390" y="31022"/>
                  <a:pt x="35538" y="31074"/>
                  <a:pt x="35617" y="31074"/>
                </a:cubicBezTo>
                <a:cubicBezTo>
                  <a:pt x="35638" y="31074"/>
                  <a:pt x="35654" y="31070"/>
                  <a:pt x="35663" y="31061"/>
                </a:cubicBezTo>
                <a:lnTo>
                  <a:pt x="35663" y="31061"/>
                </a:lnTo>
                <a:cubicBezTo>
                  <a:pt x="36557" y="31272"/>
                  <a:pt x="35663" y="31377"/>
                  <a:pt x="35637" y="31508"/>
                </a:cubicBezTo>
                <a:cubicBezTo>
                  <a:pt x="34558" y="31298"/>
                  <a:pt x="35873" y="31219"/>
                  <a:pt x="35242" y="31035"/>
                </a:cubicBezTo>
                <a:cubicBezTo>
                  <a:pt x="35256" y="31026"/>
                  <a:pt x="35276" y="31022"/>
                  <a:pt x="35300" y="31022"/>
                </a:cubicBezTo>
                <a:close/>
                <a:moveTo>
                  <a:pt x="34550" y="31323"/>
                </a:moveTo>
                <a:cubicBezTo>
                  <a:pt x="34681" y="31323"/>
                  <a:pt x="34910" y="31352"/>
                  <a:pt x="35216" y="31403"/>
                </a:cubicBezTo>
                <a:lnTo>
                  <a:pt x="35216" y="31587"/>
                </a:lnTo>
                <a:cubicBezTo>
                  <a:pt x="35066" y="31544"/>
                  <a:pt x="34915" y="31501"/>
                  <a:pt x="34851" y="31501"/>
                </a:cubicBezTo>
                <a:cubicBezTo>
                  <a:pt x="34836" y="31501"/>
                  <a:pt x="34826" y="31503"/>
                  <a:pt x="34821" y="31508"/>
                </a:cubicBezTo>
                <a:cubicBezTo>
                  <a:pt x="34532" y="31456"/>
                  <a:pt x="34742" y="31403"/>
                  <a:pt x="34427" y="31350"/>
                </a:cubicBezTo>
                <a:cubicBezTo>
                  <a:pt x="34436" y="31332"/>
                  <a:pt x="34479" y="31323"/>
                  <a:pt x="34550" y="31323"/>
                </a:cubicBezTo>
                <a:close/>
                <a:moveTo>
                  <a:pt x="52521" y="28747"/>
                </a:moveTo>
                <a:cubicBezTo>
                  <a:pt x="54020" y="29168"/>
                  <a:pt x="52416" y="29641"/>
                  <a:pt x="53468" y="30062"/>
                </a:cubicBezTo>
                <a:cubicBezTo>
                  <a:pt x="52916" y="30456"/>
                  <a:pt x="53021" y="30903"/>
                  <a:pt x="52758" y="31350"/>
                </a:cubicBezTo>
                <a:cubicBezTo>
                  <a:pt x="52787" y="31352"/>
                  <a:pt x="52811" y="31353"/>
                  <a:pt x="52833" y="31353"/>
                </a:cubicBezTo>
                <a:cubicBezTo>
                  <a:pt x="53071" y="31353"/>
                  <a:pt x="52939" y="31242"/>
                  <a:pt x="53121" y="31242"/>
                </a:cubicBezTo>
                <a:cubicBezTo>
                  <a:pt x="53137" y="31242"/>
                  <a:pt x="53156" y="31243"/>
                  <a:pt x="53179" y="31245"/>
                </a:cubicBezTo>
                <a:cubicBezTo>
                  <a:pt x="53704" y="31333"/>
                  <a:pt x="53610" y="31475"/>
                  <a:pt x="53231" y="31475"/>
                </a:cubicBezTo>
                <a:cubicBezTo>
                  <a:pt x="53154" y="31475"/>
                  <a:pt x="53066" y="31469"/>
                  <a:pt x="52968" y="31456"/>
                </a:cubicBezTo>
                <a:lnTo>
                  <a:pt x="52968" y="31456"/>
                </a:lnTo>
                <a:cubicBezTo>
                  <a:pt x="53416" y="31640"/>
                  <a:pt x="53889" y="31719"/>
                  <a:pt x="54362" y="31745"/>
                </a:cubicBezTo>
                <a:cubicBezTo>
                  <a:pt x="54195" y="31757"/>
                  <a:pt x="54036" y="31763"/>
                  <a:pt x="53885" y="31763"/>
                </a:cubicBezTo>
                <a:cubicBezTo>
                  <a:pt x="52754" y="31763"/>
                  <a:pt x="52108" y="31435"/>
                  <a:pt x="52364" y="31087"/>
                </a:cubicBezTo>
                <a:cubicBezTo>
                  <a:pt x="52074" y="31087"/>
                  <a:pt x="52074" y="31166"/>
                  <a:pt x="51943" y="31219"/>
                </a:cubicBezTo>
                <a:cubicBezTo>
                  <a:pt x="51312" y="31140"/>
                  <a:pt x="51811" y="31009"/>
                  <a:pt x="51364" y="30930"/>
                </a:cubicBezTo>
                <a:cubicBezTo>
                  <a:pt x="51627" y="30930"/>
                  <a:pt x="51916" y="30956"/>
                  <a:pt x="52179" y="31009"/>
                </a:cubicBezTo>
                <a:cubicBezTo>
                  <a:pt x="51995" y="30746"/>
                  <a:pt x="51890" y="30430"/>
                  <a:pt x="51838" y="30141"/>
                </a:cubicBezTo>
                <a:lnTo>
                  <a:pt x="51838" y="30141"/>
                </a:lnTo>
                <a:cubicBezTo>
                  <a:pt x="51907" y="30145"/>
                  <a:pt x="51965" y="30148"/>
                  <a:pt x="52011" y="30148"/>
                </a:cubicBezTo>
                <a:cubicBezTo>
                  <a:pt x="52427" y="30148"/>
                  <a:pt x="52015" y="29976"/>
                  <a:pt x="52466" y="29976"/>
                </a:cubicBezTo>
                <a:cubicBezTo>
                  <a:pt x="52516" y="29976"/>
                  <a:pt x="52578" y="29978"/>
                  <a:pt x="52653" y="29983"/>
                </a:cubicBezTo>
                <a:cubicBezTo>
                  <a:pt x="52597" y="29943"/>
                  <a:pt x="52533" y="29932"/>
                  <a:pt x="52461" y="29932"/>
                </a:cubicBezTo>
                <a:cubicBezTo>
                  <a:pt x="52379" y="29932"/>
                  <a:pt x="52287" y="29946"/>
                  <a:pt x="52183" y="29946"/>
                </a:cubicBezTo>
                <a:cubicBezTo>
                  <a:pt x="52079" y="29946"/>
                  <a:pt x="51965" y="29932"/>
                  <a:pt x="51838" y="29878"/>
                </a:cubicBezTo>
                <a:cubicBezTo>
                  <a:pt x="52022" y="29615"/>
                  <a:pt x="52574" y="29720"/>
                  <a:pt x="52285" y="29378"/>
                </a:cubicBezTo>
                <a:cubicBezTo>
                  <a:pt x="52227" y="29370"/>
                  <a:pt x="52183" y="29367"/>
                  <a:pt x="52151" y="29367"/>
                </a:cubicBezTo>
                <a:cubicBezTo>
                  <a:pt x="51919" y="29367"/>
                  <a:pt x="52217" y="29535"/>
                  <a:pt x="52014" y="29535"/>
                </a:cubicBezTo>
                <a:cubicBezTo>
                  <a:pt x="51955" y="29535"/>
                  <a:pt x="51852" y="29521"/>
                  <a:pt x="51680" y="29483"/>
                </a:cubicBezTo>
                <a:cubicBezTo>
                  <a:pt x="51995" y="29352"/>
                  <a:pt x="51838" y="29194"/>
                  <a:pt x="51496" y="29010"/>
                </a:cubicBezTo>
                <a:lnTo>
                  <a:pt x="51496" y="29010"/>
                </a:lnTo>
                <a:cubicBezTo>
                  <a:pt x="51838" y="29036"/>
                  <a:pt x="52179" y="29089"/>
                  <a:pt x="52495" y="29194"/>
                </a:cubicBezTo>
                <a:cubicBezTo>
                  <a:pt x="52574" y="29089"/>
                  <a:pt x="52232" y="29010"/>
                  <a:pt x="51706" y="28957"/>
                </a:cubicBezTo>
                <a:cubicBezTo>
                  <a:pt x="51496" y="28720"/>
                  <a:pt x="52101" y="28773"/>
                  <a:pt x="52521" y="28747"/>
                </a:cubicBezTo>
                <a:close/>
                <a:moveTo>
                  <a:pt x="51732" y="31535"/>
                </a:moveTo>
                <a:lnTo>
                  <a:pt x="51732" y="31535"/>
                </a:lnTo>
                <a:cubicBezTo>
                  <a:pt x="52206" y="31613"/>
                  <a:pt x="52469" y="31692"/>
                  <a:pt x="53126" y="31771"/>
                </a:cubicBezTo>
                <a:cubicBezTo>
                  <a:pt x="52968" y="31955"/>
                  <a:pt x="52521" y="31982"/>
                  <a:pt x="52101" y="32166"/>
                </a:cubicBezTo>
                <a:cubicBezTo>
                  <a:pt x="51206" y="31903"/>
                  <a:pt x="52048" y="31798"/>
                  <a:pt x="51732" y="31535"/>
                </a:cubicBezTo>
                <a:close/>
                <a:moveTo>
                  <a:pt x="47693" y="31269"/>
                </a:moveTo>
                <a:cubicBezTo>
                  <a:pt x="48172" y="31269"/>
                  <a:pt x="48686" y="31367"/>
                  <a:pt x="48866" y="31587"/>
                </a:cubicBezTo>
                <a:cubicBezTo>
                  <a:pt x="48708" y="31561"/>
                  <a:pt x="48682" y="31535"/>
                  <a:pt x="48471" y="31482"/>
                </a:cubicBezTo>
                <a:lnTo>
                  <a:pt x="48471" y="31482"/>
                </a:lnTo>
                <a:cubicBezTo>
                  <a:pt x="48419" y="31982"/>
                  <a:pt x="48682" y="32061"/>
                  <a:pt x="48997" y="32534"/>
                </a:cubicBezTo>
                <a:cubicBezTo>
                  <a:pt x="46893" y="32376"/>
                  <a:pt x="47472" y="31561"/>
                  <a:pt x="47261" y="31324"/>
                </a:cubicBezTo>
                <a:lnTo>
                  <a:pt x="47261" y="31298"/>
                </a:lnTo>
                <a:cubicBezTo>
                  <a:pt x="47394" y="31279"/>
                  <a:pt x="47542" y="31269"/>
                  <a:pt x="47693" y="31269"/>
                </a:cubicBezTo>
                <a:close/>
                <a:moveTo>
                  <a:pt x="41580" y="30982"/>
                </a:moveTo>
                <a:cubicBezTo>
                  <a:pt x="42974" y="31166"/>
                  <a:pt x="41843" y="31272"/>
                  <a:pt x="42343" y="31456"/>
                </a:cubicBezTo>
                <a:cubicBezTo>
                  <a:pt x="43096" y="31456"/>
                  <a:pt x="42007" y="31000"/>
                  <a:pt x="42601" y="31000"/>
                </a:cubicBezTo>
                <a:cubicBezTo>
                  <a:pt x="42691" y="31000"/>
                  <a:pt x="42820" y="31010"/>
                  <a:pt x="43001" y="31035"/>
                </a:cubicBezTo>
                <a:cubicBezTo>
                  <a:pt x="42738" y="31482"/>
                  <a:pt x="44184" y="32324"/>
                  <a:pt x="42685" y="32613"/>
                </a:cubicBezTo>
                <a:cubicBezTo>
                  <a:pt x="42291" y="32455"/>
                  <a:pt x="43211" y="32560"/>
                  <a:pt x="43106" y="32402"/>
                </a:cubicBezTo>
                <a:cubicBezTo>
                  <a:pt x="43066" y="32397"/>
                  <a:pt x="43035" y="32395"/>
                  <a:pt x="43012" y="32395"/>
                </a:cubicBezTo>
                <a:cubicBezTo>
                  <a:pt x="42912" y="32395"/>
                  <a:pt x="42938" y="32434"/>
                  <a:pt x="42895" y="32455"/>
                </a:cubicBezTo>
                <a:cubicBezTo>
                  <a:pt x="42606" y="32402"/>
                  <a:pt x="42843" y="32324"/>
                  <a:pt x="42501" y="32271"/>
                </a:cubicBezTo>
                <a:cubicBezTo>
                  <a:pt x="42476" y="32270"/>
                  <a:pt x="42454" y="32269"/>
                  <a:pt x="42434" y="32269"/>
                </a:cubicBezTo>
                <a:cubicBezTo>
                  <a:pt x="42065" y="32269"/>
                  <a:pt x="42389" y="32487"/>
                  <a:pt x="42264" y="32587"/>
                </a:cubicBezTo>
                <a:cubicBezTo>
                  <a:pt x="41344" y="32271"/>
                  <a:pt x="41659" y="31929"/>
                  <a:pt x="41107" y="31719"/>
                </a:cubicBezTo>
                <a:cubicBezTo>
                  <a:pt x="41528" y="31719"/>
                  <a:pt x="41922" y="31798"/>
                  <a:pt x="42317" y="31903"/>
                </a:cubicBezTo>
                <a:cubicBezTo>
                  <a:pt x="42429" y="31911"/>
                  <a:pt x="42505" y="31915"/>
                  <a:pt x="42556" y="31915"/>
                </a:cubicBezTo>
                <a:cubicBezTo>
                  <a:pt x="42813" y="31915"/>
                  <a:pt x="42408" y="31819"/>
                  <a:pt x="42738" y="31798"/>
                </a:cubicBezTo>
                <a:cubicBezTo>
                  <a:pt x="42660" y="31759"/>
                  <a:pt x="42591" y="31747"/>
                  <a:pt x="42518" y="31747"/>
                </a:cubicBezTo>
                <a:cubicBezTo>
                  <a:pt x="42416" y="31747"/>
                  <a:pt x="42304" y="31769"/>
                  <a:pt x="42146" y="31769"/>
                </a:cubicBezTo>
                <a:cubicBezTo>
                  <a:pt x="42031" y="31769"/>
                  <a:pt x="41891" y="31758"/>
                  <a:pt x="41712" y="31719"/>
                </a:cubicBezTo>
                <a:cubicBezTo>
                  <a:pt x="41712" y="31429"/>
                  <a:pt x="42001" y="31403"/>
                  <a:pt x="41344" y="31166"/>
                </a:cubicBezTo>
                <a:cubicBezTo>
                  <a:pt x="41412" y="31155"/>
                  <a:pt x="41467" y="31152"/>
                  <a:pt x="41510" y="31152"/>
                </a:cubicBezTo>
                <a:cubicBezTo>
                  <a:pt x="41550" y="31152"/>
                  <a:pt x="41580" y="31155"/>
                  <a:pt x="41600" y="31155"/>
                </a:cubicBezTo>
                <a:cubicBezTo>
                  <a:pt x="41658" y="31155"/>
                  <a:pt x="41642" y="31135"/>
                  <a:pt x="41580" y="30982"/>
                </a:cubicBezTo>
                <a:close/>
                <a:moveTo>
                  <a:pt x="50710" y="32582"/>
                </a:moveTo>
                <a:cubicBezTo>
                  <a:pt x="50870" y="32582"/>
                  <a:pt x="51201" y="32722"/>
                  <a:pt x="51361" y="32722"/>
                </a:cubicBezTo>
                <a:cubicBezTo>
                  <a:pt x="51401" y="32722"/>
                  <a:pt x="51430" y="32714"/>
                  <a:pt x="51443" y="32692"/>
                </a:cubicBezTo>
                <a:lnTo>
                  <a:pt x="51443" y="32692"/>
                </a:lnTo>
                <a:cubicBezTo>
                  <a:pt x="52048" y="32823"/>
                  <a:pt x="51338" y="32797"/>
                  <a:pt x="51233" y="32823"/>
                </a:cubicBezTo>
                <a:cubicBezTo>
                  <a:pt x="50759" y="32744"/>
                  <a:pt x="50996" y="32665"/>
                  <a:pt x="50628" y="32613"/>
                </a:cubicBezTo>
                <a:cubicBezTo>
                  <a:pt x="50641" y="32591"/>
                  <a:pt x="50670" y="32582"/>
                  <a:pt x="50710" y="32582"/>
                </a:cubicBezTo>
                <a:close/>
                <a:moveTo>
                  <a:pt x="51864" y="32297"/>
                </a:moveTo>
                <a:lnTo>
                  <a:pt x="51864" y="32297"/>
                </a:lnTo>
                <a:cubicBezTo>
                  <a:pt x="52337" y="32376"/>
                  <a:pt x="52416" y="32508"/>
                  <a:pt x="52863" y="32587"/>
                </a:cubicBezTo>
                <a:cubicBezTo>
                  <a:pt x="52842" y="32586"/>
                  <a:pt x="52823" y="32585"/>
                  <a:pt x="52804" y="32585"/>
                </a:cubicBezTo>
                <a:cubicBezTo>
                  <a:pt x="52361" y="32585"/>
                  <a:pt x="52673" y="32842"/>
                  <a:pt x="52260" y="32842"/>
                </a:cubicBezTo>
                <a:cubicBezTo>
                  <a:pt x="52199" y="32842"/>
                  <a:pt x="52121" y="32836"/>
                  <a:pt x="52022" y="32823"/>
                </a:cubicBezTo>
                <a:cubicBezTo>
                  <a:pt x="52653" y="32744"/>
                  <a:pt x="51417" y="32429"/>
                  <a:pt x="51864" y="32297"/>
                </a:cubicBezTo>
                <a:close/>
                <a:moveTo>
                  <a:pt x="43264" y="32902"/>
                </a:moveTo>
                <a:lnTo>
                  <a:pt x="43264" y="32902"/>
                </a:lnTo>
                <a:cubicBezTo>
                  <a:pt x="43262" y="32903"/>
                  <a:pt x="43260" y="32904"/>
                  <a:pt x="43259" y="32905"/>
                </a:cubicBezTo>
                <a:lnTo>
                  <a:pt x="43259" y="32905"/>
                </a:lnTo>
                <a:cubicBezTo>
                  <a:pt x="43260" y="32904"/>
                  <a:pt x="43262" y="32903"/>
                  <a:pt x="43264" y="32902"/>
                </a:cubicBezTo>
                <a:close/>
                <a:moveTo>
                  <a:pt x="44451" y="33340"/>
                </a:moveTo>
                <a:cubicBezTo>
                  <a:pt x="44443" y="33349"/>
                  <a:pt x="44442" y="33361"/>
                  <a:pt x="44447" y="33376"/>
                </a:cubicBezTo>
                <a:cubicBezTo>
                  <a:pt x="44450" y="33365"/>
                  <a:pt x="44451" y="33353"/>
                  <a:pt x="44451" y="33340"/>
                </a:cubicBezTo>
                <a:close/>
                <a:moveTo>
                  <a:pt x="51417" y="32876"/>
                </a:moveTo>
                <a:cubicBezTo>
                  <a:pt x="51801" y="33174"/>
                  <a:pt x="51631" y="33612"/>
                  <a:pt x="51034" y="33612"/>
                </a:cubicBezTo>
                <a:cubicBezTo>
                  <a:pt x="50895" y="33612"/>
                  <a:pt x="50733" y="33588"/>
                  <a:pt x="50549" y="33533"/>
                </a:cubicBezTo>
                <a:cubicBezTo>
                  <a:pt x="51417" y="33481"/>
                  <a:pt x="50575" y="33060"/>
                  <a:pt x="51417" y="32876"/>
                </a:cubicBezTo>
                <a:close/>
                <a:moveTo>
                  <a:pt x="35426" y="31535"/>
                </a:moveTo>
                <a:cubicBezTo>
                  <a:pt x="35689" y="31613"/>
                  <a:pt x="35979" y="31666"/>
                  <a:pt x="36242" y="31692"/>
                </a:cubicBezTo>
                <a:cubicBezTo>
                  <a:pt x="35479" y="31955"/>
                  <a:pt x="36794" y="33007"/>
                  <a:pt x="36294" y="33481"/>
                </a:cubicBezTo>
                <a:cubicBezTo>
                  <a:pt x="35926" y="33428"/>
                  <a:pt x="35873" y="33349"/>
                  <a:pt x="35479" y="33323"/>
                </a:cubicBezTo>
                <a:lnTo>
                  <a:pt x="35479" y="33323"/>
                </a:lnTo>
                <a:cubicBezTo>
                  <a:pt x="35584" y="33454"/>
                  <a:pt x="36242" y="33560"/>
                  <a:pt x="36268" y="33691"/>
                </a:cubicBezTo>
                <a:lnTo>
                  <a:pt x="35479" y="33560"/>
                </a:lnTo>
                <a:lnTo>
                  <a:pt x="35479" y="33560"/>
                </a:lnTo>
                <a:cubicBezTo>
                  <a:pt x="35426" y="33639"/>
                  <a:pt x="35716" y="33691"/>
                  <a:pt x="35663" y="33744"/>
                </a:cubicBezTo>
                <a:cubicBezTo>
                  <a:pt x="35768" y="33849"/>
                  <a:pt x="35979" y="33744"/>
                  <a:pt x="36268" y="33875"/>
                </a:cubicBezTo>
                <a:lnTo>
                  <a:pt x="36268" y="34086"/>
                </a:lnTo>
                <a:cubicBezTo>
                  <a:pt x="36136" y="34033"/>
                  <a:pt x="35979" y="34033"/>
                  <a:pt x="35847" y="34033"/>
                </a:cubicBezTo>
                <a:cubicBezTo>
                  <a:pt x="35426" y="33902"/>
                  <a:pt x="34795" y="33770"/>
                  <a:pt x="34874" y="33612"/>
                </a:cubicBezTo>
                <a:cubicBezTo>
                  <a:pt x="34585" y="33612"/>
                  <a:pt x="34322" y="33586"/>
                  <a:pt x="34059" y="33533"/>
                </a:cubicBezTo>
                <a:cubicBezTo>
                  <a:pt x="34453" y="33507"/>
                  <a:pt x="33690" y="33270"/>
                  <a:pt x="34295" y="33270"/>
                </a:cubicBezTo>
                <a:cubicBezTo>
                  <a:pt x="34032" y="33165"/>
                  <a:pt x="33769" y="33086"/>
                  <a:pt x="33480" y="33060"/>
                </a:cubicBezTo>
                <a:cubicBezTo>
                  <a:pt x="33743" y="32797"/>
                  <a:pt x="33875" y="32639"/>
                  <a:pt x="33743" y="32271"/>
                </a:cubicBezTo>
                <a:lnTo>
                  <a:pt x="33743" y="32271"/>
                </a:lnTo>
                <a:cubicBezTo>
                  <a:pt x="33413" y="32294"/>
                  <a:pt x="33908" y="32572"/>
                  <a:pt x="33349" y="32572"/>
                </a:cubicBezTo>
                <a:cubicBezTo>
                  <a:pt x="33285" y="32572"/>
                  <a:pt x="33207" y="32568"/>
                  <a:pt x="33112" y="32560"/>
                </a:cubicBezTo>
                <a:lnTo>
                  <a:pt x="33112" y="32560"/>
                </a:lnTo>
                <a:cubicBezTo>
                  <a:pt x="33270" y="32665"/>
                  <a:pt x="33638" y="32771"/>
                  <a:pt x="33506" y="32876"/>
                </a:cubicBezTo>
                <a:cubicBezTo>
                  <a:pt x="33164" y="32876"/>
                  <a:pt x="32823" y="32850"/>
                  <a:pt x="32481" y="32744"/>
                </a:cubicBezTo>
                <a:cubicBezTo>
                  <a:pt x="32468" y="32725"/>
                  <a:pt x="32497" y="32718"/>
                  <a:pt x="32549" y="32718"/>
                </a:cubicBezTo>
                <a:cubicBezTo>
                  <a:pt x="32673" y="32718"/>
                  <a:pt x="32926" y="32757"/>
                  <a:pt x="33047" y="32757"/>
                </a:cubicBezTo>
                <a:cubicBezTo>
                  <a:pt x="33083" y="32757"/>
                  <a:pt x="33107" y="32754"/>
                  <a:pt x="33112" y="32744"/>
                </a:cubicBezTo>
                <a:cubicBezTo>
                  <a:pt x="32989" y="32674"/>
                  <a:pt x="32843" y="32639"/>
                  <a:pt x="32705" y="32639"/>
                </a:cubicBezTo>
                <a:cubicBezTo>
                  <a:pt x="32636" y="32639"/>
                  <a:pt x="32568" y="32648"/>
                  <a:pt x="32507" y="32665"/>
                </a:cubicBezTo>
                <a:cubicBezTo>
                  <a:pt x="32165" y="32218"/>
                  <a:pt x="32112" y="32034"/>
                  <a:pt x="32560" y="31771"/>
                </a:cubicBezTo>
                <a:cubicBezTo>
                  <a:pt x="32744" y="31876"/>
                  <a:pt x="33401" y="32087"/>
                  <a:pt x="32954" y="32113"/>
                </a:cubicBezTo>
                <a:cubicBezTo>
                  <a:pt x="33238" y="32155"/>
                  <a:pt x="33419" y="32173"/>
                  <a:pt x="33526" y="32173"/>
                </a:cubicBezTo>
                <a:cubicBezTo>
                  <a:pt x="33885" y="32173"/>
                  <a:pt x="33408" y="31978"/>
                  <a:pt x="33164" y="31876"/>
                </a:cubicBezTo>
                <a:lnTo>
                  <a:pt x="33164" y="31876"/>
                </a:lnTo>
                <a:cubicBezTo>
                  <a:pt x="33401" y="31903"/>
                  <a:pt x="33980" y="31876"/>
                  <a:pt x="33980" y="31929"/>
                </a:cubicBezTo>
                <a:cubicBezTo>
                  <a:pt x="34611" y="32034"/>
                  <a:pt x="33980" y="32113"/>
                  <a:pt x="34374" y="32297"/>
                </a:cubicBezTo>
                <a:cubicBezTo>
                  <a:pt x="34953" y="32297"/>
                  <a:pt x="34269" y="31850"/>
                  <a:pt x="34585" y="31850"/>
                </a:cubicBezTo>
                <a:cubicBezTo>
                  <a:pt x="34111" y="31798"/>
                  <a:pt x="33559" y="31745"/>
                  <a:pt x="33585" y="31613"/>
                </a:cubicBezTo>
                <a:lnTo>
                  <a:pt x="33585" y="31613"/>
                </a:lnTo>
                <a:cubicBezTo>
                  <a:pt x="34122" y="31705"/>
                  <a:pt x="34495" y="31741"/>
                  <a:pt x="34759" y="31741"/>
                </a:cubicBezTo>
                <a:cubicBezTo>
                  <a:pt x="35182" y="31741"/>
                  <a:pt x="35329" y="31648"/>
                  <a:pt x="35426" y="31535"/>
                </a:cubicBezTo>
                <a:close/>
                <a:moveTo>
                  <a:pt x="51364" y="33770"/>
                </a:moveTo>
                <a:cubicBezTo>
                  <a:pt x="51864" y="34112"/>
                  <a:pt x="51259" y="34585"/>
                  <a:pt x="51653" y="35111"/>
                </a:cubicBezTo>
                <a:cubicBezTo>
                  <a:pt x="50128" y="34585"/>
                  <a:pt x="51285" y="34322"/>
                  <a:pt x="50943" y="33849"/>
                </a:cubicBezTo>
                <a:lnTo>
                  <a:pt x="50943" y="33849"/>
                </a:lnTo>
                <a:cubicBezTo>
                  <a:pt x="51118" y="33894"/>
                  <a:pt x="51222" y="33911"/>
                  <a:pt x="51284" y="33911"/>
                </a:cubicBezTo>
                <a:cubicBezTo>
                  <a:pt x="51436" y="33911"/>
                  <a:pt x="51327" y="33807"/>
                  <a:pt x="51364" y="33770"/>
                </a:cubicBezTo>
                <a:close/>
                <a:moveTo>
                  <a:pt x="52508" y="34295"/>
                </a:moveTo>
                <a:cubicBezTo>
                  <a:pt x="52521" y="34295"/>
                  <a:pt x="52534" y="34295"/>
                  <a:pt x="52548" y="34296"/>
                </a:cubicBezTo>
                <a:cubicBezTo>
                  <a:pt x="53363" y="34796"/>
                  <a:pt x="52285" y="35138"/>
                  <a:pt x="53258" y="35558"/>
                </a:cubicBezTo>
                <a:cubicBezTo>
                  <a:pt x="52916" y="35506"/>
                  <a:pt x="52600" y="35427"/>
                  <a:pt x="52258" y="35322"/>
                </a:cubicBezTo>
                <a:cubicBezTo>
                  <a:pt x="52521" y="35138"/>
                  <a:pt x="52390" y="35059"/>
                  <a:pt x="52495" y="34848"/>
                </a:cubicBezTo>
                <a:lnTo>
                  <a:pt x="52495" y="34848"/>
                </a:lnTo>
                <a:cubicBezTo>
                  <a:pt x="52456" y="34850"/>
                  <a:pt x="52419" y="34851"/>
                  <a:pt x="52385" y="34851"/>
                </a:cubicBezTo>
                <a:cubicBezTo>
                  <a:pt x="51570" y="34851"/>
                  <a:pt x="51901" y="34295"/>
                  <a:pt x="52508" y="34295"/>
                </a:cubicBezTo>
                <a:close/>
                <a:moveTo>
                  <a:pt x="53521" y="32113"/>
                </a:moveTo>
                <a:cubicBezTo>
                  <a:pt x="54087" y="32172"/>
                  <a:pt x="54537" y="32346"/>
                  <a:pt x="54775" y="32346"/>
                </a:cubicBezTo>
                <a:cubicBezTo>
                  <a:pt x="54857" y="32346"/>
                  <a:pt x="54914" y="32325"/>
                  <a:pt x="54941" y="32271"/>
                </a:cubicBezTo>
                <a:lnTo>
                  <a:pt x="54941" y="32271"/>
                </a:lnTo>
                <a:cubicBezTo>
                  <a:pt x="55625" y="32560"/>
                  <a:pt x="54205" y="32797"/>
                  <a:pt x="55072" y="33007"/>
                </a:cubicBezTo>
                <a:cubicBezTo>
                  <a:pt x="55588" y="32801"/>
                  <a:pt x="54942" y="32191"/>
                  <a:pt x="56102" y="32191"/>
                </a:cubicBezTo>
                <a:cubicBezTo>
                  <a:pt x="56126" y="32191"/>
                  <a:pt x="56151" y="32191"/>
                  <a:pt x="56177" y="32192"/>
                </a:cubicBezTo>
                <a:cubicBezTo>
                  <a:pt x="57019" y="32744"/>
                  <a:pt x="55809" y="32902"/>
                  <a:pt x="56072" y="33402"/>
                </a:cubicBezTo>
                <a:lnTo>
                  <a:pt x="55441" y="33297"/>
                </a:lnTo>
                <a:lnTo>
                  <a:pt x="55441" y="33297"/>
                </a:lnTo>
                <a:cubicBezTo>
                  <a:pt x="55888" y="33980"/>
                  <a:pt x="55993" y="34769"/>
                  <a:pt x="55125" y="35348"/>
                </a:cubicBezTo>
                <a:cubicBezTo>
                  <a:pt x="55151" y="35401"/>
                  <a:pt x="55520" y="35427"/>
                  <a:pt x="55520" y="35480"/>
                </a:cubicBezTo>
                <a:cubicBezTo>
                  <a:pt x="55388" y="35558"/>
                  <a:pt x="55230" y="35637"/>
                  <a:pt x="55099" y="35664"/>
                </a:cubicBezTo>
                <a:cubicBezTo>
                  <a:pt x="54468" y="35532"/>
                  <a:pt x="54757" y="35401"/>
                  <a:pt x="54704" y="35269"/>
                </a:cubicBezTo>
                <a:cubicBezTo>
                  <a:pt x="54520" y="35217"/>
                  <a:pt x="54310" y="35217"/>
                  <a:pt x="54099" y="35217"/>
                </a:cubicBezTo>
                <a:cubicBezTo>
                  <a:pt x="53731" y="34769"/>
                  <a:pt x="54310" y="34191"/>
                  <a:pt x="53205" y="33428"/>
                </a:cubicBezTo>
                <a:cubicBezTo>
                  <a:pt x="53490" y="33319"/>
                  <a:pt x="53775" y="33264"/>
                  <a:pt x="54075" y="33264"/>
                </a:cubicBezTo>
                <a:cubicBezTo>
                  <a:pt x="54135" y="33264"/>
                  <a:pt x="54196" y="33266"/>
                  <a:pt x="54257" y="33270"/>
                </a:cubicBezTo>
                <a:cubicBezTo>
                  <a:pt x="54073" y="33139"/>
                  <a:pt x="53600" y="33191"/>
                  <a:pt x="53231" y="33113"/>
                </a:cubicBezTo>
                <a:cubicBezTo>
                  <a:pt x="53100" y="33007"/>
                  <a:pt x="54047" y="33060"/>
                  <a:pt x="53468" y="32928"/>
                </a:cubicBezTo>
                <a:cubicBezTo>
                  <a:pt x="53524" y="32897"/>
                  <a:pt x="53572" y="32884"/>
                  <a:pt x="53626" y="32884"/>
                </a:cubicBezTo>
                <a:cubicBezTo>
                  <a:pt x="53751" y="32884"/>
                  <a:pt x="53908" y="32952"/>
                  <a:pt x="54257" y="33007"/>
                </a:cubicBezTo>
                <a:cubicBezTo>
                  <a:pt x="53968" y="32771"/>
                  <a:pt x="53731" y="32587"/>
                  <a:pt x="53889" y="32481"/>
                </a:cubicBezTo>
                <a:cubicBezTo>
                  <a:pt x="53729" y="32443"/>
                  <a:pt x="53628" y="32428"/>
                  <a:pt x="53566" y="32428"/>
                </a:cubicBezTo>
                <a:cubicBezTo>
                  <a:pt x="53373" y="32428"/>
                  <a:pt x="53554" y="32573"/>
                  <a:pt x="53494" y="32613"/>
                </a:cubicBezTo>
                <a:cubicBezTo>
                  <a:pt x="52784" y="32376"/>
                  <a:pt x="53074" y="32139"/>
                  <a:pt x="53521" y="32113"/>
                </a:cubicBezTo>
                <a:close/>
                <a:moveTo>
                  <a:pt x="54073" y="35532"/>
                </a:moveTo>
                <a:cubicBezTo>
                  <a:pt x="54546" y="35611"/>
                  <a:pt x="54178" y="35716"/>
                  <a:pt x="54073" y="35716"/>
                </a:cubicBezTo>
                <a:cubicBezTo>
                  <a:pt x="53363" y="35585"/>
                  <a:pt x="53836" y="35558"/>
                  <a:pt x="54073" y="35532"/>
                </a:cubicBezTo>
                <a:close/>
                <a:moveTo>
                  <a:pt x="50838" y="35374"/>
                </a:moveTo>
                <a:cubicBezTo>
                  <a:pt x="51285" y="35506"/>
                  <a:pt x="51127" y="35532"/>
                  <a:pt x="51022" y="35611"/>
                </a:cubicBezTo>
                <a:cubicBezTo>
                  <a:pt x="51285" y="35638"/>
                  <a:pt x="51505" y="35653"/>
                  <a:pt x="51683" y="35653"/>
                </a:cubicBezTo>
                <a:cubicBezTo>
                  <a:pt x="52020" y="35653"/>
                  <a:pt x="52207" y="35600"/>
                  <a:pt x="52258" y="35480"/>
                </a:cubicBezTo>
                <a:cubicBezTo>
                  <a:pt x="52995" y="35558"/>
                  <a:pt x="53153" y="35690"/>
                  <a:pt x="53047" y="35821"/>
                </a:cubicBezTo>
                <a:lnTo>
                  <a:pt x="53047" y="35795"/>
                </a:lnTo>
                <a:cubicBezTo>
                  <a:pt x="52495" y="35743"/>
                  <a:pt x="52653" y="35664"/>
                  <a:pt x="52232" y="35585"/>
                </a:cubicBezTo>
                <a:cubicBezTo>
                  <a:pt x="51706" y="35768"/>
                  <a:pt x="52075" y="36109"/>
                  <a:pt x="51230" y="36109"/>
                </a:cubicBezTo>
                <a:cubicBezTo>
                  <a:pt x="51103" y="36109"/>
                  <a:pt x="50949" y="36102"/>
                  <a:pt x="50759" y="36084"/>
                </a:cubicBezTo>
                <a:cubicBezTo>
                  <a:pt x="51101" y="35874"/>
                  <a:pt x="50628" y="35690"/>
                  <a:pt x="50207" y="35427"/>
                </a:cubicBezTo>
                <a:cubicBezTo>
                  <a:pt x="50417" y="35427"/>
                  <a:pt x="50759" y="35427"/>
                  <a:pt x="50838" y="35374"/>
                </a:cubicBezTo>
                <a:close/>
                <a:moveTo>
                  <a:pt x="35445" y="36819"/>
                </a:moveTo>
                <a:cubicBezTo>
                  <a:pt x="35448" y="36820"/>
                  <a:pt x="35450" y="36820"/>
                  <a:pt x="35453" y="36821"/>
                </a:cubicBezTo>
                <a:cubicBezTo>
                  <a:pt x="35450" y="36820"/>
                  <a:pt x="35448" y="36820"/>
                  <a:pt x="35445" y="36819"/>
                </a:cubicBezTo>
                <a:close/>
                <a:moveTo>
                  <a:pt x="51732" y="36689"/>
                </a:moveTo>
                <a:cubicBezTo>
                  <a:pt x="51886" y="36728"/>
                  <a:pt x="52026" y="36752"/>
                  <a:pt x="52173" y="36752"/>
                </a:cubicBezTo>
                <a:cubicBezTo>
                  <a:pt x="52226" y="36752"/>
                  <a:pt x="52281" y="36749"/>
                  <a:pt x="52337" y="36742"/>
                </a:cubicBezTo>
                <a:lnTo>
                  <a:pt x="52337" y="36742"/>
                </a:lnTo>
                <a:cubicBezTo>
                  <a:pt x="52683" y="36819"/>
                  <a:pt x="52622" y="36923"/>
                  <a:pt x="52329" y="36923"/>
                </a:cubicBezTo>
                <a:cubicBezTo>
                  <a:pt x="52221" y="36923"/>
                  <a:pt x="52080" y="36909"/>
                  <a:pt x="51916" y="36873"/>
                </a:cubicBezTo>
                <a:cubicBezTo>
                  <a:pt x="51785" y="36821"/>
                  <a:pt x="51732" y="36742"/>
                  <a:pt x="51732" y="36689"/>
                </a:cubicBezTo>
                <a:close/>
                <a:moveTo>
                  <a:pt x="1263" y="37110"/>
                </a:moveTo>
                <a:cubicBezTo>
                  <a:pt x="1662" y="37204"/>
                  <a:pt x="1452" y="37298"/>
                  <a:pt x="1290" y="37298"/>
                </a:cubicBezTo>
                <a:cubicBezTo>
                  <a:pt x="1271" y="37298"/>
                  <a:pt x="1253" y="37297"/>
                  <a:pt x="1236" y="37294"/>
                </a:cubicBezTo>
                <a:cubicBezTo>
                  <a:pt x="973" y="37242"/>
                  <a:pt x="868" y="37163"/>
                  <a:pt x="842" y="37110"/>
                </a:cubicBezTo>
                <a:lnTo>
                  <a:pt x="842" y="37110"/>
                </a:lnTo>
                <a:cubicBezTo>
                  <a:pt x="986" y="37132"/>
                  <a:pt x="1079" y="37140"/>
                  <a:pt x="1140" y="37140"/>
                </a:cubicBezTo>
                <a:cubicBezTo>
                  <a:pt x="1223" y="37140"/>
                  <a:pt x="1247" y="37125"/>
                  <a:pt x="1263" y="37110"/>
                </a:cubicBezTo>
                <a:close/>
                <a:moveTo>
                  <a:pt x="47288" y="38714"/>
                </a:moveTo>
                <a:cubicBezTo>
                  <a:pt x="47663" y="38785"/>
                  <a:pt x="47411" y="38855"/>
                  <a:pt x="47426" y="38944"/>
                </a:cubicBezTo>
                <a:lnTo>
                  <a:pt x="47426" y="38944"/>
                </a:lnTo>
                <a:cubicBezTo>
                  <a:pt x="46924" y="38863"/>
                  <a:pt x="47006" y="38714"/>
                  <a:pt x="47288" y="38714"/>
                </a:cubicBezTo>
                <a:close/>
                <a:moveTo>
                  <a:pt x="27171" y="39320"/>
                </a:moveTo>
                <a:lnTo>
                  <a:pt x="27171" y="39320"/>
                </a:lnTo>
                <a:cubicBezTo>
                  <a:pt x="27799" y="39399"/>
                  <a:pt x="27825" y="39504"/>
                  <a:pt x="27773" y="39609"/>
                </a:cubicBezTo>
                <a:cubicBezTo>
                  <a:pt x="27405" y="39530"/>
                  <a:pt x="27326" y="39582"/>
                  <a:pt x="26958" y="39503"/>
                </a:cubicBezTo>
                <a:cubicBezTo>
                  <a:pt x="26958" y="39427"/>
                  <a:pt x="26958" y="39326"/>
                  <a:pt x="27171" y="39320"/>
                </a:cubicBezTo>
                <a:close/>
                <a:moveTo>
                  <a:pt x="51075" y="39503"/>
                </a:moveTo>
                <a:lnTo>
                  <a:pt x="51075" y="39503"/>
                </a:lnTo>
                <a:cubicBezTo>
                  <a:pt x="51522" y="39609"/>
                  <a:pt x="51154" y="39714"/>
                  <a:pt x="51259" y="39819"/>
                </a:cubicBezTo>
                <a:cubicBezTo>
                  <a:pt x="50128" y="39609"/>
                  <a:pt x="51233" y="39688"/>
                  <a:pt x="51075" y="39503"/>
                </a:cubicBezTo>
                <a:close/>
                <a:moveTo>
                  <a:pt x="36899" y="40135"/>
                </a:moveTo>
                <a:cubicBezTo>
                  <a:pt x="36900" y="40135"/>
                  <a:pt x="36902" y="40136"/>
                  <a:pt x="36903" y="40136"/>
                </a:cubicBezTo>
                <a:lnTo>
                  <a:pt x="36903" y="40136"/>
                </a:lnTo>
                <a:cubicBezTo>
                  <a:pt x="36902" y="40136"/>
                  <a:pt x="36900" y="40135"/>
                  <a:pt x="36899" y="40135"/>
                </a:cubicBezTo>
                <a:close/>
                <a:moveTo>
                  <a:pt x="48642" y="40549"/>
                </a:moveTo>
                <a:cubicBezTo>
                  <a:pt x="48954" y="40549"/>
                  <a:pt x="49248" y="40773"/>
                  <a:pt x="49129" y="40845"/>
                </a:cubicBezTo>
                <a:cubicBezTo>
                  <a:pt x="48156" y="40713"/>
                  <a:pt x="48866" y="40608"/>
                  <a:pt x="48550" y="40555"/>
                </a:cubicBezTo>
                <a:cubicBezTo>
                  <a:pt x="48581" y="40551"/>
                  <a:pt x="48612" y="40549"/>
                  <a:pt x="48642" y="40549"/>
                </a:cubicBezTo>
                <a:close/>
                <a:moveTo>
                  <a:pt x="29482" y="43054"/>
                </a:moveTo>
                <a:cubicBezTo>
                  <a:pt x="30038" y="43131"/>
                  <a:pt x="30021" y="43291"/>
                  <a:pt x="29707" y="43291"/>
                </a:cubicBezTo>
                <a:cubicBezTo>
                  <a:pt x="29590" y="43291"/>
                  <a:pt x="29431" y="43269"/>
                  <a:pt x="29246" y="43212"/>
                </a:cubicBezTo>
                <a:cubicBezTo>
                  <a:pt x="28825" y="43080"/>
                  <a:pt x="29325" y="43107"/>
                  <a:pt x="29482" y="43054"/>
                </a:cubicBezTo>
                <a:close/>
                <a:moveTo>
                  <a:pt x="25117" y="43711"/>
                </a:moveTo>
                <a:cubicBezTo>
                  <a:pt x="25748" y="43869"/>
                  <a:pt x="25722" y="43790"/>
                  <a:pt x="26116" y="43922"/>
                </a:cubicBezTo>
                <a:lnTo>
                  <a:pt x="26090" y="43922"/>
                </a:lnTo>
                <a:lnTo>
                  <a:pt x="26090" y="44001"/>
                </a:lnTo>
                <a:cubicBezTo>
                  <a:pt x="25432" y="43843"/>
                  <a:pt x="25117" y="43896"/>
                  <a:pt x="25117" y="43711"/>
                </a:cubicBezTo>
                <a:close/>
                <a:moveTo>
                  <a:pt x="0" y="1"/>
                </a:moveTo>
                <a:cubicBezTo>
                  <a:pt x="53" y="8285"/>
                  <a:pt x="79" y="16544"/>
                  <a:pt x="105" y="24802"/>
                </a:cubicBezTo>
                <a:cubicBezTo>
                  <a:pt x="105" y="28273"/>
                  <a:pt x="158" y="31771"/>
                  <a:pt x="211" y="35269"/>
                </a:cubicBezTo>
                <a:cubicBezTo>
                  <a:pt x="316" y="35269"/>
                  <a:pt x="447" y="35295"/>
                  <a:pt x="605" y="35322"/>
                </a:cubicBezTo>
                <a:cubicBezTo>
                  <a:pt x="552" y="35322"/>
                  <a:pt x="79" y="35374"/>
                  <a:pt x="605" y="35453"/>
                </a:cubicBezTo>
                <a:cubicBezTo>
                  <a:pt x="610" y="35439"/>
                  <a:pt x="636" y="35434"/>
                  <a:pt x="679" y="35434"/>
                </a:cubicBezTo>
                <a:cubicBezTo>
                  <a:pt x="876" y="35434"/>
                  <a:pt x="1409" y="35558"/>
                  <a:pt x="1604" y="35558"/>
                </a:cubicBezTo>
                <a:cubicBezTo>
                  <a:pt x="1628" y="35489"/>
                  <a:pt x="1590" y="35440"/>
                  <a:pt x="1473" y="35394"/>
                </a:cubicBezTo>
                <a:lnTo>
                  <a:pt x="1473" y="35394"/>
                </a:lnTo>
                <a:cubicBezTo>
                  <a:pt x="1613" y="35443"/>
                  <a:pt x="1689" y="35461"/>
                  <a:pt x="1733" y="35461"/>
                </a:cubicBezTo>
                <a:cubicBezTo>
                  <a:pt x="1837" y="35461"/>
                  <a:pt x="1773" y="35367"/>
                  <a:pt x="1958" y="35367"/>
                </a:cubicBezTo>
                <a:cubicBezTo>
                  <a:pt x="2047" y="35367"/>
                  <a:pt x="2194" y="35389"/>
                  <a:pt x="2446" y="35453"/>
                </a:cubicBezTo>
                <a:cubicBezTo>
                  <a:pt x="1894" y="35585"/>
                  <a:pt x="2209" y="35848"/>
                  <a:pt x="2578" y="36137"/>
                </a:cubicBezTo>
                <a:cubicBezTo>
                  <a:pt x="2386" y="36115"/>
                  <a:pt x="2231" y="36106"/>
                  <a:pt x="2101" y="36106"/>
                </a:cubicBezTo>
                <a:cubicBezTo>
                  <a:pt x="1454" y="36106"/>
                  <a:pt x="1457" y="36336"/>
                  <a:pt x="845" y="36336"/>
                </a:cubicBezTo>
                <a:cubicBezTo>
                  <a:pt x="705" y="36336"/>
                  <a:pt x="534" y="36324"/>
                  <a:pt x="316" y="36295"/>
                </a:cubicBezTo>
                <a:lnTo>
                  <a:pt x="237" y="36242"/>
                </a:lnTo>
                <a:lnTo>
                  <a:pt x="237" y="37925"/>
                </a:lnTo>
                <a:lnTo>
                  <a:pt x="552" y="37952"/>
                </a:lnTo>
                <a:cubicBezTo>
                  <a:pt x="289" y="37952"/>
                  <a:pt x="289" y="38031"/>
                  <a:pt x="737" y="38136"/>
                </a:cubicBezTo>
                <a:cubicBezTo>
                  <a:pt x="757" y="38137"/>
                  <a:pt x="775" y="38138"/>
                  <a:pt x="791" y="38138"/>
                </a:cubicBezTo>
                <a:cubicBezTo>
                  <a:pt x="965" y="38138"/>
                  <a:pt x="873" y="38050"/>
                  <a:pt x="1020" y="38050"/>
                </a:cubicBezTo>
                <a:cubicBezTo>
                  <a:pt x="1082" y="38050"/>
                  <a:pt x="1185" y="38066"/>
                  <a:pt x="1368" y="38110"/>
                </a:cubicBezTo>
                <a:cubicBezTo>
                  <a:pt x="1657" y="38188"/>
                  <a:pt x="1526" y="38241"/>
                  <a:pt x="1552" y="38294"/>
                </a:cubicBezTo>
                <a:cubicBezTo>
                  <a:pt x="2262" y="38427"/>
                  <a:pt x="2723" y="38467"/>
                  <a:pt x="3079" y="38467"/>
                </a:cubicBezTo>
                <a:cubicBezTo>
                  <a:pt x="3623" y="38467"/>
                  <a:pt x="3919" y="38372"/>
                  <a:pt x="4479" y="38372"/>
                </a:cubicBezTo>
                <a:cubicBezTo>
                  <a:pt x="4636" y="38372"/>
                  <a:pt x="4814" y="38380"/>
                  <a:pt x="5023" y="38399"/>
                </a:cubicBezTo>
                <a:cubicBezTo>
                  <a:pt x="6102" y="39162"/>
                  <a:pt x="3156" y="38846"/>
                  <a:pt x="3682" y="39398"/>
                </a:cubicBezTo>
                <a:lnTo>
                  <a:pt x="2867" y="39240"/>
                </a:lnTo>
                <a:lnTo>
                  <a:pt x="2867" y="39240"/>
                </a:lnTo>
                <a:cubicBezTo>
                  <a:pt x="2130" y="39503"/>
                  <a:pt x="5444" y="40135"/>
                  <a:pt x="4997" y="40424"/>
                </a:cubicBezTo>
                <a:cubicBezTo>
                  <a:pt x="6207" y="40845"/>
                  <a:pt x="7075" y="41239"/>
                  <a:pt x="7522" y="41660"/>
                </a:cubicBezTo>
                <a:cubicBezTo>
                  <a:pt x="7785" y="41660"/>
                  <a:pt x="8101" y="41976"/>
                  <a:pt x="8705" y="42133"/>
                </a:cubicBezTo>
                <a:cubicBezTo>
                  <a:pt x="8653" y="42712"/>
                  <a:pt x="12493" y="42896"/>
                  <a:pt x="13702" y="43238"/>
                </a:cubicBezTo>
                <a:cubicBezTo>
                  <a:pt x="14518" y="43238"/>
                  <a:pt x="15333" y="43291"/>
                  <a:pt x="16122" y="43396"/>
                </a:cubicBezTo>
                <a:cubicBezTo>
                  <a:pt x="16122" y="43505"/>
                  <a:pt x="16378" y="43560"/>
                  <a:pt x="16600" y="43560"/>
                </a:cubicBezTo>
                <a:cubicBezTo>
                  <a:pt x="16644" y="43560"/>
                  <a:pt x="16687" y="43558"/>
                  <a:pt x="16727" y="43554"/>
                </a:cubicBezTo>
                <a:lnTo>
                  <a:pt x="16727" y="43554"/>
                </a:lnTo>
                <a:lnTo>
                  <a:pt x="16701" y="43711"/>
                </a:lnTo>
                <a:cubicBezTo>
                  <a:pt x="17856" y="43928"/>
                  <a:pt x="17998" y="44057"/>
                  <a:pt x="18559" y="44057"/>
                </a:cubicBezTo>
                <a:cubicBezTo>
                  <a:pt x="18610" y="44057"/>
                  <a:pt x="18666" y="44056"/>
                  <a:pt x="18726" y="44053"/>
                </a:cubicBezTo>
                <a:cubicBezTo>
                  <a:pt x="18325" y="43729"/>
                  <a:pt x="18685" y="43557"/>
                  <a:pt x="19575" y="43557"/>
                </a:cubicBezTo>
                <a:cubicBezTo>
                  <a:pt x="19912" y="43557"/>
                  <a:pt x="20326" y="43582"/>
                  <a:pt x="20803" y="43633"/>
                </a:cubicBezTo>
                <a:cubicBezTo>
                  <a:pt x="20803" y="43711"/>
                  <a:pt x="21329" y="43764"/>
                  <a:pt x="21198" y="43817"/>
                </a:cubicBezTo>
                <a:cubicBezTo>
                  <a:pt x="21470" y="43886"/>
                  <a:pt x="21625" y="43908"/>
                  <a:pt x="21726" y="43908"/>
                </a:cubicBezTo>
                <a:cubicBezTo>
                  <a:pt x="21893" y="43908"/>
                  <a:pt x="21916" y="43849"/>
                  <a:pt x="22079" y="43849"/>
                </a:cubicBezTo>
                <a:cubicBezTo>
                  <a:pt x="22152" y="43849"/>
                  <a:pt x="22253" y="43861"/>
                  <a:pt x="22408" y="43896"/>
                </a:cubicBezTo>
                <a:cubicBezTo>
                  <a:pt x="22320" y="43947"/>
                  <a:pt x="22139" y="43963"/>
                  <a:pt x="21916" y="43963"/>
                </a:cubicBezTo>
                <a:cubicBezTo>
                  <a:pt x="21512" y="43963"/>
                  <a:pt x="20969" y="43910"/>
                  <a:pt x="20575" y="43910"/>
                </a:cubicBezTo>
                <a:cubicBezTo>
                  <a:pt x="20405" y="43910"/>
                  <a:pt x="20263" y="43920"/>
                  <a:pt x="20172" y="43948"/>
                </a:cubicBezTo>
                <a:cubicBezTo>
                  <a:pt x="20725" y="44027"/>
                  <a:pt x="20672" y="44106"/>
                  <a:pt x="21145" y="44185"/>
                </a:cubicBezTo>
                <a:cubicBezTo>
                  <a:pt x="21198" y="44132"/>
                  <a:pt x="20935" y="44053"/>
                  <a:pt x="20961" y="44001"/>
                </a:cubicBezTo>
                <a:lnTo>
                  <a:pt x="20961" y="44001"/>
                </a:lnTo>
                <a:cubicBezTo>
                  <a:pt x="21356" y="44159"/>
                  <a:pt x="21592" y="44053"/>
                  <a:pt x="22171" y="44159"/>
                </a:cubicBezTo>
                <a:cubicBezTo>
                  <a:pt x="22171" y="44001"/>
                  <a:pt x="22513" y="44106"/>
                  <a:pt x="22802" y="44001"/>
                </a:cubicBezTo>
                <a:cubicBezTo>
                  <a:pt x="22503" y="43926"/>
                  <a:pt x="22180" y="43709"/>
                  <a:pt x="22573" y="43709"/>
                </a:cubicBezTo>
                <a:cubicBezTo>
                  <a:pt x="22595" y="43709"/>
                  <a:pt x="22618" y="43710"/>
                  <a:pt x="22644" y="43711"/>
                </a:cubicBezTo>
                <a:cubicBezTo>
                  <a:pt x="22539" y="43922"/>
                  <a:pt x="23197" y="43764"/>
                  <a:pt x="23433" y="43974"/>
                </a:cubicBezTo>
                <a:cubicBezTo>
                  <a:pt x="23775" y="43738"/>
                  <a:pt x="24328" y="43738"/>
                  <a:pt x="24301" y="43554"/>
                </a:cubicBezTo>
                <a:lnTo>
                  <a:pt x="24301" y="43554"/>
                </a:lnTo>
                <a:cubicBezTo>
                  <a:pt x="24775" y="43843"/>
                  <a:pt x="25301" y="44001"/>
                  <a:pt x="25879" y="44080"/>
                </a:cubicBezTo>
                <a:cubicBezTo>
                  <a:pt x="25836" y="44045"/>
                  <a:pt x="25868" y="44033"/>
                  <a:pt x="25937" y="44033"/>
                </a:cubicBezTo>
                <a:cubicBezTo>
                  <a:pt x="26075" y="44033"/>
                  <a:pt x="26362" y="44080"/>
                  <a:pt x="26484" y="44080"/>
                </a:cubicBezTo>
                <a:cubicBezTo>
                  <a:pt x="26931" y="43711"/>
                  <a:pt x="28983" y="43922"/>
                  <a:pt x="29430" y="43422"/>
                </a:cubicBezTo>
                <a:cubicBezTo>
                  <a:pt x="30534" y="43790"/>
                  <a:pt x="29824" y="44001"/>
                  <a:pt x="30140" y="44422"/>
                </a:cubicBezTo>
                <a:cubicBezTo>
                  <a:pt x="30797" y="44658"/>
                  <a:pt x="31455" y="44816"/>
                  <a:pt x="32112" y="44948"/>
                </a:cubicBezTo>
                <a:cubicBezTo>
                  <a:pt x="32007" y="44527"/>
                  <a:pt x="33664" y="44343"/>
                  <a:pt x="32454" y="43659"/>
                </a:cubicBezTo>
                <a:cubicBezTo>
                  <a:pt x="33743" y="43659"/>
                  <a:pt x="31902" y="42712"/>
                  <a:pt x="32402" y="42370"/>
                </a:cubicBezTo>
                <a:cubicBezTo>
                  <a:pt x="32586" y="42239"/>
                  <a:pt x="32560" y="41818"/>
                  <a:pt x="31245" y="41502"/>
                </a:cubicBezTo>
                <a:cubicBezTo>
                  <a:pt x="31402" y="41003"/>
                  <a:pt x="30850" y="40319"/>
                  <a:pt x="30824" y="39661"/>
                </a:cubicBezTo>
                <a:lnTo>
                  <a:pt x="30824" y="39661"/>
                </a:lnTo>
                <a:cubicBezTo>
                  <a:pt x="31211" y="39700"/>
                  <a:pt x="31484" y="39824"/>
                  <a:pt x="31591" y="39824"/>
                </a:cubicBezTo>
                <a:cubicBezTo>
                  <a:pt x="31629" y="39824"/>
                  <a:pt x="31646" y="39808"/>
                  <a:pt x="31639" y="39766"/>
                </a:cubicBezTo>
                <a:cubicBezTo>
                  <a:pt x="30613" y="39398"/>
                  <a:pt x="31297" y="39083"/>
                  <a:pt x="30692" y="38793"/>
                </a:cubicBezTo>
                <a:lnTo>
                  <a:pt x="30692" y="38793"/>
                </a:lnTo>
                <a:cubicBezTo>
                  <a:pt x="30482" y="39372"/>
                  <a:pt x="29982" y="39845"/>
                  <a:pt x="29930" y="40477"/>
                </a:cubicBezTo>
                <a:cubicBezTo>
                  <a:pt x="29785" y="40450"/>
                  <a:pt x="29699" y="40450"/>
                  <a:pt x="29617" y="40450"/>
                </a:cubicBezTo>
                <a:cubicBezTo>
                  <a:pt x="29535" y="40450"/>
                  <a:pt x="29456" y="40450"/>
                  <a:pt x="29325" y="40424"/>
                </a:cubicBezTo>
                <a:cubicBezTo>
                  <a:pt x="29708" y="40153"/>
                  <a:pt x="27618" y="39323"/>
                  <a:pt x="27990" y="39323"/>
                </a:cubicBezTo>
                <a:cubicBezTo>
                  <a:pt x="28052" y="39323"/>
                  <a:pt x="28182" y="39346"/>
                  <a:pt x="28404" y="39398"/>
                </a:cubicBezTo>
                <a:cubicBezTo>
                  <a:pt x="28141" y="39319"/>
                  <a:pt x="28956" y="39319"/>
                  <a:pt x="28825" y="39162"/>
                </a:cubicBezTo>
                <a:cubicBezTo>
                  <a:pt x="27037" y="38741"/>
                  <a:pt x="28878" y="38767"/>
                  <a:pt x="28693" y="38504"/>
                </a:cubicBezTo>
                <a:cubicBezTo>
                  <a:pt x="28167" y="38399"/>
                  <a:pt x="28536" y="38320"/>
                  <a:pt x="27904" y="38241"/>
                </a:cubicBezTo>
                <a:cubicBezTo>
                  <a:pt x="27685" y="38215"/>
                  <a:pt x="27548" y="38209"/>
                  <a:pt x="27438" y="38209"/>
                </a:cubicBezTo>
                <a:cubicBezTo>
                  <a:pt x="27350" y="38209"/>
                  <a:pt x="27279" y="38213"/>
                  <a:pt x="27198" y="38213"/>
                </a:cubicBezTo>
                <a:cubicBezTo>
                  <a:pt x="27077" y="38213"/>
                  <a:pt x="26931" y="38204"/>
                  <a:pt x="26668" y="38162"/>
                </a:cubicBezTo>
                <a:cubicBezTo>
                  <a:pt x="25301" y="37689"/>
                  <a:pt x="26274" y="37636"/>
                  <a:pt x="26142" y="37268"/>
                </a:cubicBezTo>
                <a:cubicBezTo>
                  <a:pt x="26353" y="37268"/>
                  <a:pt x="26563" y="37294"/>
                  <a:pt x="26747" y="37373"/>
                </a:cubicBezTo>
                <a:cubicBezTo>
                  <a:pt x="26643" y="37290"/>
                  <a:pt x="26356" y="37057"/>
                  <a:pt x="26743" y="37057"/>
                </a:cubicBezTo>
                <a:cubicBezTo>
                  <a:pt x="26843" y="37057"/>
                  <a:pt x="26989" y="37072"/>
                  <a:pt x="27194" y="37110"/>
                </a:cubicBezTo>
                <a:cubicBezTo>
                  <a:pt x="27355" y="37225"/>
                  <a:pt x="27360" y="37250"/>
                  <a:pt x="27302" y="37250"/>
                </a:cubicBezTo>
                <a:cubicBezTo>
                  <a:pt x="27259" y="37250"/>
                  <a:pt x="27180" y="37236"/>
                  <a:pt x="27104" y="37236"/>
                </a:cubicBezTo>
                <a:cubicBezTo>
                  <a:pt x="27049" y="37236"/>
                  <a:pt x="26995" y="37243"/>
                  <a:pt x="26958" y="37268"/>
                </a:cubicBezTo>
                <a:cubicBezTo>
                  <a:pt x="27285" y="37377"/>
                  <a:pt x="27611" y="37436"/>
                  <a:pt x="27938" y="37436"/>
                </a:cubicBezTo>
                <a:cubicBezTo>
                  <a:pt x="28085" y="37436"/>
                  <a:pt x="28231" y="37424"/>
                  <a:pt x="28378" y="37399"/>
                </a:cubicBezTo>
                <a:cubicBezTo>
                  <a:pt x="28772" y="37584"/>
                  <a:pt x="29824" y="37768"/>
                  <a:pt x="29956" y="37952"/>
                </a:cubicBezTo>
                <a:cubicBezTo>
                  <a:pt x="29995" y="37893"/>
                  <a:pt x="30064" y="37863"/>
                  <a:pt x="30207" y="37863"/>
                </a:cubicBezTo>
                <a:cubicBezTo>
                  <a:pt x="30255" y="37863"/>
                  <a:pt x="30311" y="37866"/>
                  <a:pt x="30377" y="37873"/>
                </a:cubicBezTo>
                <a:cubicBezTo>
                  <a:pt x="30824" y="37978"/>
                  <a:pt x="30824" y="38083"/>
                  <a:pt x="31376" y="38188"/>
                </a:cubicBezTo>
                <a:cubicBezTo>
                  <a:pt x="31139" y="38004"/>
                  <a:pt x="31323" y="37873"/>
                  <a:pt x="31823" y="37794"/>
                </a:cubicBezTo>
                <a:cubicBezTo>
                  <a:pt x="30745" y="37610"/>
                  <a:pt x="31139" y="37426"/>
                  <a:pt x="31245" y="37399"/>
                </a:cubicBezTo>
                <a:lnTo>
                  <a:pt x="31245" y="37399"/>
                </a:lnTo>
                <a:cubicBezTo>
                  <a:pt x="31797" y="37531"/>
                  <a:pt x="31902" y="37662"/>
                  <a:pt x="31613" y="37715"/>
                </a:cubicBezTo>
                <a:cubicBezTo>
                  <a:pt x="32533" y="37794"/>
                  <a:pt x="31876" y="37925"/>
                  <a:pt x="32612" y="38004"/>
                </a:cubicBezTo>
                <a:cubicBezTo>
                  <a:pt x="32905" y="37907"/>
                  <a:pt x="30798" y="37175"/>
                  <a:pt x="31942" y="37175"/>
                </a:cubicBezTo>
                <a:cubicBezTo>
                  <a:pt x="32031" y="37175"/>
                  <a:pt x="32139" y="37180"/>
                  <a:pt x="32270" y="37189"/>
                </a:cubicBezTo>
                <a:cubicBezTo>
                  <a:pt x="31928" y="37478"/>
                  <a:pt x="33033" y="37741"/>
                  <a:pt x="33427" y="38004"/>
                </a:cubicBezTo>
                <a:cubicBezTo>
                  <a:pt x="34318" y="38198"/>
                  <a:pt x="34824" y="38263"/>
                  <a:pt x="35134" y="38263"/>
                </a:cubicBezTo>
                <a:cubicBezTo>
                  <a:pt x="35245" y="38263"/>
                  <a:pt x="35331" y="38255"/>
                  <a:pt x="35400" y="38241"/>
                </a:cubicBezTo>
                <a:lnTo>
                  <a:pt x="34848" y="38136"/>
                </a:lnTo>
                <a:cubicBezTo>
                  <a:pt x="34769" y="38031"/>
                  <a:pt x="34979" y="38057"/>
                  <a:pt x="35058" y="38031"/>
                </a:cubicBezTo>
                <a:cubicBezTo>
                  <a:pt x="35170" y="38068"/>
                  <a:pt x="35294" y="38105"/>
                  <a:pt x="35376" y="38105"/>
                </a:cubicBezTo>
                <a:cubicBezTo>
                  <a:pt x="35410" y="38105"/>
                  <a:pt x="35437" y="38099"/>
                  <a:pt x="35453" y="38083"/>
                </a:cubicBezTo>
                <a:lnTo>
                  <a:pt x="35453" y="38083"/>
                </a:lnTo>
                <a:cubicBezTo>
                  <a:pt x="35952" y="38188"/>
                  <a:pt x="35216" y="38110"/>
                  <a:pt x="35426" y="38215"/>
                </a:cubicBezTo>
                <a:cubicBezTo>
                  <a:pt x="35742" y="38162"/>
                  <a:pt x="35742" y="37978"/>
                  <a:pt x="36294" y="37925"/>
                </a:cubicBezTo>
                <a:cubicBezTo>
                  <a:pt x="36031" y="37557"/>
                  <a:pt x="37241" y="37268"/>
                  <a:pt x="36583" y="36926"/>
                </a:cubicBezTo>
                <a:lnTo>
                  <a:pt x="36583" y="36926"/>
                </a:lnTo>
                <a:cubicBezTo>
                  <a:pt x="36372" y="36990"/>
                  <a:pt x="36552" y="37206"/>
                  <a:pt x="36041" y="37206"/>
                </a:cubicBezTo>
                <a:cubicBezTo>
                  <a:pt x="35917" y="37206"/>
                  <a:pt x="35752" y="37194"/>
                  <a:pt x="35531" y="37163"/>
                </a:cubicBezTo>
                <a:cubicBezTo>
                  <a:pt x="34558" y="36926"/>
                  <a:pt x="36057" y="37031"/>
                  <a:pt x="35163" y="36847"/>
                </a:cubicBezTo>
                <a:lnTo>
                  <a:pt x="35163" y="36847"/>
                </a:lnTo>
                <a:cubicBezTo>
                  <a:pt x="34928" y="36932"/>
                  <a:pt x="35196" y="37053"/>
                  <a:pt x="34869" y="37053"/>
                </a:cubicBezTo>
                <a:cubicBezTo>
                  <a:pt x="34793" y="37053"/>
                  <a:pt x="34686" y="37046"/>
                  <a:pt x="34532" y="37031"/>
                </a:cubicBezTo>
                <a:cubicBezTo>
                  <a:pt x="34532" y="36979"/>
                  <a:pt x="34164" y="36926"/>
                  <a:pt x="34138" y="36873"/>
                </a:cubicBezTo>
                <a:cubicBezTo>
                  <a:pt x="34383" y="36797"/>
                  <a:pt x="34637" y="36756"/>
                  <a:pt x="34895" y="36756"/>
                </a:cubicBezTo>
                <a:cubicBezTo>
                  <a:pt x="35077" y="36756"/>
                  <a:pt x="35261" y="36776"/>
                  <a:pt x="35445" y="36819"/>
                </a:cubicBezTo>
                <a:lnTo>
                  <a:pt x="35445" y="36819"/>
                </a:lnTo>
                <a:cubicBezTo>
                  <a:pt x="35124" y="36743"/>
                  <a:pt x="36026" y="36820"/>
                  <a:pt x="35374" y="36689"/>
                </a:cubicBezTo>
                <a:cubicBezTo>
                  <a:pt x="35032" y="36663"/>
                  <a:pt x="34690" y="36637"/>
                  <a:pt x="34348" y="36584"/>
                </a:cubicBezTo>
                <a:lnTo>
                  <a:pt x="34348" y="36584"/>
                </a:lnTo>
                <a:cubicBezTo>
                  <a:pt x="34384" y="36712"/>
                  <a:pt x="34244" y="36789"/>
                  <a:pt x="33899" y="36789"/>
                </a:cubicBezTo>
                <a:cubicBezTo>
                  <a:pt x="33747" y="36789"/>
                  <a:pt x="33555" y="36774"/>
                  <a:pt x="33322" y="36742"/>
                </a:cubicBezTo>
                <a:cubicBezTo>
                  <a:pt x="32297" y="36295"/>
                  <a:pt x="33454" y="36269"/>
                  <a:pt x="32165" y="35848"/>
                </a:cubicBezTo>
                <a:lnTo>
                  <a:pt x="32165" y="35848"/>
                </a:lnTo>
                <a:cubicBezTo>
                  <a:pt x="32198" y="35850"/>
                  <a:pt x="32232" y="35851"/>
                  <a:pt x="32264" y="35851"/>
                </a:cubicBezTo>
                <a:cubicBezTo>
                  <a:pt x="32670" y="35851"/>
                  <a:pt x="33002" y="35706"/>
                  <a:pt x="32612" y="35585"/>
                </a:cubicBezTo>
                <a:lnTo>
                  <a:pt x="32612" y="35585"/>
                </a:lnTo>
                <a:cubicBezTo>
                  <a:pt x="32624" y="35608"/>
                  <a:pt x="32583" y="35621"/>
                  <a:pt x="32498" y="35621"/>
                </a:cubicBezTo>
                <a:cubicBezTo>
                  <a:pt x="32394" y="35621"/>
                  <a:pt x="32224" y="35602"/>
                  <a:pt x="32007" y="35558"/>
                </a:cubicBezTo>
                <a:cubicBezTo>
                  <a:pt x="32901" y="35164"/>
                  <a:pt x="32823" y="34822"/>
                  <a:pt x="33112" y="34401"/>
                </a:cubicBezTo>
                <a:cubicBezTo>
                  <a:pt x="33690" y="34638"/>
                  <a:pt x="33375" y="34664"/>
                  <a:pt x="33690" y="34875"/>
                </a:cubicBezTo>
                <a:cubicBezTo>
                  <a:pt x="33911" y="34824"/>
                  <a:pt x="34132" y="34795"/>
                  <a:pt x="34353" y="34795"/>
                </a:cubicBezTo>
                <a:cubicBezTo>
                  <a:pt x="34474" y="34795"/>
                  <a:pt x="34595" y="34803"/>
                  <a:pt x="34716" y="34822"/>
                </a:cubicBezTo>
                <a:cubicBezTo>
                  <a:pt x="35137" y="35032"/>
                  <a:pt x="35610" y="35190"/>
                  <a:pt x="36110" y="35269"/>
                </a:cubicBezTo>
                <a:cubicBezTo>
                  <a:pt x="36242" y="35506"/>
                  <a:pt x="36952" y="35743"/>
                  <a:pt x="36452" y="35900"/>
                </a:cubicBezTo>
                <a:cubicBezTo>
                  <a:pt x="36539" y="35905"/>
                  <a:pt x="36613" y="35908"/>
                  <a:pt x="36676" y="35908"/>
                </a:cubicBezTo>
                <a:cubicBezTo>
                  <a:pt x="37262" y="35908"/>
                  <a:pt x="36879" y="35701"/>
                  <a:pt x="36689" y="35558"/>
                </a:cubicBezTo>
                <a:lnTo>
                  <a:pt x="36689" y="35558"/>
                </a:lnTo>
                <a:cubicBezTo>
                  <a:pt x="36794" y="35572"/>
                  <a:pt x="36860" y="35572"/>
                  <a:pt x="36919" y="35572"/>
                </a:cubicBezTo>
                <a:cubicBezTo>
                  <a:pt x="36978" y="35572"/>
                  <a:pt x="37031" y="35572"/>
                  <a:pt x="37109" y="35585"/>
                </a:cubicBezTo>
                <a:cubicBezTo>
                  <a:pt x="38161" y="35953"/>
                  <a:pt x="39056" y="36032"/>
                  <a:pt x="40713" y="36242"/>
                </a:cubicBezTo>
                <a:cubicBezTo>
                  <a:pt x="41712" y="37189"/>
                  <a:pt x="39240" y="37426"/>
                  <a:pt x="40318" y="38399"/>
                </a:cubicBezTo>
                <a:cubicBezTo>
                  <a:pt x="40108" y="38636"/>
                  <a:pt x="38977" y="38714"/>
                  <a:pt x="39240" y="39188"/>
                </a:cubicBezTo>
                <a:cubicBezTo>
                  <a:pt x="38740" y="39083"/>
                  <a:pt x="38793" y="39188"/>
                  <a:pt x="38214" y="39056"/>
                </a:cubicBezTo>
                <a:lnTo>
                  <a:pt x="38214" y="39056"/>
                </a:lnTo>
                <a:cubicBezTo>
                  <a:pt x="38687" y="39477"/>
                  <a:pt x="38030" y="39661"/>
                  <a:pt x="37346" y="39766"/>
                </a:cubicBezTo>
                <a:cubicBezTo>
                  <a:pt x="38714" y="40056"/>
                  <a:pt x="36873" y="40003"/>
                  <a:pt x="37504" y="40266"/>
                </a:cubicBezTo>
                <a:cubicBezTo>
                  <a:pt x="37295" y="40240"/>
                  <a:pt x="37086" y="40214"/>
                  <a:pt x="36903" y="40136"/>
                </a:cubicBezTo>
                <a:lnTo>
                  <a:pt x="36903" y="40136"/>
                </a:lnTo>
                <a:cubicBezTo>
                  <a:pt x="38130" y="40660"/>
                  <a:pt x="35558" y="40398"/>
                  <a:pt x="36215" y="40845"/>
                </a:cubicBezTo>
                <a:cubicBezTo>
                  <a:pt x="36235" y="40828"/>
                  <a:pt x="36268" y="40821"/>
                  <a:pt x="36309" y="40821"/>
                </a:cubicBezTo>
                <a:cubicBezTo>
                  <a:pt x="36512" y="40821"/>
                  <a:pt x="36931" y="40993"/>
                  <a:pt x="37121" y="40993"/>
                </a:cubicBezTo>
                <a:cubicBezTo>
                  <a:pt x="37194" y="40993"/>
                  <a:pt x="37234" y="40967"/>
                  <a:pt x="37215" y="40897"/>
                </a:cubicBezTo>
                <a:cubicBezTo>
                  <a:pt x="36768" y="40766"/>
                  <a:pt x="36452" y="40845"/>
                  <a:pt x="36426" y="40740"/>
                </a:cubicBezTo>
                <a:lnTo>
                  <a:pt x="36426" y="40740"/>
                </a:lnTo>
                <a:cubicBezTo>
                  <a:pt x="36728" y="40799"/>
                  <a:pt x="36942" y="40820"/>
                  <a:pt x="37109" y="40820"/>
                </a:cubicBezTo>
                <a:cubicBezTo>
                  <a:pt x="37542" y="40820"/>
                  <a:pt x="37660" y="40676"/>
                  <a:pt x="38197" y="40676"/>
                </a:cubicBezTo>
                <a:cubicBezTo>
                  <a:pt x="38279" y="40676"/>
                  <a:pt x="38372" y="40679"/>
                  <a:pt x="38477" y="40687"/>
                </a:cubicBezTo>
                <a:cubicBezTo>
                  <a:pt x="37372" y="40292"/>
                  <a:pt x="38477" y="40266"/>
                  <a:pt x="38556" y="39977"/>
                </a:cubicBezTo>
                <a:cubicBezTo>
                  <a:pt x="38802" y="40010"/>
                  <a:pt x="39374" y="40083"/>
                  <a:pt x="39618" y="40083"/>
                </a:cubicBezTo>
                <a:cubicBezTo>
                  <a:pt x="39766" y="40083"/>
                  <a:pt x="39793" y="40056"/>
                  <a:pt x="39555" y="39977"/>
                </a:cubicBezTo>
                <a:lnTo>
                  <a:pt x="39555" y="39977"/>
                </a:lnTo>
                <a:cubicBezTo>
                  <a:pt x="39577" y="40015"/>
                  <a:pt x="39560" y="40031"/>
                  <a:pt x="39517" y="40031"/>
                </a:cubicBezTo>
                <a:cubicBezTo>
                  <a:pt x="39353" y="40031"/>
                  <a:pt x="38811" y="39808"/>
                  <a:pt x="38582" y="39766"/>
                </a:cubicBezTo>
                <a:cubicBezTo>
                  <a:pt x="38582" y="39556"/>
                  <a:pt x="39240" y="39477"/>
                  <a:pt x="39450" y="39319"/>
                </a:cubicBezTo>
                <a:cubicBezTo>
                  <a:pt x="40371" y="39556"/>
                  <a:pt x="40055" y="39477"/>
                  <a:pt x="39818" y="39609"/>
                </a:cubicBezTo>
                <a:cubicBezTo>
                  <a:pt x="40239" y="39661"/>
                  <a:pt x="40634" y="39740"/>
                  <a:pt x="41028" y="39819"/>
                </a:cubicBezTo>
                <a:cubicBezTo>
                  <a:pt x="41317" y="39688"/>
                  <a:pt x="40686" y="39582"/>
                  <a:pt x="40450" y="39451"/>
                </a:cubicBezTo>
                <a:lnTo>
                  <a:pt x="40450" y="39451"/>
                </a:lnTo>
                <a:cubicBezTo>
                  <a:pt x="40707" y="39506"/>
                  <a:pt x="40886" y="39529"/>
                  <a:pt x="41013" y="39529"/>
                </a:cubicBezTo>
                <a:cubicBezTo>
                  <a:pt x="41543" y="39529"/>
                  <a:pt x="41138" y="39130"/>
                  <a:pt x="41712" y="39109"/>
                </a:cubicBezTo>
                <a:cubicBezTo>
                  <a:pt x="41265" y="39030"/>
                  <a:pt x="41081" y="38951"/>
                  <a:pt x="41107" y="38872"/>
                </a:cubicBezTo>
                <a:lnTo>
                  <a:pt x="41107" y="38872"/>
                </a:lnTo>
                <a:cubicBezTo>
                  <a:pt x="41317" y="38951"/>
                  <a:pt x="41528" y="38977"/>
                  <a:pt x="41712" y="38977"/>
                </a:cubicBezTo>
                <a:cubicBezTo>
                  <a:pt x="41738" y="38267"/>
                  <a:pt x="41133" y="37478"/>
                  <a:pt x="41686" y="36926"/>
                </a:cubicBezTo>
                <a:cubicBezTo>
                  <a:pt x="41154" y="36650"/>
                  <a:pt x="40726" y="36115"/>
                  <a:pt x="41665" y="36115"/>
                </a:cubicBezTo>
                <a:cubicBezTo>
                  <a:pt x="41888" y="36115"/>
                  <a:pt x="42187" y="36145"/>
                  <a:pt x="42580" y="36216"/>
                </a:cubicBezTo>
                <a:cubicBezTo>
                  <a:pt x="43711" y="35611"/>
                  <a:pt x="42922" y="34664"/>
                  <a:pt x="43579" y="33902"/>
                </a:cubicBezTo>
                <a:cubicBezTo>
                  <a:pt x="42610" y="33456"/>
                  <a:pt x="42841" y="33141"/>
                  <a:pt x="43259" y="32905"/>
                </a:cubicBezTo>
                <a:lnTo>
                  <a:pt x="43259" y="32905"/>
                </a:lnTo>
                <a:cubicBezTo>
                  <a:pt x="43249" y="32909"/>
                  <a:pt x="43237" y="32911"/>
                  <a:pt x="43222" y="32911"/>
                </a:cubicBezTo>
                <a:cubicBezTo>
                  <a:pt x="43098" y="32911"/>
                  <a:pt x="42823" y="32764"/>
                  <a:pt x="43053" y="32718"/>
                </a:cubicBezTo>
                <a:cubicBezTo>
                  <a:pt x="43139" y="32709"/>
                  <a:pt x="43220" y="32705"/>
                  <a:pt x="43298" y="32705"/>
                </a:cubicBezTo>
                <a:cubicBezTo>
                  <a:pt x="44079" y="32705"/>
                  <a:pt x="44452" y="33131"/>
                  <a:pt x="44451" y="33340"/>
                </a:cubicBezTo>
                <a:lnTo>
                  <a:pt x="44451" y="33340"/>
                </a:lnTo>
                <a:cubicBezTo>
                  <a:pt x="44466" y="33324"/>
                  <a:pt x="44501" y="33317"/>
                  <a:pt x="44552" y="33317"/>
                </a:cubicBezTo>
                <a:cubicBezTo>
                  <a:pt x="44879" y="33317"/>
                  <a:pt x="45860" y="33606"/>
                  <a:pt x="46262" y="33691"/>
                </a:cubicBezTo>
                <a:cubicBezTo>
                  <a:pt x="46735" y="34217"/>
                  <a:pt x="46656" y="34533"/>
                  <a:pt x="47182" y="35006"/>
                </a:cubicBezTo>
                <a:cubicBezTo>
                  <a:pt x="47077" y="35111"/>
                  <a:pt x="46578" y="35032"/>
                  <a:pt x="46551" y="35138"/>
                </a:cubicBezTo>
                <a:cubicBezTo>
                  <a:pt x="47340" y="35427"/>
                  <a:pt x="46130" y="35427"/>
                  <a:pt x="46315" y="35637"/>
                </a:cubicBezTo>
                <a:cubicBezTo>
                  <a:pt x="46393" y="35769"/>
                  <a:pt x="47261" y="36006"/>
                  <a:pt x="47288" y="36111"/>
                </a:cubicBezTo>
                <a:cubicBezTo>
                  <a:pt x="47314" y="36242"/>
                  <a:pt x="46472" y="36216"/>
                  <a:pt x="46472" y="36321"/>
                </a:cubicBezTo>
                <a:cubicBezTo>
                  <a:pt x="46472" y="36426"/>
                  <a:pt x="46788" y="36558"/>
                  <a:pt x="46841" y="36610"/>
                </a:cubicBezTo>
                <a:lnTo>
                  <a:pt x="46788" y="36610"/>
                </a:lnTo>
                <a:lnTo>
                  <a:pt x="46630" y="36558"/>
                </a:lnTo>
                <a:lnTo>
                  <a:pt x="46446" y="36505"/>
                </a:lnTo>
                <a:lnTo>
                  <a:pt x="46446" y="36505"/>
                </a:lnTo>
                <a:cubicBezTo>
                  <a:pt x="46446" y="36637"/>
                  <a:pt x="46998" y="36768"/>
                  <a:pt x="47025" y="36873"/>
                </a:cubicBezTo>
                <a:cubicBezTo>
                  <a:pt x="47025" y="36877"/>
                  <a:pt x="47013" y="36879"/>
                  <a:pt x="46992" y="36879"/>
                </a:cubicBezTo>
                <a:cubicBezTo>
                  <a:pt x="46871" y="36879"/>
                  <a:pt x="46442" y="36821"/>
                  <a:pt x="46420" y="36821"/>
                </a:cubicBezTo>
                <a:cubicBezTo>
                  <a:pt x="46052" y="36900"/>
                  <a:pt x="47104" y="37242"/>
                  <a:pt x="47182" y="37399"/>
                </a:cubicBezTo>
                <a:cubicBezTo>
                  <a:pt x="46737" y="37399"/>
                  <a:pt x="46448" y="37244"/>
                  <a:pt x="46290" y="37244"/>
                </a:cubicBezTo>
                <a:cubicBezTo>
                  <a:pt x="46243" y="37244"/>
                  <a:pt x="46207" y="37258"/>
                  <a:pt x="46183" y="37294"/>
                </a:cubicBezTo>
                <a:cubicBezTo>
                  <a:pt x="46867" y="37399"/>
                  <a:pt x="46735" y="37557"/>
                  <a:pt x="47156" y="37689"/>
                </a:cubicBezTo>
                <a:cubicBezTo>
                  <a:pt x="47076" y="37683"/>
                  <a:pt x="47007" y="37681"/>
                  <a:pt x="46949" y="37681"/>
                </a:cubicBezTo>
                <a:cubicBezTo>
                  <a:pt x="46335" y="37681"/>
                  <a:pt x="46820" y="37961"/>
                  <a:pt x="46527" y="37961"/>
                </a:cubicBezTo>
                <a:cubicBezTo>
                  <a:pt x="46454" y="37961"/>
                  <a:pt x="46331" y="37943"/>
                  <a:pt x="46130" y="37899"/>
                </a:cubicBezTo>
                <a:lnTo>
                  <a:pt x="46130" y="37899"/>
                </a:lnTo>
                <a:cubicBezTo>
                  <a:pt x="46446" y="38215"/>
                  <a:pt x="46919" y="38741"/>
                  <a:pt x="46841" y="38977"/>
                </a:cubicBezTo>
                <a:cubicBezTo>
                  <a:pt x="47051" y="38977"/>
                  <a:pt x="47261" y="38977"/>
                  <a:pt x="47445" y="39056"/>
                </a:cubicBezTo>
                <a:cubicBezTo>
                  <a:pt x="47393" y="39319"/>
                  <a:pt x="47419" y="39425"/>
                  <a:pt x="47814" y="39661"/>
                </a:cubicBezTo>
                <a:cubicBezTo>
                  <a:pt x="47603" y="39609"/>
                  <a:pt x="47577" y="39582"/>
                  <a:pt x="47393" y="39556"/>
                </a:cubicBezTo>
                <a:lnTo>
                  <a:pt x="47393" y="39556"/>
                </a:lnTo>
                <a:cubicBezTo>
                  <a:pt x="47472" y="40003"/>
                  <a:pt x="47577" y="40398"/>
                  <a:pt x="47314" y="40608"/>
                </a:cubicBezTo>
                <a:cubicBezTo>
                  <a:pt x="47577" y="40713"/>
                  <a:pt x="47919" y="40792"/>
                  <a:pt x="48103" y="40871"/>
                </a:cubicBezTo>
                <a:cubicBezTo>
                  <a:pt x="47577" y="40871"/>
                  <a:pt x="47787" y="40950"/>
                  <a:pt x="48287" y="41108"/>
                </a:cubicBezTo>
                <a:cubicBezTo>
                  <a:pt x="48042" y="41108"/>
                  <a:pt x="47597" y="41026"/>
                  <a:pt x="47438" y="41026"/>
                </a:cubicBezTo>
                <a:cubicBezTo>
                  <a:pt x="47358" y="41026"/>
                  <a:pt x="47349" y="41046"/>
                  <a:pt x="47472" y="41108"/>
                </a:cubicBezTo>
                <a:cubicBezTo>
                  <a:pt x="47517" y="41100"/>
                  <a:pt x="47562" y="41096"/>
                  <a:pt x="47606" y="41096"/>
                </a:cubicBezTo>
                <a:cubicBezTo>
                  <a:pt x="47868" y="41096"/>
                  <a:pt x="48099" y="41228"/>
                  <a:pt x="48234" y="41476"/>
                </a:cubicBezTo>
                <a:cubicBezTo>
                  <a:pt x="48128" y="41455"/>
                  <a:pt x="48060" y="41449"/>
                  <a:pt x="48007" y="41449"/>
                </a:cubicBezTo>
                <a:cubicBezTo>
                  <a:pt x="47938" y="41449"/>
                  <a:pt x="47894" y="41459"/>
                  <a:pt x="47825" y="41459"/>
                </a:cubicBezTo>
                <a:cubicBezTo>
                  <a:pt x="47750" y="41459"/>
                  <a:pt x="47645" y="41447"/>
                  <a:pt x="47445" y="41397"/>
                </a:cubicBezTo>
                <a:cubicBezTo>
                  <a:pt x="46972" y="41344"/>
                  <a:pt x="47235" y="41266"/>
                  <a:pt x="46841" y="41187"/>
                </a:cubicBezTo>
                <a:lnTo>
                  <a:pt x="46841" y="41187"/>
                </a:lnTo>
                <a:cubicBezTo>
                  <a:pt x="46867" y="41450"/>
                  <a:pt x="47472" y="41555"/>
                  <a:pt x="48419" y="41739"/>
                </a:cubicBezTo>
                <a:cubicBezTo>
                  <a:pt x="48760" y="41713"/>
                  <a:pt x="48760" y="41555"/>
                  <a:pt x="49076" y="41502"/>
                </a:cubicBezTo>
                <a:cubicBezTo>
                  <a:pt x="47919" y="41213"/>
                  <a:pt x="48655" y="40924"/>
                  <a:pt x="49129" y="40924"/>
                </a:cubicBezTo>
                <a:cubicBezTo>
                  <a:pt x="49129" y="40976"/>
                  <a:pt x="49471" y="41029"/>
                  <a:pt x="49523" y="41081"/>
                </a:cubicBezTo>
                <a:cubicBezTo>
                  <a:pt x="49313" y="41029"/>
                  <a:pt x="49129" y="41003"/>
                  <a:pt x="48918" y="41003"/>
                </a:cubicBezTo>
                <a:cubicBezTo>
                  <a:pt x="50128" y="41450"/>
                  <a:pt x="49418" y="41555"/>
                  <a:pt x="49234" y="41844"/>
                </a:cubicBezTo>
                <a:cubicBezTo>
                  <a:pt x="50049" y="41897"/>
                  <a:pt x="49839" y="42028"/>
                  <a:pt x="50628" y="42160"/>
                </a:cubicBezTo>
                <a:cubicBezTo>
                  <a:pt x="50628" y="41870"/>
                  <a:pt x="50654" y="41581"/>
                  <a:pt x="50733" y="41292"/>
                </a:cubicBezTo>
                <a:lnTo>
                  <a:pt x="50733" y="41292"/>
                </a:lnTo>
                <a:cubicBezTo>
                  <a:pt x="50698" y="41296"/>
                  <a:pt x="50665" y="41298"/>
                  <a:pt x="50634" y="41298"/>
                </a:cubicBezTo>
                <a:cubicBezTo>
                  <a:pt x="50282" y="41298"/>
                  <a:pt x="50113" y="41049"/>
                  <a:pt x="49944" y="40976"/>
                </a:cubicBezTo>
                <a:cubicBezTo>
                  <a:pt x="50233" y="40950"/>
                  <a:pt x="50838" y="40845"/>
                  <a:pt x="50575" y="40740"/>
                </a:cubicBezTo>
                <a:lnTo>
                  <a:pt x="50575" y="40740"/>
                </a:lnTo>
                <a:cubicBezTo>
                  <a:pt x="50519" y="40747"/>
                  <a:pt x="50462" y="40750"/>
                  <a:pt x="50406" y="40750"/>
                </a:cubicBezTo>
                <a:cubicBezTo>
                  <a:pt x="50254" y="40750"/>
                  <a:pt x="50105" y="40725"/>
                  <a:pt x="49970" y="40687"/>
                </a:cubicBezTo>
                <a:cubicBezTo>
                  <a:pt x="50864" y="40687"/>
                  <a:pt x="50523" y="40371"/>
                  <a:pt x="50812" y="40187"/>
                </a:cubicBezTo>
                <a:lnTo>
                  <a:pt x="50812" y="40187"/>
                </a:lnTo>
                <a:cubicBezTo>
                  <a:pt x="50680" y="40424"/>
                  <a:pt x="51180" y="40398"/>
                  <a:pt x="51390" y="40608"/>
                </a:cubicBezTo>
                <a:cubicBezTo>
                  <a:pt x="51680" y="40477"/>
                  <a:pt x="51943" y="40450"/>
                  <a:pt x="51233" y="40187"/>
                </a:cubicBezTo>
                <a:lnTo>
                  <a:pt x="51233" y="40187"/>
                </a:lnTo>
                <a:lnTo>
                  <a:pt x="51838" y="40292"/>
                </a:lnTo>
                <a:cubicBezTo>
                  <a:pt x="51206" y="39819"/>
                  <a:pt x="52574" y="39477"/>
                  <a:pt x="51943" y="38899"/>
                </a:cubicBezTo>
                <a:lnTo>
                  <a:pt x="51943" y="38899"/>
                </a:lnTo>
                <a:cubicBezTo>
                  <a:pt x="52153" y="38951"/>
                  <a:pt x="52364" y="38977"/>
                  <a:pt x="52574" y="38977"/>
                </a:cubicBezTo>
                <a:cubicBezTo>
                  <a:pt x="51864" y="38425"/>
                  <a:pt x="53258" y="38083"/>
                  <a:pt x="52469" y="37741"/>
                </a:cubicBezTo>
                <a:lnTo>
                  <a:pt x="52469" y="37741"/>
                </a:lnTo>
                <a:cubicBezTo>
                  <a:pt x="53231" y="37847"/>
                  <a:pt x="53494" y="38083"/>
                  <a:pt x="53047" y="38110"/>
                </a:cubicBezTo>
                <a:cubicBezTo>
                  <a:pt x="53318" y="38150"/>
                  <a:pt x="53496" y="38167"/>
                  <a:pt x="53607" y="38167"/>
                </a:cubicBezTo>
                <a:cubicBezTo>
                  <a:pt x="54068" y="38167"/>
                  <a:pt x="53369" y="37874"/>
                  <a:pt x="53284" y="37768"/>
                </a:cubicBezTo>
                <a:lnTo>
                  <a:pt x="53284" y="37768"/>
                </a:lnTo>
                <a:cubicBezTo>
                  <a:pt x="53284" y="37768"/>
                  <a:pt x="53679" y="37847"/>
                  <a:pt x="53679" y="37847"/>
                </a:cubicBezTo>
                <a:cubicBezTo>
                  <a:pt x="53468" y="37662"/>
                  <a:pt x="52574" y="37426"/>
                  <a:pt x="52521" y="37268"/>
                </a:cubicBezTo>
                <a:cubicBezTo>
                  <a:pt x="52416" y="37031"/>
                  <a:pt x="53468" y="37136"/>
                  <a:pt x="53179" y="36821"/>
                </a:cubicBezTo>
                <a:cubicBezTo>
                  <a:pt x="52206" y="36742"/>
                  <a:pt x="53126" y="36505"/>
                  <a:pt x="52600" y="36321"/>
                </a:cubicBezTo>
                <a:lnTo>
                  <a:pt x="52600" y="36321"/>
                </a:lnTo>
                <a:cubicBezTo>
                  <a:pt x="52574" y="36387"/>
                  <a:pt x="52530" y="36414"/>
                  <a:pt x="52483" y="36414"/>
                </a:cubicBezTo>
                <a:cubicBezTo>
                  <a:pt x="52274" y="36414"/>
                  <a:pt x="51987" y="35897"/>
                  <a:pt x="52707" y="35897"/>
                </a:cubicBezTo>
                <a:cubicBezTo>
                  <a:pt x="52802" y="35897"/>
                  <a:pt x="52915" y="35906"/>
                  <a:pt x="53047" y="35927"/>
                </a:cubicBezTo>
                <a:cubicBezTo>
                  <a:pt x="52968" y="36058"/>
                  <a:pt x="53468" y="36137"/>
                  <a:pt x="53626" y="36269"/>
                </a:cubicBezTo>
                <a:cubicBezTo>
                  <a:pt x="53595" y="36176"/>
                  <a:pt x="53621" y="36143"/>
                  <a:pt x="53713" y="36143"/>
                </a:cubicBezTo>
                <a:cubicBezTo>
                  <a:pt x="53855" y="36143"/>
                  <a:pt x="54156" y="36221"/>
                  <a:pt x="54652" y="36269"/>
                </a:cubicBezTo>
                <a:cubicBezTo>
                  <a:pt x="54441" y="36058"/>
                  <a:pt x="54994" y="36111"/>
                  <a:pt x="55072" y="36006"/>
                </a:cubicBezTo>
                <a:cubicBezTo>
                  <a:pt x="54941" y="35990"/>
                  <a:pt x="54839" y="35983"/>
                  <a:pt x="54756" y="35983"/>
                </a:cubicBezTo>
                <a:cubicBezTo>
                  <a:pt x="54425" y="35983"/>
                  <a:pt x="54404" y="36084"/>
                  <a:pt x="54047" y="36084"/>
                </a:cubicBezTo>
                <a:cubicBezTo>
                  <a:pt x="54047" y="36032"/>
                  <a:pt x="53968" y="35979"/>
                  <a:pt x="53863" y="35927"/>
                </a:cubicBezTo>
                <a:cubicBezTo>
                  <a:pt x="53942" y="35909"/>
                  <a:pt x="54108" y="35909"/>
                  <a:pt x="54264" y="35909"/>
                </a:cubicBezTo>
                <a:lnTo>
                  <a:pt x="54264" y="35909"/>
                </a:lnTo>
                <a:cubicBezTo>
                  <a:pt x="54576" y="35909"/>
                  <a:pt x="54844" y="35909"/>
                  <a:pt x="54283" y="35769"/>
                </a:cubicBezTo>
                <a:lnTo>
                  <a:pt x="54283" y="35769"/>
                </a:lnTo>
                <a:cubicBezTo>
                  <a:pt x="54546" y="35821"/>
                  <a:pt x="54809" y="35848"/>
                  <a:pt x="55072" y="35848"/>
                </a:cubicBezTo>
                <a:cubicBezTo>
                  <a:pt x="55493" y="36558"/>
                  <a:pt x="55809" y="36847"/>
                  <a:pt x="54967" y="37294"/>
                </a:cubicBezTo>
                <a:cubicBezTo>
                  <a:pt x="55546" y="37741"/>
                  <a:pt x="54205" y="37899"/>
                  <a:pt x="55257" y="38451"/>
                </a:cubicBezTo>
                <a:cubicBezTo>
                  <a:pt x="55202" y="38444"/>
                  <a:pt x="55161" y="38440"/>
                  <a:pt x="55128" y="38440"/>
                </a:cubicBezTo>
                <a:cubicBezTo>
                  <a:pt x="54988" y="38440"/>
                  <a:pt x="55018" y="38500"/>
                  <a:pt x="54866" y="38500"/>
                </a:cubicBezTo>
                <a:cubicBezTo>
                  <a:pt x="54817" y="38500"/>
                  <a:pt x="54750" y="38494"/>
                  <a:pt x="54652" y="38478"/>
                </a:cubicBezTo>
                <a:lnTo>
                  <a:pt x="54652" y="38478"/>
                </a:lnTo>
                <a:cubicBezTo>
                  <a:pt x="55204" y="39056"/>
                  <a:pt x="53047" y="39214"/>
                  <a:pt x="54520" y="39872"/>
                </a:cubicBezTo>
                <a:cubicBezTo>
                  <a:pt x="54564" y="39784"/>
                  <a:pt x="54444" y="39642"/>
                  <a:pt x="54720" y="39642"/>
                </a:cubicBezTo>
                <a:cubicBezTo>
                  <a:pt x="54776" y="39642"/>
                  <a:pt x="54848" y="39648"/>
                  <a:pt x="54941" y="39661"/>
                </a:cubicBezTo>
                <a:cubicBezTo>
                  <a:pt x="54899" y="39744"/>
                  <a:pt x="55302" y="40190"/>
                  <a:pt x="54756" y="40190"/>
                </a:cubicBezTo>
                <a:cubicBezTo>
                  <a:pt x="54612" y="40190"/>
                  <a:pt x="54401" y="40159"/>
                  <a:pt x="54099" y="40082"/>
                </a:cubicBezTo>
                <a:lnTo>
                  <a:pt x="54099" y="40082"/>
                </a:lnTo>
                <a:cubicBezTo>
                  <a:pt x="54205" y="40187"/>
                  <a:pt x="54362" y="40292"/>
                  <a:pt x="54283" y="40398"/>
                </a:cubicBezTo>
                <a:cubicBezTo>
                  <a:pt x="54466" y="40443"/>
                  <a:pt x="54572" y="40460"/>
                  <a:pt x="54631" y="40460"/>
                </a:cubicBezTo>
                <a:cubicBezTo>
                  <a:pt x="54813" y="40460"/>
                  <a:pt x="54562" y="40301"/>
                  <a:pt x="54741" y="40301"/>
                </a:cubicBezTo>
                <a:cubicBezTo>
                  <a:pt x="54774" y="40301"/>
                  <a:pt x="54821" y="40306"/>
                  <a:pt x="54888" y="40319"/>
                </a:cubicBezTo>
                <a:cubicBezTo>
                  <a:pt x="54963" y="40493"/>
                  <a:pt x="55298" y="40928"/>
                  <a:pt x="54392" y="40928"/>
                </a:cubicBezTo>
                <a:cubicBezTo>
                  <a:pt x="54342" y="40928"/>
                  <a:pt x="54288" y="40926"/>
                  <a:pt x="54231" y="40924"/>
                </a:cubicBezTo>
                <a:lnTo>
                  <a:pt x="54231" y="40924"/>
                </a:lnTo>
                <a:cubicBezTo>
                  <a:pt x="54205" y="41634"/>
                  <a:pt x="54441" y="42239"/>
                  <a:pt x="53258" y="42475"/>
                </a:cubicBezTo>
                <a:cubicBezTo>
                  <a:pt x="53635" y="42551"/>
                  <a:pt x="53681" y="42572"/>
                  <a:pt x="53588" y="42572"/>
                </a:cubicBezTo>
                <a:cubicBezTo>
                  <a:pt x="53467" y="42572"/>
                  <a:pt x="53109" y="42536"/>
                  <a:pt x="52945" y="42536"/>
                </a:cubicBezTo>
                <a:cubicBezTo>
                  <a:pt x="52884" y="42536"/>
                  <a:pt x="52850" y="42541"/>
                  <a:pt x="52863" y="42554"/>
                </a:cubicBezTo>
                <a:cubicBezTo>
                  <a:pt x="53100" y="42712"/>
                  <a:pt x="53836" y="42712"/>
                  <a:pt x="53863" y="42765"/>
                </a:cubicBezTo>
                <a:cubicBezTo>
                  <a:pt x="53863" y="42844"/>
                  <a:pt x="54020" y="42844"/>
                  <a:pt x="54047" y="42896"/>
                </a:cubicBezTo>
                <a:cubicBezTo>
                  <a:pt x="54126" y="42988"/>
                  <a:pt x="54001" y="43001"/>
                  <a:pt x="53840" y="43001"/>
                </a:cubicBezTo>
                <a:cubicBezTo>
                  <a:pt x="53775" y="43001"/>
                  <a:pt x="53705" y="42999"/>
                  <a:pt x="53640" y="42999"/>
                </a:cubicBezTo>
                <a:cubicBezTo>
                  <a:pt x="53542" y="42999"/>
                  <a:pt x="53455" y="43004"/>
                  <a:pt x="53416" y="43028"/>
                </a:cubicBezTo>
                <a:cubicBezTo>
                  <a:pt x="53968" y="43159"/>
                  <a:pt x="53757" y="43317"/>
                  <a:pt x="53784" y="43475"/>
                </a:cubicBezTo>
                <a:cubicBezTo>
                  <a:pt x="53475" y="43427"/>
                  <a:pt x="53268" y="43407"/>
                  <a:pt x="53133" y="43407"/>
                </a:cubicBezTo>
                <a:cubicBezTo>
                  <a:pt x="52599" y="43407"/>
                  <a:pt x="53189" y="43717"/>
                  <a:pt x="53126" y="43843"/>
                </a:cubicBezTo>
                <a:cubicBezTo>
                  <a:pt x="52837" y="44448"/>
                  <a:pt x="52074" y="45158"/>
                  <a:pt x="52127" y="45658"/>
                </a:cubicBezTo>
                <a:cubicBezTo>
                  <a:pt x="52732" y="45368"/>
                  <a:pt x="52258" y="45158"/>
                  <a:pt x="53205" y="45000"/>
                </a:cubicBezTo>
                <a:cubicBezTo>
                  <a:pt x="52442" y="44395"/>
                  <a:pt x="53705" y="44027"/>
                  <a:pt x="53573" y="43501"/>
                </a:cubicBezTo>
                <a:lnTo>
                  <a:pt x="53573" y="43501"/>
                </a:lnTo>
                <a:cubicBezTo>
                  <a:pt x="53915" y="43554"/>
                  <a:pt x="54231" y="43580"/>
                  <a:pt x="54573" y="43580"/>
                </a:cubicBezTo>
                <a:cubicBezTo>
                  <a:pt x="54888" y="43685"/>
                  <a:pt x="54888" y="43790"/>
                  <a:pt x="55151" y="43896"/>
                </a:cubicBezTo>
                <a:cubicBezTo>
                  <a:pt x="55598" y="43817"/>
                  <a:pt x="54415" y="43185"/>
                  <a:pt x="55651" y="43159"/>
                </a:cubicBezTo>
                <a:cubicBezTo>
                  <a:pt x="54994" y="43001"/>
                  <a:pt x="55388" y="42949"/>
                  <a:pt x="55467" y="42870"/>
                </a:cubicBezTo>
                <a:cubicBezTo>
                  <a:pt x="54126" y="42502"/>
                  <a:pt x="54257" y="41949"/>
                  <a:pt x="54573" y="41765"/>
                </a:cubicBezTo>
                <a:lnTo>
                  <a:pt x="54573" y="41765"/>
                </a:lnTo>
                <a:cubicBezTo>
                  <a:pt x="54911" y="41838"/>
                  <a:pt x="54628" y="42087"/>
                  <a:pt x="54864" y="42087"/>
                </a:cubicBezTo>
                <a:cubicBezTo>
                  <a:pt x="54885" y="42087"/>
                  <a:pt x="54911" y="42085"/>
                  <a:pt x="54941" y="42081"/>
                </a:cubicBezTo>
                <a:cubicBezTo>
                  <a:pt x="54960" y="41988"/>
                  <a:pt x="54952" y="41895"/>
                  <a:pt x="55169" y="41895"/>
                </a:cubicBezTo>
                <a:cubicBezTo>
                  <a:pt x="55259" y="41895"/>
                  <a:pt x="55387" y="41911"/>
                  <a:pt x="55572" y="41949"/>
                </a:cubicBezTo>
                <a:cubicBezTo>
                  <a:pt x="55677" y="42028"/>
                  <a:pt x="55309" y="42133"/>
                  <a:pt x="55756" y="42212"/>
                </a:cubicBezTo>
                <a:cubicBezTo>
                  <a:pt x="55958" y="42157"/>
                  <a:pt x="55853" y="41987"/>
                  <a:pt x="56207" y="41987"/>
                </a:cubicBezTo>
                <a:cubicBezTo>
                  <a:pt x="56361" y="41987"/>
                  <a:pt x="56602" y="42019"/>
                  <a:pt x="56992" y="42107"/>
                </a:cubicBezTo>
                <a:cubicBezTo>
                  <a:pt x="57150" y="41976"/>
                  <a:pt x="56203" y="42028"/>
                  <a:pt x="56177" y="41844"/>
                </a:cubicBezTo>
                <a:lnTo>
                  <a:pt x="56177" y="41844"/>
                </a:lnTo>
                <a:cubicBezTo>
                  <a:pt x="56223" y="41852"/>
                  <a:pt x="56263" y="41855"/>
                  <a:pt x="56295" y="41855"/>
                </a:cubicBezTo>
                <a:cubicBezTo>
                  <a:pt x="56372" y="41855"/>
                  <a:pt x="56406" y="41836"/>
                  <a:pt x="56387" y="41818"/>
                </a:cubicBezTo>
                <a:lnTo>
                  <a:pt x="56387" y="41818"/>
                </a:lnTo>
                <a:cubicBezTo>
                  <a:pt x="56887" y="41870"/>
                  <a:pt x="57361" y="41976"/>
                  <a:pt x="57781" y="42186"/>
                </a:cubicBezTo>
                <a:cubicBezTo>
                  <a:pt x="58334" y="42107"/>
                  <a:pt x="57518" y="41949"/>
                  <a:pt x="57203" y="41870"/>
                </a:cubicBezTo>
                <a:cubicBezTo>
                  <a:pt x="57229" y="41869"/>
                  <a:pt x="57255" y="41869"/>
                  <a:pt x="57280" y="41869"/>
                </a:cubicBezTo>
                <a:cubicBezTo>
                  <a:pt x="57751" y="41869"/>
                  <a:pt x="57965" y="42083"/>
                  <a:pt x="58350" y="42083"/>
                </a:cubicBezTo>
                <a:cubicBezTo>
                  <a:pt x="58370" y="42083"/>
                  <a:pt x="58391" y="42082"/>
                  <a:pt x="58413" y="42081"/>
                </a:cubicBezTo>
                <a:cubicBezTo>
                  <a:pt x="58754" y="41976"/>
                  <a:pt x="58886" y="41818"/>
                  <a:pt x="58860" y="41713"/>
                </a:cubicBezTo>
                <a:lnTo>
                  <a:pt x="58860" y="41713"/>
                </a:lnTo>
                <a:cubicBezTo>
                  <a:pt x="58794" y="41726"/>
                  <a:pt x="58728" y="41732"/>
                  <a:pt x="58659" y="41732"/>
                </a:cubicBezTo>
                <a:cubicBezTo>
                  <a:pt x="58590" y="41732"/>
                  <a:pt x="58518" y="41726"/>
                  <a:pt x="58439" y="41713"/>
                </a:cubicBezTo>
                <a:cubicBezTo>
                  <a:pt x="58550" y="41668"/>
                  <a:pt x="58060" y="41511"/>
                  <a:pt x="58271" y="41511"/>
                </a:cubicBezTo>
                <a:cubicBezTo>
                  <a:pt x="58309" y="41511"/>
                  <a:pt x="58371" y="41516"/>
                  <a:pt x="58465" y="41529"/>
                </a:cubicBezTo>
                <a:cubicBezTo>
                  <a:pt x="58491" y="41581"/>
                  <a:pt x="58413" y="41634"/>
                  <a:pt x="58649" y="41686"/>
                </a:cubicBezTo>
                <a:cubicBezTo>
                  <a:pt x="59211" y="41559"/>
                  <a:pt x="58805" y="41133"/>
                  <a:pt x="59650" y="41133"/>
                </a:cubicBezTo>
                <a:cubicBezTo>
                  <a:pt x="59675" y="41133"/>
                  <a:pt x="59701" y="41133"/>
                  <a:pt x="59728" y="41134"/>
                </a:cubicBezTo>
                <a:cubicBezTo>
                  <a:pt x="59465" y="41003"/>
                  <a:pt x="59123" y="41108"/>
                  <a:pt x="58912" y="40976"/>
                </a:cubicBezTo>
                <a:cubicBezTo>
                  <a:pt x="58649" y="40687"/>
                  <a:pt x="59649" y="40871"/>
                  <a:pt x="59754" y="40740"/>
                </a:cubicBezTo>
                <a:cubicBezTo>
                  <a:pt x="59465" y="40687"/>
                  <a:pt x="58728" y="40608"/>
                  <a:pt x="58781" y="40529"/>
                </a:cubicBezTo>
                <a:cubicBezTo>
                  <a:pt x="58863" y="40447"/>
                  <a:pt x="58624" y="40236"/>
                  <a:pt x="58968" y="40236"/>
                </a:cubicBezTo>
                <a:cubicBezTo>
                  <a:pt x="59064" y="40236"/>
                  <a:pt x="59206" y="40252"/>
                  <a:pt x="59412" y="40292"/>
                </a:cubicBezTo>
                <a:cubicBezTo>
                  <a:pt x="59532" y="40340"/>
                  <a:pt x="59564" y="40562"/>
                  <a:pt x="59728" y="40562"/>
                </a:cubicBezTo>
                <a:cubicBezTo>
                  <a:pt x="59744" y="40562"/>
                  <a:pt x="59761" y="40560"/>
                  <a:pt x="59780" y="40555"/>
                </a:cubicBezTo>
                <a:cubicBezTo>
                  <a:pt x="59412" y="40266"/>
                  <a:pt x="59885" y="40187"/>
                  <a:pt x="59017" y="39951"/>
                </a:cubicBezTo>
                <a:cubicBezTo>
                  <a:pt x="59061" y="39929"/>
                  <a:pt x="59121" y="39920"/>
                  <a:pt x="59191" y="39920"/>
                </a:cubicBezTo>
                <a:cubicBezTo>
                  <a:pt x="59471" y="39920"/>
                  <a:pt x="59913" y="40060"/>
                  <a:pt x="60135" y="40060"/>
                </a:cubicBezTo>
                <a:cubicBezTo>
                  <a:pt x="60190" y="40060"/>
                  <a:pt x="60232" y="40051"/>
                  <a:pt x="60254" y="40029"/>
                </a:cubicBezTo>
                <a:cubicBezTo>
                  <a:pt x="60122" y="39951"/>
                  <a:pt x="59465" y="39898"/>
                  <a:pt x="59438" y="39819"/>
                </a:cubicBezTo>
                <a:cubicBezTo>
                  <a:pt x="59773" y="39819"/>
                  <a:pt x="60542" y="39602"/>
                  <a:pt x="60067" y="39602"/>
                </a:cubicBezTo>
                <a:cubicBezTo>
                  <a:pt x="60019" y="39602"/>
                  <a:pt x="59959" y="39604"/>
                  <a:pt x="59885" y="39609"/>
                </a:cubicBezTo>
                <a:cubicBezTo>
                  <a:pt x="60069" y="39477"/>
                  <a:pt x="60043" y="39425"/>
                  <a:pt x="60122" y="39214"/>
                </a:cubicBezTo>
                <a:cubicBezTo>
                  <a:pt x="59833" y="39162"/>
                  <a:pt x="59570" y="39109"/>
                  <a:pt x="59307" y="39030"/>
                </a:cubicBezTo>
                <a:cubicBezTo>
                  <a:pt x="60122" y="38504"/>
                  <a:pt x="59254" y="37768"/>
                  <a:pt x="59885" y="37294"/>
                </a:cubicBezTo>
                <a:cubicBezTo>
                  <a:pt x="59543" y="37215"/>
                  <a:pt x="59359" y="37268"/>
                  <a:pt x="59280" y="37189"/>
                </a:cubicBezTo>
                <a:cubicBezTo>
                  <a:pt x="59596" y="37005"/>
                  <a:pt x="59938" y="36873"/>
                  <a:pt x="59123" y="36610"/>
                </a:cubicBezTo>
                <a:lnTo>
                  <a:pt x="59123" y="36610"/>
                </a:lnTo>
                <a:cubicBezTo>
                  <a:pt x="59333" y="36637"/>
                  <a:pt x="59517" y="36689"/>
                  <a:pt x="59728" y="36742"/>
                </a:cubicBezTo>
                <a:cubicBezTo>
                  <a:pt x="59359" y="36532"/>
                  <a:pt x="59833" y="36374"/>
                  <a:pt x="60175" y="36295"/>
                </a:cubicBezTo>
                <a:cubicBezTo>
                  <a:pt x="60964" y="36532"/>
                  <a:pt x="60254" y="36610"/>
                  <a:pt x="61542" y="36873"/>
                </a:cubicBezTo>
                <a:cubicBezTo>
                  <a:pt x="61463" y="36584"/>
                  <a:pt x="59806" y="36190"/>
                  <a:pt x="60201" y="35927"/>
                </a:cubicBezTo>
                <a:cubicBezTo>
                  <a:pt x="59964" y="35861"/>
                  <a:pt x="59774" y="35861"/>
                  <a:pt x="59635" y="35861"/>
                </a:cubicBezTo>
                <a:cubicBezTo>
                  <a:pt x="59497" y="35861"/>
                  <a:pt x="59412" y="35861"/>
                  <a:pt x="59386" y="35795"/>
                </a:cubicBezTo>
                <a:cubicBezTo>
                  <a:pt x="59649" y="35716"/>
                  <a:pt x="59543" y="35690"/>
                  <a:pt x="59202" y="35532"/>
                </a:cubicBezTo>
                <a:lnTo>
                  <a:pt x="59202" y="35532"/>
                </a:lnTo>
                <a:cubicBezTo>
                  <a:pt x="59360" y="35569"/>
                  <a:pt x="59519" y="35588"/>
                  <a:pt x="59678" y="35588"/>
                </a:cubicBezTo>
                <a:cubicBezTo>
                  <a:pt x="59861" y="35588"/>
                  <a:pt x="60044" y="35562"/>
                  <a:pt x="60227" y="35506"/>
                </a:cubicBezTo>
                <a:cubicBezTo>
                  <a:pt x="59491" y="35059"/>
                  <a:pt x="60885" y="34980"/>
                  <a:pt x="59675" y="34506"/>
                </a:cubicBezTo>
                <a:cubicBezTo>
                  <a:pt x="60280" y="33980"/>
                  <a:pt x="60175" y="33034"/>
                  <a:pt x="59438" y="32402"/>
                </a:cubicBezTo>
                <a:lnTo>
                  <a:pt x="59438" y="32402"/>
                </a:lnTo>
                <a:cubicBezTo>
                  <a:pt x="59490" y="32408"/>
                  <a:pt x="59533" y="32410"/>
                  <a:pt x="59570" y="32410"/>
                </a:cubicBezTo>
                <a:cubicBezTo>
                  <a:pt x="59814" y="32410"/>
                  <a:pt x="59797" y="32309"/>
                  <a:pt x="60073" y="32309"/>
                </a:cubicBezTo>
                <a:cubicBezTo>
                  <a:pt x="60164" y="32309"/>
                  <a:pt x="60288" y="32320"/>
                  <a:pt x="60464" y="32350"/>
                </a:cubicBezTo>
                <a:cubicBezTo>
                  <a:pt x="59728" y="32034"/>
                  <a:pt x="60990" y="32087"/>
                  <a:pt x="60096" y="31798"/>
                </a:cubicBezTo>
                <a:lnTo>
                  <a:pt x="60096" y="31798"/>
                </a:lnTo>
                <a:cubicBezTo>
                  <a:pt x="60080" y="31813"/>
                  <a:pt x="60054" y="31839"/>
                  <a:pt x="59960" y="31839"/>
                </a:cubicBezTo>
                <a:cubicBezTo>
                  <a:pt x="59899" y="31839"/>
                  <a:pt x="59809" y="31828"/>
                  <a:pt x="59675" y="31798"/>
                </a:cubicBezTo>
                <a:cubicBezTo>
                  <a:pt x="59517" y="31692"/>
                  <a:pt x="59570" y="31692"/>
                  <a:pt x="59491" y="31508"/>
                </a:cubicBezTo>
                <a:lnTo>
                  <a:pt x="59491" y="31508"/>
                </a:lnTo>
                <a:cubicBezTo>
                  <a:pt x="59704" y="31525"/>
                  <a:pt x="59927" y="31561"/>
                  <a:pt x="60046" y="31561"/>
                </a:cubicBezTo>
                <a:cubicBezTo>
                  <a:pt x="60118" y="31561"/>
                  <a:pt x="60152" y="31548"/>
                  <a:pt x="60122" y="31508"/>
                </a:cubicBezTo>
                <a:cubicBezTo>
                  <a:pt x="58807" y="31166"/>
                  <a:pt x="60122" y="31061"/>
                  <a:pt x="60359" y="30903"/>
                </a:cubicBezTo>
                <a:cubicBezTo>
                  <a:pt x="60254" y="30890"/>
                  <a:pt x="60155" y="30884"/>
                  <a:pt x="60056" y="30884"/>
                </a:cubicBezTo>
                <a:cubicBezTo>
                  <a:pt x="59958" y="30884"/>
                  <a:pt x="59859" y="30890"/>
                  <a:pt x="59754" y="30903"/>
                </a:cubicBezTo>
                <a:cubicBezTo>
                  <a:pt x="59663" y="30767"/>
                  <a:pt x="59572" y="30514"/>
                  <a:pt x="60223" y="30514"/>
                </a:cubicBezTo>
                <a:cubicBezTo>
                  <a:pt x="60327" y="30514"/>
                  <a:pt x="60450" y="30521"/>
                  <a:pt x="60595" y="30535"/>
                </a:cubicBezTo>
                <a:cubicBezTo>
                  <a:pt x="60806" y="30667"/>
                  <a:pt x="59701" y="30535"/>
                  <a:pt x="60385" y="30719"/>
                </a:cubicBezTo>
                <a:cubicBezTo>
                  <a:pt x="60477" y="30706"/>
                  <a:pt x="60576" y="30699"/>
                  <a:pt x="60678" y="30699"/>
                </a:cubicBezTo>
                <a:cubicBezTo>
                  <a:pt x="60780" y="30699"/>
                  <a:pt x="60885" y="30706"/>
                  <a:pt x="60990" y="30719"/>
                </a:cubicBezTo>
                <a:cubicBezTo>
                  <a:pt x="59859" y="30114"/>
                  <a:pt x="60280" y="29588"/>
                  <a:pt x="60464" y="29325"/>
                </a:cubicBezTo>
                <a:cubicBezTo>
                  <a:pt x="60517" y="29220"/>
                  <a:pt x="59833" y="29089"/>
                  <a:pt x="59859" y="29036"/>
                </a:cubicBezTo>
                <a:cubicBezTo>
                  <a:pt x="59911" y="28932"/>
                  <a:pt x="60783" y="28956"/>
                  <a:pt x="60502" y="28704"/>
                </a:cubicBezTo>
                <a:lnTo>
                  <a:pt x="60502" y="28704"/>
                </a:lnTo>
                <a:cubicBezTo>
                  <a:pt x="60506" y="28707"/>
                  <a:pt x="60509" y="28708"/>
                  <a:pt x="60512" y="28708"/>
                </a:cubicBezTo>
                <a:cubicBezTo>
                  <a:pt x="60533" y="28708"/>
                  <a:pt x="60512" y="28622"/>
                  <a:pt x="60490" y="28536"/>
                </a:cubicBezTo>
                <a:cubicBezTo>
                  <a:pt x="60490" y="28484"/>
                  <a:pt x="60096" y="28037"/>
                  <a:pt x="60937" y="28037"/>
                </a:cubicBezTo>
                <a:cubicBezTo>
                  <a:pt x="61396" y="28085"/>
                  <a:pt x="61234" y="28332"/>
                  <a:pt x="61448" y="28332"/>
                </a:cubicBezTo>
                <a:cubicBezTo>
                  <a:pt x="61467" y="28332"/>
                  <a:pt x="61490" y="28330"/>
                  <a:pt x="61516" y="28326"/>
                </a:cubicBezTo>
                <a:cubicBezTo>
                  <a:pt x="61463" y="28168"/>
                  <a:pt x="61227" y="28089"/>
                  <a:pt x="61542" y="27984"/>
                </a:cubicBezTo>
                <a:cubicBezTo>
                  <a:pt x="60490" y="27879"/>
                  <a:pt x="60727" y="27668"/>
                  <a:pt x="61148" y="27668"/>
                </a:cubicBezTo>
                <a:cubicBezTo>
                  <a:pt x="61463" y="27826"/>
                  <a:pt x="61490" y="28010"/>
                  <a:pt x="62147" y="28168"/>
                </a:cubicBezTo>
                <a:cubicBezTo>
                  <a:pt x="61888" y="27930"/>
                  <a:pt x="61272" y="27496"/>
                  <a:pt x="62072" y="27496"/>
                </a:cubicBezTo>
                <a:cubicBezTo>
                  <a:pt x="62239" y="27496"/>
                  <a:pt x="62468" y="27515"/>
                  <a:pt x="62774" y="27559"/>
                </a:cubicBezTo>
                <a:lnTo>
                  <a:pt x="62774" y="27559"/>
                </a:lnTo>
                <a:cubicBezTo>
                  <a:pt x="62619" y="27534"/>
                  <a:pt x="62587" y="27479"/>
                  <a:pt x="62721" y="27479"/>
                </a:cubicBezTo>
                <a:cubicBezTo>
                  <a:pt x="62744" y="27479"/>
                  <a:pt x="62772" y="27481"/>
                  <a:pt x="62805" y="27484"/>
                </a:cubicBezTo>
                <a:cubicBezTo>
                  <a:pt x="63304" y="27721"/>
                  <a:pt x="63725" y="27721"/>
                  <a:pt x="64199" y="27931"/>
                </a:cubicBezTo>
                <a:cubicBezTo>
                  <a:pt x="62489" y="27169"/>
                  <a:pt x="65382" y="27142"/>
                  <a:pt x="62884" y="26327"/>
                </a:cubicBezTo>
                <a:lnTo>
                  <a:pt x="62884" y="26327"/>
                </a:lnTo>
                <a:cubicBezTo>
                  <a:pt x="63252" y="26380"/>
                  <a:pt x="63304" y="26432"/>
                  <a:pt x="63673" y="26485"/>
                </a:cubicBezTo>
                <a:cubicBezTo>
                  <a:pt x="63699" y="26380"/>
                  <a:pt x="63041" y="26301"/>
                  <a:pt x="63304" y="26169"/>
                </a:cubicBezTo>
                <a:lnTo>
                  <a:pt x="63304" y="26169"/>
                </a:lnTo>
                <a:cubicBezTo>
                  <a:pt x="63488" y="26196"/>
                  <a:pt x="63600" y="26196"/>
                  <a:pt x="63709" y="26196"/>
                </a:cubicBezTo>
                <a:cubicBezTo>
                  <a:pt x="63817" y="26196"/>
                  <a:pt x="63922" y="26196"/>
                  <a:pt x="64093" y="26222"/>
                </a:cubicBezTo>
                <a:cubicBezTo>
                  <a:pt x="64041" y="26064"/>
                  <a:pt x="63883" y="25933"/>
                  <a:pt x="63725" y="25906"/>
                </a:cubicBezTo>
                <a:lnTo>
                  <a:pt x="63725" y="25906"/>
                </a:lnTo>
                <a:cubicBezTo>
                  <a:pt x="63777" y="26027"/>
                  <a:pt x="63603" y="26080"/>
                  <a:pt x="63292" y="26080"/>
                </a:cubicBezTo>
                <a:cubicBezTo>
                  <a:pt x="63128" y="26080"/>
                  <a:pt x="62926" y="26065"/>
                  <a:pt x="62699" y="26038"/>
                </a:cubicBezTo>
                <a:cubicBezTo>
                  <a:pt x="63015" y="25827"/>
                  <a:pt x="62095" y="25564"/>
                  <a:pt x="63120" y="25459"/>
                </a:cubicBezTo>
                <a:lnTo>
                  <a:pt x="63120" y="25459"/>
                </a:lnTo>
                <a:cubicBezTo>
                  <a:pt x="62910" y="25591"/>
                  <a:pt x="63725" y="25670"/>
                  <a:pt x="63515" y="25801"/>
                </a:cubicBezTo>
                <a:cubicBezTo>
                  <a:pt x="63830" y="25801"/>
                  <a:pt x="64298" y="25860"/>
                  <a:pt x="64559" y="25860"/>
                </a:cubicBezTo>
                <a:cubicBezTo>
                  <a:pt x="64689" y="25860"/>
                  <a:pt x="64768" y="25845"/>
                  <a:pt x="64751" y="25801"/>
                </a:cubicBezTo>
                <a:cubicBezTo>
                  <a:pt x="64462" y="25775"/>
                  <a:pt x="64199" y="25722"/>
                  <a:pt x="63936" y="25643"/>
                </a:cubicBezTo>
                <a:lnTo>
                  <a:pt x="63936" y="25643"/>
                </a:lnTo>
                <a:cubicBezTo>
                  <a:pt x="64063" y="25665"/>
                  <a:pt x="64178" y="25675"/>
                  <a:pt x="64283" y="25675"/>
                </a:cubicBezTo>
                <a:cubicBezTo>
                  <a:pt x="64938" y="25675"/>
                  <a:pt x="65175" y="25295"/>
                  <a:pt x="65198" y="25091"/>
                </a:cubicBezTo>
                <a:cubicBezTo>
                  <a:pt x="64944" y="25038"/>
                  <a:pt x="64795" y="25024"/>
                  <a:pt x="64685" y="25024"/>
                </a:cubicBezTo>
                <a:cubicBezTo>
                  <a:pt x="64547" y="25024"/>
                  <a:pt x="64470" y="25047"/>
                  <a:pt x="64325" y="25047"/>
                </a:cubicBezTo>
                <a:cubicBezTo>
                  <a:pt x="64238" y="25047"/>
                  <a:pt x="64126" y="25038"/>
                  <a:pt x="63962" y="25012"/>
                </a:cubicBezTo>
                <a:cubicBezTo>
                  <a:pt x="64199" y="24986"/>
                  <a:pt x="64199" y="24907"/>
                  <a:pt x="64172" y="24802"/>
                </a:cubicBezTo>
                <a:lnTo>
                  <a:pt x="64172" y="24802"/>
                </a:lnTo>
                <a:cubicBezTo>
                  <a:pt x="64567" y="24907"/>
                  <a:pt x="64988" y="24986"/>
                  <a:pt x="65408" y="24986"/>
                </a:cubicBezTo>
                <a:cubicBezTo>
                  <a:pt x="65592" y="24881"/>
                  <a:pt x="64751" y="24854"/>
                  <a:pt x="64803" y="24749"/>
                </a:cubicBezTo>
                <a:lnTo>
                  <a:pt x="64803" y="24749"/>
                </a:lnTo>
                <a:cubicBezTo>
                  <a:pt x="64933" y="24767"/>
                  <a:pt x="65030" y="24774"/>
                  <a:pt x="65106" y="24774"/>
                </a:cubicBezTo>
                <a:cubicBezTo>
                  <a:pt x="65436" y="24774"/>
                  <a:pt x="65354" y="24637"/>
                  <a:pt x="65684" y="24637"/>
                </a:cubicBezTo>
                <a:cubicBezTo>
                  <a:pt x="65725" y="24637"/>
                  <a:pt x="65773" y="24639"/>
                  <a:pt x="65829" y="24644"/>
                </a:cubicBezTo>
                <a:cubicBezTo>
                  <a:pt x="65432" y="24485"/>
                  <a:pt x="65467" y="24432"/>
                  <a:pt x="65672" y="24432"/>
                </a:cubicBezTo>
                <a:cubicBezTo>
                  <a:pt x="65807" y="24432"/>
                  <a:pt x="66015" y="24455"/>
                  <a:pt x="66224" y="24486"/>
                </a:cubicBezTo>
                <a:cubicBezTo>
                  <a:pt x="65671" y="24276"/>
                  <a:pt x="65882" y="24249"/>
                  <a:pt x="65251" y="24039"/>
                </a:cubicBezTo>
                <a:cubicBezTo>
                  <a:pt x="65514" y="24039"/>
                  <a:pt x="65803" y="24092"/>
                  <a:pt x="66066" y="24144"/>
                </a:cubicBezTo>
                <a:cubicBezTo>
                  <a:pt x="65855" y="23960"/>
                  <a:pt x="65934" y="23986"/>
                  <a:pt x="66276" y="23908"/>
                </a:cubicBezTo>
                <a:cubicBezTo>
                  <a:pt x="66040" y="23802"/>
                  <a:pt x="65698" y="23723"/>
                  <a:pt x="65461" y="23645"/>
                </a:cubicBezTo>
                <a:cubicBezTo>
                  <a:pt x="65715" y="23629"/>
                  <a:pt x="65720" y="23574"/>
                  <a:pt x="65782" y="23574"/>
                </a:cubicBezTo>
                <a:cubicBezTo>
                  <a:pt x="65823" y="23574"/>
                  <a:pt x="65889" y="23598"/>
                  <a:pt x="66066" y="23671"/>
                </a:cubicBezTo>
                <a:cubicBezTo>
                  <a:pt x="66513" y="23276"/>
                  <a:pt x="64199" y="22856"/>
                  <a:pt x="64698" y="22698"/>
                </a:cubicBezTo>
                <a:cubicBezTo>
                  <a:pt x="63199" y="22487"/>
                  <a:pt x="63804" y="22356"/>
                  <a:pt x="64304" y="22277"/>
                </a:cubicBezTo>
                <a:cubicBezTo>
                  <a:pt x="64080" y="22224"/>
                  <a:pt x="63890" y="22224"/>
                  <a:pt x="63748" y="22224"/>
                </a:cubicBezTo>
                <a:cubicBezTo>
                  <a:pt x="63607" y="22224"/>
                  <a:pt x="63515" y="22224"/>
                  <a:pt x="63488" y="22172"/>
                </a:cubicBezTo>
                <a:cubicBezTo>
                  <a:pt x="63962" y="22119"/>
                  <a:pt x="63883" y="22014"/>
                  <a:pt x="63699" y="21856"/>
                </a:cubicBezTo>
                <a:lnTo>
                  <a:pt x="63699" y="21856"/>
                </a:lnTo>
                <a:cubicBezTo>
                  <a:pt x="64067" y="21882"/>
                  <a:pt x="64383" y="21961"/>
                  <a:pt x="64725" y="22067"/>
                </a:cubicBezTo>
                <a:cubicBezTo>
                  <a:pt x="64383" y="21935"/>
                  <a:pt x="64777" y="21856"/>
                  <a:pt x="64540" y="21804"/>
                </a:cubicBezTo>
                <a:lnTo>
                  <a:pt x="64540" y="21804"/>
                </a:lnTo>
                <a:cubicBezTo>
                  <a:pt x="64392" y="21822"/>
                  <a:pt x="64243" y="21841"/>
                  <a:pt x="64094" y="21841"/>
                </a:cubicBezTo>
                <a:cubicBezTo>
                  <a:pt x="64032" y="21841"/>
                  <a:pt x="63971" y="21838"/>
                  <a:pt x="63909" y="21830"/>
                </a:cubicBezTo>
                <a:cubicBezTo>
                  <a:pt x="63909" y="21751"/>
                  <a:pt x="63594" y="21672"/>
                  <a:pt x="63725" y="21567"/>
                </a:cubicBezTo>
                <a:lnTo>
                  <a:pt x="63725" y="21567"/>
                </a:lnTo>
                <a:lnTo>
                  <a:pt x="64330" y="21646"/>
                </a:lnTo>
                <a:cubicBezTo>
                  <a:pt x="63225" y="21172"/>
                  <a:pt x="64277" y="20830"/>
                  <a:pt x="63357" y="20567"/>
                </a:cubicBezTo>
                <a:cubicBezTo>
                  <a:pt x="63277" y="20510"/>
                  <a:pt x="63367" y="20498"/>
                  <a:pt x="63500" y="20498"/>
                </a:cubicBezTo>
                <a:cubicBezTo>
                  <a:pt x="63600" y="20498"/>
                  <a:pt x="63724" y="20505"/>
                  <a:pt x="63820" y="20505"/>
                </a:cubicBezTo>
                <a:cubicBezTo>
                  <a:pt x="63889" y="20505"/>
                  <a:pt x="63943" y="20501"/>
                  <a:pt x="63962" y="20489"/>
                </a:cubicBezTo>
                <a:cubicBezTo>
                  <a:pt x="63751" y="20462"/>
                  <a:pt x="63567" y="20462"/>
                  <a:pt x="63357" y="20462"/>
                </a:cubicBezTo>
                <a:cubicBezTo>
                  <a:pt x="62954" y="20328"/>
                  <a:pt x="64040" y="20098"/>
                  <a:pt x="63686" y="20098"/>
                </a:cubicBezTo>
                <a:cubicBezTo>
                  <a:pt x="63625" y="20098"/>
                  <a:pt x="63520" y="20105"/>
                  <a:pt x="63357" y="20120"/>
                </a:cubicBezTo>
                <a:cubicBezTo>
                  <a:pt x="63436" y="19936"/>
                  <a:pt x="64251" y="19989"/>
                  <a:pt x="63778" y="19805"/>
                </a:cubicBezTo>
                <a:lnTo>
                  <a:pt x="63778" y="19805"/>
                </a:lnTo>
                <a:cubicBezTo>
                  <a:pt x="63695" y="19836"/>
                  <a:pt x="63612" y="19851"/>
                  <a:pt x="63530" y="19851"/>
                </a:cubicBezTo>
                <a:cubicBezTo>
                  <a:pt x="63405" y="19851"/>
                  <a:pt x="63284" y="19816"/>
                  <a:pt x="63173" y="19752"/>
                </a:cubicBezTo>
                <a:lnTo>
                  <a:pt x="63173" y="19752"/>
                </a:lnTo>
                <a:cubicBezTo>
                  <a:pt x="63328" y="19794"/>
                  <a:pt x="63498" y="19821"/>
                  <a:pt x="63618" y="19821"/>
                </a:cubicBezTo>
                <a:cubicBezTo>
                  <a:pt x="63723" y="19821"/>
                  <a:pt x="63790" y="19801"/>
                  <a:pt x="63778" y="19752"/>
                </a:cubicBezTo>
                <a:cubicBezTo>
                  <a:pt x="63567" y="19700"/>
                  <a:pt x="63357" y="19594"/>
                  <a:pt x="63173" y="19463"/>
                </a:cubicBezTo>
                <a:lnTo>
                  <a:pt x="63173" y="19463"/>
                </a:lnTo>
                <a:cubicBezTo>
                  <a:pt x="63294" y="19503"/>
                  <a:pt x="63381" y="19520"/>
                  <a:pt x="63441" y="19520"/>
                </a:cubicBezTo>
                <a:cubicBezTo>
                  <a:pt x="63654" y="19520"/>
                  <a:pt x="63527" y="19314"/>
                  <a:pt x="63383" y="19252"/>
                </a:cubicBezTo>
                <a:cubicBezTo>
                  <a:pt x="63362" y="19274"/>
                  <a:pt x="63375" y="19312"/>
                  <a:pt x="63283" y="19312"/>
                </a:cubicBezTo>
                <a:cubicBezTo>
                  <a:pt x="63262" y="19312"/>
                  <a:pt x="63234" y="19310"/>
                  <a:pt x="63199" y="19305"/>
                </a:cubicBezTo>
                <a:cubicBezTo>
                  <a:pt x="63094" y="19226"/>
                  <a:pt x="62699" y="18963"/>
                  <a:pt x="63199" y="18963"/>
                </a:cubicBezTo>
                <a:cubicBezTo>
                  <a:pt x="63462" y="19016"/>
                  <a:pt x="63225" y="19121"/>
                  <a:pt x="63594" y="19174"/>
                </a:cubicBezTo>
                <a:cubicBezTo>
                  <a:pt x="63962" y="19068"/>
                  <a:pt x="63331" y="18963"/>
                  <a:pt x="63199" y="18805"/>
                </a:cubicBezTo>
                <a:lnTo>
                  <a:pt x="63199" y="18805"/>
                </a:lnTo>
                <a:cubicBezTo>
                  <a:pt x="63277" y="18810"/>
                  <a:pt x="63341" y="18813"/>
                  <a:pt x="63393" y="18813"/>
                </a:cubicBezTo>
                <a:cubicBezTo>
                  <a:pt x="64070" y="18813"/>
                  <a:pt x="62756" y="18418"/>
                  <a:pt x="63449" y="18418"/>
                </a:cubicBezTo>
                <a:cubicBezTo>
                  <a:pt x="63534" y="18418"/>
                  <a:pt x="63650" y="18424"/>
                  <a:pt x="63804" y="18437"/>
                </a:cubicBezTo>
                <a:cubicBezTo>
                  <a:pt x="63015" y="18674"/>
                  <a:pt x="65619" y="19174"/>
                  <a:pt x="63988" y="19174"/>
                </a:cubicBezTo>
                <a:cubicBezTo>
                  <a:pt x="65145" y="19305"/>
                  <a:pt x="64435" y="19358"/>
                  <a:pt x="64803" y="19594"/>
                </a:cubicBezTo>
                <a:cubicBezTo>
                  <a:pt x="65435" y="19621"/>
                  <a:pt x="65277" y="19700"/>
                  <a:pt x="65592" y="19752"/>
                </a:cubicBezTo>
                <a:cubicBezTo>
                  <a:pt x="65777" y="19594"/>
                  <a:pt x="65382" y="19621"/>
                  <a:pt x="65198" y="19542"/>
                </a:cubicBezTo>
                <a:cubicBezTo>
                  <a:pt x="65360" y="19542"/>
                  <a:pt x="65319" y="19464"/>
                  <a:pt x="65531" y="19464"/>
                </a:cubicBezTo>
                <a:cubicBezTo>
                  <a:pt x="65595" y="19464"/>
                  <a:pt x="65681" y="19471"/>
                  <a:pt x="65803" y="19489"/>
                </a:cubicBezTo>
                <a:cubicBezTo>
                  <a:pt x="65855" y="19542"/>
                  <a:pt x="65777" y="19621"/>
                  <a:pt x="66013" y="19647"/>
                </a:cubicBezTo>
                <a:cubicBezTo>
                  <a:pt x="65880" y="19492"/>
                  <a:pt x="66046" y="19430"/>
                  <a:pt x="66415" y="19430"/>
                </a:cubicBezTo>
                <a:cubicBezTo>
                  <a:pt x="66484" y="19430"/>
                  <a:pt x="66561" y="19432"/>
                  <a:pt x="66644" y="19437"/>
                </a:cubicBezTo>
                <a:cubicBezTo>
                  <a:pt x="66197" y="19200"/>
                  <a:pt x="66776" y="19121"/>
                  <a:pt x="66487" y="18648"/>
                </a:cubicBezTo>
                <a:cubicBezTo>
                  <a:pt x="66118" y="18516"/>
                  <a:pt x="65855" y="18648"/>
                  <a:pt x="65671" y="18463"/>
                </a:cubicBezTo>
                <a:cubicBezTo>
                  <a:pt x="66618" y="18069"/>
                  <a:pt x="64830" y="17385"/>
                  <a:pt x="65303" y="17043"/>
                </a:cubicBezTo>
                <a:cubicBezTo>
                  <a:pt x="64698" y="16885"/>
                  <a:pt x="64120" y="16991"/>
                  <a:pt x="64093" y="16780"/>
                </a:cubicBezTo>
                <a:cubicBezTo>
                  <a:pt x="64186" y="16774"/>
                  <a:pt x="64281" y="16771"/>
                  <a:pt x="64376" y="16771"/>
                </a:cubicBezTo>
                <a:cubicBezTo>
                  <a:pt x="64685" y="16771"/>
                  <a:pt x="65002" y="16805"/>
                  <a:pt x="65303" y="16885"/>
                </a:cubicBezTo>
                <a:cubicBezTo>
                  <a:pt x="64514" y="16412"/>
                  <a:pt x="65750" y="16307"/>
                  <a:pt x="65540" y="15886"/>
                </a:cubicBezTo>
                <a:cubicBezTo>
                  <a:pt x="63830" y="15544"/>
                  <a:pt x="65514" y="15176"/>
                  <a:pt x="64146" y="14781"/>
                </a:cubicBezTo>
                <a:lnTo>
                  <a:pt x="64146" y="14781"/>
                </a:lnTo>
                <a:cubicBezTo>
                  <a:pt x="64435" y="14992"/>
                  <a:pt x="64435" y="15229"/>
                  <a:pt x="63725" y="15255"/>
                </a:cubicBezTo>
                <a:cubicBezTo>
                  <a:pt x="63112" y="15080"/>
                  <a:pt x="62864" y="14704"/>
                  <a:pt x="63585" y="14704"/>
                </a:cubicBezTo>
                <a:cubicBezTo>
                  <a:pt x="63731" y="14704"/>
                  <a:pt x="63916" y="14720"/>
                  <a:pt x="64146" y="14755"/>
                </a:cubicBezTo>
                <a:cubicBezTo>
                  <a:pt x="63436" y="14466"/>
                  <a:pt x="64988" y="14413"/>
                  <a:pt x="63751" y="14229"/>
                </a:cubicBezTo>
                <a:lnTo>
                  <a:pt x="63751" y="14229"/>
                </a:lnTo>
                <a:cubicBezTo>
                  <a:pt x="63853" y="14235"/>
                  <a:pt x="63947" y="14238"/>
                  <a:pt x="64033" y="14238"/>
                </a:cubicBezTo>
                <a:cubicBezTo>
                  <a:pt x="65022" y="14238"/>
                  <a:pt x="64982" y="13847"/>
                  <a:pt x="64607" y="13581"/>
                </a:cubicBezTo>
                <a:lnTo>
                  <a:pt x="64607" y="13581"/>
                </a:lnTo>
                <a:cubicBezTo>
                  <a:pt x="64617" y="13586"/>
                  <a:pt x="64629" y="13588"/>
                  <a:pt x="64643" y="13588"/>
                </a:cubicBezTo>
                <a:cubicBezTo>
                  <a:pt x="64716" y="13588"/>
                  <a:pt x="64824" y="13522"/>
                  <a:pt x="64803" y="13440"/>
                </a:cubicBezTo>
                <a:cubicBezTo>
                  <a:pt x="64672" y="12888"/>
                  <a:pt x="64988" y="12283"/>
                  <a:pt x="64014" y="11678"/>
                </a:cubicBezTo>
                <a:lnTo>
                  <a:pt x="64014" y="11678"/>
                </a:lnTo>
                <a:cubicBezTo>
                  <a:pt x="64201" y="11692"/>
                  <a:pt x="64396" y="11715"/>
                  <a:pt x="64517" y="11715"/>
                </a:cubicBezTo>
                <a:cubicBezTo>
                  <a:pt x="64617" y="11715"/>
                  <a:pt x="64667" y="11699"/>
                  <a:pt x="64619" y="11652"/>
                </a:cubicBezTo>
                <a:cubicBezTo>
                  <a:pt x="64120" y="11599"/>
                  <a:pt x="63594" y="11547"/>
                  <a:pt x="63620" y="11441"/>
                </a:cubicBezTo>
                <a:lnTo>
                  <a:pt x="63620" y="11441"/>
                </a:lnTo>
                <a:cubicBezTo>
                  <a:pt x="63922" y="11459"/>
                  <a:pt x="64116" y="11537"/>
                  <a:pt x="64194" y="11537"/>
                </a:cubicBezTo>
                <a:cubicBezTo>
                  <a:pt x="64231" y="11537"/>
                  <a:pt x="64242" y="11519"/>
                  <a:pt x="64225" y="11468"/>
                </a:cubicBezTo>
                <a:cubicBezTo>
                  <a:pt x="63883" y="11389"/>
                  <a:pt x="63620" y="11284"/>
                  <a:pt x="64014" y="11257"/>
                </a:cubicBezTo>
                <a:cubicBezTo>
                  <a:pt x="63896" y="11203"/>
                  <a:pt x="63791" y="11194"/>
                  <a:pt x="63701" y="11194"/>
                </a:cubicBezTo>
                <a:cubicBezTo>
                  <a:pt x="63649" y="11194"/>
                  <a:pt x="63602" y="11197"/>
                  <a:pt x="63561" y="11197"/>
                </a:cubicBezTo>
                <a:cubicBezTo>
                  <a:pt x="63498" y="11197"/>
                  <a:pt x="63447" y="11189"/>
                  <a:pt x="63410" y="11152"/>
                </a:cubicBezTo>
                <a:cubicBezTo>
                  <a:pt x="63436" y="11073"/>
                  <a:pt x="63541" y="11021"/>
                  <a:pt x="63830" y="11021"/>
                </a:cubicBezTo>
                <a:cubicBezTo>
                  <a:pt x="64093" y="11021"/>
                  <a:pt x="63988" y="11152"/>
                  <a:pt x="64435" y="11178"/>
                </a:cubicBezTo>
                <a:cubicBezTo>
                  <a:pt x="63988" y="10968"/>
                  <a:pt x="64172" y="10968"/>
                  <a:pt x="63830" y="10758"/>
                </a:cubicBezTo>
                <a:cubicBezTo>
                  <a:pt x="63716" y="10745"/>
                  <a:pt x="63638" y="10740"/>
                  <a:pt x="63585" y="10740"/>
                </a:cubicBezTo>
                <a:cubicBezTo>
                  <a:pt x="63347" y="10740"/>
                  <a:pt x="63606" y="10845"/>
                  <a:pt x="63238" y="10845"/>
                </a:cubicBezTo>
                <a:cubicBezTo>
                  <a:pt x="63180" y="10845"/>
                  <a:pt x="63108" y="10842"/>
                  <a:pt x="63015" y="10836"/>
                </a:cubicBezTo>
                <a:cubicBezTo>
                  <a:pt x="60464" y="9732"/>
                  <a:pt x="61200" y="8785"/>
                  <a:pt x="60806" y="7865"/>
                </a:cubicBezTo>
                <a:cubicBezTo>
                  <a:pt x="61251" y="7865"/>
                  <a:pt x="61188" y="8072"/>
                  <a:pt x="61333" y="8072"/>
                </a:cubicBezTo>
                <a:cubicBezTo>
                  <a:pt x="61359" y="8072"/>
                  <a:pt x="61393" y="8065"/>
                  <a:pt x="61437" y="8049"/>
                </a:cubicBezTo>
                <a:cubicBezTo>
                  <a:pt x="60885" y="7628"/>
                  <a:pt x="60254" y="7496"/>
                  <a:pt x="61227" y="7286"/>
                </a:cubicBezTo>
                <a:cubicBezTo>
                  <a:pt x="61227" y="7128"/>
                  <a:pt x="60517" y="7076"/>
                  <a:pt x="60227" y="6944"/>
                </a:cubicBezTo>
                <a:cubicBezTo>
                  <a:pt x="60727" y="6865"/>
                  <a:pt x="59307" y="6339"/>
                  <a:pt x="60622" y="6287"/>
                </a:cubicBezTo>
                <a:cubicBezTo>
                  <a:pt x="59885" y="6208"/>
                  <a:pt x="60701" y="6102"/>
                  <a:pt x="60017" y="5971"/>
                </a:cubicBezTo>
                <a:lnTo>
                  <a:pt x="60017" y="5971"/>
                </a:lnTo>
                <a:cubicBezTo>
                  <a:pt x="60189" y="5983"/>
                  <a:pt x="60313" y="5988"/>
                  <a:pt x="60397" y="5988"/>
                </a:cubicBezTo>
                <a:cubicBezTo>
                  <a:pt x="60687" y="5988"/>
                  <a:pt x="60512" y="5927"/>
                  <a:pt x="60227" y="5866"/>
                </a:cubicBezTo>
                <a:lnTo>
                  <a:pt x="60227" y="5866"/>
                </a:lnTo>
                <a:cubicBezTo>
                  <a:pt x="60378" y="5876"/>
                  <a:pt x="60494" y="5880"/>
                  <a:pt x="60584" y="5880"/>
                </a:cubicBezTo>
                <a:cubicBezTo>
                  <a:pt x="61179" y="5880"/>
                  <a:pt x="60586" y="5682"/>
                  <a:pt x="61227" y="5682"/>
                </a:cubicBezTo>
                <a:cubicBezTo>
                  <a:pt x="60543" y="5550"/>
                  <a:pt x="60701" y="5445"/>
                  <a:pt x="61043" y="5340"/>
                </a:cubicBezTo>
                <a:cubicBezTo>
                  <a:pt x="60927" y="5298"/>
                  <a:pt x="60824" y="5289"/>
                  <a:pt x="60733" y="5289"/>
                </a:cubicBezTo>
                <a:cubicBezTo>
                  <a:pt x="60673" y="5289"/>
                  <a:pt x="60618" y="5293"/>
                  <a:pt x="60569" y="5293"/>
                </a:cubicBezTo>
                <a:cubicBezTo>
                  <a:pt x="60508" y="5293"/>
                  <a:pt x="60455" y="5287"/>
                  <a:pt x="60411" y="5261"/>
                </a:cubicBezTo>
                <a:cubicBezTo>
                  <a:pt x="60911" y="5103"/>
                  <a:pt x="59859" y="4735"/>
                  <a:pt x="61227" y="4735"/>
                </a:cubicBezTo>
                <a:cubicBezTo>
                  <a:pt x="60280" y="4551"/>
                  <a:pt x="60595" y="4051"/>
                  <a:pt x="61437" y="3998"/>
                </a:cubicBezTo>
                <a:cubicBezTo>
                  <a:pt x="60315" y="3896"/>
                  <a:pt x="60504" y="3498"/>
                  <a:pt x="60996" y="3498"/>
                </a:cubicBezTo>
                <a:cubicBezTo>
                  <a:pt x="61011" y="3498"/>
                  <a:pt x="61027" y="3498"/>
                  <a:pt x="61043" y="3499"/>
                </a:cubicBezTo>
                <a:cubicBezTo>
                  <a:pt x="60543" y="3341"/>
                  <a:pt x="60069" y="3157"/>
                  <a:pt x="59596" y="2946"/>
                </a:cubicBezTo>
                <a:lnTo>
                  <a:pt x="59596" y="2946"/>
                </a:lnTo>
                <a:cubicBezTo>
                  <a:pt x="59912" y="2973"/>
                  <a:pt x="60122" y="3025"/>
                  <a:pt x="60411" y="3078"/>
                </a:cubicBezTo>
                <a:cubicBezTo>
                  <a:pt x="60648" y="2368"/>
                  <a:pt x="59491" y="1710"/>
                  <a:pt x="60411" y="869"/>
                </a:cubicBezTo>
                <a:cubicBezTo>
                  <a:pt x="60201" y="869"/>
                  <a:pt x="59991" y="842"/>
                  <a:pt x="59806" y="764"/>
                </a:cubicBezTo>
                <a:cubicBezTo>
                  <a:pt x="60543" y="685"/>
                  <a:pt x="60306" y="474"/>
                  <a:pt x="60122" y="264"/>
                </a:cubicBezTo>
                <a:lnTo>
                  <a:pt x="57965" y="264"/>
                </a:lnTo>
                <a:cubicBezTo>
                  <a:pt x="58018" y="527"/>
                  <a:pt x="57913" y="790"/>
                  <a:pt x="57361" y="974"/>
                </a:cubicBezTo>
                <a:cubicBezTo>
                  <a:pt x="58281" y="1290"/>
                  <a:pt x="58202" y="1684"/>
                  <a:pt x="58386" y="2079"/>
                </a:cubicBezTo>
                <a:cubicBezTo>
                  <a:pt x="57413" y="1947"/>
                  <a:pt x="58150" y="1605"/>
                  <a:pt x="57176" y="1474"/>
                </a:cubicBezTo>
                <a:lnTo>
                  <a:pt x="57176" y="1474"/>
                </a:lnTo>
                <a:cubicBezTo>
                  <a:pt x="57176" y="1631"/>
                  <a:pt x="57597" y="2263"/>
                  <a:pt x="56835" y="2315"/>
                </a:cubicBezTo>
                <a:cubicBezTo>
                  <a:pt x="57229" y="2342"/>
                  <a:pt x="57571" y="2368"/>
                  <a:pt x="57597" y="2447"/>
                </a:cubicBezTo>
                <a:cubicBezTo>
                  <a:pt x="57729" y="2552"/>
                  <a:pt x="57176" y="2499"/>
                  <a:pt x="57176" y="2578"/>
                </a:cubicBezTo>
                <a:cubicBezTo>
                  <a:pt x="58334" y="2710"/>
                  <a:pt x="57676" y="3315"/>
                  <a:pt x="57597" y="3525"/>
                </a:cubicBezTo>
                <a:cubicBezTo>
                  <a:pt x="57663" y="3512"/>
                  <a:pt x="57729" y="3505"/>
                  <a:pt x="57794" y="3505"/>
                </a:cubicBezTo>
                <a:cubicBezTo>
                  <a:pt x="57860" y="3505"/>
                  <a:pt x="57926" y="3512"/>
                  <a:pt x="57992" y="3525"/>
                </a:cubicBezTo>
                <a:cubicBezTo>
                  <a:pt x="57624" y="3578"/>
                  <a:pt x="58754" y="3920"/>
                  <a:pt x="57992" y="3998"/>
                </a:cubicBezTo>
                <a:cubicBezTo>
                  <a:pt x="58071" y="3920"/>
                  <a:pt x="57939" y="3841"/>
                  <a:pt x="57597" y="3814"/>
                </a:cubicBezTo>
                <a:lnTo>
                  <a:pt x="57597" y="3814"/>
                </a:lnTo>
                <a:cubicBezTo>
                  <a:pt x="56861" y="3920"/>
                  <a:pt x="58413" y="3998"/>
                  <a:pt x="58202" y="4156"/>
                </a:cubicBezTo>
                <a:cubicBezTo>
                  <a:pt x="57729" y="4156"/>
                  <a:pt x="57965" y="4051"/>
                  <a:pt x="57597" y="3998"/>
                </a:cubicBezTo>
                <a:lnTo>
                  <a:pt x="57597" y="3998"/>
                </a:lnTo>
                <a:cubicBezTo>
                  <a:pt x="57860" y="4367"/>
                  <a:pt x="57413" y="4893"/>
                  <a:pt x="57808" y="5235"/>
                </a:cubicBezTo>
                <a:cubicBezTo>
                  <a:pt x="57934" y="5255"/>
                  <a:pt x="58018" y="5262"/>
                  <a:pt x="58075" y="5262"/>
                </a:cubicBezTo>
                <a:cubicBezTo>
                  <a:pt x="58247" y="5262"/>
                  <a:pt x="58181" y="5194"/>
                  <a:pt x="58325" y="5194"/>
                </a:cubicBezTo>
                <a:cubicBezTo>
                  <a:pt x="58382" y="5194"/>
                  <a:pt x="58472" y="5204"/>
                  <a:pt x="58623" y="5235"/>
                </a:cubicBezTo>
                <a:cubicBezTo>
                  <a:pt x="58508" y="5258"/>
                  <a:pt x="58776" y="5402"/>
                  <a:pt x="58544" y="5402"/>
                </a:cubicBezTo>
                <a:cubicBezTo>
                  <a:pt x="58511" y="5402"/>
                  <a:pt x="58468" y="5399"/>
                  <a:pt x="58413" y="5392"/>
                </a:cubicBezTo>
                <a:cubicBezTo>
                  <a:pt x="58123" y="5366"/>
                  <a:pt x="58071" y="5313"/>
                  <a:pt x="57808" y="5287"/>
                </a:cubicBezTo>
                <a:lnTo>
                  <a:pt x="57808" y="5287"/>
                </a:lnTo>
                <a:cubicBezTo>
                  <a:pt x="57676" y="5866"/>
                  <a:pt x="58097" y="6471"/>
                  <a:pt x="57808" y="7181"/>
                </a:cubicBezTo>
                <a:cubicBezTo>
                  <a:pt x="56861" y="7207"/>
                  <a:pt x="57992" y="7759"/>
                  <a:pt x="57808" y="7970"/>
                </a:cubicBezTo>
                <a:cubicBezTo>
                  <a:pt x="57545" y="8233"/>
                  <a:pt x="58018" y="8732"/>
                  <a:pt x="58202" y="9127"/>
                </a:cubicBezTo>
                <a:cubicBezTo>
                  <a:pt x="58465" y="9784"/>
                  <a:pt x="57755" y="10363"/>
                  <a:pt x="58781" y="10994"/>
                </a:cubicBezTo>
                <a:cubicBezTo>
                  <a:pt x="58589" y="10978"/>
                  <a:pt x="58368" y="10953"/>
                  <a:pt x="58248" y="10953"/>
                </a:cubicBezTo>
                <a:cubicBezTo>
                  <a:pt x="58170" y="10953"/>
                  <a:pt x="58135" y="10963"/>
                  <a:pt x="58176" y="10994"/>
                </a:cubicBezTo>
                <a:cubicBezTo>
                  <a:pt x="58439" y="11021"/>
                  <a:pt x="58702" y="11047"/>
                  <a:pt x="58991" y="11126"/>
                </a:cubicBezTo>
                <a:cubicBezTo>
                  <a:pt x="58833" y="11284"/>
                  <a:pt x="58439" y="11389"/>
                  <a:pt x="57755" y="11389"/>
                </a:cubicBezTo>
                <a:cubicBezTo>
                  <a:pt x="58150" y="11468"/>
                  <a:pt x="58465" y="11573"/>
                  <a:pt x="58781" y="11652"/>
                </a:cubicBezTo>
                <a:cubicBezTo>
                  <a:pt x="58830" y="11602"/>
                  <a:pt x="58274" y="11413"/>
                  <a:pt x="58691" y="11413"/>
                </a:cubicBezTo>
                <a:cubicBezTo>
                  <a:pt x="58717" y="11413"/>
                  <a:pt x="58747" y="11413"/>
                  <a:pt x="58781" y="11415"/>
                </a:cubicBezTo>
                <a:cubicBezTo>
                  <a:pt x="58860" y="11494"/>
                  <a:pt x="59359" y="11547"/>
                  <a:pt x="59175" y="11652"/>
                </a:cubicBezTo>
                <a:cubicBezTo>
                  <a:pt x="57887" y="11678"/>
                  <a:pt x="58728" y="11678"/>
                  <a:pt x="58360" y="11888"/>
                </a:cubicBezTo>
                <a:cubicBezTo>
                  <a:pt x="58386" y="11810"/>
                  <a:pt x="58202" y="11757"/>
                  <a:pt x="57965" y="11731"/>
                </a:cubicBezTo>
                <a:lnTo>
                  <a:pt x="57965" y="11731"/>
                </a:lnTo>
                <a:cubicBezTo>
                  <a:pt x="58597" y="11967"/>
                  <a:pt x="57492" y="12125"/>
                  <a:pt x="58150" y="12388"/>
                </a:cubicBezTo>
                <a:cubicBezTo>
                  <a:pt x="58491" y="12204"/>
                  <a:pt x="58281" y="12125"/>
                  <a:pt x="58754" y="12020"/>
                </a:cubicBezTo>
                <a:cubicBezTo>
                  <a:pt x="58912" y="12230"/>
                  <a:pt x="58754" y="12257"/>
                  <a:pt x="59175" y="12493"/>
                </a:cubicBezTo>
                <a:cubicBezTo>
                  <a:pt x="58868" y="12493"/>
                  <a:pt x="58625" y="12382"/>
                  <a:pt x="58470" y="12382"/>
                </a:cubicBezTo>
                <a:cubicBezTo>
                  <a:pt x="58426" y="12382"/>
                  <a:pt x="58389" y="12391"/>
                  <a:pt x="58360" y="12414"/>
                </a:cubicBezTo>
                <a:cubicBezTo>
                  <a:pt x="59202" y="12677"/>
                  <a:pt x="56966" y="12756"/>
                  <a:pt x="57939" y="13098"/>
                </a:cubicBezTo>
                <a:cubicBezTo>
                  <a:pt x="57810" y="13043"/>
                  <a:pt x="58016" y="12975"/>
                  <a:pt x="58178" y="12975"/>
                </a:cubicBezTo>
                <a:cubicBezTo>
                  <a:pt x="58248" y="12975"/>
                  <a:pt x="58310" y="12988"/>
                  <a:pt x="58334" y="13019"/>
                </a:cubicBezTo>
                <a:cubicBezTo>
                  <a:pt x="58360" y="13125"/>
                  <a:pt x="58018" y="13125"/>
                  <a:pt x="57939" y="13177"/>
                </a:cubicBezTo>
                <a:cubicBezTo>
                  <a:pt x="59307" y="13466"/>
                  <a:pt x="58044" y="13624"/>
                  <a:pt x="58728" y="13887"/>
                </a:cubicBezTo>
                <a:cubicBezTo>
                  <a:pt x="58439" y="13940"/>
                  <a:pt x="58176" y="13940"/>
                  <a:pt x="57913" y="13940"/>
                </a:cubicBezTo>
                <a:cubicBezTo>
                  <a:pt x="58570" y="14071"/>
                  <a:pt x="58781" y="14440"/>
                  <a:pt x="58702" y="14518"/>
                </a:cubicBezTo>
                <a:cubicBezTo>
                  <a:pt x="58044" y="14466"/>
                  <a:pt x="58544" y="14334"/>
                  <a:pt x="58097" y="14255"/>
                </a:cubicBezTo>
                <a:lnTo>
                  <a:pt x="58097" y="14255"/>
                </a:lnTo>
                <a:cubicBezTo>
                  <a:pt x="58228" y="14676"/>
                  <a:pt x="58912" y="14860"/>
                  <a:pt x="59307" y="15097"/>
                </a:cubicBezTo>
                <a:cubicBezTo>
                  <a:pt x="59323" y="15122"/>
                  <a:pt x="59271" y="15128"/>
                  <a:pt x="59190" y="15128"/>
                </a:cubicBezTo>
                <a:cubicBezTo>
                  <a:pt x="59092" y="15128"/>
                  <a:pt x="58952" y="15118"/>
                  <a:pt x="58843" y="15118"/>
                </a:cubicBezTo>
                <a:cubicBezTo>
                  <a:pt x="58753" y="15118"/>
                  <a:pt x="58684" y="15125"/>
                  <a:pt x="58676" y="15150"/>
                </a:cubicBezTo>
                <a:cubicBezTo>
                  <a:pt x="59570" y="15176"/>
                  <a:pt x="59754" y="15492"/>
                  <a:pt x="59885" y="15702"/>
                </a:cubicBezTo>
                <a:cubicBezTo>
                  <a:pt x="59491" y="15676"/>
                  <a:pt x="59070" y="15623"/>
                  <a:pt x="58676" y="15544"/>
                </a:cubicBezTo>
                <a:cubicBezTo>
                  <a:pt x="58912" y="15518"/>
                  <a:pt x="58754" y="15360"/>
                  <a:pt x="58465" y="15281"/>
                </a:cubicBezTo>
                <a:cubicBezTo>
                  <a:pt x="58414" y="15291"/>
                  <a:pt x="58365" y="15296"/>
                  <a:pt x="58316" y="15296"/>
                </a:cubicBezTo>
                <a:cubicBezTo>
                  <a:pt x="57986" y="15296"/>
                  <a:pt x="57691" y="15090"/>
                  <a:pt x="57255" y="15044"/>
                </a:cubicBezTo>
                <a:cubicBezTo>
                  <a:pt x="57353" y="15008"/>
                  <a:pt x="57451" y="14988"/>
                  <a:pt x="57546" y="14988"/>
                </a:cubicBezTo>
                <a:cubicBezTo>
                  <a:pt x="57655" y="14988"/>
                  <a:pt x="57762" y="15014"/>
                  <a:pt x="57860" y="15071"/>
                </a:cubicBezTo>
                <a:cubicBezTo>
                  <a:pt x="57413" y="14729"/>
                  <a:pt x="57939" y="14413"/>
                  <a:pt x="57492" y="14071"/>
                </a:cubicBezTo>
                <a:lnTo>
                  <a:pt x="57492" y="14071"/>
                </a:lnTo>
                <a:cubicBezTo>
                  <a:pt x="57666" y="14091"/>
                  <a:pt x="57826" y="14153"/>
                  <a:pt x="57961" y="14153"/>
                </a:cubicBezTo>
                <a:cubicBezTo>
                  <a:pt x="58010" y="14153"/>
                  <a:pt x="58055" y="14145"/>
                  <a:pt x="58097" y="14124"/>
                </a:cubicBezTo>
                <a:cubicBezTo>
                  <a:pt x="57387" y="14124"/>
                  <a:pt x="57992" y="13992"/>
                  <a:pt x="57492" y="13966"/>
                </a:cubicBezTo>
                <a:cubicBezTo>
                  <a:pt x="57150" y="13966"/>
                  <a:pt x="56782" y="13887"/>
                  <a:pt x="56493" y="13703"/>
                </a:cubicBezTo>
                <a:lnTo>
                  <a:pt x="56493" y="13703"/>
                </a:lnTo>
                <a:cubicBezTo>
                  <a:pt x="56594" y="13747"/>
                  <a:pt x="56703" y="13766"/>
                  <a:pt x="56816" y="13766"/>
                </a:cubicBezTo>
                <a:cubicBezTo>
                  <a:pt x="56908" y="13766"/>
                  <a:pt x="57003" y="13753"/>
                  <a:pt x="57098" y="13729"/>
                </a:cubicBezTo>
                <a:cubicBezTo>
                  <a:pt x="55835" y="13493"/>
                  <a:pt x="57229" y="13440"/>
                  <a:pt x="56493" y="13256"/>
                </a:cubicBezTo>
                <a:cubicBezTo>
                  <a:pt x="56526" y="13250"/>
                  <a:pt x="56561" y="13247"/>
                  <a:pt x="56596" y="13247"/>
                </a:cubicBezTo>
                <a:cubicBezTo>
                  <a:pt x="56777" y="13247"/>
                  <a:pt x="56965" y="13316"/>
                  <a:pt x="57052" y="13316"/>
                </a:cubicBezTo>
                <a:cubicBezTo>
                  <a:pt x="57094" y="13316"/>
                  <a:pt x="57112" y="13301"/>
                  <a:pt x="57098" y="13256"/>
                </a:cubicBezTo>
                <a:lnTo>
                  <a:pt x="56256" y="13125"/>
                </a:lnTo>
                <a:cubicBezTo>
                  <a:pt x="56151" y="12914"/>
                  <a:pt x="56098" y="12677"/>
                  <a:pt x="56072" y="12441"/>
                </a:cubicBezTo>
                <a:cubicBezTo>
                  <a:pt x="56177" y="12362"/>
                  <a:pt x="55046" y="12441"/>
                  <a:pt x="55257" y="12283"/>
                </a:cubicBezTo>
                <a:lnTo>
                  <a:pt x="55257" y="12283"/>
                </a:lnTo>
                <a:cubicBezTo>
                  <a:pt x="55348" y="12296"/>
                  <a:pt x="55417" y="12302"/>
                  <a:pt x="55470" y="12302"/>
                </a:cubicBezTo>
                <a:cubicBezTo>
                  <a:pt x="55905" y="12302"/>
                  <a:pt x="55180" y="11902"/>
                  <a:pt x="55995" y="11902"/>
                </a:cubicBezTo>
                <a:cubicBezTo>
                  <a:pt x="56075" y="11902"/>
                  <a:pt x="56170" y="11906"/>
                  <a:pt x="56282" y="11915"/>
                </a:cubicBezTo>
                <a:cubicBezTo>
                  <a:pt x="55625" y="11494"/>
                  <a:pt x="56598" y="11441"/>
                  <a:pt x="55677" y="11047"/>
                </a:cubicBezTo>
                <a:cubicBezTo>
                  <a:pt x="56019" y="11047"/>
                  <a:pt x="56361" y="10889"/>
                  <a:pt x="55888" y="10784"/>
                </a:cubicBezTo>
                <a:lnTo>
                  <a:pt x="55888" y="10784"/>
                </a:lnTo>
                <a:cubicBezTo>
                  <a:pt x="55991" y="10835"/>
                  <a:pt x="55792" y="10875"/>
                  <a:pt x="55641" y="10875"/>
                </a:cubicBezTo>
                <a:cubicBezTo>
                  <a:pt x="55560" y="10875"/>
                  <a:pt x="55493" y="10864"/>
                  <a:pt x="55493" y="10836"/>
                </a:cubicBezTo>
                <a:cubicBezTo>
                  <a:pt x="56414" y="10363"/>
                  <a:pt x="55861" y="9521"/>
                  <a:pt x="56309" y="8969"/>
                </a:cubicBezTo>
                <a:lnTo>
                  <a:pt x="56309" y="8969"/>
                </a:lnTo>
                <a:cubicBezTo>
                  <a:pt x="56216" y="8988"/>
                  <a:pt x="56123" y="9006"/>
                  <a:pt x="56030" y="9006"/>
                </a:cubicBezTo>
                <a:cubicBezTo>
                  <a:pt x="55991" y="9006"/>
                  <a:pt x="55953" y="9003"/>
                  <a:pt x="55914" y="8995"/>
                </a:cubicBezTo>
                <a:lnTo>
                  <a:pt x="55914" y="8864"/>
                </a:lnTo>
                <a:cubicBezTo>
                  <a:pt x="56124" y="8864"/>
                  <a:pt x="56309" y="8890"/>
                  <a:pt x="56519" y="8943"/>
                </a:cubicBezTo>
                <a:cubicBezTo>
                  <a:pt x="56019" y="8759"/>
                  <a:pt x="57282" y="8680"/>
                  <a:pt x="56940" y="8548"/>
                </a:cubicBezTo>
                <a:lnTo>
                  <a:pt x="56940" y="8548"/>
                </a:lnTo>
                <a:cubicBezTo>
                  <a:pt x="56887" y="8572"/>
                  <a:pt x="56846" y="8581"/>
                  <a:pt x="56817" y="8581"/>
                </a:cubicBezTo>
                <a:cubicBezTo>
                  <a:pt x="56715" y="8581"/>
                  <a:pt x="56756" y="8469"/>
                  <a:pt x="56940" y="8469"/>
                </a:cubicBezTo>
                <a:cubicBezTo>
                  <a:pt x="56650" y="8469"/>
                  <a:pt x="56387" y="8417"/>
                  <a:pt x="56124" y="8285"/>
                </a:cubicBezTo>
                <a:lnTo>
                  <a:pt x="56124" y="8285"/>
                </a:lnTo>
                <a:cubicBezTo>
                  <a:pt x="56101" y="8332"/>
                  <a:pt x="56182" y="8421"/>
                  <a:pt x="55995" y="8421"/>
                </a:cubicBezTo>
                <a:cubicBezTo>
                  <a:pt x="55972" y="8421"/>
                  <a:pt x="55945" y="8420"/>
                  <a:pt x="55914" y="8417"/>
                </a:cubicBezTo>
                <a:cubicBezTo>
                  <a:pt x="55099" y="8022"/>
                  <a:pt x="56019" y="7628"/>
                  <a:pt x="56151" y="7286"/>
                </a:cubicBezTo>
                <a:cubicBezTo>
                  <a:pt x="56028" y="7237"/>
                  <a:pt x="55913" y="7223"/>
                  <a:pt x="55803" y="7223"/>
                </a:cubicBezTo>
                <a:cubicBezTo>
                  <a:pt x="55670" y="7223"/>
                  <a:pt x="55544" y="7243"/>
                  <a:pt x="55422" y="7243"/>
                </a:cubicBezTo>
                <a:cubicBezTo>
                  <a:pt x="55321" y="7243"/>
                  <a:pt x="55223" y="7230"/>
                  <a:pt x="55125" y="7181"/>
                </a:cubicBezTo>
                <a:cubicBezTo>
                  <a:pt x="55832" y="7130"/>
                  <a:pt x="54260" y="6837"/>
                  <a:pt x="55018" y="6837"/>
                </a:cubicBezTo>
                <a:cubicBezTo>
                  <a:pt x="55050" y="6837"/>
                  <a:pt x="55085" y="6838"/>
                  <a:pt x="55125" y="6839"/>
                </a:cubicBezTo>
                <a:cubicBezTo>
                  <a:pt x="55574" y="6910"/>
                  <a:pt x="55471" y="7192"/>
                  <a:pt x="56092" y="7192"/>
                </a:cubicBezTo>
                <a:cubicBezTo>
                  <a:pt x="56163" y="7192"/>
                  <a:pt x="56243" y="7189"/>
                  <a:pt x="56335" y="7181"/>
                </a:cubicBezTo>
                <a:cubicBezTo>
                  <a:pt x="55809" y="6944"/>
                  <a:pt x="54494" y="6707"/>
                  <a:pt x="55335" y="6550"/>
                </a:cubicBezTo>
                <a:cubicBezTo>
                  <a:pt x="53337" y="6392"/>
                  <a:pt x="54257" y="5971"/>
                  <a:pt x="53284" y="5708"/>
                </a:cubicBezTo>
                <a:cubicBezTo>
                  <a:pt x="53705" y="5655"/>
                  <a:pt x="54310" y="5445"/>
                  <a:pt x="53705" y="5235"/>
                </a:cubicBezTo>
                <a:lnTo>
                  <a:pt x="53705" y="5235"/>
                </a:lnTo>
                <a:cubicBezTo>
                  <a:pt x="53468" y="5498"/>
                  <a:pt x="53021" y="5708"/>
                  <a:pt x="51890" y="5708"/>
                </a:cubicBezTo>
                <a:cubicBezTo>
                  <a:pt x="51838" y="5655"/>
                  <a:pt x="51916" y="5603"/>
                  <a:pt x="51680" y="5576"/>
                </a:cubicBezTo>
                <a:lnTo>
                  <a:pt x="51680" y="5576"/>
                </a:lnTo>
                <a:cubicBezTo>
                  <a:pt x="51338" y="5761"/>
                  <a:pt x="52574" y="5787"/>
                  <a:pt x="52285" y="5971"/>
                </a:cubicBezTo>
                <a:cubicBezTo>
                  <a:pt x="52385" y="5981"/>
                  <a:pt x="52465" y="5986"/>
                  <a:pt x="52528" y="5986"/>
                </a:cubicBezTo>
                <a:cubicBezTo>
                  <a:pt x="52899" y="5986"/>
                  <a:pt x="52721" y="5832"/>
                  <a:pt x="53136" y="5832"/>
                </a:cubicBezTo>
                <a:cubicBezTo>
                  <a:pt x="53185" y="5832"/>
                  <a:pt x="53242" y="5835"/>
                  <a:pt x="53310" y="5839"/>
                </a:cubicBezTo>
                <a:cubicBezTo>
                  <a:pt x="53416" y="6155"/>
                  <a:pt x="53521" y="6444"/>
                  <a:pt x="53100" y="6628"/>
                </a:cubicBezTo>
                <a:cubicBezTo>
                  <a:pt x="53284" y="6523"/>
                  <a:pt x="52442" y="6497"/>
                  <a:pt x="52495" y="6418"/>
                </a:cubicBezTo>
                <a:cubicBezTo>
                  <a:pt x="52653" y="6392"/>
                  <a:pt x="53074" y="6234"/>
                  <a:pt x="52679" y="6208"/>
                </a:cubicBezTo>
                <a:cubicBezTo>
                  <a:pt x="51627" y="6050"/>
                  <a:pt x="50891" y="5550"/>
                  <a:pt x="51864" y="5392"/>
                </a:cubicBezTo>
                <a:cubicBezTo>
                  <a:pt x="50707" y="5182"/>
                  <a:pt x="51864" y="5077"/>
                  <a:pt x="51864" y="5024"/>
                </a:cubicBezTo>
                <a:lnTo>
                  <a:pt x="51864" y="5024"/>
                </a:lnTo>
                <a:cubicBezTo>
                  <a:pt x="51820" y="5028"/>
                  <a:pt x="51775" y="5031"/>
                  <a:pt x="51730" y="5031"/>
                </a:cubicBezTo>
                <a:cubicBezTo>
                  <a:pt x="51505" y="5031"/>
                  <a:pt x="51268" y="4976"/>
                  <a:pt x="51049" y="4866"/>
                </a:cubicBezTo>
                <a:lnTo>
                  <a:pt x="51049" y="4866"/>
                </a:lnTo>
                <a:cubicBezTo>
                  <a:pt x="51136" y="4874"/>
                  <a:pt x="51212" y="4877"/>
                  <a:pt x="51279" y="4877"/>
                </a:cubicBezTo>
                <a:cubicBezTo>
                  <a:pt x="51851" y="4877"/>
                  <a:pt x="51693" y="4638"/>
                  <a:pt x="51140" y="4638"/>
                </a:cubicBezTo>
                <a:cubicBezTo>
                  <a:pt x="51057" y="4638"/>
                  <a:pt x="50965" y="4643"/>
                  <a:pt x="50864" y="4656"/>
                </a:cubicBezTo>
                <a:cubicBezTo>
                  <a:pt x="50864" y="4558"/>
                  <a:pt x="51058" y="4531"/>
                  <a:pt x="51280" y="4531"/>
                </a:cubicBezTo>
                <a:cubicBezTo>
                  <a:pt x="51415" y="4531"/>
                  <a:pt x="51560" y="4541"/>
                  <a:pt x="51680" y="4551"/>
                </a:cubicBezTo>
                <a:cubicBezTo>
                  <a:pt x="51206" y="4367"/>
                  <a:pt x="50733" y="4209"/>
                  <a:pt x="50233" y="4077"/>
                </a:cubicBezTo>
                <a:lnTo>
                  <a:pt x="50233" y="4077"/>
                </a:lnTo>
                <a:cubicBezTo>
                  <a:pt x="50570" y="4111"/>
                  <a:pt x="50745" y="4155"/>
                  <a:pt x="50869" y="4155"/>
                </a:cubicBezTo>
                <a:cubicBezTo>
                  <a:pt x="50938" y="4155"/>
                  <a:pt x="50992" y="4141"/>
                  <a:pt x="51049" y="4104"/>
                </a:cubicBezTo>
                <a:cubicBezTo>
                  <a:pt x="50864" y="4051"/>
                  <a:pt x="50654" y="3998"/>
                  <a:pt x="50444" y="3972"/>
                </a:cubicBezTo>
                <a:cubicBezTo>
                  <a:pt x="50509" y="3959"/>
                  <a:pt x="50582" y="3952"/>
                  <a:pt x="50654" y="3952"/>
                </a:cubicBezTo>
                <a:cubicBezTo>
                  <a:pt x="50705" y="3952"/>
                  <a:pt x="50755" y="3956"/>
                  <a:pt x="50804" y="3962"/>
                </a:cubicBezTo>
                <a:lnTo>
                  <a:pt x="50804" y="3962"/>
                </a:lnTo>
                <a:cubicBezTo>
                  <a:pt x="49452" y="3731"/>
                  <a:pt x="51539" y="3576"/>
                  <a:pt x="50864" y="3446"/>
                </a:cubicBezTo>
                <a:lnTo>
                  <a:pt x="50864" y="3446"/>
                </a:lnTo>
                <a:cubicBezTo>
                  <a:pt x="50845" y="3485"/>
                  <a:pt x="50812" y="3509"/>
                  <a:pt x="50661" y="3509"/>
                </a:cubicBezTo>
                <a:cubicBezTo>
                  <a:pt x="50606" y="3509"/>
                  <a:pt x="50535" y="3506"/>
                  <a:pt x="50444" y="3499"/>
                </a:cubicBezTo>
                <a:cubicBezTo>
                  <a:pt x="50549" y="3315"/>
                  <a:pt x="50549" y="3131"/>
                  <a:pt x="51259" y="3131"/>
                </a:cubicBezTo>
                <a:cubicBezTo>
                  <a:pt x="50338" y="2999"/>
                  <a:pt x="51601" y="3025"/>
                  <a:pt x="51469" y="2894"/>
                </a:cubicBezTo>
                <a:cubicBezTo>
                  <a:pt x="50225" y="2750"/>
                  <a:pt x="50004" y="2193"/>
                  <a:pt x="50787" y="2193"/>
                </a:cubicBezTo>
                <a:cubicBezTo>
                  <a:pt x="50864" y="2193"/>
                  <a:pt x="50952" y="2198"/>
                  <a:pt x="51049" y="2210"/>
                </a:cubicBezTo>
                <a:cubicBezTo>
                  <a:pt x="50549" y="2026"/>
                  <a:pt x="49918" y="1894"/>
                  <a:pt x="50654" y="1789"/>
                </a:cubicBezTo>
                <a:cubicBezTo>
                  <a:pt x="50491" y="1769"/>
                  <a:pt x="50371" y="1761"/>
                  <a:pt x="50283" y="1761"/>
                </a:cubicBezTo>
                <a:cubicBezTo>
                  <a:pt x="49791" y="1761"/>
                  <a:pt x="50307" y="2026"/>
                  <a:pt x="49839" y="2026"/>
                </a:cubicBezTo>
                <a:cubicBezTo>
                  <a:pt x="49339" y="1894"/>
                  <a:pt x="49891" y="1631"/>
                  <a:pt x="49418" y="1474"/>
                </a:cubicBezTo>
                <a:cubicBezTo>
                  <a:pt x="49768" y="1424"/>
                  <a:pt x="50118" y="1405"/>
                  <a:pt x="50468" y="1405"/>
                </a:cubicBezTo>
                <a:cubicBezTo>
                  <a:pt x="50670" y="1405"/>
                  <a:pt x="50873" y="1411"/>
                  <a:pt x="51075" y="1421"/>
                </a:cubicBezTo>
                <a:cubicBezTo>
                  <a:pt x="50943" y="1316"/>
                  <a:pt x="50312" y="1263"/>
                  <a:pt x="50049" y="1158"/>
                </a:cubicBezTo>
                <a:lnTo>
                  <a:pt x="50049" y="1158"/>
                </a:lnTo>
                <a:cubicBezTo>
                  <a:pt x="50026" y="1203"/>
                  <a:pt x="50063" y="1268"/>
                  <a:pt x="49920" y="1268"/>
                </a:cubicBezTo>
                <a:cubicBezTo>
                  <a:pt x="49898" y="1268"/>
                  <a:pt x="49871" y="1267"/>
                  <a:pt x="49839" y="1263"/>
                </a:cubicBezTo>
                <a:cubicBezTo>
                  <a:pt x="49194" y="1102"/>
                  <a:pt x="49355" y="881"/>
                  <a:pt x="50234" y="881"/>
                </a:cubicBezTo>
                <a:cubicBezTo>
                  <a:pt x="50359" y="881"/>
                  <a:pt x="50499" y="885"/>
                  <a:pt x="50654" y="895"/>
                </a:cubicBezTo>
                <a:cubicBezTo>
                  <a:pt x="50499" y="961"/>
                  <a:pt x="51256" y="1065"/>
                  <a:pt x="51438" y="1065"/>
                </a:cubicBezTo>
                <a:cubicBezTo>
                  <a:pt x="51472" y="1065"/>
                  <a:pt x="51486" y="1061"/>
                  <a:pt x="51469" y="1053"/>
                </a:cubicBezTo>
                <a:cubicBezTo>
                  <a:pt x="50601" y="921"/>
                  <a:pt x="50786" y="685"/>
                  <a:pt x="50049" y="553"/>
                </a:cubicBezTo>
                <a:lnTo>
                  <a:pt x="50049" y="553"/>
                </a:lnTo>
                <a:cubicBezTo>
                  <a:pt x="49734" y="711"/>
                  <a:pt x="50628" y="711"/>
                  <a:pt x="50444" y="842"/>
                </a:cubicBezTo>
                <a:cubicBezTo>
                  <a:pt x="50023" y="842"/>
                  <a:pt x="49801" y="807"/>
                  <a:pt x="49583" y="807"/>
                </a:cubicBezTo>
                <a:cubicBezTo>
                  <a:pt x="49473" y="807"/>
                  <a:pt x="49365" y="816"/>
                  <a:pt x="49234" y="842"/>
                </a:cubicBezTo>
                <a:cubicBezTo>
                  <a:pt x="49339" y="632"/>
                  <a:pt x="49286" y="527"/>
                  <a:pt x="49023" y="343"/>
                </a:cubicBezTo>
                <a:lnTo>
                  <a:pt x="49023" y="343"/>
                </a:lnTo>
                <a:cubicBezTo>
                  <a:pt x="49418" y="369"/>
                  <a:pt x="49286" y="474"/>
                  <a:pt x="49839" y="474"/>
                </a:cubicBezTo>
                <a:cubicBezTo>
                  <a:pt x="50049" y="343"/>
                  <a:pt x="49155" y="343"/>
                  <a:pt x="49023" y="264"/>
                </a:cubicBezTo>
                <a:cubicBezTo>
                  <a:pt x="49076" y="264"/>
                  <a:pt x="49102" y="238"/>
                  <a:pt x="49155" y="238"/>
                </a:cubicBezTo>
                <a:lnTo>
                  <a:pt x="38687" y="211"/>
                </a:lnTo>
                <a:lnTo>
                  <a:pt x="22986" y="159"/>
                </a:lnTo>
                <a:lnTo>
                  <a:pt x="22986" y="159"/>
                </a:lnTo>
                <a:cubicBezTo>
                  <a:pt x="23065" y="290"/>
                  <a:pt x="23013" y="395"/>
                  <a:pt x="22776" y="474"/>
                </a:cubicBezTo>
                <a:cubicBezTo>
                  <a:pt x="23249" y="606"/>
                  <a:pt x="23302" y="1027"/>
                  <a:pt x="23355" y="1263"/>
                </a:cubicBezTo>
                <a:cubicBezTo>
                  <a:pt x="23336" y="1245"/>
                  <a:pt x="23310" y="1238"/>
                  <a:pt x="23276" y="1238"/>
                </a:cubicBezTo>
                <a:cubicBezTo>
                  <a:pt x="23165" y="1238"/>
                  <a:pt x="22978" y="1316"/>
                  <a:pt x="22776" y="1316"/>
                </a:cubicBezTo>
                <a:cubicBezTo>
                  <a:pt x="22723" y="1027"/>
                  <a:pt x="23039" y="842"/>
                  <a:pt x="21961" y="685"/>
                </a:cubicBezTo>
                <a:cubicBezTo>
                  <a:pt x="22092" y="658"/>
                  <a:pt x="22224" y="632"/>
                  <a:pt x="22381" y="632"/>
                </a:cubicBezTo>
                <a:cubicBezTo>
                  <a:pt x="22408" y="658"/>
                  <a:pt x="22381" y="685"/>
                  <a:pt x="22566" y="711"/>
                </a:cubicBezTo>
                <a:cubicBezTo>
                  <a:pt x="22855" y="501"/>
                  <a:pt x="21251" y="658"/>
                  <a:pt x="21145" y="448"/>
                </a:cubicBezTo>
                <a:lnTo>
                  <a:pt x="21145" y="448"/>
                </a:lnTo>
                <a:cubicBezTo>
                  <a:pt x="21230" y="452"/>
                  <a:pt x="21300" y="454"/>
                  <a:pt x="21358" y="454"/>
                </a:cubicBezTo>
                <a:cubicBezTo>
                  <a:pt x="21888" y="454"/>
                  <a:pt x="21404" y="298"/>
                  <a:pt x="21795" y="298"/>
                </a:cubicBezTo>
                <a:cubicBezTo>
                  <a:pt x="21906" y="298"/>
                  <a:pt x="22087" y="311"/>
                  <a:pt x="22381" y="343"/>
                </a:cubicBezTo>
                <a:cubicBezTo>
                  <a:pt x="22487" y="448"/>
                  <a:pt x="21882" y="448"/>
                  <a:pt x="22566" y="527"/>
                </a:cubicBezTo>
                <a:cubicBezTo>
                  <a:pt x="22592" y="395"/>
                  <a:pt x="22592" y="264"/>
                  <a:pt x="22513" y="159"/>
                </a:cubicBezTo>
                <a:lnTo>
                  <a:pt x="22197" y="159"/>
                </a:lnTo>
                <a:cubicBezTo>
                  <a:pt x="22224" y="185"/>
                  <a:pt x="22197" y="238"/>
                  <a:pt x="22171" y="264"/>
                </a:cubicBezTo>
                <a:cubicBezTo>
                  <a:pt x="21996" y="264"/>
                  <a:pt x="21715" y="252"/>
                  <a:pt x="21470" y="252"/>
                </a:cubicBezTo>
                <a:cubicBezTo>
                  <a:pt x="21347" y="252"/>
                  <a:pt x="21233" y="255"/>
                  <a:pt x="21145" y="264"/>
                </a:cubicBezTo>
                <a:cubicBezTo>
                  <a:pt x="20646" y="395"/>
                  <a:pt x="21329" y="632"/>
                  <a:pt x="20356" y="658"/>
                </a:cubicBezTo>
                <a:cubicBezTo>
                  <a:pt x="19830" y="238"/>
                  <a:pt x="20462" y="264"/>
                  <a:pt x="20777" y="159"/>
                </a:cubicBezTo>
                <a:lnTo>
                  <a:pt x="19646" y="159"/>
                </a:lnTo>
                <a:cubicBezTo>
                  <a:pt x="19804" y="316"/>
                  <a:pt x="19751" y="448"/>
                  <a:pt x="19120" y="448"/>
                </a:cubicBezTo>
                <a:cubicBezTo>
                  <a:pt x="19015" y="369"/>
                  <a:pt x="18910" y="264"/>
                  <a:pt x="18831" y="159"/>
                </a:cubicBezTo>
                <a:lnTo>
                  <a:pt x="18121" y="159"/>
                </a:lnTo>
                <a:cubicBezTo>
                  <a:pt x="17963" y="185"/>
                  <a:pt x="17832" y="185"/>
                  <a:pt x="17700" y="211"/>
                </a:cubicBezTo>
                <a:cubicBezTo>
                  <a:pt x="17700" y="185"/>
                  <a:pt x="17700" y="159"/>
                  <a:pt x="17700" y="159"/>
                </a:cubicBezTo>
                <a:lnTo>
                  <a:pt x="17411" y="159"/>
                </a:lnTo>
                <a:cubicBezTo>
                  <a:pt x="17595" y="238"/>
                  <a:pt x="17753" y="343"/>
                  <a:pt x="17884" y="501"/>
                </a:cubicBezTo>
                <a:cubicBezTo>
                  <a:pt x="17243" y="478"/>
                  <a:pt x="17180" y="275"/>
                  <a:pt x="16706" y="275"/>
                </a:cubicBezTo>
                <a:cubicBezTo>
                  <a:pt x="16636" y="275"/>
                  <a:pt x="16556" y="280"/>
                  <a:pt x="16464" y="290"/>
                </a:cubicBezTo>
                <a:cubicBezTo>
                  <a:pt x="17647" y="869"/>
                  <a:pt x="15780" y="1368"/>
                  <a:pt x="15859" y="1816"/>
                </a:cubicBezTo>
                <a:cubicBezTo>
                  <a:pt x="15149" y="1342"/>
                  <a:pt x="14833" y="948"/>
                  <a:pt x="15254" y="632"/>
                </a:cubicBezTo>
                <a:cubicBezTo>
                  <a:pt x="15269" y="602"/>
                  <a:pt x="15226" y="593"/>
                  <a:pt x="15157" y="593"/>
                </a:cubicBezTo>
                <a:cubicBezTo>
                  <a:pt x="15065" y="593"/>
                  <a:pt x="14927" y="609"/>
                  <a:pt x="14818" y="609"/>
                </a:cubicBezTo>
                <a:cubicBezTo>
                  <a:pt x="14722" y="609"/>
                  <a:pt x="14649" y="597"/>
                  <a:pt x="14649" y="553"/>
                </a:cubicBezTo>
                <a:cubicBezTo>
                  <a:pt x="14939" y="474"/>
                  <a:pt x="14991" y="316"/>
                  <a:pt x="14939" y="132"/>
                </a:cubicBezTo>
                <a:lnTo>
                  <a:pt x="11335" y="106"/>
                </a:lnTo>
                <a:lnTo>
                  <a:pt x="11335" y="106"/>
                </a:lnTo>
                <a:cubicBezTo>
                  <a:pt x="11546" y="238"/>
                  <a:pt x="11072" y="316"/>
                  <a:pt x="11178" y="448"/>
                </a:cubicBezTo>
                <a:cubicBezTo>
                  <a:pt x="10874" y="448"/>
                  <a:pt x="10744" y="431"/>
                  <a:pt x="10703" y="431"/>
                </a:cubicBezTo>
                <a:cubicBezTo>
                  <a:pt x="10655" y="431"/>
                  <a:pt x="10726" y="454"/>
                  <a:pt x="10783" y="553"/>
                </a:cubicBezTo>
                <a:cubicBezTo>
                  <a:pt x="10441" y="501"/>
                  <a:pt x="10099" y="474"/>
                  <a:pt x="9757" y="474"/>
                </a:cubicBezTo>
                <a:cubicBezTo>
                  <a:pt x="9700" y="429"/>
                  <a:pt x="9772" y="418"/>
                  <a:pt x="9886" y="418"/>
                </a:cubicBezTo>
                <a:cubicBezTo>
                  <a:pt x="9993" y="418"/>
                  <a:pt x="10138" y="427"/>
                  <a:pt x="10250" y="427"/>
                </a:cubicBezTo>
                <a:cubicBezTo>
                  <a:pt x="10294" y="427"/>
                  <a:pt x="10333" y="426"/>
                  <a:pt x="10362" y="422"/>
                </a:cubicBezTo>
                <a:cubicBezTo>
                  <a:pt x="10020" y="343"/>
                  <a:pt x="9679" y="264"/>
                  <a:pt x="9337" y="211"/>
                </a:cubicBezTo>
                <a:cubicBezTo>
                  <a:pt x="9494" y="159"/>
                  <a:pt x="9968" y="185"/>
                  <a:pt x="10152" y="132"/>
                </a:cubicBezTo>
                <a:cubicBezTo>
                  <a:pt x="10152" y="132"/>
                  <a:pt x="10126" y="106"/>
                  <a:pt x="10099" y="106"/>
                </a:cubicBezTo>
                <a:lnTo>
                  <a:pt x="9153" y="106"/>
                </a:lnTo>
                <a:cubicBezTo>
                  <a:pt x="9100" y="185"/>
                  <a:pt x="9047" y="290"/>
                  <a:pt x="8548" y="290"/>
                </a:cubicBezTo>
                <a:cubicBezTo>
                  <a:pt x="9389" y="579"/>
                  <a:pt x="11020" y="711"/>
                  <a:pt x="11178" y="1027"/>
                </a:cubicBezTo>
                <a:cubicBezTo>
                  <a:pt x="11213" y="1031"/>
                  <a:pt x="11248" y="1033"/>
                  <a:pt x="11283" y="1033"/>
                </a:cubicBezTo>
                <a:cubicBezTo>
                  <a:pt x="11457" y="1033"/>
                  <a:pt x="11629" y="978"/>
                  <a:pt x="11783" y="869"/>
                </a:cubicBezTo>
                <a:lnTo>
                  <a:pt x="11783" y="869"/>
                </a:lnTo>
                <a:cubicBezTo>
                  <a:pt x="12756" y="1184"/>
                  <a:pt x="11572" y="1342"/>
                  <a:pt x="12598" y="1605"/>
                </a:cubicBezTo>
                <a:cubicBezTo>
                  <a:pt x="12414" y="1684"/>
                  <a:pt x="12203" y="1710"/>
                  <a:pt x="11993" y="1710"/>
                </a:cubicBezTo>
                <a:cubicBezTo>
                  <a:pt x="12114" y="1807"/>
                  <a:pt x="12833" y="2059"/>
                  <a:pt x="12360" y="2059"/>
                </a:cubicBezTo>
                <a:cubicBezTo>
                  <a:pt x="12318" y="2059"/>
                  <a:pt x="12266" y="2057"/>
                  <a:pt x="12203" y="2052"/>
                </a:cubicBezTo>
                <a:lnTo>
                  <a:pt x="12203" y="2052"/>
                </a:lnTo>
                <a:cubicBezTo>
                  <a:pt x="12230" y="2131"/>
                  <a:pt x="12887" y="2157"/>
                  <a:pt x="12808" y="2210"/>
                </a:cubicBezTo>
                <a:cubicBezTo>
                  <a:pt x="11493" y="2342"/>
                  <a:pt x="13361" y="2973"/>
                  <a:pt x="12414" y="3131"/>
                </a:cubicBezTo>
                <a:cubicBezTo>
                  <a:pt x="13334" y="3367"/>
                  <a:pt x="13124" y="3788"/>
                  <a:pt x="12808" y="3867"/>
                </a:cubicBezTo>
                <a:cubicBezTo>
                  <a:pt x="14360" y="4209"/>
                  <a:pt x="13729" y="4787"/>
                  <a:pt x="12808" y="4945"/>
                </a:cubicBezTo>
                <a:cubicBezTo>
                  <a:pt x="12887" y="5235"/>
                  <a:pt x="13439" y="5261"/>
                  <a:pt x="13413" y="5498"/>
                </a:cubicBezTo>
                <a:cubicBezTo>
                  <a:pt x="13466" y="5419"/>
                  <a:pt x="14176" y="5340"/>
                  <a:pt x="13834" y="5287"/>
                </a:cubicBezTo>
                <a:lnTo>
                  <a:pt x="13834" y="5287"/>
                </a:lnTo>
                <a:cubicBezTo>
                  <a:pt x="14570" y="5366"/>
                  <a:pt x="14465" y="5524"/>
                  <a:pt x="14439" y="5761"/>
                </a:cubicBezTo>
                <a:cubicBezTo>
                  <a:pt x="14439" y="5761"/>
                  <a:pt x="14202" y="5708"/>
                  <a:pt x="14228" y="5682"/>
                </a:cubicBezTo>
                <a:lnTo>
                  <a:pt x="14228" y="5682"/>
                </a:lnTo>
                <a:cubicBezTo>
                  <a:pt x="13887" y="5997"/>
                  <a:pt x="16175" y="6918"/>
                  <a:pt x="13624" y="7076"/>
                </a:cubicBezTo>
                <a:cubicBezTo>
                  <a:pt x="13650" y="6944"/>
                  <a:pt x="13571" y="6813"/>
                  <a:pt x="13203" y="6681"/>
                </a:cubicBezTo>
                <a:lnTo>
                  <a:pt x="13203" y="6681"/>
                </a:lnTo>
                <a:cubicBezTo>
                  <a:pt x="13545" y="6813"/>
                  <a:pt x="12572" y="7102"/>
                  <a:pt x="13808" y="7260"/>
                </a:cubicBezTo>
                <a:cubicBezTo>
                  <a:pt x="13913" y="7391"/>
                  <a:pt x="13571" y="7391"/>
                  <a:pt x="13203" y="7391"/>
                </a:cubicBezTo>
                <a:cubicBezTo>
                  <a:pt x="12729" y="7312"/>
                  <a:pt x="12256" y="7260"/>
                  <a:pt x="12387" y="7154"/>
                </a:cubicBezTo>
                <a:cubicBezTo>
                  <a:pt x="12339" y="7149"/>
                  <a:pt x="12301" y="7147"/>
                  <a:pt x="12273" y="7147"/>
                </a:cubicBezTo>
                <a:cubicBezTo>
                  <a:pt x="12137" y="7147"/>
                  <a:pt x="12201" y="7200"/>
                  <a:pt x="12178" y="7229"/>
                </a:cubicBezTo>
                <a:lnTo>
                  <a:pt x="12178" y="7229"/>
                </a:lnTo>
                <a:cubicBezTo>
                  <a:pt x="12965" y="7337"/>
                  <a:pt x="12784" y="7509"/>
                  <a:pt x="12808" y="7680"/>
                </a:cubicBezTo>
                <a:cubicBezTo>
                  <a:pt x="11861" y="7559"/>
                  <a:pt x="11946" y="7370"/>
                  <a:pt x="11985" y="7238"/>
                </a:cubicBezTo>
                <a:lnTo>
                  <a:pt x="11985" y="7238"/>
                </a:lnTo>
                <a:cubicBezTo>
                  <a:pt x="12036" y="7245"/>
                  <a:pt x="12074" y="7247"/>
                  <a:pt x="12102" y="7247"/>
                </a:cubicBezTo>
                <a:cubicBezTo>
                  <a:pt x="12149" y="7247"/>
                  <a:pt x="12170" y="7240"/>
                  <a:pt x="12178" y="7229"/>
                </a:cubicBezTo>
                <a:lnTo>
                  <a:pt x="12178" y="7229"/>
                </a:lnTo>
                <a:cubicBezTo>
                  <a:pt x="12121" y="7221"/>
                  <a:pt x="12060" y="7214"/>
                  <a:pt x="11993" y="7207"/>
                </a:cubicBezTo>
                <a:lnTo>
                  <a:pt x="11993" y="7207"/>
                </a:lnTo>
                <a:cubicBezTo>
                  <a:pt x="11991" y="7217"/>
                  <a:pt x="11988" y="7228"/>
                  <a:pt x="11985" y="7238"/>
                </a:cubicBezTo>
                <a:lnTo>
                  <a:pt x="11985" y="7238"/>
                </a:lnTo>
                <a:cubicBezTo>
                  <a:pt x="11932" y="7232"/>
                  <a:pt x="11866" y="7222"/>
                  <a:pt x="11783" y="7207"/>
                </a:cubicBezTo>
                <a:cubicBezTo>
                  <a:pt x="11756" y="6970"/>
                  <a:pt x="12282" y="6891"/>
                  <a:pt x="12203" y="6655"/>
                </a:cubicBezTo>
                <a:lnTo>
                  <a:pt x="12203" y="6655"/>
                </a:lnTo>
                <a:cubicBezTo>
                  <a:pt x="11783" y="6707"/>
                  <a:pt x="11598" y="6813"/>
                  <a:pt x="11598" y="7049"/>
                </a:cubicBezTo>
                <a:cubicBezTo>
                  <a:pt x="10520" y="6444"/>
                  <a:pt x="10336" y="6102"/>
                  <a:pt x="10783" y="5603"/>
                </a:cubicBezTo>
                <a:cubicBezTo>
                  <a:pt x="10609" y="5583"/>
                  <a:pt x="10477" y="5576"/>
                  <a:pt x="10372" y="5576"/>
                </a:cubicBezTo>
                <a:cubicBezTo>
                  <a:pt x="9937" y="5576"/>
                  <a:pt x="9978" y="5710"/>
                  <a:pt x="9476" y="5710"/>
                </a:cubicBezTo>
                <a:cubicBezTo>
                  <a:pt x="9441" y="5710"/>
                  <a:pt x="9404" y="5709"/>
                  <a:pt x="9363" y="5708"/>
                </a:cubicBezTo>
                <a:cubicBezTo>
                  <a:pt x="9784" y="5366"/>
                  <a:pt x="8548" y="4998"/>
                  <a:pt x="8942" y="4814"/>
                </a:cubicBezTo>
                <a:lnTo>
                  <a:pt x="8942" y="4814"/>
                </a:lnTo>
                <a:lnTo>
                  <a:pt x="9363" y="4840"/>
                </a:lnTo>
                <a:cubicBezTo>
                  <a:pt x="9784" y="4866"/>
                  <a:pt x="9731" y="4919"/>
                  <a:pt x="9757" y="4972"/>
                </a:cubicBezTo>
                <a:cubicBezTo>
                  <a:pt x="10362" y="4972"/>
                  <a:pt x="9652" y="4787"/>
                  <a:pt x="8942" y="4761"/>
                </a:cubicBezTo>
                <a:cubicBezTo>
                  <a:pt x="8942" y="4656"/>
                  <a:pt x="8627" y="4577"/>
                  <a:pt x="8758" y="4446"/>
                </a:cubicBezTo>
                <a:lnTo>
                  <a:pt x="8758" y="4446"/>
                </a:lnTo>
                <a:cubicBezTo>
                  <a:pt x="9179" y="4498"/>
                  <a:pt x="9179" y="4577"/>
                  <a:pt x="9153" y="4656"/>
                </a:cubicBezTo>
                <a:cubicBezTo>
                  <a:pt x="10020" y="4630"/>
                  <a:pt x="8942" y="4288"/>
                  <a:pt x="8548" y="4077"/>
                </a:cubicBezTo>
                <a:cubicBezTo>
                  <a:pt x="8447" y="4031"/>
                  <a:pt x="8465" y="4016"/>
                  <a:pt x="8539" y="4016"/>
                </a:cubicBezTo>
                <a:cubicBezTo>
                  <a:pt x="8660" y="4016"/>
                  <a:pt x="8933" y="4056"/>
                  <a:pt x="9072" y="4056"/>
                </a:cubicBezTo>
                <a:cubicBezTo>
                  <a:pt x="9134" y="4056"/>
                  <a:pt x="9170" y="4048"/>
                  <a:pt x="9153" y="4025"/>
                </a:cubicBezTo>
                <a:cubicBezTo>
                  <a:pt x="8627" y="3814"/>
                  <a:pt x="8784" y="3025"/>
                  <a:pt x="9363" y="3025"/>
                </a:cubicBezTo>
                <a:cubicBezTo>
                  <a:pt x="9100" y="2916"/>
                  <a:pt x="8800" y="2861"/>
                  <a:pt x="8510" y="2861"/>
                </a:cubicBezTo>
                <a:cubicBezTo>
                  <a:pt x="8452" y="2861"/>
                  <a:pt x="8394" y="2863"/>
                  <a:pt x="8337" y="2868"/>
                </a:cubicBezTo>
                <a:cubicBezTo>
                  <a:pt x="8250" y="2758"/>
                  <a:pt x="8363" y="2703"/>
                  <a:pt x="8707" y="2703"/>
                </a:cubicBezTo>
                <a:cubicBezTo>
                  <a:pt x="8776" y="2703"/>
                  <a:pt x="8854" y="2705"/>
                  <a:pt x="8942" y="2710"/>
                </a:cubicBezTo>
                <a:cubicBezTo>
                  <a:pt x="7943" y="2499"/>
                  <a:pt x="8758" y="2368"/>
                  <a:pt x="9153" y="2210"/>
                </a:cubicBezTo>
                <a:cubicBezTo>
                  <a:pt x="9142" y="2168"/>
                  <a:pt x="9035" y="2160"/>
                  <a:pt x="8913" y="2160"/>
                </a:cubicBezTo>
                <a:cubicBezTo>
                  <a:pt x="8832" y="2160"/>
                  <a:pt x="8745" y="2163"/>
                  <a:pt x="8675" y="2163"/>
                </a:cubicBezTo>
                <a:cubicBezTo>
                  <a:pt x="8589" y="2163"/>
                  <a:pt x="8530" y="2157"/>
                  <a:pt x="8548" y="2131"/>
                </a:cubicBezTo>
                <a:cubicBezTo>
                  <a:pt x="8548" y="2100"/>
                  <a:pt x="8572" y="2089"/>
                  <a:pt x="8616" y="2089"/>
                </a:cubicBezTo>
                <a:cubicBezTo>
                  <a:pt x="8684" y="2089"/>
                  <a:pt x="8798" y="2115"/>
                  <a:pt x="8942" y="2131"/>
                </a:cubicBezTo>
                <a:cubicBezTo>
                  <a:pt x="8942" y="2000"/>
                  <a:pt x="8074" y="1947"/>
                  <a:pt x="8337" y="1816"/>
                </a:cubicBezTo>
                <a:lnTo>
                  <a:pt x="8337" y="1816"/>
                </a:lnTo>
                <a:cubicBezTo>
                  <a:pt x="8837" y="1868"/>
                  <a:pt x="9442" y="1947"/>
                  <a:pt x="10178" y="2000"/>
                </a:cubicBezTo>
                <a:cubicBezTo>
                  <a:pt x="10152" y="1921"/>
                  <a:pt x="9310" y="1894"/>
                  <a:pt x="8942" y="1868"/>
                </a:cubicBezTo>
                <a:cubicBezTo>
                  <a:pt x="8758" y="1684"/>
                  <a:pt x="9521" y="1763"/>
                  <a:pt x="9547" y="1658"/>
                </a:cubicBezTo>
                <a:cubicBezTo>
                  <a:pt x="9153" y="1658"/>
                  <a:pt x="8732" y="1605"/>
                  <a:pt x="8337" y="1500"/>
                </a:cubicBezTo>
                <a:cubicBezTo>
                  <a:pt x="8022" y="1395"/>
                  <a:pt x="7943" y="1316"/>
                  <a:pt x="8732" y="1316"/>
                </a:cubicBezTo>
                <a:cubicBezTo>
                  <a:pt x="8916" y="1447"/>
                  <a:pt x="8521" y="1447"/>
                  <a:pt x="8337" y="1500"/>
                </a:cubicBezTo>
                <a:cubicBezTo>
                  <a:pt x="8679" y="1500"/>
                  <a:pt x="9021" y="1526"/>
                  <a:pt x="9363" y="1579"/>
                </a:cubicBezTo>
                <a:cubicBezTo>
                  <a:pt x="8784" y="1368"/>
                  <a:pt x="9284" y="1395"/>
                  <a:pt x="9547" y="1263"/>
                </a:cubicBezTo>
                <a:cubicBezTo>
                  <a:pt x="8942" y="1158"/>
                  <a:pt x="8337" y="1105"/>
                  <a:pt x="7732" y="1105"/>
                </a:cubicBezTo>
                <a:cubicBezTo>
                  <a:pt x="8022" y="1027"/>
                  <a:pt x="8179" y="895"/>
                  <a:pt x="8521" y="842"/>
                </a:cubicBezTo>
                <a:cubicBezTo>
                  <a:pt x="9047" y="869"/>
                  <a:pt x="8942" y="974"/>
                  <a:pt x="8942" y="1079"/>
                </a:cubicBezTo>
                <a:cubicBezTo>
                  <a:pt x="9113" y="1092"/>
                  <a:pt x="9284" y="1099"/>
                  <a:pt x="9455" y="1099"/>
                </a:cubicBezTo>
                <a:cubicBezTo>
                  <a:pt x="9626" y="1099"/>
                  <a:pt x="9797" y="1092"/>
                  <a:pt x="9968" y="1079"/>
                </a:cubicBezTo>
                <a:cubicBezTo>
                  <a:pt x="9902" y="1027"/>
                  <a:pt x="9817" y="1027"/>
                  <a:pt x="9711" y="1027"/>
                </a:cubicBezTo>
                <a:cubicBezTo>
                  <a:pt x="9606" y="1027"/>
                  <a:pt x="9481" y="1027"/>
                  <a:pt x="9337" y="974"/>
                </a:cubicBezTo>
                <a:cubicBezTo>
                  <a:pt x="9416" y="921"/>
                  <a:pt x="9679" y="895"/>
                  <a:pt x="9547" y="764"/>
                </a:cubicBezTo>
                <a:cubicBezTo>
                  <a:pt x="9810" y="764"/>
                  <a:pt x="10099" y="790"/>
                  <a:pt x="10362" y="816"/>
                </a:cubicBezTo>
                <a:cubicBezTo>
                  <a:pt x="9757" y="553"/>
                  <a:pt x="8364" y="553"/>
                  <a:pt x="8521" y="343"/>
                </a:cubicBezTo>
                <a:cubicBezTo>
                  <a:pt x="8285" y="343"/>
                  <a:pt x="8101" y="343"/>
                  <a:pt x="8127" y="395"/>
                </a:cubicBezTo>
                <a:cubicBezTo>
                  <a:pt x="7732" y="290"/>
                  <a:pt x="7548" y="185"/>
                  <a:pt x="7496" y="80"/>
                </a:cubicBezTo>
                <a:cubicBezTo>
                  <a:pt x="4997" y="53"/>
                  <a:pt x="2499" y="27"/>
                  <a:pt x="0" y="1"/>
                </a:cubicBezTo>
                <a:close/>
              </a:path>
            </a:pathLst>
          </a:custGeom>
          <a:solidFill>
            <a:srgbClr val="FDDF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5"/>
          <p:cNvSpPr/>
          <p:nvPr/>
        </p:nvSpPr>
        <p:spPr>
          <a:xfrm flipH="1">
            <a:off x="6886713" y="-33161"/>
            <a:ext cx="2265993" cy="908890"/>
          </a:xfrm>
          <a:custGeom>
            <a:avLst/>
            <a:gdLst/>
            <a:ahLst/>
            <a:cxnLst/>
            <a:rect l="l" t="t" r="r" b="b"/>
            <a:pathLst>
              <a:path w="49813" h="19980" extrusionOk="0">
                <a:moveTo>
                  <a:pt x="24995" y="441"/>
                </a:moveTo>
                <a:cubicBezTo>
                  <a:pt x="25001" y="441"/>
                  <a:pt x="25007" y="443"/>
                  <a:pt x="25011" y="448"/>
                </a:cubicBezTo>
                <a:cubicBezTo>
                  <a:pt x="25038" y="500"/>
                  <a:pt x="24959" y="553"/>
                  <a:pt x="24880" y="606"/>
                </a:cubicBezTo>
                <a:cubicBezTo>
                  <a:pt x="24844" y="629"/>
                  <a:pt x="24820" y="642"/>
                  <a:pt x="24810" y="642"/>
                </a:cubicBezTo>
                <a:cubicBezTo>
                  <a:pt x="24799" y="642"/>
                  <a:pt x="24810" y="623"/>
                  <a:pt x="24854" y="579"/>
                </a:cubicBezTo>
                <a:lnTo>
                  <a:pt x="24854" y="553"/>
                </a:lnTo>
                <a:cubicBezTo>
                  <a:pt x="24918" y="488"/>
                  <a:pt x="24966" y="441"/>
                  <a:pt x="24995" y="441"/>
                </a:cubicBezTo>
                <a:close/>
                <a:moveTo>
                  <a:pt x="29229" y="388"/>
                </a:moveTo>
                <a:cubicBezTo>
                  <a:pt x="29243" y="388"/>
                  <a:pt x="29257" y="390"/>
                  <a:pt x="29272" y="395"/>
                </a:cubicBezTo>
                <a:cubicBezTo>
                  <a:pt x="29351" y="395"/>
                  <a:pt x="29325" y="474"/>
                  <a:pt x="29246" y="553"/>
                </a:cubicBezTo>
                <a:cubicBezTo>
                  <a:pt x="29181" y="618"/>
                  <a:pt x="29098" y="665"/>
                  <a:pt x="29041" y="665"/>
                </a:cubicBezTo>
                <a:cubicBezTo>
                  <a:pt x="29029" y="665"/>
                  <a:pt x="29018" y="663"/>
                  <a:pt x="29009" y="658"/>
                </a:cubicBezTo>
                <a:cubicBezTo>
                  <a:pt x="28983" y="606"/>
                  <a:pt x="29009" y="553"/>
                  <a:pt x="29062" y="474"/>
                </a:cubicBezTo>
                <a:cubicBezTo>
                  <a:pt x="29105" y="431"/>
                  <a:pt x="29165" y="388"/>
                  <a:pt x="29229" y="388"/>
                </a:cubicBezTo>
                <a:close/>
                <a:moveTo>
                  <a:pt x="14123" y="553"/>
                </a:moveTo>
                <a:cubicBezTo>
                  <a:pt x="14149" y="553"/>
                  <a:pt x="14149" y="632"/>
                  <a:pt x="14123" y="684"/>
                </a:cubicBezTo>
                <a:cubicBezTo>
                  <a:pt x="14103" y="744"/>
                  <a:pt x="14084" y="773"/>
                  <a:pt x="14053" y="773"/>
                </a:cubicBezTo>
                <a:cubicBezTo>
                  <a:pt x="14043" y="773"/>
                  <a:pt x="14031" y="770"/>
                  <a:pt x="14018" y="763"/>
                </a:cubicBezTo>
                <a:cubicBezTo>
                  <a:pt x="13992" y="737"/>
                  <a:pt x="14044" y="553"/>
                  <a:pt x="14123" y="553"/>
                </a:cubicBezTo>
                <a:close/>
                <a:moveTo>
                  <a:pt x="39606" y="648"/>
                </a:moveTo>
                <a:cubicBezTo>
                  <a:pt x="39618" y="648"/>
                  <a:pt x="39628" y="652"/>
                  <a:pt x="39634" y="658"/>
                </a:cubicBezTo>
                <a:cubicBezTo>
                  <a:pt x="39634" y="684"/>
                  <a:pt x="39582" y="763"/>
                  <a:pt x="39476" y="790"/>
                </a:cubicBezTo>
                <a:cubicBezTo>
                  <a:pt x="39448" y="808"/>
                  <a:pt x="39427" y="817"/>
                  <a:pt x="39415" y="817"/>
                </a:cubicBezTo>
                <a:cubicBezTo>
                  <a:pt x="39392" y="817"/>
                  <a:pt x="39399" y="788"/>
                  <a:pt x="39450" y="737"/>
                </a:cubicBezTo>
                <a:lnTo>
                  <a:pt x="39476" y="737"/>
                </a:lnTo>
                <a:cubicBezTo>
                  <a:pt x="39516" y="678"/>
                  <a:pt x="39570" y="648"/>
                  <a:pt x="39606" y="648"/>
                </a:cubicBezTo>
                <a:close/>
                <a:moveTo>
                  <a:pt x="15329" y="601"/>
                </a:moveTo>
                <a:cubicBezTo>
                  <a:pt x="15446" y="601"/>
                  <a:pt x="15355" y="698"/>
                  <a:pt x="15096" y="816"/>
                </a:cubicBezTo>
                <a:cubicBezTo>
                  <a:pt x="15011" y="853"/>
                  <a:pt x="14959" y="872"/>
                  <a:pt x="14939" y="872"/>
                </a:cubicBezTo>
                <a:cubicBezTo>
                  <a:pt x="14916" y="872"/>
                  <a:pt x="14935" y="846"/>
                  <a:pt x="14991" y="790"/>
                </a:cubicBezTo>
                <a:cubicBezTo>
                  <a:pt x="15070" y="711"/>
                  <a:pt x="15175" y="658"/>
                  <a:pt x="15280" y="606"/>
                </a:cubicBezTo>
                <a:cubicBezTo>
                  <a:pt x="15300" y="603"/>
                  <a:pt x="15316" y="601"/>
                  <a:pt x="15329" y="601"/>
                </a:cubicBezTo>
                <a:close/>
                <a:moveTo>
                  <a:pt x="45920" y="684"/>
                </a:moveTo>
                <a:cubicBezTo>
                  <a:pt x="45972" y="684"/>
                  <a:pt x="45946" y="763"/>
                  <a:pt x="45894" y="869"/>
                </a:cubicBezTo>
                <a:cubicBezTo>
                  <a:pt x="45836" y="946"/>
                  <a:pt x="45750" y="994"/>
                  <a:pt x="45667" y="994"/>
                </a:cubicBezTo>
                <a:cubicBezTo>
                  <a:pt x="45636" y="994"/>
                  <a:pt x="45606" y="988"/>
                  <a:pt x="45578" y="974"/>
                </a:cubicBezTo>
                <a:cubicBezTo>
                  <a:pt x="45446" y="947"/>
                  <a:pt x="45446" y="895"/>
                  <a:pt x="45604" y="790"/>
                </a:cubicBezTo>
                <a:cubicBezTo>
                  <a:pt x="45683" y="711"/>
                  <a:pt x="45815" y="684"/>
                  <a:pt x="45920" y="684"/>
                </a:cubicBezTo>
                <a:close/>
                <a:moveTo>
                  <a:pt x="36487" y="788"/>
                </a:moveTo>
                <a:cubicBezTo>
                  <a:pt x="36493" y="788"/>
                  <a:pt x="36499" y="788"/>
                  <a:pt x="36504" y="790"/>
                </a:cubicBezTo>
                <a:cubicBezTo>
                  <a:pt x="36504" y="816"/>
                  <a:pt x="36452" y="869"/>
                  <a:pt x="36373" y="947"/>
                </a:cubicBezTo>
                <a:lnTo>
                  <a:pt x="36399" y="947"/>
                </a:lnTo>
                <a:cubicBezTo>
                  <a:pt x="36319" y="1028"/>
                  <a:pt x="36254" y="1062"/>
                  <a:pt x="36216" y="1062"/>
                </a:cubicBezTo>
                <a:cubicBezTo>
                  <a:pt x="36204" y="1062"/>
                  <a:pt x="36195" y="1059"/>
                  <a:pt x="36189" y="1053"/>
                </a:cubicBezTo>
                <a:cubicBezTo>
                  <a:pt x="36139" y="1003"/>
                  <a:pt x="36373" y="788"/>
                  <a:pt x="36487" y="788"/>
                </a:cubicBezTo>
                <a:close/>
                <a:moveTo>
                  <a:pt x="45208" y="911"/>
                </a:moveTo>
                <a:cubicBezTo>
                  <a:pt x="45220" y="911"/>
                  <a:pt x="45230" y="915"/>
                  <a:pt x="45236" y="921"/>
                </a:cubicBezTo>
                <a:cubicBezTo>
                  <a:pt x="45236" y="974"/>
                  <a:pt x="45157" y="1026"/>
                  <a:pt x="45078" y="1079"/>
                </a:cubicBezTo>
                <a:cubicBezTo>
                  <a:pt x="45059" y="1085"/>
                  <a:pt x="45042" y="1089"/>
                  <a:pt x="45030" y="1089"/>
                </a:cubicBezTo>
                <a:cubicBezTo>
                  <a:pt x="44993" y="1089"/>
                  <a:pt x="44993" y="1059"/>
                  <a:pt x="45052" y="1000"/>
                </a:cubicBezTo>
                <a:lnTo>
                  <a:pt x="45078" y="1000"/>
                </a:lnTo>
                <a:cubicBezTo>
                  <a:pt x="45118" y="941"/>
                  <a:pt x="45172" y="911"/>
                  <a:pt x="45208" y="911"/>
                </a:cubicBezTo>
                <a:close/>
                <a:moveTo>
                  <a:pt x="39608" y="974"/>
                </a:moveTo>
                <a:cubicBezTo>
                  <a:pt x="39660" y="1000"/>
                  <a:pt x="39660" y="1026"/>
                  <a:pt x="39634" y="1079"/>
                </a:cubicBezTo>
                <a:cubicBezTo>
                  <a:pt x="39578" y="1098"/>
                  <a:pt x="39523" y="1116"/>
                  <a:pt x="39467" y="1116"/>
                </a:cubicBezTo>
                <a:cubicBezTo>
                  <a:pt x="39444" y="1116"/>
                  <a:pt x="39421" y="1113"/>
                  <a:pt x="39397" y="1105"/>
                </a:cubicBezTo>
                <a:cubicBezTo>
                  <a:pt x="39292" y="1079"/>
                  <a:pt x="39266" y="1053"/>
                  <a:pt x="39345" y="1026"/>
                </a:cubicBezTo>
                <a:cubicBezTo>
                  <a:pt x="39450" y="974"/>
                  <a:pt x="39529" y="974"/>
                  <a:pt x="39608" y="974"/>
                </a:cubicBezTo>
                <a:close/>
                <a:moveTo>
                  <a:pt x="38700" y="990"/>
                </a:moveTo>
                <a:cubicBezTo>
                  <a:pt x="38709" y="990"/>
                  <a:pt x="38714" y="993"/>
                  <a:pt x="38714" y="1000"/>
                </a:cubicBezTo>
                <a:cubicBezTo>
                  <a:pt x="38740" y="1026"/>
                  <a:pt x="38661" y="1079"/>
                  <a:pt x="38556" y="1132"/>
                </a:cubicBezTo>
                <a:lnTo>
                  <a:pt x="38582" y="1132"/>
                </a:lnTo>
                <a:cubicBezTo>
                  <a:pt x="38554" y="1150"/>
                  <a:pt x="38533" y="1159"/>
                  <a:pt x="38520" y="1159"/>
                </a:cubicBezTo>
                <a:cubicBezTo>
                  <a:pt x="38498" y="1159"/>
                  <a:pt x="38505" y="1130"/>
                  <a:pt x="38556" y="1079"/>
                </a:cubicBezTo>
                <a:cubicBezTo>
                  <a:pt x="38615" y="1020"/>
                  <a:pt x="38674" y="990"/>
                  <a:pt x="38700" y="990"/>
                </a:cubicBezTo>
                <a:close/>
                <a:moveTo>
                  <a:pt x="46660" y="776"/>
                </a:moveTo>
                <a:cubicBezTo>
                  <a:pt x="46709" y="776"/>
                  <a:pt x="46735" y="790"/>
                  <a:pt x="46735" y="816"/>
                </a:cubicBezTo>
                <a:cubicBezTo>
                  <a:pt x="46525" y="1026"/>
                  <a:pt x="46236" y="1132"/>
                  <a:pt x="45946" y="1184"/>
                </a:cubicBezTo>
                <a:lnTo>
                  <a:pt x="45972" y="1158"/>
                </a:lnTo>
                <a:cubicBezTo>
                  <a:pt x="45841" y="1132"/>
                  <a:pt x="46130" y="921"/>
                  <a:pt x="46446" y="816"/>
                </a:cubicBezTo>
                <a:cubicBezTo>
                  <a:pt x="46538" y="790"/>
                  <a:pt x="46610" y="776"/>
                  <a:pt x="46660" y="776"/>
                </a:cubicBezTo>
                <a:close/>
                <a:moveTo>
                  <a:pt x="44026" y="1184"/>
                </a:moveTo>
                <a:cubicBezTo>
                  <a:pt x="44105" y="1184"/>
                  <a:pt x="44131" y="1237"/>
                  <a:pt x="44053" y="1289"/>
                </a:cubicBezTo>
                <a:cubicBezTo>
                  <a:pt x="44000" y="1342"/>
                  <a:pt x="43921" y="1368"/>
                  <a:pt x="43816" y="1368"/>
                </a:cubicBezTo>
                <a:cubicBezTo>
                  <a:pt x="43737" y="1368"/>
                  <a:pt x="43737" y="1316"/>
                  <a:pt x="43763" y="1289"/>
                </a:cubicBezTo>
                <a:lnTo>
                  <a:pt x="43790" y="1289"/>
                </a:lnTo>
                <a:cubicBezTo>
                  <a:pt x="43868" y="1237"/>
                  <a:pt x="43947" y="1210"/>
                  <a:pt x="44026" y="1184"/>
                </a:cubicBezTo>
                <a:close/>
                <a:moveTo>
                  <a:pt x="30825" y="388"/>
                </a:moveTo>
                <a:cubicBezTo>
                  <a:pt x="30928" y="388"/>
                  <a:pt x="30936" y="454"/>
                  <a:pt x="30797" y="579"/>
                </a:cubicBezTo>
                <a:cubicBezTo>
                  <a:pt x="30666" y="711"/>
                  <a:pt x="30587" y="816"/>
                  <a:pt x="30482" y="974"/>
                </a:cubicBezTo>
                <a:cubicBezTo>
                  <a:pt x="30403" y="1132"/>
                  <a:pt x="30271" y="1237"/>
                  <a:pt x="29929" y="1368"/>
                </a:cubicBezTo>
                <a:lnTo>
                  <a:pt x="29456" y="1526"/>
                </a:lnTo>
                <a:lnTo>
                  <a:pt x="29798" y="1263"/>
                </a:lnTo>
                <a:cubicBezTo>
                  <a:pt x="30008" y="1053"/>
                  <a:pt x="30061" y="974"/>
                  <a:pt x="29956" y="947"/>
                </a:cubicBezTo>
                <a:cubicBezTo>
                  <a:pt x="29772" y="921"/>
                  <a:pt x="29903" y="790"/>
                  <a:pt x="30350" y="553"/>
                </a:cubicBezTo>
                <a:cubicBezTo>
                  <a:pt x="30561" y="441"/>
                  <a:pt x="30732" y="388"/>
                  <a:pt x="30825" y="388"/>
                </a:cubicBezTo>
                <a:close/>
                <a:moveTo>
                  <a:pt x="35773" y="1113"/>
                </a:moveTo>
                <a:cubicBezTo>
                  <a:pt x="35798" y="1113"/>
                  <a:pt x="35734" y="1158"/>
                  <a:pt x="35584" y="1263"/>
                </a:cubicBezTo>
                <a:lnTo>
                  <a:pt x="35584" y="1289"/>
                </a:lnTo>
                <a:cubicBezTo>
                  <a:pt x="35368" y="1456"/>
                  <a:pt x="35151" y="1559"/>
                  <a:pt x="35068" y="1559"/>
                </a:cubicBezTo>
                <a:cubicBezTo>
                  <a:pt x="35020" y="1559"/>
                  <a:pt x="35017" y="1524"/>
                  <a:pt x="35084" y="1447"/>
                </a:cubicBezTo>
                <a:cubicBezTo>
                  <a:pt x="35242" y="1342"/>
                  <a:pt x="35400" y="1237"/>
                  <a:pt x="35558" y="1184"/>
                </a:cubicBezTo>
                <a:cubicBezTo>
                  <a:pt x="35682" y="1139"/>
                  <a:pt x="35753" y="1113"/>
                  <a:pt x="35773" y="1113"/>
                </a:cubicBezTo>
                <a:close/>
                <a:moveTo>
                  <a:pt x="22565" y="1053"/>
                </a:moveTo>
                <a:cubicBezTo>
                  <a:pt x="22802" y="1079"/>
                  <a:pt x="22513" y="1316"/>
                  <a:pt x="22013" y="1500"/>
                </a:cubicBezTo>
                <a:cubicBezTo>
                  <a:pt x="21838" y="1564"/>
                  <a:pt x="21725" y="1596"/>
                  <a:pt x="21675" y="1596"/>
                </a:cubicBezTo>
                <a:cubicBezTo>
                  <a:pt x="21584" y="1596"/>
                  <a:pt x="21716" y="1485"/>
                  <a:pt x="22092" y="1263"/>
                </a:cubicBezTo>
                <a:lnTo>
                  <a:pt x="22092" y="1237"/>
                </a:lnTo>
                <a:cubicBezTo>
                  <a:pt x="22224" y="1158"/>
                  <a:pt x="22381" y="1079"/>
                  <a:pt x="22565" y="1053"/>
                </a:cubicBezTo>
                <a:close/>
                <a:moveTo>
                  <a:pt x="16715" y="1405"/>
                </a:moveTo>
                <a:cubicBezTo>
                  <a:pt x="16731" y="1405"/>
                  <a:pt x="16752" y="1420"/>
                  <a:pt x="16779" y="1447"/>
                </a:cubicBezTo>
                <a:cubicBezTo>
                  <a:pt x="16806" y="1500"/>
                  <a:pt x="16806" y="1552"/>
                  <a:pt x="16753" y="1605"/>
                </a:cubicBezTo>
                <a:cubicBezTo>
                  <a:pt x="16730" y="1629"/>
                  <a:pt x="16711" y="1642"/>
                  <a:pt x="16698" y="1642"/>
                </a:cubicBezTo>
                <a:cubicBezTo>
                  <a:pt x="16682" y="1642"/>
                  <a:pt x="16674" y="1622"/>
                  <a:pt x="16674" y="1579"/>
                </a:cubicBezTo>
                <a:cubicBezTo>
                  <a:pt x="16674" y="1458"/>
                  <a:pt x="16686" y="1405"/>
                  <a:pt x="16715" y="1405"/>
                </a:cubicBezTo>
                <a:close/>
                <a:moveTo>
                  <a:pt x="45815" y="1447"/>
                </a:moveTo>
                <a:cubicBezTo>
                  <a:pt x="45894" y="1447"/>
                  <a:pt x="45894" y="1500"/>
                  <a:pt x="45815" y="1579"/>
                </a:cubicBezTo>
                <a:cubicBezTo>
                  <a:pt x="45762" y="1631"/>
                  <a:pt x="45657" y="1684"/>
                  <a:pt x="45552" y="1684"/>
                </a:cubicBezTo>
                <a:cubicBezTo>
                  <a:pt x="45499" y="1684"/>
                  <a:pt x="45499" y="1605"/>
                  <a:pt x="45552" y="1552"/>
                </a:cubicBezTo>
                <a:cubicBezTo>
                  <a:pt x="45631" y="1500"/>
                  <a:pt x="45736" y="1447"/>
                  <a:pt x="45815" y="1447"/>
                </a:cubicBezTo>
                <a:close/>
                <a:moveTo>
                  <a:pt x="30611" y="1516"/>
                </a:moveTo>
                <a:cubicBezTo>
                  <a:pt x="30623" y="1516"/>
                  <a:pt x="30633" y="1519"/>
                  <a:pt x="30640" y="1526"/>
                </a:cubicBezTo>
                <a:cubicBezTo>
                  <a:pt x="30640" y="1552"/>
                  <a:pt x="30587" y="1631"/>
                  <a:pt x="30508" y="1658"/>
                </a:cubicBezTo>
                <a:cubicBezTo>
                  <a:pt x="30471" y="1676"/>
                  <a:pt x="30443" y="1685"/>
                  <a:pt x="30427" y="1685"/>
                </a:cubicBezTo>
                <a:cubicBezTo>
                  <a:pt x="30397" y="1685"/>
                  <a:pt x="30405" y="1656"/>
                  <a:pt x="30455" y="1605"/>
                </a:cubicBezTo>
                <a:lnTo>
                  <a:pt x="30482" y="1605"/>
                </a:lnTo>
                <a:cubicBezTo>
                  <a:pt x="30521" y="1546"/>
                  <a:pt x="30575" y="1516"/>
                  <a:pt x="30611" y="1516"/>
                </a:cubicBezTo>
                <a:close/>
                <a:moveTo>
                  <a:pt x="14071" y="1079"/>
                </a:moveTo>
                <a:cubicBezTo>
                  <a:pt x="14123" y="1079"/>
                  <a:pt x="14176" y="1105"/>
                  <a:pt x="14255" y="1132"/>
                </a:cubicBezTo>
                <a:cubicBezTo>
                  <a:pt x="14334" y="1184"/>
                  <a:pt x="14307" y="1289"/>
                  <a:pt x="14097" y="1500"/>
                </a:cubicBezTo>
                <a:cubicBezTo>
                  <a:pt x="13954" y="1671"/>
                  <a:pt x="13812" y="1764"/>
                  <a:pt x="13753" y="1764"/>
                </a:cubicBezTo>
                <a:cubicBezTo>
                  <a:pt x="13703" y="1764"/>
                  <a:pt x="13713" y="1697"/>
                  <a:pt x="13834" y="1552"/>
                </a:cubicBezTo>
                <a:cubicBezTo>
                  <a:pt x="13913" y="1473"/>
                  <a:pt x="13913" y="1421"/>
                  <a:pt x="13860" y="1421"/>
                </a:cubicBezTo>
                <a:cubicBezTo>
                  <a:pt x="13518" y="1421"/>
                  <a:pt x="13492" y="1368"/>
                  <a:pt x="13781" y="1237"/>
                </a:cubicBezTo>
                <a:lnTo>
                  <a:pt x="14071" y="1079"/>
                </a:lnTo>
                <a:close/>
                <a:moveTo>
                  <a:pt x="19483" y="1347"/>
                </a:moveTo>
                <a:cubicBezTo>
                  <a:pt x="19507" y="1347"/>
                  <a:pt x="19532" y="1374"/>
                  <a:pt x="19567" y="1421"/>
                </a:cubicBezTo>
                <a:cubicBezTo>
                  <a:pt x="19620" y="1500"/>
                  <a:pt x="19620" y="1579"/>
                  <a:pt x="19567" y="1658"/>
                </a:cubicBezTo>
                <a:cubicBezTo>
                  <a:pt x="19484" y="1740"/>
                  <a:pt x="19141" y="1839"/>
                  <a:pt x="18973" y="1839"/>
                </a:cubicBezTo>
                <a:cubicBezTo>
                  <a:pt x="18927" y="1839"/>
                  <a:pt x="18895" y="1832"/>
                  <a:pt x="18883" y="1815"/>
                </a:cubicBezTo>
                <a:cubicBezTo>
                  <a:pt x="18857" y="1736"/>
                  <a:pt x="18962" y="1631"/>
                  <a:pt x="19146" y="1631"/>
                </a:cubicBezTo>
                <a:cubicBezTo>
                  <a:pt x="19160" y="1635"/>
                  <a:pt x="19174" y="1636"/>
                  <a:pt x="19188" y="1636"/>
                </a:cubicBezTo>
                <a:cubicBezTo>
                  <a:pt x="19278" y="1636"/>
                  <a:pt x="19360" y="1565"/>
                  <a:pt x="19383" y="1473"/>
                </a:cubicBezTo>
                <a:cubicBezTo>
                  <a:pt x="19427" y="1387"/>
                  <a:pt x="19454" y="1347"/>
                  <a:pt x="19483" y="1347"/>
                </a:cubicBezTo>
                <a:close/>
                <a:moveTo>
                  <a:pt x="15386" y="1447"/>
                </a:moveTo>
                <a:cubicBezTo>
                  <a:pt x="15570" y="1473"/>
                  <a:pt x="15123" y="1921"/>
                  <a:pt x="14886" y="1947"/>
                </a:cubicBezTo>
                <a:cubicBezTo>
                  <a:pt x="14850" y="1953"/>
                  <a:pt x="14823" y="1956"/>
                  <a:pt x="14803" y="1956"/>
                </a:cubicBezTo>
                <a:cubicBezTo>
                  <a:pt x="14736" y="1956"/>
                  <a:pt x="14764" y="1917"/>
                  <a:pt x="14886" y="1815"/>
                </a:cubicBezTo>
                <a:cubicBezTo>
                  <a:pt x="14991" y="1736"/>
                  <a:pt x="15096" y="1631"/>
                  <a:pt x="15201" y="1552"/>
                </a:cubicBezTo>
                <a:cubicBezTo>
                  <a:pt x="15254" y="1473"/>
                  <a:pt x="15333" y="1447"/>
                  <a:pt x="15386" y="1447"/>
                </a:cubicBezTo>
                <a:close/>
                <a:moveTo>
                  <a:pt x="29451" y="1756"/>
                </a:moveTo>
                <a:cubicBezTo>
                  <a:pt x="29463" y="1756"/>
                  <a:pt x="29473" y="1758"/>
                  <a:pt x="29482" y="1763"/>
                </a:cubicBezTo>
                <a:cubicBezTo>
                  <a:pt x="29509" y="1815"/>
                  <a:pt x="29509" y="1894"/>
                  <a:pt x="29456" y="1947"/>
                </a:cubicBezTo>
                <a:cubicBezTo>
                  <a:pt x="29377" y="1999"/>
                  <a:pt x="29272" y="2052"/>
                  <a:pt x="29193" y="2078"/>
                </a:cubicBezTo>
                <a:cubicBezTo>
                  <a:pt x="29088" y="2078"/>
                  <a:pt x="29114" y="2026"/>
                  <a:pt x="29219" y="1894"/>
                </a:cubicBezTo>
                <a:cubicBezTo>
                  <a:pt x="29307" y="1807"/>
                  <a:pt x="29394" y="1756"/>
                  <a:pt x="29451" y="1756"/>
                </a:cubicBezTo>
                <a:close/>
                <a:moveTo>
                  <a:pt x="34494" y="2095"/>
                </a:moveTo>
                <a:cubicBezTo>
                  <a:pt x="34501" y="2095"/>
                  <a:pt x="34506" y="2098"/>
                  <a:pt x="34506" y="2105"/>
                </a:cubicBezTo>
                <a:cubicBezTo>
                  <a:pt x="34506" y="2131"/>
                  <a:pt x="34453" y="2184"/>
                  <a:pt x="34348" y="2236"/>
                </a:cubicBezTo>
                <a:lnTo>
                  <a:pt x="34374" y="2262"/>
                </a:lnTo>
                <a:cubicBezTo>
                  <a:pt x="34337" y="2281"/>
                  <a:pt x="34313" y="2290"/>
                  <a:pt x="34301" y="2290"/>
                </a:cubicBezTo>
                <a:cubicBezTo>
                  <a:pt x="34279" y="2290"/>
                  <a:pt x="34297" y="2261"/>
                  <a:pt x="34348" y="2210"/>
                </a:cubicBezTo>
                <a:cubicBezTo>
                  <a:pt x="34408" y="2129"/>
                  <a:pt x="34468" y="2095"/>
                  <a:pt x="34494" y="2095"/>
                </a:cubicBezTo>
                <a:close/>
                <a:moveTo>
                  <a:pt x="35295" y="2236"/>
                </a:moveTo>
                <a:cubicBezTo>
                  <a:pt x="35400" y="2236"/>
                  <a:pt x="35295" y="2394"/>
                  <a:pt x="35163" y="2420"/>
                </a:cubicBezTo>
                <a:cubicBezTo>
                  <a:pt x="35084" y="2420"/>
                  <a:pt x="35058" y="2394"/>
                  <a:pt x="35111" y="2341"/>
                </a:cubicBezTo>
                <a:cubicBezTo>
                  <a:pt x="35189" y="2289"/>
                  <a:pt x="35268" y="2236"/>
                  <a:pt x="35295" y="2236"/>
                </a:cubicBezTo>
                <a:close/>
                <a:moveTo>
                  <a:pt x="42316" y="1993"/>
                </a:moveTo>
                <a:cubicBezTo>
                  <a:pt x="42335" y="1993"/>
                  <a:pt x="42352" y="1995"/>
                  <a:pt x="42369" y="1999"/>
                </a:cubicBezTo>
                <a:cubicBezTo>
                  <a:pt x="42527" y="2052"/>
                  <a:pt x="42475" y="2131"/>
                  <a:pt x="42080" y="2368"/>
                </a:cubicBezTo>
                <a:lnTo>
                  <a:pt x="42106" y="2368"/>
                </a:lnTo>
                <a:cubicBezTo>
                  <a:pt x="41997" y="2431"/>
                  <a:pt x="41917" y="2460"/>
                  <a:pt x="41868" y="2460"/>
                </a:cubicBezTo>
                <a:cubicBezTo>
                  <a:pt x="41777" y="2460"/>
                  <a:pt x="41803" y="2356"/>
                  <a:pt x="41975" y="2184"/>
                </a:cubicBezTo>
                <a:cubicBezTo>
                  <a:pt x="42107" y="2051"/>
                  <a:pt x="42221" y="1993"/>
                  <a:pt x="42316" y="1993"/>
                </a:cubicBezTo>
                <a:close/>
                <a:moveTo>
                  <a:pt x="34058" y="2384"/>
                </a:moveTo>
                <a:cubicBezTo>
                  <a:pt x="34093" y="2384"/>
                  <a:pt x="34097" y="2408"/>
                  <a:pt x="34059" y="2447"/>
                </a:cubicBezTo>
                <a:lnTo>
                  <a:pt x="34085" y="2447"/>
                </a:lnTo>
                <a:cubicBezTo>
                  <a:pt x="34032" y="2499"/>
                  <a:pt x="33980" y="2499"/>
                  <a:pt x="33901" y="2499"/>
                </a:cubicBezTo>
                <a:cubicBezTo>
                  <a:pt x="33848" y="2499"/>
                  <a:pt x="33796" y="2473"/>
                  <a:pt x="33822" y="2447"/>
                </a:cubicBezTo>
                <a:cubicBezTo>
                  <a:pt x="33874" y="2420"/>
                  <a:pt x="33953" y="2394"/>
                  <a:pt x="34006" y="2394"/>
                </a:cubicBezTo>
                <a:cubicBezTo>
                  <a:pt x="34027" y="2387"/>
                  <a:pt x="34044" y="2384"/>
                  <a:pt x="34058" y="2384"/>
                </a:cubicBezTo>
                <a:close/>
                <a:moveTo>
                  <a:pt x="14330" y="1805"/>
                </a:moveTo>
                <a:cubicBezTo>
                  <a:pt x="14349" y="1805"/>
                  <a:pt x="14339" y="1826"/>
                  <a:pt x="14307" y="1868"/>
                </a:cubicBezTo>
                <a:lnTo>
                  <a:pt x="14307" y="1894"/>
                </a:lnTo>
                <a:cubicBezTo>
                  <a:pt x="14228" y="1973"/>
                  <a:pt x="14149" y="1999"/>
                  <a:pt x="14071" y="2026"/>
                </a:cubicBezTo>
                <a:cubicBezTo>
                  <a:pt x="13913" y="2026"/>
                  <a:pt x="13729" y="2236"/>
                  <a:pt x="13860" y="2289"/>
                </a:cubicBezTo>
                <a:cubicBezTo>
                  <a:pt x="13992" y="2341"/>
                  <a:pt x="13597" y="2578"/>
                  <a:pt x="13413" y="2578"/>
                </a:cubicBezTo>
                <a:cubicBezTo>
                  <a:pt x="13097" y="2552"/>
                  <a:pt x="13413" y="2236"/>
                  <a:pt x="14018" y="1947"/>
                </a:cubicBezTo>
                <a:cubicBezTo>
                  <a:pt x="14207" y="1852"/>
                  <a:pt x="14302" y="1805"/>
                  <a:pt x="14330" y="1805"/>
                </a:cubicBezTo>
                <a:close/>
                <a:moveTo>
                  <a:pt x="29114" y="2341"/>
                </a:moveTo>
                <a:cubicBezTo>
                  <a:pt x="29140" y="2341"/>
                  <a:pt x="29114" y="2394"/>
                  <a:pt x="29114" y="2473"/>
                </a:cubicBezTo>
                <a:cubicBezTo>
                  <a:pt x="29088" y="2525"/>
                  <a:pt x="29009" y="2578"/>
                  <a:pt x="28956" y="2578"/>
                </a:cubicBezTo>
                <a:cubicBezTo>
                  <a:pt x="28947" y="2583"/>
                  <a:pt x="28939" y="2585"/>
                  <a:pt x="28933" y="2585"/>
                </a:cubicBezTo>
                <a:cubicBezTo>
                  <a:pt x="28905" y="2585"/>
                  <a:pt x="28913" y="2538"/>
                  <a:pt x="28956" y="2473"/>
                </a:cubicBezTo>
                <a:lnTo>
                  <a:pt x="28956" y="2447"/>
                </a:lnTo>
                <a:cubicBezTo>
                  <a:pt x="29009" y="2394"/>
                  <a:pt x="29088" y="2341"/>
                  <a:pt x="29114" y="2341"/>
                </a:cubicBezTo>
                <a:close/>
                <a:moveTo>
                  <a:pt x="45683" y="1210"/>
                </a:moveTo>
                <a:cubicBezTo>
                  <a:pt x="45762" y="1210"/>
                  <a:pt x="45604" y="1395"/>
                  <a:pt x="45394" y="1579"/>
                </a:cubicBezTo>
                <a:cubicBezTo>
                  <a:pt x="45157" y="1789"/>
                  <a:pt x="44894" y="1947"/>
                  <a:pt x="44605" y="2026"/>
                </a:cubicBezTo>
                <a:cubicBezTo>
                  <a:pt x="44421" y="2052"/>
                  <a:pt x="44237" y="2157"/>
                  <a:pt x="44079" y="2289"/>
                </a:cubicBezTo>
                <a:cubicBezTo>
                  <a:pt x="43948" y="2463"/>
                  <a:pt x="43436" y="2656"/>
                  <a:pt x="43160" y="2656"/>
                </a:cubicBezTo>
                <a:cubicBezTo>
                  <a:pt x="43104" y="2656"/>
                  <a:pt x="43058" y="2648"/>
                  <a:pt x="43027" y="2631"/>
                </a:cubicBezTo>
                <a:cubicBezTo>
                  <a:pt x="42843" y="2525"/>
                  <a:pt x="43264" y="2236"/>
                  <a:pt x="43579" y="2210"/>
                </a:cubicBezTo>
                <a:cubicBezTo>
                  <a:pt x="43790" y="2184"/>
                  <a:pt x="43816" y="2157"/>
                  <a:pt x="43763" y="2078"/>
                </a:cubicBezTo>
                <a:cubicBezTo>
                  <a:pt x="43684" y="1999"/>
                  <a:pt x="43763" y="1947"/>
                  <a:pt x="43895" y="1868"/>
                </a:cubicBezTo>
                <a:cubicBezTo>
                  <a:pt x="43989" y="1821"/>
                  <a:pt x="44047" y="1795"/>
                  <a:pt x="44074" y="1795"/>
                </a:cubicBezTo>
                <a:cubicBezTo>
                  <a:pt x="44108" y="1795"/>
                  <a:pt x="44096" y="1834"/>
                  <a:pt x="44053" y="1921"/>
                </a:cubicBezTo>
                <a:cubicBezTo>
                  <a:pt x="44032" y="1981"/>
                  <a:pt x="44032" y="2011"/>
                  <a:pt x="44053" y="2011"/>
                </a:cubicBezTo>
                <a:cubicBezTo>
                  <a:pt x="44088" y="2011"/>
                  <a:pt x="44180" y="1935"/>
                  <a:pt x="44342" y="1789"/>
                </a:cubicBezTo>
                <a:cubicBezTo>
                  <a:pt x="44500" y="1605"/>
                  <a:pt x="44736" y="1500"/>
                  <a:pt x="44999" y="1473"/>
                </a:cubicBezTo>
                <a:cubicBezTo>
                  <a:pt x="45157" y="1447"/>
                  <a:pt x="45315" y="1395"/>
                  <a:pt x="45446" y="1316"/>
                </a:cubicBezTo>
                <a:cubicBezTo>
                  <a:pt x="45525" y="1237"/>
                  <a:pt x="45604" y="1210"/>
                  <a:pt x="45683" y="1210"/>
                </a:cubicBezTo>
                <a:close/>
                <a:moveTo>
                  <a:pt x="8889" y="2499"/>
                </a:moveTo>
                <a:cubicBezTo>
                  <a:pt x="8916" y="2499"/>
                  <a:pt x="8889" y="2552"/>
                  <a:pt x="8811" y="2604"/>
                </a:cubicBezTo>
                <a:lnTo>
                  <a:pt x="8811" y="2631"/>
                </a:lnTo>
                <a:cubicBezTo>
                  <a:pt x="8758" y="2683"/>
                  <a:pt x="8705" y="2736"/>
                  <a:pt x="8600" y="2736"/>
                </a:cubicBezTo>
                <a:cubicBezTo>
                  <a:pt x="8548" y="2736"/>
                  <a:pt x="8574" y="2683"/>
                  <a:pt x="8679" y="2604"/>
                </a:cubicBezTo>
                <a:cubicBezTo>
                  <a:pt x="8732" y="2552"/>
                  <a:pt x="8811" y="2525"/>
                  <a:pt x="8889" y="2499"/>
                </a:cubicBezTo>
                <a:close/>
                <a:moveTo>
                  <a:pt x="38081" y="2609"/>
                </a:moveTo>
                <a:cubicBezTo>
                  <a:pt x="38092" y="2609"/>
                  <a:pt x="38101" y="2616"/>
                  <a:pt x="38109" y="2631"/>
                </a:cubicBezTo>
                <a:cubicBezTo>
                  <a:pt x="38109" y="2657"/>
                  <a:pt x="38030" y="2710"/>
                  <a:pt x="37951" y="2788"/>
                </a:cubicBezTo>
                <a:lnTo>
                  <a:pt x="37951" y="2762"/>
                </a:lnTo>
                <a:cubicBezTo>
                  <a:pt x="37923" y="2781"/>
                  <a:pt x="37905" y="2789"/>
                  <a:pt x="37897" y="2789"/>
                </a:cubicBezTo>
                <a:cubicBezTo>
                  <a:pt x="37882" y="2789"/>
                  <a:pt x="37900" y="2760"/>
                  <a:pt x="37951" y="2710"/>
                </a:cubicBezTo>
                <a:cubicBezTo>
                  <a:pt x="38008" y="2653"/>
                  <a:pt x="38051" y="2609"/>
                  <a:pt x="38081" y="2609"/>
                </a:cubicBezTo>
                <a:close/>
                <a:moveTo>
                  <a:pt x="18946" y="2756"/>
                </a:moveTo>
                <a:cubicBezTo>
                  <a:pt x="18989" y="2756"/>
                  <a:pt x="19002" y="2775"/>
                  <a:pt x="18989" y="2815"/>
                </a:cubicBezTo>
                <a:cubicBezTo>
                  <a:pt x="18891" y="2912"/>
                  <a:pt x="18765" y="2966"/>
                  <a:pt x="18631" y="2966"/>
                </a:cubicBezTo>
                <a:cubicBezTo>
                  <a:pt x="18584" y="2966"/>
                  <a:pt x="18537" y="2960"/>
                  <a:pt x="18489" y="2946"/>
                </a:cubicBezTo>
                <a:cubicBezTo>
                  <a:pt x="18436" y="2946"/>
                  <a:pt x="18568" y="2894"/>
                  <a:pt x="18726" y="2841"/>
                </a:cubicBezTo>
                <a:lnTo>
                  <a:pt x="18726" y="2815"/>
                </a:lnTo>
                <a:cubicBezTo>
                  <a:pt x="18831" y="2775"/>
                  <a:pt x="18903" y="2756"/>
                  <a:pt x="18946" y="2756"/>
                </a:cubicBezTo>
                <a:close/>
                <a:moveTo>
                  <a:pt x="29719" y="2841"/>
                </a:moveTo>
                <a:cubicBezTo>
                  <a:pt x="29956" y="2841"/>
                  <a:pt x="29772" y="2973"/>
                  <a:pt x="29535" y="2999"/>
                </a:cubicBezTo>
                <a:cubicBezTo>
                  <a:pt x="29403" y="2999"/>
                  <a:pt x="29351" y="2973"/>
                  <a:pt x="29430" y="2920"/>
                </a:cubicBezTo>
                <a:cubicBezTo>
                  <a:pt x="29535" y="2867"/>
                  <a:pt x="29614" y="2841"/>
                  <a:pt x="29719" y="2841"/>
                </a:cubicBezTo>
                <a:close/>
                <a:moveTo>
                  <a:pt x="19951" y="2713"/>
                </a:moveTo>
                <a:cubicBezTo>
                  <a:pt x="20041" y="2713"/>
                  <a:pt x="20044" y="2772"/>
                  <a:pt x="19935" y="2894"/>
                </a:cubicBezTo>
                <a:cubicBezTo>
                  <a:pt x="19646" y="3078"/>
                  <a:pt x="19331" y="3209"/>
                  <a:pt x="18989" y="3236"/>
                </a:cubicBezTo>
                <a:cubicBezTo>
                  <a:pt x="18977" y="3237"/>
                  <a:pt x="18967" y="3238"/>
                  <a:pt x="18959" y="3238"/>
                </a:cubicBezTo>
                <a:cubicBezTo>
                  <a:pt x="18856" y="3238"/>
                  <a:pt x="19025" y="3089"/>
                  <a:pt x="19488" y="2894"/>
                </a:cubicBezTo>
                <a:lnTo>
                  <a:pt x="19488" y="2867"/>
                </a:lnTo>
                <a:cubicBezTo>
                  <a:pt x="19705" y="2765"/>
                  <a:pt x="19867" y="2713"/>
                  <a:pt x="19951" y="2713"/>
                </a:cubicBezTo>
                <a:close/>
                <a:moveTo>
                  <a:pt x="30593" y="2501"/>
                </a:moveTo>
                <a:cubicBezTo>
                  <a:pt x="30621" y="2501"/>
                  <a:pt x="30630" y="2531"/>
                  <a:pt x="30640" y="2578"/>
                </a:cubicBezTo>
                <a:cubicBezTo>
                  <a:pt x="30640" y="2788"/>
                  <a:pt x="30403" y="3025"/>
                  <a:pt x="30035" y="3183"/>
                </a:cubicBezTo>
                <a:cubicBezTo>
                  <a:pt x="29938" y="3227"/>
                  <a:pt x="29877" y="3253"/>
                  <a:pt x="29853" y="3253"/>
                </a:cubicBezTo>
                <a:cubicBezTo>
                  <a:pt x="29804" y="3253"/>
                  <a:pt x="29903" y="3148"/>
                  <a:pt x="30166" y="2867"/>
                </a:cubicBezTo>
                <a:cubicBezTo>
                  <a:pt x="30436" y="2597"/>
                  <a:pt x="30544" y="2501"/>
                  <a:pt x="30593" y="2501"/>
                </a:cubicBezTo>
                <a:close/>
                <a:moveTo>
                  <a:pt x="28548" y="3094"/>
                </a:moveTo>
                <a:cubicBezTo>
                  <a:pt x="28557" y="3094"/>
                  <a:pt x="28562" y="3097"/>
                  <a:pt x="28562" y="3104"/>
                </a:cubicBezTo>
                <a:cubicBezTo>
                  <a:pt x="28588" y="3130"/>
                  <a:pt x="28536" y="3209"/>
                  <a:pt x="28430" y="3236"/>
                </a:cubicBezTo>
                <a:cubicBezTo>
                  <a:pt x="28398" y="3257"/>
                  <a:pt x="28379" y="3270"/>
                  <a:pt x="28371" y="3270"/>
                </a:cubicBezTo>
                <a:cubicBezTo>
                  <a:pt x="28360" y="3270"/>
                  <a:pt x="28373" y="3245"/>
                  <a:pt x="28404" y="3183"/>
                </a:cubicBezTo>
                <a:cubicBezTo>
                  <a:pt x="28463" y="3124"/>
                  <a:pt x="28522" y="3094"/>
                  <a:pt x="28548" y="3094"/>
                </a:cubicBezTo>
                <a:close/>
                <a:moveTo>
                  <a:pt x="26149" y="1421"/>
                </a:moveTo>
                <a:cubicBezTo>
                  <a:pt x="26214" y="1421"/>
                  <a:pt x="26155" y="1474"/>
                  <a:pt x="25958" y="1579"/>
                </a:cubicBezTo>
                <a:cubicBezTo>
                  <a:pt x="25222" y="1973"/>
                  <a:pt x="24801" y="2262"/>
                  <a:pt x="24696" y="2420"/>
                </a:cubicBezTo>
                <a:cubicBezTo>
                  <a:pt x="24617" y="2552"/>
                  <a:pt x="24485" y="2657"/>
                  <a:pt x="24328" y="2657"/>
                </a:cubicBezTo>
                <a:cubicBezTo>
                  <a:pt x="24170" y="2710"/>
                  <a:pt x="24091" y="2736"/>
                  <a:pt x="24143" y="2762"/>
                </a:cubicBezTo>
                <a:cubicBezTo>
                  <a:pt x="24196" y="2762"/>
                  <a:pt x="24091" y="2788"/>
                  <a:pt x="23907" y="2788"/>
                </a:cubicBezTo>
                <a:cubicBezTo>
                  <a:pt x="23696" y="2788"/>
                  <a:pt x="23486" y="2867"/>
                  <a:pt x="23354" y="3025"/>
                </a:cubicBezTo>
                <a:cubicBezTo>
                  <a:pt x="23197" y="3157"/>
                  <a:pt x="23039" y="3236"/>
                  <a:pt x="22855" y="3236"/>
                </a:cubicBezTo>
                <a:cubicBezTo>
                  <a:pt x="22750" y="3236"/>
                  <a:pt x="22644" y="3262"/>
                  <a:pt x="22539" y="3314"/>
                </a:cubicBezTo>
                <a:cubicBezTo>
                  <a:pt x="22481" y="3353"/>
                  <a:pt x="22410" y="3377"/>
                  <a:pt x="22334" y="3377"/>
                </a:cubicBezTo>
                <a:cubicBezTo>
                  <a:pt x="22306" y="3377"/>
                  <a:pt x="22278" y="3374"/>
                  <a:pt x="22250" y="3367"/>
                </a:cubicBezTo>
                <a:cubicBezTo>
                  <a:pt x="22013" y="3314"/>
                  <a:pt x="22145" y="3130"/>
                  <a:pt x="22618" y="2867"/>
                </a:cubicBezTo>
                <a:cubicBezTo>
                  <a:pt x="22750" y="2762"/>
                  <a:pt x="22907" y="2736"/>
                  <a:pt x="23065" y="2710"/>
                </a:cubicBezTo>
                <a:lnTo>
                  <a:pt x="23065" y="2683"/>
                </a:lnTo>
                <a:cubicBezTo>
                  <a:pt x="23170" y="2683"/>
                  <a:pt x="23276" y="2657"/>
                  <a:pt x="23328" y="2578"/>
                </a:cubicBezTo>
                <a:cubicBezTo>
                  <a:pt x="23433" y="2499"/>
                  <a:pt x="23565" y="2447"/>
                  <a:pt x="23696" y="2447"/>
                </a:cubicBezTo>
                <a:cubicBezTo>
                  <a:pt x="23880" y="2420"/>
                  <a:pt x="24065" y="2341"/>
                  <a:pt x="24222" y="2210"/>
                </a:cubicBezTo>
                <a:cubicBezTo>
                  <a:pt x="24564" y="1999"/>
                  <a:pt x="24932" y="1815"/>
                  <a:pt x="25327" y="1684"/>
                </a:cubicBezTo>
                <a:cubicBezTo>
                  <a:pt x="25783" y="1507"/>
                  <a:pt x="26067" y="1421"/>
                  <a:pt x="26149" y="1421"/>
                </a:cubicBezTo>
                <a:close/>
                <a:moveTo>
                  <a:pt x="11737" y="2886"/>
                </a:moveTo>
                <a:cubicBezTo>
                  <a:pt x="11840" y="2886"/>
                  <a:pt x="11948" y="2913"/>
                  <a:pt x="12019" y="2973"/>
                </a:cubicBezTo>
                <a:cubicBezTo>
                  <a:pt x="12170" y="3098"/>
                  <a:pt x="12008" y="3369"/>
                  <a:pt x="11856" y="3369"/>
                </a:cubicBezTo>
                <a:cubicBezTo>
                  <a:pt x="11849" y="3369"/>
                  <a:pt x="11842" y="3368"/>
                  <a:pt x="11835" y="3367"/>
                </a:cubicBezTo>
                <a:lnTo>
                  <a:pt x="11835" y="3393"/>
                </a:lnTo>
                <a:cubicBezTo>
                  <a:pt x="11756" y="3393"/>
                  <a:pt x="11756" y="3341"/>
                  <a:pt x="11782" y="3288"/>
                </a:cubicBezTo>
                <a:cubicBezTo>
                  <a:pt x="11811" y="3259"/>
                  <a:pt x="11824" y="3238"/>
                  <a:pt x="11800" y="3238"/>
                </a:cubicBezTo>
                <a:cubicBezTo>
                  <a:pt x="11780" y="3238"/>
                  <a:pt x="11734" y="3252"/>
                  <a:pt x="11651" y="3288"/>
                </a:cubicBezTo>
                <a:cubicBezTo>
                  <a:pt x="11555" y="3327"/>
                  <a:pt x="11444" y="3351"/>
                  <a:pt x="11330" y="3351"/>
                </a:cubicBezTo>
                <a:cubicBezTo>
                  <a:pt x="11288" y="3351"/>
                  <a:pt x="11246" y="3348"/>
                  <a:pt x="11204" y="3341"/>
                </a:cubicBezTo>
                <a:cubicBezTo>
                  <a:pt x="11046" y="3341"/>
                  <a:pt x="11046" y="3314"/>
                  <a:pt x="11204" y="3236"/>
                </a:cubicBezTo>
                <a:cubicBezTo>
                  <a:pt x="11335" y="3183"/>
                  <a:pt x="11414" y="3104"/>
                  <a:pt x="11467" y="2999"/>
                </a:cubicBezTo>
                <a:cubicBezTo>
                  <a:pt x="11496" y="2927"/>
                  <a:pt x="11612" y="2886"/>
                  <a:pt x="11737" y="2886"/>
                </a:cubicBezTo>
                <a:close/>
                <a:moveTo>
                  <a:pt x="18178" y="3199"/>
                </a:moveTo>
                <a:cubicBezTo>
                  <a:pt x="18196" y="3199"/>
                  <a:pt x="18213" y="3203"/>
                  <a:pt x="18226" y="3209"/>
                </a:cubicBezTo>
                <a:cubicBezTo>
                  <a:pt x="18279" y="3209"/>
                  <a:pt x="18279" y="3288"/>
                  <a:pt x="18252" y="3314"/>
                </a:cubicBezTo>
                <a:cubicBezTo>
                  <a:pt x="18200" y="3367"/>
                  <a:pt x="18121" y="3393"/>
                  <a:pt x="18042" y="3420"/>
                </a:cubicBezTo>
                <a:cubicBezTo>
                  <a:pt x="18028" y="3423"/>
                  <a:pt x="18016" y="3425"/>
                  <a:pt x="18005" y="3425"/>
                </a:cubicBezTo>
                <a:cubicBezTo>
                  <a:pt x="17938" y="3425"/>
                  <a:pt x="17947" y="3356"/>
                  <a:pt x="18016" y="3288"/>
                </a:cubicBezTo>
                <a:cubicBezTo>
                  <a:pt x="18055" y="3229"/>
                  <a:pt x="18124" y="3199"/>
                  <a:pt x="18178" y="3199"/>
                </a:cubicBezTo>
                <a:close/>
                <a:moveTo>
                  <a:pt x="28861" y="3308"/>
                </a:moveTo>
                <a:cubicBezTo>
                  <a:pt x="28867" y="3308"/>
                  <a:pt x="28873" y="3310"/>
                  <a:pt x="28877" y="3314"/>
                </a:cubicBezTo>
                <a:cubicBezTo>
                  <a:pt x="28877" y="3367"/>
                  <a:pt x="28825" y="3420"/>
                  <a:pt x="28746" y="3472"/>
                </a:cubicBezTo>
                <a:cubicBezTo>
                  <a:pt x="28720" y="3490"/>
                  <a:pt x="28699" y="3499"/>
                  <a:pt x="28687" y="3499"/>
                </a:cubicBezTo>
                <a:cubicBezTo>
                  <a:pt x="28661" y="3499"/>
                  <a:pt x="28667" y="3463"/>
                  <a:pt x="28720" y="3393"/>
                </a:cubicBezTo>
                <a:lnTo>
                  <a:pt x="28720" y="3420"/>
                </a:lnTo>
                <a:cubicBezTo>
                  <a:pt x="28785" y="3355"/>
                  <a:pt x="28832" y="3308"/>
                  <a:pt x="28861" y="3308"/>
                </a:cubicBezTo>
                <a:close/>
                <a:moveTo>
                  <a:pt x="21697" y="3488"/>
                </a:moveTo>
                <a:cubicBezTo>
                  <a:pt x="21734" y="3488"/>
                  <a:pt x="21743" y="3513"/>
                  <a:pt x="21724" y="3551"/>
                </a:cubicBezTo>
                <a:cubicBezTo>
                  <a:pt x="21685" y="3590"/>
                  <a:pt x="21633" y="3614"/>
                  <a:pt x="21587" y="3614"/>
                </a:cubicBezTo>
                <a:cubicBezTo>
                  <a:pt x="21570" y="3614"/>
                  <a:pt x="21554" y="3611"/>
                  <a:pt x="21540" y="3604"/>
                </a:cubicBezTo>
                <a:cubicBezTo>
                  <a:pt x="21500" y="3617"/>
                  <a:pt x="21474" y="3623"/>
                  <a:pt x="21461" y="3623"/>
                </a:cubicBezTo>
                <a:cubicBezTo>
                  <a:pt x="21448" y="3623"/>
                  <a:pt x="21448" y="3617"/>
                  <a:pt x="21461" y="3604"/>
                </a:cubicBezTo>
                <a:lnTo>
                  <a:pt x="21461" y="3577"/>
                </a:lnTo>
                <a:cubicBezTo>
                  <a:pt x="21513" y="3525"/>
                  <a:pt x="21566" y="3525"/>
                  <a:pt x="21645" y="3499"/>
                </a:cubicBezTo>
                <a:cubicBezTo>
                  <a:pt x="21666" y="3491"/>
                  <a:pt x="21683" y="3488"/>
                  <a:pt x="21697" y="3488"/>
                </a:cubicBezTo>
                <a:close/>
                <a:moveTo>
                  <a:pt x="18349" y="3642"/>
                </a:moveTo>
                <a:cubicBezTo>
                  <a:pt x="18360" y="3642"/>
                  <a:pt x="18370" y="3645"/>
                  <a:pt x="18378" y="3651"/>
                </a:cubicBezTo>
                <a:lnTo>
                  <a:pt x="18378" y="3651"/>
                </a:lnTo>
                <a:cubicBezTo>
                  <a:pt x="18362" y="3686"/>
                  <a:pt x="18316" y="3746"/>
                  <a:pt x="18252" y="3788"/>
                </a:cubicBezTo>
                <a:cubicBezTo>
                  <a:pt x="18224" y="3806"/>
                  <a:pt x="18203" y="3815"/>
                  <a:pt x="18191" y="3815"/>
                </a:cubicBezTo>
                <a:cubicBezTo>
                  <a:pt x="18168" y="3815"/>
                  <a:pt x="18175" y="3786"/>
                  <a:pt x="18226" y="3735"/>
                </a:cubicBezTo>
                <a:cubicBezTo>
                  <a:pt x="18279" y="3665"/>
                  <a:pt x="18319" y="3642"/>
                  <a:pt x="18349" y="3642"/>
                </a:cubicBezTo>
                <a:close/>
                <a:moveTo>
                  <a:pt x="16800" y="3909"/>
                </a:moveTo>
                <a:cubicBezTo>
                  <a:pt x="16818" y="3909"/>
                  <a:pt x="16837" y="3912"/>
                  <a:pt x="16858" y="3919"/>
                </a:cubicBezTo>
                <a:cubicBezTo>
                  <a:pt x="16911" y="3919"/>
                  <a:pt x="16937" y="3946"/>
                  <a:pt x="16911" y="3998"/>
                </a:cubicBezTo>
                <a:cubicBezTo>
                  <a:pt x="16858" y="4051"/>
                  <a:pt x="16779" y="4077"/>
                  <a:pt x="16727" y="4077"/>
                </a:cubicBezTo>
                <a:cubicBezTo>
                  <a:pt x="16648" y="4051"/>
                  <a:pt x="16622" y="4025"/>
                  <a:pt x="16674" y="3972"/>
                </a:cubicBezTo>
                <a:cubicBezTo>
                  <a:pt x="16713" y="3933"/>
                  <a:pt x="16751" y="3909"/>
                  <a:pt x="16800" y="3909"/>
                </a:cubicBezTo>
                <a:close/>
                <a:moveTo>
                  <a:pt x="21548" y="3708"/>
                </a:moveTo>
                <a:cubicBezTo>
                  <a:pt x="21617" y="3708"/>
                  <a:pt x="21590" y="3812"/>
                  <a:pt x="21435" y="3998"/>
                </a:cubicBezTo>
                <a:cubicBezTo>
                  <a:pt x="21273" y="4159"/>
                  <a:pt x="21153" y="4240"/>
                  <a:pt x="21054" y="4240"/>
                </a:cubicBezTo>
                <a:cubicBezTo>
                  <a:pt x="21040" y="4240"/>
                  <a:pt x="21027" y="4238"/>
                  <a:pt x="21014" y="4235"/>
                </a:cubicBezTo>
                <a:cubicBezTo>
                  <a:pt x="20998" y="4238"/>
                  <a:pt x="20985" y="4239"/>
                  <a:pt x="20973" y="4239"/>
                </a:cubicBezTo>
                <a:cubicBezTo>
                  <a:pt x="20869" y="4239"/>
                  <a:pt x="20945" y="4130"/>
                  <a:pt x="21277" y="3893"/>
                </a:cubicBezTo>
                <a:lnTo>
                  <a:pt x="21277" y="3867"/>
                </a:lnTo>
                <a:cubicBezTo>
                  <a:pt x="21406" y="3759"/>
                  <a:pt x="21500" y="3708"/>
                  <a:pt x="21548" y="3708"/>
                </a:cubicBezTo>
                <a:close/>
                <a:moveTo>
                  <a:pt x="20511" y="3889"/>
                </a:moveTo>
                <a:cubicBezTo>
                  <a:pt x="20561" y="3889"/>
                  <a:pt x="20603" y="3916"/>
                  <a:pt x="20646" y="3972"/>
                </a:cubicBezTo>
                <a:cubicBezTo>
                  <a:pt x="20754" y="4103"/>
                  <a:pt x="20557" y="4287"/>
                  <a:pt x="20336" y="4287"/>
                </a:cubicBezTo>
                <a:cubicBezTo>
                  <a:pt x="20291" y="4287"/>
                  <a:pt x="20244" y="4279"/>
                  <a:pt x="20198" y="4261"/>
                </a:cubicBezTo>
                <a:cubicBezTo>
                  <a:pt x="20014" y="4235"/>
                  <a:pt x="20067" y="4103"/>
                  <a:pt x="20356" y="3972"/>
                </a:cubicBezTo>
                <a:lnTo>
                  <a:pt x="20356" y="3946"/>
                </a:lnTo>
                <a:cubicBezTo>
                  <a:pt x="20417" y="3909"/>
                  <a:pt x="20467" y="3889"/>
                  <a:pt x="20511" y="3889"/>
                </a:cubicBezTo>
                <a:close/>
                <a:moveTo>
                  <a:pt x="30008" y="4051"/>
                </a:moveTo>
                <a:cubicBezTo>
                  <a:pt x="30087" y="4051"/>
                  <a:pt x="30166" y="4051"/>
                  <a:pt x="30140" y="4130"/>
                </a:cubicBezTo>
                <a:cubicBezTo>
                  <a:pt x="30140" y="4168"/>
                  <a:pt x="30182" y="4193"/>
                  <a:pt x="30236" y="4193"/>
                </a:cubicBezTo>
                <a:cubicBezTo>
                  <a:pt x="30255" y="4193"/>
                  <a:pt x="30277" y="4189"/>
                  <a:pt x="30298" y="4182"/>
                </a:cubicBezTo>
                <a:cubicBezTo>
                  <a:pt x="30377" y="4182"/>
                  <a:pt x="30403" y="4182"/>
                  <a:pt x="30377" y="4209"/>
                </a:cubicBezTo>
                <a:lnTo>
                  <a:pt x="30377" y="4235"/>
                </a:lnTo>
                <a:cubicBezTo>
                  <a:pt x="30219" y="4294"/>
                  <a:pt x="30061" y="4324"/>
                  <a:pt x="29914" y="4324"/>
                </a:cubicBezTo>
                <a:cubicBezTo>
                  <a:pt x="29865" y="4324"/>
                  <a:pt x="29818" y="4320"/>
                  <a:pt x="29772" y="4314"/>
                </a:cubicBezTo>
                <a:cubicBezTo>
                  <a:pt x="29640" y="4288"/>
                  <a:pt x="29824" y="4103"/>
                  <a:pt x="30008" y="4051"/>
                </a:cubicBezTo>
                <a:close/>
                <a:moveTo>
                  <a:pt x="29325" y="4051"/>
                </a:moveTo>
                <a:cubicBezTo>
                  <a:pt x="29456" y="4077"/>
                  <a:pt x="29298" y="4340"/>
                  <a:pt x="29062" y="4393"/>
                </a:cubicBezTo>
                <a:cubicBezTo>
                  <a:pt x="28983" y="4393"/>
                  <a:pt x="28877" y="4393"/>
                  <a:pt x="28799" y="4366"/>
                </a:cubicBezTo>
                <a:cubicBezTo>
                  <a:pt x="28746" y="4314"/>
                  <a:pt x="29193" y="4051"/>
                  <a:pt x="29325" y="4051"/>
                </a:cubicBezTo>
                <a:close/>
                <a:moveTo>
                  <a:pt x="15533" y="4303"/>
                </a:moveTo>
                <a:cubicBezTo>
                  <a:pt x="15554" y="4303"/>
                  <a:pt x="15575" y="4307"/>
                  <a:pt x="15596" y="4314"/>
                </a:cubicBezTo>
                <a:cubicBezTo>
                  <a:pt x="15701" y="4314"/>
                  <a:pt x="15727" y="4366"/>
                  <a:pt x="15649" y="4393"/>
                </a:cubicBezTo>
                <a:cubicBezTo>
                  <a:pt x="15591" y="4431"/>
                  <a:pt x="15533" y="4456"/>
                  <a:pt x="15475" y="4456"/>
                </a:cubicBezTo>
                <a:cubicBezTo>
                  <a:pt x="15454" y="4456"/>
                  <a:pt x="15433" y="4452"/>
                  <a:pt x="15412" y="4445"/>
                </a:cubicBezTo>
                <a:cubicBezTo>
                  <a:pt x="15333" y="4445"/>
                  <a:pt x="15307" y="4419"/>
                  <a:pt x="15359" y="4366"/>
                </a:cubicBezTo>
                <a:cubicBezTo>
                  <a:pt x="15417" y="4328"/>
                  <a:pt x="15475" y="4303"/>
                  <a:pt x="15533" y="4303"/>
                </a:cubicBezTo>
                <a:close/>
                <a:moveTo>
                  <a:pt x="21388" y="4693"/>
                </a:moveTo>
                <a:cubicBezTo>
                  <a:pt x="21396" y="4693"/>
                  <a:pt x="21402" y="4695"/>
                  <a:pt x="21405" y="4699"/>
                </a:cubicBezTo>
                <a:lnTo>
                  <a:pt x="21405" y="4699"/>
                </a:lnTo>
                <a:cubicBezTo>
                  <a:pt x="21397" y="4728"/>
                  <a:pt x="21367" y="4771"/>
                  <a:pt x="21303" y="4814"/>
                </a:cubicBezTo>
                <a:cubicBezTo>
                  <a:pt x="21275" y="4832"/>
                  <a:pt x="21254" y="4841"/>
                  <a:pt x="21241" y="4841"/>
                </a:cubicBezTo>
                <a:cubicBezTo>
                  <a:pt x="21219" y="4841"/>
                  <a:pt x="21226" y="4812"/>
                  <a:pt x="21277" y="4761"/>
                </a:cubicBezTo>
                <a:cubicBezTo>
                  <a:pt x="21327" y="4711"/>
                  <a:pt x="21366" y="4693"/>
                  <a:pt x="21388" y="4693"/>
                </a:cubicBezTo>
                <a:close/>
                <a:moveTo>
                  <a:pt x="26510" y="4971"/>
                </a:moveTo>
                <a:cubicBezTo>
                  <a:pt x="26589" y="4971"/>
                  <a:pt x="26668" y="4971"/>
                  <a:pt x="26721" y="5024"/>
                </a:cubicBezTo>
                <a:cubicBezTo>
                  <a:pt x="26852" y="5077"/>
                  <a:pt x="26826" y="5103"/>
                  <a:pt x="26616" y="5182"/>
                </a:cubicBezTo>
                <a:lnTo>
                  <a:pt x="26589" y="5155"/>
                </a:lnTo>
                <a:cubicBezTo>
                  <a:pt x="26484" y="5208"/>
                  <a:pt x="26379" y="5208"/>
                  <a:pt x="26274" y="5234"/>
                </a:cubicBezTo>
                <a:cubicBezTo>
                  <a:pt x="26195" y="5234"/>
                  <a:pt x="26379" y="5024"/>
                  <a:pt x="26510" y="4971"/>
                </a:cubicBezTo>
                <a:close/>
                <a:moveTo>
                  <a:pt x="17095" y="5050"/>
                </a:moveTo>
                <a:cubicBezTo>
                  <a:pt x="17174" y="5050"/>
                  <a:pt x="17174" y="5129"/>
                  <a:pt x="17095" y="5182"/>
                </a:cubicBezTo>
                <a:cubicBezTo>
                  <a:pt x="17042" y="5261"/>
                  <a:pt x="16964" y="5287"/>
                  <a:pt x="16885" y="5287"/>
                </a:cubicBezTo>
                <a:cubicBezTo>
                  <a:pt x="16832" y="5287"/>
                  <a:pt x="16806" y="5234"/>
                  <a:pt x="16885" y="5155"/>
                </a:cubicBezTo>
                <a:cubicBezTo>
                  <a:pt x="16937" y="5103"/>
                  <a:pt x="17016" y="5050"/>
                  <a:pt x="17095" y="5050"/>
                </a:cubicBezTo>
                <a:close/>
                <a:moveTo>
                  <a:pt x="26037" y="5155"/>
                </a:moveTo>
                <a:cubicBezTo>
                  <a:pt x="26142" y="5155"/>
                  <a:pt x="26142" y="5182"/>
                  <a:pt x="26090" y="5261"/>
                </a:cubicBezTo>
                <a:lnTo>
                  <a:pt x="26090" y="5234"/>
                </a:lnTo>
                <a:cubicBezTo>
                  <a:pt x="26011" y="5313"/>
                  <a:pt x="25932" y="5340"/>
                  <a:pt x="25853" y="5340"/>
                </a:cubicBezTo>
                <a:cubicBezTo>
                  <a:pt x="25800" y="5340"/>
                  <a:pt x="25774" y="5287"/>
                  <a:pt x="25800" y="5261"/>
                </a:cubicBezTo>
                <a:cubicBezTo>
                  <a:pt x="25879" y="5208"/>
                  <a:pt x="25958" y="5155"/>
                  <a:pt x="26037" y="5155"/>
                </a:cubicBezTo>
                <a:close/>
                <a:moveTo>
                  <a:pt x="20593" y="5497"/>
                </a:moveTo>
                <a:cubicBezTo>
                  <a:pt x="20643" y="5531"/>
                  <a:pt x="20672" y="5543"/>
                  <a:pt x="20686" y="5554"/>
                </a:cubicBezTo>
                <a:lnTo>
                  <a:pt x="20686" y="5554"/>
                </a:lnTo>
                <a:cubicBezTo>
                  <a:pt x="20614" y="5579"/>
                  <a:pt x="20564" y="5603"/>
                  <a:pt x="20514" y="5603"/>
                </a:cubicBezTo>
                <a:cubicBezTo>
                  <a:pt x="20483" y="5610"/>
                  <a:pt x="20459" y="5613"/>
                  <a:pt x="20441" y="5613"/>
                </a:cubicBezTo>
                <a:cubicBezTo>
                  <a:pt x="20398" y="5613"/>
                  <a:pt x="20390" y="5595"/>
                  <a:pt x="20409" y="5576"/>
                </a:cubicBezTo>
                <a:cubicBezTo>
                  <a:pt x="20461" y="5524"/>
                  <a:pt x="20540" y="5497"/>
                  <a:pt x="20593" y="5497"/>
                </a:cubicBezTo>
                <a:close/>
                <a:moveTo>
                  <a:pt x="19699" y="4524"/>
                </a:moveTo>
                <a:cubicBezTo>
                  <a:pt x="19988" y="4524"/>
                  <a:pt x="19962" y="4814"/>
                  <a:pt x="19646" y="4945"/>
                </a:cubicBezTo>
                <a:cubicBezTo>
                  <a:pt x="19541" y="4998"/>
                  <a:pt x="19436" y="5077"/>
                  <a:pt x="19436" y="5129"/>
                </a:cubicBezTo>
                <a:cubicBezTo>
                  <a:pt x="19436" y="5182"/>
                  <a:pt x="19383" y="5208"/>
                  <a:pt x="19304" y="5208"/>
                </a:cubicBezTo>
                <a:cubicBezTo>
                  <a:pt x="19252" y="5208"/>
                  <a:pt x="19225" y="5155"/>
                  <a:pt x="19225" y="5103"/>
                </a:cubicBezTo>
                <a:cubicBezTo>
                  <a:pt x="19225" y="5087"/>
                  <a:pt x="19222" y="5079"/>
                  <a:pt x="19216" y="5079"/>
                </a:cubicBezTo>
                <a:cubicBezTo>
                  <a:pt x="19191" y="5079"/>
                  <a:pt x="19120" y="5193"/>
                  <a:pt x="19015" y="5340"/>
                </a:cubicBezTo>
                <a:cubicBezTo>
                  <a:pt x="18882" y="5523"/>
                  <a:pt x="18812" y="5611"/>
                  <a:pt x="18792" y="5611"/>
                </a:cubicBezTo>
                <a:cubicBezTo>
                  <a:pt x="18780" y="5611"/>
                  <a:pt x="18785" y="5581"/>
                  <a:pt x="18805" y="5524"/>
                </a:cubicBezTo>
                <a:cubicBezTo>
                  <a:pt x="18822" y="5402"/>
                  <a:pt x="18759" y="5315"/>
                  <a:pt x="18677" y="5315"/>
                </a:cubicBezTo>
                <a:cubicBezTo>
                  <a:pt x="18634" y="5315"/>
                  <a:pt x="18586" y="5338"/>
                  <a:pt x="18542" y="5392"/>
                </a:cubicBezTo>
                <a:cubicBezTo>
                  <a:pt x="18436" y="5471"/>
                  <a:pt x="18331" y="5524"/>
                  <a:pt x="18200" y="5576"/>
                </a:cubicBezTo>
                <a:cubicBezTo>
                  <a:pt x="18102" y="5609"/>
                  <a:pt x="18044" y="5628"/>
                  <a:pt x="18014" y="5628"/>
                </a:cubicBezTo>
                <a:cubicBezTo>
                  <a:pt x="17972" y="5628"/>
                  <a:pt x="17985" y="5590"/>
                  <a:pt x="18016" y="5497"/>
                </a:cubicBezTo>
                <a:cubicBezTo>
                  <a:pt x="18042" y="5392"/>
                  <a:pt x="18042" y="5313"/>
                  <a:pt x="17963" y="5313"/>
                </a:cubicBezTo>
                <a:cubicBezTo>
                  <a:pt x="17831" y="5313"/>
                  <a:pt x="17910" y="5208"/>
                  <a:pt x="18173" y="5077"/>
                </a:cubicBezTo>
                <a:cubicBezTo>
                  <a:pt x="18259" y="5040"/>
                  <a:pt x="18310" y="5020"/>
                  <a:pt x="18330" y="5020"/>
                </a:cubicBezTo>
                <a:cubicBezTo>
                  <a:pt x="18354" y="5020"/>
                  <a:pt x="18335" y="5046"/>
                  <a:pt x="18279" y="5103"/>
                </a:cubicBezTo>
                <a:cubicBezTo>
                  <a:pt x="18173" y="5234"/>
                  <a:pt x="18226" y="5261"/>
                  <a:pt x="18279" y="5261"/>
                </a:cubicBezTo>
                <a:cubicBezTo>
                  <a:pt x="18331" y="5261"/>
                  <a:pt x="18436" y="5208"/>
                  <a:pt x="18515" y="5077"/>
                </a:cubicBezTo>
                <a:cubicBezTo>
                  <a:pt x="18568" y="4971"/>
                  <a:pt x="18699" y="4892"/>
                  <a:pt x="18831" y="4866"/>
                </a:cubicBezTo>
                <a:cubicBezTo>
                  <a:pt x="18936" y="4840"/>
                  <a:pt x="19068" y="4761"/>
                  <a:pt x="19146" y="4682"/>
                </a:cubicBezTo>
                <a:cubicBezTo>
                  <a:pt x="19199" y="4603"/>
                  <a:pt x="19278" y="4551"/>
                  <a:pt x="19383" y="4524"/>
                </a:cubicBezTo>
                <a:close/>
                <a:moveTo>
                  <a:pt x="21829" y="6023"/>
                </a:moveTo>
                <a:cubicBezTo>
                  <a:pt x="21934" y="6050"/>
                  <a:pt x="21987" y="6076"/>
                  <a:pt x="21961" y="6129"/>
                </a:cubicBezTo>
                <a:lnTo>
                  <a:pt x="21934" y="6129"/>
                </a:lnTo>
                <a:cubicBezTo>
                  <a:pt x="21855" y="6181"/>
                  <a:pt x="21776" y="6207"/>
                  <a:pt x="21671" y="6207"/>
                </a:cubicBezTo>
                <a:cubicBezTo>
                  <a:pt x="21566" y="6207"/>
                  <a:pt x="21513" y="6181"/>
                  <a:pt x="21566" y="6129"/>
                </a:cubicBezTo>
                <a:cubicBezTo>
                  <a:pt x="21645" y="6050"/>
                  <a:pt x="21750" y="6023"/>
                  <a:pt x="21829" y="6023"/>
                </a:cubicBezTo>
                <a:close/>
                <a:moveTo>
                  <a:pt x="16827" y="4354"/>
                </a:moveTo>
                <a:cubicBezTo>
                  <a:pt x="16897" y="4354"/>
                  <a:pt x="16910" y="4383"/>
                  <a:pt x="16858" y="4445"/>
                </a:cubicBezTo>
                <a:cubicBezTo>
                  <a:pt x="16569" y="4682"/>
                  <a:pt x="16201" y="4892"/>
                  <a:pt x="15833" y="5024"/>
                </a:cubicBezTo>
                <a:cubicBezTo>
                  <a:pt x="15727" y="5024"/>
                  <a:pt x="15570" y="5182"/>
                  <a:pt x="15333" y="5497"/>
                </a:cubicBezTo>
                <a:cubicBezTo>
                  <a:pt x="15044" y="5997"/>
                  <a:pt x="14518" y="6286"/>
                  <a:pt x="13965" y="6286"/>
                </a:cubicBezTo>
                <a:cubicBezTo>
                  <a:pt x="13781" y="6286"/>
                  <a:pt x="13623" y="6313"/>
                  <a:pt x="13492" y="6392"/>
                </a:cubicBezTo>
                <a:cubicBezTo>
                  <a:pt x="13464" y="6410"/>
                  <a:pt x="13439" y="6419"/>
                  <a:pt x="13418" y="6419"/>
                </a:cubicBezTo>
                <a:cubicBezTo>
                  <a:pt x="13379" y="6419"/>
                  <a:pt x="13351" y="6390"/>
                  <a:pt x="13334" y="6339"/>
                </a:cubicBezTo>
                <a:cubicBezTo>
                  <a:pt x="13334" y="6203"/>
                  <a:pt x="13392" y="6124"/>
                  <a:pt x="13496" y="6124"/>
                </a:cubicBezTo>
                <a:cubicBezTo>
                  <a:pt x="13533" y="6124"/>
                  <a:pt x="13575" y="6134"/>
                  <a:pt x="13623" y="6155"/>
                </a:cubicBezTo>
                <a:cubicBezTo>
                  <a:pt x="13668" y="6169"/>
                  <a:pt x="13712" y="6176"/>
                  <a:pt x="13755" y="6176"/>
                </a:cubicBezTo>
                <a:cubicBezTo>
                  <a:pt x="13867" y="6176"/>
                  <a:pt x="13976" y="6133"/>
                  <a:pt x="14071" y="6076"/>
                </a:cubicBezTo>
                <a:cubicBezTo>
                  <a:pt x="14202" y="5971"/>
                  <a:pt x="14334" y="5866"/>
                  <a:pt x="14307" y="5839"/>
                </a:cubicBezTo>
                <a:cubicBezTo>
                  <a:pt x="14303" y="5835"/>
                  <a:pt x="14296" y="5833"/>
                  <a:pt x="14287" y="5833"/>
                </a:cubicBezTo>
                <a:cubicBezTo>
                  <a:pt x="14245" y="5833"/>
                  <a:pt x="14158" y="5884"/>
                  <a:pt x="14071" y="5971"/>
                </a:cubicBezTo>
                <a:cubicBezTo>
                  <a:pt x="13965" y="6050"/>
                  <a:pt x="13860" y="6102"/>
                  <a:pt x="13729" y="6129"/>
                </a:cubicBezTo>
                <a:cubicBezTo>
                  <a:pt x="13676" y="6129"/>
                  <a:pt x="13729" y="6050"/>
                  <a:pt x="13834" y="5971"/>
                </a:cubicBezTo>
                <a:cubicBezTo>
                  <a:pt x="13939" y="5892"/>
                  <a:pt x="13965" y="5813"/>
                  <a:pt x="13886" y="5760"/>
                </a:cubicBezTo>
                <a:cubicBezTo>
                  <a:pt x="13808" y="5734"/>
                  <a:pt x="13781" y="5655"/>
                  <a:pt x="13834" y="5603"/>
                </a:cubicBezTo>
                <a:cubicBezTo>
                  <a:pt x="13907" y="5512"/>
                  <a:pt x="13967" y="5484"/>
                  <a:pt x="14196" y="5484"/>
                </a:cubicBezTo>
                <a:cubicBezTo>
                  <a:pt x="14299" y="5484"/>
                  <a:pt x="14436" y="5489"/>
                  <a:pt x="14623" y="5497"/>
                </a:cubicBezTo>
                <a:cubicBezTo>
                  <a:pt x="14713" y="5503"/>
                  <a:pt x="14791" y="5506"/>
                  <a:pt x="14856" y="5506"/>
                </a:cubicBezTo>
                <a:cubicBezTo>
                  <a:pt x="15093" y="5506"/>
                  <a:pt x="15169" y="5463"/>
                  <a:pt x="15149" y="5340"/>
                </a:cubicBezTo>
                <a:cubicBezTo>
                  <a:pt x="15116" y="5241"/>
                  <a:pt x="15124" y="5214"/>
                  <a:pt x="15154" y="5214"/>
                </a:cubicBezTo>
                <a:cubicBezTo>
                  <a:pt x="15172" y="5214"/>
                  <a:pt x="15198" y="5224"/>
                  <a:pt x="15228" y="5234"/>
                </a:cubicBezTo>
                <a:cubicBezTo>
                  <a:pt x="15333" y="5234"/>
                  <a:pt x="15412" y="5155"/>
                  <a:pt x="15491" y="5024"/>
                </a:cubicBezTo>
                <a:cubicBezTo>
                  <a:pt x="15596" y="4866"/>
                  <a:pt x="15754" y="4735"/>
                  <a:pt x="16148" y="4551"/>
                </a:cubicBezTo>
                <a:cubicBezTo>
                  <a:pt x="16483" y="4423"/>
                  <a:pt x="16721" y="4354"/>
                  <a:pt x="16827" y="4354"/>
                </a:cubicBezTo>
                <a:close/>
                <a:moveTo>
                  <a:pt x="29785" y="6477"/>
                </a:moveTo>
                <a:cubicBezTo>
                  <a:pt x="29833" y="6477"/>
                  <a:pt x="29855" y="6492"/>
                  <a:pt x="29824" y="6523"/>
                </a:cubicBezTo>
                <a:cubicBezTo>
                  <a:pt x="29588" y="6707"/>
                  <a:pt x="29351" y="6812"/>
                  <a:pt x="29088" y="6891"/>
                </a:cubicBezTo>
                <a:cubicBezTo>
                  <a:pt x="29035" y="6891"/>
                  <a:pt x="29062" y="6839"/>
                  <a:pt x="29140" y="6786"/>
                </a:cubicBezTo>
                <a:lnTo>
                  <a:pt x="29482" y="6576"/>
                </a:lnTo>
                <a:cubicBezTo>
                  <a:pt x="29578" y="6512"/>
                  <a:pt x="29712" y="6477"/>
                  <a:pt x="29785" y="6477"/>
                </a:cubicBezTo>
                <a:close/>
                <a:moveTo>
                  <a:pt x="9488" y="6727"/>
                </a:moveTo>
                <a:cubicBezTo>
                  <a:pt x="9501" y="6727"/>
                  <a:pt x="9512" y="6729"/>
                  <a:pt x="9521" y="6733"/>
                </a:cubicBezTo>
                <a:cubicBezTo>
                  <a:pt x="9678" y="6786"/>
                  <a:pt x="9442" y="7023"/>
                  <a:pt x="9231" y="7049"/>
                </a:cubicBezTo>
                <a:cubicBezTo>
                  <a:pt x="9209" y="7053"/>
                  <a:pt x="9191" y="7056"/>
                  <a:pt x="9177" y="7056"/>
                </a:cubicBezTo>
                <a:cubicBezTo>
                  <a:pt x="9103" y="7056"/>
                  <a:pt x="9122" y="7001"/>
                  <a:pt x="9231" y="6891"/>
                </a:cubicBezTo>
                <a:cubicBezTo>
                  <a:pt x="9319" y="6782"/>
                  <a:pt x="9425" y="6727"/>
                  <a:pt x="9488" y="6727"/>
                </a:cubicBezTo>
                <a:close/>
                <a:moveTo>
                  <a:pt x="21248" y="6470"/>
                </a:moveTo>
                <a:cubicBezTo>
                  <a:pt x="21278" y="6470"/>
                  <a:pt x="21231" y="6516"/>
                  <a:pt x="21145" y="6602"/>
                </a:cubicBezTo>
                <a:cubicBezTo>
                  <a:pt x="20961" y="6812"/>
                  <a:pt x="20724" y="6970"/>
                  <a:pt x="20461" y="7075"/>
                </a:cubicBezTo>
                <a:cubicBezTo>
                  <a:pt x="20304" y="7049"/>
                  <a:pt x="20672" y="6733"/>
                  <a:pt x="20987" y="6576"/>
                </a:cubicBezTo>
                <a:cubicBezTo>
                  <a:pt x="21144" y="6503"/>
                  <a:pt x="21224" y="6470"/>
                  <a:pt x="21248" y="6470"/>
                </a:cubicBezTo>
                <a:close/>
                <a:moveTo>
                  <a:pt x="17358" y="6970"/>
                </a:moveTo>
                <a:cubicBezTo>
                  <a:pt x="17542" y="6996"/>
                  <a:pt x="17542" y="7023"/>
                  <a:pt x="17279" y="7181"/>
                </a:cubicBezTo>
                <a:cubicBezTo>
                  <a:pt x="17213" y="7233"/>
                  <a:pt x="17167" y="7259"/>
                  <a:pt x="17138" y="7259"/>
                </a:cubicBezTo>
                <a:cubicBezTo>
                  <a:pt x="17108" y="7259"/>
                  <a:pt x="17095" y="7233"/>
                  <a:pt x="17095" y="7181"/>
                </a:cubicBezTo>
                <a:cubicBezTo>
                  <a:pt x="17069" y="7023"/>
                  <a:pt x="17148" y="6970"/>
                  <a:pt x="17358" y="6970"/>
                </a:cubicBezTo>
                <a:close/>
                <a:moveTo>
                  <a:pt x="19732" y="7016"/>
                </a:moveTo>
                <a:cubicBezTo>
                  <a:pt x="19775" y="7016"/>
                  <a:pt x="19764" y="7067"/>
                  <a:pt x="19699" y="7154"/>
                </a:cubicBezTo>
                <a:cubicBezTo>
                  <a:pt x="19634" y="7219"/>
                  <a:pt x="19551" y="7266"/>
                  <a:pt x="19509" y="7266"/>
                </a:cubicBezTo>
                <a:cubicBezTo>
                  <a:pt x="19500" y="7266"/>
                  <a:pt x="19493" y="7264"/>
                  <a:pt x="19488" y="7259"/>
                </a:cubicBezTo>
                <a:cubicBezTo>
                  <a:pt x="19436" y="7233"/>
                  <a:pt x="19436" y="7154"/>
                  <a:pt x="19488" y="7128"/>
                </a:cubicBezTo>
                <a:cubicBezTo>
                  <a:pt x="19541" y="7075"/>
                  <a:pt x="19620" y="7049"/>
                  <a:pt x="19699" y="7023"/>
                </a:cubicBezTo>
                <a:cubicBezTo>
                  <a:pt x="19712" y="7018"/>
                  <a:pt x="19724" y="7016"/>
                  <a:pt x="19732" y="7016"/>
                </a:cubicBezTo>
                <a:close/>
                <a:moveTo>
                  <a:pt x="13623" y="6970"/>
                </a:moveTo>
                <a:cubicBezTo>
                  <a:pt x="13860" y="6996"/>
                  <a:pt x="13650" y="7207"/>
                  <a:pt x="13308" y="7286"/>
                </a:cubicBezTo>
                <a:cubicBezTo>
                  <a:pt x="13133" y="7323"/>
                  <a:pt x="13019" y="7343"/>
                  <a:pt x="12962" y="7343"/>
                </a:cubicBezTo>
                <a:cubicBezTo>
                  <a:pt x="12857" y="7343"/>
                  <a:pt x="12947" y="7272"/>
                  <a:pt x="13203" y="7102"/>
                </a:cubicBezTo>
                <a:cubicBezTo>
                  <a:pt x="13334" y="7023"/>
                  <a:pt x="13466" y="6970"/>
                  <a:pt x="13623" y="6970"/>
                </a:cubicBezTo>
                <a:close/>
                <a:moveTo>
                  <a:pt x="25782" y="6681"/>
                </a:moveTo>
                <a:cubicBezTo>
                  <a:pt x="25816" y="6681"/>
                  <a:pt x="25832" y="6690"/>
                  <a:pt x="25827" y="6707"/>
                </a:cubicBezTo>
                <a:cubicBezTo>
                  <a:pt x="25511" y="6996"/>
                  <a:pt x="25117" y="7207"/>
                  <a:pt x="24696" y="7338"/>
                </a:cubicBezTo>
                <a:lnTo>
                  <a:pt x="24669" y="7338"/>
                </a:lnTo>
                <a:cubicBezTo>
                  <a:pt x="24564" y="7338"/>
                  <a:pt x="24485" y="7338"/>
                  <a:pt x="24380" y="7391"/>
                </a:cubicBezTo>
                <a:cubicBezTo>
                  <a:pt x="24354" y="7417"/>
                  <a:pt x="24321" y="7430"/>
                  <a:pt x="24291" y="7430"/>
                </a:cubicBezTo>
                <a:cubicBezTo>
                  <a:pt x="24262" y="7430"/>
                  <a:pt x="24236" y="7417"/>
                  <a:pt x="24222" y="7391"/>
                </a:cubicBezTo>
                <a:cubicBezTo>
                  <a:pt x="24196" y="7338"/>
                  <a:pt x="24433" y="7154"/>
                  <a:pt x="24854" y="6970"/>
                </a:cubicBezTo>
                <a:cubicBezTo>
                  <a:pt x="25304" y="6786"/>
                  <a:pt x="25659" y="6681"/>
                  <a:pt x="25782" y="6681"/>
                </a:cubicBezTo>
                <a:close/>
                <a:moveTo>
                  <a:pt x="27218" y="1801"/>
                </a:moveTo>
                <a:cubicBezTo>
                  <a:pt x="27273" y="1801"/>
                  <a:pt x="27312" y="1814"/>
                  <a:pt x="27326" y="1842"/>
                </a:cubicBezTo>
                <a:cubicBezTo>
                  <a:pt x="27352" y="1894"/>
                  <a:pt x="27273" y="1999"/>
                  <a:pt x="27142" y="2052"/>
                </a:cubicBezTo>
                <a:cubicBezTo>
                  <a:pt x="27036" y="2131"/>
                  <a:pt x="26773" y="2262"/>
                  <a:pt x="26563" y="2394"/>
                </a:cubicBezTo>
                <a:cubicBezTo>
                  <a:pt x="26405" y="2499"/>
                  <a:pt x="26247" y="2552"/>
                  <a:pt x="26037" y="2604"/>
                </a:cubicBezTo>
                <a:cubicBezTo>
                  <a:pt x="26016" y="2597"/>
                  <a:pt x="25995" y="2594"/>
                  <a:pt x="25974" y="2594"/>
                </a:cubicBezTo>
                <a:cubicBezTo>
                  <a:pt x="25918" y="2594"/>
                  <a:pt x="25865" y="2618"/>
                  <a:pt x="25827" y="2657"/>
                </a:cubicBezTo>
                <a:cubicBezTo>
                  <a:pt x="25774" y="2683"/>
                  <a:pt x="25800" y="2736"/>
                  <a:pt x="25853" y="2736"/>
                </a:cubicBezTo>
                <a:cubicBezTo>
                  <a:pt x="25932" y="2736"/>
                  <a:pt x="25932" y="2815"/>
                  <a:pt x="25853" y="2867"/>
                </a:cubicBezTo>
                <a:cubicBezTo>
                  <a:pt x="25800" y="2920"/>
                  <a:pt x="25748" y="2973"/>
                  <a:pt x="25669" y="2973"/>
                </a:cubicBezTo>
                <a:cubicBezTo>
                  <a:pt x="25665" y="2972"/>
                  <a:pt x="25662" y="2972"/>
                  <a:pt x="25658" y="2972"/>
                </a:cubicBezTo>
                <a:cubicBezTo>
                  <a:pt x="25399" y="2972"/>
                  <a:pt x="24330" y="3815"/>
                  <a:pt x="24459" y="3893"/>
                </a:cubicBezTo>
                <a:cubicBezTo>
                  <a:pt x="24854" y="3814"/>
                  <a:pt x="25195" y="3630"/>
                  <a:pt x="25458" y="3367"/>
                </a:cubicBezTo>
                <a:cubicBezTo>
                  <a:pt x="25458" y="3314"/>
                  <a:pt x="25643" y="3183"/>
                  <a:pt x="25853" y="3078"/>
                </a:cubicBezTo>
                <a:cubicBezTo>
                  <a:pt x="26037" y="2973"/>
                  <a:pt x="26221" y="2867"/>
                  <a:pt x="26379" y="2736"/>
                </a:cubicBezTo>
                <a:cubicBezTo>
                  <a:pt x="26484" y="2631"/>
                  <a:pt x="26589" y="2578"/>
                  <a:pt x="26721" y="2578"/>
                </a:cubicBezTo>
                <a:cubicBezTo>
                  <a:pt x="26732" y="2577"/>
                  <a:pt x="26742" y="2576"/>
                  <a:pt x="26751" y="2576"/>
                </a:cubicBezTo>
                <a:cubicBezTo>
                  <a:pt x="26938" y="2576"/>
                  <a:pt x="26730" y="2823"/>
                  <a:pt x="26379" y="2999"/>
                </a:cubicBezTo>
                <a:cubicBezTo>
                  <a:pt x="26274" y="3051"/>
                  <a:pt x="26169" y="3130"/>
                  <a:pt x="26169" y="3157"/>
                </a:cubicBezTo>
                <a:cubicBezTo>
                  <a:pt x="26169" y="3172"/>
                  <a:pt x="26179" y="3179"/>
                  <a:pt x="26198" y="3179"/>
                </a:cubicBezTo>
                <a:cubicBezTo>
                  <a:pt x="26341" y="3179"/>
                  <a:pt x="26974" y="2772"/>
                  <a:pt x="27299" y="2447"/>
                </a:cubicBezTo>
                <a:cubicBezTo>
                  <a:pt x="27405" y="2315"/>
                  <a:pt x="27562" y="2210"/>
                  <a:pt x="27720" y="2157"/>
                </a:cubicBezTo>
                <a:cubicBezTo>
                  <a:pt x="27878" y="2131"/>
                  <a:pt x="28036" y="2105"/>
                  <a:pt x="28194" y="2052"/>
                </a:cubicBezTo>
                <a:cubicBezTo>
                  <a:pt x="28407" y="1989"/>
                  <a:pt x="28555" y="1956"/>
                  <a:pt x="28636" y="1956"/>
                </a:cubicBezTo>
                <a:cubicBezTo>
                  <a:pt x="28725" y="1956"/>
                  <a:pt x="28736" y="1996"/>
                  <a:pt x="28667" y="2078"/>
                </a:cubicBezTo>
                <a:cubicBezTo>
                  <a:pt x="28588" y="2131"/>
                  <a:pt x="28509" y="2157"/>
                  <a:pt x="28430" y="2157"/>
                </a:cubicBezTo>
                <a:cubicBezTo>
                  <a:pt x="28424" y="2156"/>
                  <a:pt x="28417" y="2156"/>
                  <a:pt x="28411" y="2156"/>
                </a:cubicBezTo>
                <a:cubicBezTo>
                  <a:pt x="28218" y="2156"/>
                  <a:pt x="27826" y="2505"/>
                  <a:pt x="27852" y="2657"/>
                </a:cubicBezTo>
                <a:cubicBezTo>
                  <a:pt x="27904" y="2815"/>
                  <a:pt x="27878" y="2815"/>
                  <a:pt x="27694" y="2841"/>
                </a:cubicBezTo>
                <a:lnTo>
                  <a:pt x="27694" y="2867"/>
                </a:lnTo>
                <a:cubicBezTo>
                  <a:pt x="27606" y="2867"/>
                  <a:pt x="27530" y="2879"/>
                  <a:pt x="27450" y="2879"/>
                </a:cubicBezTo>
                <a:cubicBezTo>
                  <a:pt x="27411" y="2879"/>
                  <a:pt x="27370" y="2876"/>
                  <a:pt x="27326" y="2867"/>
                </a:cubicBezTo>
                <a:cubicBezTo>
                  <a:pt x="27168" y="2894"/>
                  <a:pt x="27036" y="2973"/>
                  <a:pt x="26958" y="3104"/>
                </a:cubicBezTo>
                <a:cubicBezTo>
                  <a:pt x="26837" y="3225"/>
                  <a:pt x="26773" y="3277"/>
                  <a:pt x="26728" y="3277"/>
                </a:cubicBezTo>
                <a:cubicBezTo>
                  <a:pt x="26705" y="3277"/>
                  <a:pt x="26686" y="3263"/>
                  <a:pt x="26668" y="3236"/>
                </a:cubicBezTo>
                <a:cubicBezTo>
                  <a:pt x="26650" y="3208"/>
                  <a:pt x="26626" y="3194"/>
                  <a:pt x="26587" y="3194"/>
                </a:cubicBezTo>
                <a:cubicBezTo>
                  <a:pt x="26515" y="3194"/>
                  <a:pt x="26392" y="3246"/>
                  <a:pt x="26169" y="3367"/>
                </a:cubicBezTo>
                <a:cubicBezTo>
                  <a:pt x="25984" y="3446"/>
                  <a:pt x="25800" y="3604"/>
                  <a:pt x="25669" y="3762"/>
                </a:cubicBezTo>
                <a:cubicBezTo>
                  <a:pt x="25537" y="3919"/>
                  <a:pt x="25380" y="4025"/>
                  <a:pt x="25195" y="4051"/>
                </a:cubicBezTo>
                <a:cubicBezTo>
                  <a:pt x="25038" y="4103"/>
                  <a:pt x="24880" y="4156"/>
                  <a:pt x="24748" y="4261"/>
                </a:cubicBezTo>
                <a:cubicBezTo>
                  <a:pt x="24696" y="4288"/>
                  <a:pt x="24617" y="4314"/>
                  <a:pt x="24538" y="4314"/>
                </a:cubicBezTo>
                <a:cubicBezTo>
                  <a:pt x="24196" y="4366"/>
                  <a:pt x="23907" y="4524"/>
                  <a:pt x="23670" y="4761"/>
                </a:cubicBezTo>
                <a:cubicBezTo>
                  <a:pt x="23591" y="4814"/>
                  <a:pt x="23512" y="4840"/>
                  <a:pt x="23433" y="4840"/>
                </a:cubicBezTo>
                <a:cubicBezTo>
                  <a:pt x="23354" y="4866"/>
                  <a:pt x="23249" y="4919"/>
                  <a:pt x="23197" y="4998"/>
                </a:cubicBezTo>
                <a:cubicBezTo>
                  <a:pt x="23118" y="5077"/>
                  <a:pt x="23013" y="5129"/>
                  <a:pt x="22907" y="5182"/>
                </a:cubicBezTo>
                <a:cubicBezTo>
                  <a:pt x="22673" y="5229"/>
                  <a:pt x="22647" y="5317"/>
                  <a:pt x="22813" y="5317"/>
                </a:cubicBezTo>
                <a:cubicBezTo>
                  <a:pt x="22833" y="5317"/>
                  <a:pt x="22855" y="5316"/>
                  <a:pt x="22881" y="5313"/>
                </a:cubicBezTo>
                <a:cubicBezTo>
                  <a:pt x="23118" y="5313"/>
                  <a:pt x="23170" y="5287"/>
                  <a:pt x="24143" y="4735"/>
                </a:cubicBezTo>
                <a:cubicBezTo>
                  <a:pt x="24572" y="4495"/>
                  <a:pt x="24755" y="4411"/>
                  <a:pt x="24896" y="4411"/>
                </a:cubicBezTo>
                <a:cubicBezTo>
                  <a:pt x="24971" y="4411"/>
                  <a:pt x="25034" y="4435"/>
                  <a:pt x="25117" y="4472"/>
                </a:cubicBezTo>
                <a:cubicBezTo>
                  <a:pt x="25274" y="4551"/>
                  <a:pt x="25274" y="4551"/>
                  <a:pt x="24932" y="4656"/>
                </a:cubicBezTo>
                <a:cubicBezTo>
                  <a:pt x="24512" y="4814"/>
                  <a:pt x="24117" y="4971"/>
                  <a:pt x="23749" y="5208"/>
                </a:cubicBezTo>
                <a:cubicBezTo>
                  <a:pt x="23723" y="5234"/>
                  <a:pt x="23802" y="5234"/>
                  <a:pt x="23907" y="5234"/>
                </a:cubicBezTo>
                <a:cubicBezTo>
                  <a:pt x="23918" y="5232"/>
                  <a:pt x="23930" y="5231"/>
                  <a:pt x="23940" y="5231"/>
                </a:cubicBezTo>
                <a:cubicBezTo>
                  <a:pt x="24071" y="5231"/>
                  <a:pt x="24105" y="5378"/>
                  <a:pt x="23959" y="5524"/>
                </a:cubicBezTo>
                <a:cubicBezTo>
                  <a:pt x="23935" y="5557"/>
                  <a:pt x="23894" y="5572"/>
                  <a:pt x="23847" y="5572"/>
                </a:cubicBezTo>
                <a:cubicBezTo>
                  <a:pt x="23745" y="5572"/>
                  <a:pt x="23611" y="5500"/>
                  <a:pt x="23539" y="5392"/>
                </a:cubicBezTo>
                <a:cubicBezTo>
                  <a:pt x="23493" y="5324"/>
                  <a:pt x="23467" y="5295"/>
                  <a:pt x="23442" y="5295"/>
                </a:cubicBezTo>
                <a:cubicBezTo>
                  <a:pt x="23409" y="5295"/>
                  <a:pt x="23376" y="5344"/>
                  <a:pt x="23302" y="5418"/>
                </a:cubicBezTo>
                <a:cubicBezTo>
                  <a:pt x="23143" y="5600"/>
                  <a:pt x="22688" y="5802"/>
                  <a:pt x="22517" y="5802"/>
                </a:cubicBezTo>
                <a:cubicBezTo>
                  <a:pt x="22491" y="5802"/>
                  <a:pt x="22471" y="5797"/>
                  <a:pt x="22460" y="5787"/>
                </a:cubicBezTo>
                <a:cubicBezTo>
                  <a:pt x="22329" y="5734"/>
                  <a:pt x="22197" y="5681"/>
                  <a:pt x="22066" y="5655"/>
                </a:cubicBezTo>
                <a:cubicBezTo>
                  <a:pt x="21984" y="5647"/>
                  <a:pt x="21923" y="5641"/>
                  <a:pt x="21876" y="5641"/>
                </a:cubicBezTo>
                <a:cubicBezTo>
                  <a:pt x="21770" y="5641"/>
                  <a:pt x="21734" y="5669"/>
                  <a:pt x="21698" y="5760"/>
                </a:cubicBezTo>
                <a:cubicBezTo>
                  <a:pt x="21636" y="5862"/>
                  <a:pt x="21607" y="5901"/>
                  <a:pt x="21572" y="5901"/>
                </a:cubicBezTo>
                <a:cubicBezTo>
                  <a:pt x="21562" y="5901"/>
                  <a:pt x="21552" y="5898"/>
                  <a:pt x="21540" y="5892"/>
                </a:cubicBezTo>
                <a:cubicBezTo>
                  <a:pt x="21303" y="5997"/>
                  <a:pt x="21066" y="6102"/>
                  <a:pt x="20856" y="6260"/>
                </a:cubicBezTo>
                <a:cubicBezTo>
                  <a:pt x="20646" y="6392"/>
                  <a:pt x="20409" y="6497"/>
                  <a:pt x="20198" y="6602"/>
                </a:cubicBezTo>
                <a:cubicBezTo>
                  <a:pt x="20041" y="6655"/>
                  <a:pt x="19909" y="6733"/>
                  <a:pt x="19778" y="6812"/>
                </a:cubicBezTo>
                <a:cubicBezTo>
                  <a:pt x="19515" y="6996"/>
                  <a:pt x="19199" y="7102"/>
                  <a:pt x="18883" y="7154"/>
                </a:cubicBezTo>
                <a:cubicBezTo>
                  <a:pt x="18463" y="7207"/>
                  <a:pt x="18305" y="7259"/>
                  <a:pt x="18252" y="7365"/>
                </a:cubicBezTo>
                <a:cubicBezTo>
                  <a:pt x="18220" y="7445"/>
                  <a:pt x="18198" y="7476"/>
                  <a:pt x="18155" y="7476"/>
                </a:cubicBezTo>
                <a:cubicBezTo>
                  <a:pt x="18128" y="7476"/>
                  <a:pt x="18093" y="7464"/>
                  <a:pt x="18042" y="7444"/>
                </a:cubicBezTo>
                <a:cubicBezTo>
                  <a:pt x="17757" y="7301"/>
                  <a:pt x="17879" y="7094"/>
                  <a:pt x="18196" y="7094"/>
                </a:cubicBezTo>
                <a:cubicBezTo>
                  <a:pt x="18230" y="7094"/>
                  <a:pt x="18267" y="7097"/>
                  <a:pt x="18305" y="7102"/>
                </a:cubicBezTo>
                <a:cubicBezTo>
                  <a:pt x="18726" y="7049"/>
                  <a:pt x="19094" y="6865"/>
                  <a:pt x="19357" y="6576"/>
                </a:cubicBezTo>
                <a:cubicBezTo>
                  <a:pt x="19488" y="6444"/>
                  <a:pt x="19620" y="6313"/>
                  <a:pt x="19778" y="6234"/>
                </a:cubicBezTo>
                <a:cubicBezTo>
                  <a:pt x="19857" y="6194"/>
                  <a:pt x="19903" y="6175"/>
                  <a:pt x="19922" y="6175"/>
                </a:cubicBezTo>
                <a:cubicBezTo>
                  <a:pt x="19942" y="6175"/>
                  <a:pt x="19935" y="6194"/>
                  <a:pt x="19909" y="6234"/>
                </a:cubicBezTo>
                <a:cubicBezTo>
                  <a:pt x="19885" y="6264"/>
                  <a:pt x="19893" y="6278"/>
                  <a:pt x="19924" y="6278"/>
                </a:cubicBezTo>
                <a:cubicBezTo>
                  <a:pt x="20030" y="6278"/>
                  <a:pt x="20401" y="6127"/>
                  <a:pt x="20724" y="5944"/>
                </a:cubicBezTo>
                <a:cubicBezTo>
                  <a:pt x="21040" y="5760"/>
                  <a:pt x="21382" y="5392"/>
                  <a:pt x="21303" y="5313"/>
                </a:cubicBezTo>
                <a:cubicBezTo>
                  <a:pt x="21224" y="5234"/>
                  <a:pt x="21461" y="4998"/>
                  <a:pt x="21750" y="4892"/>
                </a:cubicBezTo>
                <a:cubicBezTo>
                  <a:pt x="21934" y="4840"/>
                  <a:pt x="21987" y="4787"/>
                  <a:pt x="22013" y="4629"/>
                </a:cubicBezTo>
                <a:cubicBezTo>
                  <a:pt x="22066" y="4498"/>
                  <a:pt x="22145" y="4366"/>
                  <a:pt x="24275" y="3183"/>
                </a:cubicBezTo>
                <a:cubicBezTo>
                  <a:pt x="24485" y="3078"/>
                  <a:pt x="24669" y="2973"/>
                  <a:pt x="24880" y="2920"/>
                </a:cubicBezTo>
                <a:cubicBezTo>
                  <a:pt x="25064" y="2841"/>
                  <a:pt x="25248" y="2736"/>
                  <a:pt x="25432" y="2631"/>
                </a:cubicBezTo>
                <a:cubicBezTo>
                  <a:pt x="25564" y="2552"/>
                  <a:pt x="25721" y="2473"/>
                  <a:pt x="25906" y="2447"/>
                </a:cubicBezTo>
                <a:cubicBezTo>
                  <a:pt x="25923" y="2450"/>
                  <a:pt x="25940" y="2452"/>
                  <a:pt x="25958" y="2452"/>
                </a:cubicBezTo>
                <a:cubicBezTo>
                  <a:pt x="26076" y="2452"/>
                  <a:pt x="26202" y="2377"/>
                  <a:pt x="26247" y="2262"/>
                </a:cubicBezTo>
                <a:cubicBezTo>
                  <a:pt x="26356" y="2068"/>
                  <a:pt x="26963" y="1801"/>
                  <a:pt x="27218" y="1801"/>
                </a:cubicBezTo>
                <a:close/>
                <a:moveTo>
                  <a:pt x="23249" y="7286"/>
                </a:moveTo>
                <a:cubicBezTo>
                  <a:pt x="23328" y="7286"/>
                  <a:pt x="23328" y="7338"/>
                  <a:pt x="23249" y="7444"/>
                </a:cubicBezTo>
                <a:lnTo>
                  <a:pt x="23249" y="7417"/>
                </a:lnTo>
                <a:cubicBezTo>
                  <a:pt x="23173" y="7494"/>
                  <a:pt x="23132" y="7535"/>
                  <a:pt x="23111" y="7535"/>
                </a:cubicBezTo>
                <a:cubicBezTo>
                  <a:pt x="23096" y="7535"/>
                  <a:pt x="23091" y="7514"/>
                  <a:pt x="23091" y="7470"/>
                </a:cubicBezTo>
                <a:cubicBezTo>
                  <a:pt x="23065" y="7365"/>
                  <a:pt x="23091" y="7312"/>
                  <a:pt x="23249" y="7286"/>
                </a:cubicBezTo>
                <a:close/>
                <a:moveTo>
                  <a:pt x="18938" y="7337"/>
                </a:moveTo>
                <a:cubicBezTo>
                  <a:pt x="18946" y="7337"/>
                  <a:pt x="18954" y="7337"/>
                  <a:pt x="18962" y="7338"/>
                </a:cubicBezTo>
                <a:cubicBezTo>
                  <a:pt x="19068" y="7338"/>
                  <a:pt x="19094" y="7417"/>
                  <a:pt x="19068" y="7496"/>
                </a:cubicBezTo>
                <a:lnTo>
                  <a:pt x="19068" y="7522"/>
                </a:lnTo>
                <a:cubicBezTo>
                  <a:pt x="18994" y="7651"/>
                  <a:pt x="18920" y="7716"/>
                  <a:pt x="18829" y="7716"/>
                </a:cubicBezTo>
                <a:cubicBezTo>
                  <a:pt x="18789" y="7716"/>
                  <a:pt x="18747" y="7704"/>
                  <a:pt x="18699" y="7680"/>
                </a:cubicBezTo>
                <a:cubicBezTo>
                  <a:pt x="18548" y="7605"/>
                  <a:pt x="18759" y="7337"/>
                  <a:pt x="18938" y="7337"/>
                </a:cubicBezTo>
                <a:close/>
                <a:moveTo>
                  <a:pt x="13285" y="7669"/>
                </a:moveTo>
                <a:cubicBezTo>
                  <a:pt x="13319" y="7669"/>
                  <a:pt x="13326" y="7688"/>
                  <a:pt x="13308" y="7707"/>
                </a:cubicBezTo>
                <a:cubicBezTo>
                  <a:pt x="13255" y="7759"/>
                  <a:pt x="13203" y="7785"/>
                  <a:pt x="13124" y="7785"/>
                </a:cubicBezTo>
                <a:cubicBezTo>
                  <a:pt x="13071" y="7785"/>
                  <a:pt x="13019" y="7759"/>
                  <a:pt x="13045" y="7759"/>
                </a:cubicBezTo>
                <a:cubicBezTo>
                  <a:pt x="13097" y="7707"/>
                  <a:pt x="13150" y="7680"/>
                  <a:pt x="13229" y="7680"/>
                </a:cubicBezTo>
                <a:cubicBezTo>
                  <a:pt x="13252" y="7673"/>
                  <a:pt x="13271" y="7669"/>
                  <a:pt x="13285" y="7669"/>
                </a:cubicBezTo>
                <a:close/>
                <a:moveTo>
                  <a:pt x="28325" y="8175"/>
                </a:moveTo>
                <a:cubicBezTo>
                  <a:pt x="28369" y="8175"/>
                  <a:pt x="28338" y="8246"/>
                  <a:pt x="28246" y="8338"/>
                </a:cubicBezTo>
                <a:cubicBezTo>
                  <a:pt x="28167" y="8443"/>
                  <a:pt x="28036" y="8496"/>
                  <a:pt x="27931" y="8496"/>
                </a:cubicBezTo>
                <a:cubicBezTo>
                  <a:pt x="27747" y="8496"/>
                  <a:pt x="28036" y="8233"/>
                  <a:pt x="28299" y="8180"/>
                </a:cubicBezTo>
                <a:cubicBezTo>
                  <a:pt x="28309" y="8176"/>
                  <a:pt x="28318" y="8175"/>
                  <a:pt x="28325" y="8175"/>
                </a:cubicBezTo>
                <a:close/>
                <a:moveTo>
                  <a:pt x="13497" y="7929"/>
                </a:moveTo>
                <a:cubicBezTo>
                  <a:pt x="13629" y="7929"/>
                  <a:pt x="13790" y="7999"/>
                  <a:pt x="13808" y="8101"/>
                </a:cubicBezTo>
                <a:cubicBezTo>
                  <a:pt x="13834" y="8233"/>
                  <a:pt x="13518" y="8469"/>
                  <a:pt x="12861" y="8627"/>
                </a:cubicBezTo>
                <a:cubicBezTo>
                  <a:pt x="12703" y="8680"/>
                  <a:pt x="12519" y="8732"/>
                  <a:pt x="12335" y="8759"/>
                </a:cubicBezTo>
                <a:lnTo>
                  <a:pt x="12335" y="8364"/>
                </a:lnTo>
                <a:lnTo>
                  <a:pt x="12545" y="8364"/>
                </a:lnTo>
                <a:cubicBezTo>
                  <a:pt x="12703" y="8364"/>
                  <a:pt x="12756" y="8417"/>
                  <a:pt x="12677" y="8522"/>
                </a:cubicBezTo>
                <a:cubicBezTo>
                  <a:pt x="12650" y="8561"/>
                  <a:pt x="12637" y="8588"/>
                  <a:pt x="12650" y="8588"/>
                </a:cubicBezTo>
                <a:cubicBezTo>
                  <a:pt x="12663" y="8588"/>
                  <a:pt x="12703" y="8561"/>
                  <a:pt x="12782" y="8496"/>
                </a:cubicBezTo>
                <a:cubicBezTo>
                  <a:pt x="12913" y="8390"/>
                  <a:pt x="13071" y="8285"/>
                  <a:pt x="13255" y="8206"/>
                </a:cubicBezTo>
                <a:cubicBezTo>
                  <a:pt x="13439" y="8127"/>
                  <a:pt x="13492" y="8075"/>
                  <a:pt x="13413" y="8075"/>
                </a:cubicBezTo>
                <a:cubicBezTo>
                  <a:pt x="13334" y="8075"/>
                  <a:pt x="13308" y="8022"/>
                  <a:pt x="13334" y="7996"/>
                </a:cubicBezTo>
                <a:cubicBezTo>
                  <a:pt x="13362" y="7950"/>
                  <a:pt x="13425" y="7929"/>
                  <a:pt x="13497" y="7929"/>
                </a:cubicBezTo>
                <a:close/>
                <a:moveTo>
                  <a:pt x="20699" y="8580"/>
                </a:moveTo>
                <a:cubicBezTo>
                  <a:pt x="20705" y="8580"/>
                  <a:pt x="20705" y="8587"/>
                  <a:pt x="20698" y="8601"/>
                </a:cubicBezTo>
                <a:cubicBezTo>
                  <a:pt x="20672" y="8706"/>
                  <a:pt x="20593" y="8759"/>
                  <a:pt x="20514" y="8811"/>
                </a:cubicBezTo>
                <a:cubicBezTo>
                  <a:pt x="20493" y="8825"/>
                  <a:pt x="20479" y="8832"/>
                  <a:pt x="20473" y="8832"/>
                </a:cubicBezTo>
                <a:cubicBezTo>
                  <a:pt x="20455" y="8832"/>
                  <a:pt x="20490" y="8783"/>
                  <a:pt x="20567" y="8706"/>
                </a:cubicBezTo>
                <a:cubicBezTo>
                  <a:pt x="20624" y="8629"/>
                  <a:pt x="20682" y="8580"/>
                  <a:pt x="20699" y="8580"/>
                </a:cubicBezTo>
                <a:close/>
                <a:moveTo>
                  <a:pt x="17928" y="8255"/>
                </a:moveTo>
                <a:cubicBezTo>
                  <a:pt x="17946" y="8255"/>
                  <a:pt x="17965" y="8275"/>
                  <a:pt x="17989" y="8311"/>
                </a:cubicBezTo>
                <a:cubicBezTo>
                  <a:pt x="18016" y="8390"/>
                  <a:pt x="17937" y="8496"/>
                  <a:pt x="17779" y="8601"/>
                </a:cubicBezTo>
                <a:cubicBezTo>
                  <a:pt x="17568" y="8769"/>
                  <a:pt x="17089" y="8988"/>
                  <a:pt x="16973" y="8988"/>
                </a:cubicBezTo>
                <a:cubicBezTo>
                  <a:pt x="16944" y="8988"/>
                  <a:pt x="16937" y="8974"/>
                  <a:pt x="16964" y="8943"/>
                </a:cubicBezTo>
                <a:cubicBezTo>
                  <a:pt x="17016" y="8890"/>
                  <a:pt x="17069" y="8864"/>
                  <a:pt x="17148" y="8864"/>
                </a:cubicBezTo>
                <a:cubicBezTo>
                  <a:pt x="17411" y="8732"/>
                  <a:pt x="17674" y="8574"/>
                  <a:pt x="17858" y="8338"/>
                </a:cubicBezTo>
                <a:cubicBezTo>
                  <a:pt x="17886" y="8281"/>
                  <a:pt x="17907" y="8255"/>
                  <a:pt x="17928" y="8255"/>
                </a:cubicBezTo>
                <a:close/>
                <a:moveTo>
                  <a:pt x="21695" y="8692"/>
                </a:moveTo>
                <a:cubicBezTo>
                  <a:pt x="21768" y="8692"/>
                  <a:pt x="21721" y="8761"/>
                  <a:pt x="21619" y="8864"/>
                </a:cubicBezTo>
                <a:cubicBezTo>
                  <a:pt x="21469" y="9013"/>
                  <a:pt x="21200" y="9150"/>
                  <a:pt x="21075" y="9150"/>
                </a:cubicBezTo>
                <a:cubicBezTo>
                  <a:pt x="21025" y="9150"/>
                  <a:pt x="20999" y="9127"/>
                  <a:pt x="21014" y="9074"/>
                </a:cubicBezTo>
                <a:cubicBezTo>
                  <a:pt x="21066" y="8916"/>
                  <a:pt x="21093" y="8890"/>
                  <a:pt x="21461" y="8759"/>
                </a:cubicBezTo>
                <a:cubicBezTo>
                  <a:pt x="21581" y="8712"/>
                  <a:pt x="21656" y="8692"/>
                  <a:pt x="21695" y="8692"/>
                </a:cubicBezTo>
                <a:close/>
                <a:moveTo>
                  <a:pt x="17756" y="7504"/>
                </a:moveTo>
                <a:cubicBezTo>
                  <a:pt x="17775" y="7504"/>
                  <a:pt x="17790" y="7519"/>
                  <a:pt x="17805" y="7549"/>
                </a:cubicBezTo>
                <a:cubicBezTo>
                  <a:pt x="17858" y="7601"/>
                  <a:pt x="17937" y="7628"/>
                  <a:pt x="18016" y="7628"/>
                </a:cubicBezTo>
                <a:cubicBezTo>
                  <a:pt x="18025" y="7623"/>
                  <a:pt x="18033" y="7621"/>
                  <a:pt x="18039" y="7621"/>
                </a:cubicBezTo>
                <a:cubicBezTo>
                  <a:pt x="18067" y="7621"/>
                  <a:pt x="18059" y="7668"/>
                  <a:pt x="18016" y="7733"/>
                </a:cubicBezTo>
                <a:cubicBezTo>
                  <a:pt x="17968" y="7780"/>
                  <a:pt x="17940" y="7818"/>
                  <a:pt x="17964" y="7818"/>
                </a:cubicBezTo>
                <a:cubicBezTo>
                  <a:pt x="17981" y="7818"/>
                  <a:pt x="18021" y="7801"/>
                  <a:pt x="18094" y="7759"/>
                </a:cubicBezTo>
                <a:cubicBezTo>
                  <a:pt x="18161" y="7731"/>
                  <a:pt x="18199" y="7716"/>
                  <a:pt x="18216" y="7716"/>
                </a:cubicBezTo>
                <a:cubicBezTo>
                  <a:pt x="18246" y="7716"/>
                  <a:pt x="18205" y="7763"/>
                  <a:pt x="18121" y="7864"/>
                </a:cubicBezTo>
                <a:cubicBezTo>
                  <a:pt x="18016" y="7996"/>
                  <a:pt x="17884" y="8075"/>
                  <a:pt x="17831" y="8075"/>
                </a:cubicBezTo>
                <a:cubicBezTo>
                  <a:pt x="17821" y="8071"/>
                  <a:pt x="17810" y="8070"/>
                  <a:pt x="17800" y="8070"/>
                </a:cubicBezTo>
                <a:cubicBezTo>
                  <a:pt x="17732" y="8070"/>
                  <a:pt x="17670" y="8138"/>
                  <a:pt x="17647" y="8206"/>
                </a:cubicBezTo>
                <a:cubicBezTo>
                  <a:pt x="17595" y="8311"/>
                  <a:pt x="17437" y="8417"/>
                  <a:pt x="17200" y="8548"/>
                </a:cubicBezTo>
                <a:cubicBezTo>
                  <a:pt x="16937" y="8653"/>
                  <a:pt x="16832" y="8706"/>
                  <a:pt x="16858" y="8759"/>
                </a:cubicBezTo>
                <a:cubicBezTo>
                  <a:pt x="16885" y="8785"/>
                  <a:pt x="16832" y="8890"/>
                  <a:pt x="16648" y="8995"/>
                </a:cubicBezTo>
                <a:lnTo>
                  <a:pt x="16385" y="9179"/>
                </a:lnTo>
                <a:cubicBezTo>
                  <a:pt x="16411" y="9127"/>
                  <a:pt x="16438" y="9048"/>
                  <a:pt x="16464" y="8995"/>
                </a:cubicBezTo>
                <a:cubicBezTo>
                  <a:pt x="16569" y="8759"/>
                  <a:pt x="16727" y="8627"/>
                  <a:pt x="17148" y="8390"/>
                </a:cubicBezTo>
                <a:cubicBezTo>
                  <a:pt x="17411" y="8259"/>
                  <a:pt x="17437" y="8233"/>
                  <a:pt x="17305" y="8180"/>
                </a:cubicBezTo>
                <a:cubicBezTo>
                  <a:pt x="17200" y="8127"/>
                  <a:pt x="17279" y="7996"/>
                  <a:pt x="17463" y="7785"/>
                </a:cubicBezTo>
                <a:cubicBezTo>
                  <a:pt x="17632" y="7598"/>
                  <a:pt x="17707" y="7504"/>
                  <a:pt x="17756" y="7504"/>
                </a:cubicBezTo>
                <a:close/>
                <a:moveTo>
                  <a:pt x="16065" y="8944"/>
                </a:moveTo>
                <a:cubicBezTo>
                  <a:pt x="16110" y="8944"/>
                  <a:pt x="16082" y="8990"/>
                  <a:pt x="15990" y="9100"/>
                </a:cubicBezTo>
                <a:cubicBezTo>
                  <a:pt x="15885" y="9206"/>
                  <a:pt x="15754" y="9311"/>
                  <a:pt x="15701" y="9311"/>
                </a:cubicBezTo>
                <a:cubicBezTo>
                  <a:pt x="15570" y="9311"/>
                  <a:pt x="15701" y="9127"/>
                  <a:pt x="15964" y="8969"/>
                </a:cubicBezTo>
                <a:cubicBezTo>
                  <a:pt x="16012" y="8953"/>
                  <a:pt x="16045" y="8944"/>
                  <a:pt x="16065" y="8944"/>
                </a:cubicBezTo>
                <a:close/>
                <a:moveTo>
                  <a:pt x="25853" y="9206"/>
                </a:moveTo>
                <a:cubicBezTo>
                  <a:pt x="25932" y="9206"/>
                  <a:pt x="25932" y="9232"/>
                  <a:pt x="25827" y="9285"/>
                </a:cubicBezTo>
                <a:cubicBezTo>
                  <a:pt x="25723" y="9344"/>
                  <a:pt x="25645" y="9378"/>
                  <a:pt x="25610" y="9378"/>
                </a:cubicBezTo>
                <a:cubicBezTo>
                  <a:pt x="25582" y="9378"/>
                  <a:pt x="25582" y="9357"/>
                  <a:pt x="25616" y="9311"/>
                </a:cubicBezTo>
                <a:cubicBezTo>
                  <a:pt x="25695" y="9258"/>
                  <a:pt x="25748" y="9206"/>
                  <a:pt x="25853" y="9206"/>
                </a:cubicBezTo>
                <a:close/>
                <a:moveTo>
                  <a:pt x="4708" y="9258"/>
                </a:moveTo>
                <a:cubicBezTo>
                  <a:pt x="4787" y="9258"/>
                  <a:pt x="4787" y="9311"/>
                  <a:pt x="4734" y="9390"/>
                </a:cubicBezTo>
                <a:cubicBezTo>
                  <a:pt x="4681" y="9442"/>
                  <a:pt x="4603" y="9495"/>
                  <a:pt x="4524" y="9495"/>
                </a:cubicBezTo>
                <a:cubicBezTo>
                  <a:pt x="4471" y="9495"/>
                  <a:pt x="4445" y="9442"/>
                  <a:pt x="4497" y="9363"/>
                </a:cubicBezTo>
                <a:cubicBezTo>
                  <a:pt x="4550" y="9311"/>
                  <a:pt x="4629" y="9258"/>
                  <a:pt x="4708" y="9258"/>
                </a:cubicBezTo>
                <a:close/>
                <a:moveTo>
                  <a:pt x="6259" y="9416"/>
                </a:moveTo>
                <a:cubicBezTo>
                  <a:pt x="6286" y="9416"/>
                  <a:pt x="6312" y="9442"/>
                  <a:pt x="6312" y="9495"/>
                </a:cubicBezTo>
                <a:cubicBezTo>
                  <a:pt x="6338" y="9548"/>
                  <a:pt x="6286" y="9574"/>
                  <a:pt x="6207" y="9574"/>
                </a:cubicBezTo>
                <a:cubicBezTo>
                  <a:pt x="6154" y="9574"/>
                  <a:pt x="6128" y="9548"/>
                  <a:pt x="6154" y="9495"/>
                </a:cubicBezTo>
                <a:cubicBezTo>
                  <a:pt x="6181" y="9442"/>
                  <a:pt x="6233" y="9416"/>
                  <a:pt x="6259" y="9416"/>
                </a:cubicBezTo>
                <a:close/>
                <a:moveTo>
                  <a:pt x="15333" y="9600"/>
                </a:moveTo>
                <a:cubicBezTo>
                  <a:pt x="15386" y="9600"/>
                  <a:pt x="15412" y="9653"/>
                  <a:pt x="15359" y="9705"/>
                </a:cubicBezTo>
                <a:cubicBezTo>
                  <a:pt x="15333" y="9758"/>
                  <a:pt x="15254" y="9784"/>
                  <a:pt x="15201" y="9784"/>
                </a:cubicBezTo>
                <a:cubicBezTo>
                  <a:pt x="15123" y="9784"/>
                  <a:pt x="15123" y="9732"/>
                  <a:pt x="15149" y="9679"/>
                </a:cubicBezTo>
                <a:cubicBezTo>
                  <a:pt x="15201" y="9626"/>
                  <a:pt x="15254" y="9600"/>
                  <a:pt x="15333" y="9600"/>
                </a:cubicBezTo>
                <a:close/>
                <a:moveTo>
                  <a:pt x="11830" y="8874"/>
                </a:moveTo>
                <a:cubicBezTo>
                  <a:pt x="11875" y="8874"/>
                  <a:pt x="11897" y="8880"/>
                  <a:pt x="11888" y="8890"/>
                </a:cubicBezTo>
                <a:cubicBezTo>
                  <a:pt x="11861" y="8916"/>
                  <a:pt x="11809" y="9022"/>
                  <a:pt x="11756" y="9153"/>
                </a:cubicBezTo>
                <a:cubicBezTo>
                  <a:pt x="11651" y="9311"/>
                  <a:pt x="11493" y="9442"/>
                  <a:pt x="11335" y="9521"/>
                </a:cubicBezTo>
                <a:cubicBezTo>
                  <a:pt x="11228" y="9567"/>
                  <a:pt x="11157" y="9595"/>
                  <a:pt x="11126" y="9595"/>
                </a:cubicBezTo>
                <a:cubicBezTo>
                  <a:pt x="11104" y="9595"/>
                  <a:pt x="11103" y="9581"/>
                  <a:pt x="11125" y="9548"/>
                </a:cubicBezTo>
                <a:cubicBezTo>
                  <a:pt x="11171" y="9502"/>
                  <a:pt x="11181" y="9474"/>
                  <a:pt x="11140" y="9474"/>
                </a:cubicBezTo>
                <a:cubicBezTo>
                  <a:pt x="11111" y="9474"/>
                  <a:pt x="11055" y="9488"/>
                  <a:pt x="10967" y="9521"/>
                </a:cubicBezTo>
                <a:cubicBezTo>
                  <a:pt x="10862" y="9548"/>
                  <a:pt x="10730" y="9626"/>
                  <a:pt x="10652" y="9705"/>
                </a:cubicBezTo>
                <a:cubicBezTo>
                  <a:pt x="10573" y="9784"/>
                  <a:pt x="10467" y="9863"/>
                  <a:pt x="10362" y="9916"/>
                </a:cubicBezTo>
                <a:cubicBezTo>
                  <a:pt x="10275" y="9965"/>
                  <a:pt x="10224" y="9992"/>
                  <a:pt x="10193" y="9992"/>
                </a:cubicBezTo>
                <a:cubicBezTo>
                  <a:pt x="10159" y="9992"/>
                  <a:pt x="10152" y="9959"/>
                  <a:pt x="10152" y="9889"/>
                </a:cubicBezTo>
                <a:cubicBezTo>
                  <a:pt x="10126" y="9705"/>
                  <a:pt x="10257" y="9574"/>
                  <a:pt x="10546" y="9495"/>
                </a:cubicBezTo>
                <a:cubicBezTo>
                  <a:pt x="10730" y="9442"/>
                  <a:pt x="10783" y="9416"/>
                  <a:pt x="10730" y="9363"/>
                </a:cubicBezTo>
                <a:cubicBezTo>
                  <a:pt x="10546" y="9285"/>
                  <a:pt x="10941" y="9048"/>
                  <a:pt x="11441" y="8943"/>
                </a:cubicBezTo>
                <a:cubicBezTo>
                  <a:pt x="11607" y="8893"/>
                  <a:pt x="11753" y="8874"/>
                  <a:pt x="11830" y="8874"/>
                </a:cubicBezTo>
                <a:close/>
                <a:moveTo>
                  <a:pt x="6877" y="8597"/>
                </a:moveTo>
                <a:cubicBezTo>
                  <a:pt x="6899" y="8597"/>
                  <a:pt x="6821" y="8691"/>
                  <a:pt x="6680" y="8785"/>
                </a:cubicBezTo>
                <a:lnTo>
                  <a:pt x="6680" y="8811"/>
                </a:lnTo>
                <a:cubicBezTo>
                  <a:pt x="6522" y="8916"/>
                  <a:pt x="6417" y="9048"/>
                  <a:pt x="6417" y="9048"/>
                </a:cubicBezTo>
                <a:cubicBezTo>
                  <a:pt x="6462" y="9115"/>
                  <a:pt x="6092" y="9276"/>
                  <a:pt x="5929" y="9276"/>
                </a:cubicBezTo>
                <a:cubicBezTo>
                  <a:pt x="5900" y="9276"/>
                  <a:pt x="5877" y="9270"/>
                  <a:pt x="5865" y="9258"/>
                </a:cubicBezTo>
                <a:cubicBezTo>
                  <a:pt x="5853" y="9250"/>
                  <a:pt x="5841" y="9246"/>
                  <a:pt x="5829" y="9246"/>
                </a:cubicBezTo>
                <a:cubicBezTo>
                  <a:pt x="5761" y="9246"/>
                  <a:pt x="5691" y="9361"/>
                  <a:pt x="5602" y="9495"/>
                </a:cubicBezTo>
                <a:cubicBezTo>
                  <a:pt x="5409" y="9795"/>
                  <a:pt x="5216" y="9938"/>
                  <a:pt x="5023" y="9938"/>
                </a:cubicBezTo>
                <a:cubicBezTo>
                  <a:pt x="4980" y="9938"/>
                  <a:pt x="4936" y="9930"/>
                  <a:pt x="4892" y="9916"/>
                </a:cubicBezTo>
                <a:cubicBezTo>
                  <a:pt x="4848" y="9905"/>
                  <a:pt x="4805" y="9898"/>
                  <a:pt x="4763" y="9898"/>
                </a:cubicBezTo>
                <a:cubicBezTo>
                  <a:pt x="4704" y="9898"/>
                  <a:pt x="4649" y="9911"/>
                  <a:pt x="4603" y="9942"/>
                </a:cubicBezTo>
                <a:cubicBezTo>
                  <a:pt x="4537" y="9985"/>
                  <a:pt x="4490" y="10005"/>
                  <a:pt x="4461" y="10005"/>
                </a:cubicBezTo>
                <a:cubicBezTo>
                  <a:pt x="4384" y="10005"/>
                  <a:pt x="4431" y="9870"/>
                  <a:pt x="4603" y="9679"/>
                </a:cubicBezTo>
                <a:cubicBezTo>
                  <a:pt x="4681" y="9574"/>
                  <a:pt x="4760" y="9495"/>
                  <a:pt x="4892" y="9442"/>
                </a:cubicBezTo>
                <a:cubicBezTo>
                  <a:pt x="4918" y="9442"/>
                  <a:pt x="4997" y="9548"/>
                  <a:pt x="5050" y="9679"/>
                </a:cubicBezTo>
                <a:cubicBezTo>
                  <a:pt x="5097" y="9774"/>
                  <a:pt x="5135" y="9821"/>
                  <a:pt x="5175" y="9821"/>
                </a:cubicBezTo>
                <a:cubicBezTo>
                  <a:pt x="5201" y="9821"/>
                  <a:pt x="5228" y="9800"/>
                  <a:pt x="5260" y="9758"/>
                </a:cubicBezTo>
                <a:cubicBezTo>
                  <a:pt x="5339" y="9679"/>
                  <a:pt x="5286" y="9626"/>
                  <a:pt x="5181" y="9626"/>
                </a:cubicBezTo>
                <a:cubicBezTo>
                  <a:pt x="4944" y="9626"/>
                  <a:pt x="5129" y="9442"/>
                  <a:pt x="5576" y="9232"/>
                </a:cubicBezTo>
                <a:cubicBezTo>
                  <a:pt x="5733" y="9153"/>
                  <a:pt x="5918" y="9048"/>
                  <a:pt x="6049" y="8916"/>
                </a:cubicBezTo>
                <a:cubicBezTo>
                  <a:pt x="6312" y="8759"/>
                  <a:pt x="6575" y="8653"/>
                  <a:pt x="6864" y="8601"/>
                </a:cubicBezTo>
                <a:cubicBezTo>
                  <a:pt x="6870" y="8598"/>
                  <a:pt x="6874" y="8597"/>
                  <a:pt x="6877" y="8597"/>
                </a:cubicBezTo>
                <a:close/>
                <a:moveTo>
                  <a:pt x="15491" y="10047"/>
                </a:moveTo>
                <a:cubicBezTo>
                  <a:pt x="15596" y="10074"/>
                  <a:pt x="15543" y="10231"/>
                  <a:pt x="15386" y="10284"/>
                </a:cubicBezTo>
                <a:lnTo>
                  <a:pt x="15386" y="10258"/>
                </a:lnTo>
                <a:cubicBezTo>
                  <a:pt x="15371" y="10262"/>
                  <a:pt x="15358" y="10265"/>
                  <a:pt x="15348" y="10265"/>
                </a:cubicBezTo>
                <a:cubicBezTo>
                  <a:pt x="15300" y="10265"/>
                  <a:pt x="15290" y="10222"/>
                  <a:pt x="15333" y="10179"/>
                </a:cubicBezTo>
                <a:cubicBezTo>
                  <a:pt x="15386" y="10100"/>
                  <a:pt x="15464" y="10047"/>
                  <a:pt x="15491" y="10047"/>
                </a:cubicBezTo>
                <a:close/>
                <a:moveTo>
                  <a:pt x="4077" y="10337"/>
                </a:moveTo>
                <a:cubicBezTo>
                  <a:pt x="4103" y="10337"/>
                  <a:pt x="4077" y="10415"/>
                  <a:pt x="4050" y="10494"/>
                </a:cubicBezTo>
                <a:lnTo>
                  <a:pt x="4050" y="10521"/>
                </a:lnTo>
                <a:cubicBezTo>
                  <a:pt x="4012" y="10598"/>
                  <a:pt x="3973" y="10646"/>
                  <a:pt x="3945" y="10646"/>
                </a:cubicBezTo>
                <a:cubicBezTo>
                  <a:pt x="3935" y="10646"/>
                  <a:pt x="3926" y="10640"/>
                  <a:pt x="3919" y="10626"/>
                </a:cubicBezTo>
                <a:cubicBezTo>
                  <a:pt x="3866" y="10600"/>
                  <a:pt x="3971" y="10337"/>
                  <a:pt x="4077" y="10337"/>
                </a:cubicBezTo>
                <a:close/>
                <a:moveTo>
                  <a:pt x="18016" y="10521"/>
                </a:moveTo>
                <a:cubicBezTo>
                  <a:pt x="18094" y="10521"/>
                  <a:pt x="18147" y="10547"/>
                  <a:pt x="18094" y="10600"/>
                </a:cubicBezTo>
                <a:lnTo>
                  <a:pt x="18094" y="10573"/>
                </a:lnTo>
                <a:cubicBezTo>
                  <a:pt x="18068" y="10626"/>
                  <a:pt x="17989" y="10652"/>
                  <a:pt x="17937" y="10652"/>
                </a:cubicBezTo>
                <a:cubicBezTo>
                  <a:pt x="17858" y="10652"/>
                  <a:pt x="17831" y="10626"/>
                  <a:pt x="17831" y="10600"/>
                </a:cubicBezTo>
                <a:cubicBezTo>
                  <a:pt x="17884" y="10573"/>
                  <a:pt x="17963" y="10547"/>
                  <a:pt x="18016" y="10521"/>
                </a:cubicBezTo>
                <a:close/>
                <a:moveTo>
                  <a:pt x="9810" y="10652"/>
                </a:moveTo>
                <a:cubicBezTo>
                  <a:pt x="9863" y="10652"/>
                  <a:pt x="9889" y="10678"/>
                  <a:pt x="9863" y="10731"/>
                </a:cubicBezTo>
                <a:cubicBezTo>
                  <a:pt x="9810" y="10784"/>
                  <a:pt x="9757" y="10810"/>
                  <a:pt x="9678" y="10810"/>
                </a:cubicBezTo>
                <a:cubicBezTo>
                  <a:pt x="9626" y="10810"/>
                  <a:pt x="9600" y="10757"/>
                  <a:pt x="9626" y="10731"/>
                </a:cubicBezTo>
                <a:cubicBezTo>
                  <a:pt x="9678" y="10678"/>
                  <a:pt x="9731" y="10652"/>
                  <a:pt x="9810" y="10652"/>
                </a:cubicBezTo>
                <a:close/>
                <a:moveTo>
                  <a:pt x="15634" y="11466"/>
                </a:moveTo>
                <a:cubicBezTo>
                  <a:pt x="15669" y="11466"/>
                  <a:pt x="15695" y="11502"/>
                  <a:pt x="15754" y="11546"/>
                </a:cubicBezTo>
                <a:cubicBezTo>
                  <a:pt x="15859" y="11652"/>
                  <a:pt x="15833" y="11704"/>
                  <a:pt x="15701" y="11730"/>
                </a:cubicBezTo>
                <a:cubicBezTo>
                  <a:pt x="15657" y="11741"/>
                  <a:pt x="15619" y="11747"/>
                  <a:pt x="15587" y="11747"/>
                </a:cubicBezTo>
                <a:cubicBezTo>
                  <a:pt x="15466" y="11747"/>
                  <a:pt x="15434" y="11671"/>
                  <a:pt x="15517" y="11546"/>
                </a:cubicBezTo>
                <a:cubicBezTo>
                  <a:pt x="15575" y="11488"/>
                  <a:pt x="15607" y="11466"/>
                  <a:pt x="15634" y="11466"/>
                </a:cubicBezTo>
                <a:close/>
                <a:moveTo>
                  <a:pt x="4197" y="13272"/>
                </a:moveTo>
                <a:cubicBezTo>
                  <a:pt x="4215" y="13272"/>
                  <a:pt x="4227" y="13275"/>
                  <a:pt x="4234" y="13282"/>
                </a:cubicBezTo>
                <a:cubicBezTo>
                  <a:pt x="4234" y="13282"/>
                  <a:pt x="4155" y="13335"/>
                  <a:pt x="4024" y="13361"/>
                </a:cubicBezTo>
                <a:cubicBezTo>
                  <a:pt x="3929" y="13385"/>
                  <a:pt x="3872" y="13398"/>
                  <a:pt x="3854" y="13398"/>
                </a:cubicBezTo>
                <a:cubicBezTo>
                  <a:pt x="3832" y="13398"/>
                  <a:pt x="3870" y="13378"/>
                  <a:pt x="3971" y="13335"/>
                </a:cubicBezTo>
                <a:cubicBezTo>
                  <a:pt x="4068" y="13296"/>
                  <a:pt x="4150" y="13272"/>
                  <a:pt x="4197" y="13272"/>
                </a:cubicBezTo>
                <a:close/>
                <a:moveTo>
                  <a:pt x="2827" y="13325"/>
                </a:moveTo>
                <a:cubicBezTo>
                  <a:pt x="2840" y="13325"/>
                  <a:pt x="2854" y="13328"/>
                  <a:pt x="2867" y="13335"/>
                </a:cubicBezTo>
                <a:cubicBezTo>
                  <a:pt x="2919" y="13361"/>
                  <a:pt x="2919" y="13440"/>
                  <a:pt x="2893" y="13466"/>
                </a:cubicBezTo>
                <a:cubicBezTo>
                  <a:pt x="2840" y="13519"/>
                  <a:pt x="2788" y="13545"/>
                  <a:pt x="2709" y="13545"/>
                </a:cubicBezTo>
                <a:cubicBezTo>
                  <a:pt x="2656" y="13545"/>
                  <a:pt x="2656" y="13493"/>
                  <a:pt x="2709" y="13414"/>
                </a:cubicBezTo>
                <a:cubicBezTo>
                  <a:pt x="2748" y="13354"/>
                  <a:pt x="2788" y="13325"/>
                  <a:pt x="2827" y="13325"/>
                </a:cubicBezTo>
                <a:close/>
                <a:moveTo>
                  <a:pt x="8863" y="10547"/>
                </a:moveTo>
                <a:cubicBezTo>
                  <a:pt x="9100" y="10600"/>
                  <a:pt x="8811" y="10968"/>
                  <a:pt x="8521" y="11020"/>
                </a:cubicBezTo>
                <a:lnTo>
                  <a:pt x="8548" y="11020"/>
                </a:lnTo>
                <a:cubicBezTo>
                  <a:pt x="8390" y="11073"/>
                  <a:pt x="8258" y="11152"/>
                  <a:pt x="8179" y="11257"/>
                </a:cubicBezTo>
                <a:cubicBezTo>
                  <a:pt x="7995" y="11510"/>
                  <a:pt x="7390" y="11943"/>
                  <a:pt x="7240" y="11943"/>
                </a:cubicBezTo>
                <a:cubicBezTo>
                  <a:pt x="7218" y="11943"/>
                  <a:pt x="7206" y="11934"/>
                  <a:pt x="7206" y="11915"/>
                </a:cubicBezTo>
                <a:cubicBezTo>
                  <a:pt x="7206" y="11883"/>
                  <a:pt x="7194" y="11869"/>
                  <a:pt x="7171" y="11869"/>
                </a:cubicBezTo>
                <a:cubicBezTo>
                  <a:pt x="7136" y="11869"/>
                  <a:pt x="7075" y="11903"/>
                  <a:pt x="6996" y="11967"/>
                </a:cubicBezTo>
                <a:cubicBezTo>
                  <a:pt x="6864" y="12099"/>
                  <a:pt x="6654" y="12256"/>
                  <a:pt x="6444" y="12388"/>
                </a:cubicBezTo>
                <a:cubicBezTo>
                  <a:pt x="6312" y="12467"/>
                  <a:pt x="6154" y="12598"/>
                  <a:pt x="6049" y="12704"/>
                </a:cubicBezTo>
                <a:cubicBezTo>
                  <a:pt x="5996" y="12756"/>
                  <a:pt x="5918" y="12782"/>
                  <a:pt x="5839" y="12782"/>
                </a:cubicBezTo>
                <a:cubicBezTo>
                  <a:pt x="5829" y="12778"/>
                  <a:pt x="5818" y="12775"/>
                  <a:pt x="5808" y="12775"/>
                </a:cubicBezTo>
                <a:cubicBezTo>
                  <a:pt x="5759" y="12775"/>
                  <a:pt x="5702" y="12818"/>
                  <a:pt x="5681" y="12861"/>
                </a:cubicBezTo>
                <a:cubicBezTo>
                  <a:pt x="5647" y="12912"/>
                  <a:pt x="5602" y="12941"/>
                  <a:pt x="5532" y="12941"/>
                </a:cubicBezTo>
                <a:cubicBezTo>
                  <a:pt x="5493" y="12941"/>
                  <a:pt x="5447" y="12933"/>
                  <a:pt x="5392" y="12914"/>
                </a:cubicBezTo>
                <a:cubicBezTo>
                  <a:pt x="5297" y="12892"/>
                  <a:pt x="5227" y="12882"/>
                  <a:pt x="5181" y="12882"/>
                </a:cubicBezTo>
                <a:cubicBezTo>
                  <a:pt x="5059" y="12882"/>
                  <a:pt x="5103" y="12950"/>
                  <a:pt x="5313" y="13045"/>
                </a:cubicBezTo>
                <a:lnTo>
                  <a:pt x="5523" y="13177"/>
                </a:lnTo>
                <a:lnTo>
                  <a:pt x="5234" y="13177"/>
                </a:lnTo>
                <a:cubicBezTo>
                  <a:pt x="4997" y="13177"/>
                  <a:pt x="4787" y="13282"/>
                  <a:pt x="4629" y="13440"/>
                </a:cubicBezTo>
                <a:cubicBezTo>
                  <a:pt x="4411" y="13631"/>
                  <a:pt x="4235" y="13730"/>
                  <a:pt x="4160" y="13730"/>
                </a:cubicBezTo>
                <a:cubicBezTo>
                  <a:pt x="4091" y="13730"/>
                  <a:pt x="4108" y="13644"/>
                  <a:pt x="4261" y="13466"/>
                </a:cubicBezTo>
                <a:cubicBezTo>
                  <a:pt x="4392" y="13335"/>
                  <a:pt x="4471" y="13177"/>
                  <a:pt x="4497" y="12993"/>
                </a:cubicBezTo>
                <a:cubicBezTo>
                  <a:pt x="4445" y="12835"/>
                  <a:pt x="4471" y="12809"/>
                  <a:pt x="4918" y="12704"/>
                </a:cubicBezTo>
                <a:cubicBezTo>
                  <a:pt x="5076" y="12677"/>
                  <a:pt x="5207" y="12598"/>
                  <a:pt x="5339" y="12467"/>
                </a:cubicBezTo>
                <a:cubicBezTo>
                  <a:pt x="5392" y="12388"/>
                  <a:pt x="5497" y="12335"/>
                  <a:pt x="5602" y="12335"/>
                </a:cubicBezTo>
                <a:cubicBezTo>
                  <a:pt x="5725" y="12353"/>
                  <a:pt x="5827" y="12362"/>
                  <a:pt x="5910" y="12362"/>
                </a:cubicBezTo>
                <a:cubicBezTo>
                  <a:pt x="6075" y="12362"/>
                  <a:pt x="6163" y="12327"/>
                  <a:pt x="6181" y="12256"/>
                </a:cubicBezTo>
                <a:cubicBezTo>
                  <a:pt x="6207" y="12151"/>
                  <a:pt x="6365" y="12099"/>
                  <a:pt x="6601" y="12020"/>
                </a:cubicBezTo>
                <a:cubicBezTo>
                  <a:pt x="6759" y="11967"/>
                  <a:pt x="6917" y="11888"/>
                  <a:pt x="7075" y="11783"/>
                </a:cubicBezTo>
                <a:cubicBezTo>
                  <a:pt x="7127" y="11704"/>
                  <a:pt x="7206" y="11652"/>
                  <a:pt x="7311" y="11652"/>
                </a:cubicBezTo>
                <a:cubicBezTo>
                  <a:pt x="7522" y="11652"/>
                  <a:pt x="7706" y="11389"/>
                  <a:pt x="7574" y="11283"/>
                </a:cubicBezTo>
                <a:cubicBezTo>
                  <a:pt x="7443" y="11152"/>
                  <a:pt x="7496" y="11152"/>
                  <a:pt x="7706" y="11126"/>
                </a:cubicBezTo>
                <a:cubicBezTo>
                  <a:pt x="7837" y="11099"/>
                  <a:pt x="7969" y="11020"/>
                  <a:pt x="7995" y="10968"/>
                </a:cubicBezTo>
                <a:cubicBezTo>
                  <a:pt x="7995" y="10895"/>
                  <a:pt x="8332" y="10754"/>
                  <a:pt x="8508" y="10754"/>
                </a:cubicBezTo>
                <a:cubicBezTo>
                  <a:pt x="8522" y="10754"/>
                  <a:pt x="8536" y="10755"/>
                  <a:pt x="8548" y="10757"/>
                </a:cubicBezTo>
                <a:cubicBezTo>
                  <a:pt x="8574" y="10757"/>
                  <a:pt x="8626" y="10731"/>
                  <a:pt x="8653" y="10652"/>
                </a:cubicBezTo>
                <a:cubicBezTo>
                  <a:pt x="8679" y="10600"/>
                  <a:pt x="8758" y="10547"/>
                  <a:pt x="8863" y="10547"/>
                </a:cubicBezTo>
                <a:close/>
                <a:moveTo>
                  <a:pt x="14334" y="13466"/>
                </a:moveTo>
                <a:cubicBezTo>
                  <a:pt x="14465" y="13493"/>
                  <a:pt x="14518" y="13545"/>
                  <a:pt x="14491" y="13571"/>
                </a:cubicBezTo>
                <a:cubicBezTo>
                  <a:pt x="14439" y="13624"/>
                  <a:pt x="14465" y="13650"/>
                  <a:pt x="14518" y="13650"/>
                </a:cubicBezTo>
                <a:cubicBezTo>
                  <a:pt x="14526" y="13648"/>
                  <a:pt x="14533" y="13646"/>
                  <a:pt x="14539" y="13646"/>
                </a:cubicBezTo>
                <a:cubicBezTo>
                  <a:pt x="14590" y="13646"/>
                  <a:pt x="14559" y="13745"/>
                  <a:pt x="14465" y="13887"/>
                </a:cubicBezTo>
                <a:lnTo>
                  <a:pt x="14465" y="13861"/>
                </a:lnTo>
                <a:cubicBezTo>
                  <a:pt x="14375" y="13996"/>
                  <a:pt x="14327" y="14054"/>
                  <a:pt x="14299" y="14054"/>
                </a:cubicBezTo>
                <a:cubicBezTo>
                  <a:pt x="14277" y="14054"/>
                  <a:pt x="14266" y="14022"/>
                  <a:pt x="14255" y="13966"/>
                </a:cubicBezTo>
                <a:cubicBezTo>
                  <a:pt x="14255" y="13887"/>
                  <a:pt x="14176" y="13808"/>
                  <a:pt x="14123" y="13808"/>
                </a:cubicBezTo>
                <a:cubicBezTo>
                  <a:pt x="14044" y="13808"/>
                  <a:pt x="13992" y="13650"/>
                  <a:pt x="14071" y="13519"/>
                </a:cubicBezTo>
                <a:cubicBezTo>
                  <a:pt x="14097" y="13493"/>
                  <a:pt x="14202" y="13466"/>
                  <a:pt x="14334" y="13466"/>
                </a:cubicBezTo>
                <a:close/>
                <a:moveTo>
                  <a:pt x="9262" y="13906"/>
                </a:moveTo>
                <a:cubicBezTo>
                  <a:pt x="9272" y="13906"/>
                  <a:pt x="9279" y="13908"/>
                  <a:pt x="9284" y="13913"/>
                </a:cubicBezTo>
                <a:cubicBezTo>
                  <a:pt x="9308" y="13962"/>
                  <a:pt x="9175" y="14100"/>
                  <a:pt x="9031" y="14100"/>
                </a:cubicBezTo>
                <a:cubicBezTo>
                  <a:pt x="9019" y="14100"/>
                  <a:pt x="9007" y="14099"/>
                  <a:pt x="8995" y="14097"/>
                </a:cubicBezTo>
                <a:lnTo>
                  <a:pt x="8995" y="14124"/>
                </a:lnTo>
                <a:cubicBezTo>
                  <a:pt x="8942" y="14124"/>
                  <a:pt x="8968" y="14045"/>
                  <a:pt x="9074" y="13992"/>
                </a:cubicBezTo>
                <a:cubicBezTo>
                  <a:pt x="9138" y="13949"/>
                  <a:pt x="9220" y="13906"/>
                  <a:pt x="9262" y="13906"/>
                </a:cubicBezTo>
                <a:close/>
                <a:moveTo>
                  <a:pt x="3757" y="13844"/>
                </a:moveTo>
                <a:cubicBezTo>
                  <a:pt x="3867" y="13844"/>
                  <a:pt x="3943" y="13877"/>
                  <a:pt x="3892" y="13940"/>
                </a:cubicBezTo>
                <a:lnTo>
                  <a:pt x="3919" y="13940"/>
                </a:lnTo>
                <a:cubicBezTo>
                  <a:pt x="3840" y="13992"/>
                  <a:pt x="3735" y="14045"/>
                  <a:pt x="3629" y="14071"/>
                </a:cubicBezTo>
                <a:cubicBezTo>
                  <a:pt x="3498" y="14097"/>
                  <a:pt x="3366" y="14124"/>
                  <a:pt x="3261" y="14203"/>
                </a:cubicBezTo>
                <a:cubicBezTo>
                  <a:pt x="3220" y="14226"/>
                  <a:pt x="3192" y="14236"/>
                  <a:pt x="3176" y="14236"/>
                </a:cubicBezTo>
                <a:cubicBezTo>
                  <a:pt x="3120" y="14236"/>
                  <a:pt x="3209" y="14109"/>
                  <a:pt x="3393" y="13966"/>
                </a:cubicBezTo>
                <a:cubicBezTo>
                  <a:pt x="3475" y="13883"/>
                  <a:pt x="3637" y="13844"/>
                  <a:pt x="3757" y="13844"/>
                </a:cubicBezTo>
                <a:close/>
                <a:moveTo>
                  <a:pt x="6416" y="13798"/>
                </a:moveTo>
                <a:cubicBezTo>
                  <a:pt x="6433" y="13798"/>
                  <a:pt x="6455" y="13817"/>
                  <a:pt x="6470" y="13861"/>
                </a:cubicBezTo>
                <a:lnTo>
                  <a:pt x="6496" y="13861"/>
                </a:lnTo>
                <a:cubicBezTo>
                  <a:pt x="6601" y="13940"/>
                  <a:pt x="6759" y="13992"/>
                  <a:pt x="6917" y="13992"/>
                </a:cubicBezTo>
                <a:cubicBezTo>
                  <a:pt x="7101" y="13992"/>
                  <a:pt x="7233" y="14045"/>
                  <a:pt x="7206" y="14097"/>
                </a:cubicBezTo>
                <a:cubicBezTo>
                  <a:pt x="7148" y="14136"/>
                  <a:pt x="7077" y="14160"/>
                  <a:pt x="7001" y="14160"/>
                </a:cubicBezTo>
                <a:cubicBezTo>
                  <a:pt x="6973" y="14160"/>
                  <a:pt x="6945" y="14157"/>
                  <a:pt x="6917" y="14150"/>
                </a:cubicBezTo>
                <a:cubicBezTo>
                  <a:pt x="6733" y="14150"/>
                  <a:pt x="6680" y="14176"/>
                  <a:pt x="6628" y="14308"/>
                </a:cubicBezTo>
                <a:cubicBezTo>
                  <a:pt x="6601" y="14413"/>
                  <a:pt x="6522" y="14466"/>
                  <a:pt x="6417" y="14466"/>
                </a:cubicBezTo>
                <a:cubicBezTo>
                  <a:pt x="6286" y="14492"/>
                  <a:pt x="6181" y="14545"/>
                  <a:pt x="6075" y="14623"/>
                </a:cubicBezTo>
                <a:cubicBezTo>
                  <a:pt x="5995" y="14704"/>
                  <a:pt x="5915" y="14738"/>
                  <a:pt x="5858" y="14738"/>
                </a:cubicBezTo>
                <a:cubicBezTo>
                  <a:pt x="5840" y="14738"/>
                  <a:pt x="5825" y="14735"/>
                  <a:pt x="5812" y="14729"/>
                </a:cubicBezTo>
                <a:cubicBezTo>
                  <a:pt x="5808" y="14724"/>
                  <a:pt x="5803" y="14722"/>
                  <a:pt x="5796" y="14722"/>
                </a:cubicBezTo>
                <a:cubicBezTo>
                  <a:pt x="5761" y="14722"/>
                  <a:pt x="5695" y="14784"/>
                  <a:pt x="5628" y="14939"/>
                </a:cubicBezTo>
                <a:cubicBezTo>
                  <a:pt x="5559" y="15100"/>
                  <a:pt x="5490" y="15181"/>
                  <a:pt x="5456" y="15181"/>
                </a:cubicBezTo>
                <a:cubicBezTo>
                  <a:pt x="5452" y="15181"/>
                  <a:pt x="5447" y="15179"/>
                  <a:pt x="5444" y="15176"/>
                </a:cubicBezTo>
                <a:cubicBezTo>
                  <a:pt x="5313" y="15176"/>
                  <a:pt x="5181" y="15202"/>
                  <a:pt x="5076" y="15228"/>
                </a:cubicBezTo>
                <a:cubicBezTo>
                  <a:pt x="4972" y="15260"/>
                  <a:pt x="4905" y="15278"/>
                  <a:pt x="4868" y="15278"/>
                </a:cubicBezTo>
                <a:cubicBezTo>
                  <a:pt x="4813" y="15278"/>
                  <a:pt x="4828" y="15234"/>
                  <a:pt x="4892" y="15123"/>
                </a:cubicBezTo>
                <a:cubicBezTo>
                  <a:pt x="4997" y="14992"/>
                  <a:pt x="5129" y="14913"/>
                  <a:pt x="5260" y="14834"/>
                </a:cubicBezTo>
                <a:cubicBezTo>
                  <a:pt x="5470" y="14729"/>
                  <a:pt x="5681" y="14623"/>
                  <a:pt x="5865" y="14466"/>
                </a:cubicBezTo>
                <a:cubicBezTo>
                  <a:pt x="5996" y="14360"/>
                  <a:pt x="6154" y="14255"/>
                  <a:pt x="6338" y="14203"/>
                </a:cubicBezTo>
                <a:cubicBezTo>
                  <a:pt x="6417" y="14203"/>
                  <a:pt x="6417" y="14150"/>
                  <a:pt x="6391" y="14071"/>
                </a:cubicBezTo>
                <a:cubicBezTo>
                  <a:pt x="6338" y="13992"/>
                  <a:pt x="6338" y="13913"/>
                  <a:pt x="6391" y="13834"/>
                </a:cubicBezTo>
                <a:cubicBezTo>
                  <a:pt x="6391" y="13811"/>
                  <a:pt x="6402" y="13798"/>
                  <a:pt x="6416" y="13798"/>
                </a:cubicBezTo>
                <a:close/>
                <a:moveTo>
                  <a:pt x="5707" y="15202"/>
                </a:moveTo>
                <a:cubicBezTo>
                  <a:pt x="5760" y="15202"/>
                  <a:pt x="5786" y="15281"/>
                  <a:pt x="5733" y="15307"/>
                </a:cubicBezTo>
                <a:lnTo>
                  <a:pt x="5760" y="15307"/>
                </a:lnTo>
                <a:cubicBezTo>
                  <a:pt x="5741" y="15326"/>
                  <a:pt x="5696" y="15344"/>
                  <a:pt x="5662" y="15344"/>
                </a:cubicBezTo>
                <a:cubicBezTo>
                  <a:pt x="5648" y="15344"/>
                  <a:pt x="5636" y="15341"/>
                  <a:pt x="5628" y="15334"/>
                </a:cubicBezTo>
                <a:cubicBezTo>
                  <a:pt x="5576" y="15307"/>
                  <a:pt x="5549" y="15255"/>
                  <a:pt x="5576" y="15228"/>
                </a:cubicBezTo>
                <a:cubicBezTo>
                  <a:pt x="5628" y="15202"/>
                  <a:pt x="5655" y="15202"/>
                  <a:pt x="5707" y="15202"/>
                </a:cubicBezTo>
                <a:close/>
                <a:moveTo>
                  <a:pt x="14347" y="16129"/>
                </a:moveTo>
                <a:cubicBezTo>
                  <a:pt x="14386" y="16129"/>
                  <a:pt x="14426" y="16136"/>
                  <a:pt x="14465" y="16149"/>
                </a:cubicBezTo>
                <a:cubicBezTo>
                  <a:pt x="14504" y="16208"/>
                  <a:pt x="14485" y="16238"/>
                  <a:pt x="14428" y="16238"/>
                </a:cubicBezTo>
                <a:cubicBezTo>
                  <a:pt x="14409" y="16238"/>
                  <a:pt x="14386" y="16234"/>
                  <a:pt x="14360" y="16228"/>
                </a:cubicBezTo>
                <a:cubicBezTo>
                  <a:pt x="14228" y="16228"/>
                  <a:pt x="14176" y="16201"/>
                  <a:pt x="14228" y="16149"/>
                </a:cubicBezTo>
                <a:cubicBezTo>
                  <a:pt x="14268" y="16136"/>
                  <a:pt x="14307" y="16129"/>
                  <a:pt x="14347" y="16129"/>
                </a:cubicBezTo>
                <a:close/>
                <a:moveTo>
                  <a:pt x="10467" y="1"/>
                </a:moveTo>
                <a:cubicBezTo>
                  <a:pt x="7858" y="319"/>
                  <a:pt x="5188" y="382"/>
                  <a:pt x="2537" y="382"/>
                </a:cubicBezTo>
                <a:cubicBezTo>
                  <a:pt x="1689" y="382"/>
                  <a:pt x="842" y="375"/>
                  <a:pt x="0" y="369"/>
                </a:cubicBezTo>
                <a:lnTo>
                  <a:pt x="0" y="369"/>
                </a:lnTo>
                <a:cubicBezTo>
                  <a:pt x="53" y="2525"/>
                  <a:pt x="79" y="4656"/>
                  <a:pt x="105" y="6812"/>
                </a:cubicBezTo>
                <a:cubicBezTo>
                  <a:pt x="132" y="6812"/>
                  <a:pt x="158" y="6786"/>
                  <a:pt x="158" y="6786"/>
                </a:cubicBezTo>
                <a:cubicBezTo>
                  <a:pt x="237" y="6786"/>
                  <a:pt x="263" y="6839"/>
                  <a:pt x="210" y="6891"/>
                </a:cubicBezTo>
                <a:cubicBezTo>
                  <a:pt x="184" y="6918"/>
                  <a:pt x="158" y="6944"/>
                  <a:pt x="105" y="6944"/>
                </a:cubicBezTo>
                <a:cubicBezTo>
                  <a:pt x="105" y="7733"/>
                  <a:pt x="105" y="8496"/>
                  <a:pt x="132" y="9258"/>
                </a:cubicBezTo>
                <a:lnTo>
                  <a:pt x="184" y="9258"/>
                </a:lnTo>
                <a:cubicBezTo>
                  <a:pt x="200" y="9266"/>
                  <a:pt x="217" y="9269"/>
                  <a:pt x="235" y="9269"/>
                </a:cubicBezTo>
                <a:cubicBezTo>
                  <a:pt x="278" y="9269"/>
                  <a:pt x="323" y="9251"/>
                  <a:pt x="342" y="9232"/>
                </a:cubicBezTo>
                <a:cubicBezTo>
                  <a:pt x="411" y="9139"/>
                  <a:pt x="867" y="8986"/>
                  <a:pt x="1012" y="8986"/>
                </a:cubicBezTo>
                <a:cubicBezTo>
                  <a:pt x="1032" y="8986"/>
                  <a:pt x="1046" y="8989"/>
                  <a:pt x="1052" y="8995"/>
                </a:cubicBezTo>
                <a:cubicBezTo>
                  <a:pt x="921" y="9153"/>
                  <a:pt x="736" y="9285"/>
                  <a:pt x="526" y="9390"/>
                </a:cubicBezTo>
                <a:cubicBezTo>
                  <a:pt x="395" y="9442"/>
                  <a:pt x="237" y="9548"/>
                  <a:pt x="132" y="9653"/>
                </a:cubicBezTo>
                <a:cubicBezTo>
                  <a:pt x="184" y="9653"/>
                  <a:pt x="237" y="9626"/>
                  <a:pt x="289" y="9600"/>
                </a:cubicBezTo>
                <a:cubicBezTo>
                  <a:pt x="421" y="9574"/>
                  <a:pt x="552" y="9521"/>
                  <a:pt x="658" y="9442"/>
                </a:cubicBezTo>
                <a:cubicBezTo>
                  <a:pt x="710" y="9363"/>
                  <a:pt x="789" y="9311"/>
                  <a:pt x="894" y="9285"/>
                </a:cubicBezTo>
                <a:cubicBezTo>
                  <a:pt x="1368" y="9048"/>
                  <a:pt x="1815" y="8785"/>
                  <a:pt x="2236" y="8469"/>
                </a:cubicBezTo>
                <a:cubicBezTo>
                  <a:pt x="2341" y="8338"/>
                  <a:pt x="2499" y="8259"/>
                  <a:pt x="2630" y="8233"/>
                </a:cubicBezTo>
                <a:cubicBezTo>
                  <a:pt x="2788" y="8206"/>
                  <a:pt x="2919" y="8154"/>
                  <a:pt x="3025" y="8075"/>
                </a:cubicBezTo>
                <a:cubicBezTo>
                  <a:pt x="3232" y="7954"/>
                  <a:pt x="3463" y="7878"/>
                  <a:pt x="3604" y="7878"/>
                </a:cubicBezTo>
                <a:cubicBezTo>
                  <a:pt x="3677" y="7878"/>
                  <a:pt x="3726" y="7898"/>
                  <a:pt x="3735" y="7943"/>
                </a:cubicBezTo>
                <a:cubicBezTo>
                  <a:pt x="3735" y="7980"/>
                  <a:pt x="3746" y="7999"/>
                  <a:pt x="3766" y="7999"/>
                </a:cubicBezTo>
                <a:cubicBezTo>
                  <a:pt x="3789" y="7999"/>
                  <a:pt x="3824" y="7973"/>
                  <a:pt x="3866" y="7917"/>
                </a:cubicBezTo>
                <a:cubicBezTo>
                  <a:pt x="3892" y="7838"/>
                  <a:pt x="3971" y="7785"/>
                  <a:pt x="4077" y="7759"/>
                </a:cubicBezTo>
                <a:cubicBezTo>
                  <a:pt x="4208" y="7707"/>
                  <a:pt x="4340" y="7601"/>
                  <a:pt x="4445" y="7496"/>
                </a:cubicBezTo>
                <a:cubicBezTo>
                  <a:pt x="4708" y="7233"/>
                  <a:pt x="5155" y="6970"/>
                  <a:pt x="6654" y="6313"/>
                </a:cubicBezTo>
                <a:cubicBezTo>
                  <a:pt x="6852" y="6223"/>
                  <a:pt x="6914" y="6182"/>
                  <a:pt x="6875" y="6182"/>
                </a:cubicBezTo>
                <a:cubicBezTo>
                  <a:pt x="6857" y="6182"/>
                  <a:pt x="6817" y="6191"/>
                  <a:pt x="6759" y="6207"/>
                </a:cubicBezTo>
                <a:cubicBezTo>
                  <a:pt x="6724" y="6214"/>
                  <a:pt x="6694" y="6218"/>
                  <a:pt x="6670" y="6218"/>
                </a:cubicBezTo>
                <a:cubicBezTo>
                  <a:pt x="6605" y="6218"/>
                  <a:pt x="6582" y="6193"/>
                  <a:pt x="6601" y="6155"/>
                </a:cubicBezTo>
                <a:cubicBezTo>
                  <a:pt x="6654" y="6102"/>
                  <a:pt x="6733" y="6076"/>
                  <a:pt x="6838" y="6076"/>
                </a:cubicBezTo>
                <a:cubicBezTo>
                  <a:pt x="6996" y="6050"/>
                  <a:pt x="7154" y="6023"/>
                  <a:pt x="7285" y="5971"/>
                </a:cubicBezTo>
                <a:cubicBezTo>
                  <a:pt x="7469" y="5892"/>
                  <a:pt x="7837" y="5760"/>
                  <a:pt x="8127" y="5655"/>
                </a:cubicBezTo>
                <a:cubicBezTo>
                  <a:pt x="8495" y="5524"/>
                  <a:pt x="8679" y="5418"/>
                  <a:pt x="8732" y="5313"/>
                </a:cubicBezTo>
                <a:cubicBezTo>
                  <a:pt x="8758" y="5234"/>
                  <a:pt x="8863" y="5182"/>
                  <a:pt x="8942" y="5182"/>
                </a:cubicBezTo>
                <a:cubicBezTo>
                  <a:pt x="9047" y="5182"/>
                  <a:pt x="9074" y="5261"/>
                  <a:pt x="9021" y="5313"/>
                </a:cubicBezTo>
                <a:cubicBezTo>
                  <a:pt x="8995" y="5353"/>
                  <a:pt x="8995" y="5379"/>
                  <a:pt x="9024" y="5379"/>
                </a:cubicBezTo>
                <a:cubicBezTo>
                  <a:pt x="9054" y="5379"/>
                  <a:pt x="9113" y="5353"/>
                  <a:pt x="9205" y="5287"/>
                </a:cubicBezTo>
                <a:cubicBezTo>
                  <a:pt x="9310" y="5208"/>
                  <a:pt x="9415" y="5155"/>
                  <a:pt x="9547" y="5129"/>
                </a:cubicBezTo>
                <a:cubicBezTo>
                  <a:pt x="9757" y="5077"/>
                  <a:pt x="9941" y="4998"/>
                  <a:pt x="10126" y="4892"/>
                </a:cubicBezTo>
                <a:lnTo>
                  <a:pt x="10625" y="4656"/>
                </a:lnTo>
                <a:lnTo>
                  <a:pt x="10625" y="4656"/>
                </a:lnTo>
                <a:lnTo>
                  <a:pt x="10546" y="4866"/>
                </a:lnTo>
                <a:cubicBezTo>
                  <a:pt x="10441" y="4998"/>
                  <a:pt x="10310" y="5129"/>
                  <a:pt x="10178" y="5234"/>
                </a:cubicBezTo>
                <a:cubicBezTo>
                  <a:pt x="10020" y="5340"/>
                  <a:pt x="9915" y="5418"/>
                  <a:pt x="9915" y="5445"/>
                </a:cubicBezTo>
                <a:cubicBezTo>
                  <a:pt x="10126" y="5366"/>
                  <a:pt x="10310" y="5261"/>
                  <a:pt x="10467" y="5129"/>
                </a:cubicBezTo>
                <a:cubicBezTo>
                  <a:pt x="10652" y="4971"/>
                  <a:pt x="10862" y="4866"/>
                  <a:pt x="11099" y="4814"/>
                </a:cubicBezTo>
                <a:cubicBezTo>
                  <a:pt x="11120" y="4824"/>
                  <a:pt x="11147" y="4831"/>
                  <a:pt x="11176" y="4831"/>
                </a:cubicBezTo>
                <a:cubicBezTo>
                  <a:pt x="11217" y="4831"/>
                  <a:pt x="11263" y="4818"/>
                  <a:pt x="11309" y="4787"/>
                </a:cubicBezTo>
                <a:cubicBezTo>
                  <a:pt x="11388" y="4735"/>
                  <a:pt x="11362" y="4708"/>
                  <a:pt x="11256" y="4708"/>
                </a:cubicBezTo>
                <a:cubicBezTo>
                  <a:pt x="11151" y="4682"/>
                  <a:pt x="11151" y="4603"/>
                  <a:pt x="11204" y="4524"/>
                </a:cubicBezTo>
                <a:cubicBezTo>
                  <a:pt x="11308" y="4403"/>
                  <a:pt x="11457" y="4327"/>
                  <a:pt x="11540" y="4327"/>
                </a:cubicBezTo>
                <a:cubicBezTo>
                  <a:pt x="11583" y="4327"/>
                  <a:pt x="11607" y="4348"/>
                  <a:pt x="11598" y="4393"/>
                </a:cubicBezTo>
                <a:cubicBezTo>
                  <a:pt x="11586" y="4429"/>
                  <a:pt x="11585" y="4449"/>
                  <a:pt x="11596" y="4449"/>
                </a:cubicBezTo>
                <a:cubicBezTo>
                  <a:pt x="11608" y="4449"/>
                  <a:pt x="11635" y="4423"/>
                  <a:pt x="11677" y="4366"/>
                </a:cubicBezTo>
                <a:cubicBezTo>
                  <a:pt x="11756" y="4307"/>
                  <a:pt x="11850" y="4278"/>
                  <a:pt x="11947" y="4278"/>
                </a:cubicBezTo>
                <a:cubicBezTo>
                  <a:pt x="11980" y="4278"/>
                  <a:pt x="12013" y="4281"/>
                  <a:pt x="12045" y="4288"/>
                </a:cubicBezTo>
                <a:cubicBezTo>
                  <a:pt x="12065" y="4291"/>
                  <a:pt x="12086" y="4292"/>
                  <a:pt x="12107" y="4292"/>
                </a:cubicBezTo>
                <a:cubicBezTo>
                  <a:pt x="12248" y="4292"/>
                  <a:pt x="12397" y="4215"/>
                  <a:pt x="12466" y="4077"/>
                </a:cubicBezTo>
                <a:cubicBezTo>
                  <a:pt x="12549" y="3953"/>
                  <a:pt x="12615" y="3910"/>
                  <a:pt x="12691" y="3910"/>
                </a:cubicBezTo>
                <a:cubicBezTo>
                  <a:pt x="12711" y="3910"/>
                  <a:pt x="12733" y="3914"/>
                  <a:pt x="12756" y="3919"/>
                </a:cubicBezTo>
                <a:cubicBezTo>
                  <a:pt x="12777" y="3930"/>
                  <a:pt x="12804" y="3937"/>
                  <a:pt x="12831" y="3937"/>
                </a:cubicBezTo>
                <a:cubicBezTo>
                  <a:pt x="12869" y="3937"/>
                  <a:pt x="12909" y="3924"/>
                  <a:pt x="12940" y="3893"/>
                </a:cubicBezTo>
                <a:cubicBezTo>
                  <a:pt x="12970" y="3862"/>
                  <a:pt x="13010" y="3849"/>
                  <a:pt x="13054" y="3849"/>
                </a:cubicBezTo>
                <a:cubicBezTo>
                  <a:pt x="13085" y="3849"/>
                  <a:pt x="13117" y="3856"/>
                  <a:pt x="13150" y="3867"/>
                </a:cubicBezTo>
                <a:cubicBezTo>
                  <a:pt x="13166" y="3877"/>
                  <a:pt x="13184" y="3882"/>
                  <a:pt x="13204" y="3882"/>
                </a:cubicBezTo>
                <a:cubicBezTo>
                  <a:pt x="13286" y="3882"/>
                  <a:pt x="13408" y="3798"/>
                  <a:pt x="13597" y="3630"/>
                </a:cubicBezTo>
                <a:cubicBezTo>
                  <a:pt x="13765" y="3481"/>
                  <a:pt x="13853" y="3411"/>
                  <a:pt x="13909" y="3411"/>
                </a:cubicBezTo>
                <a:cubicBezTo>
                  <a:pt x="13932" y="3411"/>
                  <a:pt x="13950" y="3423"/>
                  <a:pt x="13965" y="3446"/>
                </a:cubicBezTo>
                <a:cubicBezTo>
                  <a:pt x="13978" y="3459"/>
                  <a:pt x="13996" y="3465"/>
                  <a:pt x="14019" y="3465"/>
                </a:cubicBezTo>
                <a:cubicBezTo>
                  <a:pt x="14094" y="3465"/>
                  <a:pt x="14232" y="3401"/>
                  <a:pt x="14491" y="3262"/>
                </a:cubicBezTo>
                <a:cubicBezTo>
                  <a:pt x="14864" y="3042"/>
                  <a:pt x="14996" y="2963"/>
                  <a:pt x="15072" y="2963"/>
                </a:cubicBezTo>
                <a:cubicBezTo>
                  <a:pt x="15113" y="2963"/>
                  <a:pt x="15138" y="2988"/>
                  <a:pt x="15175" y="3025"/>
                </a:cubicBezTo>
                <a:cubicBezTo>
                  <a:pt x="15221" y="3071"/>
                  <a:pt x="15262" y="3092"/>
                  <a:pt x="15318" y="3092"/>
                </a:cubicBezTo>
                <a:cubicBezTo>
                  <a:pt x="15390" y="3092"/>
                  <a:pt x="15486" y="3058"/>
                  <a:pt x="15649" y="2999"/>
                </a:cubicBezTo>
                <a:cubicBezTo>
                  <a:pt x="15859" y="2920"/>
                  <a:pt x="16017" y="2867"/>
                  <a:pt x="15990" y="2841"/>
                </a:cubicBezTo>
                <a:cubicBezTo>
                  <a:pt x="15938" y="2841"/>
                  <a:pt x="16017" y="2788"/>
                  <a:pt x="16175" y="2736"/>
                </a:cubicBezTo>
                <a:cubicBezTo>
                  <a:pt x="16280" y="2683"/>
                  <a:pt x="16411" y="2657"/>
                  <a:pt x="16543" y="2657"/>
                </a:cubicBezTo>
                <a:cubicBezTo>
                  <a:pt x="16701" y="2604"/>
                  <a:pt x="16858" y="2525"/>
                  <a:pt x="16990" y="2447"/>
                </a:cubicBezTo>
                <a:cubicBezTo>
                  <a:pt x="17095" y="2341"/>
                  <a:pt x="17253" y="2262"/>
                  <a:pt x="17384" y="2210"/>
                </a:cubicBezTo>
                <a:cubicBezTo>
                  <a:pt x="17437" y="2210"/>
                  <a:pt x="17384" y="2262"/>
                  <a:pt x="17305" y="2315"/>
                </a:cubicBezTo>
                <a:cubicBezTo>
                  <a:pt x="17200" y="2368"/>
                  <a:pt x="17227" y="2368"/>
                  <a:pt x="17332" y="2368"/>
                </a:cubicBezTo>
                <a:cubicBezTo>
                  <a:pt x="17516" y="2315"/>
                  <a:pt x="17726" y="2210"/>
                  <a:pt x="17910" y="2105"/>
                </a:cubicBezTo>
                <a:cubicBezTo>
                  <a:pt x="18190" y="1937"/>
                  <a:pt x="18430" y="1848"/>
                  <a:pt x="18592" y="1848"/>
                </a:cubicBezTo>
                <a:cubicBezTo>
                  <a:pt x="18660" y="1848"/>
                  <a:pt x="18714" y="1864"/>
                  <a:pt x="18752" y="1894"/>
                </a:cubicBezTo>
                <a:cubicBezTo>
                  <a:pt x="18778" y="1921"/>
                  <a:pt x="18778" y="1999"/>
                  <a:pt x="18752" y="2026"/>
                </a:cubicBezTo>
                <a:cubicBezTo>
                  <a:pt x="18721" y="2057"/>
                  <a:pt x="18690" y="2069"/>
                  <a:pt x="18660" y="2069"/>
                </a:cubicBezTo>
                <a:cubicBezTo>
                  <a:pt x="18638" y="2069"/>
                  <a:pt x="18616" y="2063"/>
                  <a:pt x="18594" y="2052"/>
                </a:cubicBezTo>
                <a:cubicBezTo>
                  <a:pt x="18586" y="2037"/>
                  <a:pt x="18574" y="2030"/>
                  <a:pt x="18559" y="2030"/>
                </a:cubicBezTo>
                <a:cubicBezTo>
                  <a:pt x="18524" y="2030"/>
                  <a:pt x="18474" y="2067"/>
                  <a:pt x="18436" y="2105"/>
                </a:cubicBezTo>
                <a:cubicBezTo>
                  <a:pt x="18295" y="2246"/>
                  <a:pt x="17579" y="2537"/>
                  <a:pt x="17378" y="2537"/>
                </a:cubicBezTo>
                <a:cubicBezTo>
                  <a:pt x="17356" y="2537"/>
                  <a:pt x="17340" y="2533"/>
                  <a:pt x="17332" y="2525"/>
                </a:cubicBezTo>
                <a:cubicBezTo>
                  <a:pt x="17308" y="2507"/>
                  <a:pt x="17286" y="2499"/>
                  <a:pt x="17266" y="2499"/>
                </a:cubicBezTo>
                <a:cubicBezTo>
                  <a:pt x="17198" y="2499"/>
                  <a:pt x="17144" y="2594"/>
                  <a:pt x="17042" y="2736"/>
                </a:cubicBezTo>
                <a:cubicBezTo>
                  <a:pt x="16945" y="2872"/>
                  <a:pt x="16877" y="2950"/>
                  <a:pt x="16816" y="2950"/>
                </a:cubicBezTo>
                <a:cubicBezTo>
                  <a:pt x="16794" y="2950"/>
                  <a:pt x="16774" y="2941"/>
                  <a:pt x="16753" y="2920"/>
                </a:cubicBezTo>
                <a:cubicBezTo>
                  <a:pt x="16736" y="2894"/>
                  <a:pt x="16716" y="2880"/>
                  <a:pt x="16691" y="2880"/>
                </a:cubicBezTo>
                <a:cubicBezTo>
                  <a:pt x="16639" y="2880"/>
                  <a:pt x="16562" y="2944"/>
                  <a:pt x="16438" y="3104"/>
                </a:cubicBezTo>
                <a:cubicBezTo>
                  <a:pt x="16306" y="3288"/>
                  <a:pt x="16096" y="3420"/>
                  <a:pt x="15859" y="3420"/>
                </a:cubicBezTo>
                <a:cubicBezTo>
                  <a:pt x="15835" y="3416"/>
                  <a:pt x="15812" y="3415"/>
                  <a:pt x="15789" y="3415"/>
                </a:cubicBezTo>
                <a:cubicBezTo>
                  <a:pt x="15635" y="3415"/>
                  <a:pt x="15500" y="3489"/>
                  <a:pt x="15386" y="3604"/>
                </a:cubicBezTo>
                <a:cubicBezTo>
                  <a:pt x="15223" y="3789"/>
                  <a:pt x="14958" y="3955"/>
                  <a:pt x="14826" y="3955"/>
                </a:cubicBezTo>
                <a:cubicBezTo>
                  <a:pt x="14808" y="3955"/>
                  <a:pt x="14793" y="3952"/>
                  <a:pt x="14781" y="3946"/>
                </a:cubicBezTo>
                <a:cubicBezTo>
                  <a:pt x="14778" y="3943"/>
                  <a:pt x="14774" y="3942"/>
                  <a:pt x="14768" y="3942"/>
                </a:cubicBezTo>
                <a:cubicBezTo>
                  <a:pt x="14722" y="3942"/>
                  <a:pt x="14583" y="4038"/>
                  <a:pt x="14465" y="4156"/>
                </a:cubicBezTo>
                <a:cubicBezTo>
                  <a:pt x="14303" y="4318"/>
                  <a:pt x="14150" y="4405"/>
                  <a:pt x="14083" y="4405"/>
                </a:cubicBezTo>
                <a:cubicBezTo>
                  <a:pt x="14030" y="4405"/>
                  <a:pt x="14030" y="4351"/>
                  <a:pt x="14123" y="4235"/>
                </a:cubicBezTo>
                <a:cubicBezTo>
                  <a:pt x="14218" y="4126"/>
                  <a:pt x="14229" y="4074"/>
                  <a:pt x="14156" y="4074"/>
                </a:cubicBezTo>
                <a:cubicBezTo>
                  <a:pt x="14087" y="4074"/>
                  <a:pt x="13945" y="4120"/>
                  <a:pt x="13729" y="4209"/>
                </a:cubicBezTo>
                <a:cubicBezTo>
                  <a:pt x="13466" y="4314"/>
                  <a:pt x="13413" y="4366"/>
                  <a:pt x="13439" y="4445"/>
                </a:cubicBezTo>
                <a:cubicBezTo>
                  <a:pt x="13518" y="4629"/>
                  <a:pt x="12913" y="5313"/>
                  <a:pt x="12650" y="5366"/>
                </a:cubicBezTo>
                <a:cubicBezTo>
                  <a:pt x="12545" y="5366"/>
                  <a:pt x="12440" y="5340"/>
                  <a:pt x="12335" y="5287"/>
                </a:cubicBezTo>
                <a:cubicBezTo>
                  <a:pt x="12308" y="5247"/>
                  <a:pt x="12282" y="5228"/>
                  <a:pt x="12256" y="5228"/>
                </a:cubicBezTo>
                <a:cubicBezTo>
                  <a:pt x="12230" y="5228"/>
                  <a:pt x="12203" y="5247"/>
                  <a:pt x="12177" y="5287"/>
                </a:cubicBezTo>
                <a:cubicBezTo>
                  <a:pt x="11967" y="5524"/>
                  <a:pt x="11704" y="5681"/>
                  <a:pt x="11388" y="5760"/>
                </a:cubicBezTo>
                <a:cubicBezTo>
                  <a:pt x="11369" y="5756"/>
                  <a:pt x="11351" y="5753"/>
                  <a:pt x="11332" y="5753"/>
                </a:cubicBezTo>
                <a:cubicBezTo>
                  <a:pt x="11247" y="5753"/>
                  <a:pt x="11168" y="5801"/>
                  <a:pt x="11125" y="5866"/>
                </a:cubicBezTo>
                <a:cubicBezTo>
                  <a:pt x="11046" y="5944"/>
                  <a:pt x="10967" y="5971"/>
                  <a:pt x="10862" y="5971"/>
                </a:cubicBezTo>
                <a:cubicBezTo>
                  <a:pt x="10704" y="5997"/>
                  <a:pt x="10546" y="6076"/>
                  <a:pt x="10441" y="6181"/>
                </a:cubicBezTo>
                <a:cubicBezTo>
                  <a:pt x="10226" y="6375"/>
                  <a:pt x="9764" y="6551"/>
                  <a:pt x="9532" y="6551"/>
                </a:cubicBezTo>
                <a:cubicBezTo>
                  <a:pt x="9480" y="6551"/>
                  <a:pt x="9439" y="6542"/>
                  <a:pt x="9415" y="6523"/>
                </a:cubicBezTo>
                <a:cubicBezTo>
                  <a:pt x="9393" y="6505"/>
                  <a:pt x="9367" y="6497"/>
                  <a:pt x="9340" y="6497"/>
                </a:cubicBezTo>
                <a:cubicBezTo>
                  <a:pt x="9208" y="6497"/>
                  <a:pt x="9038" y="6682"/>
                  <a:pt x="8995" y="6812"/>
                </a:cubicBezTo>
                <a:cubicBezTo>
                  <a:pt x="8968" y="6918"/>
                  <a:pt x="8889" y="6944"/>
                  <a:pt x="8784" y="6944"/>
                </a:cubicBezTo>
                <a:cubicBezTo>
                  <a:pt x="8679" y="6944"/>
                  <a:pt x="8574" y="6970"/>
                  <a:pt x="8495" y="7049"/>
                </a:cubicBezTo>
                <a:cubicBezTo>
                  <a:pt x="8442" y="7128"/>
                  <a:pt x="8469" y="7154"/>
                  <a:pt x="8574" y="7154"/>
                </a:cubicBezTo>
                <a:cubicBezTo>
                  <a:pt x="8592" y="7148"/>
                  <a:pt x="8605" y="7145"/>
                  <a:pt x="8615" y="7145"/>
                </a:cubicBezTo>
                <a:cubicBezTo>
                  <a:pt x="8647" y="7145"/>
                  <a:pt x="8629" y="7184"/>
                  <a:pt x="8548" y="7286"/>
                </a:cubicBezTo>
                <a:cubicBezTo>
                  <a:pt x="8386" y="7447"/>
                  <a:pt x="7947" y="7593"/>
                  <a:pt x="7738" y="7593"/>
                </a:cubicBezTo>
                <a:cubicBezTo>
                  <a:pt x="7675" y="7593"/>
                  <a:pt x="7633" y="7579"/>
                  <a:pt x="7627" y="7549"/>
                </a:cubicBezTo>
                <a:cubicBezTo>
                  <a:pt x="7627" y="7530"/>
                  <a:pt x="7614" y="7521"/>
                  <a:pt x="7591" y="7521"/>
                </a:cubicBezTo>
                <a:cubicBezTo>
                  <a:pt x="7549" y="7521"/>
                  <a:pt x="7475" y="7550"/>
                  <a:pt x="7390" y="7601"/>
                </a:cubicBezTo>
                <a:cubicBezTo>
                  <a:pt x="7259" y="7654"/>
                  <a:pt x="7180" y="7707"/>
                  <a:pt x="7285" y="7707"/>
                </a:cubicBezTo>
                <a:cubicBezTo>
                  <a:pt x="7443" y="7707"/>
                  <a:pt x="7311" y="7891"/>
                  <a:pt x="7022" y="7996"/>
                </a:cubicBezTo>
                <a:cubicBezTo>
                  <a:pt x="6930" y="8048"/>
                  <a:pt x="6864" y="8075"/>
                  <a:pt x="6815" y="8075"/>
                </a:cubicBezTo>
                <a:cubicBezTo>
                  <a:pt x="6766" y="8075"/>
                  <a:pt x="6733" y="8048"/>
                  <a:pt x="6707" y="7996"/>
                </a:cubicBezTo>
                <a:cubicBezTo>
                  <a:pt x="6672" y="7961"/>
                  <a:pt x="6653" y="7942"/>
                  <a:pt x="6637" y="7942"/>
                </a:cubicBezTo>
                <a:cubicBezTo>
                  <a:pt x="6618" y="7942"/>
                  <a:pt x="6605" y="7974"/>
                  <a:pt x="6575" y="8048"/>
                </a:cubicBezTo>
                <a:cubicBezTo>
                  <a:pt x="6549" y="8154"/>
                  <a:pt x="6312" y="8285"/>
                  <a:pt x="5865" y="8496"/>
                </a:cubicBezTo>
                <a:cubicBezTo>
                  <a:pt x="5628" y="8574"/>
                  <a:pt x="5392" y="8706"/>
                  <a:pt x="5207" y="8864"/>
                </a:cubicBezTo>
                <a:cubicBezTo>
                  <a:pt x="5076" y="8969"/>
                  <a:pt x="4918" y="9048"/>
                  <a:pt x="4760" y="9100"/>
                </a:cubicBezTo>
                <a:cubicBezTo>
                  <a:pt x="4182" y="9390"/>
                  <a:pt x="3866" y="9679"/>
                  <a:pt x="3919" y="9837"/>
                </a:cubicBezTo>
                <a:cubicBezTo>
                  <a:pt x="3945" y="9942"/>
                  <a:pt x="3892" y="9995"/>
                  <a:pt x="3577" y="10179"/>
                </a:cubicBezTo>
                <a:cubicBezTo>
                  <a:pt x="3419" y="10231"/>
                  <a:pt x="3288" y="10310"/>
                  <a:pt x="3156" y="10442"/>
                </a:cubicBezTo>
                <a:cubicBezTo>
                  <a:pt x="3103" y="10494"/>
                  <a:pt x="3051" y="10573"/>
                  <a:pt x="2972" y="10626"/>
                </a:cubicBezTo>
                <a:cubicBezTo>
                  <a:pt x="2893" y="10705"/>
                  <a:pt x="2762" y="10810"/>
                  <a:pt x="2683" y="10863"/>
                </a:cubicBezTo>
                <a:cubicBezTo>
                  <a:pt x="2648" y="10897"/>
                  <a:pt x="2624" y="10916"/>
                  <a:pt x="2614" y="10916"/>
                </a:cubicBezTo>
                <a:cubicBezTo>
                  <a:pt x="2601" y="10916"/>
                  <a:pt x="2612" y="10884"/>
                  <a:pt x="2656" y="10810"/>
                </a:cubicBezTo>
                <a:cubicBezTo>
                  <a:pt x="2722" y="10700"/>
                  <a:pt x="2733" y="10646"/>
                  <a:pt x="2583" y="10646"/>
                </a:cubicBezTo>
                <a:cubicBezTo>
                  <a:pt x="2553" y="10646"/>
                  <a:pt x="2516" y="10648"/>
                  <a:pt x="2472" y="10652"/>
                </a:cubicBezTo>
                <a:cubicBezTo>
                  <a:pt x="2430" y="10657"/>
                  <a:pt x="2394" y="10659"/>
                  <a:pt x="2363" y="10659"/>
                </a:cubicBezTo>
                <a:cubicBezTo>
                  <a:pt x="2219" y="10659"/>
                  <a:pt x="2183" y="10612"/>
                  <a:pt x="2183" y="10547"/>
                </a:cubicBezTo>
                <a:cubicBezTo>
                  <a:pt x="2173" y="10509"/>
                  <a:pt x="2161" y="10488"/>
                  <a:pt x="2133" y="10488"/>
                </a:cubicBezTo>
                <a:cubicBezTo>
                  <a:pt x="2084" y="10488"/>
                  <a:pt x="1990" y="10553"/>
                  <a:pt x="1788" y="10705"/>
                </a:cubicBezTo>
                <a:cubicBezTo>
                  <a:pt x="1657" y="10836"/>
                  <a:pt x="1499" y="10941"/>
                  <a:pt x="1315" y="10994"/>
                </a:cubicBezTo>
                <a:cubicBezTo>
                  <a:pt x="999" y="10994"/>
                  <a:pt x="789" y="11204"/>
                  <a:pt x="815" y="11415"/>
                </a:cubicBezTo>
                <a:cubicBezTo>
                  <a:pt x="842" y="11599"/>
                  <a:pt x="789" y="11783"/>
                  <a:pt x="684" y="11915"/>
                </a:cubicBezTo>
                <a:cubicBezTo>
                  <a:pt x="570" y="12077"/>
                  <a:pt x="516" y="12150"/>
                  <a:pt x="473" y="12150"/>
                </a:cubicBezTo>
                <a:cubicBezTo>
                  <a:pt x="447" y="12150"/>
                  <a:pt x="425" y="12122"/>
                  <a:pt x="395" y="12072"/>
                </a:cubicBezTo>
                <a:cubicBezTo>
                  <a:pt x="289" y="11967"/>
                  <a:pt x="210" y="11888"/>
                  <a:pt x="158" y="11888"/>
                </a:cubicBezTo>
                <a:lnTo>
                  <a:pt x="158" y="12730"/>
                </a:lnTo>
                <a:cubicBezTo>
                  <a:pt x="210" y="12730"/>
                  <a:pt x="210" y="12756"/>
                  <a:pt x="237" y="12809"/>
                </a:cubicBezTo>
                <a:cubicBezTo>
                  <a:pt x="266" y="12911"/>
                  <a:pt x="320" y="12965"/>
                  <a:pt x="371" y="12965"/>
                </a:cubicBezTo>
                <a:cubicBezTo>
                  <a:pt x="411" y="12965"/>
                  <a:pt x="450" y="12931"/>
                  <a:pt x="473" y="12861"/>
                </a:cubicBezTo>
                <a:cubicBezTo>
                  <a:pt x="526" y="12756"/>
                  <a:pt x="605" y="12677"/>
                  <a:pt x="710" y="12625"/>
                </a:cubicBezTo>
                <a:cubicBezTo>
                  <a:pt x="894" y="12519"/>
                  <a:pt x="1052" y="12388"/>
                  <a:pt x="1157" y="12230"/>
                </a:cubicBezTo>
                <a:cubicBezTo>
                  <a:pt x="1289" y="12061"/>
                  <a:pt x="1353" y="11986"/>
                  <a:pt x="1399" y="11986"/>
                </a:cubicBezTo>
                <a:cubicBezTo>
                  <a:pt x="1417" y="11986"/>
                  <a:pt x="1432" y="11997"/>
                  <a:pt x="1447" y="12020"/>
                </a:cubicBezTo>
                <a:cubicBezTo>
                  <a:pt x="1476" y="12064"/>
                  <a:pt x="1530" y="12100"/>
                  <a:pt x="1591" y="12100"/>
                </a:cubicBezTo>
                <a:cubicBezTo>
                  <a:pt x="1638" y="12100"/>
                  <a:pt x="1690" y="12078"/>
                  <a:pt x="1736" y="12020"/>
                </a:cubicBezTo>
                <a:cubicBezTo>
                  <a:pt x="2245" y="11459"/>
                  <a:pt x="2829" y="11072"/>
                  <a:pt x="3176" y="11072"/>
                </a:cubicBezTo>
                <a:cubicBezTo>
                  <a:pt x="3187" y="11072"/>
                  <a:pt x="3198" y="11072"/>
                  <a:pt x="3209" y="11073"/>
                </a:cubicBezTo>
                <a:cubicBezTo>
                  <a:pt x="3445" y="11073"/>
                  <a:pt x="2998" y="11520"/>
                  <a:pt x="2656" y="11599"/>
                </a:cubicBezTo>
                <a:cubicBezTo>
                  <a:pt x="2472" y="11652"/>
                  <a:pt x="2341" y="11704"/>
                  <a:pt x="2341" y="11809"/>
                </a:cubicBezTo>
                <a:cubicBezTo>
                  <a:pt x="2288" y="11967"/>
                  <a:pt x="1946" y="12230"/>
                  <a:pt x="1420" y="12493"/>
                </a:cubicBezTo>
                <a:cubicBezTo>
                  <a:pt x="1262" y="12572"/>
                  <a:pt x="1105" y="12677"/>
                  <a:pt x="999" y="12809"/>
                </a:cubicBezTo>
                <a:cubicBezTo>
                  <a:pt x="763" y="13019"/>
                  <a:pt x="473" y="13177"/>
                  <a:pt x="184" y="13308"/>
                </a:cubicBezTo>
                <a:lnTo>
                  <a:pt x="184" y="13466"/>
                </a:lnTo>
                <a:cubicBezTo>
                  <a:pt x="316" y="13440"/>
                  <a:pt x="421" y="13361"/>
                  <a:pt x="500" y="13282"/>
                </a:cubicBezTo>
                <a:cubicBezTo>
                  <a:pt x="598" y="13164"/>
                  <a:pt x="682" y="13105"/>
                  <a:pt x="773" y="13105"/>
                </a:cubicBezTo>
                <a:cubicBezTo>
                  <a:pt x="804" y="13105"/>
                  <a:pt x="835" y="13111"/>
                  <a:pt x="868" y="13124"/>
                </a:cubicBezTo>
                <a:cubicBezTo>
                  <a:pt x="885" y="13129"/>
                  <a:pt x="904" y="13132"/>
                  <a:pt x="924" y="13132"/>
                </a:cubicBezTo>
                <a:cubicBezTo>
                  <a:pt x="1115" y="13132"/>
                  <a:pt x="1416" y="12908"/>
                  <a:pt x="1631" y="12598"/>
                </a:cubicBezTo>
                <a:cubicBezTo>
                  <a:pt x="1710" y="12493"/>
                  <a:pt x="1815" y="12441"/>
                  <a:pt x="1920" y="12441"/>
                </a:cubicBezTo>
                <a:lnTo>
                  <a:pt x="2262" y="12441"/>
                </a:lnTo>
                <a:cubicBezTo>
                  <a:pt x="2341" y="12441"/>
                  <a:pt x="2393" y="12388"/>
                  <a:pt x="2393" y="12335"/>
                </a:cubicBezTo>
                <a:cubicBezTo>
                  <a:pt x="2393" y="12283"/>
                  <a:pt x="2341" y="12283"/>
                  <a:pt x="2262" y="12283"/>
                </a:cubicBezTo>
                <a:cubicBezTo>
                  <a:pt x="2239" y="12293"/>
                  <a:pt x="2222" y="12297"/>
                  <a:pt x="2213" y="12297"/>
                </a:cubicBezTo>
                <a:cubicBezTo>
                  <a:pt x="2144" y="12297"/>
                  <a:pt x="2374" y="12082"/>
                  <a:pt x="2604" y="11967"/>
                </a:cubicBezTo>
                <a:cubicBezTo>
                  <a:pt x="2709" y="11888"/>
                  <a:pt x="2840" y="11862"/>
                  <a:pt x="2972" y="11836"/>
                </a:cubicBezTo>
                <a:cubicBezTo>
                  <a:pt x="3130" y="11783"/>
                  <a:pt x="3288" y="11704"/>
                  <a:pt x="3419" y="11599"/>
                </a:cubicBezTo>
                <a:cubicBezTo>
                  <a:pt x="3577" y="11467"/>
                  <a:pt x="3761" y="11389"/>
                  <a:pt x="3971" y="11362"/>
                </a:cubicBezTo>
                <a:cubicBezTo>
                  <a:pt x="4077" y="11362"/>
                  <a:pt x="4182" y="11336"/>
                  <a:pt x="4261" y="11283"/>
                </a:cubicBezTo>
                <a:cubicBezTo>
                  <a:pt x="4287" y="11231"/>
                  <a:pt x="4234" y="11204"/>
                  <a:pt x="4129" y="11204"/>
                </a:cubicBezTo>
                <a:cubicBezTo>
                  <a:pt x="4024" y="11178"/>
                  <a:pt x="3998" y="11152"/>
                  <a:pt x="4155" y="11073"/>
                </a:cubicBezTo>
                <a:cubicBezTo>
                  <a:pt x="4261" y="11020"/>
                  <a:pt x="4340" y="10941"/>
                  <a:pt x="4392" y="10836"/>
                </a:cubicBezTo>
                <a:cubicBezTo>
                  <a:pt x="4418" y="10757"/>
                  <a:pt x="4471" y="10705"/>
                  <a:pt x="4576" y="10678"/>
                </a:cubicBezTo>
                <a:lnTo>
                  <a:pt x="4839" y="10678"/>
                </a:lnTo>
                <a:cubicBezTo>
                  <a:pt x="5129" y="10626"/>
                  <a:pt x="5392" y="10442"/>
                  <a:pt x="5576" y="10205"/>
                </a:cubicBezTo>
                <a:cubicBezTo>
                  <a:pt x="5655" y="10074"/>
                  <a:pt x="5786" y="9995"/>
                  <a:pt x="6075" y="9942"/>
                </a:cubicBezTo>
                <a:cubicBezTo>
                  <a:pt x="6444" y="9863"/>
                  <a:pt x="6759" y="9679"/>
                  <a:pt x="6970" y="9390"/>
                </a:cubicBezTo>
                <a:cubicBezTo>
                  <a:pt x="7048" y="9311"/>
                  <a:pt x="7180" y="9258"/>
                  <a:pt x="7311" y="9258"/>
                </a:cubicBezTo>
                <a:cubicBezTo>
                  <a:pt x="7496" y="9258"/>
                  <a:pt x="7574" y="9179"/>
                  <a:pt x="7601" y="9100"/>
                </a:cubicBezTo>
                <a:cubicBezTo>
                  <a:pt x="7627" y="9022"/>
                  <a:pt x="7706" y="8969"/>
                  <a:pt x="7811" y="8969"/>
                </a:cubicBezTo>
                <a:cubicBezTo>
                  <a:pt x="7890" y="8969"/>
                  <a:pt x="7969" y="8969"/>
                  <a:pt x="7995" y="8916"/>
                </a:cubicBezTo>
                <a:cubicBezTo>
                  <a:pt x="8100" y="8837"/>
                  <a:pt x="8232" y="8759"/>
                  <a:pt x="8363" y="8706"/>
                </a:cubicBezTo>
                <a:cubicBezTo>
                  <a:pt x="8528" y="8624"/>
                  <a:pt x="8631" y="8583"/>
                  <a:pt x="8684" y="8583"/>
                </a:cubicBezTo>
                <a:cubicBezTo>
                  <a:pt x="8717" y="8583"/>
                  <a:pt x="8732" y="8597"/>
                  <a:pt x="8732" y="8627"/>
                </a:cubicBezTo>
                <a:cubicBezTo>
                  <a:pt x="8732" y="8641"/>
                  <a:pt x="8737" y="8647"/>
                  <a:pt x="8747" y="8647"/>
                </a:cubicBezTo>
                <a:cubicBezTo>
                  <a:pt x="8795" y="8647"/>
                  <a:pt x="8948" y="8498"/>
                  <a:pt x="9100" y="8259"/>
                </a:cubicBezTo>
                <a:cubicBezTo>
                  <a:pt x="9284" y="8127"/>
                  <a:pt x="9494" y="8048"/>
                  <a:pt x="9705" y="8022"/>
                </a:cubicBezTo>
                <a:cubicBezTo>
                  <a:pt x="9994" y="8022"/>
                  <a:pt x="10283" y="7864"/>
                  <a:pt x="10441" y="7601"/>
                </a:cubicBezTo>
                <a:cubicBezTo>
                  <a:pt x="10625" y="7391"/>
                  <a:pt x="10836" y="7233"/>
                  <a:pt x="11099" y="7154"/>
                </a:cubicBezTo>
                <a:cubicBezTo>
                  <a:pt x="11256" y="7128"/>
                  <a:pt x="11388" y="7049"/>
                  <a:pt x="11519" y="6944"/>
                </a:cubicBezTo>
                <a:cubicBezTo>
                  <a:pt x="11598" y="6839"/>
                  <a:pt x="11704" y="6760"/>
                  <a:pt x="11835" y="6733"/>
                </a:cubicBezTo>
                <a:cubicBezTo>
                  <a:pt x="11954" y="6659"/>
                  <a:pt x="12039" y="6627"/>
                  <a:pt x="12109" y="6627"/>
                </a:cubicBezTo>
                <a:cubicBezTo>
                  <a:pt x="12164" y="6627"/>
                  <a:pt x="12210" y="6646"/>
                  <a:pt x="12256" y="6681"/>
                </a:cubicBezTo>
                <a:cubicBezTo>
                  <a:pt x="12363" y="6757"/>
                  <a:pt x="12470" y="6798"/>
                  <a:pt x="12557" y="6798"/>
                </a:cubicBezTo>
                <a:cubicBezTo>
                  <a:pt x="12619" y="6798"/>
                  <a:pt x="12670" y="6777"/>
                  <a:pt x="12703" y="6733"/>
                </a:cubicBezTo>
                <a:cubicBezTo>
                  <a:pt x="12756" y="6681"/>
                  <a:pt x="12677" y="6655"/>
                  <a:pt x="12545" y="6628"/>
                </a:cubicBezTo>
                <a:cubicBezTo>
                  <a:pt x="12335" y="6628"/>
                  <a:pt x="12414" y="6418"/>
                  <a:pt x="12677" y="6339"/>
                </a:cubicBezTo>
                <a:cubicBezTo>
                  <a:pt x="12756" y="6313"/>
                  <a:pt x="12834" y="6260"/>
                  <a:pt x="12861" y="6181"/>
                </a:cubicBezTo>
                <a:cubicBezTo>
                  <a:pt x="12887" y="6102"/>
                  <a:pt x="12966" y="6076"/>
                  <a:pt x="13124" y="6076"/>
                </a:cubicBezTo>
                <a:cubicBezTo>
                  <a:pt x="13255" y="6102"/>
                  <a:pt x="13334" y="6155"/>
                  <a:pt x="13308" y="6234"/>
                </a:cubicBezTo>
                <a:cubicBezTo>
                  <a:pt x="13258" y="6432"/>
                  <a:pt x="12740" y="7029"/>
                  <a:pt x="12616" y="7029"/>
                </a:cubicBezTo>
                <a:cubicBezTo>
                  <a:pt x="12608" y="7029"/>
                  <a:pt x="12602" y="7027"/>
                  <a:pt x="12598" y="7023"/>
                </a:cubicBezTo>
                <a:cubicBezTo>
                  <a:pt x="12576" y="7008"/>
                  <a:pt x="12558" y="7002"/>
                  <a:pt x="12542" y="7002"/>
                </a:cubicBezTo>
                <a:cubicBezTo>
                  <a:pt x="12502" y="7002"/>
                  <a:pt x="12478" y="7045"/>
                  <a:pt x="12440" y="7102"/>
                </a:cubicBezTo>
                <a:cubicBezTo>
                  <a:pt x="12361" y="7154"/>
                  <a:pt x="12282" y="7207"/>
                  <a:pt x="12203" y="7233"/>
                </a:cubicBezTo>
                <a:cubicBezTo>
                  <a:pt x="12019" y="7312"/>
                  <a:pt x="11861" y="7444"/>
                  <a:pt x="11730" y="7601"/>
                </a:cubicBezTo>
                <a:cubicBezTo>
                  <a:pt x="11519" y="7812"/>
                  <a:pt x="11309" y="7970"/>
                  <a:pt x="11072" y="8075"/>
                </a:cubicBezTo>
                <a:cubicBezTo>
                  <a:pt x="10836" y="8154"/>
                  <a:pt x="10652" y="8259"/>
                  <a:pt x="10441" y="8364"/>
                </a:cubicBezTo>
                <a:cubicBezTo>
                  <a:pt x="10326" y="8441"/>
                  <a:pt x="10210" y="8490"/>
                  <a:pt x="10146" y="8490"/>
                </a:cubicBezTo>
                <a:cubicBezTo>
                  <a:pt x="10123" y="8490"/>
                  <a:pt x="10106" y="8483"/>
                  <a:pt x="10099" y="8469"/>
                </a:cubicBezTo>
                <a:cubicBezTo>
                  <a:pt x="10092" y="8466"/>
                  <a:pt x="10086" y="8464"/>
                  <a:pt x="10079" y="8464"/>
                </a:cubicBezTo>
                <a:cubicBezTo>
                  <a:pt x="10033" y="8464"/>
                  <a:pt x="9984" y="8539"/>
                  <a:pt x="9915" y="8653"/>
                </a:cubicBezTo>
                <a:cubicBezTo>
                  <a:pt x="9757" y="9022"/>
                  <a:pt x="9731" y="9048"/>
                  <a:pt x="9573" y="9048"/>
                </a:cubicBezTo>
                <a:cubicBezTo>
                  <a:pt x="9389" y="9074"/>
                  <a:pt x="9231" y="9153"/>
                  <a:pt x="9100" y="9285"/>
                </a:cubicBezTo>
                <a:cubicBezTo>
                  <a:pt x="8916" y="9416"/>
                  <a:pt x="8732" y="9521"/>
                  <a:pt x="8548" y="9626"/>
                </a:cubicBezTo>
                <a:cubicBezTo>
                  <a:pt x="8390" y="9705"/>
                  <a:pt x="8258" y="9811"/>
                  <a:pt x="8153" y="9942"/>
                </a:cubicBezTo>
                <a:cubicBezTo>
                  <a:pt x="8071" y="10044"/>
                  <a:pt x="8006" y="10083"/>
                  <a:pt x="7944" y="10083"/>
                </a:cubicBezTo>
                <a:cubicBezTo>
                  <a:pt x="7925" y="10083"/>
                  <a:pt x="7908" y="10079"/>
                  <a:pt x="7890" y="10074"/>
                </a:cubicBezTo>
                <a:cubicBezTo>
                  <a:pt x="7877" y="10070"/>
                  <a:pt x="7863" y="10069"/>
                  <a:pt x="7849" y="10069"/>
                </a:cubicBezTo>
                <a:cubicBezTo>
                  <a:pt x="7751" y="10069"/>
                  <a:pt x="7627" y="10149"/>
                  <a:pt x="7443" y="10310"/>
                </a:cubicBezTo>
                <a:cubicBezTo>
                  <a:pt x="7311" y="10442"/>
                  <a:pt x="7154" y="10547"/>
                  <a:pt x="6996" y="10626"/>
                </a:cubicBezTo>
                <a:cubicBezTo>
                  <a:pt x="6680" y="10652"/>
                  <a:pt x="6391" y="10784"/>
                  <a:pt x="6181" y="10994"/>
                </a:cubicBezTo>
                <a:cubicBezTo>
                  <a:pt x="6111" y="11075"/>
                  <a:pt x="6042" y="11115"/>
                  <a:pt x="5993" y="11115"/>
                </a:cubicBezTo>
                <a:cubicBezTo>
                  <a:pt x="5930" y="11115"/>
                  <a:pt x="5899" y="11048"/>
                  <a:pt x="5944" y="10915"/>
                </a:cubicBezTo>
                <a:cubicBezTo>
                  <a:pt x="5976" y="10829"/>
                  <a:pt x="5986" y="10787"/>
                  <a:pt x="5959" y="10787"/>
                </a:cubicBezTo>
                <a:cubicBezTo>
                  <a:pt x="5918" y="10787"/>
                  <a:pt x="5798" y="10875"/>
                  <a:pt x="5549" y="11047"/>
                </a:cubicBezTo>
                <a:cubicBezTo>
                  <a:pt x="5339" y="11178"/>
                  <a:pt x="5155" y="11336"/>
                  <a:pt x="4997" y="11494"/>
                </a:cubicBezTo>
                <a:cubicBezTo>
                  <a:pt x="4944" y="11546"/>
                  <a:pt x="4918" y="11573"/>
                  <a:pt x="4902" y="11573"/>
                </a:cubicBezTo>
                <a:cubicBezTo>
                  <a:pt x="4885" y="11573"/>
                  <a:pt x="4879" y="11546"/>
                  <a:pt x="4866" y="11494"/>
                </a:cubicBezTo>
                <a:cubicBezTo>
                  <a:pt x="4866" y="11456"/>
                  <a:pt x="4852" y="11439"/>
                  <a:pt x="4832" y="11439"/>
                </a:cubicBezTo>
                <a:cubicBezTo>
                  <a:pt x="4794" y="11439"/>
                  <a:pt x="4732" y="11497"/>
                  <a:pt x="4681" y="11599"/>
                </a:cubicBezTo>
                <a:cubicBezTo>
                  <a:pt x="4603" y="11704"/>
                  <a:pt x="4524" y="11783"/>
                  <a:pt x="4445" y="11862"/>
                </a:cubicBezTo>
                <a:cubicBezTo>
                  <a:pt x="4340" y="11941"/>
                  <a:pt x="4287" y="11980"/>
                  <a:pt x="4264" y="11980"/>
                </a:cubicBezTo>
                <a:cubicBezTo>
                  <a:pt x="4241" y="11980"/>
                  <a:pt x="4247" y="11941"/>
                  <a:pt x="4261" y="11862"/>
                </a:cubicBezTo>
                <a:cubicBezTo>
                  <a:pt x="4273" y="11776"/>
                  <a:pt x="4279" y="11736"/>
                  <a:pt x="4267" y="11736"/>
                </a:cubicBezTo>
                <a:cubicBezTo>
                  <a:pt x="4253" y="11736"/>
                  <a:pt x="4214" y="11790"/>
                  <a:pt x="4129" y="11888"/>
                </a:cubicBezTo>
                <a:cubicBezTo>
                  <a:pt x="4037" y="11998"/>
                  <a:pt x="3984" y="12044"/>
                  <a:pt x="3933" y="12044"/>
                </a:cubicBezTo>
                <a:cubicBezTo>
                  <a:pt x="3911" y="12044"/>
                  <a:pt x="3890" y="12036"/>
                  <a:pt x="3866" y="12020"/>
                </a:cubicBezTo>
                <a:cubicBezTo>
                  <a:pt x="3833" y="12009"/>
                  <a:pt x="3801" y="12002"/>
                  <a:pt x="3770" y="12002"/>
                </a:cubicBezTo>
                <a:cubicBezTo>
                  <a:pt x="3726" y="12002"/>
                  <a:pt x="3687" y="12015"/>
                  <a:pt x="3656" y="12046"/>
                </a:cubicBezTo>
                <a:cubicBezTo>
                  <a:pt x="3629" y="12099"/>
                  <a:pt x="3708" y="12125"/>
                  <a:pt x="3866" y="12151"/>
                </a:cubicBezTo>
                <a:cubicBezTo>
                  <a:pt x="4077" y="12151"/>
                  <a:pt x="4077" y="12151"/>
                  <a:pt x="3866" y="12230"/>
                </a:cubicBezTo>
                <a:cubicBezTo>
                  <a:pt x="3682" y="12256"/>
                  <a:pt x="3551" y="12388"/>
                  <a:pt x="3472" y="12572"/>
                </a:cubicBezTo>
                <a:cubicBezTo>
                  <a:pt x="3419" y="12730"/>
                  <a:pt x="3314" y="12809"/>
                  <a:pt x="3261" y="12809"/>
                </a:cubicBezTo>
                <a:cubicBezTo>
                  <a:pt x="3182" y="12809"/>
                  <a:pt x="3209" y="12704"/>
                  <a:pt x="3288" y="12598"/>
                </a:cubicBezTo>
                <a:cubicBezTo>
                  <a:pt x="3366" y="12467"/>
                  <a:pt x="3366" y="12388"/>
                  <a:pt x="3209" y="12362"/>
                </a:cubicBezTo>
                <a:cubicBezTo>
                  <a:pt x="2972" y="12362"/>
                  <a:pt x="2893" y="12441"/>
                  <a:pt x="2972" y="12625"/>
                </a:cubicBezTo>
                <a:cubicBezTo>
                  <a:pt x="3025" y="12704"/>
                  <a:pt x="2972" y="12756"/>
                  <a:pt x="2709" y="12835"/>
                </a:cubicBezTo>
                <a:cubicBezTo>
                  <a:pt x="2577" y="12888"/>
                  <a:pt x="2446" y="12940"/>
                  <a:pt x="2341" y="13045"/>
                </a:cubicBezTo>
                <a:lnTo>
                  <a:pt x="2157" y="13230"/>
                </a:lnTo>
                <a:cubicBezTo>
                  <a:pt x="2133" y="13253"/>
                  <a:pt x="2115" y="13266"/>
                  <a:pt x="2099" y="13266"/>
                </a:cubicBezTo>
                <a:cubicBezTo>
                  <a:pt x="2080" y="13266"/>
                  <a:pt x="2066" y="13247"/>
                  <a:pt x="2051" y="13203"/>
                </a:cubicBezTo>
                <a:cubicBezTo>
                  <a:pt x="2051" y="13164"/>
                  <a:pt x="2044" y="13143"/>
                  <a:pt x="2024" y="13143"/>
                </a:cubicBezTo>
                <a:cubicBezTo>
                  <a:pt x="1990" y="13143"/>
                  <a:pt x="1920" y="13203"/>
                  <a:pt x="1788" y="13335"/>
                </a:cubicBezTo>
                <a:cubicBezTo>
                  <a:pt x="1657" y="13466"/>
                  <a:pt x="1499" y="13571"/>
                  <a:pt x="1341" y="13598"/>
                </a:cubicBezTo>
                <a:cubicBezTo>
                  <a:pt x="1236" y="13598"/>
                  <a:pt x="1184" y="13624"/>
                  <a:pt x="1210" y="13650"/>
                </a:cubicBezTo>
                <a:cubicBezTo>
                  <a:pt x="1236" y="13677"/>
                  <a:pt x="1078" y="13834"/>
                  <a:pt x="868" y="13992"/>
                </a:cubicBezTo>
                <a:cubicBezTo>
                  <a:pt x="605" y="14176"/>
                  <a:pt x="552" y="14282"/>
                  <a:pt x="631" y="14308"/>
                </a:cubicBezTo>
                <a:cubicBezTo>
                  <a:pt x="710" y="14360"/>
                  <a:pt x="684" y="14387"/>
                  <a:pt x="605" y="14413"/>
                </a:cubicBezTo>
                <a:cubicBezTo>
                  <a:pt x="576" y="14423"/>
                  <a:pt x="547" y="14429"/>
                  <a:pt x="520" y="14429"/>
                </a:cubicBezTo>
                <a:cubicBezTo>
                  <a:pt x="472" y="14429"/>
                  <a:pt x="428" y="14410"/>
                  <a:pt x="395" y="14360"/>
                </a:cubicBezTo>
                <a:cubicBezTo>
                  <a:pt x="362" y="14328"/>
                  <a:pt x="319" y="14305"/>
                  <a:pt x="267" y="14305"/>
                </a:cubicBezTo>
                <a:cubicBezTo>
                  <a:pt x="234" y="14305"/>
                  <a:pt x="198" y="14314"/>
                  <a:pt x="158" y="14334"/>
                </a:cubicBezTo>
                <a:lnTo>
                  <a:pt x="158" y="16412"/>
                </a:lnTo>
                <a:cubicBezTo>
                  <a:pt x="223" y="16325"/>
                  <a:pt x="307" y="16274"/>
                  <a:pt x="408" y="16274"/>
                </a:cubicBezTo>
                <a:cubicBezTo>
                  <a:pt x="429" y="16274"/>
                  <a:pt x="451" y="16276"/>
                  <a:pt x="473" y="16280"/>
                </a:cubicBezTo>
                <a:cubicBezTo>
                  <a:pt x="605" y="16280"/>
                  <a:pt x="736" y="16333"/>
                  <a:pt x="736" y="16386"/>
                </a:cubicBezTo>
                <a:cubicBezTo>
                  <a:pt x="736" y="16396"/>
                  <a:pt x="741" y="16402"/>
                  <a:pt x="749" y="16402"/>
                </a:cubicBezTo>
                <a:cubicBezTo>
                  <a:pt x="780" y="16402"/>
                  <a:pt x="864" y="16326"/>
                  <a:pt x="947" y="16201"/>
                </a:cubicBezTo>
                <a:cubicBezTo>
                  <a:pt x="1052" y="16044"/>
                  <a:pt x="1184" y="15912"/>
                  <a:pt x="1236" y="15912"/>
                </a:cubicBezTo>
                <a:cubicBezTo>
                  <a:pt x="1473" y="15912"/>
                  <a:pt x="1710" y="15860"/>
                  <a:pt x="1946" y="15833"/>
                </a:cubicBezTo>
                <a:cubicBezTo>
                  <a:pt x="2183" y="15781"/>
                  <a:pt x="2814" y="15386"/>
                  <a:pt x="2630" y="15360"/>
                </a:cubicBezTo>
                <a:cubicBezTo>
                  <a:pt x="2577" y="15360"/>
                  <a:pt x="2630" y="15255"/>
                  <a:pt x="2709" y="15123"/>
                </a:cubicBezTo>
                <a:cubicBezTo>
                  <a:pt x="2840" y="14913"/>
                  <a:pt x="2946" y="14860"/>
                  <a:pt x="3103" y="14860"/>
                </a:cubicBezTo>
                <a:cubicBezTo>
                  <a:pt x="3288" y="14860"/>
                  <a:pt x="3445" y="14781"/>
                  <a:pt x="3551" y="14650"/>
                </a:cubicBezTo>
                <a:cubicBezTo>
                  <a:pt x="3682" y="14518"/>
                  <a:pt x="3814" y="14413"/>
                  <a:pt x="3971" y="14308"/>
                </a:cubicBezTo>
                <a:cubicBezTo>
                  <a:pt x="4208" y="14150"/>
                  <a:pt x="4445" y="13940"/>
                  <a:pt x="4629" y="13677"/>
                </a:cubicBezTo>
                <a:cubicBezTo>
                  <a:pt x="4642" y="13663"/>
                  <a:pt x="4681" y="13657"/>
                  <a:pt x="4731" y="13657"/>
                </a:cubicBezTo>
                <a:cubicBezTo>
                  <a:pt x="4780" y="13657"/>
                  <a:pt x="4839" y="13663"/>
                  <a:pt x="4892" y="13677"/>
                </a:cubicBezTo>
                <a:cubicBezTo>
                  <a:pt x="4964" y="13699"/>
                  <a:pt x="5033" y="13710"/>
                  <a:pt x="5102" y="13710"/>
                </a:cubicBezTo>
                <a:cubicBezTo>
                  <a:pt x="5360" y="13710"/>
                  <a:pt x="5606" y="13545"/>
                  <a:pt x="5918" y="13151"/>
                </a:cubicBezTo>
                <a:cubicBezTo>
                  <a:pt x="5944" y="13137"/>
                  <a:pt x="5970" y="13131"/>
                  <a:pt x="5993" y="13131"/>
                </a:cubicBezTo>
                <a:cubicBezTo>
                  <a:pt x="6016" y="13131"/>
                  <a:pt x="6036" y="13137"/>
                  <a:pt x="6049" y="13151"/>
                </a:cubicBezTo>
                <a:cubicBezTo>
                  <a:pt x="6063" y="13165"/>
                  <a:pt x="6085" y="13171"/>
                  <a:pt x="6112" y="13171"/>
                </a:cubicBezTo>
                <a:cubicBezTo>
                  <a:pt x="6188" y="13171"/>
                  <a:pt x="6309" y="13122"/>
                  <a:pt x="6444" y="13045"/>
                </a:cubicBezTo>
                <a:cubicBezTo>
                  <a:pt x="6628" y="12953"/>
                  <a:pt x="6772" y="12907"/>
                  <a:pt x="6861" y="12907"/>
                </a:cubicBezTo>
                <a:cubicBezTo>
                  <a:pt x="6950" y="12907"/>
                  <a:pt x="6983" y="12953"/>
                  <a:pt x="6943" y="13045"/>
                </a:cubicBezTo>
                <a:cubicBezTo>
                  <a:pt x="6868" y="13245"/>
                  <a:pt x="6628" y="13468"/>
                  <a:pt x="6491" y="13468"/>
                </a:cubicBezTo>
                <a:cubicBezTo>
                  <a:pt x="6484" y="13468"/>
                  <a:pt x="6477" y="13468"/>
                  <a:pt x="6470" y="13466"/>
                </a:cubicBezTo>
                <a:cubicBezTo>
                  <a:pt x="6443" y="13453"/>
                  <a:pt x="6419" y="13446"/>
                  <a:pt x="6397" y="13446"/>
                </a:cubicBezTo>
                <a:cubicBezTo>
                  <a:pt x="6336" y="13446"/>
                  <a:pt x="6292" y="13500"/>
                  <a:pt x="6233" y="13598"/>
                </a:cubicBezTo>
                <a:cubicBezTo>
                  <a:pt x="6174" y="13716"/>
                  <a:pt x="6115" y="13775"/>
                  <a:pt x="6045" y="13775"/>
                </a:cubicBezTo>
                <a:cubicBezTo>
                  <a:pt x="6021" y="13775"/>
                  <a:pt x="5996" y="13769"/>
                  <a:pt x="5970" y="13756"/>
                </a:cubicBezTo>
                <a:cubicBezTo>
                  <a:pt x="5947" y="13744"/>
                  <a:pt x="5930" y="13739"/>
                  <a:pt x="5919" y="13739"/>
                </a:cubicBezTo>
                <a:cubicBezTo>
                  <a:pt x="5879" y="13739"/>
                  <a:pt x="5909" y="13805"/>
                  <a:pt x="5970" y="13887"/>
                </a:cubicBezTo>
                <a:cubicBezTo>
                  <a:pt x="6102" y="14045"/>
                  <a:pt x="6102" y="14071"/>
                  <a:pt x="5865" y="14150"/>
                </a:cubicBezTo>
                <a:cubicBezTo>
                  <a:pt x="5707" y="14229"/>
                  <a:pt x="5523" y="14308"/>
                  <a:pt x="5365" y="14413"/>
                </a:cubicBezTo>
                <a:cubicBezTo>
                  <a:pt x="5260" y="14483"/>
                  <a:pt x="5202" y="14517"/>
                  <a:pt x="5188" y="14517"/>
                </a:cubicBezTo>
                <a:cubicBezTo>
                  <a:pt x="5170" y="14517"/>
                  <a:pt x="5222" y="14463"/>
                  <a:pt x="5339" y="14360"/>
                </a:cubicBezTo>
                <a:cubicBezTo>
                  <a:pt x="5470" y="14255"/>
                  <a:pt x="5628" y="14124"/>
                  <a:pt x="5681" y="14071"/>
                </a:cubicBezTo>
                <a:cubicBezTo>
                  <a:pt x="5760" y="13992"/>
                  <a:pt x="5760" y="13966"/>
                  <a:pt x="5681" y="13966"/>
                </a:cubicBezTo>
                <a:cubicBezTo>
                  <a:pt x="5444" y="14019"/>
                  <a:pt x="5260" y="14150"/>
                  <a:pt x="5076" y="14282"/>
                </a:cubicBezTo>
                <a:cubicBezTo>
                  <a:pt x="4811" y="14485"/>
                  <a:pt x="4672" y="14563"/>
                  <a:pt x="4550" y="14563"/>
                </a:cubicBezTo>
                <a:cubicBezTo>
                  <a:pt x="4514" y="14563"/>
                  <a:pt x="4480" y="14556"/>
                  <a:pt x="4445" y="14545"/>
                </a:cubicBezTo>
                <a:cubicBezTo>
                  <a:pt x="4401" y="14527"/>
                  <a:pt x="4369" y="14518"/>
                  <a:pt x="4344" y="14518"/>
                </a:cubicBezTo>
                <a:cubicBezTo>
                  <a:pt x="4296" y="14518"/>
                  <a:pt x="4278" y="14553"/>
                  <a:pt x="4261" y="14623"/>
                </a:cubicBezTo>
                <a:cubicBezTo>
                  <a:pt x="4234" y="14729"/>
                  <a:pt x="4287" y="14729"/>
                  <a:pt x="4366" y="14729"/>
                </a:cubicBezTo>
                <a:cubicBezTo>
                  <a:pt x="4381" y="14721"/>
                  <a:pt x="4397" y="14718"/>
                  <a:pt x="4409" y="14718"/>
                </a:cubicBezTo>
                <a:cubicBezTo>
                  <a:pt x="4440" y="14718"/>
                  <a:pt x="4456" y="14736"/>
                  <a:pt x="4418" y="14755"/>
                </a:cubicBezTo>
                <a:cubicBezTo>
                  <a:pt x="4077" y="14992"/>
                  <a:pt x="3682" y="15176"/>
                  <a:pt x="3288" y="15281"/>
                </a:cubicBezTo>
                <a:cubicBezTo>
                  <a:pt x="3278" y="15276"/>
                  <a:pt x="3267" y="15274"/>
                  <a:pt x="3255" y="15274"/>
                </a:cubicBezTo>
                <a:cubicBezTo>
                  <a:pt x="3198" y="15274"/>
                  <a:pt x="3116" y="15321"/>
                  <a:pt x="3051" y="15386"/>
                </a:cubicBezTo>
                <a:cubicBezTo>
                  <a:pt x="2972" y="15465"/>
                  <a:pt x="2814" y="15597"/>
                  <a:pt x="2735" y="15649"/>
                </a:cubicBezTo>
                <a:cubicBezTo>
                  <a:pt x="2630" y="15728"/>
                  <a:pt x="2630" y="15807"/>
                  <a:pt x="2762" y="15860"/>
                </a:cubicBezTo>
                <a:cubicBezTo>
                  <a:pt x="2781" y="15861"/>
                  <a:pt x="2800" y="15862"/>
                  <a:pt x="2819" y="15862"/>
                </a:cubicBezTo>
                <a:cubicBezTo>
                  <a:pt x="3058" y="15862"/>
                  <a:pt x="3269" y="15711"/>
                  <a:pt x="3366" y="15491"/>
                </a:cubicBezTo>
                <a:cubicBezTo>
                  <a:pt x="3386" y="15453"/>
                  <a:pt x="3405" y="15428"/>
                  <a:pt x="3424" y="15428"/>
                </a:cubicBezTo>
                <a:cubicBezTo>
                  <a:pt x="3431" y="15428"/>
                  <a:pt x="3438" y="15432"/>
                  <a:pt x="3445" y="15439"/>
                </a:cubicBezTo>
                <a:cubicBezTo>
                  <a:pt x="3446" y="15440"/>
                  <a:pt x="3448" y="15440"/>
                  <a:pt x="3451" y="15440"/>
                </a:cubicBezTo>
                <a:cubicBezTo>
                  <a:pt x="3525" y="15440"/>
                  <a:pt x="4160" y="15143"/>
                  <a:pt x="4261" y="14992"/>
                </a:cubicBezTo>
                <a:cubicBezTo>
                  <a:pt x="4329" y="14895"/>
                  <a:pt x="4384" y="14857"/>
                  <a:pt x="4443" y="14857"/>
                </a:cubicBezTo>
                <a:cubicBezTo>
                  <a:pt x="4496" y="14857"/>
                  <a:pt x="4554" y="14889"/>
                  <a:pt x="4629" y="14939"/>
                </a:cubicBezTo>
                <a:cubicBezTo>
                  <a:pt x="4708" y="15018"/>
                  <a:pt x="4681" y="15044"/>
                  <a:pt x="4497" y="15149"/>
                </a:cubicBezTo>
                <a:cubicBezTo>
                  <a:pt x="4366" y="15228"/>
                  <a:pt x="4287" y="15307"/>
                  <a:pt x="4287" y="15360"/>
                </a:cubicBezTo>
                <a:cubicBezTo>
                  <a:pt x="4287" y="15429"/>
                  <a:pt x="4455" y="15462"/>
                  <a:pt x="4638" y="15462"/>
                </a:cubicBezTo>
                <a:cubicBezTo>
                  <a:pt x="4801" y="15462"/>
                  <a:pt x="4975" y="15436"/>
                  <a:pt x="5050" y="15386"/>
                </a:cubicBezTo>
                <a:cubicBezTo>
                  <a:pt x="5088" y="15348"/>
                  <a:pt x="5141" y="15323"/>
                  <a:pt x="5176" y="15323"/>
                </a:cubicBezTo>
                <a:cubicBezTo>
                  <a:pt x="5190" y="15323"/>
                  <a:pt x="5200" y="15326"/>
                  <a:pt x="5207" y="15334"/>
                </a:cubicBezTo>
                <a:cubicBezTo>
                  <a:pt x="5234" y="15360"/>
                  <a:pt x="4313" y="16044"/>
                  <a:pt x="4182" y="16044"/>
                </a:cubicBezTo>
                <a:cubicBezTo>
                  <a:pt x="4077" y="16044"/>
                  <a:pt x="4050" y="16070"/>
                  <a:pt x="4103" y="16149"/>
                </a:cubicBezTo>
                <a:cubicBezTo>
                  <a:pt x="4129" y="16201"/>
                  <a:pt x="4103" y="16280"/>
                  <a:pt x="3892" y="16359"/>
                </a:cubicBezTo>
                <a:cubicBezTo>
                  <a:pt x="3777" y="16398"/>
                  <a:pt x="3718" y="16422"/>
                  <a:pt x="3736" y="16422"/>
                </a:cubicBezTo>
                <a:cubicBezTo>
                  <a:pt x="3742" y="16422"/>
                  <a:pt x="3759" y="16419"/>
                  <a:pt x="3787" y="16412"/>
                </a:cubicBezTo>
                <a:cubicBezTo>
                  <a:pt x="3814" y="16405"/>
                  <a:pt x="3835" y="16402"/>
                  <a:pt x="3851" y="16402"/>
                </a:cubicBezTo>
                <a:cubicBezTo>
                  <a:pt x="3901" y="16402"/>
                  <a:pt x="3906" y="16432"/>
                  <a:pt x="3866" y="16491"/>
                </a:cubicBezTo>
                <a:cubicBezTo>
                  <a:pt x="3814" y="16570"/>
                  <a:pt x="3814" y="16622"/>
                  <a:pt x="3892" y="16622"/>
                </a:cubicBezTo>
                <a:cubicBezTo>
                  <a:pt x="3971" y="16622"/>
                  <a:pt x="4050" y="16570"/>
                  <a:pt x="4103" y="16491"/>
                </a:cubicBezTo>
                <a:cubicBezTo>
                  <a:pt x="4229" y="16289"/>
                  <a:pt x="5083" y="15699"/>
                  <a:pt x="5197" y="15699"/>
                </a:cubicBezTo>
                <a:cubicBezTo>
                  <a:pt x="5202" y="15699"/>
                  <a:pt x="5205" y="15700"/>
                  <a:pt x="5207" y="15702"/>
                </a:cubicBezTo>
                <a:cubicBezTo>
                  <a:pt x="5231" y="15717"/>
                  <a:pt x="5249" y="15723"/>
                  <a:pt x="5265" y="15723"/>
                </a:cubicBezTo>
                <a:cubicBezTo>
                  <a:pt x="5304" y="15723"/>
                  <a:pt x="5328" y="15686"/>
                  <a:pt x="5365" y="15649"/>
                </a:cubicBezTo>
                <a:cubicBezTo>
                  <a:pt x="5444" y="15570"/>
                  <a:pt x="5549" y="15491"/>
                  <a:pt x="5681" y="15439"/>
                </a:cubicBezTo>
                <a:cubicBezTo>
                  <a:pt x="5865" y="15334"/>
                  <a:pt x="6049" y="15228"/>
                  <a:pt x="6207" y="15097"/>
                </a:cubicBezTo>
                <a:cubicBezTo>
                  <a:pt x="6395" y="14951"/>
                  <a:pt x="6450" y="14904"/>
                  <a:pt x="6373" y="14904"/>
                </a:cubicBezTo>
                <a:cubicBezTo>
                  <a:pt x="6353" y="14904"/>
                  <a:pt x="6324" y="14907"/>
                  <a:pt x="6286" y="14913"/>
                </a:cubicBezTo>
                <a:cubicBezTo>
                  <a:pt x="6242" y="14927"/>
                  <a:pt x="6210" y="14934"/>
                  <a:pt x="6189" y="14934"/>
                </a:cubicBezTo>
                <a:cubicBezTo>
                  <a:pt x="6134" y="14934"/>
                  <a:pt x="6150" y="14891"/>
                  <a:pt x="6207" y="14834"/>
                </a:cubicBezTo>
                <a:cubicBezTo>
                  <a:pt x="6259" y="14755"/>
                  <a:pt x="6365" y="14702"/>
                  <a:pt x="6444" y="14702"/>
                </a:cubicBezTo>
                <a:cubicBezTo>
                  <a:pt x="6522" y="14702"/>
                  <a:pt x="6654" y="14702"/>
                  <a:pt x="6733" y="14676"/>
                </a:cubicBezTo>
                <a:cubicBezTo>
                  <a:pt x="6759" y="14663"/>
                  <a:pt x="6799" y="14663"/>
                  <a:pt x="6841" y="14663"/>
                </a:cubicBezTo>
                <a:cubicBezTo>
                  <a:pt x="6884" y="14663"/>
                  <a:pt x="6930" y="14663"/>
                  <a:pt x="6970" y="14650"/>
                </a:cubicBezTo>
                <a:cubicBezTo>
                  <a:pt x="7022" y="14623"/>
                  <a:pt x="7048" y="14623"/>
                  <a:pt x="6996" y="14571"/>
                </a:cubicBezTo>
                <a:cubicBezTo>
                  <a:pt x="6943" y="14518"/>
                  <a:pt x="6970" y="14439"/>
                  <a:pt x="7259" y="14229"/>
                </a:cubicBezTo>
                <a:cubicBezTo>
                  <a:pt x="7469" y="14097"/>
                  <a:pt x="7627" y="13966"/>
                  <a:pt x="7627" y="13913"/>
                </a:cubicBezTo>
                <a:cubicBezTo>
                  <a:pt x="7627" y="13861"/>
                  <a:pt x="7706" y="13808"/>
                  <a:pt x="7811" y="13782"/>
                </a:cubicBezTo>
                <a:cubicBezTo>
                  <a:pt x="7916" y="13782"/>
                  <a:pt x="8022" y="13729"/>
                  <a:pt x="8074" y="13677"/>
                </a:cubicBezTo>
                <a:cubicBezTo>
                  <a:pt x="8120" y="13620"/>
                  <a:pt x="8101" y="13592"/>
                  <a:pt x="8038" y="13592"/>
                </a:cubicBezTo>
                <a:cubicBezTo>
                  <a:pt x="7955" y="13592"/>
                  <a:pt x="7795" y="13640"/>
                  <a:pt x="7601" y="13729"/>
                </a:cubicBezTo>
                <a:cubicBezTo>
                  <a:pt x="7417" y="13837"/>
                  <a:pt x="7215" y="13890"/>
                  <a:pt x="7010" y="13890"/>
                </a:cubicBezTo>
                <a:cubicBezTo>
                  <a:pt x="6865" y="13890"/>
                  <a:pt x="6717" y="13863"/>
                  <a:pt x="6575" y="13808"/>
                </a:cubicBezTo>
                <a:cubicBezTo>
                  <a:pt x="6286" y="13729"/>
                  <a:pt x="6312" y="13650"/>
                  <a:pt x="6654" y="13519"/>
                </a:cubicBezTo>
                <a:cubicBezTo>
                  <a:pt x="6759" y="13493"/>
                  <a:pt x="6838" y="13440"/>
                  <a:pt x="6917" y="13361"/>
                </a:cubicBezTo>
                <a:cubicBezTo>
                  <a:pt x="7130" y="12982"/>
                  <a:pt x="7686" y="12474"/>
                  <a:pt x="7870" y="12474"/>
                </a:cubicBezTo>
                <a:cubicBezTo>
                  <a:pt x="7890" y="12474"/>
                  <a:pt x="7906" y="12480"/>
                  <a:pt x="7916" y="12493"/>
                </a:cubicBezTo>
                <a:cubicBezTo>
                  <a:pt x="7916" y="12519"/>
                  <a:pt x="7837" y="12598"/>
                  <a:pt x="7706" y="12677"/>
                </a:cubicBezTo>
                <a:cubicBezTo>
                  <a:pt x="7522" y="12756"/>
                  <a:pt x="7522" y="12782"/>
                  <a:pt x="7653" y="12809"/>
                </a:cubicBezTo>
                <a:cubicBezTo>
                  <a:pt x="7811" y="12809"/>
                  <a:pt x="7995" y="12677"/>
                  <a:pt x="8179" y="12388"/>
                </a:cubicBezTo>
                <a:cubicBezTo>
                  <a:pt x="8258" y="12283"/>
                  <a:pt x="8390" y="12230"/>
                  <a:pt x="8495" y="12230"/>
                </a:cubicBezTo>
                <a:cubicBezTo>
                  <a:pt x="8653" y="12230"/>
                  <a:pt x="8784" y="12125"/>
                  <a:pt x="8837" y="11967"/>
                </a:cubicBezTo>
                <a:cubicBezTo>
                  <a:pt x="8878" y="11843"/>
                  <a:pt x="8919" y="11800"/>
                  <a:pt x="8986" y="11800"/>
                </a:cubicBezTo>
                <a:cubicBezTo>
                  <a:pt x="9004" y="11800"/>
                  <a:pt x="9025" y="11804"/>
                  <a:pt x="9047" y="11809"/>
                </a:cubicBezTo>
                <a:cubicBezTo>
                  <a:pt x="9051" y="11810"/>
                  <a:pt x="9055" y="11811"/>
                  <a:pt x="9060" y="11811"/>
                </a:cubicBezTo>
                <a:cubicBezTo>
                  <a:pt x="9175" y="11811"/>
                  <a:pt x="9711" y="11537"/>
                  <a:pt x="9863" y="11336"/>
                </a:cubicBezTo>
                <a:cubicBezTo>
                  <a:pt x="9968" y="11231"/>
                  <a:pt x="10099" y="11178"/>
                  <a:pt x="10231" y="11152"/>
                </a:cubicBezTo>
                <a:cubicBezTo>
                  <a:pt x="10389" y="11099"/>
                  <a:pt x="10520" y="11020"/>
                  <a:pt x="10652" y="10915"/>
                </a:cubicBezTo>
                <a:cubicBezTo>
                  <a:pt x="10730" y="10810"/>
                  <a:pt x="10836" y="10757"/>
                  <a:pt x="10967" y="10705"/>
                </a:cubicBezTo>
                <a:cubicBezTo>
                  <a:pt x="11125" y="10626"/>
                  <a:pt x="11256" y="10547"/>
                  <a:pt x="11362" y="10415"/>
                </a:cubicBezTo>
                <a:cubicBezTo>
                  <a:pt x="11441" y="10310"/>
                  <a:pt x="11546" y="10231"/>
                  <a:pt x="11598" y="10231"/>
                </a:cubicBezTo>
                <a:cubicBezTo>
                  <a:pt x="11940" y="10126"/>
                  <a:pt x="12230" y="9942"/>
                  <a:pt x="12466" y="9705"/>
                </a:cubicBezTo>
                <a:cubicBezTo>
                  <a:pt x="12466" y="9653"/>
                  <a:pt x="12545" y="9653"/>
                  <a:pt x="12650" y="9653"/>
                </a:cubicBezTo>
                <a:cubicBezTo>
                  <a:pt x="12667" y="9657"/>
                  <a:pt x="12685" y="9659"/>
                  <a:pt x="12704" y="9659"/>
                </a:cubicBezTo>
                <a:cubicBezTo>
                  <a:pt x="12799" y="9659"/>
                  <a:pt x="12913" y="9601"/>
                  <a:pt x="13045" y="9469"/>
                </a:cubicBezTo>
                <a:cubicBezTo>
                  <a:pt x="13124" y="9363"/>
                  <a:pt x="13229" y="9285"/>
                  <a:pt x="13360" y="9258"/>
                </a:cubicBezTo>
                <a:cubicBezTo>
                  <a:pt x="13492" y="9206"/>
                  <a:pt x="13597" y="9153"/>
                  <a:pt x="13676" y="9074"/>
                </a:cubicBezTo>
                <a:cubicBezTo>
                  <a:pt x="13860" y="8943"/>
                  <a:pt x="14044" y="8811"/>
                  <a:pt x="14228" y="8732"/>
                </a:cubicBezTo>
                <a:cubicBezTo>
                  <a:pt x="14491" y="8627"/>
                  <a:pt x="14754" y="8469"/>
                  <a:pt x="14965" y="8285"/>
                </a:cubicBezTo>
                <a:cubicBezTo>
                  <a:pt x="15181" y="8141"/>
                  <a:pt x="15397" y="8019"/>
                  <a:pt x="15453" y="8019"/>
                </a:cubicBezTo>
                <a:cubicBezTo>
                  <a:pt x="15458" y="8019"/>
                  <a:pt x="15462" y="8020"/>
                  <a:pt x="15464" y="8022"/>
                </a:cubicBezTo>
                <a:cubicBezTo>
                  <a:pt x="15471" y="8029"/>
                  <a:pt x="15481" y="8032"/>
                  <a:pt x="15493" y="8032"/>
                </a:cubicBezTo>
                <a:cubicBezTo>
                  <a:pt x="15529" y="8032"/>
                  <a:pt x="15583" y="8002"/>
                  <a:pt x="15622" y="7943"/>
                </a:cubicBezTo>
                <a:cubicBezTo>
                  <a:pt x="15727" y="7864"/>
                  <a:pt x="15859" y="7812"/>
                  <a:pt x="15964" y="7812"/>
                </a:cubicBezTo>
                <a:cubicBezTo>
                  <a:pt x="16122" y="7785"/>
                  <a:pt x="16280" y="7733"/>
                  <a:pt x="16411" y="7628"/>
                </a:cubicBezTo>
                <a:cubicBezTo>
                  <a:pt x="16510" y="7529"/>
                  <a:pt x="16609" y="7482"/>
                  <a:pt x="16672" y="7482"/>
                </a:cubicBezTo>
                <a:cubicBezTo>
                  <a:pt x="16744" y="7482"/>
                  <a:pt x="16770" y="7542"/>
                  <a:pt x="16701" y="7654"/>
                </a:cubicBezTo>
                <a:cubicBezTo>
                  <a:pt x="16648" y="7733"/>
                  <a:pt x="16674" y="7785"/>
                  <a:pt x="16779" y="7785"/>
                </a:cubicBezTo>
                <a:cubicBezTo>
                  <a:pt x="16816" y="7780"/>
                  <a:pt x="16846" y="7777"/>
                  <a:pt x="16871" y="7777"/>
                </a:cubicBezTo>
                <a:cubicBezTo>
                  <a:pt x="17085" y="7777"/>
                  <a:pt x="16916" y="7965"/>
                  <a:pt x="16516" y="8154"/>
                </a:cubicBezTo>
                <a:cubicBezTo>
                  <a:pt x="16332" y="8233"/>
                  <a:pt x="16148" y="8390"/>
                  <a:pt x="16043" y="8574"/>
                </a:cubicBezTo>
                <a:cubicBezTo>
                  <a:pt x="15964" y="8680"/>
                  <a:pt x="15885" y="8785"/>
                  <a:pt x="15754" y="8837"/>
                </a:cubicBezTo>
                <a:cubicBezTo>
                  <a:pt x="15731" y="8845"/>
                  <a:pt x="15710" y="8848"/>
                  <a:pt x="15693" y="8848"/>
                </a:cubicBezTo>
                <a:cubicBezTo>
                  <a:pt x="15651" y="8848"/>
                  <a:pt x="15630" y="8830"/>
                  <a:pt x="15649" y="8811"/>
                </a:cubicBezTo>
                <a:cubicBezTo>
                  <a:pt x="15687" y="8764"/>
                  <a:pt x="15663" y="8744"/>
                  <a:pt x="15607" y="8744"/>
                </a:cubicBezTo>
                <a:cubicBezTo>
                  <a:pt x="15508" y="8744"/>
                  <a:pt x="15309" y="8806"/>
                  <a:pt x="15175" y="8890"/>
                </a:cubicBezTo>
                <a:cubicBezTo>
                  <a:pt x="15016" y="9003"/>
                  <a:pt x="15053" y="9195"/>
                  <a:pt x="15269" y="9195"/>
                </a:cubicBezTo>
                <a:cubicBezTo>
                  <a:pt x="15303" y="9195"/>
                  <a:pt x="15342" y="9190"/>
                  <a:pt x="15386" y="9179"/>
                </a:cubicBezTo>
                <a:cubicBezTo>
                  <a:pt x="15450" y="9162"/>
                  <a:pt x="15497" y="9153"/>
                  <a:pt x="15528" y="9153"/>
                </a:cubicBezTo>
                <a:cubicBezTo>
                  <a:pt x="15637" y="9153"/>
                  <a:pt x="15547" y="9258"/>
                  <a:pt x="15280" y="9442"/>
                </a:cubicBezTo>
                <a:cubicBezTo>
                  <a:pt x="15149" y="9495"/>
                  <a:pt x="14991" y="9626"/>
                  <a:pt x="14886" y="9679"/>
                </a:cubicBezTo>
                <a:cubicBezTo>
                  <a:pt x="14781" y="9758"/>
                  <a:pt x="14649" y="9811"/>
                  <a:pt x="14518" y="9811"/>
                </a:cubicBezTo>
                <a:cubicBezTo>
                  <a:pt x="14386" y="9811"/>
                  <a:pt x="14386" y="9758"/>
                  <a:pt x="14544" y="9705"/>
                </a:cubicBezTo>
                <a:cubicBezTo>
                  <a:pt x="14833" y="9600"/>
                  <a:pt x="14991" y="9363"/>
                  <a:pt x="14860" y="9285"/>
                </a:cubicBezTo>
                <a:cubicBezTo>
                  <a:pt x="14834" y="9272"/>
                  <a:pt x="14806" y="9266"/>
                  <a:pt x="14778" y="9266"/>
                </a:cubicBezTo>
                <a:cubicBezTo>
                  <a:pt x="14629" y="9266"/>
                  <a:pt x="14448" y="9424"/>
                  <a:pt x="14360" y="9600"/>
                </a:cubicBezTo>
                <a:cubicBezTo>
                  <a:pt x="14334" y="9705"/>
                  <a:pt x="14228" y="9784"/>
                  <a:pt x="14176" y="9784"/>
                </a:cubicBezTo>
                <a:cubicBezTo>
                  <a:pt x="14123" y="9758"/>
                  <a:pt x="14097" y="9679"/>
                  <a:pt x="14149" y="9574"/>
                </a:cubicBezTo>
                <a:lnTo>
                  <a:pt x="14255" y="9390"/>
                </a:lnTo>
                <a:lnTo>
                  <a:pt x="14097" y="9574"/>
                </a:lnTo>
                <a:cubicBezTo>
                  <a:pt x="13992" y="9679"/>
                  <a:pt x="13939" y="9784"/>
                  <a:pt x="13913" y="9916"/>
                </a:cubicBezTo>
                <a:cubicBezTo>
                  <a:pt x="13913" y="10007"/>
                  <a:pt x="13900" y="10035"/>
                  <a:pt x="13840" y="10035"/>
                </a:cubicBezTo>
                <a:cubicBezTo>
                  <a:pt x="13814" y="10035"/>
                  <a:pt x="13777" y="10029"/>
                  <a:pt x="13729" y="10021"/>
                </a:cubicBezTo>
                <a:cubicBezTo>
                  <a:pt x="13687" y="10004"/>
                  <a:pt x="13645" y="9996"/>
                  <a:pt x="13605" y="9996"/>
                </a:cubicBezTo>
                <a:cubicBezTo>
                  <a:pt x="13519" y="9996"/>
                  <a:pt x="13441" y="10036"/>
                  <a:pt x="13387" y="10126"/>
                </a:cubicBezTo>
                <a:cubicBezTo>
                  <a:pt x="13318" y="10194"/>
                  <a:pt x="13250" y="10263"/>
                  <a:pt x="13216" y="10263"/>
                </a:cubicBezTo>
                <a:cubicBezTo>
                  <a:pt x="13211" y="10263"/>
                  <a:pt x="13206" y="10261"/>
                  <a:pt x="13203" y="10258"/>
                </a:cubicBezTo>
                <a:cubicBezTo>
                  <a:pt x="13189" y="10246"/>
                  <a:pt x="13168" y="10241"/>
                  <a:pt x="13143" y="10241"/>
                </a:cubicBezTo>
                <a:cubicBezTo>
                  <a:pt x="12931" y="10241"/>
                  <a:pt x="12359" y="10612"/>
                  <a:pt x="12124" y="10941"/>
                </a:cubicBezTo>
                <a:cubicBezTo>
                  <a:pt x="11948" y="11166"/>
                  <a:pt x="11859" y="11263"/>
                  <a:pt x="11793" y="11263"/>
                </a:cubicBezTo>
                <a:cubicBezTo>
                  <a:pt x="11751" y="11263"/>
                  <a:pt x="11718" y="11224"/>
                  <a:pt x="11677" y="11152"/>
                </a:cubicBezTo>
                <a:cubicBezTo>
                  <a:pt x="11637" y="11071"/>
                  <a:pt x="11578" y="11037"/>
                  <a:pt x="11514" y="11037"/>
                </a:cubicBezTo>
                <a:cubicBezTo>
                  <a:pt x="11410" y="11037"/>
                  <a:pt x="11295" y="11127"/>
                  <a:pt x="11230" y="11257"/>
                </a:cubicBezTo>
                <a:cubicBezTo>
                  <a:pt x="11210" y="11337"/>
                  <a:pt x="11175" y="11372"/>
                  <a:pt x="11136" y="11372"/>
                </a:cubicBezTo>
                <a:cubicBezTo>
                  <a:pt x="11123" y="11372"/>
                  <a:pt x="11111" y="11368"/>
                  <a:pt x="11099" y="11362"/>
                </a:cubicBezTo>
                <a:cubicBezTo>
                  <a:pt x="11092" y="11349"/>
                  <a:pt x="11082" y="11342"/>
                  <a:pt x="11069" y="11342"/>
                </a:cubicBezTo>
                <a:cubicBezTo>
                  <a:pt x="11033" y="11342"/>
                  <a:pt x="10980" y="11396"/>
                  <a:pt x="10941" y="11494"/>
                </a:cubicBezTo>
                <a:cubicBezTo>
                  <a:pt x="10908" y="11576"/>
                  <a:pt x="10885" y="11617"/>
                  <a:pt x="10879" y="11617"/>
                </a:cubicBezTo>
                <a:cubicBezTo>
                  <a:pt x="10876" y="11617"/>
                  <a:pt x="10878" y="11602"/>
                  <a:pt x="10888" y="11573"/>
                </a:cubicBezTo>
                <a:cubicBezTo>
                  <a:pt x="10888" y="11507"/>
                  <a:pt x="10842" y="11474"/>
                  <a:pt x="10783" y="11474"/>
                </a:cubicBezTo>
                <a:cubicBezTo>
                  <a:pt x="10724" y="11474"/>
                  <a:pt x="10652" y="11507"/>
                  <a:pt x="10599" y="11573"/>
                </a:cubicBezTo>
                <a:cubicBezTo>
                  <a:pt x="10546" y="11652"/>
                  <a:pt x="10573" y="11730"/>
                  <a:pt x="10652" y="11757"/>
                </a:cubicBezTo>
                <a:cubicBezTo>
                  <a:pt x="10836" y="11836"/>
                  <a:pt x="10652" y="12020"/>
                  <a:pt x="10152" y="12256"/>
                </a:cubicBezTo>
                <a:cubicBezTo>
                  <a:pt x="9941" y="12335"/>
                  <a:pt x="9757" y="12441"/>
                  <a:pt x="9600" y="12598"/>
                </a:cubicBezTo>
                <a:cubicBezTo>
                  <a:pt x="9560" y="12651"/>
                  <a:pt x="9547" y="12677"/>
                  <a:pt x="9560" y="12677"/>
                </a:cubicBezTo>
                <a:cubicBezTo>
                  <a:pt x="9573" y="12677"/>
                  <a:pt x="9613" y="12651"/>
                  <a:pt x="9678" y="12598"/>
                </a:cubicBezTo>
                <a:cubicBezTo>
                  <a:pt x="9928" y="12406"/>
                  <a:pt x="10459" y="12228"/>
                  <a:pt x="10665" y="12228"/>
                </a:cubicBezTo>
                <a:cubicBezTo>
                  <a:pt x="10741" y="12228"/>
                  <a:pt x="10773" y="12252"/>
                  <a:pt x="10730" y="12309"/>
                </a:cubicBezTo>
                <a:cubicBezTo>
                  <a:pt x="10625" y="12414"/>
                  <a:pt x="10494" y="12519"/>
                  <a:pt x="10362" y="12598"/>
                </a:cubicBezTo>
                <a:cubicBezTo>
                  <a:pt x="10220" y="12698"/>
                  <a:pt x="10147" y="12744"/>
                  <a:pt x="10114" y="12744"/>
                </a:cubicBezTo>
                <a:cubicBezTo>
                  <a:pt x="10086" y="12744"/>
                  <a:pt x="10087" y="12711"/>
                  <a:pt x="10099" y="12651"/>
                </a:cubicBezTo>
                <a:cubicBezTo>
                  <a:pt x="10111" y="12591"/>
                  <a:pt x="10112" y="12558"/>
                  <a:pt x="10097" y="12558"/>
                </a:cubicBezTo>
                <a:cubicBezTo>
                  <a:pt x="10079" y="12558"/>
                  <a:pt x="10039" y="12604"/>
                  <a:pt x="9968" y="12704"/>
                </a:cubicBezTo>
                <a:cubicBezTo>
                  <a:pt x="9836" y="12835"/>
                  <a:pt x="9705" y="12967"/>
                  <a:pt x="9521" y="13045"/>
                </a:cubicBezTo>
                <a:cubicBezTo>
                  <a:pt x="9269" y="13192"/>
                  <a:pt x="9134" y="13305"/>
                  <a:pt x="9197" y="13305"/>
                </a:cubicBezTo>
                <a:cubicBezTo>
                  <a:pt x="9213" y="13305"/>
                  <a:pt x="9241" y="13298"/>
                  <a:pt x="9284" y="13282"/>
                </a:cubicBezTo>
                <a:cubicBezTo>
                  <a:pt x="9363" y="13282"/>
                  <a:pt x="9363" y="13335"/>
                  <a:pt x="9310" y="13414"/>
                </a:cubicBezTo>
                <a:cubicBezTo>
                  <a:pt x="9285" y="13451"/>
                  <a:pt x="9278" y="13476"/>
                  <a:pt x="9302" y="13476"/>
                </a:cubicBezTo>
                <a:cubicBezTo>
                  <a:pt x="9329" y="13476"/>
                  <a:pt x="9396" y="13444"/>
                  <a:pt x="9521" y="13361"/>
                </a:cubicBezTo>
                <a:cubicBezTo>
                  <a:pt x="9678" y="13256"/>
                  <a:pt x="9836" y="13151"/>
                  <a:pt x="9941" y="13019"/>
                </a:cubicBezTo>
                <a:cubicBezTo>
                  <a:pt x="10047" y="12940"/>
                  <a:pt x="10152" y="12861"/>
                  <a:pt x="10283" y="12835"/>
                </a:cubicBezTo>
                <a:cubicBezTo>
                  <a:pt x="10704" y="12756"/>
                  <a:pt x="10941" y="12519"/>
                  <a:pt x="10888" y="12256"/>
                </a:cubicBezTo>
                <a:cubicBezTo>
                  <a:pt x="10858" y="12062"/>
                  <a:pt x="10897" y="11952"/>
                  <a:pt x="10959" y="11952"/>
                </a:cubicBezTo>
                <a:cubicBezTo>
                  <a:pt x="11007" y="11952"/>
                  <a:pt x="11068" y="12015"/>
                  <a:pt x="11125" y="12151"/>
                </a:cubicBezTo>
                <a:cubicBezTo>
                  <a:pt x="11190" y="12264"/>
                  <a:pt x="11234" y="12318"/>
                  <a:pt x="11290" y="12318"/>
                </a:cubicBezTo>
                <a:cubicBezTo>
                  <a:pt x="11325" y="12318"/>
                  <a:pt x="11364" y="12297"/>
                  <a:pt x="11414" y="12256"/>
                </a:cubicBezTo>
                <a:cubicBezTo>
                  <a:pt x="11546" y="12151"/>
                  <a:pt x="11546" y="12125"/>
                  <a:pt x="11493" y="12072"/>
                </a:cubicBezTo>
                <a:cubicBezTo>
                  <a:pt x="11467" y="12046"/>
                  <a:pt x="11493" y="11967"/>
                  <a:pt x="11546" y="11862"/>
                </a:cubicBezTo>
                <a:cubicBezTo>
                  <a:pt x="11598" y="11783"/>
                  <a:pt x="11625" y="11704"/>
                  <a:pt x="11546" y="11704"/>
                </a:cubicBezTo>
                <a:cubicBezTo>
                  <a:pt x="11493" y="11704"/>
                  <a:pt x="11467" y="11652"/>
                  <a:pt x="11519" y="11599"/>
                </a:cubicBezTo>
                <a:cubicBezTo>
                  <a:pt x="11535" y="11568"/>
                  <a:pt x="11577" y="11555"/>
                  <a:pt x="11620" y="11555"/>
                </a:cubicBezTo>
                <a:cubicBezTo>
                  <a:pt x="11651" y="11555"/>
                  <a:pt x="11682" y="11562"/>
                  <a:pt x="11704" y="11573"/>
                </a:cubicBezTo>
                <a:cubicBezTo>
                  <a:pt x="11726" y="11587"/>
                  <a:pt x="11748" y="11594"/>
                  <a:pt x="11770" y="11594"/>
                </a:cubicBezTo>
                <a:cubicBezTo>
                  <a:pt x="11827" y="11594"/>
                  <a:pt x="11883" y="11551"/>
                  <a:pt x="11940" y="11494"/>
                </a:cubicBezTo>
                <a:cubicBezTo>
                  <a:pt x="12045" y="11389"/>
                  <a:pt x="12177" y="11310"/>
                  <a:pt x="12335" y="11310"/>
                </a:cubicBezTo>
                <a:cubicBezTo>
                  <a:pt x="12377" y="11304"/>
                  <a:pt x="12410" y="11301"/>
                  <a:pt x="12436" y="11301"/>
                </a:cubicBezTo>
                <a:cubicBezTo>
                  <a:pt x="12537" y="11301"/>
                  <a:pt x="12503" y="11352"/>
                  <a:pt x="12335" y="11520"/>
                </a:cubicBezTo>
                <a:cubicBezTo>
                  <a:pt x="12098" y="11730"/>
                  <a:pt x="12124" y="11757"/>
                  <a:pt x="12256" y="11757"/>
                </a:cubicBezTo>
                <a:cubicBezTo>
                  <a:pt x="12361" y="11783"/>
                  <a:pt x="12361" y="11809"/>
                  <a:pt x="12335" y="11888"/>
                </a:cubicBezTo>
                <a:cubicBezTo>
                  <a:pt x="12228" y="11995"/>
                  <a:pt x="11946" y="12120"/>
                  <a:pt x="11831" y="12120"/>
                </a:cubicBezTo>
                <a:cubicBezTo>
                  <a:pt x="11805" y="12120"/>
                  <a:pt x="11787" y="12113"/>
                  <a:pt x="11782" y="12099"/>
                </a:cubicBezTo>
                <a:cubicBezTo>
                  <a:pt x="11767" y="12075"/>
                  <a:pt x="11752" y="12066"/>
                  <a:pt x="11736" y="12066"/>
                </a:cubicBezTo>
                <a:cubicBezTo>
                  <a:pt x="11699" y="12066"/>
                  <a:pt x="11662" y="12122"/>
                  <a:pt x="11625" y="12178"/>
                </a:cubicBezTo>
                <a:cubicBezTo>
                  <a:pt x="11441" y="12335"/>
                  <a:pt x="11256" y="12493"/>
                  <a:pt x="11072" y="12598"/>
                </a:cubicBezTo>
                <a:cubicBezTo>
                  <a:pt x="10915" y="12677"/>
                  <a:pt x="10757" y="12782"/>
                  <a:pt x="10652" y="12888"/>
                </a:cubicBezTo>
                <a:cubicBezTo>
                  <a:pt x="10656" y="12901"/>
                  <a:pt x="10671" y="12906"/>
                  <a:pt x="10694" y="12906"/>
                </a:cubicBezTo>
                <a:cubicBezTo>
                  <a:pt x="10811" y="12906"/>
                  <a:pt x="11133" y="12756"/>
                  <a:pt x="11309" y="12625"/>
                </a:cubicBezTo>
                <a:cubicBezTo>
                  <a:pt x="11358" y="12592"/>
                  <a:pt x="11397" y="12570"/>
                  <a:pt x="11413" y="12570"/>
                </a:cubicBezTo>
                <a:cubicBezTo>
                  <a:pt x="11423" y="12570"/>
                  <a:pt x="11424" y="12578"/>
                  <a:pt x="11414" y="12598"/>
                </a:cubicBezTo>
                <a:cubicBezTo>
                  <a:pt x="11072" y="12888"/>
                  <a:pt x="10730" y="13151"/>
                  <a:pt x="10336" y="13361"/>
                </a:cubicBezTo>
                <a:cubicBezTo>
                  <a:pt x="10231" y="13414"/>
                  <a:pt x="10073" y="13440"/>
                  <a:pt x="9941" y="13440"/>
                </a:cubicBezTo>
                <a:cubicBezTo>
                  <a:pt x="9914" y="13426"/>
                  <a:pt x="9887" y="13420"/>
                  <a:pt x="9859" y="13420"/>
                </a:cubicBezTo>
                <a:cubicBezTo>
                  <a:pt x="9778" y="13420"/>
                  <a:pt x="9690" y="13474"/>
                  <a:pt x="9573" y="13571"/>
                </a:cubicBezTo>
                <a:cubicBezTo>
                  <a:pt x="9435" y="13690"/>
                  <a:pt x="9341" y="13749"/>
                  <a:pt x="9270" y="13749"/>
                </a:cubicBezTo>
                <a:cubicBezTo>
                  <a:pt x="9246" y="13749"/>
                  <a:pt x="9225" y="13742"/>
                  <a:pt x="9205" y="13729"/>
                </a:cubicBezTo>
                <a:cubicBezTo>
                  <a:pt x="9193" y="13725"/>
                  <a:pt x="9180" y="13723"/>
                  <a:pt x="9167" y="13723"/>
                </a:cubicBezTo>
                <a:cubicBezTo>
                  <a:pt x="9100" y="13723"/>
                  <a:pt x="9026" y="13785"/>
                  <a:pt x="8916" y="13940"/>
                </a:cubicBezTo>
                <a:cubicBezTo>
                  <a:pt x="8784" y="14072"/>
                  <a:pt x="8707" y="14130"/>
                  <a:pt x="8670" y="14130"/>
                </a:cubicBezTo>
                <a:cubicBezTo>
                  <a:pt x="8663" y="14130"/>
                  <a:pt x="8657" y="14128"/>
                  <a:pt x="8653" y="14124"/>
                </a:cubicBezTo>
                <a:cubicBezTo>
                  <a:pt x="8640" y="14117"/>
                  <a:pt x="8626" y="14114"/>
                  <a:pt x="8611" y="14114"/>
                </a:cubicBezTo>
                <a:cubicBezTo>
                  <a:pt x="8563" y="14114"/>
                  <a:pt x="8503" y="14149"/>
                  <a:pt x="8442" y="14229"/>
                </a:cubicBezTo>
                <a:cubicBezTo>
                  <a:pt x="8397" y="14320"/>
                  <a:pt x="8311" y="14392"/>
                  <a:pt x="8255" y="14392"/>
                </a:cubicBezTo>
                <a:cubicBezTo>
                  <a:pt x="8247" y="14392"/>
                  <a:pt x="8239" y="14390"/>
                  <a:pt x="8232" y="14387"/>
                </a:cubicBezTo>
                <a:cubicBezTo>
                  <a:pt x="8179" y="14387"/>
                  <a:pt x="8074" y="14492"/>
                  <a:pt x="7995" y="14623"/>
                </a:cubicBezTo>
                <a:cubicBezTo>
                  <a:pt x="7837" y="14860"/>
                  <a:pt x="7417" y="15202"/>
                  <a:pt x="7259" y="15202"/>
                </a:cubicBezTo>
                <a:cubicBezTo>
                  <a:pt x="7206" y="15202"/>
                  <a:pt x="7154" y="15255"/>
                  <a:pt x="7127" y="15334"/>
                </a:cubicBezTo>
                <a:cubicBezTo>
                  <a:pt x="7101" y="15386"/>
                  <a:pt x="7022" y="15465"/>
                  <a:pt x="6864" y="15491"/>
                </a:cubicBezTo>
                <a:cubicBezTo>
                  <a:pt x="6601" y="15518"/>
                  <a:pt x="6233" y="15807"/>
                  <a:pt x="6259" y="15938"/>
                </a:cubicBezTo>
                <a:cubicBezTo>
                  <a:pt x="6259" y="15953"/>
                  <a:pt x="6271" y="15959"/>
                  <a:pt x="6291" y="15959"/>
                </a:cubicBezTo>
                <a:cubicBezTo>
                  <a:pt x="6346" y="15959"/>
                  <a:pt x="6467" y="15910"/>
                  <a:pt x="6601" y="15833"/>
                </a:cubicBezTo>
                <a:lnTo>
                  <a:pt x="6943" y="15649"/>
                </a:lnTo>
                <a:lnTo>
                  <a:pt x="6864" y="15833"/>
                </a:lnTo>
                <a:cubicBezTo>
                  <a:pt x="6841" y="15925"/>
                  <a:pt x="6858" y="15996"/>
                  <a:pt x="6915" y="15996"/>
                </a:cubicBezTo>
                <a:cubicBezTo>
                  <a:pt x="6923" y="15996"/>
                  <a:pt x="6933" y="15994"/>
                  <a:pt x="6943" y="15991"/>
                </a:cubicBezTo>
                <a:cubicBezTo>
                  <a:pt x="7022" y="15965"/>
                  <a:pt x="7075" y="15886"/>
                  <a:pt x="7101" y="15807"/>
                </a:cubicBezTo>
                <a:cubicBezTo>
                  <a:pt x="7151" y="15656"/>
                  <a:pt x="7806" y="15094"/>
                  <a:pt x="7976" y="15094"/>
                </a:cubicBezTo>
                <a:cubicBezTo>
                  <a:pt x="7983" y="15094"/>
                  <a:pt x="7990" y="15095"/>
                  <a:pt x="7995" y="15097"/>
                </a:cubicBezTo>
                <a:cubicBezTo>
                  <a:pt x="8002" y="15100"/>
                  <a:pt x="8009" y="15102"/>
                  <a:pt x="8017" y="15102"/>
                </a:cubicBezTo>
                <a:cubicBezTo>
                  <a:pt x="8068" y="15102"/>
                  <a:pt x="8137" y="15027"/>
                  <a:pt x="8206" y="14913"/>
                </a:cubicBezTo>
                <a:cubicBezTo>
                  <a:pt x="8258" y="14781"/>
                  <a:pt x="8363" y="14676"/>
                  <a:pt x="8495" y="14623"/>
                </a:cubicBezTo>
                <a:cubicBezTo>
                  <a:pt x="8528" y="14613"/>
                  <a:pt x="8556" y="14606"/>
                  <a:pt x="8574" y="14606"/>
                </a:cubicBezTo>
                <a:cubicBezTo>
                  <a:pt x="8599" y="14606"/>
                  <a:pt x="8605" y="14619"/>
                  <a:pt x="8574" y="14650"/>
                </a:cubicBezTo>
                <a:cubicBezTo>
                  <a:pt x="8411" y="14812"/>
                  <a:pt x="8351" y="14974"/>
                  <a:pt x="8448" y="14974"/>
                </a:cubicBezTo>
                <a:cubicBezTo>
                  <a:pt x="8461" y="14974"/>
                  <a:pt x="8476" y="14972"/>
                  <a:pt x="8495" y="14965"/>
                </a:cubicBezTo>
                <a:cubicBezTo>
                  <a:pt x="8574" y="14939"/>
                  <a:pt x="8653" y="14860"/>
                  <a:pt x="8705" y="14781"/>
                </a:cubicBezTo>
                <a:cubicBezTo>
                  <a:pt x="8725" y="14701"/>
                  <a:pt x="8761" y="14667"/>
                  <a:pt x="8812" y="14667"/>
                </a:cubicBezTo>
                <a:cubicBezTo>
                  <a:pt x="8827" y="14667"/>
                  <a:pt x="8845" y="14670"/>
                  <a:pt x="8863" y="14676"/>
                </a:cubicBezTo>
                <a:cubicBezTo>
                  <a:pt x="8887" y="14688"/>
                  <a:pt x="8914" y="14693"/>
                  <a:pt x="8942" y="14693"/>
                </a:cubicBezTo>
                <a:cubicBezTo>
                  <a:pt x="9099" y="14693"/>
                  <a:pt x="9290" y="14525"/>
                  <a:pt x="9179" y="14413"/>
                </a:cubicBezTo>
                <a:cubicBezTo>
                  <a:pt x="9126" y="14360"/>
                  <a:pt x="9152" y="14282"/>
                  <a:pt x="9179" y="14255"/>
                </a:cubicBezTo>
                <a:cubicBezTo>
                  <a:pt x="9188" y="14251"/>
                  <a:pt x="9199" y="14248"/>
                  <a:pt x="9211" y="14248"/>
                </a:cubicBezTo>
                <a:cubicBezTo>
                  <a:pt x="9267" y="14248"/>
                  <a:pt x="9346" y="14295"/>
                  <a:pt x="9389" y="14360"/>
                </a:cubicBezTo>
                <a:cubicBezTo>
                  <a:pt x="9427" y="14417"/>
                  <a:pt x="9479" y="14460"/>
                  <a:pt x="9514" y="14460"/>
                </a:cubicBezTo>
                <a:cubicBezTo>
                  <a:pt x="9528" y="14460"/>
                  <a:pt x="9540" y="14454"/>
                  <a:pt x="9547" y="14439"/>
                </a:cubicBezTo>
                <a:cubicBezTo>
                  <a:pt x="9554" y="14432"/>
                  <a:pt x="9563" y="14429"/>
                  <a:pt x="9573" y="14429"/>
                </a:cubicBezTo>
                <a:cubicBezTo>
                  <a:pt x="9601" y="14429"/>
                  <a:pt x="9640" y="14453"/>
                  <a:pt x="9678" y="14492"/>
                </a:cubicBezTo>
                <a:cubicBezTo>
                  <a:pt x="9692" y="14518"/>
                  <a:pt x="9718" y="14538"/>
                  <a:pt x="9757" y="14538"/>
                </a:cubicBezTo>
                <a:cubicBezTo>
                  <a:pt x="9797" y="14538"/>
                  <a:pt x="9849" y="14518"/>
                  <a:pt x="9915" y="14466"/>
                </a:cubicBezTo>
                <a:cubicBezTo>
                  <a:pt x="10003" y="14395"/>
                  <a:pt x="10020" y="14372"/>
                  <a:pt x="9991" y="14372"/>
                </a:cubicBezTo>
                <a:cubicBezTo>
                  <a:pt x="9977" y="14372"/>
                  <a:pt x="9950" y="14378"/>
                  <a:pt x="9915" y="14387"/>
                </a:cubicBezTo>
                <a:cubicBezTo>
                  <a:pt x="9887" y="14394"/>
                  <a:pt x="9863" y="14397"/>
                  <a:pt x="9841" y="14397"/>
                </a:cubicBezTo>
                <a:cubicBezTo>
                  <a:pt x="9784" y="14397"/>
                  <a:pt x="9750" y="14373"/>
                  <a:pt x="9731" y="14334"/>
                </a:cubicBezTo>
                <a:cubicBezTo>
                  <a:pt x="9711" y="14192"/>
                  <a:pt x="9769" y="14097"/>
                  <a:pt x="9856" y="14097"/>
                </a:cubicBezTo>
                <a:cubicBezTo>
                  <a:pt x="9883" y="14097"/>
                  <a:pt x="9911" y="14106"/>
                  <a:pt x="9941" y="14124"/>
                </a:cubicBezTo>
                <a:cubicBezTo>
                  <a:pt x="9979" y="14136"/>
                  <a:pt x="10007" y="14143"/>
                  <a:pt x="10030" y="14143"/>
                </a:cubicBezTo>
                <a:cubicBezTo>
                  <a:pt x="10105" y="14143"/>
                  <a:pt x="10124" y="14074"/>
                  <a:pt x="10204" y="13913"/>
                </a:cubicBezTo>
                <a:cubicBezTo>
                  <a:pt x="10284" y="13774"/>
                  <a:pt x="10334" y="13710"/>
                  <a:pt x="10376" y="13710"/>
                </a:cubicBezTo>
                <a:cubicBezTo>
                  <a:pt x="10389" y="13710"/>
                  <a:pt x="10402" y="13716"/>
                  <a:pt x="10415" y="13729"/>
                </a:cubicBezTo>
                <a:cubicBezTo>
                  <a:pt x="10428" y="13743"/>
                  <a:pt x="10447" y="13749"/>
                  <a:pt x="10470" y="13749"/>
                </a:cubicBezTo>
                <a:cubicBezTo>
                  <a:pt x="10629" y="13749"/>
                  <a:pt x="10987" y="13456"/>
                  <a:pt x="11125" y="13203"/>
                </a:cubicBezTo>
                <a:cubicBezTo>
                  <a:pt x="11230" y="13019"/>
                  <a:pt x="11388" y="12861"/>
                  <a:pt x="11598" y="12782"/>
                </a:cubicBezTo>
                <a:cubicBezTo>
                  <a:pt x="11756" y="12730"/>
                  <a:pt x="11888" y="12625"/>
                  <a:pt x="11993" y="12493"/>
                </a:cubicBezTo>
                <a:cubicBezTo>
                  <a:pt x="12072" y="12362"/>
                  <a:pt x="12177" y="12283"/>
                  <a:pt x="12335" y="12230"/>
                </a:cubicBezTo>
                <a:cubicBezTo>
                  <a:pt x="12519" y="12125"/>
                  <a:pt x="12598" y="12046"/>
                  <a:pt x="12598" y="11967"/>
                </a:cubicBezTo>
                <a:cubicBezTo>
                  <a:pt x="12598" y="11812"/>
                  <a:pt x="12635" y="11750"/>
                  <a:pt x="12819" y="11750"/>
                </a:cubicBezTo>
                <a:cubicBezTo>
                  <a:pt x="12854" y="11750"/>
                  <a:pt x="12894" y="11753"/>
                  <a:pt x="12940" y="11757"/>
                </a:cubicBezTo>
                <a:cubicBezTo>
                  <a:pt x="13005" y="11770"/>
                  <a:pt x="13065" y="11776"/>
                  <a:pt x="13124" y="11776"/>
                </a:cubicBezTo>
                <a:cubicBezTo>
                  <a:pt x="13183" y="11776"/>
                  <a:pt x="13242" y="11770"/>
                  <a:pt x="13308" y="11757"/>
                </a:cubicBezTo>
                <a:cubicBezTo>
                  <a:pt x="13461" y="11706"/>
                  <a:pt x="13441" y="11308"/>
                  <a:pt x="13319" y="11308"/>
                </a:cubicBezTo>
                <a:cubicBezTo>
                  <a:pt x="13316" y="11308"/>
                  <a:pt x="13312" y="11309"/>
                  <a:pt x="13308" y="11310"/>
                </a:cubicBezTo>
                <a:cubicBezTo>
                  <a:pt x="13176" y="11310"/>
                  <a:pt x="13229" y="11257"/>
                  <a:pt x="13413" y="11126"/>
                </a:cubicBezTo>
                <a:cubicBezTo>
                  <a:pt x="13561" y="10992"/>
                  <a:pt x="13726" y="10926"/>
                  <a:pt x="13827" y="10926"/>
                </a:cubicBezTo>
                <a:cubicBezTo>
                  <a:pt x="13906" y="10926"/>
                  <a:pt x="13947" y="10966"/>
                  <a:pt x="13913" y="11047"/>
                </a:cubicBezTo>
                <a:cubicBezTo>
                  <a:pt x="13896" y="11098"/>
                  <a:pt x="13868" y="11127"/>
                  <a:pt x="13843" y="11127"/>
                </a:cubicBezTo>
                <a:cubicBezTo>
                  <a:pt x="13829" y="11127"/>
                  <a:pt x="13817" y="11118"/>
                  <a:pt x="13808" y="11099"/>
                </a:cubicBezTo>
                <a:cubicBezTo>
                  <a:pt x="13775" y="11088"/>
                  <a:pt x="13738" y="11082"/>
                  <a:pt x="13702" y="11082"/>
                </a:cubicBezTo>
                <a:cubicBezTo>
                  <a:pt x="13651" y="11082"/>
                  <a:pt x="13602" y="11095"/>
                  <a:pt x="13571" y="11126"/>
                </a:cubicBezTo>
                <a:cubicBezTo>
                  <a:pt x="13513" y="11164"/>
                  <a:pt x="13498" y="11188"/>
                  <a:pt x="13535" y="11188"/>
                </a:cubicBezTo>
                <a:cubicBezTo>
                  <a:pt x="13548" y="11188"/>
                  <a:pt x="13569" y="11185"/>
                  <a:pt x="13597" y="11178"/>
                </a:cubicBezTo>
                <a:cubicBezTo>
                  <a:pt x="13623" y="11172"/>
                  <a:pt x="13645" y="11168"/>
                  <a:pt x="13661" y="11168"/>
                </a:cubicBezTo>
                <a:cubicBezTo>
                  <a:pt x="13711" y="11168"/>
                  <a:pt x="13715" y="11198"/>
                  <a:pt x="13676" y="11257"/>
                </a:cubicBezTo>
                <a:cubicBezTo>
                  <a:pt x="13597" y="11336"/>
                  <a:pt x="13623" y="11389"/>
                  <a:pt x="13676" y="11389"/>
                </a:cubicBezTo>
                <a:cubicBezTo>
                  <a:pt x="13755" y="11362"/>
                  <a:pt x="13834" y="11310"/>
                  <a:pt x="13886" y="11257"/>
                </a:cubicBezTo>
                <a:cubicBezTo>
                  <a:pt x="14018" y="11126"/>
                  <a:pt x="14176" y="11020"/>
                  <a:pt x="14334" y="10915"/>
                </a:cubicBezTo>
                <a:cubicBezTo>
                  <a:pt x="14623" y="10784"/>
                  <a:pt x="14675" y="10731"/>
                  <a:pt x="14675" y="10573"/>
                </a:cubicBezTo>
                <a:cubicBezTo>
                  <a:pt x="14675" y="10481"/>
                  <a:pt x="14675" y="10442"/>
                  <a:pt x="14691" y="10442"/>
                </a:cubicBezTo>
                <a:cubicBezTo>
                  <a:pt x="14703" y="10442"/>
                  <a:pt x="14722" y="10462"/>
                  <a:pt x="14754" y="10494"/>
                </a:cubicBezTo>
                <a:cubicBezTo>
                  <a:pt x="14794" y="10547"/>
                  <a:pt x="14820" y="10573"/>
                  <a:pt x="14853" y="10573"/>
                </a:cubicBezTo>
                <a:cubicBezTo>
                  <a:pt x="14886" y="10573"/>
                  <a:pt x="14925" y="10547"/>
                  <a:pt x="14991" y="10494"/>
                </a:cubicBezTo>
                <a:cubicBezTo>
                  <a:pt x="15096" y="10442"/>
                  <a:pt x="15201" y="10389"/>
                  <a:pt x="15333" y="10389"/>
                </a:cubicBezTo>
                <a:cubicBezTo>
                  <a:pt x="15543" y="10363"/>
                  <a:pt x="15754" y="10310"/>
                  <a:pt x="15964" y="10231"/>
                </a:cubicBezTo>
                <a:cubicBezTo>
                  <a:pt x="16338" y="10077"/>
                  <a:pt x="16565" y="9923"/>
                  <a:pt x="16460" y="9923"/>
                </a:cubicBezTo>
                <a:cubicBezTo>
                  <a:pt x="16439" y="9923"/>
                  <a:pt x="16406" y="9929"/>
                  <a:pt x="16359" y="9942"/>
                </a:cubicBezTo>
                <a:cubicBezTo>
                  <a:pt x="16227" y="9968"/>
                  <a:pt x="16069" y="9995"/>
                  <a:pt x="15912" y="9995"/>
                </a:cubicBezTo>
                <a:cubicBezTo>
                  <a:pt x="15675" y="9995"/>
                  <a:pt x="15649" y="9968"/>
                  <a:pt x="15806" y="9811"/>
                </a:cubicBezTo>
                <a:cubicBezTo>
                  <a:pt x="15912" y="9679"/>
                  <a:pt x="16043" y="9600"/>
                  <a:pt x="16201" y="9574"/>
                </a:cubicBezTo>
                <a:cubicBezTo>
                  <a:pt x="16359" y="9548"/>
                  <a:pt x="16516" y="9469"/>
                  <a:pt x="16648" y="9337"/>
                </a:cubicBezTo>
                <a:cubicBezTo>
                  <a:pt x="16777" y="9208"/>
                  <a:pt x="16906" y="9147"/>
                  <a:pt x="16995" y="9147"/>
                </a:cubicBezTo>
                <a:cubicBezTo>
                  <a:pt x="17106" y="9147"/>
                  <a:pt x="17156" y="9241"/>
                  <a:pt x="17069" y="9416"/>
                </a:cubicBezTo>
                <a:cubicBezTo>
                  <a:pt x="17016" y="9495"/>
                  <a:pt x="16964" y="9574"/>
                  <a:pt x="16911" y="9653"/>
                </a:cubicBezTo>
                <a:lnTo>
                  <a:pt x="17200" y="9416"/>
                </a:lnTo>
                <a:cubicBezTo>
                  <a:pt x="17437" y="9232"/>
                  <a:pt x="17674" y="9074"/>
                  <a:pt x="17937" y="8916"/>
                </a:cubicBezTo>
                <a:cubicBezTo>
                  <a:pt x="18147" y="8811"/>
                  <a:pt x="18331" y="8680"/>
                  <a:pt x="18489" y="8548"/>
                </a:cubicBezTo>
                <a:cubicBezTo>
                  <a:pt x="18518" y="8505"/>
                  <a:pt x="18571" y="8485"/>
                  <a:pt x="18648" y="8485"/>
                </a:cubicBezTo>
                <a:cubicBezTo>
                  <a:pt x="18710" y="8485"/>
                  <a:pt x="18789" y="8498"/>
                  <a:pt x="18883" y="8522"/>
                </a:cubicBezTo>
                <a:cubicBezTo>
                  <a:pt x="18980" y="8539"/>
                  <a:pt x="19050" y="8551"/>
                  <a:pt x="19104" y="8551"/>
                </a:cubicBezTo>
                <a:cubicBezTo>
                  <a:pt x="19211" y="8551"/>
                  <a:pt x="19252" y="8504"/>
                  <a:pt x="19304" y="8364"/>
                </a:cubicBezTo>
                <a:cubicBezTo>
                  <a:pt x="19350" y="8249"/>
                  <a:pt x="19416" y="8175"/>
                  <a:pt x="19484" y="8175"/>
                </a:cubicBezTo>
                <a:cubicBezTo>
                  <a:pt x="19494" y="8175"/>
                  <a:pt x="19504" y="8177"/>
                  <a:pt x="19515" y="8180"/>
                </a:cubicBezTo>
                <a:cubicBezTo>
                  <a:pt x="19594" y="8180"/>
                  <a:pt x="19594" y="8233"/>
                  <a:pt x="19567" y="8285"/>
                </a:cubicBezTo>
                <a:cubicBezTo>
                  <a:pt x="19563" y="8290"/>
                  <a:pt x="19563" y="8292"/>
                  <a:pt x="19567" y="8292"/>
                </a:cubicBezTo>
                <a:cubicBezTo>
                  <a:pt x="19614" y="8292"/>
                  <a:pt x="20103" y="8063"/>
                  <a:pt x="20198" y="7943"/>
                </a:cubicBezTo>
                <a:cubicBezTo>
                  <a:pt x="20217" y="7925"/>
                  <a:pt x="20196" y="7906"/>
                  <a:pt x="20136" y="7906"/>
                </a:cubicBezTo>
                <a:cubicBezTo>
                  <a:pt x="20111" y="7906"/>
                  <a:pt x="20079" y="7909"/>
                  <a:pt x="20041" y="7917"/>
                </a:cubicBezTo>
                <a:cubicBezTo>
                  <a:pt x="19935" y="7917"/>
                  <a:pt x="19883" y="7891"/>
                  <a:pt x="20041" y="7707"/>
                </a:cubicBezTo>
                <a:cubicBezTo>
                  <a:pt x="20146" y="7601"/>
                  <a:pt x="20251" y="7496"/>
                  <a:pt x="20409" y="7444"/>
                </a:cubicBezTo>
                <a:cubicBezTo>
                  <a:pt x="20423" y="7439"/>
                  <a:pt x="20434" y="7437"/>
                  <a:pt x="20444" y="7437"/>
                </a:cubicBezTo>
                <a:cubicBezTo>
                  <a:pt x="20486" y="7437"/>
                  <a:pt x="20478" y="7484"/>
                  <a:pt x="20435" y="7549"/>
                </a:cubicBezTo>
                <a:cubicBezTo>
                  <a:pt x="20392" y="7592"/>
                  <a:pt x="20402" y="7635"/>
                  <a:pt x="20450" y="7635"/>
                </a:cubicBezTo>
                <a:cubicBezTo>
                  <a:pt x="20461" y="7635"/>
                  <a:pt x="20473" y="7632"/>
                  <a:pt x="20488" y="7628"/>
                </a:cubicBezTo>
                <a:cubicBezTo>
                  <a:pt x="20567" y="7601"/>
                  <a:pt x="20646" y="7549"/>
                  <a:pt x="20646" y="7522"/>
                </a:cubicBezTo>
                <a:cubicBezTo>
                  <a:pt x="20646" y="7470"/>
                  <a:pt x="20803" y="7365"/>
                  <a:pt x="20987" y="7286"/>
                </a:cubicBezTo>
                <a:cubicBezTo>
                  <a:pt x="21172" y="7181"/>
                  <a:pt x="21303" y="7075"/>
                  <a:pt x="21277" y="7049"/>
                </a:cubicBezTo>
                <a:cubicBezTo>
                  <a:pt x="21250" y="7023"/>
                  <a:pt x="21329" y="6944"/>
                  <a:pt x="21461" y="6865"/>
                </a:cubicBezTo>
                <a:cubicBezTo>
                  <a:pt x="21540" y="6812"/>
                  <a:pt x="21586" y="6786"/>
                  <a:pt x="21612" y="6786"/>
                </a:cubicBezTo>
                <a:cubicBezTo>
                  <a:pt x="21638" y="6786"/>
                  <a:pt x="21645" y="6812"/>
                  <a:pt x="21645" y="6865"/>
                </a:cubicBezTo>
                <a:cubicBezTo>
                  <a:pt x="21645" y="6924"/>
                  <a:pt x="21692" y="6950"/>
                  <a:pt x="21757" y="6950"/>
                </a:cubicBezTo>
                <a:cubicBezTo>
                  <a:pt x="21866" y="6950"/>
                  <a:pt x="22026" y="6875"/>
                  <a:pt x="22092" y="6760"/>
                </a:cubicBezTo>
                <a:cubicBezTo>
                  <a:pt x="22131" y="6662"/>
                  <a:pt x="22199" y="6608"/>
                  <a:pt x="22285" y="6608"/>
                </a:cubicBezTo>
                <a:cubicBezTo>
                  <a:pt x="22315" y="6608"/>
                  <a:pt x="22347" y="6615"/>
                  <a:pt x="22381" y="6628"/>
                </a:cubicBezTo>
                <a:cubicBezTo>
                  <a:pt x="22394" y="6630"/>
                  <a:pt x="22407" y="6631"/>
                  <a:pt x="22420" y="6631"/>
                </a:cubicBezTo>
                <a:cubicBezTo>
                  <a:pt x="22618" y="6631"/>
                  <a:pt x="22827" y="6441"/>
                  <a:pt x="23197" y="5997"/>
                </a:cubicBezTo>
                <a:cubicBezTo>
                  <a:pt x="23249" y="5892"/>
                  <a:pt x="23354" y="5813"/>
                  <a:pt x="23486" y="5787"/>
                </a:cubicBezTo>
                <a:cubicBezTo>
                  <a:pt x="23507" y="5780"/>
                  <a:pt x="23524" y="5776"/>
                  <a:pt x="23538" y="5776"/>
                </a:cubicBezTo>
                <a:cubicBezTo>
                  <a:pt x="23575" y="5776"/>
                  <a:pt x="23584" y="5801"/>
                  <a:pt x="23565" y="5839"/>
                </a:cubicBezTo>
                <a:cubicBezTo>
                  <a:pt x="23543" y="5872"/>
                  <a:pt x="23544" y="5887"/>
                  <a:pt x="23564" y="5887"/>
                </a:cubicBezTo>
                <a:cubicBezTo>
                  <a:pt x="23592" y="5887"/>
                  <a:pt x="23657" y="5859"/>
                  <a:pt x="23749" y="5813"/>
                </a:cubicBezTo>
                <a:cubicBezTo>
                  <a:pt x="23854" y="5734"/>
                  <a:pt x="23986" y="5681"/>
                  <a:pt x="24091" y="5629"/>
                </a:cubicBezTo>
                <a:cubicBezTo>
                  <a:pt x="24249" y="5576"/>
                  <a:pt x="24380" y="5497"/>
                  <a:pt x="24512" y="5392"/>
                </a:cubicBezTo>
                <a:cubicBezTo>
                  <a:pt x="24696" y="5261"/>
                  <a:pt x="24906" y="5182"/>
                  <a:pt x="25117" y="5182"/>
                </a:cubicBezTo>
                <a:cubicBezTo>
                  <a:pt x="25136" y="5184"/>
                  <a:pt x="25155" y="5186"/>
                  <a:pt x="25174" y="5186"/>
                </a:cubicBezTo>
                <a:cubicBezTo>
                  <a:pt x="25343" y="5186"/>
                  <a:pt x="25522" y="5087"/>
                  <a:pt x="25616" y="4945"/>
                </a:cubicBezTo>
                <a:cubicBezTo>
                  <a:pt x="25748" y="4814"/>
                  <a:pt x="25958" y="4629"/>
                  <a:pt x="26090" y="4524"/>
                </a:cubicBezTo>
                <a:cubicBezTo>
                  <a:pt x="26320" y="4340"/>
                  <a:pt x="26893" y="4115"/>
                  <a:pt x="27085" y="4115"/>
                </a:cubicBezTo>
                <a:cubicBezTo>
                  <a:pt x="27112" y="4115"/>
                  <a:pt x="27132" y="4120"/>
                  <a:pt x="27142" y="4130"/>
                </a:cubicBezTo>
                <a:cubicBezTo>
                  <a:pt x="27221" y="4209"/>
                  <a:pt x="26747" y="4656"/>
                  <a:pt x="26300" y="4892"/>
                </a:cubicBezTo>
                <a:cubicBezTo>
                  <a:pt x="26063" y="4998"/>
                  <a:pt x="25853" y="5129"/>
                  <a:pt x="25669" y="5287"/>
                </a:cubicBezTo>
                <a:cubicBezTo>
                  <a:pt x="25577" y="5378"/>
                  <a:pt x="25466" y="5450"/>
                  <a:pt x="25404" y="5450"/>
                </a:cubicBezTo>
                <a:cubicBezTo>
                  <a:pt x="25395" y="5450"/>
                  <a:pt x="25386" y="5448"/>
                  <a:pt x="25380" y="5445"/>
                </a:cubicBezTo>
                <a:cubicBezTo>
                  <a:pt x="25117" y="5524"/>
                  <a:pt x="24854" y="5681"/>
                  <a:pt x="24643" y="5866"/>
                </a:cubicBezTo>
                <a:cubicBezTo>
                  <a:pt x="24406" y="6050"/>
                  <a:pt x="24143" y="6181"/>
                  <a:pt x="23880" y="6286"/>
                </a:cubicBezTo>
                <a:cubicBezTo>
                  <a:pt x="23861" y="6281"/>
                  <a:pt x="23843" y="6279"/>
                  <a:pt x="23825" y="6279"/>
                </a:cubicBezTo>
                <a:cubicBezTo>
                  <a:pt x="23747" y="6279"/>
                  <a:pt x="23687" y="6322"/>
                  <a:pt x="23644" y="6365"/>
                </a:cubicBezTo>
                <a:cubicBezTo>
                  <a:pt x="23591" y="6444"/>
                  <a:pt x="23512" y="6497"/>
                  <a:pt x="23433" y="6497"/>
                </a:cubicBezTo>
                <a:cubicBezTo>
                  <a:pt x="23354" y="6497"/>
                  <a:pt x="23276" y="6549"/>
                  <a:pt x="23223" y="6628"/>
                </a:cubicBezTo>
                <a:cubicBezTo>
                  <a:pt x="23065" y="6760"/>
                  <a:pt x="22881" y="6865"/>
                  <a:pt x="22697" y="6970"/>
                </a:cubicBezTo>
                <a:cubicBezTo>
                  <a:pt x="22539" y="7023"/>
                  <a:pt x="22381" y="7075"/>
                  <a:pt x="22250" y="7181"/>
                </a:cubicBezTo>
                <a:cubicBezTo>
                  <a:pt x="21803" y="7391"/>
                  <a:pt x="21329" y="7601"/>
                  <a:pt x="20856" y="7759"/>
                </a:cubicBezTo>
                <a:cubicBezTo>
                  <a:pt x="20514" y="7891"/>
                  <a:pt x="20198" y="8075"/>
                  <a:pt x="19935" y="8338"/>
                </a:cubicBezTo>
                <a:cubicBezTo>
                  <a:pt x="19725" y="8548"/>
                  <a:pt x="19462" y="8732"/>
                  <a:pt x="19173" y="8864"/>
                </a:cubicBezTo>
                <a:cubicBezTo>
                  <a:pt x="18673" y="9048"/>
                  <a:pt x="17700" y="9653"/>
                  <a:pt x="17753" y="9732"/>
                </a:cubicBezTo>
                <a:cubicBezTo>
                  <a:pt x="17779" y="9837"/>
                  <a:pt x="16779" y="10547"/>
                  <a:pt x="16438" y="10652"/>
                </a:cubicBezTo>
                <a:cubicBezTo>
                  <a:pt x="16253" y="10705"/>
                  <a:pt x="16201" y="10757"/>
                  <a:pt x="16280" y="10757"/>
                </a:cubicBezTo>
                <a:cubicBezTo>
                  <a:pt x="16464" y="10784"/>
                  <a:pt x="16280" y="10994"/>
                  <a:pt x="15990" y="11099"/>
                </a:cubicBezTo>
                <a:cubicBezTo>
                  <a:pt x="15859" y="11152"/>
                  <a:pt x="15727" y="11231"/>
                  <a:pt x="15727" y="11283"/>
                </a:cubicBezTo>
                <a:cubicBezTo>
                  <a:pt x="15701" y="11336"/>
                  <a:pt x="15649" y="11389"/>
                  <a:pt x="15570" y="11389"/>
                </a:cubicBezTo>
                <a:cubicBezTo>
                  <a:pt x="15359" y="11467"/>
                  <a:pt x="15175" y="11573"/>
                  <a:pt x="14991" y="11704"/>
                </a:cubicBezTo>
                <a:cubicBezTo>
                  <a:pt x="14833" y="11836"/>
                  <a:pt x="14649" y="11941"/>
                  <a:pt x="14465" y="12020"/>
                </a:cubicBezTo>
                <a:cubicBezTo>
                  <a:pt x="14450" y="12004"/>
                  <a:pt x="14425" y="11997"/>
                  <a:pt x="14394" y="11997"/>
                </a:cubicBezTo>
                <a:cubicBezTo>
                  <a:pt x="14215" y="11997"/>
                  <a:pt x="13822" y="12231"/>
                  <a:pt x="13755" y="12388"/>
                </a:cubicBezTo>
                <a:cubicBezTo>
                  <a:pt x="13623" y="12572"/>
                  <a:pt x="13466" y="12704"/>
                  <a:pt x="13255" y="12809"/>
                </a:cubicBezTo>
                <a:cubicBezTo>
                  <a:pt x="13045" y="12914"/>
                  <a:pt x="12887" y="13045"/>
                  <a:pt x="12887" y="13072"/>
                </a:cubicBezTo>
                <a:cubicBezTo>
                  <a:pt x="12906" y="13090"/>
                  <a:pt x="12885" y="13109"/>
                  <a:pt x="12852" y="13109"/>
                </a:cubicBezTo>
                <a:cubicBezTo>
                  <a:pt x="12839" y="13109"/>
                  <a:pt x="12824" y="13106"/>
                  <a:pt x="12808" y="13098"/>
                </a:cubicBezTo>
                <a:cubicBezTo>
                  <a:pt x="12677" y="13124"/>
                  <a:pt x="12598" y="13177"/>
                  <a:pt x="12545" y="13282"/>
                </a:cubicBezTo>
                <a:cubicBezTo>
                  <a:pt x="12414" y="13387"/>
                  <a:pt x="12282" y="13493"/>
                  <a:pt x="12124" y="13571"/>
                </a:cubicBezTo>
                <a:cubicBezTo>
                  <a:pt x="11625" y="13756"/>
                  <a:pt x="11309" y="13992"/>
                  <a:pt x="11309" y="14124"/>
                </a:cubicBezTo>
                <a:cubicBezTo>
                  <a:pt x="11309" y="14170"/>
                  <a:pt x="11318" y="14198"/>
                  <a:pt x="11336" y="14198"/>
                </a:cubicBezTo>
                <a:cubicBezTo>
                  <a:pt x="11348" y="14198"/>
                  <a:pt x="11366" y="14183"/>
                  <a:pt x="11388" y="14150"/>
                </a:cubicBezTo>
                <a:cubicBezTo>
                  <a:pt x="11441" y="14097"/>
                  <a:pt x="11519" y="14071"/>
                  <a:pt x="11572" y="14071"/>
                </a:cubicBezTo>
                <a:cubicBezTo>
                  <a:pt x="11580" y="14074"/>
                  <a:pt x="11590" y="14075"/>
                  <a:pt x="11600" y="14075"/>
                </a:cubicBezTo>
                <a:cubicBezTo>
                  <a:pt x="11689" y="14075"/>
                  <a:pt x="11852" y="13978"/>
                  <a:pt x="11993" y="13861"/>
                </a:cubicBezTo>
                <a:cubicBezTo>
                  <a:pt x="12151" y="13703"/>
                  <a:pt x="12308" y="13598"/>
                  <a:pt x="12519" y="13519"/>
                </a:cubicBezTo>
                <a:cubicBezTo>
                  <a:pt x="12624" y="13493"/>
                  <a:pt x="12756" y="13414"/>
                  <a:pt x="12834" y="13335"/>
                </a:cubicBezTo>
                <a:cubicBezTo>
                  <a:pt x="12887" y="13256"/>
                  <a:pt x="12966" y="13230"/>
                  <a:pt x="13045" y="13230"/>
                </a:cubicBezTo>
                <a:cubicBezTo>
                  <a:pt x="13124" y="13203"/>
                  <a:pt x="13203" y="13151"/>
                  <a:pt x="13282" y="13072"/>
                </a:cubicBezTo>
                <a:cubicBezTo>
                  <a:pt x="13387" y="12967"/>
                  <a:pt x="13518" y="12888"/>
                  <a:pt x="13676" y="12861"/>
                </a:cubicBezTo>
                <a:cubicBezTo>
                  <a:pt x="13965" y="12756"/>
                  <a:pt x="14228" y="12625"/>
                  <a:pt x="14491" y="12441"/>
                </a:cubicBezTo>
                <a:cubicBezTo>
                  <a:pt x="14915" y="12173"/>
                  <a:pt x="15489" y="11944"/>
                  <a:pt x="15703" y="11944"/>
                </a:cubicBezTo>
                <a:cubicBezTo>
                  <a:pt x="15741" y="11944"/>
                  <a:pt x="15768" y="11951"/>
                  <a:pt x="15780" y="11967"/>
                </a:cubicBezTo>
                <a:cubicBezTo>
                  <a:pt x="15827" y="12062"/>
                  <a:pt x="15429" y="12347"/>
                  <a:pt x="15290" y="12347"/>
                </a:cubicBezTo>
                <a:cubicBezTo>
                  <a:pt x="15274" y="12347"/>
                  <a:pt x="15262" y="12343"/>
                  <a:pt x="15254" y="12335"/>
                </a:cubicBezTo>
                <a:cubicBezTo>
                  <a:pt x="15233" y="12321"/>
                  <a:pt x="15214" y="12315"/>
                  <a:pt x="15195" y="12315"/>
                </a:cubicBezTo>
                <a:cubicBezTo>
                  <a:pt x="15145" y="12315"/>
                  <a:pt x="15101" y="12363"/>
                  <a:pt x="15044" y="12441"/>
                </a:cubicBezTo>
                <a:cubicBezTo>
                  <a:pt x="14991" y="12546"/>
                  <a:pt x="14886" y="12598"/>
                  <a:pt x="14833" y="12598"/>
                </a:cubicBezTo>
                <a:cubicBezTo>
                  <a:pt x="14491" y="12730"/>
                  <a:pt x="14176" y="12914"/>
                  <a:pt x="13886" y="13177"/>
                </a:cubicBezTo>
                <a:cubicBezTo>
                  <a:pt x="13867" y="13215"/>
                  <a:pt x="13806" y="13240"/>
                  <a:pt x="13753" y="13240"/>
                </a:cubicBezTo>
                <a:cubicBezTo>
                  <a:pt x="13734" y="13240"/>
                  <a:pt x="13716" y="13237"/>
                  <a:pt x="13702" y="13230"/>
                </a:cubicBezTo>
                <a:cubicBezTo>
                  <a:pt x="13680" y="13215"/>
                  <a:pt x="13658" y="13208"/>
                  <a:pt x="13636" y="13208"/>
                </a:cubicBezTo>
                <a:cubicBezTo>
                  <a:pt x="13579" y="13208"/>
                  <a:pt x="13523" y="13252"/>
                  <a:pt x="13466" y="13308"/>
                </a:cubicBezTo>
                <a:cubicBezTo>
                  <a:pt x="13439" y="13387"/>
                  <a:pt x="13334" y="13440"/>
                  <a:pt x="13255" y="13440"/>
                </a:cubicBezTo>
                <a:cubicBezTo>
                  <a:pt x="13236" y="13433"/>
                  <a:pt x="13216" y="13430"/>
                  <a:pt x="13196" y="13430"/>
                </a:cubicBezTo>
                <a:cubicBezTo>
                  <a:pt x="13139" y="13430"/>
                  <a:pt x="13084" y="13460"/>
                  <a:pt x="13045" y="13519"/>
                </a:cubicBezTo>
                <a:cubicBezTo>
                  <a:pt x="12992" y="13598"/>
                  <a:pt x="12992" y="13650"/>
                  <a:pt x="13071" y="13650"/>
                </a:cubicBezTo>
                <a:cubicBezTo>
                  <a:pt x="13124" y="13650"/>
                  <a:pt x="13071" y="13729"/>
                  <a:pt x="12887" y="13808"/>
                </a:cubicBezTo>
                <a:cubicBezTo>
                  <a:pt x="12677" y="13940"/>
                  <a:pt x="12650" y="13992"/>
                  <a:pt x="12729" y="14019"/>
                </a:cubicBezTo>
                <a:cubicBezTo>
                  <a:pt x="12808" y="14071"/>
                  <a:pt x="12782" y="14150"/>
                  <a:pt x="12703" y="14229"/>
                </a:cubicBezTo>
                <a:cubicBezTo>
                  <a:pt x="12659" y="14316"/>
                  <a:pt x="12580" y="14367"/>
                  <a:pt x="12524" y="14367"/>
                </a:cubicBezTo>
                <a:cubicBezTo>
                  <a:pt x="12512" y="14367"/>
                  <a:pt x="12502" y="14365"/>
                  <a:pt x="12493" y="14360"/>
                </a:cubicBezTo>
                <a:cubicBezTo>
                  <a:pt x="12414" y="14334"/>
                  <a:pt x="12440" y="14255"/>
                  <a:pt x="12519" y="14176"/>
                </a:cubicBezTo>
                <a:cubicBezTo>
                  <a:pt x="12598" y="14097"/>
                  <a:pt x="12571" y="14045"/>
                  <a:pt x="12466" y="14045"/>
                </a:cubicBezTo>
                <a:cubicBezTo>
                  <a:pt x="12445" y="14038"/>
                  <a:pt x="12424" y="14034"/>
                  <a:pt x="12403" y="14034"/>
                </a:cubicBezTo>
                <a:cubicBezTo>
                  <a:pt x="12345" y="14034"/>
                  <a:pt x="12287" y="14059"/>
                  <a:pt x="12230" y="14097"/>
                </a:cubicBezTo>
                <a:cubicBezTo>
                  <a:pt x="11914" y="14387"/>
                  <a:pt x="11546" y="14650"/>
                  <a:pt x="11178" y="14834"/>
                </a:cubicBezTo>
                <a:cubicBezTo>
                  <a:pt x="10941" y="14965"/>
                  <a:pt x="10389" y="15307"/>
                  <a:pt x="9968" y="15597"/>
                </a:cubicBezTo>
                <a:cubicBezTo>
                  <a:pt x="9652" y="15807"/>
                  <a:pt x="9337" y="16017"/>
                  <a:pt x="8995" y="16201"/>
                </a:cubicBezTo>
                <a:cubicBezTo>
                  <a:pt x="8863" y="16228"/>
                  <a:pt x="8758" y="16307"/>
                  <a:pt x="8679" y="16386"/>
                </a:cubicBezTo>
                <a:cubicBezTo>
                  <a:pt x="8636" y="16428"/>
                  <a:pt x="8576" y="16471"/>
                  <a:pt x="8512" y="16471"/>
                </a:cubicBezTo>
                <a:cubicBezTo>
                  <a:pt x="8498" y="16471"/>
                  <a:pt x="8483" y="16469"/>
                  <a:pt x="8469" y="16464"/>
                </a:cubicBezTo>
                <a:cubicBezTo>
                  <a:pt x="8390" y="16464"/>
                  <a:pt x="8311" y="16517"/>
                  <a:pt x="8285" y="16596"/>
                </a:cubicBezTo>
                <a:cubicBezTo>
                  <a:pt x="8241" y="16661"/>
                  <a:pt x="8162" y="16708"/>
                  <a:pt x="8062" y="16708"/>
                </a:cubicBezTo>
                <a:cubicBezTo>
                  <a:pt x="8041" y="16708"/>
                  <a:pt x="8019" y="16706"/>
                  <a:pt x="7995" y="16701"/>
                </a:cubicBezTo>
                <a:cubicBezTo>
                  <a:pt x="7785" y="16701"/>
                  <a:pt x="7759" y="16727"/>
                  <a:pt x="7443" y="17175"/>
                </a:cubicBezTo>
                <a:cubicBezTo>
                  <a:pt x="7285" y="17280"/>
                  <a:pt x="7101" y="17359"/>
                  <a:pt x="6891" y="17438"/>
                </a:cubicBezTo>
                <a:cubicBezTo>
                  <a:pt x="6429" y="17679"/>
                  <a:pt x="6243" y="17792"/>
                  <a:pt x="6394" y="17792"/>
                </a:cubicBezTo>
                <a:cubicBezTo>
                  <a:pt x="6424" y="17792"/>
                  <a:pt x="6466" y="17788"/>
                  <a:pt x="6522" y="17779"/>
                </a:cubicBezTo>
                <a:cubicBezTo>
                  <a:pt x="6593" y="17762"/>
                  <a:pt x="6639" y="17753"/>
                  <a:pt x="6662" y="17753"/>
                </a:cubicBezTo>
                <a:cubicBezTo>
                  <a:pt x="6707" y="17753"/>
                  <a:pt x="6654" y="17788"/>
                  <a:pt x="6496" y="17858"/>
                </a:cubicBezTo>
                <a:cubicBezTo>
                  <a:pt x="6417" y="17917"/>
                  <a:pt x="6324" y="17947"/>
                  <a:pt x="6226" y="17947"/>
                </a:cubicBezTo>
                <a:cubicBezTo>
                  <a:pt x="6194" y="17947"/>
                  <a:pt x="6161" y="17944"/>
                  <a:pt x="6128" y="17937"/>
                </a:cubicBezTo>
                <a:cubicBezTo>
                  <a:pt x="6115" y="17933"/>
                  <a:pt x="6102" y="17931"/>
                  <a:pt x="6088" y="17931"/>
                </a:cubicBezTo>
                <a:cubicBezTo>
                  <a:pt x="6022" y="17931"/>
                  <a:pt x="5953" y="17985"/>
                  <a:pt x="5865" y="18095"/>
                </a:cubicBezTo>
                <a:cubicBezTo>
                  <a:pt x="5812" y="18227"/>
                  <a:pt x="5681" y="18305"/>
                  <a:pt x="5549" y="18305"/>
                </a:cubicBezTo>
                <a:cubicBezTo>
                  <a:pt x="5418" y="18305"/>
                  <a:pt x="5286" y="18358"/>
                  <a:pt x="5155" y="18542"/>
                </a:cubicBezTo>
                <a:cubicBezTo>
                  <a:pt x="5023" y="18700"/>
                  <a:pt x="5023" y="18779"/>
                  <a:pt x="5076" y="18779"/>
                </a:cubicBezTo>
                <a:cubicBezTo>
                  <a:pt x="5155" y="18779"/>
                  <a:pt x="5207" y="18726"/>
                  <a:pt x="5234" y="18674"/>
                </a:cubicBezTo>
                <a:cubicBezTo>
                  <a:pt x="5365" y="18568"/>
                  <a:pt x="5523" y="18463"/>
                  <a:pt x="5681" y="18437"/>
                </a:cubicBezTo>
                <a:cubicBezTo>
                  <a:pt x="5891" y="18358"/>
                  <a:pt x="6075" y="18253"/>
                  <a:pt x="6259" y="18095"/>
                </a:cubicBezTo>
                <a:cubicBezTo>
                  <a:pt x="6338" y="18016"/>
                  <a:pt x="6444" y="17937"/>
                  <a:pt x="6575" y="17911"/>
                </a:cubicBezTo>
                <a:cubicBezTo>
                  <a:pt x="6628" y="17911"/>
                  <a:pt x="6707" y="17832"/>
                  <a:pt x="6785" y="17753"/>
                </a:cubicBezTo>
                <a:cubicBezTo>
                  <a:pt x="6838" y="17674"/>
                  <a:pt x="6917" y="17622"/>
                  <a:pt x="7022" y="17595"/>
                </a:cubicBezTo>
                <a:cubicBezTo>
                  <a:pt x="7075" y="17595"/>
                  <a:pt x="7127" y="17569"/>
                  <a:pt x="7180" y="17516"/>
                </a:cubicBezTo>
                <a:cubicBezTo>
                  <a:pt x="7574" y="17201"/>
                  <a:pt x="7995" y="16938"/>
                  <a:pt x="8469" y="16754"/>
                </a:cubicBezTo>
                <a:cubicBezTo>
                  <a:pt x="8626" y="16701"/>
                  <a:pt x="8758" y="16596"/>
                  <a:pt x="8889" y="16491"/>
                </a:cubicBezTo>
                <a:cubicBezTo>
                  <a:pt x="9074" y="16333"/>
                  <a:pt x="9310" y="16175"/>
                  <a:pt x="9547" y="16096"/>
                </a:cubicBezTo>
                <a:cubicBezTo>
                  <a:pt x="9705" y="16044"/>
                  <a:pt x="9863" y="15938"/>
                  <a:pt x="9994" y="15807"/>
                </a:cubicBezTo>
                <a:cubicBezTo>
                  <a:pt x="10126" y="15649"/>
                  <a:pt x="10310" y="15544"/>
                  <a:pt x="10494" y="15465"/>
                </a:cubicBezTo>
                <a:cubicBezTo>
                  <a:pt x="10730" y="15360"/>
                  <a:pt x="10862" y="15281"/>
                  <a:pt x="10836" y="15281"/>
                </a:cubicBezTo>
                <a:cubicBezTo>
                  <a:pt x="10783" y="15281"/>
                  <a:pt x="10915" y="15176"/>
                  <a:pt x="11099" y="15097"/>
                </a:cubicBezTo>
                <a:cubicBezTo>
                  <a:pt x="11288" y="14975"/>
                  <a:pt x="11457" y="14916"/>
                  <a:pt x="11558" y="14916"/>
                </a:cubicBezTo>
                <a:cubicBezTo>
                  <a:pt x="11653" y="14916"/>
                  <a:pt x="11688" y="14968"/>
                  <a:pt x="11625" y="15071"/>
                </a:cubicBezTo>
                <a:cubicBezTo>
                  <a:pt x="11594" y="15116"/>
                  <a:pt x="11581" y="15144"/>
                  <a:pt x="11591" y="15144"/>
                </a:cubicBezTo>
                <a:cubicBezTo>
                  <a:pt x="11599" y="15144"/>
                  <a:pt x="11618" y="15130"/>
                  <a:pt x="11651" y="15097"/>
                </a:cubicBezTo>
                <a:cubicBezTo>
                  <a:pt x="11731" y="15040"/>
                  <a:pt x="11805" y="15013"/>
                  <a:pt x="11856" y="15013"/>
                </a:cubicBezTo>
                <a:cubicBezTo>
                  <a:pt x="11922" y="15013"/>
                  <a:pt x="11947" y="15060"/>
                  <a:pt x="11888" y="15149"/>
                </a:cubicBezTo>
                <a:cubicBezTo>
                  <a:pt x="11828" y="15209"/>
                  <a:pt x="11843" y="15238"/>
                  <a:pt x="11899" y="15238"/>
                </a:cubicBezTo>
                <a:cubicBezTo>
                  <a:pt x="11917" y="15238"/>
                  <a:pt x="11940" y="15235"/>
                  <a:pt x="11967" y="15228"/>
                </a:cubicBezTo>
                <a:cubicBezTo>
                  <a:pt x="12010" y="15217"/>
                  <a:pt x="12040" y="15211"/>
                  <a:pt x="12053" y="15211"/>
                </a:cubicBezTo>
                <a:cubicBezTo>
                  <a:pt x="12071" y="15211"/>
                  <a:pt x="12054" y="15224"/>
                  <a:pt x="11993" y="15255"/>
                </a:cubicBezTo>
                <a:cubicBezTo>
                  <a:pt x="11914" y="15281"/>
                  <a:pt x="11835" y="15307"/>
                  <a:pt x="11730" y="15307"/>
                </a:cubicBezTo>
                <a:cubicBezTo>
                  <a:pt x="11598" y="15334"/>
                  <a:pt x="11467" y="15412"/>
                  <a:pt x="11388" y="15518"/>
                </a:cubicBezTo>
                <a:cubicBezTo>
                  <a:pt x="11204" y="15649"/>
                  <a:pt x="10993" y="15781"/>
                  <a:pt x="10783" y="15886"/>
                </a:cubicBezTo>
                <a:cubicBezTo>
                  <a:pt x="10625" y="15938"/>
                  <a:pt x="10494" y="16017"/>
                  <a:pt x="10415" y="16149"/>
                </a:cubicBezTo>
                <a:cubicBezTo>
                  <a:pt x="10310" y="16280"/>
                  <a:pt x="10178" y="16386"/>
                  <a:pt x="10020" y="16438"/>
                </a:cubicBezTo>
                <a:cubicBezTo>
                  <a:pt x="9863" y="16491"/>
                  <a:pt x="9731" y="16570"/>
                  <a:pt x="9600" y="16675"/>
                </a:cubicBezTo>
                <a:cubicBezTo>
                  <a:pt x="9571" y="16713"/>
                  <a:pt x="9513" y="16731"/>
                  <a:pt x="9454" y="16731"/>
                </a:cubicBezTo>
                <a:cubicBezTo>
                  <a:pt x="9351" y="16731"/>
                  <a:pt x="9241" y="16679"/>
                  <a:pt x="9258" y="16596"/>
                </a:cubicBezTo>
                <a:cubicBezTo>
                  <a:pt x="9258" y="16587"/>
                  <a:pt x="9256" y="16582"/>
                  <a:pt x="9253" y="16582"/>
                </a:cubicBezTo>
                <a:cubicBezTo>
                  <a:pt x="9238" y="16582"/>
                  <a:pt x="9191" y="16676"/>
                  <a:pt x="9126" y="16806"/>
                </a:cubicBezTo>
                <a:cubicBezTo>
                  <a:pt x="9014" y="17030"/>
                  <a:pt x="8940" y="17102"/>
                  <a:pt x="8823" y="17102"/>
                </a:cubicBezTo>
                <a:cubicBezTo>
                  <a:pt x="8803" y="17102"/>
                  <a:pt x="8781" y="17100"/>
                  <a:pt x="8758" y="17096"/>
                </a:cubicBezTo>
                <a:cubicBezTo>
                  <a:pt x="8521" y="17096"/>
                  <a:pt x="8022" y="17385"/>
                  <a:pt x="8179" y="17438"/>
                </a:cubicBezTo>
                <a:cubicBezTo>
                  <a:pt x="8285" y="17438"/>
                  <a:pt x="8416" y="17411"/>
                  <a:pt x="8495" y="17359"/>
                </a:cubicBezTo>
                <a:cubicBezTo>
                  <a:pt x="8567" y="17315"/>
                  <a:pt x="8624" y="17296"/>
                  <a:pt x="8664" y="17296"/>
                </a:cubicBezTo>
                <a:cubicBezTo>
                  <a:pt x="8697" y="17296"/>
                  <a:pt x="8720" y="17309"/>
                  <a:pt x="8732" y="17332"/>
                </a:cubicBezTo>
                <a:cubicBezTo>
                  <a:pt x="8732" y="17422"/>
                  <a:pt x="8332" y="17644"/>
                  <a:pt x="8197" y="17644"/>
                </a:cubicBezTo>
                <a:cubicBezTo>
                  <a:pt x="8173" y="17644"/>
                  <a:pt x="8157" y="17637"/>
                  <a:pt x="8153" y="17622"/>
                </a:cubicBezTo>
                <a:cubicBezTo>
                  <a:pt x="8153" y="17539"/>
                  <a:pt x="8019" y="17498"/>
                  <a:pt x="7900" y="17498"/>
                </a:cubicBezTo>
                <a:cubicBezTo>
                  <a:pt x="7828" y="17498"/>
                  <a:pt x="7762" y="17513"/>
                  <a:pt x="7732" y="17543"/>
                </a:cubicBezTo>
                <a:cubicBezTo>
                  <a:pt x="7574" y="17674"/>
                  <a:pt x="7417" y="17779"/>
                  <a:pt x="7233" y="17858"/>
                </a:cubicBezTo>
                <a:cubicBezTo>
                  <a:pt x="6996" y="17964"/>
                  <a:pt x="6812" y="18095"/>
                  <a:pt x="6838" y="18121"/>
                </a:cubicBezTo>
                <a:cubicBezTo>
                  <a:pt x="6838" y="18148"/>
                  <a:pt x="6207" y="18621"/>
                  <a:pt x="5786" y="18858"/>
                </a:cubicBezTo>
                <a:cubicBezTo>
                  <a:pt x="5628" y="18910"/>
                  <a:pt x="5523" y="18989"/>
                  <a:pt x="5392" y="19094"/>
                </a:cubicBezTo>
                <a:cubicBezTo>
                  <a:pt x="5207" y="19252"/>
                  <a:pt x="4971" y="19384"/>
                  <a:pt x="4734" y="19489"/>
                </a:cubicBezTo>
                <a:cubicBezTo>
                  <a:pt x="4497" y="19620"/>
                  <a:pt x="4261" y="19752"/>
                  <a:pt x="4077" y="19936"/>
                </a:cubicBezTo>
                <a:cubicBezTo>
                  <a:pt x="4048" y="19964"/>
                  <a:pt x="4047" y="19979"/>
                  <a:pt x="4069" y="19979"/>
                </a:cubicBezTo>
                <a:cubicBezTo>
                  <a:pt x="4109" y="19979"/>
                  <a:pt x="4224" y="19932"/>
                  <a:pt x="4392" y="19831"/>
                </a:cubicBezTo>
                <a:cubicBezTo>
                  <a:pt x="4576" y="19726"/>
                  <a:pt x="4760" y="19673"/>
                  <a:pt x="4971" y="19620"/>
                </a:cubicBezTo>
                <a:cubicBezTo>
                  <a:pt x="4991" y="19624"/>
                  <a:pt x="5011" y="19625"/>
                  <a:pt x="5029" y="19625"/>
                </a:cubicBezTo>
                <a:cubicBezTo>
                  <a:pt x="5155" y="19625"/>
                  <a:pt x="5244" y="19551"/>
                  <a:pt x="5313" y="19436"/>
                </a:cubicBezTo>
                <a:cubicBezTo>
                  <a:pt x="5392" y="19331"/>
                  <a:pt x="5497" y="19226"/>
                  <a:pt x="5549" y="19226"/>
                </a:cubicBezTo>
                <a:cubicBezTo>
                  <a:pt x="5786" y="19121"/>
                  <a:pt x="5996" y="18989"/>
                  <a:pt x="6207" y="18831"/>
                </a:cubicBezTo>
                <a:cubicBezTo>
                  <a:pt x="6391" y="18674"/>
                  <a:pt x="6628" y="18542"/>
                  <a:pt x="6864" y="18437"/>
                </a:cubicBezTo>
                <a:cubicBezTo>
                  <a:pt x="7311" y="18305"/>
                  <a:pt x="7732" y="18095"/>
                  <a:pt x="8127" y="17832"/>
                </a:cubicBezTo>
                <a:cubicBezTo>
                  <a:pt x="8232" y="17779"/>
                  <a:pt x="8363" y="17727"/>
                  <a:pt x="8495" y="17701"/>
                </a:cubicBezTo>
                <a:cubicBezTo>
                  <a:pt x="8758" y="17595"/>
                  <a:pt x="8995" y="17464"/>
                  <a:pt x="9231" y="17306"/>
                </a:cubicBezTo>
                <a:cubicBezTo>
                  <a:pt x="9731" y="16964"/>
                  <a:pt x="10941" y="16201"/>
                  <a:pt x="11204" y="16044"/>
                </a:cubicBezTo>
                <a:cubicBezTo>
                  <a:pt x="11335" y="15991"/>
                  <a:pt x="11835" y="15675"/>
                  <a:pt x="12361" y="15334"/>
                </a:cubicBezTo>
                <a:cubicBezTo>
                  <a:pt x="13019" y="14886"/>
                  <a:pt x="13729" y="14545"/>
                  <a:pt x="14491" y="14282"/>
                </a:cubicBezTo>
                <a:cubicBezTo>
                  <a:pt x="14595" y="14250"/>
                  <a:pt x="14658" y="14231"/>
                  <a:pt x="14680" y="14231"/>
                </a:cubicBezTo>
                <a:cubicBezTo>
                  <a:pt x="14713" y="14231"/>
                  <a:pt x="14650" y="14275"/>
                  <a:pt x="14491" y="14387"/>
                </a:cubicBezTo>
                <a:cubicBezTo>
                  <a:pt x="14307" y="14518"/>
                  <a:pt x="14097" y="14650"/>
                  <a:pt x="13860" y="14729"/>
                </a:cubicBezTo>
                <a:cubicBezTo>
                  <a:pt x="13676" y="14808"/>
                  <a:pt x="13518" y="14913"/>
                  <a:pt x="13518" y="14939"/>
                </a:cubicBezTo>
                <a:cubicBezTo>
                  <a:pt x="13518" y="14992"/>
                  <a:pt x="13387" y="15071"/>
                  <a:pt x="13203" y="15123"/>
                </a:cubicBezTo>
                <a:cubicBezTo>
                  <a:pt x="13019" y="15176"/>
                  <a:pt x="12861" y="15281"/>
                  <a:pt x="12861" y="15334"/>
                </a:cubicBezTo>
                <a:cubicBezTo>
                  <a:pt x="12861" y="15355"/>
                  <a:pt x="12879" y="15368"/>
                  <a:pt x="12917" y="15368"/>
                </a:cubicBezTo>
                <a:cubicBezTo>
                  <a:pt x="12970" y="15368"/>
                  <a:pt x="13064" y="15343"/>
                  <a:pt x="13203" y="15281"/>
                </a:cubicBezTo>
                <a:cubicBezTo>
                  <a:pt x="13399" y="15189"/>
                  <a:pt x="13549" y="15147"/>
                  <a:pt x="13623" y="15147"/>
                </a:cubicBezTo>
                <a:cubicBezTo>
                  <a:pt x="13718" y="15147"/>
                  <a:pt x="13687" y="15215"/>
                  <a:pt x="13466" y="15334"/>
                </a:cubicBezTo>
                <a:cubicBezTo>
                  <a:pt x="13255" y="15439"/>
                  <a:pt x="13045" y="15570"/>
                  <a:pt x="12861" y="15754"/>
                </a:cubicBezTo>
                <a:cubicBezTo>
                  <a:pt x="12861" y="15754"/>
                  <a:pt x="13334" y="15491"/>
                  <a:pt x="13913" y="15176"/>
                </a:cubicBezTo>
                <a:cubicBezTo>
                  <a:pt x="14465" y="14860"/>
                  <a:pt x="14965" y="14597"/>
                  <a:pt x="15044" y="14571"/>
                </a:cubicBezTo>
                <a:cubicBezTo>
                  <a:pt x="15123" y="14545"/>
                  <a:pt x="15201" y="14518"/>
                  <a:pt x="15254" y="14466"/>
                </a:cubicBezTo>
                <a:cubicBezTo>
                  <a:pt x="15280" y="14413"/>
                  <a:pt x="15333" y="14413"/>
                  <a:pt x="15386" y="14413"/>
                </a:cubicBezTo>
                <a:cubicBezTo>
                  <a:pt x="15438" y="14413"/>
                  <a:pt x="15491" y="14413"/>
                  <a:pt x="15543" y="14360"/>
                </a:cubicBezTo>
                <a:cubicBezTo>
                  <a:pt x="15727" y="14229"/>
                  <a:pt x="15964" y="14124"/>
                  <a:pt x="16201" y="14071"/>
                </a:cubicBezTo>
                <a:cubicBezTo>
                  <a:pt x="16674" y="13913"/>
                  <a:pt x="16779" y="13834"/>
                  <a:pt x="16858" y="13677"/>
                </a:cubicBezTo>
                <a:cubicBezTo>
                  <a:pt x="16910" y="13557"/>
                  <a:pt x="16939" y="13515"/>
                  <a:pt x="16967" y="13515"/>
                </a:cubicBezTo>
                <a:cubicBezTo>
                  <a:pt x="16983" y="13515"/>
                  <a:pt x="16998" y="13527"/>
                  <a:pt x="17016" y="13545"/>
                </a:cubicBezTo>
                <a:cubicBezTo>
                  <a:pt x="17023" y="13549"/>
                  <a:pt x="17031" y="13550"/>
                  <a:pt x="17042" y="13550"/>
                </a:cubicBezTo>
                <a:cubicBezTo>
                  <a:pt x="17110" y="13550"/>
                  <a:pt x="17250" y="13476"/>
                  <a:pt x="17411" y="13361"/>
                </a:cubicBezTo>
                <a:cubicBezTo>
                  <a:pt x="17542" y="13256"/>
                  <a:pt x="17674" y="13203"/>
                  <a:pt x="17831" y="13151"/>
                </a:cubicBezTo>
                <a:cubicBezTo>
                  <a:pt x="17884" y="13151"/>
                  <a:pt x="17937" y="13124"/>
                  <a:pt x="17989" y="13072"/>
                </a:cubicBezTo>
                <a:cubicBezTo>
                  <a:pt x="18147" y="12940"/>
                  <a:pt x="18331" y="12861"/>
                  <a:pt x="18515" y="12782"/>
                </a:cubicBezTo>
                <a:cubicBezTo>
                  <a:pt x="18726" y="12677"/>
                  <a:pt x="18936" y="12572"/>
                  <a:pt x="19120" y="12414"/>
                </a:cubicBezTo>
                <a:cubicBezTo>
                  <a:pt x="19173" y="12335"/>
                  <a:pt x="19278" y="12283"/>
                  <a:pt x="19383" y="12230"/>
                </a:cubicBezTo>
                <a:cubicBezTo>
                  <a:pt x="19404" y="12223"/>
                  <a:pt x="19422" y="12220"/>
                  <a:pt x="19435" y="12220"/>
                </a:cubicBezTo>
                <a:cubicBezTo>
                  <a:pt x="19472" y="12220"/>
                  <a:pt x="19481" y="12244"/>
                  <a:pt x="19462" y="12283"/>
                </a:cubicBezTo>
                <a:cubicBezTo>
                  <a:pt x="19433" y="12312"/>
                  <a:pt x="19436" y="12333"/>
                  <a:pt x="19470" y="12333"/>
                </a:cubicBezTo>
                <a:cubicBezTo>
                  <a:pt x="19499" y="12333"/>
                  <a:pt x="19549" y="12318"/>
                  <a:pt x="19620" y="12283"/>
                </a:cubicBezTo>
                <a:cubicBezTo>
                  <a:pt x="19778" y="12204"/>
                  <a:pt x="19935" y="12099"/>
                  <a:pt x="20067" y="11941"/>
                </a:cubicBezTo>
                <a:cubicBezTo>
                  <a:pt x="20251" y="11730"/>
                  <a:pt x="20488" y="11599"/>
                  <a:pt x="20751" y="11520"/>
                </a:cubicBezTo>
                <a:cubicBezTo>
                  <a:pt x="21356" y="11310"/>
                  <a:pt x="21961" y="10968"/>
                  <a:pt x="22460" y="10573"/>
                </a:cubicBezTo>
                <a:cubicBezTo>
                  <a:pt x="22525" y="10508"/>
                  <a:pt x="22608" y="10461"/>
                  <a:pt x="22694" y="10461"/>
                </a:cubicBezTo>
                <a:cubicBezTo>
                  <a:pt x="22712" y="10461"/>
                  <a:pt x="22731" y="10463"/>
                  <a:pt x="22750" y="10468"/>
                </a:cubicBezTo>
                <a:cubicBezTo>
                  <a:pt x="22855" y="10468"/>
                  <a:pt x="22934" y="10442"/>
                  <a:pt x="22934" y="10389"/>
                </a:cubicBezTo>
                <a:cubicBezTo>
                  <a:pt x="22934" y="10337"/>
                  <a:pt x="22960" y="10310"/>
                  <a:pt x="23039" y="10310"/>
                </a:cubicBezTo>
                <a:cubicBezTo>
                  <a:pt x="23197" y="10284"/>
                  <a:pt x="23328" y="10205"/>
                  <a:pt x="23460" y="10126"/>
                </a:cubicBezTo>
                <a:cubicBezTo>
                  <a:pt x="23639" y="10014"/>
                  <a:pt x="23771" y="9964"/>
                  <a:pt x="23832" y="9964"/>
                </a:cubicBezTo>
                <a:cubicBezTo>
                  <a:pt x="23915" y="9964"/>
                  <a:pt x="23870" y="10054"/>
                  <a:pt x="23644" y="10205"/>
                </a:cubicBezTo>
                <a:cubicBezTo>
                  <a:pt x="23491" y="10292"/>
                  <a:pt x="23447" y="10343"/>
                  <a:pt x="23481" y="10343"/>
                </a:cubicBezTo>
                <a:cubicBezTo>
                  <a:pt x="23488" y="10343"/>
                  <a:pt x="23499" y="10341"/>
                  <a:pt x="23512" y="10337"/>
                </a:cubicBezTo>
                <a:cubicBezTo>
                  <a:pt x="23617" y="10310"/>
                  <a:pt x="23696" y="10258"/>
                  <a:pt x="23775" y="10205"/>
                </a:cubicBezTo>
                <a:cubicBezTo>
                  <a:pt x="23802" y="10126"/>
                  <a:pt x="23880" y="10100"/>
                  <a:pt x="23959" y="10100"/>
                </a:cubicBezTo>
                <a:cubicBezTo>
                  <a:pt x="24065" y="10100"/>
                  <a:pt x="24143" y="10047"/>
                  <a:pt x="24249" y="9995"/>
                </a:cubicBezTo>
                <a:cubicBezTo>
                  <a:pt x="24695" y="9672"/>
                  <a:pt x="25259" y="9466"/>
                  <a:pt x="25520" y="9466"/>
                </a:cubicBezTo>
                <a:cubicBezTo>
                  <a:pt x="25536" y="9466"/>
                  <a:pt x="25550" y="9467"/>
                  <a:pt x="25564" y="9469"/>
                </a:cubicBezTo>
                <a:cubicBezTo>
                  <a:pt x="25721" y="9495"/>
                  <a:pt x="25485" y="9626"/>
                  <a:pt x="24669" y="9995"/>
                </a:cubicBezTo>
                <a:cubicBezTo>
                  <a:pt x="24354" y="10126"/>
                  <a:pt x="24065" y="10284"/>
                  <a:pt x="23775" y="10468"/>
                </a:cubicBezTo>
                <a:cubicBezTo>
                  <a:pt x="23539" y="10600"/>
                  <a:pt x="23276" y="10705"/>
                  <a:pt x="22986" y="10757"/>
                </a:cubicBezTo>
                <a:cubicBezTo>
                  <a:pt x="22960" y="10757"/>
                  <a:pt x="22986" y="10678"/>
                  <a:pt x="23118" y="10573"/>
                </a:cubicBezTo>
                <a:cubicBezTo>
                  <a:pt x="23204" y="10508"/>
                  <a:pt x="23237" y="10461"/>
                  <a:pt x="23188" y="10461"/>
                </a:cubicBezTo>
                <a:cubicBezTo>
                  <a:pt x="23177" y="10461"/>
                  <a:pt x="23163" y="10463"/>
                  <a:pt x="23144" y="10468"/>
                </a:cubicBezTo>
                <a:cubicBezTo>
                  <a:pt x="23039" y="10494"/>
                  <a:pt x="22960" y="10573"/>
                  <a:pt x="22881" y="10652"/>
                </a:cubicBezTo>
                <a:cubicBezTo>
                  <a:pt x="22828" y="10731"/>
                  <a:pt x="22750" y="10784"/>
                  <a:pt x="22644" y="10784"/>
                </a:cubicBezTo>
                <a:cubicBezTo>
                  <a:pt x="22592" y="10784"/>
                  <a:pt x="22539" y="10863"/>
                  <a:pt x="22513" y="10994"/>
                </a:cubicBezTo>
                <a:cubicBezTo>
                  <a:pt x="22487" y="11099"/>
                  <a:pt x="22513" y="11204"/>
                  <a:pt x="22565" y="11204"/>
                </a:cubicBezTo>
                <a:cubicBezTo>
                  <a:pt x="22592" y="11204"/>
                  <a:pt x="22565" y="11283"/>
                  <a:pt x="22434" y="11362"/>
                </a:cubicBezTo>
                <a:cubicBezTo>
                  <a:pt x="22365" y="11414"/>
                  <a:pt x="22297" y="11454"/>
                  <a:pt x="22228" y="11454"/>
                </a:cubicBezTo>
                <a:cubicBezTo>
                  <a:pt x="22192" y="11454"/>
                  <a:pt x="22155" y="11442"/>
                  <a:pt x="22118" y="11415"/>
                </a:cubicBezTo>
                <a:cubicBezTo>
                  <a:pt x="21987" y="11336"/>
                  <a:pt x="22039" y="11257"/>
                  <a:pt x="22145" y="11204"/>
                </a:cubicBezTo>
                <a:cubicBezTo>
                  <a:pt x="22224" y="11126"/>
                  <a:pt x="22250" y="11073"/>
                  <a:pt x="22171" y="11073"/>
                </a:cubicBezTo>
                <a:cubicBezTo>
                  <a:pt x="21829" y="11178"/>
                  <a:pt x="21513" y="11389"/>
                  <a:pt x="21250" y="11625"/>
                </a:cubicBezTo>
                <a:cubicBezTo>
                  <a:pt x="21164" y="11690"/>
                  <a:pt x="21060" y="11737"/>
                  <a:pt x="21011" y="11737"/>
                </a:cubicBezTo>
                <a:cubicBezTo>
                  <a:pt x="21000" y="11737"/>
                  <a:pt x="20992" y="11735"/>
                  <a:pt x="20987" y="11730"/>
                </a:cubicBezTo>
                <a:cubicBezTo>
                  <a:pt x="20672" y="11809"/>
                  <a:pt x="20356" y="11967"/>
                  <a:pt x="20120" y="12178"/>
                </a:cubicBezTo>
                <a:cubicBezTo>
                  <a:pt x="19988" y="12283"/>
                  <a:pt x="19857" y="12362"/>
                  <a:pt x="19699" y="12414"/>
                </a:cubicBezTo>
                <a:cubicBezTo>
                  <a:pt x="19541" y="12467"/>
                  <a:pt x="19383" y="12546"/>
                  <a:pt x="19252" y="12651"/>
                </a:cubicBezTo>
                <a:cubicBezTo>
                  <a:pt x="19199" y="12730"/>
                  <a:pt x="19094" y="12756"/>
                  <a:pt x="18989" y="12756"/>
                </a:cubicBezTo>
                <a:cubicBezTo>
                  <a:pt x="18883" y="12756"/>
                  <a:pt x="18752" y="12809"/>
                  <a:pt x="18699" y="12914"/>
                </a:cubicBezTo>
                <a:cubicBezTo>
                  <a:pt x="18568" y="13045"/>
                  <a:pt x="18410" y="13151"/>
                  <a:pt x="18252" y="13230"/>
                </a:cubicBezTo>
                <a:cubicBezTo>
                  <a:pt x="18121" y="13282"/>
                  <a:pt x="17989" y="13361"/>
                  <a:pt x="17884" y="13466"/>
                </a:cubicBezTo>
                <a:cubicBezTo>
                  <a:pt x="17726" y="13571"/>
                  <a:pt x="17568" y="13677"/>
                  <a:pt x="17411" y="13729"/>
                </a:cubicBezTo>
                <a:cubicBezTo>
                  <a:pt x="17227" y="13782"/>
                  <a:pt x="17069" y="13861"/>
                  <a:pt x="16937" y="13966"/>
                </a:cubicBezTo>
                <a:cubicBezTo>
                  <a:pt x="16768" y="14157"/>
                  <a:pt x="16701" y="14211"/>
                  <a:pt x="16598" y="14211"/>
                </a:cubicBezTo>
                <a:cubicBezTo>
                  <a:pt x="16574" y="14211"/>
                  <a:pt x="16547" y="14208"/>
                  <a:pt x="16516" y="14203"/>
                </a:cubicBezTo>
                <a:cubicBezTo>
                  <a:pt x="16438" y="14203"/>
                  <a:pt x="16359" y="14229"/>
                  <a:pt x="16359" y="14282"/>
                </a:cubicBezTo>
                <a:cubicBezTo>
                  <a:pt x="16359" y="14334"/>
                  <a:pt x="16201" y="14439"/>
                  <a:pt x="15990" y="14518"/>
                </a:cubicBezTo>
                <a:cubicBezTo>
                  <a:pt x="15517" y="14702"/>
                  <a:pt x="15070" y="14992"/>
                  <a:pt x="14702" y="15334"/>
                </a:cubicBezTo>
                <a:cubicBezTo>
                  <a:pt x="14597" y="15491"/>
                  <a:pt x="14412" y="15570"/>
                  <a:pt x="14228" y="15623"/>
                </a:cubicBezTo>
                <a:cubicBezTo>
                  <a:pt x="14149" y="15623"/>
                  <a:pt x="14044" y="15649"/>
                  <a:pt x="13965" y="15728"/>
                </a:cubicBezTo>
                <a:cubicBezTo>
                  <a:pt x="13933" y="15792"/>
                  <a:pt x="13931" y="15826"/>
                  <a:pt x="13968" y="15826"/>
                </a:cubicBezTo>
                <a:cubicBezTo>
                  <a:pt x="13993" y="15826"/>
                  <a:pt x="14035" y="15812"/>
                  <a:pt x="14097" y="15781"/>
                </a:cubicBezTo>
                <a:cubicBezTo>
                  <a:pt x="14164" y="15758"/>
                  <a:pt x="14216" y="15750"/>
                  <a:pt x="14255" y="15750"/>
                </a:cubicBezTo>
                <a:cubicBezTo>
                  <a:pt x="14307" y="15750"/>
                  <a:pt x="14334" y="15765"/>
                  <a:pt x="14334" y="15781"/>
                </a:cubicBezTo>
                <a:cubicBezTo>
                  <a:pt x="14337" y="15784"/>
                  <a:pt x="14342" y="15786"/>
                  <a:pt x="14349" y="15786"/>
                </a:cubicBezTo>
                <a:cubicBezTo>
                  <a:pt x="14394" y="15786"/>
                  <a:pt x="14508" y="15711"/>
                  <a:pt x="14623" y="15597"/>
                </a:cubicBezTo>
                <a:cubicBezTo>
                  <a:pt x="14728" y="15465"/>
                  <a:pt x="14860" y="15386"/>
                  <a:pt x="15017" y="15334"/>
                </a:cubicBezTo>
                <a:cubicBezTo>
                  <a:pt x="15070" y="15334"/>
                  <a:pt x="15096" y="15334"/>
                  <a:pt x="15096" y="15281"/>
                </a:cubicBezTo>
                <a:cubicBezTo>
                  <a:pt x="15517" y="15018"/>
                  <a:pt x="15938" y="14834"/>
                  <a:pt x="16411" y="14729"/>
                </a:cubicBezTo>
                <a:cubicBezTo>
                  <a:pt x="16516" y="14729"/>
                  <a:pt x="16017" y="15097"/>
                  <a:pt x="15675" y="15255"/>
                </a:cubicBezTo>
                <a:cubicBezTo>
                  <a:pt x="15543" y="15307"/>
                  <a:pt x="15412" y="15386"/>
                  <a:pt x="15307" y="15491"/>
                </a:cubicBezTo>
                <a:cubicBezTo>
                  <a:pt x="15175" y="15623"/>
                  <a:pt x="15044" y="15702"/>
                  <a:pt x="14860" y="15781"/>
                </a:cubicBezTo>
                <a:cubicBezTo>
                  <a:pt x="14675" y="15860"/>
                  <a:pt x="14570" y="15912"/>
                  <a:pt x="14597" y="15912"/>
                </a:cubicBezTo>
                <a:cubicBezTo>
                  <a:pt x="14649" y="15912"/>
                  <a:pt x="14518" y="15991"/>
                  <a:pt x="14307" y="16070"/>
                </a:cubicBezTo>
                <a:cubicBezTo>
                  <a:pt x="13992" y="16201"/>
                  <a:pt x="13834" y="16307"/>
                  <a:pt x="13834" y="16386"/>
                </a:cubicBezTo>
                <a:cubicBezTo>
                  <a:pt x="13729" y="16464"/>
                  <a:pt x="13597" y="16543"/>
                  <a:pt x="13492" y="16596"/>
                </a:cubicBezTo>
                <a:cubicBezTo>
                  <a:pt x="13124" y="16727"/>
                  <a:pt x="12782" y="16938"/>
                  <a:pt x="12493" y="17227"/>
                </a:cubicBezTo>
                <a:cubicBezTo>
                  <a:pt x="12335" y="17359"/>
                  <a:pt x="12151" y="17464"/>
                  <a:pt x="11967" y="17543"/>
                </a:cubicBezTo>
                <a:cubicBezTo>
                  <a:pt x="11756" y="17622"/>
                  <a:pt x="11572" y="17727"/>
                  <a:pt x="11414" y="17885"/>
                </a:cubicBezTo>
                <a:cubicBezTo>
                  <a:pt x="11335" y="17964"/>
                  <a:pt x="11204" y="18016"/>
                  <a:pt x="11072" y="18069"/>
                </a:cubicBezTo>
                <a:cubicBezTo>
                  <a:pt x="10967" y="18095"/>
                  <a:pt x="10862" y="18174"/>
                  <a:pt x="10862" y="18200"/>
                </a:cubicBezTo>
                <a:cubicBezTo>
                  <a:pt x="10862" y="18234"/>
                  <a:pt x="10889" y="18249"/>
                  <a:pt x="10932" y="18249"/>
                </a:cubicBezTo>
                <a:cubicBezTo>
                  <a:pt x="11089" y="18249"/>
                  <a:pt x="11463" y="18055"/>
                  <a:pt x="11546" y="17911"/>
                </a:cubicBezTo>
                <a:cubicBezTo>
                  <a:pt x="11572" y="17832"/>
                  <a:pt x="11651" y="17779"/>
                  <a:pt x="11704" y="17779"/>
                </a:cubicBezTo>
                <a:cubicBezTo>
                  <a:pt x="11713" y="17781"/>
                  <a:pt x="11723" y="17781"/>
                  <a:pt x="11734" y="17781"/>
                </a:cubicBezTo>
                <a:cubicBezTo>
                  <a:pt x="11958" y="17781"/>
                  <a:pt x="12419" y="17522"/>
                  <a:pt x="13071" y="17096"/>
                </a:cubicBezTo>
                <a:cubicBezTo>
                  <a:pt x="13308" y="16912"/>
                  <a:pt x="13545" y="16780"/>
                  <a:pt x="13834" y="16675"/>
                </a:cubicBezTo>
                <a:cubicBezTo>
                  <a:pt x="13886" y="16675"/>
                  <a:pt x="13913" y="16649"/>
                  <a:pt x="13913" y="16596"/>
                </a:cubicBezTo>
                <a:cubicBezTo>
                  <a:pt x="13913" y="16543"/>
                  <a:pt x="13939" y="16517"/>
                  <a:pt x="13992" y="16517"/>
                </a:cubicBezTo>
                <a:cubicBezTo>
                  <a:pt x="14044" y="16535"/>
                  <a:pt x="14100" y="16543"/>
                  <a:pt x="14154" y="16543"/>
                </a:cubicBezTo>
                <a:cubicBezTo>
                  <a:pt x="14263" y="16543"/>
                  <a:pt x="14369" y="16508"/>
                  <a:pt x="14439" y="16438"/>
                </a:cubicBezTo>
                <a:cubicBezTo>
                  <a:pt x="14491" y="16359"/>
                  <a:pt x="14570" y="16333"/>
                  <a:pt x="14649" y="16333"/>
                </a:cubicBezTo>
                <a:cubicBezTo>
                  <a:pt x="14668" y="16338"/>
                  <a:pt x="14687" y="16340"/>
                  <a:pt x="14704" y="16340"/>
                </a:cubicBezTo>
                <a:cubicBezTo>
                  <a:pt x="14782" y="16340"/>
                  <a:pt x="14838" y="16297"/>
                  <a:pt x="14860" y="16254"/>
                </a:cubicBezTo>
                <a:cubicBezTo>
                  <a:pt x="14965" y="16175"/>
                  <a:pt x="15070" y="16096"/>
                  <a:pt x="15201" y="16096"/>
                </a:cubicBezTo>
                <a:cubicBezTo>
                  <a:pt x="15333" y="16070"/>
                  <a:pt x="15464" y="16017"/>
                  <a:pt x="15543" y="15912"/>
                </a:cubicBezTo>
                <a:cubicBezTo>
                  <a:pt x="15754" y="15754"/>
                  <a:pt x="15964" y="15597"/>
                  <a:pt x="16175" y="15491"/>
                </a:cubicBezTo>
                <a:cubicBezTo>
                  <a:pt x="16464" y="15334"/>
                  <a:pt x="16806" y="15097"/>
                  <a:pt x="16964" y="15018"/>
                </a:cubicBezTo>
                <a:cubicBezTo>
                  <a:pt x="17095" y="14913"/>
                  <a:pt x="17279" y="14834"/>
                  <a:pt x="17463" y="14808"/>
                </a:cubicBezTo>
                <a:cubicBezTo>
                  <a:pt x="17568" y="14808"/>
                  <a:pt x="17700" y="14781"/>
                  <a:pt x="17779" y="14702"/>
                </a:cubicBezTo>
                <a:cubicBezTo>
                  <a:pt x="17963" y="14545"/>
                  <a:pt x="18173" y="14439"/>
                  <a:pt x="18384" y="14334"/>
                </a:cubicBezTo>
                <a:cubicBezTo>
                  <a:pt x="18647" y="14203"/>
                  <a:pt x="18883" y="14045"/>
                  <a:pt x="18883" y="13992"/>
                </a:cubicBezTo>
                <a:cubicBezTo>
                  <a:pt x="18883" y="13966"/>
                  <a:pt x="18962" y="13913"/>
                  <a:pt x="19094" y="13887"/>
                </a:cubicBezTo>
                <a:cubicBezTo>
                  <a:pt x="19225" y="13861"/>
                  <a:pt x="19331" y="13808"/>
                  <a:pt x="19409" y="13703"/>
                </a:cubicBezTo>
                <a:cubicBezTo>
                  <a:pt x="19469" y="13644"/>
                  <a:pt x="19528" y="13614"/>
                  <a:pt x="19576" y="13614"/>
                </a:cubicBezTo>
                <a:cubicBezTo>
                  <a:pt x="19592" y="13614"/>
                  <a:pt x="19607" y="13617"/>
                  <a:pt x="19620" y="13624"/>
                </a:cubicBezTo>
                <a:cubicBezTo>
                  <a:pt x="19627" y="13631"/>
                  <a:pt x="19638" y="13634"/>
                  <a:pt x="19651" y="13634"/>
                </a:cubicBezTo>
                <a:cubicBezTo>
                  <a:pt x="19687" y="13634"/>
                  <a:pt x="19739" y="13610"/>
                  <a:pt x="19778" y="13571"/>
                </a:cubicBezTo>
                <a:cubicBezTo>
                  <a:pt x="19857" y="13493"/>
                  <a:pt x="19988" y="13414"/>
                  <a:pt x="20093" y="13387"/>
                </a:cubicBezTo>
                <a:cubicBezTo>
                  <a:pt x="20251" y="13335"/>
                  <a:pt x="20330" y="13282"/>
                  <a:pt x="20330" y="13230"/>
                </a:cubicBezTo>
                <a:cubicBezTo>
                  <a:pt x="20330" y="13177"/>
                  <a:pt x="20488" y="13098"/>
                  <a:pt x="20698" y="13019"/>
                </a:cubicBezTo>
                <a:cubicBezTo>
                  <a:pt x="20909" y="12967"/>
                  <a:pt x="21066" y="12861"/>
                  <a:pt x="21066" y="12809"/>
                </a:cubicBezTo>
                <a:cubicBezTo>
                  <a:pt x="21066" y="12782"/>
                  <a:pt x="21277" y="12651"/>
                  <a:pt x="21540" y="12546"/>
                </a:cubicBezTo>
                <a:cubicBezTo>
                  <a:pt x="21698" y="12493"/>
                  <a:pt x="21855" y="12441"/>
                  <a:pt x="22013" y="12362"/>
                </a:cubicBezTo>
                <a:cubicBezTo>
                  <a:pt x="21989" y="12266"/>
                  <a:pt x="22184" y="12148"/>
                  <a:pt x="22338" y="12148"/>
                </a:cubicBezTo>
                <a:cubicBezTo>
                  <a:pt x="22353" y="12148"/>
                  <a:pt x="22367" y="12149"/>
                  <a:pt x="22381" y="12151"/>
                </a:cubicBezTo>
                <a:cubicBezTo>
                  <a:pt x="22513" y="12151"/>
                  <a:pt x="22644" y="12099"/>
                  <a:pt x="22750" y="11993"/>
                </a:cubicBezTo>
                <a:cubicBezTo>
                  <a:pt x="22934" y="11862"/>
                  <a:pt x="23118" y="11757"/>
                  <a:pt x="23328" y="11678"/>
                </a:cubicBezTo>
                <a:cubicBezTo>
                  <a:pt x="23644" y="11573"/>
                  <a:pt x="23959" y="11415"/>
                  <a:pt x="24222" y="11204"/>
                </a:cubicBezTo>
                <a:cubicBezTo>
                  <a:pt x="24459" y="11073"/>
                  <a:pt x="24669" y="10941"/>
                  <a:pt x="24932" y="10863"/>
                </a:cubicBezTo>
                <a:cubicBezTo>
                  <a:pt x="25090" y="10810"/>
                  <a:pt x="25248" y="10731"/>
                  <a:pt x="25380" y="10600"/>
                </a:cubicBezTo>
                <a:cubicBezTo>
                  <a:pt x="25616" y="10442"/>
                  <a:pt x="25879" y="10284"/>
                  <a:pt x="26116" y="10152"/>
                </a:cubicBezTo>
                <a:cubicBezTo>
                  <a:pt x="26375" y="10013"/>
                  <a:pt x="26483" y="9949"/>
                  <a:pt x="26440" y="9949"/>
                </a:cubicBezTo>
                <a:cubicBezTo>
                  <a:pt x="26427" y="9949"/>
                  <a:pt x="26397" y="9956"/>
                  <a:pt x="26353" y="9968"/>
                </a:cubicBezTo>
                <a:cubicBezTo>
                  <a:pt x="26037" y="10100"/>
                  <a:pt x="25748" y="10231"/>
                  <a:pt x="25458" y="10389"/>
                </a:cubicBezTo>
                <a:cubicBezTo>
                  <a:pt x="25090" y="10600"/>
                  <a:pt x="24591" y="10836"/>
                  <a:pt x="24354" y="10941"/>
                </a:cubicBezTo>
                <a:cubicBezTo>
                  <a:pt x="24143" y="11020"/>
                  <a:pt x="23959" y="11099"/>
                  <a:pt x="23775" y="11231"/>
                </a:cubicBezTo>
                <a:cubicBezTo>
                  <a:pt x="23723" y="11283"/>
                  <a:pt x="23670" y="11336"/>
                  <a:pt x="23591" y="11336"/>
                </a:cubicBezTo>
                <a:cubicBezTo>
                  <a:pt x="23460" y="11336"/>
                  <a:pt x="23354" y="11415"/>
                  <a:pt x="23249" y="11494"/>
                </a:cubicBezTo>
                <a:cubicBezTo>
                  <a:pt x="23170" y="11573"/>
                  <a:pt x="23065" y="11652"/>
                  <a:pt x="22934" y="11678"/>
                </a:cubicBezTo>
                <a:cubicBezTo>
                  <a:pt x="22723" y="11730"/>
                  <a:pt x="22539" y="11809"/>
                  <a:pt x="22355" y="11941"/>
                </a:cubicBezTo>
                <a:cubicBezTo>
                  <a:pt x="22171" y="12046"/>
                  <a:pt x="21961" y="12151"/>
                  <a:pt x="21750" y="12204"/>
                </a:cubicBezTo>
                <a:cubicBezTo>
                  <a:pt x="21671" y="12204"/>
                  <a:pt x="21592" y="12256"/>
                  <a:pt x="21513" y="12335"/>
                </a:cubicBezTo>
                <a:cubicBezTo>
                  <a:pt x="21461" y="12414"/>
                  <a:pt x="21382" y="12467"/>
                  <a:pt x="21277" y="12493"/>
                </a:cubicBezTo>
                <a:cubicBezTo>
                  <a:pt x="21119" y="12519"/>
                  <a:pt x="20987" y="12598"/>
                  <a:pt x="20856" y="12704"/>
                </a:cubicBezTo>
                <a:cubicBezTo>
                  <a:pt x="20724" y="12782"/>
                  <a:pt x="20593" y="12861"/>
                  <a:pt x="20435" y="12914"/>
                </a:cubicBezTo>
                <a:cubicBezTo>
                  <a:pt x="20356" y="12914"/>
                  <a:pt x="20304" y="12940"/>
                  <a:pt x="20251" y="13019"/>
                </a:cubicBezTo>
                <a:cubicBezTo>
                  <a:pt x="20198" y="13072"/>
                  <a:pt x="20146" y="13098"/>
                  <a:pt x="20067" y="13124"/>
                </a:cubicBezTo>
                <a:cubicBezTo>
                  <a:pt x="19883" y="13151"/>
                  <a:pt x="19725" y="13230"/>
                  <a:pt x="19594" y="13335"/>
                </a:cubicBezTo>
                <a:cubicBezTo>
                  <a:pt x="19383" y="13466"/>
                  <a:pt x="18883" y="13729"/>
                  <a:pt x="18489" y="13913"/>
                </a:cubicBezTo>
                <a:cubicBezTo>
                  <a:pt x="18226" y="14019"/>
                  <a:pt x="17963" y="14176"/>
                  <a:pt x="17753" y="14387"/>
                </a:cubicBezTo>
                <a:cubicBezTo>
                  <a:pt x="17753" y="14438"/>
                  <a:pt x="17720" y="14467"/>
                  <a:pt x="17675" y="14467"/>
                </a:cubicBezTo>
                <a:cubicBezTo>
                  <a:pt x="17651" y="14467"/>
                  <a:pt x="17623" y="14458"/>
                  <a:pt x="17595" y="14439"/>
                </a:cubicBezTo>
                <a:cubicBezTo>
                  <a:pt x="17566" y="14430"/>
                  <a:pt x="17541" y="14424"/>
                  <a:pt x="17520" y="14424"/>
                </a:cubicBezTo>
                <a:cubicBezTo>
                  <a:pt x="17484" y="14424"/>
                  <a:pt x="17463" y="14442"/>
                  <a:pt x="17463" y="14492"/>
                </a:cubicBezTo>
                <a:cubicBezTo>
                  <a:pt x="17411" y="14571"/>
                  <a:pt x="17332" y="14623"/>
                  <a:pt x="17253" y="14650"/>
                </a:cubicBezTo>
                <a:cubicBezTo>
                  <a:pt x="17198" y="14665"/>
                  <a:pt x="17156" y="14672"/>
                  <a:pt x="17128" y="14672"/>
                </a:cubicBezTo>
                <a:cubicBezTo>
                  <a:pt x="17006" y="14672"/>
                  <a:pt x="17122" y="14537"/>
                  <a:pt x="17463" y="14282"/>
                </a:cubicBezTo>
                <a:cubicBezTo>
                  <a:pt x="17700" y="14124"/>
                  <a:pt x="17858" y="13966"/>
                  <a:pt x="17858" y="13940"/>
                </a:cubicBezTo>
                <a:cubicBezTo>
                  <a:pt x="17843" y="13924"/>
                  <a:pt x="17845" y="13909"/>
                  <a:pt x="17860" y="13909"/>
                </a:cubicBezTo>
                <a:cubicBezTo>
                  <a:pt x="17871" y="13909"/>
                  <a:pt x="17888" y="13917"/>
                  <a:pt x="17910" y="13940"/>
                </a:cubicBezTo>
                <a:cubicBezTo>
                  <a:pt x="17925" y="13950"/>
                  <a:pt x="17943" y="13955"/>
                  <a:pt x="17965" y="13955"/>
                </a:cubicBezTo>
                <a:cubicBezTo>
                  <a:pt x="18103" y="13955"/>
                  <a:pt x="18365" y="13757"/>
                  <a:pt x="18410" y="13598"/>
                </a:cubicBezTo>
                <a:cubicBezTo>
                  <a:pt x="18410" y="13545"/>
                  <a:pt x="18568" y="13440"/>
                  <a:pt x="18699" y="13387"/>
                </a:cubicBezTo>
                <a:cubicBezTo>
                  <a:pt x="18803" y="13356"/>
                  <a:pt x="18866" y="13337"/>
                  <a:pt x="18890" y="13337"/>
                </a:cubicBezTo>
                <a:cubicBezTo>
                  <a:pt x="18925" y="13337"/>
                  <a:pt x="18869" y="13381"/>
                  <a:pt x="18726" y="13493"/>
                </a:cubicBezTo>
                <a:cubicBezTo>
                  <a:pt x="18617" y="13580"/>
                  <a:pt x="18562" y="13631"/>
                  <a:pt x="18591" y="13631"/>
                </a:cubicBezTo>
                <a:cubicBezTo>
                  <a:pt x="18597" y="13631"/>
                  <a:pt x="18607" y="13629"/>
                  <a:pt x="18620" y="13624"/>
                </a:cubicBezTo>
                <a:cubicBezTo>
                  <a:pt x="19094" y="13308"/>
                  <a:pt x="19515" y="12940"/>
                  <a:pt x="19909" y="12519"/>
                </a:cubicBezTo>
                <a:cubicBezTo>
                  <a:pt x="20234" y="12177"/>
                  <a:pt x="20336" y="12069"/>
                  <a:pt x="20436" y="12069"/>
                </a:cubicBezTo>
                <a:cubicBezTo>
                  <a:pt x="20481" y="12069"/>
                  <a:pt x="20527" y="12092"/>
                  <a:pt x="20593" y="12125"/>
                </a:cubicBezTo>
                <a:cubicBezTo>
                  <a:pt x="20672" y="12151"/>
                  <a:pt x="20672" y="12256"/>
                  <a:pt x="20514" y="12362"/>
                </a:cubicBezTo>
                <a:cubicBezTo>
                  <a:pt x="20383" y="12493"/>
                  <a:pt x="20356" y="12546"/>
                  <a:pt x="20409" y="12546"/>
                </a:cubicBezTo>
                <a:cubicBezTo>
                  <a:pt x="20411" y="12547"/>
                  <a:pt x="20414" y="12547"/>
                  <a:pt x="20417" y="12547"/>
                </a:cubicBezTo>
                <a:cubicBezTo>
                  <a:pt x="20490" y="12547"/>
                  <a:pt x="20809" y="12274"/>
                  <a:pt x="20935" y="12072"/>
                </a:cubicBezTo>
                <a:cubicBezTo>
                  <a:pt x="20953" y="12054"/>
                  <a:pt x="20998" y="12035"/>
                  <a:pt x="21042" y="12035"/>
                </a:cubicBezTo>
                <a:cubicBezTo>
                  <a:pt x="21060" y="12035"/>
                  <a:pt x="21077" y="12038"/>
                  <a:pt x="21093" y="12046"/>
                </a:cubicBezTo>
                <a:cubicBezTo>
                  <a:pt x="21172" y="12046"/>
                  <a:pt x="21224" y="11993"/>
                  <a:pt x="21250" y="11915"/>
                </a:cubicBezTo>
                <a:cubicBezTo>
                  <a:pt x="21267" y="11864"/>
                  <a:pt x="21295" y="11835"/>
                  <a:pt x="21356" y="11835"/>
                </a:cubicBezTo>
                <a:cubicBezTo>
                  <a:pt x="21389" y="11835"/>
                  <a:pt x="21431" y="11843"/>
                  <a:pt x="21487" y="11862"/>
                </a:cubicBezTo>
                <a:cubicBezTo>
                  <a:pt x="21502" y="11864"/>
                  <a:pt x="21517" y="11866"/>
                  <a:pt x="21534" y="11866"/>
                </a:cubicBezTo>
                <a:cubicBezTo>
                  <a:pt x="21694" y="11866"/>
                  <a:pt x="21956" y="11744"/>
                  <a:pt x="22671" y="11362"/>
                </a:cubicBezTo>
                <a:cubicBezTo>
                  <a:pt x="23197" y="11047"/>
                  <a:pt x="23723" y="10784"/>
                  <a:pt x="23854" y="10731"/>
                </a:cubicBezTo>
                <a:cubicBezTo>
                  <a:pt x="23959" y="10705"/>
                  <a:pt x="24065" y="10652"/>
                  <a:pt x="24143" y="10573"/>
                </a:cubicBezTo>
                <a:cubicBezTo>
                  <a:pt x="24196" y="10521"/>
                  <a:pt x="24249" y="10468"/>
                  <a:pt x="24328" y="10468"/>
                </a:cubicBezTo>
                <a:cubicBezTo>
                  <a:pt x="24485" y="10415"/>
                  <a:pt x="24669" y="10337"/>
                  <a:pt x="24801" y="10231"/>
                </a:cubicBezTo>
                <a:cubicBezTo>
                  <a:pt x="25038" y="10100"/>
                  <a:pt x="25248" y="9995"/>
                  <a:pt x="25485" y="9889"/>
                </a:cubicBezTo>
                <a:cubicBezTo>
                  <a:pt x="25669" y="9837"/>
                  <a:pt x="25800" y="9758"/>
                  <a:pt x="25932" y="9653"/>
                </a:cubicBezTo>
                <a:cubicBezTo>
                  <a:pt x="26090" y="9548"/>
                  <a:pt x="26247" y="9469"/>
                  <a:pt x="26432" y="9442"/>
                </a:cubicBezTo>
                <a:cubicBezTo>
                  <a:pt x="26616" y="9390"/>
                  <a:pt x="26800" y="9337"/>
                  <a:pt x="26931" y="9232"/>
                </a:cubicBezTo>
                <a:cubicBezTo>
                  <a:pt x="27063" y="9127"/>
                  <a:pt x="27221" y="9048"/>
                  <a:pt x="27405" y="8995"/>
                </a:cubicBezTo>
                <a:cubicBezTo>
                  <a:pt x="27562" y="8943"/>
                  <a:pt x="27720" y="8864"/>
                  <a:pt x="27852" y="8759"/>
                </a:cubicBezTo>
                <a:cubicBezTo>
                  <a:pt x="27931" y="8680"/>
                  <a:pt x="28010" y="8627"/>
                  <a:pt x="28115" y="8601"/>
                </a:cubicBezTo>
                <a:cubicBezTo>
                  <a:pt x="28877" y="8311"/>
                  <a:pt x="29614" y="7970"/>
                  <a:pt x="30324" y="7601"/>
                </a:cubicBezTo>
                <a:cubicBezTo>
                  <a:pt x="30363" y="7549"/>
                  <a:pt x="30383" y="7522"/>
                  <a:pt x="30373" y="7522"/>
                </a:cubicBezTo>
                <a:cubicBezTo>
                  <a:pt x="30363" y="7522"/>
                  <a:pt x="30324" y="7549"/>
                  <a:pt x="30245" y="7601"/>
                </a:cubicBezTo>
                <a:cubicBezTo>
                  <a:pt x="30037" y="7723"/>
                  <a:pt x="29852" y="7798"/>
                  <a:pt x="29750" y="7798"/>
                </a:cubicBezTo>
                <a:cubicBezTo>
                  <a:pt x="29697" y="7798"/>
                  <a:pt x="29666" y="7778"/>
                  <a:pt x="29666" y="7733"/>
                </a:cubicBezTo>
                <a:cubicBezTo>
                  <a:pt x="29666" y="7708"/>
                  <a:pt x="29659" y="7697"/>
                  <a:pt x="29645" y="7697"/>
                </a:cubicBezTo>
                <a:cubicBezTo>
                  <a:pt x="29613" y="7697"/>
                  <a:pt x="29547" y="7755"/>
                  <a:pt x="29456" y="7864"/>
                </a:cubicBezTo>
                <a:cubicBezTo>
                  <a:pt x="29351" y="7996"/>
                  <a:pt x="29193" y="8075"/>
                  <a:pt x="29035" y="8127"/>
                </a:cubicBezTo>
                <a:cubicBezTo>
                  <a:pt x="28799" y="8127"/>
                  <a:pt x="28772" y="7996"/>
                  <a:pt x="28983" y="7943"/>
                </a:cubicBezTo>
                <a:cubicBezTo>
                  <a:pt x="29114" y="7891"/>
                  <a:pt x="29219" y="7812"/>
                  <a:pt x="29325" y="7707"/>
                </a:cubicBezTo>
                <a:cubicBezTo>
                  <a:pt x="29402" y="7629"/>
                  <a:pt x="29422" y="7581"/>
                  <a:pt x="29386" y="7581"/>
                </a:cubicBezTo>
                <a:cubicBezTo>
                  <a:pt x="29373" y="7581"/>
                  <a:pt x="29353" y="7587"/>
                  <a:pt x="29325" y="7601"/>
                </a:cubicBezTo>
                <a:cubicBezTo>
                  <a:pt x="29167" y="7707"/>
                  <a:pt x="28983" y="7759"/>
                  <a:pt x="28799" y="7812"/>
                </a:cubicBezTo>
                <a:cubicBezTo>
                  <a:pt x="28614" y="7864"/>
                  <a:pt x="28509" y="7917"/>
                  <a:pt x="28562" y="7917"/>
                </a:cubicBezTo>
                <a:cubicBezTo>
                  <a:pt x="28614" y="7917"/>
                  <a:pt x="28430" y="8022"/>
                  <a:pt x="28220" y="8101"/>
                </a:cubicBezTo>
                <a:cubicBezTo>
                  <a:pt x="28036" y="8180"/>
                  <a:pt x="27825" y="8285"/>
                  <a:pt x="27668" y="8417"/>
                </a:cubicBezTo>
                <a:cubicBezTo>
                  <a:pt x="27608" y="8491"/>
                  <a:pt x="27566" y="8523"/>
                  <a:pt x="27540" y="8523"/>
                </a:cubicBezTo>
                <a:cubicBezTo>
                  <a:pt x="27520" y="8523"/>
                  <a:pt x="27510" y="8504"/>
                  <a:pt x="27510" y="8469"/>
                </a:cubicBezTo>
                <a:cubicBezTo>
                  <a:pt x="27510" y="8434"/>
                  <a:pt x="27501" y="8417"/>
                  <a:pt x="27481" y="8417"/>
                </a:cubicBezTo>
                <a:cubicBezTo>
                  <a:pt x="27440" y="8417"/>
                  <a:pt x="27352" y="8487"/>
                  <a:pt x="27194" y="8627"/>
                </a:cubicBezTo>
                <a:cubicBezTo>
                  <a:pt x="26809" y="8954"/>
                  <a:pt x="26678" y="9056"/>
                  <a:pt x="26552" y="9056"/>
                </a:cubicBezTo>
                <a:cubicBezTo>
                  <a:pt x="26507" y="9056"/>
                  <a:pt x="26462" y="9043"/>
                  <a:pt x="26405" y="9022"/>
                </a:cubicBezTo>
                <a:cubicBezTo>
                  <a:pt x="26300" y="8969"/>
                  <a:pt x="26247" y="8916"/>
                  <a:pt x="26274" y="8890"/>
                </a:cubicBezTo>
                <a:cubicBezTo>
                  <a:pt x="26747" y="8574"/>
                  <a:pt x="27273" y="8285"/>
                  <a:pt x="27825" y="8075"/>
                </a:cubicBezTo>
                <a:cubicBezTo>
                  <a:pt x="28088" y="7996"/>
                  <a:pt x="28325" y="7864"/>
                  <a:pt x="28562" y="7733"/>
                </a:cubicBezTo>
                <a:cubicBezTo>
                  <a:pt x="29044" y="7426"/>
                  <a:pt x="29945" y="7083"/>
                  <a:pt x="30127" y="7083"/>
                </a:cubicBezTo>
                <a:cubicBezTo>
                  <a:pt x="30163" y="7083"/>
                  <a:pt x="30171" y="7097"/>
                  <a:pt x="30140" y="7128"/>
                </a:cubicBezTo>
                <a:cubicBezTo>
                  <a:pt x="30101" y="7166"/>
                  <a:pt x="30119" y="7191"/>
                  <a:pt x="30163" y="7191"/>
                </a:cubicBezTo>
                <a:cubicBezTo>
                  <a:pt x="30178" y="7191"/>
                  <a:pt x="30198" y="7188"/>
                  <a:pt x="30219" y="7181"/>
                </a:cubicBezTo>
                <a:cubicBezTo>
                  <a:pt x="30298" y="7181"/>
                  <a:pt x="30377" y="7128"/>
                  <a:pt x="30429" y="7049"/>
                </a:cubicBezTo>
                <a:cubicBezTo>
                  <a:pt x="30718" y="6760"/>
                  <a:pt x="31087" y="6549"/>
                  <a:pt x="31481" y="6418"/>
                </a:cubicBezTo>
                <a:cubicBezTo>
                  <a:pt x="31534" y="6418"/>
                  <a:pt x="31455" y="6523"/>
                  <a:pt x="31323" y="6628"/>
                </a:cubicBezTo>
                <a:lnTo>
                  <a:pt x="31060" y="6839"/>
                </a:lnTo>
                <a:lnTo>
                  <a:pt x="31429" y="6681"/>
                </a:lnTo>
                <a:cubicBezTo>
                  <a:pt x="31718" y="6576"/>
                  <a:pt x="31849" y="6497"/>
                  <a:pt x="31928" y="6313"/>
                </a:cubicBezTo>
                <a:cubicBezTo>
                  <a:pt x="32029" y="6111"/>
                  <a:pt x="32176" y="5987"/>
                  <a:pt x="32275" y="5987"/>
                </a:cubicBezTo>
                <a:cubicBezTo>
                  <a:pt x="32305" y="5987"/>
                  <a:pt x="32331" y="5999"/>
                  <a:pt x="32349" y="6023"/>
                </a:cubicBezTo>
                <a:cubicBezTo>
                  <a:pt x="32358" y="6028"/>
                  <a:pt x="32372" y="6030"/>
                  <a:pt x="32389" y="6030"/>
                </a:cubicBezTo>
                <a:cubicBezTo>
                  <a:pt x="32474" y="6030"/>
                  <a:pt x="32648" y="5979"/>
                  <a:pt x="32822" y="5892"/>
                </a:cubicBezTo>
                <a:cubicBezTo>
                  <a:pt x="33033" y="5787"/>
                  <a:pt x="33243" y="5734"/>
                  <a:pt x="33454" y="5708"/>
                </a:cubicBezTo>
                <a:cubicBezTo>
                  <a:pt x="33690" y="5655"/>
                  <a:pt x="33901" y="5550"/>
                  <a:pt x="34111" y="5392"/>
                </a:cubicBezTo>
                <a:cubicBezTo>
                  <a:pt x="34374" y="5234"/>
                  <a:pt x="34637" y="5077"/>
                  <a:pt x="34926" y="4945"/>
                </a:cubicBezTo>
                <a:cubicBezTo>
                  <a:pt x="35111" y="4866"/>
                  <a:pt x="35742" y="4577"/>
                  <a:pt x="36294" y="4314"/>
                </a:cubicBezTo>
                <a:cubicBezTo>
                  <a:pt x="36794" y="4077"/>
                  <a:pt x="37320" y="3867"/>
                  <a:pt x="37846" y="3683"/>
                </a:cubicBezTo>
                <a:cubicBezTo>
                  <a:pt x="38056" y="3630"/>
                  <a:pt x="38240" y="3551"/>
                  <a:pt x="38424" y="3472"/>
                </a:cubicBezTo>
                <a:cubicBezTo>
                  <a:pt x="38463" y="3434"/>
                  <a:pt x="38515" y="3409"/>
                  <a:pt x="38562" y="3409"/>
                </a:cubicBezTo>
                <a:cubicBezTo>
                  <a:pt x="38578" y="3409"/>
                  <a:pt x="38594" y="3413"/>
                  <a:pt x="38608" y="3420"/>
                </a:cubicBezTo>
                <a:cubicBezTo>
                  <a:pt x="38766" y="3367"/>
                  <a:pt x="38924" y="3288"/>
                  <a:pt x="39029" y="3183"/>
                </a:cubicBezTo>
                <a:cubicBezTo>
                  <a:pt x="39161" y="3078"/>
                  <a:pt x="39319" y="2999"/>
                  <a:pt x="39476" y="2973"/>
                </a:cubicBezTo>
                <a:cubicBezTo>
                  <a:pt x="39608" y="2946"/>
                  <a:pt x="39713" y="2894"/>
                  <a:pt x="39792" y="2815"/>
                </a:cubicBezTo>
                <a:cubicBezTo>
                  <a:pt x="39947" y="2690"/>
                  <a:pt x="40103" y="2635"/>
                  <a:pt x="40217" y="2635"/>
                </a:cubicBezTo>
                <a:cubicBezTo>
                  <a:pt x="40391" y="2635"/>
                  <a:pt x="40467" y="2765"/>
                  <a:pt x="40292" y="2973"/>
                </a:cubicBezTo>
                <a:cubicBezTo>
                  <a:pt x="40177" y="3110"/>
                  <a:pt x="40002" y="3188"/>
                  <a:pt x="39819" y="3188"/>
                </a:cubicBezTo>
                <a:cubicBezTo>
                  <a:pt x="39793" y="3188"/>
                  <a:pt x="39766" y="3186"/>
                  <a:pt x="39739" y="3183"/>
                </a:cubicBezTo>
                <a:cubicBezTo>
                  <a:pt x="39555" y="3183"/>
                  <a:pt x="39371" y="3262"/>
                  <a:pt x="39187" y="3367"/>
                </a:cubicBezTo>
                <a:cubicBezTo>
                  <a:pt x="39134" y="3420"/>
                  <a:pt x="39029" y="3472"/>
                  <a:pt x="38950" y="3472"/>
                </a:cubicBezTo>
                <a:cubicBezTo>
                  <a:pt x="38940" y="3471"/>
                  <a:pt x="38929" y="3470"/>
                  <a:pt x="38919" y="3470"/>
                </a:cubicBezTo>
                <a:cubicBezTo>
                  <a:pt x="38749" y="3470"/>
                  <a:pt x="38616" y="3661"/>
                  <a:pt x="38740" y="3735"/>
                </a:cubicBezTo>
                <a:cubicBezTo>
                  <a:pt x="38759" y="3749"/>
                  <a:pt x="38789" y="3756"/>
                  <a:pt x="38828" y="3756"/>
                </a:cubicBezTo>
                <a:cubicBezTo>
                  <a:pt x="39010" y="3756"/>
                  <a:pt x="39388" y="3614"/>
                  <a:pt x="39713" y="3420"/>
                </a:cubicBezTo>
                <a:cubicBezTo>
                  <a:pt x="40002" y="3288"/>
                  <a:pt x="40318" y="3183"/>
                  <a:pt x="40634" y="3104"/>
                </a:cubicBezTo>
                <a:cubicBezTo>
                  <a:pt x="40897" y="3025"/>
                  <a:pt x="41160" y="2920"/>
                  <a:pt x="41396" y="2788"/>
                </a:cubicBezTo>
                <a:cubicBezTo>
                  <a:pt x="41439" y="2767"/>
                  <a:pt x="41499" y="2729"/>
                  <a:pt x="41562" y="2729"/>
                </a:cubicBezTo>
                <a:cubicBezTo>
                  <a:pt x="41577" y="2729"/>
                  <a:pt x="41592" y="2731"/>
                  <a:pt x="41607" y="2736"/>
                </a:cubicBezTo>
                <a:cubicBezTo>
                  <a:pt x="41738" y="2710"/>
                  <a:pt x="41870" y="2683"/>
                  <a:pt x="42001" y="2604"/>
                </a:cubicBezTo>
                <a:cubicBezTo>
                  <a:pt x="42125" y="2555"/>
                  <a:pt x="42191" y="2528"/>
                  <a:pt x="42212" y="2528"/>
                </a:cubicBezTo>
                <a:cubicBezTo>
                  <a:pt x="42235" y="2528"/>
                  <a:pt x="42202" y="2561"/>
                  <a:pt x="42133" y="2631"/>
                </a:cubicBezTo>
                <a:cubicBezTo>
                  <a:pt x="42054" y="2710"/>
                  <a:pt x="42001" y="2815"/>
                  <a:pt x="42001" y="2867"/>
                </a:cubicBezTo>
                <a:cubicBezTo>
                  <a:pt x="42027" y="2946"/>
                  <a:pt x="41896" y="3051"/>
                  <a:pt x="41554" y="3236"/>
                </a:cubicBezTo>
                <a:cubicBezTo>
                  <a:pt x="41370" y="3341"/>
                  <a:pt x="41212" y="3446"/>
                  <a:pt x="41054" y="3577"/>
                </a:cubicBezTo>
                <a:cubicBezTo>
                  <a:pt x="41054" y="3604"/>
                  <a:pt x="40975" y="3656"/>
                  <a:pt x="40897" y="3656"/>
                </a:cubicBezTo>
                <a:cubicBezTo>
                  <a:pt x="40765" y="3683"/>
                  <a:pt x="40660" y="3735"/>
                  <a:pt x="40581" y="3814"/>
                </a:cubicBezTo>
                <a:cubicBezTo>
                  <a:pt x="40528" y="3893"/>
                  <a:pt x="40423" y="3946"/>
                  <a:pt x="40318" y="3946"/>
                </a:cubicBezTo>
                <a:cubicBezTo>
                  <a:pt x="40303" y="3938"/>
                  <a:pt x="40285" y="3935"/>
                  <a:pt x="40266" y="3935"/>
                </a:cubicBezTo>
                <a:cubicBezTo>
                  <a:pt x="40221" y="3935"/>
                  <a:pt x="40171" y="3953"/>
                  <a:pt x="40134" y="3972"/>
                </a:cubicBezTo>
                <a:cubicBezTo>
                  <a:pt x="40108" y="4025"/>
                  <a:pt x="40186" y="4077"/>
                  <a:pt x="40292" y="4103"/>
                </a:cubicBezTo>
                <a:cubicBezTo>
                  <a:pt x="40346" y="4117"/>
                  <a:pt x="40390" y="4124"/>
                  <a:pt x="40427" y="4124"/>
                </a:cubicBezTo>
                <a:cubicBezTo>
                  <a:pt x="40533" y="4124"/>
                  <a:pt x="40582" y="4069"/>
                  <a:pt x="40660" y="3972"/>
                </a:cubicBezTo>
                <a:cubicBezTo>
                  <a:pt x="40765" y="3814"/>
                  <a:pt x="40923" y="3709"/>
                  <a:pt x="41107" y="3683"/>
                </a:cubicBezTo>
                <a:cubicBezTo>
                  <a:pt x="41344" y="3630"/>
                  <a:pt x="41554" y="3551"/>
                  <a:pt x="41791" y="3446"/>
                </a:cubicBezTo>
                <a:cubicBezTo>
                  <a:pt x="42001" y="3341"/>
                  <a:pt x="42238" y="3262"/>
                  <a:pt x="42475" y="3183"/>
                </a:cubicBezTo>
                <a:cubicBezTo>
                  <a:pt x="43027" y="3025"/>
                  <a:pt x="43553" y="2815"/>
                  <a:pt x="44079" y="2552"/>
                </a:cubicBezTo>
                <a:cubicBezTo>
                  <a:pt x="44342" y="2420"/>
                  <a:pt x="44631" y="2289"/>
                  <a:pt x="44920" y="2236"/>
                </a:cubicBezTo>
                <a:cubicBezTo>
                  <a:pt x="44999" y="2236"/>
                  <a:pt x="45052" y="2210"/>
                  <a:pt x="45105" y="2157"/>
                </a:cubicBezTo>
                <a:cubicBezTo>
                  <a:pt x="45157" y="2078"/>
                  <a:pt x="45236" y="2052"/>
                  <a:pt x="45315" y="2052"/>
                </a:cubicBezTo>
                <a:cubicBezTo>
                  <a:pt x="45631" y="1999"/>
                  <a:pt x="45920" y="1868"/>
                  <a:pt x="46157" y="1658"/>
                </a:cubicBezTo>
                <a:cubicBezTo>
                  <a:pt x="46157" y="1647"/>
                  <a:pt x="46139" y="1640"/>
                  <a:pt x="46108" y="1640"/>
                </a:cubicBezTo>
                <a:cubicBezTo>
                  <a:pt x="46065" y="1640"/>
                  <a:pt x="45997" y="1653"/>
                  <a:pt x="45920" y="1684"/>
                </a:cubicBezTo>
                <a:cubicBezTo>
                  <a:pt x="45844" y="1706"/>
                  <a:pt x="45794" y="1718"/>
                  <a:pt x="45774" y="1718"/>
                </a:cubicBezTo>
                <a:cubicBezTo>
                  <a:pt x="45746" y="1718"/>
                  <a:pt x="45775" y="1693"/>
                  <a:pt x="45867" y="1631"/>
                </a:cubicBezTo>
                <a:cubicBezTo>
                  <a:pt x="45955" y="1561"/>
                  <a:pt x="46054" y="1526"/>
                  <a:pt x="46158" y="1526"/>
                </a:cubicBezTo>
                <a:cubicBezTo>
                  <a:pt x="46209" y="1526"/>
                  <a:pt x="46262" y="1535"/>
                  <a:pt x="46314" y="1552"/>
                </a:cubicBezTo>
                <a:cubicBezTo>
                  <a:pt x="46374" y="1559"/>
                  <a:pt x="46431" y="1562"/>
                  <a:pt x="46487" y="1562"/>
                </a:cubicBezTo>
                <a:cubicBezTo>
                  <a:pt x="46656" y="1562"/>
                  <a:pt x="46814" y="1533"/>
                  <a:pt x="46972" y="1473"/>
                </a:cubicBezTo>
                <a:cubicBezTo>
                  <a:pt x="47143" y="1417"/>
                  <a:pt x="47286" y="1373"/>
                  <a:pt x="47362" y="1373"/>
                </a:cubicBezTo>
                <a:cubicBezTo>
                  <a:pt x="47392" y="1373"/>
                  <a:pt x="47412" y="1380"/>
                  <a:pt x="47419" y="1395"/>
                </a:cubicBezTo>
                <a:cubicBezTo>
                  <a:pt x="47419" y="1405"/>
                  <a:pt x="47433" y="1412"/>
                  <a:pt x="47452" y="1412"/>
                </a:cubicBezTo>
                <a:cubicBezTo>
                  <a:pt x="47480" y="1412"/>
                  <a:pt x="47520" y="1399"/>
                  <a:pt x="47551" y="1368"/>
                </a:cubicBezTo>
                <a:cubicBezTo>
                  <a:pt x="47787" y="1210"/>
                  <a:pt x="48050" y="1079"/>
                  <a:pt x="48340" y="974"/>
                </a:cubicBezTo>
                <a:cubicBezTo>
                  <a:pt x="48629" y="869"/>
                  <a:pt x="48918" y="737"/>
                  <a:pt x="49181" y="553"/>
                </a:cubicBezTo>
                <a:cubicBezTo>
                  <a:pt x="49234" y="474"/>
                  <a:pt x="49339" y="448"/>
                  <a:pt x="49444" y="448"/>
                </a:cubicBezTo>
                <a:cubicBezTo>
                  <a:pt x="49472" y="455"/>
                  <a:pt x="49500" y="458"/>
                  <a:pt x="49528" y="458"/>
                </a:cubicBezTo>
                <a:cubicBezTo>
                  <a:pt x="49604" y="458"/>
                  <a:pt x="49676" y="434"/>
                  <a:pt x="49733" y="395"/>
                </a:cubicBezTo>
                <a:lnTo>
                  <a:pt x="49812" y="343"/>
                </a:lnTo>
                <a:lnTo>
                  <a:pt x="49339" y="369"/>
                </a:lnTo>
                <a:lnTo>
                  <a:pt x="48418" y="369"/>
                </a:lnTo>
                <a:lnTo>
                  <a:pt x="48340" y="448"/>
                </a:lnTo>
                <a:cubicBezTo>
                  <a:pt x="48287" y="527"/>
                  <a:pt x="48182" y="553"/>
                  <a:pt x="48103" y="553"/>
                </a:cubicBezTo>
                <a:cubicBezTo>
                  <a:pt x="48050" y="553"/>
                  <a:pt x="47971" y="553"/>
                  <a:pt x="47971" y="606"/>
                </a:cubicBezTo>
                <a:cubicBezTo>
                  <a:pt x="47971" y="658"/>
                  <a:pt x="48103" y="684"/>
                  <a:pt x="48234" y="711"/>
                </a:cubicBezTo>
                <a:cubicBezTo>
                  <a:pt x="48497" y="711"/>
                  <a:pt x="48497" y="737"/>
                  <a:pt x="48234" y="895"/>
                </a:cubicBezTo>
                <a:cubicBezTo>
                  <a:pt x="48024" y="1000"/>
                  <a:pt x="47814" y="1079"/>
                  <a:pt x="47577" y="1158"/>
                </a:cubicBezTo>
                <a:cubicBezTo>
                  <a:pt x="47366" y="1184"/>
                  <a:pt x="47182" y="1263"/>
                  <a:pt x="46998" y="1342"/>
                </a:cubicBezTo>
                <a:cubicBezTo>
                  <a:pt x="46901" y="1374"/>
                  <a:pt x="46803" y="1397"/>
                  <a:pt x="46706" y="1397"/>
                </a:cubicBezTo>
                <a:cubicBezTo>
                  <a:pt x="46645" y="1397"/>
                  <a:pt x="46585" y="1388"/>
                  <a:pt x="46525" y="1368"/>
                </a:cubicBezTo>
                <a:cubicBezTo>
                  <a:pt x="46288" y="1316"/>
                  <a:pt x="46288" y="1316"/>
                  <a:pt x="46762" y="921"/>
                </a:cubicBezTo>
                <a:cubicBezTo>
                  <a:pt x="47025" y="684"/>
                  <a:pt x="47366" y="500"/>
                  <a:pt x="47708" y="395"/>
                </a:cubicBezTo>
                <a:lnTo>
                  <a:pt x="47814" y="369"/>
                </a:lnTo>
                <a:cubicBezTo>
                  <a:pt x="44657" y="343"/>
                  <a:pt x="41501" y="343"/>
                  <a:pt x="38345" y="316"/>
                </a:cubicBezTo>
                <a:cubicBezTo>
                  <a:pt x="38293" y="369"/>
                  <a:pt x="38240" y="448"/>
                  <a:pt x="38161" y="500"/>
                </a:cubicBezTo>
                <a:cubicBezTo>
                  <a:pt x="37977" y="711"/>
                  <a:pt x="37714" y="842"/>
                  <a:pt x="37451" y="895"/>
                </a:cubicBezTo>
                <a:lnTo>
                  <a:pt x="37030" y="1000"/>
                </a:lnTo>
                <a:lnTo>
                  <a:pt x="37320" y="737"/>
                </a:lnTo>
                <a:cubicBezTo>
                  <a:pt x="37504" y="553"/>
                  <a:pt x="37714" y="421"/>
                  <a:pt x="37951" y="316"/>
                </a:cubicBezTo>
                <a:lnTo>
                  <a:pt x="36557" y="316"/>
                </a:lnTo>
                <a:cubicBezTo>
                  <a:pt x="36452" y="343"/>
                  <a:pt x="36373" y="395"/>
                  <a:pt x="36320" y="500"/>
                </a:cubicBezTo>
                <a:cubicBezTo>
                  <a:pt x="36304" y="533"/>
                  <a:pt x="36278" y="555"/>
                  <a:pt x="36241" y="555"/>
                </a:cubicBezTo>
                <a:cubicBezTo>
                  <a:pt x="36219" y="555"/>
                  <a:pt x="36193" y="547"/>
                  <a:pt x="36163" y="527"/>
                </a:cubicBezTo>
                <a:cubicBezTo>
                  <a:pt x="36142" y="513"/>
                  <a:pt x="36115" y="506"/>
                  <a:pt x="36081" y="506"/>
                </a:cubicBezTo>
                <a:cubicBezTo>
                  <a:pt x="35983" y="506"/>
                  <a:pt x="35832" y="561"/>
                  <a:pt x="35637" y="658"/>
                </a:cubicBezTo>
                <a:cubicBezTo>
                  <a:pt x="35374" y="816"/>
                  <a:pt x="35137" y="947"/>
                  <a:pt x="35005" y="1000"/>
                </a:cubicBezTo>
                <a:cubicBezTo>
                  <a:pt x="34874" y="1053"/>
                  <a:pt x="34769" y="1158"/>
                  <a:pt x="34769" y="1184"/>
                </a:cubicBezTo>
                <a:cubicBezTo>
                  <a:pt x="34769" y="1237"/>
                  <a:pt x="34532" y="1342"/>
                  <a:pt x="34243" y="1395"/>
                </a:cubicBezTo>
                <a:cubicBezTo>
                  <a:pt x="33953" y="1447"/>
                  <a:pt x="33690" y="1579"/>
                  <a:pt x="33454" y="1763"/>
                </a:cubicBezTo>
                <a:cubicBezTo>
                  <a:pt x="33348" y="1868"/>
                  <a:pt x="33191" y="1947"/>
                  <a:pt x="33059" y="1973"/>
                </a:cubicBezTo>
                <a:cubicBezTo>
                  <a:pt x="32954" y="1973"/>
                  <a:pt x="32822" y="1973"/>
                  <a:pt x="32717" y="1999"/>
                </a:cubicBezTo>
                <a:cubicBezTo>
                  <a:pt x="32694" y="2004"/>
                  <a:pt x="32676" y="2006"/>
                  <a:pt x="32662" y="2006"/>
                </a:cubicBezTo>
                <a:cubicBezTo>
                  <a:pt x="32497" y="2006"/>
                  <a:pt x="32917" y="1730"/>
                  <a:pt x="33717" y="1342"/>
                </a:cubicBezTo>
                <a:cubicBezTo>
                  <a:pt x="34328" y="1036"/>
                  <a:pt x="34450" y="966"/>
                  <a:pt x="34354" y="966"/>
                </a:cubicBezTo>
                <a:cubicBezTo>
                  <a:pt x="34334" y="966"/>
                  <a:pt x="34305" y="969"/>
                  <a:pt x="34269" y="974"/>
                </a:cubicBezTo>
                <a:cubicBezTo>
                  <a:pt x="34254" y="976"/>
                  <a:pt x="34241" y="977"/>
                  <a:pt x="34230" y="977"/>
                </a:cubicBezTo>
                <a:cubicBezTo>
                  <a:pt x="34091" y="977"/>
                  <a:pt x="34311" y="821"/>
                  <a:pt x="34848" y="553"/>
                </a:cubicBezTo>
                <a:cubicBezTo>
                  <a:pt x="35032" y="448"/>
                  <a:pt x="35216" y="369"/>
                  <a:pt x="35400" y="316"/>
                </a:cubicBezTo>
                <a:cubicBezTo>
                  <a:pt x="31928" y="290"/>
                  <a:pt x="28457" y="237"/>
                  <a:pt x="24985" y="211"/>
                </a:cubicBezTo>
                <a:cubicBezTo>
                  <a:pt x="24947" y="250"/>
                  <a:pt x="24894" y="274"/>
                  <a:pt x="24858" y="274"/>
                </a:cubicBezTo>
                <a:cubicBezTo>
                  <a:pt x="24845" y="274"/>
                  <a:pt x="24834" y="271"/>
                  <a:pt x="24827" y="264"/>
                </a:cubicBezTo>
                <a:cubicBezTo>
                  <a:pt x="24820" y="257"/>
                  <a:pt x="24808" y="253"/>
                  <a:pt x="24791" y="253"/>
                </a:cubicBezTo>
                <a:cubicBezTo>
                  <a:pt x="24745" y="253"/>
                  <a:pt x="24668" y="278"/>
                  <a:pt x="24591" y="316"/>
                </a:cubicBezTo>
                <a:cubicBezTo>
                  <a:pt x="24544" y="347"/>
                  <a:pt x="24480" y="360"/>
                  <a:pt x="24419" y="360"/>
                </a:cubicBezTo>
                <a:cubicBezTo>
                  <a:pt x="24376" y="360"/>
                  <a:pt x="24334" y="353"/>
                  <a:pt x="24301" y="343"/>
                </a:cubicBezTo>
                <a:cubicBezTo>
                  <a:pt x="24273" y="324"/>
                  <a:pt x="24242" y="315"/>
                  <a:pt x="24211" y="315"/>
                </a:cubicBezTo>
                <a:cubicBezTo>
                  <a:pt x="24154" y="315"/>
                  <a:pt x="24099" y="344"/>
                  <a:pt x="24065" y="395"/>
                </a:cubicBezTo>
                <a:cubicBezTo>
                  <a:pt x="23933" y="474"/>
                  <a:pt x="23802" y="553"/>
                  <a:pt x="23644" y="632"/>
                </a:cubicBezTo>
                <a:cubicBezTo>
                  <a:pt x="23519" y="677"/>
                  <a:pt x="23448" y="703"/>
                  <a:pt x="23404" y="703"/>
                </a:cubicBezTo>
                <a:cubicBezTo>
                  <a:pt x="23345" y="703"/>
                  <a:pt x="23332" y="658"/>
                  <a:pt x="23302" y="553"/>
                </a:cubicBezTo>
                <a:cubicBezTo>
                  <a:pt x="23259" y="439"/>
                  <a:pt x="23232" y="394"/>
                  <a:pt x="23190" y="394"/>
                </a:cubicBezTo>
                <a:cubicBezTo>
                  <a:pt x="23156" y="394"/>
                  <a:pt x="23111" y="426"/>
                  <a:pt x="23039" y="474"/>
                </a:cubicBezTo>
                <a:cubicBezTo>
                  <a:pt x="22934" y="527"/>
                  <a:pt x="22881" y="606"/>
                  <a:pt x="22934" y="632"/>
                </a:cubicBezTo>
                <a:cubicBezTo>
                  <a:pt x="22960" y="658"/>
                  <a:pt x="22986" y="711"/>
                  <a:pt x="22960" y="763"/>
                </a:cubicBezTo>
                <a:cubicBezTo>
                  <a:pt x="22923" y="782"/>
                  <a:pt x="22886" y="801"/>
                  <a:pt x="22858" y="801"/>
                </a:cubicBezTo>
                <a:cubicBezTo>
                  <a:pt x="22846" y="801"/>
                  <a:pt x="22836" y="797"/>
                  <a:pt x="22828" y="790"/>
                </a:cubicBezTo>
                <a:cubicBezTo>
                  <a:pt x="22824" y="781"/>
                  <a:pt x="22815" y="778"/>
                  <a:pt x="22802" y="778"/>
                </a:cubicBezTo>
                <a:cubicBezTo>
                  <a:pt x="22729" y="778"/>
                  <a:pt x="22533" y="889"/>
                  <a:pt x="22355" y="1000"/>
                </a:cubicBezTo>
                <a:cubicBezTo>
                  <a:pt x="21750" y="1411"/>
                  <a:pt x="21435" y="1556"/>
                  <a:pt x="21286" y="1556"/>
                </a:cubicBezTo>
                <a:cubicBezTo>
                  <a:pt x="21273" y="1556"/>
                  <a:pt x="21261" y="1554"/>
                  <a:pt x="21250" y="1552"/>
                </a:cubicBezTo>
                <a:cubicBezTo>
                  <a:pt x="21093" y="1552"/>
                  <a:pt x="20961" y="1579"/>
                  <a:pt x="20830" y="1684"/>
                </a:cubicBezTo>
                <a:cubicBezTo>
                  <a:pt x="20672" y="1789"/>
                  <a:pt x="20619" y="1842"/>
                  <a:pt x="20724" y="1842"/>
                </a:cubicBezTo>
                <a:cubicBezTo>
                  <a:pt x="20743" y="1837"/>
                  <a:pt x="20759" y="1835"/>
                  <a:pt x="20773" y="1835"/>
                </a:cubicBezTo>
                <a:cubicBezTo>
                  <a:pt x="20837" y="1835"/>
                  <a:pt x="20851" y="1882"/>
                  <a:pt x="20830" y="1947"/>
                </a:cubicBezTo>
                <a:cubicBezTo>
                  <a:pt x="20803" y="1999"/>
                  <a:pt x="20751" y="2026"/>
                  <a:pt x="20698" y="2026"/>
                </a:cubicBezTo>
                <a:cubicBezTo>
                  <a:pt x="20641" y="2001"/>
                  <a:pt x="20582" y="1989"/>
                  <a:pt x="20524" y="1989"/>
                </a:cubicBezTo>
                <a:cubicBezTo>
                  <a:pt x="20394" y="1989"/>
                  <a:pt x="20271" y="2048"/>
                  <a:pt x="20198" y="2157"/>
                </a:cubicBezTo>
                <a:cubicBezTo>
                  <a:pt x="20041" y="2315"/>
                  <a:pt x="19857" y="2473"/>
                  <a:pt x="19672" y="2578"/>
                </a:cubicBezTo>
                <a:cubicBezTo>
                  <a:pt x="19466" y="2699"/>
                  <a:pt x="19361" y="2751"/>
                  <a:pt x="19298" y="2751"/>
                </a:cubicBezTo>
                <a:cubicBezTo>
                  <a:pt x="19265" y="2751"/>
                  <a:pt x="19244" y="2737"/>
                  <a:pt x="19225" y="2710"/>
                </a:cubicBezTo>
                <a:cubicBezTo>
                  <a:pt x="19192" y="2659"/>
                  <a:pt x="19159" y="2641"/>
                  <a:pt x="19132" y="2641"/>
                </a:cubicBezTo>
                <a:cubicBezTo>
                  <a:pt x="19117" y="2641"/>
                  <a:pt x="19103" y="2647"/>
                  <a:pt x="19094" y="2657"/>
                </a:cubicBezTo>
                <a:cubicBezTo>
                  <a:pt x="19080" y="2671"/>
                  <a:pt x="19066" y="2678"/>
                  <a:pt x="19052" y="2678"/>
                </a:cubicBezTo>
                <a:cubicBezTo>
                  <a:pt x="19013" y="2678"/>
                  <a:pt x="18975" y="2629"/>
                  <a:pt x="18936" y="2552"/>
                </a:cubicBezTo>
                <a:cubicBezTo>
                  <a:pt x="18831" y="2368"/>
                  <a:pt x="18910" y="2236"/>
                  <a:pt x="19252" y="2052"/>
                </a:cubicBezTo>
                <a:cubicBezTo>
                  <a:pt x="19383" y="1999"/>
                  <a:pt x="19594" y="1868"/>
                  <a:pt x="19672" y="1789"/>
                </a:cubicBezTo>
                <a:cubicBezTo>
                  <a:pt x="19737" y="1746"/>
                  <a:pt x="19854" y="1703"/>
                  <a:pt x="19909" y="1703"/>
                </a:cubicBezTo>
                <a:cubicBezTo>
                  <a:pt x="19921" y="1703"/>
                  <a:pt x="19931" y="1705"/>
                  <a:pt x="19935" y="1710"/>
                </a:cubicBezTo>
                <a:cubicBezTo>
                  <a:pt x="19951" y="1726"/>
                  <a:pt x="19969" y="1732"/>
                  <a:pt x="19987" y="1732"/>
                </a:cubicBezTo>
                <a:cubicBezTo>
                  <a:pt x="20032" y="1732"/>
                  <a:pt x="20082" y="1695"/>
                  <a:pt x="20120" y="1658"/>
                </a:cubicBezTo>
                <a:cubicBezTo>
                  <a:pt x="20198" y="1579"/>
                  <a:pt x="20330" y="1526"/>
                  <a:pt x="20435" y="1500"/>
                </a:cubicBezTo>
                <a:cubicBezTo>
                  <a:pt x="20540" y="1500"/>
                  <a:pt x="20646" y="1447"/>
                  <a:pt x="20672" y="1395"/>
                </a:cubicBezTo>
                <a:cubicBezTo>
                  <a:pt x="20696" y="1275"/>
                  <a:pt x="21265" y="937"/>
                  <a:pt x="21406" y="937"/>
                </a:cubicBezTo>
                <a:cubicBezTo>
                  <a:pt x="21420" y="937"/>
                  <a:pt x="21430" y="940"/>
                  <a:pt x="21435" y="947"/>
                </a:cubicBezTo>
                <a:cubicBezTo>
                  <a:pt x="21442" y="978"/>
                  <a:pt x="21454" y="991"/>
                  <a:pt x="21470" y="991"/>
                </a:cubicBezTo>
                <a:cubicBezTo>
                  <a:pt x="21507" y="991"/>
                  <a:pt x="21563" y="917"/>
                  <a:pt x="21619" y="842"/>
                </a:cubicBezTo>
                <a:cubicBezTo>
                  <a:pt x="21750" y="711"/>
                  <a:pt x="21934" y="606"/>
                  <a:pt x="22118" y="553"/>
                </a:cubicBezTo>
                <a:cubicBezTo>
                  <a:pt x="22408" y="448"/>
                  <a:pt x="22671" y="316"/>
                  <a:pt x="22934" y="185"/>
                </a:cubicBezTo>
                <a:lnTo>
                  <a:pt x="20672" y="158"/>
                </a:lnTo>
                <a:lnTo>
                  <a:pt x="20514" y="211"/>
                </a:lnTo>
                <a:lnTo>
                  <a:pt x="20593" y="158"/>
                </a:lnTo>
                <a:lnTo>
                  <a:pt x="20461" y="158"/>
                </a:lnTo>
                <a:cubicBezTo>
                  <a:pt x="20435" y="211"/>
                  <a:pt x="20409" y="237"/>
                  <a:pt x="20383" y="290"/>
                </a:cubicBezTo>
                <a:cubicBezTo>
                  <a:pt x="20298" y="481"/>
                  <a:pt x="20247" y="535"/>
                  <a:pt x="20093" y="535"/>
                </a:cubicBezTo>
                <a:cubicBezTo>
                  <a:pt x="20056" y="535"/>
                  <a:pt x="20013" y="532"/>
                  <a:pt x="19962" y="527"/>
                </a:cubicBezTo>
                <a:cubicBezTo>
                  <a:pt x="19778" y="527"/>
                  <a:pt x="19699" y="474"/>
                  <a:pt x="19778" y="448"/>
                </a:cubicBezTo>
                <a:cubicBezTo>
                  <a:pt x="19870" y="395"/>
                  <a:pt x="19863" y="369"/>
                  <a:pt x="19801" y="369"/>
                </a:cubicBezTo>
                <a:cubicBezTo>
                  <a:pt x="19738" y="369"/>
                  <a:pt x="19620" y="395"/>
                  <a:pt x="19488" y="448"/>
                </a:cubicBezTo>
                <a:cubicBezTo>
                  <a:pt x="19406" y="471"/>
                  <a:pt x="19355" y="484"/>
                  <a:pt x="19331" y="484"/>
                </a:cubicBezTo>
                <a:cubicBezTo>
                  <a:pt x="19302" y="484"/>
                  <a:pt x="19313" y="465"/>
                  <a:pt x="19357" y="421"/>
                </a:cubicBezTo>
                <a:cubicBezTo>
                  <a:pt x="19403" y="376"/>
                  <a:pt x="19413" y="347"/>
                  <a:pt x="19367" y="347"/>
                </a:cubicBezTo>
                <a:cubicBezTo>
                  <a:pt x="19334" y="347"/>
                  <a:pt x="19272" y="362"/>
                  <a:pt x="19173" y="395"/>
                </a:cubicBezTo>
                <a:cubicBezTo>
                  <a:pt x="19041" y="448"/>
                  <a:pt x="18910" y="527"/>
                  <a:pt x="18883" y="579"/>
                </a:cubicBezTo>
                <a:cubicBezTo>
                  <a:pt x="18831" y="658"/>
                  <a:pt x="18752" y="737"/>
                  <a:pt x="18673" y="763"/>
                </a:cubicBezTo>
                <a:cubicBezTo>
                  <a:pt x="18594" y="803"/>
                  <a:pt x="18548" y="822"/>
                  <a:pt x="18528" y="822"/>
                </a:cubicBezTo>
                <a:cubicBezTo>
                  <a:pt x="18509" y="822"/>
                  <a:pt x="18515" y="803"/>
                  <a:pt x="18542" y="763"/>
                </a:cubicBezTo>
                <a:cubicBezTo>
                  <a:pt x="18560" y="745"/>
                  <a:pt x="18559" y="736"/>
                  <a:pt x="18539" y="736"/>
                </a:cubicBezTo>
                <a:cubicBezTo>
                  <a:pt x="18503" y="736"/>
                  <a:pt x="18405" y="765"/>
                  <a:pt x="18252" y="816"/>
                </a:cubicBezTo>
                <a:cubicBezTo>
                  <a:pt x="18121" y="869"/>
                  <a:pt x="17963" y="895"/>
                  <a:pt x="17805" y="895"/>
                </a:cubicBezTo>
                <a:cubicBezTo>
                  <a:pt x="17798" y="880"/>
                  <a:pt x="17788" y="874"/>
                  <a:pt x="17778" y="874"/>
                </a:cubicBezTo>
                <a:cubicBezTo>
                  <a:pt x="17752" y="874"/>
                  <a:pt x="17719" y="917"/>
                  <a:pt x="17700" y="974"/>
                </a:cubicBezTo>
                <a:cubicBezTo>
                  <a:pt x="17674" y="1053"/>
                  <a:pt x="17568" y="1105"/>
                  <a:pt x="17384" y="1132"/>
                </a:cubicBezTo>
                <a:cubicBezTo>
                  <a:pt x="17227" y="1132"/>
                  <a:pt x="17095" y="1184"/>
                  <a:pt x="16990" y="1263"/>
                </a:cubicBezTo>
                <a:cubicBezTo>
                  <a:pt x="16951" y="1302"/>
                  <a:pt x="16885" y="1326"/>
                  <a:pt x="16821" y="1326"/>
                </a:cubicBezTo>
                <a:cubicBezTo>
                  <a:pt x="16797" y="1326"/>
                  <a:pt x="16774" y="1323"/>
                  <a:pt x="16753" y="1316"/>
                </a:cubicBezTo>
                <a:cubicBezTo>
                  <a:pt x="16723" y="1300"/>
                  <a:pt x="16699" y="1292"/>
                  <a:pt x="16679" y="1292"/>
                </a:cubicBezTo>
                <a:cubicBezTo>
                  <a:pt x="16630" y="1292"/>
                  <a:pt x="16606" y="1343"/>
                  <a:pt x="16569" y="1473"/>
                </a:cubicBezTo>
                <a:cubicBezTo>
                  <a:pt x="16538" y="1581"/>
                  <a:pt x="16517" y="1634"/>
                  <a:pt x="16488" y="1634"/>
                </a:cubicBezTo>
                <a:cubicBezTo>
                  <a:pt x="16468" y="1634"/>
                  <a:pt x="16444" y="1607"/>
                  <a:pt x="16411" y="1552"/>
                </a:cubicBezTo>
                <a:cubicBezTo>
                  <a:pt x="16355" y="1496"/>
                  <a:pt x="16321" y="1470"/>
                  <a:pt x="16286" y="1470"/>
                </a:cubicBezTo>
                <a:cubicBezTo>
                  <a:pt x="16255" y="1470"/>
                  <a:pt x="16223" y="1489"/>
                  <a:pt x="16175" y="1526"/>
                </a:cubicBezTo>
                <a:cubicBezTo>
                  <a:pt x="16095" y="1583"/>
                  <a:pt x="16020" y="1610"/>
                  <a:pt x="15968" y="1610"/>
                </a:cubicBezTo>
                <a:cubicBezTo>
                  <a:pt x="15898" y="1610"/>
                  <a:pt x="15867" y="1563"/>
                  <a:pt x="15912" y="1473"/>
                </a:cubicBezTo>
                <a:cubicBezTo>
                  <a:pt x="15964" y="1237"/>
                  <a:pt x="16148" y="1079"/>
                  <a:pt x="16385" y="1053"/>
                </a:cubicBezTo>
                <a:cubicBezTo>
                  <a:pt x="16490" y="1000"/>
                  <a:pt x="16595" y="895"/>
                  <a:pt x="16701" y="816"/>
                </a:cubicBezTo>
                <a:cubicBezTo>
                  <a:pt x="16735" y="765"/>
                  <a:pt x="16790" y="736"/>
                  <a:pt x="16847" y="736"/>
                </a:cubicBezTo>
                <a:cubicBezTo>
                  <a:pt x="16878" y="736"/>
                  <a:pt x="16909" y="745"/>
                  <a:pt x="16937" y="763"/>
                </a:cubicBezTo>
                <a:cubicBezTo>
                  <a:pt x="16959" y="766"/>
                  <a:pt x="16980" y="767"/>
                  <a:pt x="17002" y="767"/>
                </a:cubicBezTo>
                <a:cubicBezTo>
                  <a:pt x="17195" y="767"/>
                  <a:pt x="17395" y="666"/>
                  <a:pt x="17490" y="500"/>
                </a:cubicBezTo>
                <a:cubicBezTo>
                  <a:pt x="17700" y="316"/>
                  <a:pt x="17963" y="185"/>
                  <a:pt x="18226" y="106"/>
                </a:cubicBezTo>
                <a:lnTo>
                  <a:pt x="17621" y="106"/>
                </a:lnTo>
                <a:cubicBezTo>
                  <a:pt x="17621" y="132"/>
                  <a:pt x="17568" y="185"/>
                  <a:pt x="17516" y="185"/>
                </a:cubicBezTo>
                <a:cubicBezTo>
                  <a:pt x="17437" y="185"/>
                  <a:pt x="17411" y="132"/>
                  <a:pt x="17463" y="106"/>
                </a:cubicBezTo>
                <a:lnTo>
                  <a:pt x="17174" y="106"/>
                </a:lnTo>
                <a:cubicBezTo>
                  <a:pt x="17139" y="176"/>
                  <a:pt x="17104" y="211"/>
                  <a:pt x="17069" y="211"/>
                </a:cubicBezTo>
                <a:cubicBezTo>
                  <a:pt x="17051" y="211"/>
                  <a:pt x="17034" y="202"/>
                  <a:pt x="17016" y="185"/>
                </a:cubicBezTo>
                <a:cubicBezTo>
                  <a:pt x="16995" y="171"/>
                  <a:pt x="16974" y="164"/>
                  <a:pt x="16953" y="164"/>
                </a:cubicBezTo>
                <a:cubicBezTo>
                  <a:pt x="16895" y="164"/>
                  <a:pt x="16837" y="213"/>
                  <a:pt x="16779" y="290"/>
                </a:cubicBezTo>
                <a:cubicBezTo>
                  <a:pt x="16614" y="479"/>
                  <a:pt x="15937" y="775"/>
                  <a:pt x="15707" y="775"/>
                </a:cubicBezTo>
                <a:cubicBezTo>
                  <a:pt x="15682" y="775"/>
                  <a:pt x="15662" y="771"/>
                  <a:pt x="15649" y="763"/>
                </a:cubicBezTo>
                <a:cubicBezTo>
                  <a:pt x="15547" y="662"/>
                  <a:pt x="15862" y="315"/>
                  <a:pt x="16050" y="315"/>
                </a:cubicBezTo>
                <a:cubicBezTo>
                  <a:pt x="16057" y="315"/>
                  <a:pt x="16063" y="315"/>
                  <a:pt x="16069" y="316"/>
                </a:cubicBezTo>
                <a:cubicBezTo>
                  <a:pt x="16280" y="264"/>
                  <a:pt x="16464" y="185"/>
                  <a:pt x="16648" y="80"/>
                </a:cubicBezTo>
                <a:lnTo>
                  <a:pt x="1046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5"/>
          <p:cNvSpPr/>
          <p:nvPr/>
        </p:nvSpPr>
        <p:spPr>
          <a:xfrm rot="5400000" flipH="1">
            <a:off x="7040932" y="3050738"/>
            <a:ext cx="2410932" cy="1812599"/>
          </a:xfrm>
          <a:custGeom>
            <a:avLst/>
            <a:gdLst/>
            <a:ahLst/>
            <a:cxnLst/>
            <a:rect l="l" t="t" r="r" b="b"/>
            <a:pathLst>
              <a:path w="43554" h="32745" extrusionOk="0">
                <a:moveTo>
                  <a:pt x="29832" y="4615"/>
                </a:moveTo>
                <a:cubicBezTo>
                  <a:pt x="30073" y="4615"/>
                  <a:pt x="29871" y="4820"/>
                  <a:pt x="30009" y="4866"/>
                </a:cubicBezTo>
                <a:cubicBezTo>
                  <a:pt x="29760" y="4911"/>
                  <a:pt x="29612" y="4929"/>
                  <a:pt x="29530" y="4929"/>
                </a:cubicBezTo>
                <a:cubicBezTo>
                  <a:pt x="29274" y="4929"/>
                  <a:pt x="29667" y="4749"/>
                  <a:pt x="29667" y="4630"/>
                </a:cubicBezTo>
                <a:lnTo>
                  <a:pt x="29693" y="4630"/>
                </a:lnTo>
                <a:cubicBezTo>
                  <a:pt x="29751" y="4619"/>
                  <a:pt x="29796" y="4615"/>
                  <a:pt x="29832" y="4615"/>
                </a:cubicBezTo>
                <a:close/>
                <a:moveTo>
                  <a:pt x="34397" y="4696"/>
                </a:moveTo>
                <a:cubicBezTo>
                  <a:pt x="34574" y="4696"/>
                  <a:pt x="34562" y="4792"/>
                  <a:pt x="34716" y="4814"/>
                </a:cubicBezTo>
                <a:cubicBezTo>
                  <a:pt x="34374" y="4893"/>
                  <a:pt x="34322" y="4972"/>
                  <a:pt x="33954" y="5077"/>
                </a:cubicBezTo>
                <a:cubicBezTo>
                  <a:pt x="33678" y="4951"/>
                  <a:pt x="34407" y="4802"/>
                  <a:pt x="34246" y="4697"/>
                </a:cubicBezTo>
                <a:lnTo>
                  <a:pt x="34246" y="4697"/>
                </a:lnTo>
                <a:lnTo>
                  <a:pt x="34269" y="4709"/>
                </a:lnTo>
                <a:cubicBezTo>
                  <a:pt x="34321" y="4700"/>
                  <a:pt x="34363" y="4696"/>
                  <a:pt x="34397" y="4696"/>
                </a:cubicBezTo>
                <a:close/>
                <a:moveTo>
                  <a:pt x="32306" y="3208"/>
                </a:moveTo>
                <a:cubicBezTo>
                  <a:pt x="33257" y="3208"/>
                  <a:pt x="32346" y="4051"/>
                  <a:pt x="33308" y="4051"/>
                </a:cubicBezTo>
                <a:cubicBezTo>
                  <a:pt x="33321" y="4051"/>
                  <a:pt x="33335" y="4051"/>
                  <a:pt x="33349" y="4051"/>
                </a:cubicBezTo>
                <a:lnTo>
                  <a:pt x="33349" y="4051"/>
                </a:lnTo>
                <a:cubicBezTo>
                  <a:pt x="33007" y="4630"/>
                  <a:pt x="33270" y="4972"/>
                  <a:pt x="33191" y="5498"/>
                </a:cubicBezTo>
                <a:cubicBezTo>
                  <a:pt x="33559" y="5392"/>
                  <a:pt x="33270" y="5340"/>
                  <a:pt x="33533" y="5235"/>
                </a:cubicBezTo>
                <a:cubicBezTo>
                  <a:pt x="33664" y="5200"/>
                  <a:pt x="33759" y="5186"/>
                  <a:pt x="33822" y="5186"/>
                </a:cubicBezTo>
                <a:cubicBezTo>
                  <a:pt x="34049" y="5186"/>
                  <a:pt x="33854" y="5374"/>
                  <a:pt x="33401" y="5498"/>
                </a:cubicBezTo>
                <a:cubicBezTo>
                  <a:pt x="33901" y="5498"/>
                  <a:pt x="34374" y="5392"/>
                  <a:pt x="34822" y="5208"/>
                </a:cubicBezTo>
                <a:lnTo>
                  <a:pt x="34822" y="5208"/>
                </a:lnTo>
                <a:cubicBezTo>
                  <a:pt x="34124" y="5572"/>
                  <a:pt x="33531" y="5742"/>
                  <a:pt x="33153" y="5742"/>
                </a:cubicBezTo>
                <a:cubicBezTo>
                  <a:pt x="32847" y="5742"/>
                  <a:pt x="32682" y="5630"/>
                  <a:pt x="32718" y="5419"/>
                </a:cubicBezTo>
                <a:lnTo>
                  <a:pt x="32718" y="5419"/>
                </a:lnTo>
                <a:cubicBezTo>
                  <a:pt x="32455" y="5524"/>
                  <a:pt x="32481" y="5603"/>
                  <a:pt x="32402" y="5708"/>
                </a:cubicBezTo>
                <a:cubicBezTo>
                  <a:pt x="32260" y="5751"/>
                  <a:pt x="32173" y="5767"/>
                  <a:pt x="32117" y="5767"/>
                </a:cubicBezTo>
                <a:cubicBezTo>
                  <a:pt x="31971" y="5767"/>
                  <a:pt x="32040" y="5660"/>
                  <a:pt x="31895" y="5660"/>
                </a:cubicBezTo>
                <a:cubicBezTo>
                  <a:pt x="31859" y="5660"/>
                  <a:pt x="31811" y="5666"/>
                  <a:pt x="31744" y="5682"/>
                </a:cubicBezTo>
                <a:cubicBezTo>
                  <a:pt x="31981" y="5576"/>
                  <a:pt x="32244" y="5471"/>
                  <a:pt x="32507" y="5419"/>
                </a:cubicBezTo>
                <a:cubicBezTo>
                  <a:pt x="32218" y="5103"/>
                  <a:pt x="32113" y="5103"/>
                  <a:pt x="31876" y="4787"/>
                </a:cubicBezTo>
                <a:cubicBezTo>
                  <a:pt x="32612" y="4524"/>
                  <a:pt x="31823" y="4577"/>
                  <a:pt x="32560" y="4314"/>
                </a:cubicBezTo>
                <a:cubicBezTo>
                  <a:pt x="32541" y="4309"/>
                  <a:pt x="32522" y="4307"/>
                  <a:pt x="32503" y="4307"/>
                </a:cubicBezTo>
                <a:cubicBezTo>
                  <a:pt x="32314" y="4307"/>
                  <a:pt x="32132" y="4524"/>
                  <a:pt x="31797" y="4524"/>
                </a:cubicBezTo>
                <a:cubicBezTo>
                  <a:pt x="31850" y="4209"/>
                  <a:pt x="32402" y="4104"/>
                  <a:pt x="31981" y="3893"/>
                </a:cubicBezTo>
                <a:lnTo>
                  <a:pt x="31981" y="3893"/>
                </a:lnTo>
                <a:cubicBezTo>
                  <a:pt x="31429" y="4051"/>
                  <a:pt x="32323" y="4077"/>
                  <a:pt x="31481" y="4235"/>
                </a:cubicBezTo>
                <a:cubicBezTo>
                  <a:pt x="31718" y="3998"/>
                  <a:pt x="31508" y="3920"/>
                  <a:pt x="31113" y="3867"/>
                </a:cubicBezTo>
                <a:cubicBezTo>
                  <a:pt x="31429" y="3762"/>
                  <a:pt x="31771" y="3683"/>
                  <a:pt x="32086" y="3630"/>
                </a:cubicBezTo>
                <a:cubicBezTo>
                  <a:pt x="32096" y="3593"/>
                  <a:pt x="32059" y="3575"/>
                  <a:pt x="31985" y="3575"/>
                </a:cubicBezTo>
                <a:cubicBezTo>
                  <a:pt x="31851" y="3575"/>
                  <a:pt x="31594" y="3634"/>
                  <a:pt x="31271" y="3735"/>
                </a:cubicBezTo>
                <a:cubicBezTo>
                  <a:pt x="30982" y="3604"/>
                  <a:pt x="31560" y="3420"/>
                  <a:pt x="31955" y="3236"/>
                </a:cubicBezTo>
                <a:cubicBezTo>
                  <a:pt x="32094" y="3217"/>
                  <a:pt x="32209" y="3208"/>
                  <a:pt x="32306" y="3208"/>
                </a:cubicBezTo>
                <a:close/>
                <a:moveTo>
                  <a:pt x="28564" y="5813"/>
                </a:moveTo>
                <a:cubicBezTo>
                  <a:pt x="28706" y="5813"/>
                  <a:pt x="28224" y="6030"/>
                  <a:pt x="28483" y="6050"/>
                </a:cubicBezTo>
                <a:cubicBezTo>
                  <a:pt x="28368" y="6066"/>
                  <a:pt x="28281" y="6074"/>
                  <a:pt x="28217" y="6074"/>
                </a:cubicBezTo>
                <a:cubicBezTo>
                  <a:pt x="27976" y="6074"/>
                  <a:pt x="28064" y="5970"/>
                  <a:pt x="28168" y="5866"/>
                </a:cubicBezTo>
                <a:lnTo>
                  <a:pt x="28168" y="5866"/>
                </a:lnTo>
                <a:lnTo>
                  <a:pt x="28194" y="5892"/>
                </a:lnTo>
                <a:cubicBezTo>
                  <a:pt x="28410" y="5835"/>
                  <a:pt x="28518" y="5813"/>
                  <a:pt x="28564" y="5813"/>
                </a:cubicBezTo>
                <a:close/>
                <a:moveTo>
                  <a:pt x="33743" y="5734"/>
                </a:moveTo>
                <a:cubicBezTo>
                  <a:pt x="33664" y="5971"/>
                  <a:pt x="33270" y="6181"/>
                  <a:pt x="32954" y="6523"/>
                </a:cubicBezTo>
                <a:cubicBezTo>
                  <a:pt x="32854" y="6535"/>
                  <a:pt x="32773" y="6540"/>
                  <a:pt x="32707" y="6540"/>
                </a:cubicBezTo>
                <a:cubicBezTo>
                  <a:pt x="32176" y="6540"/>
                  <a:pt x="32701" y="6193"/>
                  <a:pt x="32349" y="6076"/>
                </a:cubicBezTo>
                <a:cubicBezTo>
                  <a:pt x="32823" y="5945"/>
                  <a:pt x="33112" y="5918"/>
                  <a:pt x="33743" y="5734"/>
                </a:cubicBezTo>
                <a:close/>
                <a:moveTo>
                  <a:pt x="33822" y="6602"/>
                </a:moveTo>
                <a:lnTo>
                  <a:pt x="33822" y="6602"/>
                </a:lnTo>
                <a:cubicBezTo>
                  <a:pt x="33260" y="6781"/>
                  <a:pt x="33889" y="6910"/>
                  <a:pt x="33227" y="7110"/>
                </a:cubicBezTo>
                <a:lnTo>
                  <a:pt x="33227" y="7110"/>
                </a:lnTo>
                <a:cubicBezTo>
                  <a:pt x="33577" y="6831"/>
                  <a:pt x="32445" y="7009"/>
                  <a:pt x="32796" y="6734"/>
                </a:cubicBezTo>
                <a:cubicBezTo>
                  <a:pt x="33270" y="6628"/>
                  <a:pt x="33349" y="6707"/>
                  <a:pt x="33822" y="6602"/>
                </a:cubicBezTo>
                <a:close/>
                <a:moveTo>
                  <a:pt x="29140" y="7130"/>
                </a:moveTo>
                <a:cubicBezTo>
                  <a:pt x="29236" y="7130"/>
                  <a:pt x="29239" y="7163"/>
                  <a:pt x="29088" y="7233"/>
                </a:cubicBezTo>
                <a:lnTo>
                  <a:pt x="29114" y="7260"/>
                </a:lnTo>
                <a:cubicBezTo>
                  <a:pt x="28894" y="7329"/>
                  <a:pt x="28765" y="7353"/>
                  <a:pt x="28679" y="7353"/>
                </a:cubicBezTo>
                <a:cubicBezTo>
                  <a:pt x="28571" y="7353"/>
                  <a:pt x="28530" y="7315"/>
                  <a:pt x="28457" y="7286"/>
                </a:cubicBezTo>
                <a:cubicBezTo>
                  <a:pt x="28750" y="7183"/>
                  <a:pt x="29019" y="7130"/>
                  <a:pt x="29140" y="7130"/>
                </a:cubicBezTo>
                <a:close/>
                <a:moveTo>
                  <a:pt x="32784" y="7223"/>
                </a:moveTo>
                <a:cubicBezTo>
                  <a:pt x="32929" y="7223"/>
                  <a:pt x="32492" y="7401"/>
                  <a:pt x="32428" y="7444"/>
                </a:cubicBezTo>
                <a:cubicBezTo>
                  <a:pt x="32276" y="7486"/>
                  <a:pt x="32192" y="7498"/>
                  <a:pt x="32136" y="7498"/>
                </a:cubicBezTo>
                <a:cubicBezTo>
                  <a:pt x="32055" y="7498"/>
                  <a:pt x="32031" y="7473"/>
                  <a:pt x="31947" y="7473"/>
                </a:cubicBezTo>
                <a:cubicBezTo>
                  <a:pt x="31911" y="7473"/>
                  <a:pt x="31864" y="7478"/>
                  <a:pt x="31797" y="7491"/>
                </a:cubicBezTo>
                <a:lnTo>
                  <a:pt x="31797" y="7491"/>
                </a:lnTo>
                <a:cubicBezTo>
                  <a:pt x="31819" y="7366"/>
                  <a:pt x="32560" y="7389"/>
                  <a:pt x="32560" y="7260"/>
                </a:cubicBezTo>
                <a:cubicBezTo>
                  <a:pt x="32678" y="7234"/>
                  <a:pt x="32748" y="7223"/>
                  <a:pt x="32784" y="7223"/>
                </a:cubicBezTo>
                <a:close/>
                <a:moveTo>
                  <a:pt x="32639" y="7444"/>
                </a:moveTo>
                <a:cubicBezTo>
                  <a:pt x="33191" y="7575"/>
                  <a:pt x="33112" y="8285"/>
                  <a:pt x="32086" y="8364"/>
                </a:cubicBezTo>
                <a:cubicBezTo>
                  <a:pt x="32849" y="7970"/>
                  <a:pt x="31902" y="7943"/>
                  <a:pt x="32612" y="7444"/>
                </a:cubicBezTo>
                <a:close/>
                <a:moveTo>
                  <a:pt x="29553" y="7275"/>
                </a:moveTo>
                <a:cubicBezTo>
                  <a:pt x="29648" y="7275"/>
                  <a:pt x="29732" y="7287"/>
                  <a:pt x="29798" y="7312"/>
                </a:cubicBezTo>
                <a:cubicBezTo>
                  <a:pt x="29640" y="7365"/>
                  <a:pt x="29588" y="7339"/>
                  <a:pt x="29377" y="7391"/>
                </a:cubicBezTo>
                <a:cubicBezTo>
                  <a:pt x="29535" y="7865"/>
                  <a:pt x="29825" y="7838"/>
                  <a:pt x="30298" y="8128"/>
                </a:cubicBezTo>
                <a:cubicBezTo>
                  <a:pt x="29782" y="8302"/>
                  <a:pt x="29409" y="8368"/>
                  <a:pt x="29136" y="8368"/>
                </a:cubicBezTo>
                <a:cubicBezTo>
                  <a:pt x="28379" y="8368"/>
                  <a:pt x="28381" y="7857"/>
                  <a:pt x="28200" y="7703"/>
                </a:cubicBezTo>
                <a:lnTo>
                  <a:pt x="28200" y="7703"/>
                </a:lnTo>
                <a:cubicBezTo>
                  <a:pt x="28581" y="7472"/>
                  <a:pt x="29163" y="7275"/>
                  <a:pt x="29553" y="7275"/>
                </a:cubicBezTo>
                <a:close/>
                <a:moveTo>
                  <a:pt x="36663" y="4919"/>
                </a:moveTo>
                <a:lnTo>
                  <a:pt x="36663" y="4919"/>
                </a:lnTo>
                <a:cubicBezTo>
                  <a:pt x="37662" y="5077"/>
                  <a:pt x="36636" y="5708"/>
                  <a:pt x="37083" y="6050"/>
                </a:cubicBezTo>
                <a:lnTo>
                  <a:pt x="36452" y="6208"/>
                </a:lnTo>
                <a:cubicBezTo>
                  <a:pt x="37136" y="6655"/>
                  <a:pt x="37557" y="7339"/>
                  <a:pt x="36978" y="8206"/>
                </a:cubicBezTo>
                <a:cubicBezTo>
                  <a:pt x="36987" y="8209"/>
                  <a:pt x="36999" y="8211"/>
                  <a:pt x="37014" y="8211"/>
                </a:cubicBezTo>
                <a:cubicBezTo>
                  <a:pt x="37100" y="8211"/>
                  <a:pt x="37267" y="8165"/>
                  <a:pt x="37351" y="8165"/>
                </a:cubicBezTo>
                <a:cubicBezTo>
                  <a:pt x="37376" y="8165"/>
                  <a:pt x="37394" y="8169"/>
                  <a:pt x="37399" y="8180"/>
                </a:cubicBezTo>
                <a:cubicBezTo>
                  <a:pt x="37373" y="8259"/>
                  <a:pt x="37241" y="8391"/>
                  <a:pt x="37110" y="8496"/>
                </a:cubicBezTo>
                <a:lnTo>
                  <a:pt x="37083" y="8496"/>
                </a:lnTo>
                <a:cubicBezTo>
                  <a:pt x="36940" y="8533"/>
                  <a:pt x="36842" y="8548"/>
                  <a:pt x="36775" y="8548"/>
                </a:cubicBezTo>
                <a:cubicBezTo>
                  <a:pt x="36561" y="8548"/>
                  <a:pt x="36664" y="8392"/>
                  <a:pt x="36584" y="8312"/>
                </a:cubicBezTo>
                <a:lnTo>
                  <a:pt x="36584" y="8312"/>
                </a:lnTo>
                <a:cubicBezTo>
                  <a:pt x="36400" y="8338"/>
                  <a:pt x="36189" y="8417"/>
                  <a:pt x="36005" y="8496"/>
                </a:cubicBezTo>
                <a:cubicBezTo>
                  <a:pt x="35479" y="8259"/>
                  <a:pt x="35795" y="7470"/>
                  <a:pt x="34480" y="7233"/>
                </a:cubicBezTo>
                <a:cubicBezTo>
                  <a:pt x="34716" y="6970"/>
                  <a:pt x="35032" y="6786"/>
                  <a:pt x="35348" y="6681"/>
                </a:cubicBezTo>
                <a:cubicBezTo>
                  <a:pt x="35324" y="6671"/>
                  <a:pt x="35297" y="6666"/>
                  <a:pt x="35266" y="6666"/>
                </a:cubicBezTo>
                <a:cubicBezTo>
                  <a:pt x="35057" y="6666"/>
                  <a:pt x="34696" y="6875"/>
                  <a:pt x="34374" y="6944"/>
                </a:cubicBezTo>
                <a:cubicBezTo>
                  <a:pt x="34215" y="6898"/>
                  <a:pt x="34867" y="6635"/>
                  <a:pt x="34647" y="6635"/>
                </a:cubicBezTo>
                <a:cubicBezTo>
                  <a:pt x="34613" y="6635"/>
                  <a:pt x="34559" y="6641"/>
                  <a:pt x="34480" y="6655"/>
                </a:cubicBezTo>
                <a:cubicBezTo>
                  <a:pt x="34637" y="6497"/>
                  <a:pt x="34769" y="6550"/>
                  <a:pt x="35269" y="6418"/>
                </a:cubicBezTo>
                <a:cubicBezTo>
                  <a:pt x="34900" y="6313"/>
                  <a:pt x="34611" y="6234"/>
                  <a:pt x="34716" y="6076"/>
                </a:cubicBezTo>
                <a:lnTo>
                  <a:pt x="34716" y="6076"/>
                </a:lnTo>
                <a:cubicBezTo>
                  <a:pt x="34033" y="6234"/>
                  <a:pt x="34453" y="6287"/>
                  <a:pt x="34374" y="6365"/>
                </a:cubicBezTo>
                <a:cubicBezTo>
                  <a:pt x="34299" y="6374"/>
                  <a:pt x="34233" y="6378"/>
                  <a:pt x="34176" y="6378"/>
                </a:cubicBezTo>
                <a:cubicBezTo>
                  <a:pt x="33701" y="6378"/>
                  <a:pt x="33864" y="6103"/>
                  <a:pt x="34217" y="5892"/>
                </a:cubicBezTo>
                <a:cubicBezTo>
                  <a:pt x="34953" y="5655"/>
                  <a:pt x="35558" y="5708"/>
                  <a:pt x="35584" y="5498"/>
                </a:cubicBezTo>
                <a:cubicBezTo>
                  <a:pt x="35596" y="5497"/>
                  <a:pt x="35608" y="5497"/>
                  <a:pt x="35619" y="5497"/>
                </a:cubicBezTo>
                <a:cubicBezTo>
                  <a:pt x="36221" y="5497"/>
                  <a:pt x="35345" y="6123"/>
                  <a:pt x="35816" y="6123"/>
                </a:cubicBezTo>
                <a:cubicBezTo>
                  <a:pt x="35864" y="6123"/>
                  <a:pt x="35926" y="6117"/>
                  <a:pt x="36005" y="6102"/>
                </a:cubicBezTo>
                <a:cubicBezTo>
                  <a:pt x="36400" y="5682"/>
                  <a:pt x="35532" y="5366"/>
                  <a:pt x="36663" y="4919"/>
                </a:cubicBezTo>
                <a:close/>
                <a:moveTo>
                  <a:pt x="36296" y="8758"/>
                </a:moveTo>
                <a:cubicBezTo>
                  <a:pt x="36486" y="8758"/>
                  <a:pt x="36276" y="8926"/>
                  <a:pt x="36189" y="8969"/>
                </a:cubicBezTo>
                <a:cubicBezTo>
                  <a:pt x="36009" y="9009"/>
                  <a:pt x="35902" y="9025"/>
                  <a:pt x="35845" y="9025"/>
                </a:cubicBezTo>
                <a:cubicBezTo>
                  <a:pt x="35679" y="9025"/>
                  <a:pt x="35953" y="8883"/>
                  <a:pt x="36110" y="8785"/>
                </a:cubicBezTo>
                <a:cubicBezTo>
                  <a:pt x="36195" y="8766"/>
                  <a:pt x="36255" y="8758"/>
                  <a:pt x="36296" y="8758"/>
                </a:cubicBezTo>
                <a:close/>
                <a:moveTo>
                  <a:pt x="34217" y="8312"/>
                </a:moveTo>
                <a:cubicBezTo>
                  <a:pt x="35147" y="8415"/>
                  <a:pt x="34324" y="9154"/>
                  <a:pt x="35321" y="9154"/>
                </a:cubicBezTo>
                <a:cubicBezTo>
                  <a:pt x="35338" y="9154"/>
                  <a:pt x="35356" y="9154"/>
                  <a:pt x="35374" y="9153"/>
                </a:cubicBezTo>
                <a:lnTo>
                  <a:pt x="35374" y="9153"/>
                </a:lnTo>
                <a:cubicBezTo>
                  <a:pt x="35058" y="9232"/>
                  <a:pt x="34716" y="9311"/>
                  <a:pt x="34374" y="9337"/>
                </a:cubicBezTo>
                <a:cubicBezTo>
                  <a:pt x="34532" y="9074"/>
                  <a:pt x="34374" y="9048"/>
                  <a:pt x="34401" y="8811"/>
                </a:cubicBezTo>
                <a:lnTo>
                  <a:pt x="34401" y="8811"/>
                </a:lnTo>
                <a:cubicBezTo>
                  <a:pt x="34205" y="8912"/>
                  <a:pt x="34056" y="8953"/>
                  <a:pt x="33950" y="8953"/>
                </a:cubicBezTo>
                <a:cubicBezTo>
                  <a:pt x="33586" y="8953"/>
                  <a:pt x="33728" y="8475"/>
                  <a:pt x="34217" y="8312"/>
                </a:cubicBezTo>
                <a:close/>
                <a:moveTo>
                  <a:pt x="32902" y="8285"/>
                </a:moveTo>
                <a:lnTo>
                  <a:pt x="32902" y="8285"/>
                </a:lnTo>
                <a:cubicBezTo>
                  <a:pt x="33507" y="8391"/>
                  <a:pt x="33138" y="9074"/>
                  <a:pt x="33717" y="9390"/>
                </a:cubicBezTo>
                <a:cubicBezTo>
                  <a:pt x="33583" y="9401"/>
                  <a:pt x="33467" y="9406"/>
                  <a:pt x="33367" y="9406"/>
                </a:cubicBezTo>
                <a:cubicBezTo>
                  <a:pt x="32291" y="9406"/>
                  <a:pt x="33008" y="8816"/>
                  <a:pt x="32617" y="8542"/>
                </a:cubicBezTo>
                <a:lnTo>
                  <a:pt x="32617" y="8542"/>
                </a:lnTo>
                <a:cubicBezTo>
                  <a:pt x="33181" y="8415"/>
                  <a:pt x="32902" y="8363"/>
                  <a:pt x="32902" y="8285"/>
                </a:cubicBezTo>
                <a:close/>
                <a:moveTo>
                  <a:pt x="22802" y="7759"/>
                </a:moveTo>
                <a:cubicBezTo>
                  <a:pt x="23828" y="7917"/>
                  <a:pt x="23460" y="8706"/>
                  <a:pt x="23513" y="9127"/>
                </a:cubicBezTo>
                <a:cubicBezTo>
                  <a:pt x="23531" y="9131"/>
                  <a:pt x="23551" y="9133"/>
                  <a:pt x="23573" y="9133"/>
                </a:cubicBezTo>
                <a:cubicBezTo>
                  <a:pt x="23841" y="9133"/>
                  <a:pt x="24372" y="8860"/>
                  <a:pt x="24275" y="8811"/>
                </a:cubicBezTo>
                <a:cubicBezTo>
                  <a:pt x="24376" y="8787"/>
                  <a:pt x="24440" y="8777"/>
                  <a:pt x="24478" y="8777"/>
                </a:cubicBezTo>
                <a:cubicBezTo>
                  <a:pt x="24647" y="8777"/>
                  <a:pt x="24290" y="8979"/>
                  <a:pt x="24354" y="9022"/>
                </a:cubicBezTo>
                <a:cubicBezTo>
                  <a:pt x="23986" y="9127"/>
                  <a:pt x="23907" y="9074"/>
                  <a:pt x="23539" y="9206"/>
                </a:cubicBezTo>
                <a:cubicBezTo>
                  <a:pt x="23118" y="9337"/>
                  <a:pt x="23539" y="9390"/>
                  <a:pt x="23434" y="9495"/>
                </a:cubicBezTo>
                <a:cubicBezTo>
                  <a:pt x="23403" y="9495"/>
                  <a:pt x="23374" y="9496"/>
                  <a:pt x="23345" y="9496"/>
                </a:cubicBezTo>
                <a:cubicBezTo>
                  <a:pt x="21366" y="9496"/>
                  <a:pt x="22612" y="8617"/>
                  <a:pt x="22198" y="7943"/>
                </a:cubicBezTo>
                <a:lnTo>
                  <a:pt x="22198" y="7943"/>
                </a:lnTo>
                <a:lnTo>
                  <a:pt x="22224" y="7970"/>
                </a:lnTo>
                <a:cubicBezTo>
                  <a:pt x="22434" y="7943"/>
                  <a:pt x="22618" y="7865"/>
                  <a:pt x="22802" y="7759"/>
                </a:cubicBezTo>
                <a:close/>
                <a:moveTo>
                  <a:pt x="35134" y="9331"/>
                </a:moveTo>
                <a:cubicBezTo>
                  <a:pt x="35262" y="9331"/>
                  <a:pt x="35295" y="9377"/>
                  <a:pt x="35269" y="9443"/>
                </a:cubicBezTo>
                <a:lnTo>
                  <a:pt x="35269" y="9469"/>
                </a:lnTo>
                <a:cubicBezTo>
                  <a:pt x="35006" y="9548"/>
                  <a:pt x="34900" y="9554"/>
                  <a:pt x="34812" y="9554"/>
                </a:cubicBezTo>
                <a:cubicBezTo>
                  <a:pt x="34794" y="9554"/>
                  <a:pt x="34777" y="9554"/>
                  <a:pt x="34759" y="9554"/>
                </a:cubicBezTo>
                <a:cubicBezTo>
                  <a:pt x="34689" y="9554"/>
                  <a:pt x="34611" y="9558"/>
                  <a:pt x="34453" y="9600"/>
                </a:cubicBezTo>
                <a:cubicBezTo>
                  <a:pt x="33980" y="10047"/>
                  <a:pt x="34690" y="10179"/>
                  <a:pt x="33322" y="10652"/>
                </a:cubicBezTo>
                <a:cubicBezTo>
                  <a:pt x="33533" y="10337"/>
                  <a:pt x="33033" y="10337"/>
                  <a:pt x="32533" y="10258"/>
                </a:cubicBezTo>
                <a:cubicBezTo>
                  <a:pt x="32718" y="10153"/>
                  <a:pt x="33033" y="10047"/>
                  <a:pt x="33086" y="9969"/>
                </a:cubicBezTo>
                <a:cubicBezTo>
                  <a:pt x="33216" y="9947"/>
                  <a:pt x="33299" y="9937"/>
                  <a:pt x="33349" y="9937"/>
                </a:cubicBezTo>
                <a:cubicBezTo>
                  <a:pt x="33480" y="9937"/>
                  <a:pt x="33387" y="10005"/>
                  <a:pt x="33349" y="10100"/>
                </a:cubicBezTo>
                <a:cubicBezTo>
                  <a:pt x="34085" y="9863"/>
                  <a:pt x="34427" y="9653"/>
                  <a:pt x="34427" y="9495"/>
                </a:cubicBezTo>
                <a:cubicBezTo>
                  <a:pt x="34782" y="9377"/>
                  <a:pt x="35006" y="9331"/>
                  <a:pt x="35134" y="9331"/>
                </a:cubicBezTo>
                <a:close/>
                <a:moveTo>
                  <a:pt x="24780" y="10512"/>
                </a:moveTo>
                <a:cubicBezTo>
                  <a:pt x="24711" y="10580"/>
                  <a:pt x="24623" y="10653"/>
                  <a:pt x="24512" y="10731"/>
                </a:cubicBezTo>
                <a:lnTo>
                  <a:pt x="24538" y="10731"/>
                </a:lnTo>
                <a:cubicBezTo>
                  <a:pt x="24518" y="10732"/>
                  <a:pt x="24501" y="10733"/>
                  <a:pt x="24487" y="10733"/>
                </a:cubicBezTo>
                <a:cubicBezTo>
                  <a:pt x="24288" y="10733"/>
                  <a:pt x="24612" y="10617"/>
                  <a:pt x="24780" y="10512"/>
                </a:cubicBezTo>
                <a:close/>
                <a:moveTo>
                  <a:pt x="35172" y="10585"/>
                </a:moveTo>
                <a:cubicBezTo>
                  <a:pt x="35425" y="10585"/>
                  <a:pt x="35218" y="10797"/>
                  <a:pt x="34690" y="10889"/>
                </a:cubicBezTo>
                <a:cubicBezTo>
                  <a:pt x="34532" y="10889"/>
                  <a:pt x="34453" y="10863"/>
                  <a:pt x="34453" y="10810"/>
                </a:cubicBezTo>
                <a:cubicBezTo>
                  <a:pt x="34637" y="10758"/>
                  <a:pt x="34848" y="10705"/>
                  <a:pt x="35032" y="10600"/>
                </a:cubicBezTo>
                <a:cubicBezTo>
                  <a:pt x="35089" y="10590"/>
                  <a:pt x="35135" y="10585"/>
                  <a:pt x="35172" y="10585"/>
                </a:cubicBezTo>
                <a:close/>
                <a:moveTo>
                  <a:pt x="24170" y="9153"/>
                </a:moveTo>
                <a:lnTo>
                  <a:pt x="24170" y="9153"/>
                </a:lnTo>
                <a:cubicBezTo>
                  <a:pt x="24124" y="9609"/>
                  <a:pt x="25364" y="9789"/>
                  <a:pt x="24872" y="10411"/>
                </a:cubicBezTo>
                <a:lnTo>
                  <a:pt x="24872" y="10411"/>
                </a:lnTo>
                <a:cubicBezTo>
                  <a:pt x="24869" y="10403"/>
                  <a:pt x="24864" y="10396"/>
                  <a:pt x="24854" y="10389"/>
                </a:cubicBezTo>
                <a:lnTo>
                  <a:pt x="24854" y="10389"/>
                </a:lnTo>
                <a:cubicBezTo>
                  <a:pt x="24643" y="10442"/>
                  <a:pt x="24696" y="10468"/>
                  <a:pt x="24670" y="10495"/>
                </a:cubicBezTo>
                <a:cubicBezTo>
                  <a:pt x="24609" y="10511"/>
                  <a:pt x="24569" y="10517"/>
                  <a:pt x="24541" y="10517"/>
                </a:cubicBezTo>
                <a:cubicBezTo>
                  <a:pt x="24464" y="10517"/>
                  <a:pt x="24477" y="10472"/>
                  <a:pt x="24391" y="10472"/>
                </a:cubicBezTo>
                <a:cubicBezTo>
                  <a:pt x="24360" y="10472"/>
                  <a:pt x="24316" y="10478"/>
                  <a:pt x="24249" y="10495"/>
                </a:cubicBezTo>
                <a:cubicBezTo>
                  <a:pt x="23802" y="10652"/>
                  <a:pt x="24249" y="10758"/>
                  <a:pt x="24144" y="10889"/>
                </a:cubicBezTo>
                <a:cubicBezTo>
                  <a:pt x="24065" y="10895"/>
                  <a:pt x="23993" y="10898"/>
                  <a:pt x="23928" y="10898"/>
                </a:cubicBezTo>
                <a:cubicBezTo>
                  <a:pt x="23214" y="10898"/>
                  <a:pt x="23277" y="10546"/>
                  <a:pt x="22798" y="10546"/>
                </a:cubicBezTo>
                <a:cubicBezTo>
                  <a:pt x="22782" y="10546"/>
                  <a:pt x="22766" y="10546"/>
                  <a:pt x="22750" y="10547"/>
                </a:cubicBezTo>
                <a:cubicBezTo>
                  <a:pt x="23118" y="10389"/>
                  <a:pt x="23513" y="10284"/>
                  <a:pt x="23933" y="10232"/>
                </a:cubicBezTo>
                <a:cubicBezTo>
                  <a:pt x="24591" y="10021"/>
                  <a:pt x="23933" y="10126"/>
                  <a:pt x="24249" y="9969"/>
                </a:cubicBezTo>
                <a:cubicBezTo>
                  <a:pt x="24234" y="9967"/>
                  <a:pt x="24219" y="9966"/>
                  <a:pt x="24205" y="9966"/>
                </a:cubicBezTo>
                <a:cubicBezTo>
                  <a:pt x="23950" y="9966"/>
                  <a:pt x="23851" y="10186"/>
                  <a:pt x="23302" y="10310"/>
                </a:cubicBezTo>
                <a:cubicBezTo>
                  <a:pt x="23190" y="10063"/>
                  <a:pt x="23347" y="9931"/>
                  <a:pt x="22966" y="9931"/>
                </a:cubicBezTo>
                <a:cubicBezTo>
                  <a:pt x="22902" y="9931"/>
                  <a:pt x="22822" y="9935"/>
                  <a:pt x="22724" y="9942"/>
                </a:cubicBezTo>
                <a:cubicBezTo>
                  <a:pt x="22987" y="9758"/>
                  <a:pt x="23065" y="9863"/>
                  <a:pt x="22855" y="9679"/>
                </a:cubicBezTo>
                <a:cubicBezTo>
                  <a:pt x="23220" y="9574"/>
                  <a:pt x="23416" y="9536"/>
                  <a:pt x="23518" y="9536"/>
                </a:cubicBezTo>
                <a:cubicBezTo>
                  <a:pt x="23781" y="9536"/>
                  <a:pt x="23415" y="9788"/>
                  <a:pt x="23686" y="9788"/>
                </a:cubicBezTo>
                <a:cubicBezTo>
                  <a:pt x="23704" y="9788"/>
                  <a:pt x="23725" y="9787"/>
                  <a:pt x="23749" y="9784"/>
                </a:cubicBezTo>
                <a:cubicBezTo>
                  <a:pt x="24538" y="9469"/>
                  <a:pt x="22855" y="9521"/>
                  <a:pt x="24170" y="9153"/>
                </a:cubicBezTo>
                <a:close/>
                <a:moveTo>
                  <a:pt x="17768" y="12118"/>
                </a:moveTo>
                <a:cubicBezTo>
                  <a:pt x="18176" y="12118"/>
                  <a:pt x="17621" y="12460"/>
                  <a:pt x="17621" y="12572"/>
                </a:cubicBezTo>
                <a:cubicBezTo>
                  <a:pt x="17447" y="12612"/>
                  <a:pt x="17333" y="12628"/>
                  <a:pt x="17262" y="12628"/>
                </a:cubicBezTo>
                <a:cubicBezTo>
                  <a:pt x="16938" y="12628"/>
                  <a:pt x="17488" y="12297"/>
                  <a:pt x="17196" y="12297"/>
                </a:cubicBezTo>
                <a:cubicBezTo>
                  <a:pt x="17164" y="12297"/>
                  <a:pt x="17122" y="12301"/>
                  <a:pt x="17069" y="12309"/>
                </a:cubicBezTo>
                <a:cubicBezTo>
                  <a:pt x="17122" y="12204"/>
                  <a:pt x="17411" y="12230"/>
                  <a:pt x="17437" y="12151"/>
                </a:cubicBezTo>
                <a:lnTo>
                  <a:pt x="17464" y="12151"/>
                </a:lnTo>
                <a:cubicBezTo>
                  <a:pt x="17599" y="12128"/>
                  <a:pt x="17698" y="12118"/>
                  <a:pt x="17768" y="12118"/>
                </a:cubicBezTo>
                <a:close/>
                <a:moveTo>
                  <a:pt x="17201" y="12625"/>
                </a:moveTo>
                <a:lnTo>
                  <a:pt x="17201" y="12651"/>
                </a:lnTo>
                <a:lnTo>
                  <a:pt x="17279" y="12809"/>
                </a:lnTo>
                <a:cubicBezTo>
                  <a:pt x="17095" y="12835"/>
                  <a:pt x="16911" y="12862"/>
                  <a:pt x="16885" y="12914"/>
                </a:cubicBezTo>
                <a:cubicBezTo>
                  <a:pt x="16824" y="12931"/>
                  <a:pt x="16784" y="12937"/>
                  <a:pt x="16755" y="12937"/>
                </a:cubicBezTo>
                <a:cubicBezTo>
                  <a:pt x="16678" y="12937"/>
                  <a:pt x="16688" y="12891"/>
                  <a:pt x="16594" y="12891"/>
                </a:cubicBezTo>
                <a:cubicBezTo>
                  <a:pt x="16559" y="12891"/>
                  <a:pt x="16510" y="12897"/>
                  <a:pt x="16438" y="12914"/>
                </a:cubicBezTo>
                <a:cubicBezTo>
                  <a:pt x="16464" y="12835"/>
                  <a:pt x="16727" y="12730"/>
                  <a:pt x="17201" y="12625"/>
                </a:cubicBezTo>
                <a:close/>
                <a:moveTo>
                  <a:pt x="35145" y="13626"/>
                </a:moveTo>
                <a:cubicBezTo>
                  <a:pt x="35343" y="13626"/>
                  <a:pt x="35159" y="13817"/>
                  <a:pt x="35269" y="13861"/>
                </a:cubicBezTo>
                <a:cubicBezTo>
                  <a:pt x="34993" y="13925"/>
                  <a:pt x="34847" y="13950"/>
                  <a:pt x="34781" y="13950"/>
                </a:cubicBezTo>
                <a:cubicBezTo>
                  <a:pt x="34576" y="13950"/>
                  <a:pt x="35138" y="13710"/>
                  <a:pt x="34979" y="13651"/>
                </a:cubicBezTo>
                <a:cubicBezTo>
                  <a:pt x="35053" y="13633"/>
                  <a:pt x="35106" y="13626"/>
                  <a:pt x="35145" y="13626"/>
                </a:cubicBezTo>
                <a:close/>
                <a:moveTo>
                  <a:pt x="31383" y="14439"/>
                </a:moveTo>
                <a:cubicBezTo>
                  <a:pt x="31549" y="14439"/>
                  <a:pt x="31374" y="14602"/>
                  <a:pt x="31481" y="14624"/>
                </a:cubicBezTo>
                <a:cubicBezTo>
                  <a:pt x="31351" y="14653"/>
                  <a:pt x="31251" y="14666"/>
                  <a:pt x="31178" y="14666"/>
                </a:cubicBezTo>
                <a:cubicBezTo>
                  <a:pt x="30925" y="14666"/>
                  <a:pt x="30983" y="14521"/>
                  <a:pt x="31166" y="14440"/>
                </a:cubicBezTo>
                <a:lnTo>
                  <a:pt x="31166" y="14440"/>
                </a:lnTo>
                <a:lnTo>
                  <a:pt x="31218" y="14466"/>
                </a:lnTo>
                <a:cubicBezTo>
                  <a:pt x="31294" y="14447"/>
                  <a:pt x="31347" y="14439"/>
                  <a:pt x="31383" y="14439"/>
                </a:cubicBezTo>
                <a:close/>
                <a:moveTo>
                  <a:pt x="18226" y="12467"/>
                </a:moveTo>
                <a:cubicBezTo>
                  <a:pt x="17674" y="13046"/>
                  <a:pt x="19305" y="13466"/>
                  <a:pt x="19015" y="14124"/>
                </a:cubicBezTo>
                <a:cubicBezTo>
                  <a:pt x="18673" y="14229"/>
                  <a:pt x="18594" y="14177"/>
                  <a:pt x="18226" y="14282"/>
                </a:cubicBezTo>
                <a:cubicBezTo>
                  <a:pt x="18263" y="14311"/>
                  <a:pt x="18339" y="14320"/>
                  <a:pt x="18432" y="14320"/>
                </a:cubicBezTo>
                <a:cubicBezTo>
                  <a:pt x="18584" y="14320"/>
                  <a:pt x="18779" y="14296"/>
                  <a:pt x="18919" y="14296"/>
                </a:cubicBezTo>
                <a:cubicBezTo>
                  <a:pt x="19006" y="14296"/>
                  <a:pt x="19072" y="14305"/>
                  <a:pt x="19094" y="14334"/>
                </a:cubicBezTo>
                <a:lnTo>
                  <a:pt x="18305" y="14545"/>
                </a:lnTo>
                <a:cubicBezTo>
                  <a:pt x="18305" y="14597"/>
                  <a:pt x="18568" y="14545"/>
                  <a:pt x="18542" y="14624"/>
                </a:cubicBezTo>
                <a:cubicBezTo>
                  <a:pt x="18562" y="14630"/>
                  <a:pt x="18582" y="14633"/>
                  <a:pt x="18602" y="14633"/>
                </a:cubicBezTo>
                <a:cubicBezTo>
                  <a:pt x="18731" y="14633"/>
                  <a:pt x="18871" y="14516"/>
                  <a:pt x="19090" y="14516"/>
                </a:cubicBezTo>
                <a:cubicBezTo>
                  <a:pt x="19108" y="14516"/>
                  <a:pt x="19127" y="14517"/>
                  <a:pt x="19147" y="14518"/>
                </a:cubicBezTo>
                <a:lnTo>
                  <a:pt x="19226" y="14676"/>
                </a:lnTo>
                <a:cubicBezTo>
                  <a:pt x="19068" y="14703"/>
                  <a:pt x="18936" y="14729"/>
                  <a:pt x="18831" y="14808"/>
                </a:cubicBezTo>
                <a:lnTo>
                  <a:pt x="18857" y="14808"/>
                </a:lnTo>
                <a:cubicBezTo>
                  <a:pt x="18582" y="14840"/>
                  <a:pt x="18236" y="14903"/>
                  <a:pt x="18012" y="14903"/>
                </a:cubicBezTo>
                <a:cubicBezTo>
                  <a:pt x="17872" y="14903"/>
                  <a:pt x="17779" y="14878"/>
                  <a:pt x="17779" y="14808"/>
                </a:cubicBezTo>
                <a:cubicBezTo>
                  <a:pt x="17516" y="14913"/>
                  <a:pt x="17253" y="14992"/>
                  <a:pt x="16990" y="15071"/>
                </a:cubicBezTo>
                <a:cubicBezTo>
                  <a:pt x="17358" y="14887"/>
                  <a:pt x="16569" y="14966"/>
                  <a:pt x="17095" y="14729"/>
                </a:cubicBezTo>
                <a:cubicBezTo>
                  <a:pt x="16832" y="14729"/>
                  <a:pt x="16543" y="14781"/>
                  <a:pt x="16280" y="14860"/>
                </a:cubicBezTo>
                <a:cubicBezTo>
                  <a:pt x="16412" y="14518"/>
                  <a:pt x="16490" y="14308"/>
                  <a:pt x="16201" y="14045"/>
                </a:cubicBezTo>
                <a:lnTo>
                  <a:pt x="16201" y="14045"/>
                </a:lnTo>
                <a:cubicBezTo>
                  <a:pt x="15886" y="14229"/>
                  <a:pt x="16622" y="14255"/>
                  <a:pt x="15754" y="14545"/>
                </a:cubicBezTo>
                <a:cubicBezTo>
                  <a:pt x="15938" y="14571"/>
                  <a:pt x="16306" y="14545"/>
                  <a:pt x="16227" y="14703"/>
                </a:cubicBezTo>
                <a:cubicBezTo>
                  <a:pt x="15912" y="14834"/>
                  <a:pt x="15570" y="14939"/>
                  <a:pt x="15228" y="14992"/>
                </a:cubicBezTo>
                <a:cubicBezTo>
                  <a:pt x="15149" y="14913"/>
                  <a:pt x="15807" y="14808"/>
                  <a:pt x="15807" y="14729"/>
                </a:cubicBezTo>
                <a:cubicBezTo>
                  <a:pt x="15756" y="14718"/>
                  <a:pt x="15707" y="14712"/>
                  <a:pt x="15659" y="14712"/>
                </a:cubicBezTo>
                <a:cubicBezTo>
                  <a:pt x="15482" y="14712"/>
                  <a:pt x="15326" y="14783"/>
                  <a:pt x="15202" y="14887"/>
                </a:cubicBezTo>
                <a:cubicBezTo>
                  <a:pt x="14728" y="14624"/>
                  <a:pt x="14597" y="14466"/>
                  <a:pt x="14912" y="14045"/>
                </a:cubicBezTo>
                <a:lnTo>
                  <a:pt x="14912" y="14045"/>
                </a:lnTo>
                <a:cubicBezTo>
                  <a:pt x="14951" y="14050"/>
                  <a:pt x="15006" y="14051"/>
                  <a:pt x="15067" y="14051"/>
                </a:cubicBezTo>
                <a:cubicBezTo>
                  <a:pt x="15134" y="14051"/>
                  <a:pt x="15209" y="14050"/>
                  <a:pt x="15278" y="14050"/>
                </a:cubicBezTo>
                <a:cubicBezTo>
                  <a:pt x="15487" y="14050"/>
                  <a:pt x="15644" y="14064"/>
                  <a:pt x="15386" y="14177"/>
                </a:cubicBezTo>
                <a:cubicBezTo>
                  <a:pt x="16445" y="13906"/>
                  <a:pt x="16036" y="13887"/>
                  <a:pt x="15666" y="13887"/>
                </a:cubicBezTo>
                <a:cubicBezTo>
                  <a:pt x="15604" y="13887"/>
                  <a:pt x="15544" y="13887"/>
                  <a:pt x="15491" y="13887"/>
                </a:cubicBezTo>
                <a:cubicBezTo>
                  <a:pt x="15704" y="13816"/>
                  <a:pt x="16132" y="13617"/>
                  <a:pt x="16233" y="13617"/>
                </a:cubicBezTo>
                <a:cubicBezTo>
                  <a:pt x="16244" y="13617"/>
                  <a:pt x="16251" y="13619"/>
                  <a:pt x="16254" y="13624"/>
                </a:cubicBezTo>
                <a:cubicBezTo>
                  <a:pt x="16388" y="13585"/>
                  <a:pt x="16468" y="13570"/>
                  <a:pt x="16516" y="13570"/>
                </a:cubicBezTo>
                <a:cubicBezTo>
                  <a:pt x="16694" y="13570"/>
                  <a:pt x="16422" y="13782"/>
                  <a:pt x="16753" y="13782"/>
                </a:cubicBezTo>
                <a:cubicBezTo>
                  <a:pt x="17306" y="13545"/>
                  <a:pt x="16490" y="13414"/>
                  <a:pt x="16780" y="13282"/>
                </a:cubicBezTo>
                <a:lnTo>
                  <a:pt x="16780" y="13282"/>
                </a:lnTo>
                <a:cubicBezTo>
                  <a:pt x="16450" y="13399"/>
                  <a:pt x="16076" y="13515"/>
                  <a:pt x="15893" y="13515"/>
                </a:cubicBezTo>
                <a:cubicBezTo>
                  <a:pt x="15828" y="13515"/>
                  <a:pt x="15787" y="13501"/>
                  <a:pt x="15780" y="13466"/>
                </a:cubicBezTo>
                <a:cubicBezTo>
                  <a:pt x="17148" y="13125"/>
                  <a:pt x="17358" y="12888"/>
                  <a:pt x="17411" y="12651"/>
                </a:cubicBezTo>
                <a:cubicBezTo>
                  <a:pt x="17700" y="12625"/>
                  <a:pt x="17963" y="12546"/>
                  <a:pt x="18226" y="12467"/>
                </a:cubicBezTo>
                <a:close/>
                <a:moveTo>
                  <a:pt x="33495" y="15515"/>
                </a:moveTo>
                <a:cubicBezTo>
                  <a:pt x="33667" y="15515"/>
                  <a:pt x="33789" y="15573"/>
                  <a:pt x="33743" y="15649"/>
                </a:cubicBezTo>
                <a:cubicBezTo>
                  <a:pt x="33482" y="15729"/>
                  <a:pt x="33339" y="15757"/>
                  <a:pt x="33262" y="15757"/>
                </a:cubicBezTo>
                <a:cubicBezTo>
                  <a:pt x="33086" y="15757"/>
                  <a:pt x="33256" y="15612"/>
                  <a:pt x="33152" y="15612"/>
                </a:cubicBezTo>
                <a:cubicBezTo>
                  <a:pt x="33137" y="15612"/>
                  <a:pt x="33115" y="15616"/>
                  <a:pt x="33086" y="15623"/>
                </a:cubicBezTo>
                <a:cubicBezTo>
                  <a:pt x="33219" y="15546"/>
                  <a:pt x="33370" y="15515"/>
                  <a:pt x="33495" y="15515"/>
                </a:cubicBezTo>
                <a:close/>
                <a:moveTo>
                  <a:pt x="13580" y="23056"/>
                </a:moveTo>
                <a:cubicBezTo>
                  <a:pt x="13720" y="23056"/>
                  <a:pt x="13729" y="23109"/>
                  <a:pt x="13729" y="23171"/>
                </a:cubicBezTo>
                <a:cubicBezTo>
                  <a:pt x="13387" y="23250"/>
                  <a:pt x="13334" y="23329"/>
                  <a:pt x="12966" y="23408"/>
                </a:cubicBezTo>
                <a:cubicBezTo>
                  <a:pt x="12887" y="23303"/>
                  <a:pt x="12835" y="23224"/>
                  <a:pt x="13071" y="23119"/>
                </a:cubicBezTo>
                <a:lnTo>
                  <a:pt x="13071" y="23145"/>
                </a:lnTo>
                <a:cubicBezTo>
                  <a:pt x="13328" y="23081"/>
                  <a:pt x="13485" y="23056"/>
                  <a:pt x="13580" y="23056"/>
                </a:cubicBezTo>
                <a:close/>
                <a:moveTo>
                  <a:pt x="17014" y="25553"/>
                </a:moveTo>
                <a:cubicBezTo>
                  <a:pt x="17308" y="25553"/>
                  <a:pt x="17079" y="25797"/>
                  <a:pt x="16543" y="25880"/>
                </a:cubicBezTo>
                <a:cubicBezTo>
                  <a:pt x="16514" y="25882"/>
                  <a:pt x="16488" y="25883"/>
                  <a:pt x="16466" y="25883"/>
                </a:cubicBezTo>
                <a:cubicBezTo>
                  <a:pt x="16153" y="25883"/>
                  <a:pt x="16550" y="25715"/>
                  <a:pt x="16648" y="25617"/>
                </a:cubicBezTo>
                <a:cubicBezTo>
                  <a:pt x="16813" y="25572"/>
                  <a:pt x="16933" y="25553"/>
                  <a:pt x="17014" y="25553"/>
                </a:cubicBezTo>
                <a:close/>
                <a:moveTo>
                  <a:pt x="13939" y="27800"/>
                </a:moveTo>
                <a:lnTo>
                  <a:pt x="13966" y="27853"/>
                </a:lnTo>
                <a:cubicBezTo>
                  <a:pt x="13501" y="27964"/>
                  <a:pt x="13233" y="28076"/>
                  <a:pt x="13079" y="28076"/>
                </a:cubicBezTo>
                <a:cubicBezTo>
                  <a:pt x="13015" y="28076"/>
                  <a:pt x="12971" y="28057"/>
                  <a:pt x="12940" y="28010"/>
                </a:cubicBezTo>
                <a:cubicBezTo>
                  <a:pt x="13571" y="27879"/>
                  <a:pt x="13519" y="27800"/>
                  <a:pt x="13939" y="27800"/>
                </a:cubicBezTo>
                <a:close/>
                <a:moveTo>
                  <a:pt x="2578" y="1"/>
                </a:moveTo>
                <a:lnTo>
                  <a:pt x="2525" y="53"/>
                </a:lnTo>
                <a:cubicBezTo>
                  <a:pt x="1946" y="632"/>
                  <a:pt x="1184" y="1000"/>
                  <a:pt x="342" y="1105"/>
                </a:cubicBezTo>
                <a:cubicBezTo>
                  <a:pt x="237" y="1105"/>
                  <a:pt x="105" y="1132"/>
                  <a:pt x="0" y="1132"/>
                </a:cubicBezTo>
                <a:lnTo>
                  <a:pt x="0" y="9416"/>
                </a:lnTo>
                <a:lnTo>
                  <a:pt x="53" y="29799"/>
                </a:lnTo>
                <a:lnTo>
                  <a:pt x="53" y="32744"/>
                </a:lnTo>
                <a:cubicBezTo>
                  <a:pt x="789" y="32508"/>
                  <a:pt x="1526" y="32324"/>
                  <a:pt x="2262" y="32166"/>
                </a:cubicBezTo>
                <a:cubicBezTo>
                  <a:pt x="3025" y="31850"/>
                  <a:pt x="3787" y="31561"/>
                  <a:pt x="4576" y="31324"/>
                </a:cubicBezTo>
                <a:cubicBezTo>
                  <a:pt x="4594" y="31367"/>
                  <a:pt x="4641" y="31385"/>
                  <a:pt x="4705" y="31385"/>
                </a:cubicBezTo>
                <a:cubicBezTo>
                  <a:pt x="4837" y="31385"/>
                  <a:pt x="5039" y="31308"/>
                  <a:pt x="5181" y="31219"/>
                </a:cubicBezTo>
                <a:lnTo>
                  <a:pt x="5234" y="31377"/>
                </a:lnTo>
                <a:cubicBezTo>
                  <a:pt x="6470" y="31087"/>
                  <a:pt x="6549" y="31193"/>
                  <a:pt x="7206" y="30877"/>
                </a:cubicBezTo>
                <a:cubicBezTo>
                  <a:pt x="6496" y="30693"/>
                  <a:pt x="7259" y="30193"/>
                  <a:pt x="8942" y="29667"/>
                </a:cubicBezTo>
                <a:cubicBezTo>
                  <a:pt x="8946" y="29675"/>
                  <a:pt x="8961" y="29678"/>
                  <a:pt x="8983" y="29678"/>
                </a:cubicBezTo>
                <a:cubicBezTo>
                  <a:pt x="9068" y="29678"/>
                  <a:pt x="9260" y="29630"/>
                  <a:pt x="9341" y="29630"/>
                </a:cubicBezTo>
                <a:cubicBezTo>
                  <a:pt x="9377" y="29630"/>
                  <a:pt x="9391" y="29640"/>
                  <a:pt x="9363" y="29667"/>
                </a:cubicBezTo>
                <a:cubicBezTo>
                  <a:pt x="10284" y="29483"/>
                  <a:pt x="9784" y="29378"/>
                  <a:pt x="10520" y="29220"/>
                </a:cubicBezTo>
                <a:lnTo>
                  <a:pt x="10520" y="29220"/>
                </a:lnTo>
                <a:cubicBezTo>
                  <a:pt x="10310" y="29509"/>
                  <a:pt x="8811" y="29878"/>
                  <a:pt x="8469" y="30193"/>
                </a:cubicBezTo>
                <a:cubicBezTo>
                  <a:pt x="9021" y="30035"/>
                  <a:pt x="8995" y="30114"/>
                  <a:pt x="9468" y="30009"/>
                </a:cubicBezTo>
                <a:cubicBezTo>
                  <a:pt x="9495" y="29930"/>
                  <a:pt x="9232" y="29983"/>
                  <a:pt x="9232" y="29904"/>
                </a:cubicBezTo>
                <a:cubicBezTo>
                  <a:pt x="9652" y="29878"/>
                  <a:pt x="9837" y="29694"/>
                  <a:pt x="10415" y="29588"/>
                </a:cubicBezTo>
                <a:cubicBezTo>
                  <a:pt x="10336" y="29431"/>
                  <a:pt x="10704" y="29378"/>
                  <a:pt x="10915" y="29168"/>
                </a:cubicBezTo>
                <a:lnTo>
                  <a:pt x="10915" y="29168"/>
                </a:lnTo>
                <a:cubicBezTo>
                  <a:pt x="10858" y="29177"/>
                  <a:pt x="10799" y="29181"/>
                  <a:pt x="10742" y="29181"/>
                </a:cubicBezTo>
                <a:cubicBezTo>
                  <a:pt x="10484" y="29181"/>
                  <a:pt x="10285" y="29091"/>
                  <a:pt x="10652" y="28983"/>
                </a:cubicBezTo>
                <a:lnTo>
                  <a:pt x="10652" y="28983"/>
                </a:lnTo>
                <a:cubicBezTo>
                  <a:pt x="10652" y="29029"/>
                  <a:pt x="10677" y="29046"/>
                  <a:pt x="10718" y="29046"/>
                </a:cubicBezTo>
                <a:cubicBezTo>
                  <a:pt x="10845" y="29046"/>
                  <a:pt x="11130" y="28886"/>
                  <a:pt x="11352" y="28886"/>
                </a:cubicBezTo>
                <a:cubicBezTo>
                  <a:pt x="11393" y="28886"/>
                  <a:pt x="11432" y="28892"/>
                  <a:pt x="11467" y="28905"/>
                </a:cubicBezTo>
                <a:cubicBezTo>
                  <a:pt x="11704" y="28536"/>
                  <a:pt x="12230" y="28326"/>
                  <a:pt x="12098" y="28168"/>
                </a:cubicBezTo>
                <a:lnTo>
                  <a:pt x="12098" y="28168"/>
                </a:lnTo>
                <a:cubicBezTo>
                  <a:pt x="12236" y="28181"/>
                  <a:pt x="12374" y="28188"/>
                  <a:pt x="12512" y="28188"/>
                </a:cubicBezTo>
                <a:cubicBezTo>
                  <a:pt x="12925" y="28188"/>
                  <a:pt x="13334" y="28129"/>
                  <a:pt x="13729" y="28010"/>
                </a:cubicBezTo>
                <a:cubicBezTo>
                  <a:pt x="13571" y="27958"/>
                  <a:pt x="14123" y="27853"/>
                  <a:pt x="14308" y="27774"/>
                </a:cubicBezTo>
                <a:cubicBezTo>
                  <a:pt x="14571" y="27248"/>
                  <a:pt x="16517" y="26590"/>
                  <a:pt x="16727" y="25985"/>
                </a:cubicBezTo>
                <a:cubicBezTo>
                  <a:pt x="16837" y="25975"/>
                  <a:pt x="16931" y="25970"/>
                  <a:pt x="17012" y="25970"/>
                </a:cubicBezTo>
                <a:cubicBezTo>
                  <a:pt x="17760" y="25970"/>
                  <a:pt x="17352" y="26379"/>
                  <a:pt x="17779" y="26616"/>
                </a:cubicBezTo>
                <a:cubicBezTo>
                  <a:pt x="18463" y="26564"/>
                  <a:pt x="19147" y="26459"/>
                  <a:pt x="19831" y="26301"/>
                </a:cubicBezTo>
                <a:cubicBezTo>
                  <a:pt x="19541" y="25959"/>
                  <a:pt x="20961" y="25117"/>
                  <a:pt x="19620" y="24986"/>
                </a:cubicBezTo>
                <a:cubicBezTo>
                  <a:pt x="20777" y="24460"/>
                  <a:pt x="18700" y="24328"/>
                  <a:pt x="19015" y="23829"/>
                </a:cubicBezTo>
                <a:cubicBezTo>
                  <a:pt x="19117" y="23666"/>
                  <a:pt x="19030" y="23410"/>
                  <a:pt x="18370" y="23410"/>
                </a:cubicBezTo>
                <a:cubicBezTo>
                  <a:pt x="18174" y="23410"/>
                  <a:pt x="17928" y="23433"/>
                  <a:pt x="17621" y="23487"/>
                </a:cubicBezTo>
                <a:cubicBezTo>
                  <a:pt x="17569" y="22961"/>
                  <a:pt x="16780" y="22593"/>
                  <a:pt x="16490" y="21961"/>
                </a:cubicBezTo>
                <a:cubicBezTo>
                  <a:pt x="16990" y="21804"/>
                  <a:pt x="17385" y="21882"/>
                  <a:pt x="17279" y="21751"/>
                </a:cubicBezTo>
                <a:lnTo>
                  <a:pt x="17279" y="21751"/>
                </a:lnTo>
                <a:cubicBezTo>
                  <a:pt x="17229" y="21753"/>
                  <a:pt x="17182" y="21754"/>
                  <a:pt x="17139" y="21754"/>
                </a:cubicBezTo>
                <a:cubicBezTo>
                  <a:pt x="16218" y="21754"/>
                  <a:pt x="16645" y="21250"/>
                  <a:pt x="16017" y="21225"/>
                </a:cubicBezTo>
                <a:lnTo>
                  <a:pt x="16017" y="21225"/>
                </a:lnTo>
                <a:cubicBezTo>
                  <a:pt x="16070" y="21856"/>
                  <a:pt x="15807" y="22487"/>
                  <a:pt x="15991" y="23066"/>
                </a:cubicBezTo>
                <a:cubicBezTo>
                  <a:pt x="15701" y="23145"/>
                  <a:pt x="15675" y="23197"/>
                  <a:pt x="15412" y="23276"/>
                </a:cubicBezTo>
                <a:cubicBezTo>
                  <a:pt x="15701" y="22803"/>
                  <a:pt x="12598" y="23013"/>
                  <a:pt x="14150" y="22724"/>
                </a:cubicBezTo>
                <a:lnTo>
                  <a:pt x="14150" y="22724"/>
                </a:lnTo>
                <a:cubicBezTo>
                  <a:pt x="14140" y="22725"/>
                  <a:pt x="14132" y="22725"/>
                  <a:pt x="14125" y="22725"/>
                </a:cubicBezTo>
                <a:cubicBezTo>
                  <a:pt x="13940" y="22725"/>
                  <a:pt x="14617" y="22405"/>
                  <a:pt x="14465" y="22303"/>
                </a:cubicBezTo>
                <a:lnTo>
                  <a:pt x="14465" y="22303"/>
                </a:lnTo>
                <a:cubicBezTo>
                  <a:pt x="14120" y="22368"/>
                  <a:pt x="13903" y="22395"/>
                  <a:pt x="13775" y="22395"/>
                </a:cubicBezTo>
                <a:cubicBezTo>
                  <a:pt x="13228" y="22395"/>
                  <a:pt x="14305" y="21905"/>
                  <a:pt x="14071" y="21777"/>
                </a:cubicBezTo>
                <a:lnTo>
                  <a:pt x="14071" y="21777"/>
                </a:lnTo>
                <a:cubicBezTo>
                  <a:pt x="13944" y="21809"/>
                  <a:pt x="13866" y="21819"/>
                  <a:pt x="13812" y="21819"/>
                </a:cubicBezTo>
                <a:cubicBezTo>
                  <a:pt x="13711" y="21819"/>
                  <a:pt x="13693" y="21783"/>
                  <a:pt x="13595" y="21783"/>
                </a:cubicBezTo>
                <a:cubicBezTo>
                  <a:pt x="13528" y="21783"/>
                  <a:pt x="13423" y="21800"/>
                  <a:pt x="13229" y="21856"/>
                </a:cubicBezTo>
                <a:cubicBezTo>
                  <a:pt x="12598" y="22040"/>
                  <a:pt x="12730" y="22119"/>
                  <a:pt x="12098" y="22277"/>
                </a:cubicBezTo>
                <a:cubicBezTo>
                  <a:pt x="11920" y="22293"/>
                  <a:pt x="11776" y="22301"/>
                  <a:pt x="11661" y="22301"/>
                </a:cubicBezTo>
                <a:cubicBezTo>
                  <a:pt x="10843" y="22301"/>
                  <a:pt x="11461" y="21926"/>
                  <a:pt x="11230" y="21672"/>
                </a:cubicBezTo>
                <a:cubicBezTo>
                  <a:pt x="11441" y="21593"/>
                  <a:pt x="11625" y="21541"/>
                  <a:pt x="11835" y="21541"/>
                </a:cubicBezTo>
                <a:cubicBezTo>
                  <a:pt x="11678" y="21488"/>
                  <a:pt x="11152" y="21330"/>
                  <a:pt x="12125" y="21120"/>
                </a:cubicBezTo>
                <a:lnTo>
                  <a:pt x="12125" y="21120"/>
                </a:lnTo>
                <a:cubicBezTo>
                  <a:pt x="12572" y="21199"/>
                  <a:pt x="12072" y="21199"/>
                  <a:pt x="11993" y="21330"/>
                </a:cubicBezTo>
                <a:cubicBezTo>
                  <a:pt x="12467" y="21304"/>
                  <a:pt x="12940" y="21146"/>
                  <a:pt x="13334" y="20883"/>
                </a:cubicBezTo>
                <a:cubicBezTo>
                  <a:pt x="13700" y="20883"/>
                  <a:pt x="14453" y="20725"/>
                  <a:pt x="14830" y="20725"/>
                </a:cubicBezTo>
                <a:cubicBezTo>
                  <a:pt x="14914" y="20725"/>
                  <a:pt x="14979" y="20732"/>
                  <a:pt x="15018" y="20752"/>
                </a:cubicBezTo>
                <a:cubicBezTo>
                  <a:pt x="15018" y="20673"/>
                  <a:pt x="15097" y="20594"/>
                  <a:pt x="15360" y="20515"/>
                </a:cubicBezTo>
                <a:cubicBezTo>
                  <a:pt x="15527" y="20485"/>
                  <a:pt x="15636" y="20482"/>
                  <a:pt x="15736" y="20482"/>
                </a:cubicBezTo>
                <a:cubicBezTo>
                  <a:pt x="15770" y="20482"/>
                  <a:pt x="15803" y="20482"/>
                  <a:pt x="15836" y="20482"/>
                </a:cubicBezTo>
                <a:cubicBezTo>
                  <a:pt x="15971" y="20482"/>
                  <a:pt x="16122" y="20475"/>
                  <a:pt x="16412" y="20410"/>
                </a:cubicBezTo>
                <a:cubicBezTo>
                  <a:pt x="16122" y="20331"/>
                  <a:pt x="16227" y="20147"/>
                  <a:pt x="16648" y="19857"/>
                </a:cubicBezTo>
                <a:lnTo>
                  <a:pt x="16648" y="19857"/>
                </a:lnTo>
                <a:cubicBezTo>
                  <a:pt x="16349" y="19932"/>
                  <a:pt x="16159" y="19960"/>
                  <a:pt x="16041" y="19960"/>
                </a:cubicBezTo>
                <a:cubicBezTo>
                  <a:pt x="15744" y="19960"/>
                  <a:pt x="15908" y="19782"/>
                  <a:pt x="15964" y="19726"/>
                </a:cubicBezTo>
                <a:cubicBezTo>
                  <a:pt x="16138" y="19693"/>
                  <a:pt x="16270" y="19678"/>
                  <a:pt x="16363" y="19678"/>
                </a:cubicBezTo>
                <a:cubicBezTo>
                  <a:pt x="16566" y="19678"/>
                  <a:pt x="16582" y="19749"/>
                  <a:pt x="16438" y="19857"/>
                </a:cubicBezTo>
                <a:cubicBezTo>
                  <a:pt x="16705" y="19776"/>
                  <a:pt x="16838" y="19753"/>
                  <a:pt x="16914" y="19753"/>
                </a:cubicBezTo>
                <a:cubicBezTo>
                  <a:pt x="17020" y="19753"/>
                  <a:pt x="17017" y="19798"/>
                  <a:pt x="17116" y="19798"/>
                </a:cubicBezTo>
                <a:cubicBezTo>
                  <a:pt x="17177" y="19798"/>
                  <a:pt x="17277" y="19781"/>
                  <a:pt x="17464" y="19726"/>
                </a:cubicBezTo>
                <a:cubicBezTo>
                  <a:pt x="17700" y="19515"/>
                  <a:pt x="15123" y="19726"/>
                  <a:pt x="16832" y="19121"/>
                </a:cubicBezTo>
                <a:lnTo>
                  <a:pt x="16832" y="19121"/>
                </a:lnTo>
                <a:cubicBezTo>
                  <a:pt x="16717" y="19337"/>
                  <a:pt x="17005" y="19372"/>
                  <a:pt x="17362" y="19372"/>
                </a:cubicBezTo>
                <a:cubicBezTo>
                  <a:pt x="17529" y="19372"/>
                  <a:pt x="17711" y="19364"/>
                  <a:pt x="17875" y="19364"/>
                </a:cubicBezTo>
                <a:cubicBezTo>
                  <a:pt x="17999" y="19364"/>
                  <a:pt x="18113" y="19368"/>
                  <a:pt x="18200" y="19384"/>
                </a:cubicBezTo>
                <a:cubicBezTo>
                  <a:pt x="19410" y="19147"/>
                  <a:pt x="19883" y="18963"/>
                  <a:pt x="20120" y="18805"/>
                </a:cubicBezTo>
                <a:lnTo>
                  <a:pt x="20120" y="18805"/>
                </a:lnTo>
                <a:lnTo>
                  <a:pt x="19568" y="18937"/>
                </a:lnTo>
                <a:cubicBezTo>
                  <a:pt x="19436" y="18884"/>
                  <a:pt x="19646" y="18832"/>
                  <a:pt x="19699" y="18753"/>
                </a:cubicBezTo>
                <a:cubicBezTo>
                  <a:pt x="19883" y="18726"/>
                  <a:pt x="20067" y="18700"/>
                  <a:pt x="20094" y="18648"/>
                </a:cubicBezTo>
                <a:cubicBezTo>
                  <a:pt x="20183" y="18629"/>
                  <a:pt x="20235" y="18621"/>
                  <a:pt x="20260" y="18621"/>
                </a:cubicBezTo>
                <a:cubicBezTo>
                  <a:pt x="20376" y="18621"/>
                  <a:pt x="19947" y="18784"/>
                  <a:pt x="20120" y="18805"/>
                </a:cubicBezTo>
                <a:cubicBezTo>
                  <a:pt x="20409" y="18595"/>
                  <a:pt x="20330" y="18411"/>
                  <a:pt x="20777" y="18174"/>
                </a:cubicBezTo>
                <a:cubicBezTo>
                  <a:pt x="20409" y="17937"/>
                  <a:pt x="21409" y="17201"/>
                  <a:pt x="20646" y="17148"/>
                </a:cubicBezTo>
                <a:lnTo>
                  <a:pt x="20646" y="17148"/>
                </a:lnTo>
                <a:cubicBezTo>
                  <a:pt x="20435" y="17306"/>
                  <a:pt x="20883" y="17464"/>
                  <a:pt x="19778" y="17780"/>
                </a:cubicBezTo>
                <a:cubicBezTo>
                  <a:pt x="19638" y="17802"/>
                  <a:pt x="19546" y="17811"/>
                  <a:pt x="19487" y="17811"/>
                </a:cubicBezTo>
                <a:cubicBezTo>
                  <a:pt x="19197" y="17811"/>
                  <a:pt x="19768" y="17580"/>
                  <a:pt x="19575" y="17580"/>
                </a:cubicBezTo>
                <a:cubicBezTo>
                  <a:pt x="19531" y="17580"/>
                  <a:pt x="19447" y="17592"/>
                  <a:pt x="19305" y="17622"/>
                </a:cubicBezTo>
                <a:cubicBezTo>
                  <a:pt x="19094" y="17859"/>
                  <a:pt x="19594" y="17806"/>
                  <a:pt x="18805" y="18069"/>
                </a:cubicBezTo>
                <a:cubicBezTo>
                  <a:pt x="18805" y="18058"/>
                  <a:pt x="18790" y="18054"/>
                  <a:pt x="18767" y="18054"/>
                </a:cubicBezTo>
                <a:cubicBezTo>
                  <a:pt x="18689" y="18054"/>
                  <a:pt x="18510" y="18100"/>
                  <a:pt x="18421" y="18100"/>
                </a:cubicBezTo>
                <a:cubicBezTo>
                  <a:pt x="18406" y="18100"/>
                  <a:pt x="18393" y="18098"/>
                  <a:pt x="18384" y="18095"/>
                </a:cubicBezTo>
                <a:cubicBezTo>
                  <a:pt x="18726" y="17806"/>
                  <a:pt x="19120" y="17596"/>
                  <a:pt x="19568" y="17490"/>
                </a:cubicBezTo>
                <a:lnTo>
                  <a:pt x="19568" y="17490"/>
                </a:lnTo>
                <a:cubicBezTo>
                  <a:pt x="19528" y="17499"/>
                  <a:pt x="19505" y="17503"/>
                  <a:pt x="19494" y="17503"/>
                </a:cubicBezTo>
                <a:cubicBezTo>
                  <a:pt x="19425" y="17503"/>
                  <a:pt x="19771" y="17367"/>
                  <a:pt x="19672" y="17367"/>
                </a:cubicBezTo>
                <a:cubicBezTo>
                  <a:pt x="19642" y="17367"/>
                  <a:pt x="19571" y="17379"/>
                  <a:pt x="19436" y="17411"/>
                </a:cubicBezTo>
                <a:cubicBezTo>
                  <a:pt x="19147" y="17543"/>
                  <a:pt x="18805" y="17648"/>
                  <a:pt x="18489" y="17727"/>
                </a:cubicBezTo>
                <a:cubicBezTo>
                  <a:pt x="18594" y="17885"/>
                  <a:pt x="18331" y="18069"/>
                  <a:pt x="17595" y="18306"/>
                </a:cubicBezTo>
                <a:cubicBezTo>
                  <a:pt x="16596" y="18306"/>
                  <a:pt x="17322" y="17915"/>
                  <a:pt x="16560" y="17915"/>
                </a:cubicBezTo>
                <a:cubicBezTo>
                  <a:pt x="16460" y="17915"/>
                  <a:pt x="16334" y="17922"/>
                  <a:pt x="16175" y="17937"/>
                </a:cubicBezTo>
                <a:cubicBezTo>
                  <a:pt x="16579" y="17811"/>
                  <a:pt x="16886" y="17515"/>
                  <a:pt x="16514" y="17515"/>
                </a:cubicBezTo>
                <a:cubicBezTo>
                  <a:pt x="16498" y="17515"/>
                  <a:pt x="16482" y="17516"/>
                  <a:pt x="16464" y="17517"/>
                </a:cubicBezTo>
                <a:cubicBezTo>
                  <a:pt x="16517" y="17569"/>
                  <a:pt x="16306" y="17648"/>
                  <a:pt x="15912" y="17727"/>
                </a:cubicBezTo>
                <a:cubicBezTo>
                  <a:pt x="16569" y="17017"/>
                  <a:pt x="16359" y="16754"/>
                  <a:pt x="16464" y="16228"/>
                </a:cubicBezTo>
                <a:cubicBezTo>
                  <a:pt x="16510" y="16226"/>
                  <a:pt x="16551" y="16225"/>
                  <a:pt x="16587" y="16225"/>
                </a:cubicBezTo>
                <a:cubicBezTo>
                  <a:pt x="17033" y="16225"/>
                  <a:pt x="16834" y="16365"/>
                  <a:pt x="17174" y="16438"/>
                </a:cubicBezTo>
                <a:cubicBezTo>
                  <a:pt x="17464" y="16228"/>
                  <a:pt x="17753" y="16070"/>
                  <a:pt x="18095" y="15965"/>
                </a:cubicBezTo>
                <a:cubicBezTo>
                  <a:pt x="18174" y="15969"/>
                  <a:pt x="18253" y="15971"/>
                  <a:pt x="18333" y="15971"/>
                </a:cubicBezTo>
                <a:cubicBezTo>
                  <a:pt x="18734" y="15971"/>
                  <a:pt x="19147" y="15917"/>
                  <a:pt x="19541" y="15807"/>
                </a:cubicBezTo>
                <a:cubicBezTo>
                  <a:pt x="19752" y="15965"/>
                  <a:pt x="20541" y="15912"/>
                  <a:pt x="20120" y="16254"/>
                </a:cubicBezTo>
                <a:cubicBezTo>
                  <a:pt x="20961" y="15965"/>
                  <a:pt x="20435" y="15912"/>
                  <a:pt x="20199" y="15833"/>
                </a:cubicBezTo>
                <a:cubicBezTo>
                  <a:pt x="20330" y="15807"/>
                  <a:pt x="20462" y="15755"/>
                  <a:pt x="20567" y="15702"/>
                </a:cubicBezTo>
                <a:cubicBezTo>
                  <a:pt x="21698" y="15597"/>
                  <a:pt x="22539" y="15307"/>
                  <a:pt x="24144" y="14834"/>
                </a:cubicBezTo>
                <a:lnTo>
                  <a:pt x="24144" y="14834"/>
                </a:lnTo>
                <a:cubicBezTo>
                  <a:pt x="25432" y="15307"/>
                  <a:pt x="23276" y="16517"/>
                  <a:pt x="24670" y="16964"/>
                </a:cubicBezTo>
                <a:cubicBezTo>
                  <a:pt x="24565" y="17254"/>
                  <a:pt x="23565" y="17806"/>
                  <a:pt x="24012" y="18122"/>
                </a:cubicBezTo>
                <a:cubicBezTo>
                  <a:pt x="23513" y="18227"/>
                  <a:pt x="23591" y="18279"/>
                  <a:pt x="23013" y="18411"/>
                </a:cubicBezTo>
                <a:cubicBezTo>
                  <a:pt x="23591" y="18595"/>
                  <a:pt x="23092" y="19042"/>
                  <a:pt x="22487" y="19410"/>
                </a:cubicBezTo>
                <a:cubicBezTo>
                  <a:pt x="22719" y="19361"/>
                  <a:pt x="22863" y="19341"/>
                  <a:pt x="22946" y="19341"/>
                </a:cubicBezTo>
                <a:cubicBezTo>
                  <a:pt x="23341" y="19341"/>
                  <a:pt x="22329" y="19805"/>
                  <a:pt x="22795" y="19805"/>
                </a:cubicBezTo>
                <a:cubicBezTo>
                  <a:pt x="22806" y="19805"/>
                  <a:pt x="22817" y="19805"/>
                  <a:pt x="22829" y="19805"/>
                </a:cubicBezTo>
                <a:lnTo>
                  <a:pt x="22829" y="19805"/>
                </a:lnTo>
                <a:cubicBezTo>
                  <a:pt x="22645" y="19884"/>
                  <a:pt x="22434" y="19910"/>
                  <a:pt x="22224" y="19936"/>
                </a:cubicBezTo>
                <a:cubicBezTo>
                  <a:pt x="22246" y="19936"/>
                  <a:pt x="22267" y="19936"/>
                  <a:pt x="22287" y="19936"/>
                </a:cubicBezTo>
                <a:cubicBezTo>
                  <a:pt x="23485" y="19936"/>
                  <a:pt x="21106" y="20701"/>
                  <a:pt x="21908" y="20857"/>
                </a:cubicBezTo>
                <a:cubicBezTo>
                  <a:pt x="21987" y="20673"/>
                  <a:pt x="23013" y="20725"/>
                  <a:pt x="22829" y="20489"/>
                </a:cubicBezTo>
                <a:lnTo>
                  <a:pt x="22829" y="20489"/>
                </a:lnTo>
                <a:cubicBezTo>
                  <a:pt x="22451" y="20533"/>
                  <a:pt x="22205" y="20690"/>
                  <a:pt x="22090" y="20690"/>
                </a:cubicBezTo>
                <a:cubicBezTo>
                  <a:pt x="22069" y="20690"/>
                  <a:pt x="22052" y="20685"/>
                  <a:pt x="22040" y="20673"/>
                </a:cubicBezTo>
                <a:cubicBezTo>
                  <a:pt x="23250" y="20383"/>
                  <a:pt x="22908" y="20147"/>
                  <a:pt x="23907" y="19805"/>
                </a:cubicBezTo>
                <a:lnTo>
                  <a:pt x="23907" y="19805"/>
                </a:lnTo>
                <a:cubicBezTo>
                  <a:pt x="23818" y="19811"/>
                  <a:pt x="23741" y="19813"/>
                  <a:pt x="23676" y="19813"/>
                </a:cubicBezTo>
                <a:cubicBezTo>
                  <a:pt x="22868" y="19813"/>
                  <a:pt x="23719" y="19388"/>
                  <a:pt x="23670" y="19121"/>
                </a:cubicBezTo>
                <a:cubicBezTo>
                  <a:pt x="24037" y="18999"/>
                  <a:pt x="25085" y="18695"/>
                  <a:pt x="24724" y="18695"/>
                </a:cubicBezTo>
                <a:cubicBezTo>
                  <a:pt x="24697" y="18695"/>
                  <a:pt x="24662" y="18696"/>
                  <a:pt x="24617" y="18700"/>
                </a:cubicBezTo>
                <a:cubicBezTo>
                  <a:pt x="24749" y="18832"/>
                  <a:pt x="23907" y="18858"/>
                  <a:pt x="23618" y="18911"/>
                </a:cubicBezTo>
                <a:cubicBezTo>
                  <a:pt x="23539" y="18700"/>
                  <a:pt x="24091" y="18358"/>
                  <a:pt x="24223" y="18148"/>
                </a:cubicBezTo>
                <a:cubicBezTo>
                  <a:pt x="24596" y="18086"/>
                  <a:pt x="24773" y="18056"/>
                  <a:pt x="24839" y="18056"/>
                </a:cubicBezTo>
                <a:cubicBezTo>
                  <a:pt x="24941" y="18056"/>
                  <a:pt x="24781" y="18126"/>
                  <a:pt x="24670" y="18253"/>
                </a:cubicBezTo>
                <a:cubicBezTo>
                  <a:pt x="25064" y="18148"/>
                  <a:pt x="25485" y="18043"/>
                  <a:pt x="25880" y="17964"/>
                </a:cubicBezTo>
                <a:cubicBezTo>
                  <a:pt x="25962" y="17858"/>
                  <a:pt x="25887" y="17831"/>
                  <a:pt x="25756" y="17831"/>
                </a:cubicBezTo>
                <a:cubicBezTo>
                  <a:pt x="25617" y="17831"/>
                  <a:pt x="25414" y="17862"/>
                  <a:pt x="25267" y="17862"/>
                </a:cubicBezTo>
                <a:cubicBezTo>
                  <a:pt x="25241" y="17862"/>
                  <a:pt x="25217" y="17861"/>
                  <a:pt x="25196" y="17859"/>
                </a:cubicBezTo>
                <a:cubicBezTo>
                  <a:pt x="26537" y="17596"/>
                  <a:pt x="25564" y="17333"/>
                  <a:pt x="26169" y="17043"/>
                </a:cubicBezTo>
                <a:lnTo>
                  <a:pt x="26169" y="17043"/>
                </a:lnTo>
                <a:cubicBezTo>
                  <a:pt x="25943" y="17100"/>
                  <a:pt x="25778" y="17126"/>
                  <a:pt x="25678" y="17126"/>
                </a:cubicBezTo>
                <a:cubicBezTo>
                  <a:pt x="25591" y="17126"/>
                  <a:pt x="25552" y="17106"/>
                  <a:pt x="25564" y="17070"/>
                </a:cubicBezTo>
                <a:cubicBezTo>
                  <a:pt x="25748" y="17043"/>
                  <a:pt x="25958" y="16991"/>
                  <a:pt x="26143" y="16938"/>
                </a:cubicBezTo>
                <a:cubicBezTo>
                  <a:pt x="25880" y="16254"/>
                  <a:pt x="25012" y="15781"/>
                  <a:pt x="25275" y="15044"/>
                </a:cubicBezTo>
                <a:cubicBezTo>
                  <a:pt x="24565" y="14992"/>
                  <a:pt x="23776" y="14545"/>
                  <a:pt x="25801" y="14071"/>
                </a:cubicBezTo>
                <a:cubicBezTo>
                  <a:pt x="26616" y="13046"/>
                  <a:pt x="25485" y="12493"/>
                  <a:pt x="25801" y="11520"/>
                </a:cubicBezTo>
                <a:cubicBezTo>
                  <a:pt x="24749" y="11520"/>
                  <a:pt x="24828" y="11126"/>
                  <a:pt x="25117" y="10784"/>
                </a:cubicBezTo>
                <a:lnTo>
                  <a:pt x="25117" y="10784"/>
                </a:lnTo>
                <a:cubicBezTo>
                  <a:pt x="25101" y="10792"/>
                  <a:pt x="25047" y="10798"/>
                  <a:pt x="24987" y="10798"/>
                </a:cubicBezTo>
                <a:cubicBezTo>
                  <a:pt x="24853" y="10798"/>
                  <a:pt x="24690" y="10769"/>
                  <a:pt x="24854" y="10679"/>
                </a:cubicBezTo>
                <a:cubicBezTo>
                  <a:pt x="25201" y="10483"/>
                  <a:pt x="25508" y="10413"/>
                  <a:pt x="25754" y="10413"/>
                </a:cubicBezTo>
                <a:cubicBezTo>
                  <a:pt x="26105" y="10413"/>
                  <a:pt x="26333" y="10555"/>
                  <a:pt x="26379" y="10679"/>
                </a:cubicBezTo>
                <a:cubicBezTo>
                  <a:pt x="26406" y="10521"/>
                  <a:pt x="27721" y="10363"/>
                  <a:pt x="28168" y="10284"/>
                </a:cubicBezTo>
                <a:cubicBezTo>
                  <a:pt x="28825" y="10547"/>
                  <a:pt x="28878" y="10889"/>
                  <a:pt x="29535" y="11099"/>
                </a:cubicBezTo>
                <a:cubicBezTo>
                  <a:pt x="29483" y="11205"/>
                  <a:pt x="28983" y="11362"/>
                  <a:pt x="29009" y="11468"/>
                </a:cubicBezTo>
                <a:cubicBezTo>
                  <a:pt x="29053" y="11465"/>
                  <a:pt x="29092" y="11464"/>
                  <a:pt x="29126" y="11464"/>
                </a:cubicBezTo>
                <a:cubicBezTo>
                  <a:pt x="29739" y="11464"/>
                  <a:pt x="28760" y="11895"/>
                  <a:pt x="29009" y="12020"/>
                </a:cubicBezTo>
                <a:cubicBezTo>
                  <a:pt x="29043" y="12040"/>
                  <a:pt x="29126" y="12047"/>
                  <a:pt x="29232" y="12047"/>
                </a:cubicBezTo>
                <a:cubicBezTo>
                  <a:pt x="29407" y="12047"/>
                  <a:pt x="29642" y="12030"/>
                  <a:pt x="29823" y="12030"/>
                </a:cubicBezTo>
                <a:cubicBezTo>
                  <a:pt x="29958" y="12030"/>
                  <a:pt x="30063" y="12039"/>
                  <a:pt x="30088" y="12073"/>
                </a:cubicBezTo>
                <a:cubicBezTo>
                  <a:pt x="30140" y="12151"/>
                  <a:pt x="29351" y="12493"/>
                  <a:pt x="29404" y="12599"/>
                </a:cubicBezTo>
                <a:cubicBezTo>
                  <a:pt x="29456" y="12704"/>
                  <a:pt x="29798" y="12677"/>
                  <a:pt x="29877" y="12704"/>
                </a:cubicBezTo>
                <a:lnTo>
                  <a:pt x="29798" y="12704"/>
                </a:lnTo>
                <a:lnTo>
                  <a:pt x="29667" y="12730"/>
                </a:lnTo>
                <a:cubicBezTo>
                  <a:pt x="29614" y="12756"/>
                  <a:pt x="29535" y="12756"/>
                  <a:pt x="29456" y="12756"/>
                </a:cubicBezTo>
                <a:cubicBezTo>
                  <a:pt x="29509" y="12862"/>
                  <a:pt x="30088" y="12783"/>
                  <a:pt x="30140" y="12862"/>
                </a:cubicBezTo>
                <a:cubicBezTo>
                  <a:pt x="30140" y="12862"/>
                  <a:pt x="29588" y="13046"/>
                  <a:pt x="29562" y="13046"/>
                </a:cubicBezTo>
                <a:cubicBezTo>
                  <a:pt x="29272" y="13282"/>
                  <a:pt x="30377" y="13151"/>
                  <a:pt x="30508" y="13282"/>
                </a:cubicBezTo>
                <a:cubicBezTo>
                  <a:pt x="29956" y="13545"/>
                  <a:pt x="29562" y="13388"/>
                  <a:pt x="29509" y="13572"/>
                </a:cubicBezTo>
                <a:cubicBezTo>
                  <a:pt x="29716" y="13522"/>
                  <a:pt x="29855" y="13506"/>
                  <a:pt x="29962" y="13506"/>
                </a:cubicBezTo>
                <a:cubicBezTo>
                  <a:pt x="30151" y="13506"/>
                  <a:pt x="30243" y="13555"/>
                  <a:pt x="30432" y="13555"/>
                </a:cubicBezTo>
                <a:cubicBezTo>
                  <a:pt x="30477" y="13555"/>
                  <a:pt x="30528" y="13552"/>
                  <a:pt x="30587" y="13545"/>
                </a:cubicBezTo>
                <a:lnTo>
                  <a:pt x="30587" y="13545"/>
                </a:lnTo>
                <a:cubicBezTo>
                  <a:pt x="29509" y="13914"/>
                  <a:pt x="30824" y="13914"/>
                  <a:pt x="29719" y="14150"/>
                </a:cubicBezTo>
                <a:cubicBezTo>
                  <a:pt x="30166" y="14308"/>
                  <a:pt x="30798" y="14624"/>
                  <a:pt x="30824" y="14860"/>
                </a:cubicBezTo>
                <a:cubicBezTo>
                  <a:pt x="31008" y="14755"/>
                  <a:pt x="31192" y="14703"/>
                  <a:pt x="31403" y="14676"/>
                </a:cubicBezTo>
                <a:cubicBezTo>
                  <a:pt x="31481" y="14939"/>
                  <a:pt x="31508" y="15044"/>
                  <a:pt x="31955" y="15071"/>
                </a:cubicBezTo>
                <a:cubicBezTo>
                  <a:pt x="31771" y="15123"/>
                  <a:pt x="31718" y="15123"/>
                  <a:pt x="31560" y="15150"/>
                </a:cubicBezTo>
                <a:cubicBezTo>
                  <a:pt x="31823" y="15518"/>
                  <a:pt x="32060" y="15833"/>
                  <a:pt x="31902" y="16149"/>
                </a:cubicBezTo>
                <a:cubicBezTo>
                  <a:pt x="32192" y="16123"/>
                  <a:pt x="32533" y="16070"/>
                  <a:pt x="32744" y="16070"/>
                </a:cubicBezTo>
                <a:cubicBezTo>
                  <a:pt x="32457" y="16206"/>
                  <a:pt x="32413" y="16246"/>
                  <a:pt x="32521" y="16246"/>
                </a:cubicBezTo>
                <a:cubicBezTo>
                  <a:pt x="32602" y="16246"/>
                  <a:pt x="32767" y="16224"/>
                  <a:pt x="32981" y="16202"/>
                </a:cubicBezTo>
                <a:lnTo>
                  <a:pt x="32981" y="16202"/>
                </a:lnTo>
                <a:cubicBezTo>
                  <a:pt x="32665" y="16386"/>
                  <a:pt x="31850" y="16544"/>
                  <a:pt x="32244" y="16544"/>
                </a:cubicBezTo>
                <a:cubicBezTo>
                  <a:pt x="32371" y="16468"/>
                  <a:pt x="32515" y="16428"/>
                  <a:pt x="32661" y="16428"/>
                </a:cubicBezTo>
                <a:cubicBezTo>
                  <a:pt x="32818" y="16428"/>
                  <a:pt x="32975" y="16474"/>
                  <a:pt x="33112" y="16570"/>
                </a:cubicBezTo>
                <a:cubicBezTo>
                  <a:pt x="32718" y="16649"/>
                  <a:pt x="32902" y="16728"/>
                  <a:pt x="32349" y="16833"/>
                </a:cubicBezTo>
                <a:cubicBezTo>
                  <a:pt x="32217" y="16870"/>
                  <a:pt x="32138" y="16882"/>
                  <a:pt x="32085" y="16882"/>
                </a:cubicBezTo>
                <a:cubicBezTo>
                  <a:pt x="31984" y="16882"/>
                  <a:pt x="31977" y="16839"/>
                  <a:pt x="31874" y="16839"/>
                </a:cubicBezTo>
                <a:cubicBezTo>
                  <a:pt x="31837" y="16839"/>
                  <a:pt x="31788" y="16844"/>
                  <a:pt x="31718" y="16859"/>
                </a:cubicBezTo>
                <a:cubicBezTo>
                  <a:pt x="31765" y="16943"/>
                  <a:pt x="31868" y="16977"/>
                  <a:pt x="32023" y="16977"/>
                </a:cubicBezTo>
                <a:cubicBezTo>
                  <a:pt x="32306" y="16977"/>
                  <a:pt x="32764" y="16863"/>
                  <a:pt x="33375" y="16728"/>
                </a:cubicBezTo>
                <a:cubicBezTo>
                  <a:pt x="33664" y="16570"/>
                  <a:pt x="33612" y="16412"/>
                  <a:pt x="33875" y="16254"/>
                </a:cubicBezTo>
                <a:lnTo>
                  <a:pt x="33875" y="16254"/>
                </a:lnTo>
                <a:cubicBezTo>
                  <a:pt x="33695" y="16287"/>
                  <a:pt x="33556" y="16301"/>
                  <a:pt x="33452" y="16301"/>
                </a:cubicBezTo>
                <a:cubicBezTo>
                  <a:pt x="32886" y="16301"/>
                  <a:pt x="33335" y="15880"/>
                  <a:pt x="33691" y="15702"/>
                </a:cubicBezTo>
                <a:cubicBezTo>
                  <a:pt x="33691" y="15713"/>
                  <a:pt x="33706" y="15717"/>
                  <a:pt x="33731" y="15717"/>
                </a:cubicBezTo>
                <a:cubicBezTo>
                  <a:pt x="33815" y="15717"/>
                  <a:pt x="34003" y="15671"/>
                  <a:pt x="34082" y="15671"/>
                </a:cubicBezTo>
                <a:cubicBezTo>
                  <a:pt x="34095" y="15671"/>
                  <a:pt x="34105" y="15673"/>
                  <a:pt x="34111" y="15676"/>
                </a:cubicBezTo>
                <a:cubicBezTo>
                  <a:pt x="33901" y="15728"/>
                  <a:pt x="33717" y="15781"/>
                  <a:pt x="33533" y="15860"/>
                </a:cubicBezTo>
                <a:cubicBezTo>
                  <a:pt x="33646" y="15853"/>
                  <a:pt x="33745" y="15849"/>
                  <a:pt x="33830" y="15849"/>
                </a:cubicBezTo>
                <a:cubicBezTo>
                  <a:pt x="34720" y="15849"/>
                  <a:pt x="34212" y="16203"/>
                  <a:pt x="34164" y="16491"/>
                </a:cubicBezTo>
                <a:cubicBezTo>
                  <a:pt x="34927" y="16228"/>
                  <a:pt x="34795" y="16412"/>
                  <a:pt x="35584" y="16228"/>
                </a:cubicBezTo>
                <a:cubicBezTo>
                  <a:pt x="35453" y="15965"/>
                  <a:pt x="35348" y="15676"/>
                  <a:pt x="35295" y="15386"/>
                </a:cubicBezTo>
                <a:cubicBezTo>
                  <a:pt x="35169" y="15470"/>
                  <a:pt x="35042" y="15496"/>
                  <a:pt x="34923" y="15496"/>
                </a:cubicBezTo>
                <a:cubicBezTo>
                  <a:pt x="34744" y="15496"/>
                  <a:pt x="34580" y="15439"/>
                  <a:pt x="34453" y="15439"/>
                </a:cubicBezTo>
                <a:cubicBezTo>
                  <a:pt x="34707" y="15312"/>
                  <a:pt x="35182" y="14964"/>
                  <a:pt x="34954" y="14964"/>
                </a:cubicBezTo>
                <a:cubicBezTo>
                  <a:pt x="34946" y="14964"/>
                  <a:pt x="34937" y="14965"/>
                  <a:pt x="34927" y="14966"/>
                </a:cubicBezTo>
                <a:cubicBezTo>
                  <a:pt x="34769" y="15071"/>
                  <a:pt x="34559" y="15123"/>
                  <a:pt x="34348" y="15150"/>
                </a:cubicBezTo>
                <a:cubicBezTo>
                  <a:pt x="35190" y="14781"/>
                  <a:pt x="34743" y="14650"/>
                  <a:pt x="34953" y="14361"/>
                </a:cubicBezTo>
                <a:lnTo>
                  <a:pt x="34953" y="14361"/>
                </a:lnTo>
                <a:cubicBezTo>
                  <a:pt x="34942" y="14468"/>
                  <a:pt x="35010" y="14492"/>
                  <a:pt x="35112" y="14492"/>
                </a:cubicBezTo>
                <a:cubicBezTo>
                  <a:pt x="35196" y="14492"/>
                  <a:pt x="35304" y="14475"/>
                  <a:pt x="35410" y="14475"/>
                </a:cubicBezTo>
                <a:cubicBezTo>
                  <a:pt x="35490" y="14475"/>
                  <a:pt x="35570" y="14485"/>
                  <a:pt x="35637" y="14518"/>
                </a:cubicBezTo>
                <a:cubicBezTo>
                  <a:pt x="35820" y="14313"/>
                  <a:pt x="36023" y="14166"/>
                  <a:pt x="35571" y="14166"/>
                </a:cubicBezTo>
                <a:cubicBezTo>
                  <a:pt x="35503" y="14166"/>
                  <a:pt x="35421" y="14170"/>
                  <a:pt x="35321" y="14177"/>
                </a:cubicBezTo>
                <a:lnTo>
                  <a:pt x="35900" y="14045"/>
                </a:lnTo>
                <a:cubicBezTo>
                  <a:pt x="35137" y="13861"/>
                  <a:pt x="36242" y="12993"/>
                  <a:pt x="35453" y="12730"/>
                </a:cubicBezTo>
                <a:cubicBezTo>
                  <a:pt x="35663" y="12677"/>
                  <a:pt x="35847" y="12625"/>
                  <a:pt x="36031" y="12520"/>
                </a:cubicBezTo>
                <a:cubicBezTo>
                  <a:pt x="35176" y="12338"/>
                  <a:pt x="36288" y="11441"/>
                  <a:pt x="35488" y="11441"/>
                </a:cubicBezTo>
                <a:cubicBezTo>
                  <a:pt x="35477" y="11441"/>
                  <a:pt x="35465" y="11441"/>
                  <a:pt x="35453" y="11441"/>
                </a:cubicBezTo>
                <a:cubicBezTo>
                  <a:pt x="35734" y="11361"/>
                  <a:pt x="35958" y="11327"/>
                  <a:pt x="36105" y="11327"/>
                </a:cubicBezTo>
                <a:cubicBezTo>
                  <a:pt x="36343" y="11327"/>
                  <a:pt x="36380" y="11416"/>
                  <a:pt x="36137" y="11547"/>
                </a:cubicBezTo>
                <a:cubicBezTo>
                  <a:pt x="37504" y="11178"/>
                  <a:pt x="36373" y="11205"/>
                  <a:pt x="36215" y="11152"/>
                </a:cubicBezTo>
                <a:cubicBezTo>
                  <a:pt x="36215" y="11152"/>
                  <a:pt x="36610" y="11047"/>
                  <a:pt x="36610" y="11047"/>
                </a:cubicBezTo>
                <a:cubicBezTo>
                  <a:pt x="36552" y="11029"/>
                  <a:pt x="36463" y="11024"/>
                  <a:pt x="36358" y="11024"/>
                </a:cubicBezTo>
                <a:cubicBezTo>
                  <a:pt x="36140" y="11024"/>
                  <a:pt x="35853" y="11049"/>
                  <a:pt x="35629" y="11049"/>
                </a:cubicBezTo>
                <a:cubicBezTo>
                  <a:pt x="35472" y="11049"/>
                  <a:pt x="35346" y="11036"/>
                  <a:pt x="35295" y="10994"/>
                </a:cubicBezTo>
                <a:cubicBezTo>
                  <a:pt x="35137" y="10863"/>
                  <a:pt x="36137" y="10495"/>
                  <a:pt x="35716" y="10337"/>
                </a:cubicBezTo>
                <a:lnTo>
                  <a:pt x="35716" y="10337"/>
                </a:lnTo>
                <a:cubicBezTo>
                  <a:pt x="35517" y="10413"/>
                  <a:pt x="35399" y="10442"/>
                  <a:pt x="35329" y="10442"/>
                </a:cubicBezTo>
                <a:cubicBezTo>
                  <a:pt x="35099" y="10442"/>
                  <a:pt x="35399" y="10123"/>
                  <a:pt x="35069" y="10123"/>
                </a:cubicBezTo>
                <a:cubicBezTo>
                  <a:pt x="35050" y="10123"/>
                  <a:pt x="35029" y="10124"/>
                  <a:pt x="35006" y="10126"/>
                </a:cubicBezTo>
                <a:cubicBezTo>
                  <a:pt x="35012" y="10225"/>
                  <a:pt x="34955" y="10266"/>
                  <a:pt x="34883" y="10266"/>
                </a:cubicBezTo>
                <a:cubicBezTo>
                  <a:pt x="34646" y="10266"/>
                  <a:pt x="34237" y="9835"/>
                  <a:pt x="35242" y="9574"/>
                </a:cubicBezTo>
                <a:lnTo>
                  <a:pt x="35242" y="9574"/>
                </a:lnTo>
                <a:cubicBezTo>
                  <a:pt x="35232" y="9639"/>
                  <a:pt x="35310" y="9655"/>
                  <a:pt x="35418" y="9655"/>
                </a:cubicBezTo>
                <a:cubicBezTo>
                  <a:pt x="35524" y="9655"/>
                  <a:pt x="35658" y="9640"/>
                  <a:pt x="35768" y="9640"/>
                </a:cubicBezTo>
                <a:cubicBezTo>
                  <a:pt x="35819" y="9640"/>
                  <a:pt x="35865" y="9643"/>
                  <a:pt x="35900" y="9653"/>
                </a:cubicBezTo>
                <a:cubicBezTo>
                  <a:pt x="35742" y="9469"/>
                  <a:pt x="36058" y="9495"/>
                  <a:pt x="36847" y="9232"/>
                </a:cubicBezTo>
                <a:cubicBezTo>
                  <a:pt x="36557" y="9127"/>
                  <a:pt x="37110" y="8969"/>
                  <a:pt x="37136" y="8838"/>
                </a:cubicBezTo>
                <a:lnTo>
                  <a:pt x="37136" y="8838"/>
                </a:lnTo>
                <a:cubicBezTo>
                  <a:pt x="36505" y="9022"/>
                  <a:pt x="36636" y="9153"/>
                  <a:pt x="36215" y="9337"/>
                </a:cubicBezTo>
                <a:cubicBezTo>
                  <a:pt x="36215" y="9258"/>
                  <a:pt x="36110" y="9258"/>
                  <a:pt x="35979" y="9258"/>
                </a:cubicBezTo>
                <a:cubicBezTo>
                  <a:pt x="36154" y="9149"/>
                  <a:pt x="36859" y="8911"/>
                  <a:pt x="36602" y="8911"/>
                </a:cubicBezTo>
                <a:cubicBezTo>
                  <a:pt x="36551" y="8911"/>
                  <a:pt x="36461" y="8921"/>
                  <a:pt x="36321" y="8943"/>
                </a:cubicBezTo>
                <a:cubicBezTo>
                  <a:pt x="36584" y="8890"/>
                  <a:pt x="36847" y="8785"/>
                  <a:pt x="37083" y="8706"/>
                </a:cubicBezTo>
                <a:cubicBezTo>
                  <a:pt x="37741" y="9180"/>
                  <a:pt x="38135" y="9311"/>
                  <a:pt x="37557" y="10074"/>
                </a:cubicBezTo>
                <a:cubicBezTo>
                  <a:pt x="38267" y="10232"/>
                  <a:pt x="37110" y="10915"/>
                  <a:pt x="38319" y="10994"/>
                </a:cubicBezTo>
                <a:cubicBezTo>
                  <a:pt x="37925" y="11099"/>
                  <a:pt x="38214" y="11152"/>
                  <a:pt x="37741" y="11257"/>
                </a:cubicBezTo>
                <a:cubicBezTo>
                  <a:pt x="38477" y="11599"/>
                  <a:pt x="36584" y="12572"/>
                  <a:pt x="38214" y="12599"/>
                </a:cubicBezTo>
                <a:cubicBezTo>
                  <a:pt x="38214" y="12467"/>
                  <a:pt x="37951" y="12388"/>
                  <a:pt x="38504" y="12230"/>
                </a:cubicBezTo>
                <a:lnTo>
                  <a:pt x="38504" y="12230"/>
                </a:lnTo>
                <a:cubicBezTo>
                  <a:pt x="38504" y="12362"/>
                  <a:pt x="39371" y="12704"/>
                  <a:pt x="37899" y="12940"/>
                </a:cubicBezTo>
                <a:cubicBezTo>
                  <a:pt x="38056" y="13019"/>
                  <a:pt x="38214" y="13046"/>
                  <a:pt x="38188" y="13203"/>
                </a:cubicBezTo>
                <a:cubicBezTo>
                  <a:pt x="39056" y="13046"/>
                  <a:pt x="38162" y="12993"/>
                  <a:pt x="38714" y="12862"/>
                </a:cubicBezTo>
                <a:lnTo>
                  <a:pt x="38714" y="12862"/>
                </a:lnTo>
                <a:cubicBezTo>
                  <a:pt x="38872" y="13019"/>
                  <a:pt x="39371" y="13282"/>
                  <a:pt x="38372" y="13677"/>
                </a:cubicBezTo>
                <a:cubicBezTo>
                  <a:pt x="38635" y="14334"/>
                  <a:pt x="39082" y="14781"/>
                  <a:pt x="38109" y="15518"/>
                </a:cubicBezTo>
                <a:cubicBezTo>
                  <a:pt x="38331" y="15467"/>
                  <a:pt x="38436" y="15446"/>
                  <a:pt x="38465" y="15446"/>
                </a:cubicBezTo>
                <a:cubicBezTo>
                  <a:pt x="38571" y="15446"/>
                  <a:pt x="37685" y="15713"/>
                  <a:pt x="37767" y="15755"/>
                </a:cubicBezTo>
                <a:cubicBezTo>
                  <a:pt x="37780" y="15756"/>
                  <a:pt x="37793" y="15756"/>
                  <a:pt x="37807" y="15756"/>
                </a:cubicBezTo>
                <a:cubicBezTo>
                  <a:pt x="38086" y="15756"/>
                  <a:pt x="38613" y="15538"/>
                  <a:pt x="38741" y="15538"/>
                </a:cubicBezTo>
                <a:cubicBezTo>
                  <a:pt x="38754" y="15538"/>
                  <a:pt x="38762" y="15540"/>
                  <a:pt x="38767" y="15544"/>
                </a:cubicBezTo>
                <a:cubicBezTo>
                  <a:pt x="38785" y="15572"/>
                  <a:pt x="38814" y="15580"/>
                  <a:pt x="38844" y="15580"/>
                </a:cubicBezTo>
                <a:cubicBezTo>
                  <a:pt x="38886" y="15580"/>
                  <a:pt x="38931" y="15565"/>
                  <a:pt x="38958" y="15565"/>
                </a:cubicBezTo>
                <a:cubicBezTo>
                  <a:pt x="38966" y="15565"/>
                  <a:pt x="38973" y="15566"/>
                  <a:pt x="38977" y="15570"/>
                </a:cubicBezTo>
                <a:cubicBezTo>
                  <a:pt x="39214" y="15676"/>
                  <a:pt x="38556" y="15833"/>
                  <a:pt x="38451" y="15939"/>
                </a:cubicBezTo>
                <a:cubicBezTo>
                  <a:pt x="38538" y="15927"/>
                  <a:pt x="38608" y="15921"/>
                  <a:pt x="38666" y="15921"/>
                </a:cubicBezTo>
                <a:cubicBezTo>
                  <a:pt x="38995" y="15921"/>
                  <a:pt x="38910" y="16094"/>
                  <a:pt x="38977" y="16228"/>
                </a:cubicBezTo>
                <a:cubicBezTo>
                  <a:pt x="37504" y="16596"/>
                  <a:pt x="38530" y="16649"/>
                  <a:pt x="38530" y="16807"/>
                </a:cubicBezTo>
                <a:cubicBezTo>
                  <a:pt x="38530" y="17464"/>
                  <a:pt x="38083" y="18437"/>
                  <a:pt x="38346" y="18884"/>
                </a:cubicBezTo>
                <a:cubicBezTo>
                  <a:pt x="38793" y="18385"/>
                  <a:pt x="38267" y="18358"/>
                  <a:pt x="39082" y="17832"/>
                </a:cubicBezTo>
                <a:cubicBezTo>
                  <a:pt x="38135" y="17596"/>
                  <a:pt x="39135" y="16754"/>
                  <a:pt x="38793" y="16307"/>
                </a:cubicBezTo>
                <a:cubicBezTo>
                  <a:pt x="39293" y="16175"/>
                  <a:pt x="39398" y="16096"/>
                  <a:pt x="39766" y="15965"/>
                </a:cubicBezTo>
                <a:cubicBezTo>
                  <a:pt x="39802" y="15962"/>
                  <a:pt x="39833" y="15961"/>
                  <a:pt x="39862" y="15961"/>
                </a:cubicBezTo>
                <a:cubicBezTo>
                  <a:pt x="40062" y="15961"/>
                  <a:pt x="40127" y="16022"/>
                  <a:pt x="40327" y="16022"/>
                </a:cubicBezTo>
                <a:cubicBezTo>
                  <a:pt x="40356" y="16022"/>
                  <a:pt x="40388" y="16020"/>
                  <a:pt x="40423" y="16018"/>
                </a:cubicBezTo>
                <a:cubicBezTo>
                  <a:pt x="40792" y="15781"/>
                  <a:pt x="39424" y="15676"/>
                  <a:pt x="40555" y="15123"/>
                </a:cubicBezTo>
                <a:lnTo>
                  <a:pt x="40555" y="15123"/>
                </a:lnTo>
                <a:cubicBezTo>
                  <a:pt x="40386" y="15164"/>
                  <a:pt x="40283" y="15180"/>
                  <a:pt x="40224" y="15180"/>
                </a:cubicBezTo>
                <a:cubicBezTo>
                  <a:pt x="40054" y="15180"/>
                  <a:pt x="40253" y="15044"/>
                  <a:pt x="40292" y="14966"/>
                </a:cubicBezTo>
                <a:lnTo>
                  <a:pt x="40292" y="14966"/>
                </a:lnTo>
                <a:cubicBezTo>
                  <a:pt x="40085" y="14997"/>
                  <a:pt x="39907" y="15011"/>
                  <a:pt x="39753" y="15011"/>
                </a:cubicBezTo>
                <a:cubicBezTo>
                  <a:pt x="38874" y="15011"/>
                  <a:pt x="38824" y="14554"/>
                  <a:pt x="39003" y="14308"/>
                </a:cubicBezTo>
                <a:cubicBezTo>
                  <a:pt x="39037" y="14301"/>
                  <a:pt x="39066" y="14297"/>
                  <a:pt x="39091" y="14297"/>
                </a:cubicBezTo>
                <a:cubicBezTo>
                  <a:pt x="39281" y="14297"/>
                  <a:pt x="39219" y="14489"/>
                  <a:pt x="39335" y="14489"/>
                </a:cubicBezTo>
                <a:cubicBezTo>
                  <a:pt x="39366" y="14489"/>
                  <a:pt x="39411" y="14475"/>
                  <a:pt x="39477" y="14440"/>
                </a:cubicBezTo>
                <a:cubicBezTo>
                  <a:pt x="39450" y="14308"/>
                  <a:pt x="39371" y="14203"/>
                  <a:pt x="40003" y="14071"/>
                </a:cubicBezTo>
                <a:lnTo>
                  <a:pt x="40003" y="14071"/>
                </a:lnTo>
                <a:cubicBezTo>
                  <a:pt x="40110" y="14093"/>
                  <a:pt x="39918" y="14256"/>
                  <a:pt x="40091" y="14256"/>
                </a:cubicBezTo>
                <a:cubicBezTo>
                  <a:pt x="40129" y="14256"/>
                  <a:pt x="40185" y="14248"/>
                  <a:pt x="40266" y="14229"/>
                </a:cubicBezTo>
                <a:cubicBezTo>
                  <a:pt x="40529" y="14045"/>
                  <a:pt x="40082" y="13887"/>
                  <a:pt x="41370" y="13651"/>
                </a:cubicBezTo>
                <a:cubicBezTo>
                  <a:pt x="41386" y="13609"/>
                  <a:pt x="41366" y="13593"/>
                  <a:pt x="41322" y="13593"/>
                </a:cubicBezTo>
                <a:cubicBezTo>
                  <a:pt x="41181" y="13593"/>
                  <a:pt x="40793" y="13764"/>
                  <a:pt x="40615" y="13764"/>
                </a:cubicBezTo>
                <a:cubicBezTo>
                  <a:pt x="40572" y="13764"/>
                  <a:pt x="40541" y="13754"/>
                  <a:pt x="40529" y="13729"/>
                </a:cubicBezTo>
                <a:cubicBezTo>
                  <a:pt x="40686" y="13677"/>
                  <a:pt x="40739" y="13624"/>
                  <a:pt x="40713" y="13598"/>
                </a:cubicBezTo>
                <a:cubicBezTo>
                  <a:pt x="41160" y="13440"/>
                  <a:pt x="41633" y="13361"/>
                  <a:pt x="42133" y="13361"/>
                </a:cubicBezTo>
                <a:cubicBezTo>
                  <a:pt x="42325" y="13244"/>
                  <a:pt x="42305" y="13204"/>
                  <a:pt x="42192" y="13204"/>
                </a:cubicBezTo>
                <a:cubicBezTo>
                  <a:pt x="42026" y="13204"/>
                  <a:pt x="41663" y="13288"/>
                  <a:pt x="41475" y="13335"/>
                </a:cubicBezTo>
                <a:cubicBezTo>
                  <a:pt x="41949" y="13072"/>
                  <a:pt x="42264" y="13230"/>
                  <a:pt x="42659" y="13046"/>
                </a:cubicBezTo>
                <a:cubicBezTo>
                  <a:pt x="42922" y="12783"/>
                  <a:pt x="42975" y="12599"/>
                  <a:pt x="42922" y="12520"/>
                </a:cubicBezTo>
                <a:lnTo>
                  <a:pt x="42922" y="12520"/>
                </a:lnTo>
                <a:cubicBezTo>
                  <a:pt x="42896" y="12572"/>
                  <a:pt x="42712" y="12625"/>
                  <a:pt x="42554" y="12704"/>
                </a:cubicBezTo>
                <a:cubicBezTo>
                  <a:pt x="42633" y="12599"/>
                  <a:pt x="41923" y="12704"/>
                  <a:pt x="42475" y="12520"/>
                </a:cubicBezTo>
                <a:lnTo>
                  <a:pt x="42475" y="12520"/>
                </a:lnTo>
                <a:cubicBezTo>
                  <a:pt x="42515" y="12540"/>
                  <a:pt x="42494" y="12590"/>
                  <a:pt x="42586" y="12590"/>
                </a:cubicBezTo>
                <a:cubicBezTo>
                  <a:pt x="42614" y="12590"/>
                  <a:pt x="42655" y="12585"/>
                  <a:pt x="42712" y="12572"/>
                </a:cubicBezTo>
                <a:cubicBezTo>
                  <a:pt x="43185" y="12230"/>
                  <a:pt x="42580" y="11994"/>
                  <a:pt x="43474" y="11652"/>
                </a:cubicBezTo>
                <a:cubicBezTo>
                  <a:pt x="43459" y="11650"/>
                  <a:pt x="43444" y="11650"/>
                  <a:pt x="43428" y="11650"/>
                </a:cubicBezTo>
                <a:cubicBezTo>
                  <a:pt x="43184" y="11650"/>
                  <a:pt x="42942" y="11817"/>
                  <a:pt x="42751" y="11817"/>
                </a:cubicBezTo>
                <a:cubicBezTo>
                  <a:pt x="42728" y="11817"/>
                  <a:pt x="42706" y="11815"/>
                  <a:pt x="42685" y="11810"/>
                </a:cubicBezTo>
                <a:cubicBezTo>
                  <a:pt x="42317" y="11678"/>
                  <a:pt x="43290" y="11441"/>
                  <a:pt x="43343" y="11284"/>
                </a:cubicBezTo>
                <a:lnTo>
                  <a:pt x="43343" y="11284"/>
                </a:lnTo>
                <a:cubicBezTo>
                  <a:pt x="43094" y="11329"/>
                  <a:pt x="42535" y="11510"/>
                  <a:pt x="42399" y="11510"/>
                </a:cubicBezTo>
                <a:cubicBezTo>
                  <a:pt x="42377" y="11510"/>
                  <a:pt x="42366" y="11505"/>
                  <a:pt x="42370" y="11494"/>
                </a:cubicBezTo>
                <a:cubicBezTo>
                  <a:pt x="42422" y="11336"/>
                  <a:pt x="41923" y="11205"/>
                  <a:pt x="42843" y="10994"/>
                </a:cubicBezTo>
                <a:cubicBezTo>
                  <a:pt x="42961" y="10994"/>
                  <a:pt x="43050" y="11127"/>
                  <a:pt x="43176" y="11127"/>
                </a:cubicBezTo>
                <a:cubicBezTo>
                  <a:pt x="43218" y="11127"/>
                  <a:pt x="43264" y="11113"/>
                  <a:pt x="43316" y="11073"/>
                </a:cubicBezTo>
                <a:cubicBezTo>
                  <a:pt x="42934" y="10988"/>
                  <a:pt x="43118" y="10800"/>
                  <a:pt x="42746" y="10800"/>
                </a:cubicBezTo>
                <a:cubicBezTo>
                  <a:pt x="42657" y="10800"/>
                  <a:pt x="42537" y="10811"/>
                  <a:pt x="42370" y="10836"/>
                </a:cubicBezTo>
                <a:cubicBezTo>
                  <a:pt x="42606" y="10626"/>
                  <a:pt x="43501" y="10600"/>
                  <a:pt x="43553" y="10416"/>
                </a:cubicBezTo>
                <a:cubicBezTo>
                  <a:pt x="43545" y="10414"/>
                  <a:pt x="43536" y="10413"/>
                  <a:pt x="43525" y="10413"/>
                </a:cubicBezTo>
                <a:cubicBezTo>
                  <a:pt x="43370" y="10413"/>
                  <a:pt x="42915" y="10556"/>
                  <a:pt x="42776" y="10556"/>
                </a:cubicBezTo>
                <a:cubicBezTo>
                  <a:pt x="42757" y="10556"/>
                  <a:pt x="42744" y="10553"/>
                  <a:pt x="42738" y="10547"/>
                </a:cubicBezTo>
                <a:cubicBezTo>
                  <a:pt x="43000" y="10446"/>
                  <a:pt x="43480" y="10051"/>
                  <a:pt x="43355" y="10051"/>
                </a:cubicBezTo>
                <a:cubicBezTo>
                  <a:pt x="43318" y="10051"/>
                  <a:pt x="43225" y="10087"/>
                  <a:pt x="43053" y="10179"/>
                </a:cubicBezTo>
                <a:cubicBezTo>
                  <a:pt x="43185" y="9969"/>
                  <a:pt x="43132" y="9942"/>
                  <a:pt x="43106" y="9706"/>
                </a:cubicBezTo>
                <a:lnTo>
                  <a:pt x="43106" y="9706"/>
                </a:lnTo>
                <a:cubicBezTo>
                  <a:pt x="42843" y="9811"/>
                  <a:pt x="42580" y="9863"/>
                  <a:pt x="42317" y="9890"/>
                </a:cubicBezTo>
                <a:cubicBezTo>
                  <a:pt x="42817" y="9074"/>
                  <a:pt x="41738" y="8759"/>
                  <a:pt x="42107" y="8049"/>
                </a:cubicBezTo>
                <a:lnTo>
                  <a:pt x="42107" y="8049"/>
                </a:lnTo>
                <a:cubicBezTo>
                  <a:pt x="41801" y="8119"/>
                  <a:pt x="41664" y="8211"/>
                  <a:pt x="41563" y="8211"/>
                </a:cubicBezTo>
                <a:cubicBezTo>
                  <a:pt x="41551" y="8211"/>
                  <a:pt x="41539" y="8209"/>
                  <a:pt x="41528" y="8206"/>
                </a:cubicBezTo>
                <a:cubicBezTo>
                  <a:pt x="41742" y="7944"/>
                  <a:pt x="41935" y="7726"/>
                  <a:pt x="41364" y="7726"/>
                </a:cubicBezTo>
                <a:cubicBezTo>
                  <a:pt x="41305" y="7726"/>
                  <a:pt x="41237" y="7728"/>
                  <a:pt x="41160" y="7733"/>
                </a:cubicBezTo>
                <a:cubicBezTo>
                  <a:pt x="41344" y="7680"/>
                  <a:pt x="41554" y="7654"/>
                  <a:pt x="41765" y="7628"/>
                </a:cubicBezTo>
                <a:cubicBezTo>
                  <a:pt x="41344" y="7575"/>
                  <a:pt x="41712" y="7260"/>
                  <a:pt x="41975" y="7023"/>
                </a:cubicBezTo>
                <a:cubicBezTo>
                  <a:pt x="42083" y="7009"/>
                  <a:pt x="42166" y="7003"/>
                  <a:pt x="42231" y="7003"/>
                </a:cubicBezTo>
                <a:cubicBezTo>
                  <a:pt x="42517" y="7003"/>
                  <a:pt x="42479" y="7110"/>
                  <a:pt x="42744" y="7110"/>
                </a:cubicBezTo>
                <a:cubicBezTo>
                  <a:pt x="42879" y="7110"/>
                  <a:pt x="43095" y="7082"/>
                  <a:pt x="43474" y="6997"/>
                </a:cubicBezTo>
                <a:cubicBezTo>
                  <a:pt x="43407" y="6929"/>
                  <a:pt x="43190" y="6916"/>
                  <a:pt x="42935" y="6916"/>
                </a:cubicBezTo>
                <a:cubicBezTo>
                  <a:pt x="42770" y="6916"/>
                  <a:pt x="42589" y="6921"/>
                  <a:pt x="42423" y="6921"/>
                </a:cubicBezTo>
                <a:cubicBezTo>
                  <a:pt x="42047" y="6921"/>
                  <a:pt x="41746" y="6893"/>
                  <a:pt x="41870" y="6707"/>
                </a:cubicBezTo>
                <a:lnTo>
                  <a:pt x="41870" y="6707"/>
                </a:lnTo>
                <a:cubicBezTo>
                  <a:pt x="41463" y="6753"/>
                  <a:pt x="41231" y="6934"/>
                  <a:pt x="41124" y="6934"/>
                </a:cubicBezTo>
                <a:cubicBezTo>
                  <a:pt x="41106" y="6934"/>
                  <a:pt x="41092" y="6929"/>
                  <a:pt x="41081" y="6918"/>
                </a:cubicBezTo>
                <a:cubicBezTo>
                  <a:pt x="41291" y="6734"/>
                  <a:pt x="41160" y="6734"/>
                  <a:pt x="40792" y="6734"/>
                </a:cubicBezTo>
                <a:cubicBezTo>
                  <a:pt x="41134" y="6681"/>
                  <a:pt x="41449" y="6523"/>
                  <a:pt x="41712" y="6287"/>
                </a:cubicBezTo>
                <a:cubicBezTo>
                  <a:pt x="40904" y="6185"/>
                  <a:pt x="42011" y="5600"/>
                  <a:pt x="40960" y="5600"/>
                </a:cubicBezTo>
                <a:cubicBezTo>
                  <a:pt x="40917" y="5600"/>
                  <a:pt x="40869" y="5601"/>
                  <a:pt x="40818" y="5603"/>
                </a:cubicBezTo>
                <a:cubicBezTo>
                  <a:pt x="41160" y="4866"/>
                  <a:pt x="40660" y="4025"/>
                  <a:pt x="39740" y="3762"/>
                </a:cubicBezTo>
                <a:cubicBezTo>
                  <a:pt x="40213" y="3604"/>
                  <a:pt x="39871" y="3499"/>
                  <a:pt x="40660" y="3315"/>
                </a:cubicBezTo>
                <a:cubicBezTo>
                  <a:pt x="39935" y="3290"/>
                  <a:pt x="40854" y="2911"/>
                  <a:pt x="40272" y="2911"/>
                </a:cubicBezTo>
                <a:cubicBezTo>
                  <a:pt x="40221" y="2911"/>
                  <a:pt x="40158" y="2914"/>
                  <a:pt x="40082" y="2920"/>
                </a:cubicBezTo>
                <a:cubicBezTo>
                  <a:pt x="40082" y="2973"/>
                  <a:pt x="40055" y="3025"/>
                  <a:pt x="39713" y="3104"/>
                </a:cubicBezTo>
                <a:cubicBezTo>
                  <a:pt x="39529" y="3078"/>
                  <a:pt x="39556" y="3052"/>
                  <a:pt x="39424" y="2920"/>
                </a:cubicBezTo>
                <a:cubicBezTo>
                  <a:pt x="39740" y="2815"/>
                  <a:pt x="40108" y="2736"/>
                  <a:pt x="40003" y="2683"/>
                </a:cubicBezTo>
                <a:lnTo>
                  <a:pt x="40003" y="2683"/>
                </a:lnTo>
                <a:cubicBezTo>
                  <a:pt x="39820" y="2713"/>
                  <a:pt x="39684" y="2726"/>
                  <a:pt x="39588" y="2726"/>
                </a:cubicBezTo>
                <a:cubicBezTo>
                  <a:pt x="38991" y="2726"/>
                  <a:pt x="39867" y="2230"/>
                  <a:pt x="40003" y="2026"/>
                </a:cubicBezTo>
                <a:lnTo>
                  <a:pt x="40003" y="2026"/>
                </a:lnTo>
                <a:cubicBezTo>
                  <a:pt x="39792" y="2052"/>
                  <a:pt x="39608" y="2131"/>
                  <a:pt x="39424" y="2263"/>
                </a:cubicBezTo>
                <a:cubicBezTo>
                  <a:pt x="39266" y="2131"/>
                  <a:pt x="39056" y="1894"/>
                  <a:pt x="40055" y="1605"/>
                </a:cubicBezTo>
                <a:lnTo>
                  <a:pt x="40055" y="1605"/>
                </a:lnTo>
                <a:cubicBezTo>
                  <a:pt x="40258" y="1628"/>
                  <a:pt x="39532" y="1863"/>
                  <a:pt x="39737" y="1863"/>
                </a:cubicBezTo>
                <a:cubicBezTo>
                  <a:pt x="39771" y="1863"/>
                  <a:pt x="39830" y="1857"/>
                  <a:pt x="39924" y="1842"/>
                </a:cubicBezTo>
                <a:cubicBezTo>
                  <a:pt x="39950" y="1763"/>
                  <a:pt x="40345" y="1684"/>
                  <a:pt x="40476" y="1605"/>
                </a:cubicBezTo>
                <a:cubicBezTo>
                  <a:pt x="39214" y="1500"/>
                  <a:pt x="39371" y="842"/>
                  <a:pt x="39450" y="527"/>
                </a:cubicBezTo>
                <a:cubicBezTo>
                  <a:pt x="39458" y="496"/>
                  <a:pt x="39404" y="485"/>
                  <a:pt x="39324" y="485"/>
                </a:cubicBezTo>
                <a:cubicBezTo>
                  <a:pt x="39159" y="485"/>
                  <a:pt x="38881" y="530"/>
                  <a:pt x="38810" y="530"/>
                </a:cubicBezTo>
                <a:cubicBezTo>
                  <a:pt x="38799" y="530"/>
                  <a:pt x="38793" y="529"/>
                  <a:pt x="38793" y="527"/>
                </a:cubicBezTo>
                <a:cubicBezTo>
                  <a:pt x="38793" y="422"/>
                  <a:pt x="39240" y="211"/>
                  <a:pt x="39319" y="80"/>
                </a:cubicBezTo>
                <a:lnTo>
                  <a:pt x="39319" y="80"/>
                </a:lnTo>
                <a:cubicBezTo>
                  <a:pt x="39030" y="83"/>
                  <a:pt x="38740" y="84"/>
                  <a:pt x="38450" y="84"/>
                </a:cubicBezTo>
                <a:cubicBezTo>
                  <a:pt x="36131" y="84"/>
                  <a:pt x="33799" y="1"/>
                  <a:pt x="315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5"/>
          <p:cNvSpPr/>
          <p:nvPr/>
        </p:nvSpPr>
        <p:spPr>
          <a:xfrm flipH="1">
            <a:off x="-17259" y="3851512"/>
            <a:ext cx="1137915" cy="1310982"/>
          </a:xfrm>
          <a:custGeom>
            <a:avLst/>
            <a:gdLst/>
            <a:ahLst/>
            <a:cxnLst/>
            <a:rect l="l" t="t" r="r" b="b"/>
            <a:pathLst>
              <a:path w="28384" h="32703" extrusionOk="0">
                <a:moveTo>
                  <a:pt x="27253" y="1826"/>
                </a:moveTo>
                <a:cubicBezTo>
                  <a:pt x="27463" y="1826"/>
                  <a:pt x="27384" y="2063"/>
                  <a:pt x="27148" y="2142"/>
                </a:cubicBezTo>
                <a:cubicBezTo>
                  <a:pt x="27106" y="2158"/>
                  <a:pt x="27075" y="2167"/>
                  <a:pt x="27054" y="2167"/>
                </a:cubicBezTo>
                <a:cubicBezTo>
                  <a:pt x="27010" y="2167"/>
                  <a:pt x="27015" y="2126"/>
                  <a:pt x="27069" y="2037"/>
                </a:cubicBezTo>
                <a:lnTo>
                  <a:pt x="27016" y="2010"/>
                </a:lnTo>
                <a:cubicBezTo>
                  <a:pt x="27069" y="1931"/>
                  <a:pt x="27148" y="1852"/>
                  <a:pt x="27253" y="1826"/>
                </a:cubicBezTo>
                <a:close/>
                <a:moveTo>
                  <a:pt x="27792" y="2129"/>
                </a:moveTo>
                <a:cubicBezTo>
                  <a:pt x="27832" y="2129"/>
                  <a:pt x="27871" y="2142"/>
                  <a:pt x="27910" y="2168"/>
                </a:cubicBezTo>
                <a:cubicBezTo>
                  <a:pt x="27963" y="2221"/>
                  <a:pt x="27937" y="2300"/>
                  <a:pt x="27832" y="2326"/>
                </a:cubicBezTo>
                <a:lnTo>
                  <a:pt x="27621" y="2326"/>
                </a:lnTo>
                <a:cubicBezTo>
                  <a:pt x="27595" y="2300"/>
                  <a:pt x="27621" y="2221"/>
                  <a:pt x="27674" y="2168"/>
                </a:cubicBezTo>
                <a:cubicBezTo>
                  <a:pt x="27713" y="2142"/>
                  <a:pt x="27753" y="2129"/>
                  <a:pt x="27792" y="2129"/>
                </a:cubicBezTo>
                <a:close/>
                <a:moveTo>
                  <a:pt x="25489" y="3294"/>
                </a:moveTo>
                <a:cubicBezTo>
                  <a:pt x="25538" y="3294"/>
                  <a:pt x="25597" y="3341"/>
                  <a:pt x="25675" y="3430"/>
                </a:cubicBezTo>
                <a:cubicBezTo>
                  <a:pt x="25806" y="3536"/>
                  <a:pt x="25780" y="3720"/>
                  <a:pt x="25649" y="3799"/>
                </a:cubicBezTo>
                <a:cubicBezTo>
                  <a:pt x="25599" y="3857"/>
                  <a:pt x="25546" y="3884"/>
                  <a:pt x="25500" y="3884"/>
                </a:cubicBezTo>
                <a:cubicBezTo>
                  <a:pt x="25401" y="3884"/>
                  <a:pt x="25332" y="3760"/>
                  <a:pt x="25386" y="3562"/>
                </a:cubicBezTo>
                <a:lnTo>
                  <a:pt x="25333" y="3562"/>
                </a:lnTo>
                <a:cubicBezTo>
                  <a:pt x="25378" y="3380"/>
                  <a:pt x="25424" y="3294"/>
                  <a:pt x="25489" y="3294"/>
                </a:cubicBezTo>
                <a:close/>
                <a:moveTo>
                  <a:pt x="26225" y="3886"/>
                </a:moveTo>
                <a:cubicBezTo>
                  <a:pt x="26272" y="3886"/>
                  <a:pt x="26319" y="3901"/>
                  <a:pt x="26359" y="3930"/>
                </a:cubicBezTo>
                <a:cubicBezTo>
                  <a:pt x="26569" y="4035"/>
                  <a:pt x="26543" y="4062"/>
                  <a:pt x="26254" y="4141"/>
                </a:cubicBezTo>
                <a:cubicBezTo>
                  <a:pt x="26123" y="4195"/>
                  <a:pt x="26046" y="4227"/>
                  <a:pt x="26011" y="4227"/>
                </a:cubicBezTo>
                <a:cubicBezTo>
                  <a:pt x="25960" y="4227"/>
                  <a:pt x="25992" y="4163"/>
                  <a:pt x="26069" y="4009"/>
                </a:cubicBezTo>
                <a:lnTo>
                  <a:pt x="26017" y="4009"/>
                </a:lnTo>
                <a:cubicBezTo>
                  <a:pt x="26066" y="3927"/>
                  <a:pt x="26146" y="3886"/>
                  <a:pt x="26225" y="3886"/>
                </a:cubicBezTo>
                <a:close/>
                <a:moveTo>
                  <a:pt x="26422" y="4534"/>
                </a:moveTo>
                <a:cubicBezTo>
                  <a:pt x="26446" y="4534"/>
                  <a:pt x="26472" y="4543"/>
                  <a:pt x="26490" y="4561"/>
                </a:cubicBezTo>
                <a:cubicBezTo>
                  <a:pt x="26569" y="4588"/>
                  <a:pt x="26595" y="4719"/>
                  <a:pt x="26517" y="4772"/>
                </a:cubicBezTo>
                <a:lnTo>
                  <a:pt x="26490" y="4772"/>
                </a:lnTo>
                <a:cubicBezTo>
                  <a:pt x="26432" y="4810"/>
                  <a:pt x="26389" y="4835"/>
                  <a:pt x="26359" y="4835"/>
                </a:cubicBezTo>
                <a:cubicBezTo>
                  <a:pt x="26348" y="4835"/>
                  <a:pt x="26339" y="4831"/>
                  <a:pt x="26332" y="4824"/>
                </a:cubicBezTo>
                <a:cubicBezTo>
                  <a:pt x="26306" y="4798"/>
                  <a:pt x="26306" y="4719"/>
                  <a:pt x="26332" y="4614"/>
                </a:cubicBezTo>
                <a:cubicBezTo>
                  <a:pt x="26332" y="4563"/>
                  <a:pt x="26376" y="4534"/>
                  <a:pt x="26422" y="4534"/>
                </a:cubicBezTo>
                <a:close/>
                <a:moveTo>
                  <a:pt x="23897" y="4605"/>
                </a:moveTo>
                <a:cubicBezTo>
                  <a:pt x="24022" y="4605"/>
                  <a:pt x="24015" y="4643"/>
                  <a:pt x="23913" y="4745"/>
                </a:cubicBezTo>
                <a:cubicBezTo>
                  <a:pt x="23808" y="4824"/>
                  <a:pt x="23702" y="4877"/>
                  <a:pt x="23597" y="4903"/>
                </a:cubicBezTo>
                <a:cubicBezTo>
                  <a:pt x="23492" y="4903"/>
                  <a:pt x="23334" y="4772"/>
                  <a:pt x="23413" y="4693"/>
                </a:cubicBezTo>
                <a:lnTo>
                  <a:pt x="23361" y="4693"/>
                </a:lnTo>
                <a:cubicBezTo>
                  <a:pt x="23492" y="4640"/>
                  <a:pt x="23624" y="4614"/>
                  <a:pt x="23755" y="4614"/>
                </a:cubicBezTo>
                <a:cubicBezTo>
                  <a:pt x="23814" y="4608"/>
                  <a:pt x="23861" y="4605"/>
                  <a:pt x="23897" y="4605"/>
                </a:cubicBezTo>
                <a:close/>
                <a:moveTo>
                  <a:pt x="26664" y="4813"/>
                </a:moveTo>
                <a:cubicBezTo>
                  <a:pt x="26712" y="4813"/>
                  <a:pt x="26792" y="4832"/>
                  <a:pt x="26885" y="4851"/>
                </a:cubicBezTo>
                <a:cubicBezTo>
                  <a:pt x="27016" y="4903"/>
                  <a:pt x="27043" y="4982"/>
                  <a:pt x="26990" y="5035"/>
                </a:cubicBezTo>
                <a:cubicBezTo>
                  <a:pt x="26957" y="5068"/>
                  <a:pt x="26915" y="5082"/>
                  <a:pt x="26873" y="5082"/>
                </a:cubicBezTo>
                <a:cubicBezTo>
                  <a:pt x="26815" y="5082"/>
                  <a:pt x="26757" y="5054"/>
                  <a:pt x="26727" y="5008"/>
                </a:cubicBezTo>
                <a:cubicBezTo>
                  <a:pt x="26674" y="4930"/>
                  <a:pt x="26648" y="4851"/>
                  <a:pt x="26674" y="4824"/>
                </a:cubicBezTo>
                <a:lnTo>
                  <a:pt x="26622" y="4824"/>
                </a:lnTo>
                <a:cubicBezTo>
                  <a:pt x="26629" y="4817"/>
                  <a:pt x="26644" y="4813"/>
                  <a:pt x="26664" y="4813"/>
                </a:cubicBezTo>
                <a:close/>
                <a:moveTo>
                  <a:pt x="23411" y="5136"/>
                </a:moveTo>
                <a:cubicBezTo>
                  <a:pt x="23445" y="5136"/>
                  <a:pt x="23482" y="5156"/>
                  <a:pt x="23518" y="5193"/>
                </a:cubicBezTo>
                <a:cubicBezTo>
                  <a:pt x="23597" y="5245"/>
                  <a:pt x="23624" y="5377"/>
                  <a:pt x="23571" y="5456"/>
                </a:cubicBezTo>
                <a:cubicBezTo>
                  <a:pt x="23545" y="5482"/>
                  <a:pt x="23505" y="5495"/>
                  <a:pt x="23466" y="5495"/>
                </a:cubicBezTo>
                <a:cubicBezTo>
                  <a:pt x="23426" y="5495"/>
                  <a:pt x="23387" y="5482"/>
                  <a:pt x="23361" y="5456"/>
                </a:cubicBezTo>
                <a:cubicBezTo>
                  <a:pt x="23308" y="5377"/>
                  <a:pt x="23308" y="5298"/>
                  <a:pt x="23361" y="5219"/>
                </a:cubicBezTo>
                <a:lnTo>
                  <a:pt x="23308" y="5219"/>
                </a:lnTo>
                <a:cubicBezTo>
                  <a:pt x="23336" y="5162"/>
                  <a:pt x="23372" y="5136"/>
                  <a:pt x="23411" y="5136"/>
                </a:cubicBezTo>
                <a:close/>
                <a:moveTo>
                  <a:pt x="21383" y="6493"/>
                </a:moveTo>
                <a:cubicBezTo>
                  <a:pt x="21428" y="6493"/>
                  <a:pt x="21487" y="6527"/>
                  <a:pt x="21546" y="6586"/>
                </a:cubicBezTo>
                <a:cubicBezTo>
                  <a:pt x="21677" y="6692"/>
                  <a:pt x="21677" y="6823"/>
                  <a:pt x="21598" y="6849"/>
                </a:cubicBezTo>
                <a:cubicBezTo>
                  <a:pt x="21577" y="6856"/>
                  <a:pt x="21554" y="6860"/>
                  <a:pt x="21530" y="6860"/>
                </a:cubicBezTo>
                <a:cubicBezTo>
                  <a:pt x="21465" y="6860"/>
                  <a:pt x="21393" y="6835"/>
                  <a:pt x="21335" y="6797"/>
                </a:cubicBezTo>
                <a:cubicBezTo>
                  <a:pt x="21283" y="6718"/>
                  <a:pt x="21283" y="6639"/>
                  <a:pt x="21335" y="6560"/>
                </a:cubicBezTo>
                <a:lnTo>
                  <a:pt x="21309" y="6560"/>
                </a:lnTo>
                <a:cubicBezTo>
                  <a:pt x="21321" y="6514"/>
                  <a:pt x="21347" y="6493"/>
                  <a:pt x="21383" y="6493"/>
                </a:cubicBezTo>
                <a:close/>
                <a:moveTo>
                  <a:pt x="20983" y="6619"/>
                </a:moveTo>
                <a:cubicBezTo>
                  <a:pt x="21042" y="6619"/>
                  <a:pt x="21093" y="6654"/>
                  <a:pt x="21125" y="6718"/>
                </a:cubicBezTo>
                <a:cubicBezTo>
                  <a:pt x="21151" y="6823"/>
                  <a:pt x="21151" y="6928"/>
                  <a:pt x="21099" y="7034"/>
                </a:cubicBezTo>
                <a:cubicBezTo>
                  <a:pt x="21089" y="7052"/>
                  <a:pt x="21070" y="7061"/>
                  <a:pt x="21046" y="7061"/>
                </a:cubicBezTo>
                <a:cubicBezTo>
                  <a:pt x="21001" y="7061"/>
                  <a:pt x="20939" y="7032"/>
                  <a:pt x="20888" y="6981"/>
                </a:cubicBezTo>
                <a:lnTo>
                  <a:pt x="20836" y="6981"/>
                </a:lnTo>
                <a:cubicBezTo>
                  <a:pt x="20757" y="6902"/>
                  <a:pt x="20757" y="6744"/>
                  <a:pt x="20862" y="6665"/>
                </a:cubicBezTo>
                <a:cubicBezTo>
                  <a:pt x="20904" y="6634"/>
                  <a:pt x="20945" y="6619"/>
                  <a:pt x="20983" y="6619"/>
                </a:cubicBezTo>
                <a:close/>
                <a:moveTo>
                  <a:pt x="26380" y="7241"/>
                </a:moveTo>
                <a:cubicBezTo>
                  <a:pt x="26417" y="7241"/>
                  <a:pt x="26467" y="7292"/>
                  <a:pt x="26517" y="7375"/>
                </a:cubicBezTo>
                <a:cubicBezTo>
                  <a:pt x="26652" y="7579"/>
                  <a:pt x="26679" y="7695"/>
                  <a:pt x="26623" y="7695"/>
                </a:cubicBezTo>
                <a:cubicBezTo>
                  <a:pt x="26593" y="7695"/>
                  <a:pt x="26538" y="7660"/>
                  <a:pt x="26464" y="7586"/>
                </a:cubicBezTo>
                <a:lnTo>
                  <a:pt x="26411" y="7586"/>
                </a:lnTo>
                <a:cubicBezTo>
                  <a:pt x="26359" y="7507"/>
                  <a:pt x="26306" y="7402"/>
                  <a:pt x="26332" y="7297"/>
                </a:cubicBezTo>
                <a:cubicBezTo>
                  <a:pt x="26342" y="7258"/>
                  <a:pt x="26359" y="7241"/>
                  <a:pt x="26380" y="7241"/>
                </a:cubicBezTo>
                <a:close/>
                <a:moveTo>
                  <a:pt x="21540" y="7089"/>
                </a:moveTo>
                <a:cubicBezTo>
                  <a:pt x="21624" y="7089"/>
                  <a:pt x="21651" y="7145"/>
                  <a:pt x="21651" y="7297"/>
                </a:cubicBezTo>
                <a:cubicBezTo>
                  <a:pt x="21651" y="7428"/>
                  <a:pt x="21730" y="7560"/>
                  <a:pt x="21809" y="7560"/>
                </a:cubicBezTo>
                <a:cubicBezTo>
                  <a:pt x="21888" y="7560"/>
                  <a:pt x="21888" y="7612"/>
                  <a:pt x="21809" y="7665"/>
                </a:cubicBezTo>
                <a:cubicBezTo>
                  <a:pt x="21730" y="7744"/>
                  <a:pt x="21783" y="7928"/>
                  <a:pt x="21914" y="8112"/>
                </a:cubicBezTo>
                <a:cubicBezTo>
                  <a:pt x="21950" y="8165"/>
                  <a:pt x="21961" y="8192"/>
                  <a:pt x="21948" y="8192"/>
                </a:cubicBezTo>
                <a:cubicBezTo>
                  <a:pt x="21923" y="8192"/>
                  <a:pt x="21807" y="8092"/>
                  <a:pt x="21598" y="7901"/>
                </a:cubicBezTo>
                <a:cubicBezTo>
                  <a:pt x="21414" y="7717"/>
                  <a:pt x="21230" y="7507"/>
                  <a:pt x="21125" y="7270"/>
                </a:cubicBezTo>
                <a:cubicBezTo>
                  <a:pt x="21204" y="7218"/>
                  <a:pt x="21309" y="7139"/>
                  <a:pt x="21441" y="7112"/>
                </a:cubicBezTo>
                <a:lnTo>
                  <a:pt x="21414" y="7112"/>
                </a:lnTo>
                <a:cubicBezTo>
                  <a:pt x="21466" y="7098"/>
                  <a:pt x="21507" y="7089"/>
                  <a:pt x="21540" y="7089"/>
                </a:cubicBezTo>
                <a:close/>
                <a:moveTo>
                  <a:pt x="20270" y="7993"/>
                </a:moveTo>
                <a:cubicBezTo>
                  <a:pt x="20329" y="7993"/>
                  <a:pt x="20389" y="8007"/>
                  <a:pt x="20441" y="8033"/>
                </a:cubicBezTo>
                <a:cubicBezTo>
                  <a:pt x="20757" y="8164"/>
                  <a:pt x="20783" y="8217"/>
                  <a:pt x="20468" y="8243"/>
                </a:cubicBezTo>
                <a:cubicBezTo>
                  <a:pt x="20419" y="8251"/>
                  <a:pt x="20372" y="8255"/>
                  <a:pt x="20329" y="8255"/>
                </a:cubicBezTo>
                <a:cubicBezTo>
                  <a:pt x="20096" y="8255"/>
                  <a:pt x="19966" y="8144"/>
                  <a:pt x="20099" y="8033"/>
                </a:cubicBezTo>
                <a:cubicBezTo>
                  <a:pt x="20152" y="8007"/>
                  <a:pt x="20211" y="7993"/>
                  <a:pt x="20270" y="7993"/>
                </a:cubicBezTo>
                <a:close/>
                <a:moveTo>
                  <a:pt x="23071" y="8375"/>
                </a:moveTo>
                <a:cubicBezTo>
                  <a:pt x="23150" y="8375"/>
                  <a:pt x="23150" y="8480"/>
                  <a:pt x="23071" y="8585"/>
                </a:cubicBezTo>
                <a:cubicBezTo>
                  <a:pt x="22995" y="8642"/>
                  <a:pt x="22906" y="8685"/>
                  <a:pt x="22842" y="8685"/>
                </a:cubicBezTo>
                <a:cubicBezTo>
                  <a:pt x="22817" y="8685"/>
                  <a:pt x="22797" y="8679"/>
                  <a:pt x="22782" y="8664"/>
                </a:cubicBezTo>
                <a:cubicBezTo>
                  <a:pt x="22729" y="8585"/>
                  <a:pt x="22756" y="8506"/>
                  <a:pt x="22835" y="8454"/>
                </a:cubicBezTo>
                <a:lnTo>
                  <a:pt x="22782" y="8454"/>
                </a:lnTo>
                <a:cubicBezTo>
                  <a:pt x="22861" y="8401"/>
                  <a:pt x="22966" y="8375"/>
                  <a:pt x="23071" y="8375"/>
                </a:cubicBezTo>
                <a:close/>
                <a:moveTo>
                  <a:pt x="19839" y="8347"/>
                </a:moveTo>
                <a:cubicBezTo>
                  <a:pt x="19889" y="8347"/>
                  <a:pt x="19940" y="8365"/>
                  <a:pt x="19994" y="8401"/>
                </a:cubicBezTo>
                <a:cubicBezTo>
                  <a:pt x="20152" y="8480"/>
                  <a:pt x="20152" y="8533"/>
                  <a:pt x="20020" y="8585"/>
                </a:cubicBezTo>
                <a:cubicBezTo>
                  <a:pt x="19889" y="8664"/>
                  <a:pt x="19784" y="8796"/>
                  <a:pt x="19784" y="8953"/>
                </a:cubicBezTo>
                <a:cubicBezTo>
                  <a:pt x="19749" y="9074"/>
                  <a:pt x="19726" y="9139"/>
                  <a:pt x="19707" y="9139"/>
                </a:cubicBezTo>
                <a:cubicBezTo>
                  <a:pt x="19697" y="9139"/>
                  <a:pt x="19688" y="9121"/>
                  <a:pt x="19679" y="9085"/>
                </a:cubicBezTo>
                <a:cubicBezTo>
                  <a:pt x="19652" y="8980"/>
                  <a:pt x="19547" y="8901"/>
                  <a:pt x="19416" y="8875"/>
                </a:cubicBezTo>
                <a:cubicBezTo>
                  <a:pt x="19100" y="8822"/>
                  <a:pt x="19100" y="8822"/>
                  <a:pt x="19179" y="8585"/>
                </a:cubicBezTo>
                <a:lnTo>
                  <a:pt x="19179" y="8585"/>
                </a:lnTo>
                <a:lnTo>
                  <a:pt x="19179" y="8612"/>
                </a:lnTo>
                <a:cubicBezTo>
                  <a:pt x="19192" y="8546"/>
                  <a:pt x="19212" y="8513"/>
                  <a:pt x="19228" y="8513"/>
                </a:cubicBezTo>
                <a:cubicBezTo>
                  <a:pt x="19245" y="8513"/>
                  <a:pt x="19258" y="8546"/>
                  <a:pt x="19258" y="8612"/>
                </a:cubicBezTo>
                <a:cubicBezTo>
                  <a:pt x="19268" y="8654"/>
                  <a:pt x="19287" y="8675"/>
                  <a:pt x="19318" y="8675"/>
                </a:cubicBezTo>
                <a:cubicBezTo>
                  <a:pt x="19364" y="8675"/>
                  <a:pt x="19437" y="8627"/>
                  <a:pt x="19547" y="8533"/>
                </a:cubicBezTo>
                <a:cubicBezTo>
                  <a:pt x="19651" y="8412"/>
                  <a:pt x="19743" y="8347"/>
                  <a:pt x="19839" y="8347"/>
                </a:cubicBezTo>
                <a:close/>
                <a:moveTo>
                  <a:pt x="28011" y="8917"/>
                </a:moveTo>
                <a:cubicBezTo>
                  <a:pt x="28024" y="8917"/>
                  <a:pt x="28035" y="8920"/>
                  <a:pt x="28042" y="8927"/>
                </a:cubicBezTo>
                <a:cubicBezTo>
                  <a:pt x="28068" y="8953"/>
                  <a:pt x="28068" y="9032"/>
                  <a:pt x="28042" y="9138"/>
                </a:cubicBezTo>
                <a:cubicBezTo>
                  <a:pt x="28026" y="9201"/>
                  <a:pt x="27991" y="9236"/>
                  <a:pt x="27954" y="9236"/>
                </a:cubicBezTo>
                <a:cubicBezTo>
                  <a:pt x="27930" y="9236"/>
                  <a:pt x="27905" y="9221"/>
                  <a:pt x="27884" y="9190"/>
                </a:cubicBezTo>
                <a:cubicBezTo>
                  <a:pt x="27832" y="9138"/>
                  <a:pt x="27832" y="9059"/>
                  <a:pt x="27884" y="8980"/>
                </a:cubicBezTo>
                <a:cubicBezTo>
                  <a:pt x="27923" y="8941"/>
                  <a:pt x="27975" y="8917"/>
                  <a:pt x="28011" y="8917"/>
                </a:cubicBezTo>
                <a:close/>
                <a:moveTo>
                  <a:pt x="26113" y="8455"/>
                </a:moveTo>
                <a:cubicBezTo>
                  <a:pt x="26226" y="8455"/>
                  <a:pt x="26206" y="8501"/>
                  <a:pt x="26096" y="8612"/>
                </a:cubicBezTo>
                <a:lnTo>
                  <a:pt x="26043" y="8612"/>
                </a:lnTo>
                <a:cubicBezTo>
                  <a:pt x="25912" y="8743"/>
                  <a:pt x="25938" y="8875"/>
                  <a:pt x="26122" y="9059"/>
                </a:cubicBezTo>
                <a:cubicBezTo>
                  <a:pt x="26282" y="9219"/>
                  <a:pt x="26334" y="9283"/>
                  <a:pt x="26261" y="9283"/>
                </a:cubicBezTo>
                <a:cubicBezTo>
                  <a:pt x="26226" y="9283"/>
                  <a:pt x="26163" y="9268"/>
                  <a:pt x="26069" y="9243"/>
                </a:cubicBezTo>
                <a:cubicBezTo>
                  <a:pt x="25701" y="9111"/>
                  <a:pt x="25307" y="8743"/>
                  <a:pt x="25412" y="8638"/>
                </a:cubicBezTo>
                <a:cubicBezTo>
                  <a:pt x="25570" y="8559"/>
                  <a:pt x="25728" y="8506"/>
                  <a:pt x="25885" y="8480"/>
                </a:cubicBezTo>
                <a:cubicBezTo>
                  <a:pt x="25989" y="8464"/>
                  <a:pt x="26063" y="8455"/>
                  <a:pt x="26113" y="8455"/>
                </a:cubicBezTo>
                <a:close/>
                <a:moveTo>
                  <a:pt x="20742" y="8492"/>
                </a:moveTo>
                <a:cubicBezTo>
                  <a:pt x="20755" y="8492"/>
                  <a:pt x="20769" y="8505"/>
                  <a:pt x="20783" y="8533"/>
                </a:cubicBezTo>
                <a:lnTo>
                  <a:pt x="20731" y="8533"/>
                </a:lnTo>
                <a:cubicBezTo>
                  <a:pt x="20774" y="8619"/>
                  <a:pt x="20825" y="8659"/>
                  <a:pt x="20898" y="8659"/>
                </a:cubicBezTo>
                <a:cubicBezTo>
                  <a:pt x="20957" y="8659"/>
                  <a:pt x="21030" y="8632"/>
                  <a:pt x="21125" y="8585"/>
                </a:cubicBezTo>
                <a:cubicBezTo>
                  <a:pt x="21198" y="8539"/>
                  <a:pt x="21278" y="8519"/>
                  <a:pt x="21353" y="8519"/>
                </a:cubicBezTo>
                <a:cubicBezTo>
                  <a:pt x="21573" y="8519"/>
                  <a:pt x="21749" y="8691"/>
                  <a:pt x="21572" y="8848"/>
                </a:cubicBezTo>
                <a:cubicBezTo>
                  <a:pt x="21363" y="9058"/>
                  <a:pt x="20906" y="9309"/>
                  <a:pt x="20767" y="9309"/>
                </a:cubicBezTo>
                <a:cubicBezTo>
                  <a:pt x="20749" y="9309"/>
                  <a:pt x="20737" y="9304"/>
                  <a:pt x="20731" y="9295"/>
                </a:cubicBezTo>
                <a:cubicBezTo>
                  <a:pt x="20678" y="9138"/>
                  <a:pt x="20652" y="8953"/>
                  <a:pt x="20652" y="8769"/>
                </a:cubicBezTo>
                <a:cubicBezTo>
                  <a:pt x="20671" y="8595"/>
                  <a:pt x="20705" y="8492"/>
                  <a:pt x="20742" y="8492"/>
                </a:cubicBezTo>
                <a:close/>
                <a:moveTo>
                  <a:pt x="23895" y="8994"/>
                </a:moveTo>
                <a:cubicBezTo>
                  <a:pt x="23930" y="8994"/>
                  <a:pt x="23961" y="9035"/>
                  <a:pt x="23992" y="9111"/>
                </a:cubicBezTo>
                <a:cubicBezTo>
                  <a:pt x="24071" y="9190"/>
                  <a:pt x="24071" y="9322"/>
                  <a:pt x="24018" y="9427"/>
                </a:cubicBezTo>
                <a:lnTo>
                  <a:pt x="23965" y="9427"/>
                </a:lnTo>
                <a:cubicBezTo>
                  <a:pt x="23938" y="9450"/>
                  <a:pt x="23912" y="9460"/>
                  <a:pt x="23889" y="9460"/>
                </a:cubicBezTo>
                <a:cubicBezTo>
                  <a:pt x="23777" y="9460"/>
                  <a:pt x="23721" y="9232"/>
                  <a:pt x="23808" y="9059"/>
                </a:cubicBezTo>
                <a:cubicBezTo>
                  <a:pt x="23841" y="9015"/>
                  <a:pt x="23869" y="8994"/>
                  <a:pt x="23895" y="8994"/>
                </a:cubicBezTo>
                <a:close/>
                <a:moveTo>
                  <a:pt x="24413" y="9447"/>
                </a:moveTo>
                <a:cubicBezTo>
                  <a:pt x="24452" y="9447"/>
                  <a:pt x="24491" y="9466"/>
                  <a:pt x="24518" y="9506"/>
                </a:cubicBezTo>
                <a:cubicBezTo>
                  <a:pt x="24570" y="9558"/>
                  <a:pt x="24570" y="9637"/>
                  <a:pt x="24491" y="9690"/>
                </a:cubicBezTo>
                <a:cubicBezTo>
                  <a:pt x="24465" y="9729"/>
                  <a:pt x="24426" y="9749"/>
                  <a:pt x="24386" y="9749"/>
                </a:cubicBezTo>
                <a:cubicBezTo>
                  <a:pt x="24347" y="9749"/>
                  <a:pt x="24307" y="9729"/>
                  <a:pt x="24281" y="9690"/>
                </a:cubicBezTo>
                <a:cubicBezTo>
                  <a:pt x="24228" y="9637"/>
                  <a:pt x="24255" y="9532"/>
                  <a:pt x="24334" y="9506"/>
                </a:cubicBezTo>
                <a:lnTo>
                  <a:pt x="24307" y="9506"/>
                </a:lnTo>
                <a:cubicBezTo>
                  <a:pt x="24334" y="9466"/>
                  <a:pt x="24373" y="9447"/>
                  <a:pt x="24413" y="9447"/>
                </a:cubicBezTo>
                <a:close/>
                <a:moveTo>
                  <a:pt x="23700" y="9684"/>
                </a:moveTo>
                <a:cubicBezTo>
                  <a:pt x="23855" y="9684"/>
                  <a:pt x="23824" y="9749"/>
                  <a:pt x="23624" y="9927"/>
                </a:cubicBezTo>
                <a:cubicBezTo>
                  <a:pt x="23462" y="10074"/>
                  <a:pt x="23280" y="10153"/>
                  <a:pt x="23169" y="10153"/>
                </a:cubicBezTo>
                <a:cubicBezTo>
                  <a:pt x="23063" y="10153"/>
                  <a:pt x="23021" y="10081"/>
                  <a:pt x="23124" y="9927"/>
                </a:cubicBezTo>
                <a:cubicBezTo>
                  <a:pt x="23255" y="9795"/>
                  <a:pt x="23413" y="9716"/>
                  <a:pt x="23597" y="9690"/>
                </a:cubicBezTo>
                <a:cubicBezTo>
                  <a:pt x="23638" y="9686"/>
                  <a:pt x="23672" y="9684"/>
                  <a:pt x="23700" y="9684"/>
                </a:cubicBezTo>
                <a:close/>
                <a:moveTo>
                  <a:pt x="18936" y="9203"/>
                </a:moveTo>
                <a:cubicBezTo>
                  <a:pt x="18975" y="9203"/>
                  <a:pt x="19008" y="9243"/>
                  <a:pt x="19047" y="9322"/>
                </a:cubicBezTo>
                <a:cubicBezTo>
                  <a:pt x="19075" y="9418"/>
                  <a:pt x="19110" y="9457"/>
                  <a:pt x="19155" y="9457"/>
                </a:cubicBezTo>
                <a:cubicBezTo>
                  <a:pt x="19197" y="9457"/>
                  <a:pt x="19248" y="9424"/>
                  <a:pt x="19310" y="9374"/>
                </a:cubicBezTo>
                <a:cubicBezTo>
                  <a:pt x="19356" y="9328"/>
                  <a:pt x="19429" y="9300"/>
                  <a:pt x="19497" y="9300"/>
                </a:cubicBezTo>
                <a:cubicBezTo>
                  <a:pt x="19546" y="9300"/>
                  <a:pt x="19593" y="9315"/>
                  <a:pt x="19626" y="9348"/>
                </a:cubicBezTo>
                <a:cubicBezTo>
                  <a:pt x="19810" y="9532"/>
                  <a:pt x="19679" y="9664"/>
                  <a:pt x="19337" y="9664"/>
                </a:cubicBezTo>
                <a:cubicBezTo>
                  <a:pt x="19126" y="9664"/>
                  <a:pt x="19100" y="9716"/>
                  <a:pt x="19337" y="9795"/>
                </a:cubicBezTo>
                <a:cubicBezTo>
                  <a:pt x="19383" y="9814"/>
                  <a:pt x="19433" y="9822"/>
                  <a:pt x="19484" y="9822"/>
                </a:cubicBezTo>
                <a:cubicBezTo>
                  <a:pt x="19577" y="9822"/>
                  <a:pt x="19673" y="9793"/>
                  <a:pt x="19757" y="9742"/>
                </a:cubicBezTo>
                <a:lnTo>
                  <a:pt x="20073" y="9506"/>
                </a:lnTo>
                <a:cubicBezTo>
                  <a:pt x="20136" y="9452"/>
                  <a:pt x="20241" y="9429"/>
                  <a:pt x="20352" y="9429"/>
                </a:cubicBezTo>
                <a:cubicBezTo>
                  <a:pt x="20566" y="9429"/>
                  <a:pt x="20800" y="9516"/>
                  <a:pt x="20783" y="9637"/>
                </a:cubicBezTo>
                <a:cubicBezTo>
                  <a:pt x="20783" y="9716"/>
                  <a:pt x="20599" y="9769"/>
                  <a:pt x="20362" y="9769"/>
                </a:cubicBezTo>
                <a:cubicBezTo>
                  <a:pt x="20073" y="9769"/>
                  <a:pt x="19915" y="9821"/>
                  <a:pt x="19863" y="10032"/>
                </a:cubicBezTo>
                <a:cubicBezTo>
                  <a:pt x="19821" y="10129"/>
                  <a:pt x="19771" y="10190"/>
                  <a:pt x="19687" y="10190"/>
                </a:cubicBezTo>
                <a:cubicBezTo>
                  <a:pt x="19613" y="10190"/>
                  <a:pt x="19511" y="10143"/>
                  <a:pt x="19363" y="10032"/>
                </a:cubicBezTo>
                <a:cubicBezTo>
                  <a:pt x="19196" y="9916"/>
                  <a:pt x="19086" y="9857"/>
                  <a:pt x="18992" y="9857"/>
                </a:cubicBezTo>
                <a:cubicBezTo>
                  <a:pt x="18894" y="9857"/>
                  <a:pt x="18813" y="9923"/>
                  <a:pt x="18705" y="10058"/>
                </a:cubicBezTo>
                <a:cubicBezTo>
                  <a:pt x="18587" y="10190"/>
                  <a:pt x="18508" y="10242"/>
                  <a:pt x="18452" y="10242"/>
                </a:cubicBezTo>
                <a:cubicBezTo>
                  <a:pt x="18396" y="10242"/>
                  <a:pt x="18364" y="10190"/>
                  <a:pt x="18337" y="10111"/>
                </a:cubicBezTo>
                <a:lnTo>
                  <a:pt x="18337" y="10137"/>
                </a:lnTo>
                <a:cubicBezTo>
                  <a:pt x="18258" y="10032"/>
                  <a:pt x="18179" y="9900"/>
                  <a:pt x="18101" y="9821"/>
                </a:cubicBezTo>
                <a:cubicBezTo>
                  <a:pt x="17969" y="9690"/>
                  <a:pt x="17995" y="9664"/>
                  <a:pt x="18258" y="9611"/>
                </a:cubicBezTo>
                <a:cubicBezTo>
                  <a:pt x="18469" y="9585"/>
                  <a:pt x="18653" y="9479"/>
                  <a:pt x="18784" y="9322"/>
                </a:cubicBezTo>
                <a:cubicBezTo>
                  <a:pt x="18850" y="9243"/>
                  <a:pt x="18896" y="9203"/>
                  <a:pt x="18936" y="9203"/>
                </a:cubicBezTo>
                <a:close/>
                <a:moveTo>
                  <a:pt x="20600" y="10132"/>
                </a:moveTo>
                <a:cubicBezTo>
                  <a:pt x="20606" y="10132"/>
                  <a:pt x="20615" y="10133"/>
                  <a:pt x="20625" y="10137"/>
                </a:cubicBezTo>
                <a:cubicBezTo>
                  <a:pt x="20731" y="10190"/>
                  <a:pt x="20836" y="10268"/>
                  <a:pt x="20862" y="10374"/>
                </a:cubicBezTo>
                <a:cubicBezTo>
                  <a:pt x="20882" y="10403"/>
                  <a:pt x="20883" y="10418"/>
                  <a:pt x="20870" y="10418"/>
                </a:cubicBezTo>
                <a:cubicBezTo>
                  <a:pt x="20848" y="10418"/>
                  <a:pt x="20786" y="10377"/>
                  <a:pt x="20704" y="10295"/>
                </a:cubicBezTo>
                <a:cubicBezTo>
                  <a:pt x="20590" y="10203"/>
                  <a:pt x="20555" y="10132"/>
                  <a:pt x="20600" y="10132"/>
                </a:cubicBezTo>
                <a:close/>
                <a:moveTo>
                  <a:pt x="22100" y="10507"/>
                </a:moveTo>
                <a:cubicBezTo>
                  <a:pt x="22191" y="10520"/>
                  <a:pt x="22258" y="10594"/>
                  <a:pt x="22282" y="10689"/>
                </a:cubicBezTo>
                <a:cubicBezTo>
                  <a:pt x="22309" y="10742"/>
                  <a:pt x="22309" y="10768"/>
                  <a:pt x="22286" y="10768"/>
                </a:cubicBezTo>
                <a:cubicBezTo>
                  <a:pt x="22262" y="10768"/>
                  <a:pt x="22216" y="10742"/>
                  <a:pt x="22151" y="10689"/>
                </a:cubicBezTo>
                <a:cubicBezTo>
                  <a:pt x="22034" y="10572"/>
                  <a:pt x="22042" y="10518"/>
                  <a:pt x="22100" y="10507"/>
                </a:cubicBezTo>
                <a:close/>
                <a:moveTo>
                  <a:pt x="20977" y="10653"/>
                </a:moveTo>
                <a:cubicBezTo>
                  <a:pt x="20992" y="10653"/>
                  <a:pt x="21006" y="10656"/>
                  <a:pt x="21020" y="10663"/>
                </a:cubicBezTo>
                <a:cubicBezTo>
                  <a:pt x="21046" y="10689"/>
                  <a:pt x="21046" y="10768"/>
                  <a:pt x="21020" y="10847"/>
                </a:cubicBezTo>
                <a:lnTo>
                  <a:pt x="21020" y="10873"/>
                </a:lnTo>
                <a:cubicBezTo>
                  <a:pt x="20986" y="10924"/>
                  <a:pt x="20941" y="10953"/>
                  <a:pt x="20899" y="10953"/>
                </a:cubicBezTo>
                <a:cubicBezTo>
                  <a:pt x="20876" y="10953"/>
                  <a:pt x="20854" y="10945"/>
                  <a:pt x="20836" y="10926"/>
                </a:cubicBezTo>
                <a:cubicBezTo>
                  <a:pt x="20783" y="10873"/>
                  <a:pt x="20783" y="10794"/>
                  <a:pt x="20836" y="10716"/>
                </a:cubicBezTo>
                <a:cubicBezTo>
                  <a:pt x="20893" y="10677"/>
                  <a:pt x="20937" y="10653"/>
                  <a:pt x="20977" y="10653"/>
                </a:cubicBezTo>
                <a:close/>
                <a:moveTo>
                  <a:pt x="25021" y="10312"/>
                </a:moveTo>
                <a:cubicBezTo>
                  <a:pt x="25093" y="10312"/>
                  <a:pt x="25123" y="10366"/>
                  <a:pt x="25123" y="10479"/>
                </a:cubicBezTo>
                <a:cubicBezTo>
                  <a:pt x="25123" y="10689"/>
                  <a:pt x="25175" y="10742"/>
                  <a:pt x="25280" y="10742"/>
                </a:cubicBezTo>
                <a:cubicBezTo>
                  <a:pt x="25289" y="10739"/>
                  <a:pt x="25296" y="10738"/>
                  <a:pt x="25301" y="10738"/>
                </a:cubicBezTo>
                <a:cubicBezTo>
                  <a:pt x="25348" y="10738"/>
                  <a:pt x="25296" y="10832"/>
                  <a:pt x="25202" y="10926"/>
                </a:cubicBezTo>
                <a:cubicBezTo>
                  <a:pt x="25131" y="10996"/>
                  <a:pt x="25084" y="11036"/>
                  <a:pt x="25052" y="11036"/>
                </a:cubicBezTo>
                <a:cubicBezTo>
                  <a:pt x="25001" y="11036"/>
                  <a:pt x="24991" y="10933"/>
                  <a:pt x="24991" y="10689"/>
                </a:cubicBezTo>
                <a:cubicBezTo>
                  <a:pt x="25005" y="10491"/>
                  <a:pt x="25004" y="10392"/>
                  <a:pt x="24971" y="10392"/>
                </a:cubicBezTo>
                <a:cubicBezTo>
                  <a:pt x="24943" y="10392"/>
                  <a:pt x="24892" y="10465"/>
                  <a:pt x="24807" y="10610"/>
                </a:cubicBezTo>
                <a:cubicBezTo>
                  <a:pt x="24723" y="10762"/>
                  <a:pt x="24660" y="10827"/>
                  <a:pt x="24592" y="10827"/>
                </a:cubicBezTo>
                <a:cubicBezTo>
                  <a:pt x="24553" y="10827"/>
                  <a:pt x="24513" y="10806"/>
                  <a:pt x="24465" y="10768"/>
                </a:cubicBezTo>
                <a:cubicBezTo>
                  <a:pt x="24334" y="10637"/>
                  <a:pt x="24360" y="10584"/>
                  <a:pt x="24439" y="10558"/>
                </a:cubicBezTo>
                <a:cubicBezTo>
                  <a:pt x="24491" y="10531"/>
                  <a:pt x="24728" y="10453"/>
                  <a:pt x="24886" y="10374"/>
                </a:cubicBezTo>
                <a:lnTo>
                  <a:pt x="24833" y="10374"/>
                </a:lnTo>
                <a:cubicBezTo>
                  <a:pt x="24914" y="10333"/>
                  <a:pt x="24976" y="10312"/>
                  <a:pt x="25021" y="10312"/>
                </a:cubicBezTo>
                <a:close/>
                <a:moveTo>
                  <a:pt x="22624" y="10758"/>
                </a:moveTo>
                <a:cubicBezTo>
                  <a:pt x="22634" y="10758"/>
                  <a:pt x="22643" y="10761"/>
                  <a:pt x="22650" y="10768"/>
                </a:cubicBezTo>
                <a:cubicBezTo>
                  <a:pt x="22677" y="10768"/>
                  <a:pt x="22677" y="10873"/>
                  <a:pt x="22650" y="10952"/>
                </a:cubicBezTo>
                <a:cubicBezTo>
                  <a:pt x="22633" y="11022"/>
                  <a:pt x="22592" y="11057"/>
                  <a:pt x="22551" y="11057"/>
                </a:cubicBezTo>
                <a:cubicBezTo>
                  <a:pt x="22531" y="11057"/>
                  <a:pt x="22510" y="11049"/>
                  <a:pt x="22493" y="11031"/>
                </a:cubicBezTo>
                <a:cubicBezTo>
                  <a:pt x="22440" y="10952"/>
                  <a:pt x="22466" y="10873"/>
                  <a:pt x="22545" y="10821"/>
                </a:cubicBezTo>
                <a:lnTo>
                  <a:pt x="22493" y="10821"/>
                </a:lnTo>
                <a:cubicBezTo>
                  <a:pt x="22550" y="10782"/>
                  <a:pt x="22594" y="10758"/>
                  <a:pt x="22624" y="10758"/>
                </a:cubicBezTo>
                <a:close/>
                <a:moveTo>
                  <a:pt x="25673" y="10820"/>
                </a:moveTo>
                <a:cubicBezTo>
                  <a:pt x="25690" y="10820"/>
                  <a:pt x="25709" y="10828"/>
                  <a:pt x="25728" y="10847"/>
                </a:cubicBezTo>
                <a:cubicBezTo>
                  <a:pt x="25806" y="10926"/>
                  <a:pt x="25806" y="11005"/>
                  <a:pt x="25780" y="11110"/>
                </a:cubicBezTo>
                <a:cubicBezTo>
                  <a:pt x="25761" y="11167"/>
                  <a:pt x="25715" y="11210"/>
                  <a:pt x="25671" y="11210"/>
                </a:cubicBezTo>
                <a:cubicBezTo>
                  <a:pt x="25654" y="11210"/>
                  <a:pt x="25637" y="11204"/>
                  <a:pt x="25622" y="11189"/>
                </a:cubicBezTo>
                <a:cubicBezTo>
                  <a:pt x="25543" y="11110"/>
                  <a:pt x="25517" y="11005"/>
                  <a:pt x="25570" y="10900"/>
                </a:cubicBezTo>
                <a:lnTo>
                  <a:pt x="25596" y="10900"/>
                </a:lnTo>
                <a:cubicBezTo>
                  <a:pt x="25613" y="10849"/>
                  <a:pt x="25641" y="10820"/>
                  <a:pt x="25673" y="10820"/>
                </a:cubicBezTo>
                <a:close/>
                <a:moveTo>
                  <a:pt x="23528" y="11176"/>
                </a:moveTo>
                <a:cubicBezTo>
                  <a:pt x="23571" y="11176"/>
                  <a:pt x="23610" y="11189"/>
                  <a:pt x="23650" y="11215"/>
                </a:cubicBezTo>
                <a:cubicBezTo>
                  <a:pt x="23702" y="11294"/>
                  <a:pt x="23702" y="11373"/>
                  <a:pt x="23650" y="11452"/>
                </a:cubicBezTo>
                <a:cubicBezTo>
                  <a:pt x="23624" y="11491"/>
                  <a:pt x="23584" y="11511"/>
                  <a:pt x="23538" y="11511"/>
                </a:cubicBezTo>
                <a:cubicBezTo>
                  <a:pt x="23492" y="11511"/>
                  <a:pt x="23439" y="11491"/>
                  <a:pt x="23387" y="11452"/>
                </a:cubicBezTo>
                <a:cubicBezTo>
                  <a:pt x="23308" y="11373"/>
                  <a:pt x="23308" y="11242"/>
                  <a:pt x="23387" y="11189"/>
                </a:cubicBezTo>
                <a:lnTo>
                  <a:pt x="23387" y="11215"/>
                </a:lnTo>
                <a:cubicBezTo>
                  <a:pt x="23439" y="11189"/>
                  <a:pt x="23485" y="11176"/>
                  <a:pt x="23528" y="11176"/>
                </a:cubicBezTo>
                <a:close/>
                <a:moveTo>
                  <a:pt x="22155" y="11220"/>
                </a:moveTo>
                <a:cubicBezTo>
                  <a:pt x="22208" y="11220"/>
                  <a:pt x="22263" y="11248"/>
                  <a:pt x="22309" y="11294"/>
                </a:cubicBezTo>
                <a:cubicBezTo>
                  <a:pt x="22387" y="11373"/>
                  <a:pt x="22387" y="11478"/>
                  <a:pt x="22282" y="11505"/>
                </a:cubicBezTo>
                <a:cubicBezTo>
                  <a:pt x="22261" y="11512"/>
                  <a:pt x="22238" y="11515"/>
                  <a:pt x="22214" y="11515"/>
                </a:cubicBezTo>
                <a:cubicBezTo>
                  <a:pt x="22149" y="11515"/>
                  <a:pt x="22077" y="11490"/>
                  <a:pt x="22019" y="11452"/>
                </a:cubicBezTo>
                <a:cubicBezTo>
                  <a:pt x="21967" y="11373"/>
                  <a:pt x="21993" y="11294"/>
                  <a:pt x="22072" y="11268"/>
                </a:cubicBezTo>
                <a:lnTo>
                  <a:pt x="22046" y="11268"/>
                </a:lnTo>
                <a:cubicBezTo>
                  <a:pt x="22079" y="11235"/>
                  <a:pt x="22116" y="11220"/>
                  <a:pt x="22155" y="11220"/>
                </a:cubicBezTo>
                <a:close/>
                <a:moveTo>
                  <a:pt x="23176" y="11610"/>
                </a:moveTo>
                <a:lnTo>
                  <a:pt x="23176" y="11636"/>
                </a:lnTo>
                <a:cubicBezTo>
                  <a:pt x="23210" y="11622"/>
                  <a:pt x="23234" y="11616"/>
                  <a:pt x="23248" y="11616"/>
                </a:cubicBezTo>
                <a:cubicBezTo>
                  <a:pt x="23289" y="11616"/>
                  <a:pt x="23254" y="11670"/>
                  <a:pt x="23176" y="11768"/>
                </a:cubicBezTo>
                <a:cubicBezTo>
                  <a:pt x="23106" y="11838"/>
                  <a:pt x="23036" y="11884"/>
                  <a:pt x="22997" y="11884"/>
                </a:cubicBezTo>
                <a:cubicBezTo>
                  <a:pt x="22978" y="11884"/>
                  <a:pt x="22966" y="11873"/>
                  <a:pt x="22966" y="11846"/>
                </a:cubicBezTo>
                <a:cubicBezTo>
                  <a:pt x="22992" y="11768"/>
                  <a:pt x="23071" y="11662"/>
                  <a:pt x="23176" y="11610"/>
                </a:cubicBezTo>
                <a:close/>
                <a:moveTo>
                  <a:pt x="25175" y="11952"/>
                </a:moveTo>
                <a:cubicBezTo>
                  <a:pt x="25280" y="11952"/>
                  <a:pt x="25307" y="12031"/>
                  <a:pt x="25228" y="12109"/>
                </a:cubicBezTo>
                <a:cubicBezTo>
                  <a:pt x="25195" y="12142"/>
                  <a:pt x="25143" y="12164"/>
                  <a:pt x="25095" y="12164"/>
                </a:cubicBezTo>
                <a:cubicBezTo>
                  <a:pt x="25065" y="12164"/>
                  <a:pt x="25038" y="12156"/>
                  <a:pt x="25017" y="12136"/>
                </a:cubicBezTo>
                <a:cubicBezTo>
                  <a:pt x="24939" y="12057"/>
                  <a:pt x="24912" y="12004"/>
                  <a:pt x="24939" y="11952"/>
                </a:cubicBezTo>
                <a:lnTo>
                  <a:pt x="24939" y="11952"/>
                </a:lnTo>
                <a:lnTo>
                  <a:pt x="24965" y="11978"/>
                </a:lnTo>
                <a:cubicBezTo>
                  <a:pt x="25044" y="11952"/>
                  <a:pt x="25123" y="11952"/>
                  <a:pt x="25175" y="11952"/>
                </a:cubicBezTo>
                <a:close/>
                <a:moveTo>
                  <a:pt x="24439" y="10952"/>
                </a:moveTo>
                <a:cubicBezTo>
                  <a:pt x="24912" y="10952"/>
                  <a:pt x="24676" y="12267"/>
                  <a:pt x="24202" y="12320"/>
                </a:cubicBezTo>
                <a:cubicBezTo>
                  <a:pt x="24123" y="12320"/>
                  <a:pt x="24097" y="12162"/>
                  <a:pt x="24097" y="11978"/>
                </a:cubicBezTo>
                <a:cubicBezTo>
                  <a:pt x="24123" y="11794"/>
                  <a:pt x="24202" y="11662"/>
                  <a:pt x="24307" y="11662"/>
                </a:cubicBezTo>
                <a:cubicBezTo>
                  <a:pt x="24314" y="11663"/>
                  <a:pt x="24320" y="11664"/>
                  <a:pt x="24326" y="11664"/>
                </a:cubicBezTo>
                <a:cubicBezTo>
                  <a:pt x="24488" y="11664"/>
                  <a:pt x="24432" y="11320"/>
                  <a:pt x="24228" y="11294"/>
                </a:cubicBezTo>
                <a:cubicBezTo>
                  <a:pt x="24027" y="11244"/>
                  <a:pt x="24187" y="10977"/>
                  <a:pt x="24431" y="10977"/>
                </a:cubicBezTo>
                <a:cubicBezTo>
                  <a:pt x="24442" y="10977"/>
                  <a:pt x="24454" y="10977"/>
                  <a:pt x="24465" y="10979"/>
                </a:cubicBezTo>
                <a:lnTo>
                  <a:pt x="24439" y="10952"/>
                </a:lnTo>
                <a:close/>
                <a:moveTo>
                  <a:pt x="23071" y="12096"/>
                </a:moveTo>
                <a:cubicBezTo>
                  <a:pt x="23111" y="12096"/>
                  <a:pt x="23150" y="12109"/>
                  <a:pt x="23176" y="12136"/>
                </a:cubicBezTo>
                <a:cubicBezTo>
                  <a:pt x="23255" y="12188"/>
                  <a:pt x="23255" y="12294"/>
                  <a:pt x="23176" y="12346"/>
                </a:cubicBezTo>
                <a:cubicBezTo>
                  <a:pt x="23150" y="12372"/>
                  <a:pt x="23117" y="12386"/>
                  <a:pt x="23081" y="12386"/>
                </a:cubicBezTo>
                <a:cubicBezTo>
                  <a:pt x="23045" y="12386"/>
                  <a:pt x="23005" y="12372"/>
                  <a:pt x="22966" y="12346"/>
                </a:cubicBezTo>
                <a:cubicBezTo>
                  <a:pt x="22887" y="12294"/>
                  <a:pt x="22887" y="12188"/>
                  <a:pt x="22966" y="12136"/>
                </a:cubicBezTo>
                <a:cubicBezTo>
                  <a:pt x="22992" y="12109"/>
                  <a:pt x="23032" y="12096"/>
                  <a:pt x="23071" y="12096"/>
                </a:cubicBezTo>
                <a:close/>
                <a:moveTo>
                  <a:pt x="21754" y="11987"/>
                </a:moveTo>
                <a:cubicBezTo>
                  <a:pt x="21838" y="11987"/>
                  <a:pt x="21904" y="12016"/>
                  <a:pt x="21914" y="12083"/>
                </a:cubicBezTo>
                <a:cubicBezTo>
                  <a:pt x="21914" y="12136"/>
                  <a:pt x="21953" y="12162"/>
                  <a:pt x="22013" y="12162"/>
                </a:cubicBezTo>
                <a:cubicBezTo>
                  <a:pt x="22072" y="12162"/>
                  <a:pt x="22151" y="12136"/>
                  <a:pt x="22230" y="12083"/>
                </a:cubicBezTo>
                <a:cubicBezTo>
                  <a:pt x="22360" y="12033"/>
                  <a:pt x="22445" y="12002"/>
                  <a:pt x="22500" y="12002"/>
                </a:cubicBezTo>
                <a:cubicBezTo>
                  <a:pt x="22588" y="12002"/>
                  <a:pt x="22598" y="12082"/>
                  <a:pt x="22598" y="12294"/>
                </a:cubicBezTo>
                <a:lnTo>
                  <a:pt x="22545" y="12267"/>
                </a:lnTo>
                <a:lnTo>
                  <a:pt x="22545" y="12267"/>
                </a:lnTo>
                <a:cubicBezTo>
                  <a:pt x="22545" y="12478"/>
                  <a:pt x="22598" y="12609"/>
                  <a:pt x="22703" y="12609"/>
                </a:cubicBezTo>
                <a:cubicBezTo>
                  <a:pt x="22782" y="12609"/>
                  <a:pt x="22756" y="12688"/>
                  <a:pt x="22598" y="12767"/>
                </a:cubicBezTo>
                <a:cubicBezTo>
                  <a:pt x="22497" y="12847"/>
                  <a:pt x="22382" y="12882"/>
                  <a:pt x="22262" y="12882"/>
                </a:cubicBezTo>
                <a:cubicBezTo>
                  <a:pt x="22225" y="12882"/>
                  <a:pt x="22188" y="12878"/>
                  <a:pt x="22151" y="12872"/>
                </a:cubicBezTo>
                <a:cubicBezTo>
                  <a:pt x="22046" y="12820"/>
                  <a:pt x="22046" y="12767"/>
                  <a:pt x="22151" y="12714"/>
                </a:cubicBezTo>
                <a:cubicBezTo>
                  <a:pt x="22282" y="12688"/>
                  <a:pt x="22151" y="12609"/>
                  <a:pt x="21914" y="12557"/>
                </a:cubicBezTo>
                <a:cubicBezTo>
                  <a:pt x="21414" y="12451"/>
                  <a:pt x="21309" y="12372"/>
                  <a:pt x="21362" y="12188"/>
                </a:cubicBezTo>
                <a:cubicBezTo>
                  <a:pt x="21412" y="12072"/>
                  <a:pt x="21609" y="11987"/>
                  <a:pt x="21754" y="11987"/>
                </a:cubicBezTo>
                <a:close/>
                <a:moveTo>
                  <a:pt x="20231" y="12346"/>
                </a:moveTo>
                <a:cubicBezTo>
                  <a:pt x="20415" y="12346"/>
                  <a:pt x="20389" y="12688"/>
                  <a:pt x="20231" y="12846"/>
                </a:cubicBezTo>
                <a:cubicBezTo>
                  <a:pt x="20185" y="12892"/>
                  <a:pt x="20132" y="12913"/>
                  <a:pt x="20084" y="12913"/>
                </a:cubicBezTo>
                <a:cubicBezTo>
                  <a:pt x="19968" y="12913"/>
                  <a:pt x="19882" y="12788"/>
                  <a:pt x="19994" y="12583"/>
                </a:cubicBezTo>
                <a:lnTo>
                  <a:pt x="20020" y="12583"/>
                </a:lnTo>
                <a:cubicBezTo>
                  <a:pt x="20073" y="12478"/>
                  <a:pt x="20178" y="12346"/>
                  <a:pt x="20231" y="12346"/>
                </a:cubicBezTo>
                <a:close/>
                <a:moveTo>
                  <a:pt x="23954" y="12758"/>
                </a:moveTo>
                <a:cubicBezTo>
                  <a:pt x="23992" y="12758"/>
                  <a:pt x="24056" y="12782"/>
                  <a:pt x="24150" y="12820"/>
                </a:cubicBezTo>
                <a:lnTo>
                  <a:pt x="24176" y="12846"/>
                </a:lnTo>
                <a:cubicBezTo>
                  <a:pt x="24413" y="12951"/>
                  <a:pt x="24439" y="13214"/>
                  <a:pt x="24228" y="13424"/>
                </a:cubicBezTo>
                <a:cubicBezTo>
                  <a:pt x="24201" y="13452"/>
                  <a:pt x="24175" y="13467"/>
                  <a:pt x="24151" y="13467"/>
                </a:cubicBezTo>
                <a:cubicBezTo>
                  <a:pt x="24082" y="13467"/>
                  <a:pt x="24024" y="13348"/>
                  <a:pt x="23965" y="13056"/>
                </a:cubicBezTo>
                <a:cubicBezTo>
                  <a:pt x="23898" y="12836"/>
                  <a:pt x="23884" y="12758"/>
                  <a:pt x="23954" y="12758"/>
                </a:cubicBezTo>
                <a:close/>
                <a:moveTo>
                  <a:pt x="19748" y="13187"/>
                </a:moveTo>
                <a:cubicBezTo>
                  <a:pt x="19769" y="13187"/>
                  <a:pt x="19791" y="13195"/>
                  <a:pt x="19810" y="13214"/>
                </a:cubicBezTo>
                <a:cubicBezTo>
                  <a:pt x="19863" y="13267"/>
                  <a:pt x="19757" y="13845"/>
                  <a:pt x="19600" y="13977"/>
                </a:cubicBezTo>
                <a:cubicBezTo>
                  <a:pt x="19583" y="13993"/>
                  <a:pt x="19564" y="14001"/>
                  <a:pt x="19544" y="14001"/>
                </a:cubicBezTo>
                <a:cubicBezTo>
                  <a:pt x="19433" y="14001"/>
                  <a:pt x="19280" y="13782"/>
                  <a:pt x="19258" y="13582"/>
                </a:cubicBezTo>
                <a:cubicBezTo>
                  <a:pt x="19236" y="13450"/>
                  <a:pt x="19269" y="13392"/>
                  <a:pt x="19358" y="13392"/>
                </a:cubicBezTo>
                <a:cubicBezTo>
                  <a:pt x="19375" y="13392"/>
                  <a:pt x="19394" y="13394"/>
                  <a:pt x="19416" y="13398"/>
                </a:cubicBezTo>
                <a:cubicBezTo>
                  <a:pt x="19434" y="13403"/>
                  <a:pt x="19452" y="13405"/>
                  <a:pt x="19469" y="13405"/>
                </a:cubicBezTo>
                <a:cubicBezTo>
                  <a:pt x="19554" y="13405"/>
                  <a:pt x="19630" y="13354"/>
                  <a:pt x="19652" y="13267"/>
                </a:cubicBezTo>
                <a:cubicBezTo>
                  <a:pt x="19669" y="13216"/>
                  <a:pt x="19708" y="13187"/>
                  <a:pt x="19748" y="13187"/>
                </a:cubicBezTo>
                <a:close/>
                <a:moveTo>
                  <a:pt x="18024" y="13679"/>
                </a:moveTo>
                <a:cubicBezTo>
                  <a:pt x="18139" y="13679"/>
                  <a:pt x="18214" y="13784"/>
                  <a:pt x="18127" y="13924"/>
                </a:cubicBezTo>
                <a:cubicBezTo>
                  <a:pt x="18077" y="14007"/>
                  <a:pt x="18027" y="14059"/>
                  <a:pt x="17970" y="14059"/>
                </a:cubicBezTo>
                <a:cubicBezTo>
                  <a:pt x="17937" y="14059"/>
                  <a:pt x="17902" y="14042"/>
                  <a:pt x="17864" y="14003"/>
                </a:cubicBezTo>
                <a:cubicBezTo>
                  <a:pt x="17785" y="13924"/>
                  <a:pt x="17785" y="13819"/>
                  <a:pt x="17838" y="13740"/>
                </a:cubicBezTo>
                <a:lnTo>
                  <a:pt x="17838" y="13740"/>
                </a:lnTo>
                <a:lnTo>
                  <a:pt x="17838" y="13766"/>
                </a:lnTo>
                <a:cubicBezTo>
                  <a:pt x="17899" y="13705"/>
                  <a:pt x="17966" y="13679"/>
                  <a:pt x="18024" y="13679"/>
                </a:cubicBezTo>
                <a:close/>
                <a:moveTo>
                  <a:pt x="26752" y="13716"/>
                </a:moveTo>
                <a:cubicBezTo>
                  <a:pt x="26814" y="13716"/>
                  <a:pt x="26771" y="13767"/>
                  <a:pt x="26622" y="13898"/>
                </a:cubicBezTo>
                <a:cubicBezTo>
                  <a:pt x="26503" y="14016"/>
                  <a:pt x="26385" y="14075"/>
                  <a:pt x="26311" y="14075"/>
                </a:cubicBezTo>
                <a:cubicBezTo>
                  <a:pt x="26286" y="14075"/>
                  <a:pt x="26267" y="14069"/>
                  <a:pt x="26254" y="14056"/>
                </a:cubicBezTo>
                <a:cubicBezTo>
                  <a:pt x="26227" y="14003"/>
                  <a:pt x="26254" y="13924"/>
                  <a:pt x="26306" y="13898"/>
                </a:cubicBezTo>
                <a:lnTo>
                  <a:pt x="26254" y="13898"/>
                </a:lnTo>
                <a:cubicBezTo>
                  <a:pt x="26359" y="13819"/>
                  <a:pt x="26490" y="13766"/>
                  <a:pt x="26622" y="13740"/>
                </a:cubicBezTo>
                <a:cubicBezTo>
                  <a:pt x="26683" y="13725"/>
                  <a:pt x="26726" y="13716"/>
                  <a:pt x="26752" y="13716"/>
                </a:cubicBezTo>
                <a:close/>
                <a:moveTo>
                  <a:pt x="17073" y="13917"/>
                </a:moveTo>
                <a:cubicBezTo>
                  <a:pt x="17132" y="13917"/>
                  <a:pt x="17124" y="13976"/>
                  <a:pt x="17075" y="14108"/>
                </a:cubicBezTo>
                <a:cubicBezTo>
                  <a:pt x="17029" y="14246"/>
                  <a:pt x="16943" y="14324"/>
                  <a:pt x="16834" y="14324"/>
                </a:cubicBezTo>
                <a:cubicBezTo>
                  <a:pt x="16818" y="14324"/>
                  <a:pt x="16802" y="14322"/>
                  <a:pt x="16786" y="14319"/>
                </a:cubicBezTo>
                <a:cubicBezTo>
                  <a:pt x="16549" y="14266"/>
                  <a:pt x="16575" y="14135"/>
                  <a:pt x="16891" y="13977"/>
                </a:cubicBezTo>
                <a:cubicBezTo>
                  <a:pt x="16979" y="13938"/>
                  <a:pt x="17038" y="13917"/>
                  <a:pt x="17073" y="13917"/>
                </a:cubicBezTo>
                <a:close/>
                <a:moveTo>
                  <a:pt x="25739" y="13377"/>
                </a:moveTo>
                <a:cubicBezTo>
                  <a:pt x="25798" y="13377"/>
                  <a:pt x="25855" y="13405"/>
                  <a:pt x="25885" y="13451"/>
                </a:cubicBezTo>
                <a:cubicBezTo>
                  <a:pt x="25964" y="13530"/>
                  <a:pt x="25938" y="13714"/>
                  <a:pt x="25754" y="13845"/>
                </a:cubicBezTo>
                <a:cubicBezTo>
                  <a:pt x="25596" y="14003"/>
                  <a:pt x="25517" y="14187"/>
                  <a:pt x="25570" y="14266"/>
                </a:cubicBezTo>
                <a:cubicBezTo>
                  <a:pt x="25630" y="14424"/>
                  <a:pt x="25545" y="14498"/>
                  <a:pt x="25415" y="14498"/>
                </a:cubicBezTo>
                <a:cubicBezTo>
                  <a:pt x="25264" y="14498"/>
                  <a:pt x="25052" y="14397"/>
                  <a:pt x="24939" y="14213"/>
                </a:cubicBezTo>
                <a:cubicBezTo>
                  <a:pt x="24841" y="14057"/>
                  <a:pt x="24743" y="13973"/>
                  <a:pt x="24667" y="13973"/>
                </a:cubicBezTo>
                <a:cubicBezTo>
                  <a:pt x="24640" y="13973"/>
                  <a:pt x="24617" y="13983"/>
                  <a:pt x="24597" y="14003"/>
                </a:cubicBezTo>
                <a:cubicBezTo>
                  <a:pt x="24568" y="14031"/>
                  <a:pt x="24547" y="14046"/>
                  <a:pt x="24533" y="14046"/>
                </a:cubicBezTo>
                <a:cubicBezTo>
                  <a:pt x="24509" y="14046"/>
                  <a:pt x="24510" y="13999"/>
                  <a:pt x="24544" y="13898"/>
                </a:cubicBezTo>
                <a:cubicBezTo>
                  <a:pt x="24577" y="13783"/>
                  <a:pt x="24620" y="13720"/>
                  <a:pt x="24686" y="13720"/>
                </a:cubicBezTo>
                <a:cubicBezTo>
                  <a:pt x="24725" y="13720"/>
                  <a:pt x="24774" y="13743"/>
                  <a:pt x="24833" y="13793"/>
                </a:cubicBezTo>
                <a:cubicBezTo>
                  <a:pt x="24907" y="13830"/>
                  <a:pt x="25015" y="13846"/>
                  <a:pt x="25127" y="13846"/>
                </a:cubicBezTo>
                <a:cubicBezTo>
                  <a:pt x="25413" y="13846"/>
                  <a:pt x="25728" y="13741"/>
                  <a:pt x="25596" y="13609"/>
                </a:cubicBezTo>
                <a:lnTo>
                  <a:pt x="25596" y="13609"/>
                </a:lnTo>
                <a:lnTo>
                  <a:pt x="25622" y="13635"/>
                </a:lnTo>
                <a:cubicBezTo>
                  <a:pt x="25570" y="13556"/>
                  <a:pt x="25570" y="13477"/>
                  <a:pt x="25622" y="13424"/>
                </a:cubicBezTo>
                <a:cubicBezTo>
                  <a:pt x="25655" y="13391"/>
                  <a:pt x="25698" y="13377"/>
                  <a:pt x="25739" y="13377"/>
                </a:cubicBezTo>
                <a:close/>
                <a:moveTo>
                  <a:pt x="18124" y="14319"/>
                </a:moveTo>
                <a:cubicBezTo>
                  <a:pt x="18166" y="14319"/>
                  <a:pt x="18219" y="14345"/>
                  <a:pt x="18258" y="14398"/>
                </a:cubicBezTo>
                <a:cubicBezTo>
                  <a:pt x="18337" y="14503"/>
                  <a:pt x="18364" y="14555"/>
                  <a:pt x="18285" y="14582"/>
                </a:cubicBezTo>
                <a:lnTo>
                  <a:pt x="18258" y="14608"/>
                </a:lnTo>
                <a:cubicBezTo>
                  <a:pt x="18219" y="14621"/>
                  <a:pt x="18179" y="14628"/>
                  <a:pt x="18143" y="14628"/>
                </a:cubicBezTo>
                <a:cubicBezTo>
                  <a:pt x="18107" y="14628"/>
                  <a:pt x="18074" y="14621"/>
                  <a:pt x="18048" y="14608"/>
                </a:cubicBezTo>
                <a:cubicBezTo>
                  <a:pt x="18022" y="14582"/>
                  <a:pt x="18022" y="14503"/>
                  <a:pt x="18048" y="14398"/>
                </a:cubicBezTo>
                <a:cubicBezTo>
                  <a:pt x="18048" y="14345"/>
                  <a:pt x="18081" y="14319"/>
                  <a:pt x="18124" y="14319"/>
                </a:cubicBezTo>
                <a:close/>
                <a:moveTo>
                  <a:pt x="21080" y="11859"/>
                </a:moveTo>
                <a:cubicBezTo>
                  <a:pt x="21215" y="11859"/>
                  <a:pt x="21338" y="12125"/>
                  <a:pt x="21230" y="12320"/>
                </a:cubicBezTo>
                <a:cubicBezTo>
                  <a:pt x="21178" y="12451"/>
                  <a:pt x="21204" y="12557"/>
                  <a:pt x="21309" y="12583"/>
                </a:cubicBezTo>
                <a:lnTo>
                  <a:pt x="21335" y="12583"/>
                </a:lnTo>
                <a:cubicBezTo>
                  <a:pt x="21441" y="12609"/>
                  <a:pt x="21441" y="12635"/>
                  <a:pt x="21335" y="12688"/>
                </a:cubicBezTo>
                <a:cubicBezTo>
                  <a:pt x="21204" y="12714"/>
                  <a:pt x="21204" y="12820"/>
                  <a:pt x="21335" y="12951"/>
                </a:cubicBezTo>
                <a:cubicBezTo>
                  <a:pt x="21391" y="13020"/>
                  <a:pt x="21454" y="13053"/>
                  <a:pt x="21505" y="13053"/>
                </a:cubicBezTo>
                <a:cubicBezTo>
                  <a:pt x="21550" y="13053"/>
                  <a:pt x="21586" y="13027"/>
                  <a:pt x="21598" y="12977"/>
                </a:cubicBezTo>
                <a:cubicBezTo>
                  <a:pt x="21617" y="12911"/>
                  <a:pt x="21680" y="12882"/>
                  <a:pt x="21758" y="12882"/>
                </a:cubicBezTo>
                <a:cubicBezTo>
                  <a:pt x="21897" y="12882"/>
                  <a:pt x="22083" y="12974"/>
                  <a:pt x="22151" y="13109"/>
                </a:cubicBezTo>
                <a:cubicBezTo>
                  <a:pt x="22177" y="13214"/>
                  <a:pt x="22019" y="13293"/>
                  <a:pt x="21730" y="13319"/>
                </a:cubicBezTo>
                <a:cubicBezTo>
                  <a:pt x="21151" y="13398"/>
                  <a:pt x="20994" y="13530"/>
                  <a:pt x="21204" y="13714"/>
                </a:cubicBezTo>
                <a:cubicBezTo>
                  <a:pt x="21225" y="13734"/>
                  <a:pt x="21261" y="13744"/>
                  <a:pt x="21310" y="13744"/>
                </a:cubicBezTo>
                <a:cubicBezTo>
                  <a:pt x="21448" y="13744"/>
                  <a:pt x="21681" y="13666"/>
                  <a:pt x="21914" y="13530"/>
                </a:cubicBezTo>
                <a:cubicBezTo>
                  <a:pt x="22124" y="13398"/>
                  <a:pt x="22335" y="13319"/>
                  <a:pt x="22572" y="13293"/>
                </a:cubicBezTo>
                <a:lnTo>
                  <a:pt x="22572" y="13293"/>
                </a:lnTo>
                <a:cubicBezTo>
                  <a:pt x="22695" y="13442"/>
                  <a:pt x="22609" y="13637"/>
                  <a:pt x="22423" y="13637"/>
                </a:cubicBezTo>
                <a:cubicBezTo>
                  <a:pt x="22411" y="13637"/>
                  <a:pt x="22400" y="13636"/>
                  <a:pt x="22387" y="13635"/>
                </a:cubicBezTo>
                <a:cubicBezTo>
                  <a:pt x="22364" y="13631"/>
                  <a:pt x="22341" y="13629"/>
                  <a:pt x="22320" y="13629"/>
                </a:cubicBezTo>
                <a:cubicBezTo>
                  <a:pt x="22050" y="13629"/>
                  <a:pt x="21928" y="13919"/>
                  <a:pt x="22098" y="14187"/>
                </a:cubicBezTo>
                <a:cubicBezTo>
                  <a:pt x="22195" y="14323"/>
                  <a:pt x="22307" y="14402"/>
                  <a:pt x="22411" y="14402"/>
                </a:cubicBezTo>
                <a:cubicBezTo>
                  <a:pt x="22448" y="14402"/>
                  <a:pt x="22485" y="14392"/>
                  <a:pt x="22519" y="14371"/>
                </a:cubicBezTo>
                <a:cubicBezTo>
                  <a:pt x="22650" y="14319"/>
                  <a:pt x="22650" y="14266"/>
                  <a:pt x="22519" y="14240"/>
                </a:cubicBezTo>
                <a:cubicBezTo>
                  <a:pt x="22361" y="14213"/>
                  <a:pt x="22414" y="14187"/>
                  <a:pt x="22624" y="14161"/>
                </a:cubicBezTo>
                <a:cubicBezTo>
                  <a:pt x="22656" y="14156"/>
                  <a:pt x="22687" y="14154"/>
                  <a:pt x="22719" y="14154"/>
                </a:cubicBezTo>
                <a:cubicBezTo>
                  <a:pt x="22871" y="14154"/>
                  <a:pt x="23019" y="14205"/>
                  <a:pt x="23150" y="14292"/>
                </a:cubicBezTo>
                <a:cubicBezTo>
                  <a:pt x="23315" y="14457"/>
                  <a:pt x="23248" y="14642"/>
                  <a:pt x="23026" y="14642"/>
                </a:cubicBezTo>
                <a:cubicBezTo>
                  <a:pt x="22999" y="14642"/>
                  <a:pt x="22970" y="14640"/>
                  <a:pt x="22940" y="14634"/>
                </a:cubicBezTo>
                <a:cubicBezTo>
                  <a:pt x="22922" y="14630"/>
                  <a:pt x="22904" y="14628"/>
                  <a:pt x="22888" y="14628"/>
                </a:cubicBezTo>
                <a:cubicBezTo>
                  <a:pt x="22809" y="14628"/>
                  <a:pt x="22751" y="14679"/>
                  <a:pt x="22729" y="14766"/>
                </a:cubicBezTo>
                <a:cubicBezTo>
                  <a:pt x="22715" y="14808"/>
                  <a:pt x="22686" y="14835"/>
                  <a:pt x="22654" y="14835"/>
                </a:cubicBezTo>
                <a:cubicBezTo>
                  <a:pt x="22626" y="14835"/>
                  <a:pt x="22596" y="14815"/>
                  <a:pt x="22572" y="14766"/>
                </a:cubicBezTo>
                <a:cubicBezTo>
                  <a:pt x="22541" y="14720"/>
                  <a:pt x="22493" y="14692"/>
                  <a:pt x="22442" y="14692"/>
                </a:cubicBezTo>
                <a:cubicBezTo>
                  <a:pt x="22406" y="14692"/>
                  <a:pt x="22368" y="14706"/>
                  <a:pt x="22335" y="14739"/>
                </a:cubicBezTo>
                <a:cubicBezTo>
                  <a:pt x="22243" y="14820"/>
                  <a:pt x="22141" y="14860"/>
                  <a:pt x="22059" y="14860"/>
                </a:cubicBezTo>
                <a:cubicBezTo>
                  <a:pt x="21955" y="14860"/>
                  <a:pt x="21884" y="14794"/>
                  <a:pt x="21914" y="14661"/>
                </a:cubicBezTo>
                <a:cubicBezTo>
                  <a:pt x="21967" y="14503"/>
                  <a:pt x="21888" y="14424"/>
                  <a:pt x="21598" y="14292"/>
                </a:cubicBezTo>
                <a:cubicBezTo>
                  <a:pt x="21463" y="14241"/>
                  <a:pt x="21327" y="14212"/>
                  <a:pt x="21240" y="14212"/>
                </a:cubicBezTo>
                <a:cubicBezTo>
                  <a:pt x="21193" y="14212"/>
                  <a:pt x="21161" y="14221"/>
                  <a:pt x="21151" y="14240"/>
                </a:cubicBezTo>
                <a:cubicBezTo>
                  <a:pt x="21054" y="14366"/>
                  <a:pt x="20982" y="14427"/>
                  <a:pt x="20934" y="14427"/>
                </a:cubicBezTo>
                <a:cubicBezTo>
                  <a:pt x="20852" y="14427"/>
                  <a:pt x="20839" y="14246"/>
                  <a:pt x="20888" y="13898"/>
                </a:cubicBezTo>
                <a:cubicBezTo>
                  <a:pt x="20941" y="13530"/>
                  <a:pt x="21046" y="13240"/>
                  <a:pt x="21125" y="13188"/>
                </a:cubicBezTo>
                <a:cubicBezTo>
                  <a:pt x="21204" y="13161"/>
                  <a:pt x="20994" y="12504"/>
                  <a:pt x="20836" y="12451"/>
                </a:cubicBezTo>
                <a:cubicBezTo>
                  <a:pt x="20757" y="12425"/>
                  <a:pt x="20888" y="12004"/>
                  <a:pt x="20994" y="11899"/>
                </a:cubicBezTo>
                <a:cubicBezTo>
                  <a:pt x="21021" y="11871"/>
                  <a:pt x="21051" y="11859"/>
                  <a:pt x="21080" y="11859"/>
                </a:cubicBezTo>
                <a:close/>
                <a:moveTo>
                  <a:pt x="21354" y="14402"/>
                </a:moveTo>
                <a:cubicBezTo>
                  <a:pt x="21401" y="14402"/>
                  <a:pt x="21429" y="14505"/>
                  <a:pt x="21414" y="14687"/>
                </a:cubicBezTo>
                <a:cubicBezTo>
                  <a:pt x="21414" y="14812"/>
                  <a:pt x="21365" y="14887"/>
                  <a:pt x="21318" y="14887"/>
                </a:cubicBezTo>
                <a:cubicBezTo>
                  <a:pt x="21306" y="14887"/>
                  <a:pt x="21294" y="14882"/>
                  <a:pt x="21283" y="14871"/>
                </a:cubicBezTo>
                <a:cubicBezTo>
                  <a:pt x="21230" y="14792"/>
                  <a:pt x="21204" y="14687"/>
                  <a:pt x="21230" y="14582"/>
                </a:cubicBezTo>
                <a:cubicBezTo>
                  <a:pt x="21275" y="14459"/>
                  <a:pt x="21320" y="14402"/>
                  <a:pt x="21354" y="14402"/>
                </a:cubicBezTo>
                <a:close/>
                <a:moveTo>
                  <a:pt x="22008" y="15097"/>
                </a:moveTo>
                <a:cubicBezTo>
                  <a:pt x="22074" y="15097"/>
                  <a:pt x="22146" y="15122"/>
                  <a:pt x="22203" y="15160"/>
                </a:cubicBezTo>
                <a:cubicBezTo>
                  <a:pt x="22256" y="15213"/>
                  <a:pt x="22230" y="15265"/>
                  <a:pt x="22124" y="15292"/>
                </a:cubicBezTo>
                <a:cubicBezTo>
                  <a:pt x="22096" y="15301"/>
                  <a:pt x="22063" y="15307"/>
                  <a:pt x="22030" y="15307"/>
                </a:cubicBezTo>
                <a:cubicBezTo>
                  <a:pt x="21972" y="15307"/>
                  <a:pt x="21911" y="15289"/>
                  <a:pt x="21861" y="15239"/>
                </a:cubicBezTo>
                <a:cubicBezTo>
                  <a:pt x="21809" y="15213"/>
                  <a:pt x="21835" y="15134"/>
                  <a:pt x="21940" y="15108"/>
                </a:cubicBezTo>
                <a:cubicBezTo>
                  <a:pt x="21961" y="15101"/>
                  <a:pt x="21984" y="15097"/>
                  <a:pt x="22008" y="15097"/>
                </a:cubicBezTo>
                <a:close/>
                <a:moveTo>
                  <a:pt x="26828" y="14706"/>
                </a:moveTo>
                <a:cubicBezTo>
                  <a:pt x="27175" y="14706"/>
                  <a:pt x="27159" y="14788"/>
                  <a:pt x="26937" y="15187"/>
                </a:cubicBezTo>
                <a:cubicBezTo>
                  <a:pt x="26889" y="15283"/>
                  <a:pt x="26852" y="15336"/>
                  <a:pt x="26813" y="15336"/>
                </a:cubicBezTo>
                <a:cubicBezTo>
                  <a:pt x="26767" y="15336"/>
                  <a:pt x="26719" y="15264"/>
                  <a:pt x="26648" y="15108"/>
                </a:cubicBezTo>
                <a:cubicBezTo>
                  <a:pt x="26587" y="14939"/>
                  <a:pt x="26543" y="14859"/>
                  <a:pt x="26476" y="14859"/>
                </a:cubicBezTo>
                <a:cubicBezTo>
                  <a:pt x="26428" y="14859"/>
                  <a:pt x="26367" y="14900"/>
                  <a:pt x="26280" y="14976"/>
                </a:cubicBezTo>
                <a:cubicBezTo>
                  <a:pt x="26201" y="15055"/>
                  <a:pt x="26113" y="15095"/>
                  <a:pt x="26044" y="15095"/>
                </a:cubicBezTo>
                <a:cubicBezTo>
                  <a:pt x="25951" y="15095"/>
                  <a:pt x="25893" y="15022"/>
                  <a:pt x="25938" y="14871"/>
                </a:cubicBezTo>
                <a:cubicBezTo>
                  <a:pt x="26017" y="14792"/>
                  <a:pt x="26306" y="14739"/>
                  <a:pt x="26622" y="14713"/>
                </a:cubicBezTo>
                <a:lnTo>
                  <a:pt x="26595" y="14713"/>
                </a:lnTo>
                <a:cubicBezTo>
                  <a:pt x="26686" y="14709"/>
                  <a:pt x="26764" y="14706"/>
                  <a:pt x="26828" y="14706"/>
                </a:cubicBezTo>
                <a:close/>
                <a:moveTo>
                  <a:pt x="16261" y="15098"/>
                </a:moveTo>
                <a:cubicBezTo>
                  <a:pt x="16271" y="15098"/>
                  <a:pt x="16279" y="15101"/>
                  <a:pt x="16286" y="15108"/>
                </a:cubicBezTo>
                <a:cubicBezTo>
                  <a:pt x="16338" y="15134"/>
                  <a:pt x="16338" y="15239"/>
                  <a:pt x="16286" y="15318"/>
                </a:cubicBezTo>
                <a:cubicBezTo>
                  <a:pt x="16268" y="15388"/>
                  <a:pt x="16227" y="15423"/>
                  <a:pt x="16186" y="15423"/>
                </a:cubicBezTo>
                <a:cubicBezTo>
                  <a:pt x="16166" y="15423"/>
                  <a:pt x="16146" y="15414"/>
                  <a:pt x="16128" y="15397"/>
                </a:cubicBezTo>
                <a:cubicBezTo>
                  <a:pt x="16075" y="15318"/>
                  <a:pt x="16075" y="15213"/>
                  <a:pt x="16154" y="15160"/>
                </a:cubicBezTo>
                <a:lnTo>
                  <a:pt x="16154" y="15160"/>
                </a:lnTo>
                <a:lnTo>
                  <a:pt x="16128" y="15187"/>
                </a:lnTo>
                <a:cubicBezTo>
                  <a:pt x="16187" y="15127"/>
                  <a:pt x="16232" y="15098"/>
                  <a:pt x="16261" y="15098"/>
                </a:cubicBezTo>
                <a:close/>
                <a:moveTo>
                  <a:pt x="19381" y="14158"/>
                </a:moveTo>
                <a:cubicBezTo>
                  <a:pt x="19384" y="14158"/>
                  <a:pt x="19387" y="14159"/>
                  <a:pt x="19389" y="14161"/>
                </a:cubicBezTo>
                <a:cubicBezTo>
                  <a:pt x="19519" y="14291"/>
                  <a:pt x="19137" y="15240"/>
                  <a:pt x="18950" y="15240"/>
                </a:cubicBezTo>
                <a:cubicBezTo>
                  <a:pt x="18947" y="15240"/>
                  <a:pt x="18945" y="15239"/>
                  <a:pt x="18942" y="15239"/>
                </a:cubicBezTo>
                <a:cubicBezTo>
                  <a:pt x="18784" y="15239"/>
                  <a:pt x="18600" y="15292"/>
                  <a:pt x="18442" y="15397"/>
                </a:cubicBezTo>
                <a:cubicBezTo>
                  <a:pt x="18346" y="15449"/>
                  <a:pt x="18250" y="15471"/>
                  <a:pt x="18168" y="15471"/>
                </a:cubicBezTo>
                <a:cubicBezTo>
                  <a:pt x="17956" y="15471"/>
                  <a:pt x="17833" y="15323"/>
                  <a:pt x="18022" y="15134"/>
                </a:cubicBezTo>
                <a:cubicBezTo>
                  <a:pt x="18101" y="15029"/>
                  <a:pt x="18232" y="15002"/>
                  <a:pt x="18337" y="15002"/>
                </a:cubicBezTo>
                <a:cubicBezTo>
                  <a:pt x="18416" y="15002"/>
                  <a:pt x="18679" y="14792"/>
                  <a:pt x="18916" y="14555"/>
                </a:cubicBezTo>
                <a:cubicBezTo>
                  <a:pt x="19135" y="14311"/>
                  <a:pt x="19332" y="14158"/>
                  <a:pt x="19381" y="14158"/>
                </a:cubicBezTo>
                <a:close/>
                <a:moveTo>
                  <a:pt x="19315" y="15390"/>
                </a:moveTo>
                <a:cubicBezTo>
                  <a:pt x="19502" y="15390"/>
                  <a:pt x="19621" y="15433"/>
                  <a:pt x="19600" y="15476"/>
                </a:cubicBezTo>
                <a:cubicBezTo>
                  <a:pt x="19479" y="15596"/>
                  <a:pt x="19325" y="15656"/>
                  <a:pt x="19170" y="15656"/>
                </a:cubicBezTo>
                <a:cubicBezTo>
                  <a:pt x="19054" y="15656"/>
                  <a:pt x="18938" y="15622"/>
                  <a:pt x="18837" y="15555"/>
                </a:cubicBezTo>
                <a:cubicBezTo>
                  <a:pt x="18732" y="15476"/>
                  <a:pt x="18837" y="15423"/>
                  <a:pt x="19179" y="15397"/>
                </a:cubicBezTo>
                <a:cubicBezTo>
                  <a:pt x="19227" y="15392"/>
                  <a:pt x="19273" y="15390"/>
                  <a:pt x="19315" y="15390"/>
                </a:cubicBezTo>
                <a:close/>
                <a:moveTo>
                  <a:pt x="23837" y="14788"/>
                </a:moveTo>
                <a:cubicBezTo>
                  <a:pt x="23866" y="14788"/>
                  <a:pt x="23903" y="14808"/>
                  <a:pt x="23939" y="14845"/>
                </a:cubicBezTo>
                <a:lnTo>
                  <a:pt x="23965" y="14845"/>
                </a:lnTo>
                <a:cubicBezTo>
                  <a:pt x="24095" y="14910"/>
                  <a:pt x="24243" y="14957"/>
                  <a:pt x="24394" y="14957"/>
                </a:cubicBezTo>
                <a:cubicBezTo>
                  <a:pt x="24426" y="14957"/>
                  <a:pt x="24459" y="14954"/>
                  <a:pt x="24491" y="14950"/>
                </a:cubicBezTo>
                <a:cubicBezTo>
                  <a:pt x="25123" y="14950"/>
                  <a:pt x="25517" y="15187"/>
                  <a:pt x="25359" y="15476"/>
                </a:cubicBezTo>
                <a:cubicBezTo>
                  <a:pt x="25310" y="15562"/>
                  <a:pt x="25272" y="15608"/>
                  <a:pt x="25233" y="15608"/>
                </a:cubicBezTo>
                <a:cubicBezTo>
                  <a:pt x="25188" y="15608"/>
                  <a:pt x="25140" y="15549"/>
                  <a:pt x="25070" y="15423"/>
                </a:cubicBezTo>
                <a:cubicBezTo>
                  <a:pt x="25006" y="15321"/>
                  <a:pt x="24967" y="15262"/>
                  <a:pt x="24947" y="15262"/>
                </a:cubicBezTo>
                <a:cubicBezTo>
                  <a:pt x="24925" y="15262"/>
                  <a:pt x="24925" y="15327"/>
                  <a:pt x="24939" y="15476"/>
                </a:cubicBezTo>
                <a:cubicBezTo>
                  <a:pt x="24939" y="15684"/>
                  <a:pt x="24918" y="15770"/>
                  <a:pt x="24806" y="15770"/>
                </a:cubicBezTo>
                <a:cubicBezTo>
                  <a:pt x="24791" y="15770"/>
                  <a:pt x="24774" y="15768"/>
                  <a:pt x="24754" y="15765"/>
                </a:cubicBezTo>
                <a:cubicBezTo>
                  <a:pt x="24597" y="15713"/>
                  <a:pt x="24570" y="15634"/>
                  <a:pt x="24623" y="15555"/>
                </a:cubicBezTo>
                <a:cubicBezTo>
                  <a:pt x="24733" y="15390"/>
                  <a:pt x="24664" y="15264"/>
                  <a:pt x="24551" y="15264"/>
                </a:cubicBezTo>
                <a:cubicBezTo>
                  <a:pt x="24501" y="15264"/>
                  <a:pt x="24442" y="15288"/>
                  <a:pt x="24386" y="15344"/>
                </a:cubicBezTo>
                <a:cubicBezTo>
                  <a:pt x="24355" y="15376"/>
                  <a:pt x="24314" y="15390"/>
                  <a:pt x="24268" y="15390"/>
                </a:cubicBezTo>
                <a:cubicBezTo>
                  <a:pt x="24048" y="15390"/>
                  <a:pt x="23716" y="15067"/>
                  <a:pt x="23781" y="14871"/>
                </a:cubicBezTo>
                <a:cubicBezTo>
                  <a:pt x="23781" y="14815"/>
                  <a:pt x="23804" y="14788"/>
                  <a:pt x="23837" y="14788"/>
                </a:cubicBezTo>
                <a:close/>
                <a:moveTo>
                  <a:pt x="27963" y="15555"/>
                </a:moveTo>
                <a:lnTo>
                  <a:pt x="27963" y="15555"/>
                </a:lnTo>
                <a:cubicBezTo>
                  <a:pt x="28042" y="15581"/>
                  <a:pt x="28121" y="15634"/>
                  <a:pt x="28173" y="15739"/>
                </a:cubicBezTo>
                <a:cubicBezTo>
                  <a:pt x="28187" y="15791"/>
                  <a:pt x="28187" y="15818"/>
                  <a:pt x="28167" y="15818"/>
                </a:cubicBezTo>
                <a:cubicBezTo>
                  <a:pt x="28147" y="15818"/>
                  <a:pt x="28108" y="15791"/>
                  <a:pt x="28042" y="15739"/>
                </a:cubicBezTo>
                <a:cubicBezTo>
                  <a:pt x="27910" y="15634"/>
                  <a:pt x="27910" y="15581"/>
                  <a:pt x="27989" y="15581"/>
                </a:cubicBezTo>
                <a:lnTo>
                  <a:pt x="27963" y="15555"/>
                </a:lnTo>
                <a:close/>
                <a:moveTo>
                  <a:pt x="23368" y="14750"/>
                </a:moveTo>
                <a:cubicBezTo>
                  <a:pt x="23382" y="14750"/>
                  <a:pt x="23397" y="14755"/>
                  <a:pt x="23413" y="14766"/>
                </a:cubicBezTo>
                <a:cubicBezTo>
                  <a:pt x="23492" y="14950"/>
                  <a:pt x="23518" y="15160"/>
                  <a:pt x="23466" y="15371"/>
                </a:cubicBezTo>
                <a:cubicBezTo>
                  <a:pt x="23425" y="15676"/>
                  <a:pt x="23447" y="15793"/>
                  <a:pt x="23533" y="15793"/>
                </a:cubicBezTo>
                <a:cubicBezTo>
                  <a:pt x="23558" y="15793"/>
                  <a:pt x="23588" y="15783"/>
                  <a:pt x="23624" y="15765"/>
                </a:cubicBezTo>
                <a:cubicBezTo>
                  <a:pt x="23781" y="15686"/>
                  <a:pt x="23834" y="15581"/>
                  <a:pt x="23781" y="15502"/>
                </a:cubicBezTo>
                <a:cubicBezTo>
                  <a:pt x="23775" y="15477"/>
                  <a:pt x="23781" y="15465"/>
                  <a:pt x="23798" y="15465"/>
                </a:cubicBezTo>
                <a:cubicBezTo>
                  <a:pt x="23850" y="15465"/>
                  <a:pt x="24009" y="15579"/>
                  <a:pt x="24228" y="15739"/>
                </a:cubicBezTo>
                <a:cubicBezTo>
                  <a:pt x="24491" y="15976"/>
                  <a:pt x="24702" y="16212"/>
                  <a:pt x="24649" y="16239"/>
                </a:cubicBezTo>
                <a:cubicBezTo>
                  <a:pt x="24644" y="16244"/>
                  <a:pt x="24636" y="16246"/>
                  <a:pt x="24625" y="16246"/>
                </a:cubicBezTo>
                <a:cubicBezTo>
                  <a:pt x="24523" y="16246"/>
                  <a:pt x="24185" y="16032"/>
                  <a:pt x="24018" y="15818"/>
                </a:cubicBezTo>
                <a:lnTo>
                  <a:pt x="24018" y="15844"/>
                </a:lnTo>
                <a:cubicBezTo>
                  <a:pt x="24011" y="15830"/>
                  <a:pt x="23996" y="15823"/>
                  <a:pt x="23977" y="15823"/>
                </a:cubicBezTo>
                <a:cubicBezTo>
                  <a:pt x="23923" y="15823"/>
                  <a:pt x="23832" y="15872"/>
                  <a:pt x="23755" y="15949"/>
                </a:cubicBezTo>
                <a:cubicBezTo>
                  <a:pt x="23710" y="15994"/>
                  <a:pt x="23650" y="16020"/>
                  <a:pt x="23577" y="16020"/>
                </a:cubicBezTo>
                <a:cubicBezTo>
                  <a:pt x="23482" y="16020"/>
                  <a:pt x="23364" y="15975"/>
                  <a:pt x="23229" y="15870"/>
                </a:cubicBezTo>
                <a:cubicBezTo>
                  <a:pt x="23019" y="15686"/>
                  <a:pt x="22966" y="15555"/>
                  <a:pt x="23071" y="15450"/>
                </a:cubicBezTo>
                <a:cubicBezTo>
                  <a:pt x="23203" y="15318"/>
                  <a:pt x="23255" y="15134"/>
                  <a:pt x="23282" y="14976"/>
                </a:cubicBezTo>
                <a:cubicBezTo>
                  <a:pt x="23282" y="14830"/>
                  <a:pt x="23315" y="14750"/>
                  <a:pt x="23368" y="14750"/>
                </a:cubicBezTo>
                <a:close/>
                <a:moveTo>
                  <a:pt x="26623" y="15762"/>
                </a:moveTo>
                <a:cubicBezTo>
                  <a:pt x="26740" y="15762"/>
                  <a:pt x="26869" y="15931"/>
                  <a:pt x="26911" y="16186"/>
                </a:cubicBezTo>
                <a:cubicBezTo>
                  <a:pt x="26923" y="16246"/>
                  <a:pt x="26919" y="16279"/>
                  <a:pt x="26892" y="16279"/>
                </a:cubicBezTo>
                <a:cubicBezTo>
                  <a:pt x="26862" y="16279"/>
                  <a:pt x="26800" y="16233"/>
                  <a:pt x="26701" y="16133"/>
                </a:cubicBezTo>
                <a:cubicBezTo>
                  <a:pt x="26517" y="15976"/>
                  <a:pt x="26464" y="15844"/>
                  <a:pt x="26517" y="15791"/>
                </a:cubicBezTo>
                <a:lnTo>
                  <a:pt x="26543" y="15791"/>
                </a:lnTo>
                <a:cubicBezTo>
                  <a:pt x="26568" y="15771"/>
                  <a:pt x="26595" y="15762"/>
                  <a:pt x="26623" y="15762"/>
                </a:cubicBezTo>
                <a:close/>
                <a:moveTo>
                  <a:pt x="17619" y="15601"/>
                </a:moveTo>
                <a:cubicBezTo>
                  <a:pt x="17643" y="15601"/>
                  <a:pt x="17672" y="15603"/>
                  <a:pt x="17706" y="15607"/>
                </a:cubicBezTo>
                <a:lnTo>
                  <a:pt x="17680" y="15607"/>
                </a:lnTo>
                <a:cubicBezTo>
                  <a:pt x="18285" y="15686"/>
                  <a:pt x="18469" y="16265"/>
                  <a:pt x="17890" y="16317"/>
                </a:cubicBezTo>
                <a:cubicBezTo>
                  <a:pt x="17791" y="16331"/>
                  <a:pt x="17716" y="16337"/>
                  <a:pt x="17663" y="16337"/>
                </a:cubicBezTo>
                <a:cubicBezTo>
                  <a:pt x="17504" y="16337"/>
                  <a:pt x="17548" y="16278"/>
                  <a:pt x="17785" y="16160"/>
                </a:cubicBezTo>
                <a:cubicBezTo>
                  <a:pt x="18022" y="16028"/>
                  <a:pt x="18022" y="15976"/>
                  <a:pt x="17759" y="15791"/>
                </a:cubicBezTo>
                <a:cubicBezTo>
                  <a:pt x="17516" y="15659"/>
                  <a:pt x="17495" y="15601"/>
                  <a:pt x="17619" y="15601"/>
                </a:cubicBezTo>
                <a:close/>
                <a:moveTo>
                  <a:pt x="27604" y="15898"/>
                </a:moveTo>
                <a:cubicBezTo>
                  <a:pt x="27675" y="15898"/>
                  <a:pt x="27760" y="15938"/>
                  <a:pt x="27832" y="16028"/>
                </a:cubicBezTo>
                <a:cubicBezTo>
                  <a:pt x="27937" y="16133"/>
                  <a:pt x="27989" y="16265"/>
                  <a:pt x="27910" y="16317"/>
                </a:cubicBezTo>
                <a:cubicBezTo>
                  <a:pt x="27893" y="16335"/>
                  <a:pt x="27867" y="16344"/>
                  <a:pt x="27834" y="16344"/>
                </a:cubicBezTo>
                <a:cubicBezTo>
                  <a:pt x="27770" y="16344"/>
                  <a:pt x="27682" y="16309"/>
                  <a:pt x="27595" y="16239"/>
                </a:cubicBezTo>
                <a:cubicBezTo>
                  <a:pt x="27490" y="16107"/>
                  <a:pt x="27490" y="16002"/>
                  <a:pt x="27542" y="15949"/>
                </a:cubicBezTo>
                <a:lnTo>
                  <a:pt x="27516" y="15923"/>
                </a:lnTo>
                <a:cubicBezTo>
                  <a:pt x="27541" y="15906"/>
                  <a:pt x="27571" y="15898"/>
                  <a:pt x="27604" y="15898"/>
                </a:cubicBezTo>
                <a:close/>
                <a:moveTo>
                  <a:pt x="15063" y="15305"/>
                </a:moveTo>
                <a:cubicBezTo>
                  <a:pt x="15096" y="15305"/>
                  <a:pt x="15129" y="15318"/>
                  <a:pt x="15155" y="15344"/>
                </a:cubicBezTo>
                <a:cubicBezTo>
                  <a:pt x="15260" y="15397"/>
                  <a:pt x="15365" y="15450"/>
                  <a:pt x="15471" y="15502"/>
                </a:cubicBezTo>
                <a:cubicBezTo>
                  <a:pt x="15707" y="15581"/>
                  <a:pt x="15365" y="16160"/>
                  <a:pt x="14971" y="16344"/>
                </a:cubicBezTo>
                <a:cubicBezTo>
                  <a:pt x="14892" y="16377"/>
                  <a:pt x="14825" y="16391"/>
                  <a:pt x="14772" y="16391"/>
                </a:cubicBezTo>
                <a:cubicBezTo>
                  <a:pt x="14612" y="16391"/>
                  <a:pt x="14583" y="16258"/>
                  <a:pt x="14760" y="16081"/>
                </a:cubicBezTo>
                <a:cubicBezTo>
                  <a:pt x="14839" y="16002"/>
                  <a:pt x="14945" y="15897"/>
                  <a:pt x="15050" y="15818"/>
                </a:cubicBezTo>
                <a:cubicBezTo>
                  <a:pt x="15102" y="15765"/>
                  <a:pt x="15076" y="15686"/>
                  <a:pt x="14997" y="15607"/>
                </a:cubicBezTo>
                <a:cubicBezTo>
                  <a:pt x="14918" y="15555"/>
                  <a:pt x="14892" y="15423"/>
                  <a:pt x="14971" y="15344"/>
                </a:cubicBezTo>
                <a:cubicBezTo>
                  <a:pt x="14997" y="15318"/>
                  <a:pt x="15030" y="15305"/>
                  <a:pt x="15063" y="15305"/>
                </a:cubicBezTo>
                <a:close/>
                <a:moveTo>
                  <a:pt x="23863" y="16163"/>
                </a:moveTo>
                <a:cubicBezTo>
                  <a:pt x="23907" y="16163"/>
                  <a:pt x="23962" y="16195"/>
                  <a:pt x="24018" y="16265"/>
                </a:cubicBezTo>
                <a:cubicBezTo>
                  <a:pt x="24150" y="16370"/>
                  <a:pt x="24176" y="16475"/>
                  <a:pt x="24097" y="16554"/>
                </a:cubicBezTo>
                <a:lnTo>
                  <a:pt x="24123" y="16554"/>
                </a:lnTo>
                <a:cubicBezTo>
                  <a:pt x="24088" y="16578"/>
                  <a:pt x="24047" y="16591"/>
                  <a:pt x="24006" y="16591"/>
                </a:cubicBezTo>
                <a:cubicBezTo>
                  <a:pt x="23955" y="16591"/>
                  <a:pt x="23904" y="16571"/>
                  <a:pt x="23860" y="16528"/>
                </a:cubicBezTo>
                <a:cubicBezTo>
                  <a:pt x="23781" y="16449"/>
                  <a:pt x="23755" y="16344"/>
                  <a:pt x="23781" y="16239"/>
                </a:cubicBezTo>
                <a:cubicBezTo>
                  <a:pt x="23794" y="16189"/>
                  <a:pt x="23824" y="16163"/>
                  <a:pt x="23863" y="16163"/>
                </a:cubicBezTo>
                <a:close/>
                <a:moveTo>
                  <a:pt x="21151" y="15364"/>
                </a:moveTo>
                <a:cubicBezTo>
                  <a:pt x="21275" y="15364"/>
                  <a:pt x="21380" y="15415"/>
                  <a:pt x="21467" y="15502"/>
                </a:cubicBezTo>
                <a:cubicBezTo>
                  <a:pt x="21526" y="15561"/>
                  <a:pt x="21585" y="15595"/>
                  <a:pt x="21630" y="15595"/>
                </a:cubicBezTo>
                <a:cubicBezTo>
                  <a:pt x="21665" y="15595"/>
                  <a:pt x="21692" y="15575"/>
                  <a:pt x="21704" y="15528"/>
                </a:cubicBezTo>
                <a:cubicBezTo>
                  <a:pt x="21718" y="15472"/>
                  <a:pt x="21754" y="15446"/>
                  <a:pt x="21798" y="15446"/>
                </a:cubicBezTo>
                <a:cubicBezTo>
                  <a:pt x="21835" y="15446"/>
                  <a:pt x="21877" y="15465"/>
                  <a:pt x="21914" y="15502"/>
                </a:cubicBezTo>
                <a:cubicBezTo>
                  <a:pt x="22098" y="15686"/>
                  <a:pt x="21967" y="15844"/>
                  <a:pt x="21651" y="15844"/>
                </a:cubicBezTo>
                <a:cubicBezTo>
                  <a:pt x="21641" y="15843"/>
                  <a:pt x="21630" y="15842"/>
                  <a:pt x="21620" y="15842"/>
                </a:cubicBezTo>
                <a:cubicBezTo>
                  <a:pt x="21376" y="15842"/>
                  <a:pt x="21237" y="16142"/>
                  <a:pt x="21414" y="16344"/>
                </a:cubicBezTo>
                <a:lnTo>
                  <a:pt x="21441" y="16370"/>
                </a:lnTo>
                <a:cubicBezTo>
                  <a:pt x="21493" y="16423"/>
                  <a:pt x="21520" y="16528"/>
                  <a:pt x="21441" y="16607"/>
                </a:cubicBezTo>
                <a:cubicBezTo>
                  <a:pt x="21401" y="16653"/>
                  <a:pt x="21361" y="16675"/>
                  <a:pt x="21324" y="16675"/>
                </a:cubicBezTo>
                <a:cubicBezTo>
                  <a:pt x="21215" y="16675"/>
                  <a:pt x="21132" y="16487"/>
                  <a:pt x="21151" y="16212"/>
                </a:cubicBezTo>
                <a:cubicBezTo>
                  <a:pt x="21172" y="15986"/>
                  <a:pt x="21160" y="15905"/>
                  <a:pt x="21054" y="15905"/>
                </a:cubicBezTo>
                <a:cubicBezTo>
                  <a:pt x="21025" y="15905"/>
                  <a:pt x="20987" y="15911"/>
                  <a:pt x="20941" y="15923"/>
                </a:cubicBezTo>
                <a:cubicBezTo>
                  <a:pt x="20883" y="15945"/>
                  <a:pt x="20843" y="15954"/>
                  <a:pt x="20819" y="15954"/>
                </a:cubicBezTo>
                <a:cubicBezTo>
                  <a:pt x="20755" y="15954"/>
                  <a:pt x="20800" y="15887"/>
                  <a:pt x="20915" y="15791"/>
                </a:cubicBezTo>
                <a:cubicBezTo>
                  <a:pt x="21072" y="15660"/>
                  <a:pt x="21072" y="15555"/>
                  <a:pt x="21020" y="15502"/>
                </a:cubicBezTo>
                <a:cubicBezTo>
                  <a:pt x="20967" y="15450"/>
                  <a:pt x="20994" y="15397"/>
                  <a:pt x="21072" y="15371"/>
                </a:cubicBezTo>
                <a:cubicBezTo>
                  <a:pt x="21099" y="15366"/>
                  <a:pt x="21126" y="15364"/>
                  <a:pt x="21151" y="15364"/>
                </a:cubicBezTo>
                <a:close/>
                <a:moveTo>
                  <a:pt x="26289" y="16133"/>
                </a:moveTo>
                <a:cubicBezTo>
                  <a:pt x="26508" y="16133"/>
                  <a:pt x="26534" y="16206"/>
                  <a:pt x="26175" y="16344"/>
                </a:cubicBezTo>
                <a:cubicBezTo>
                  <a:pt x="26017" y="16396"/>
                  <a:pt x="25885" y="16449"/>
                  <a:pt x="25754" y="16554"/>
                </a:cubicBezTo>
                <a:cubicBezTo>
                  <a:pt x="25656" y="16666"/>
                  <a:pt x="25581" y="16726"/>
                  <a:pt x="25504" y="16726"/>
                </a:cubicBezTo>
                <a:cubicBezTo>
                  <a:pt x="25436" y="16726"/>
                  <a:pt x="25367" y="16679"/>
                  <a:pt x="25280" y="16580"/>
                </a:cubicBezTo>
                <a:cubicBezTo>
                  <a:pt x="25070" y="16396"/>
                  <a:pt x="25123" y="16370"/>
                  <a:pt x="25359" y="16317"/>
                </a:cubicBezTo>
                <a:cubicBezTo>
                  <a:pt x="25734" y="16192"/>
                  <a:pt x="26091" y="16133"/>
                  <a:pt x="26289" y="16133"/>
                </a:cubicBezTo>
                <a:close/>
                <a:moveTo>
                  <a:pt x="14381" y="16141"/>
                </a:moveTo>
                <a:cubicBezTo>
                  <a:pt x="14409" y="16141"/>
                  <a:pt x="14440" y="16154"/>
                  <a:pt x="14471" y="16186"/>
                </a:cubicBezTo>
                <a:cubicBezTo>
                  <a:pt x="14629" y="16344"/>
                  <a:pt x="14471" y="16765"/>
                  <a:pt x="14208" y="16791"/>
                </a:cubicBezTo>
                <a:cubicBezTo>
                  <a:pt x="13945" y="16791"/>
                  <a:pt x="13761" y="16659"/>
                  <a:pt x="13919" y="16502"/>
                </a:cubicBezTo>
                <a:lnTo>
                  <a:pt x="13919" y="16502"/>
                </a:lnTo>
                <a:lnTo>
                  <a:pt x="13919" y="16528"/>
                </a:lnTo>
                <a:cubicBezTo>
                  <a:pt x="13937" y="16509"/>
                  <a:pt x="13966" y="16500"/>
                  <a:pt x="14000" y="16500"/>
                </a:cubicBezTo>
                <a:cubicBezTo>
                  <a:pt x="14061" y="16500"/>
                  <a:pt x="14140" y="16529"/>
                  <a:pt x="14208" y="16580"/>
                </a:cubicBezTo>
                <a:cubicBezTo>
                  <a:pt x="14290" y="16650"/>
                  <a:pt x="14335" y="16684"/>
                  <a:pt x="14351" y="16684"/>
                </a:cubicBezTo>
                <a:cubicBezTo>
                  <a:pt x="14372" y="16684"/>
                  <a:pt x="14346" y="16630"/>
                  <a:pt x="14287" y="16528"/>
                </a:cubicBezTo>
                <a:cubicBezTo>
                  <a:pt x="14203" y="16359"/>
                  <a:pt x="14270" y="16141"/>
                  <a:pt x="14381" y="16141"/>
                </a:cubicBezTo>
                <a:close/>
                <a:moveTo>
                  <a:pt x="23233" y="16496"/>
                </a:moveTo>
                <a:cubicBezTo>
                  <a:pt x="23314" y="16496"/>
                  <a:pt x="23417" y="16558"/>
                  <a:pt x="23492" y="16633"/>
                </a:cubicBezTo>
                <a:cubicBezTo>
                  <a:pt x="23636" y="16757"/>
                  <a:pt x="23651" y="16800"/>
                  <a:pt x="23562" y="16800"/>
                </a:cubicBezTo>
                <a:cubicBezTo>
                  <a:pt x="23538" y="16800"/>
                  <a:pt x="23505" y="16796"/>
                  <a:pt x="23466" y="16791"/>
                </a:cubicBezTo>
                <a:cubicBezTo>
                  <a:pt x="23124" y="16738"/>
                  <a:pt x="23019" y="16659"/>
                  <a:pt x="23150" y="16528"/>
                </a:cubicBezTo>
                <a:cubicBezTo>
                  <a:pt x="23172" y="16505"/>
                  <a:pt x="23201" y="16496"/>
                  <a:pt x="23233" y="16496"/>
                </a:cubicBezTo>
                <a:close/>
                <a:moveTo>
                  <a:pt x="25070" y="16949"/>
                </a:moveTo>
                <a:lnTo>
                  <a:pt x="25070" y="16975"/>
                </a:lnTo>
                <a:cubicBezTo>
                  <a:pt x="25077" y="16968"/>
                  <a:pt x="25090" y="16965"/>
                  <a:pt x="25108" y="16965"/>
                </a:cubicBezTo>
                <a:cubicBezTo>
                  <a:pt x="25164" y="16965"/>
                  <a:pt x="25267" y="16995"/>
                  <a:pt x="25386" y="17054"/>
                </a:cubicBezTo>
                <a:cubicBezTo>
                  <a:pt x="25543" y="17133"/>
                  <a:pt x="25570" y="17238"/>
                  <a:pt x="25491" y="17264"/>
                </a:cubicBezTo>
                <a:cubicBezTo>
                  <a:pt x="25481" y="17266"/>
                  <a:pt x="25471" y="17266"/>
                  <a:pt x="25461" y="17266"/>
                </a:cubicBezTo>
                <a:cubicBezTo>
                  <a:pt x="25275" y="17266"/>
                  <a:pt x="24995" y="17048"/>
                  <a:pt x="25070" y="16949"/>
                </a:cubicBezTo>
                <a:close/>
                <a:moveTo>
                  <a:pt x="27430" y="16819"/>
                </a:moveTo>
                <a:cubicBezTo>
                  <a:pt x="27474" y="16819"/>
                  <a:pt x="27490" y="16884"/>
                  <a:pt x="27490" y="17028"/>
                </a:cubicBezTo>
                <a:cubicBezTo>
                  <a:pt x="27490" y="17228"/>
                  <a:pt x="27471" y="17297"/>
                  <a:pt x="27272" y="17297"/>
                </a:cubicBezTo>
                <a:cubicBezTo>
                  <a:pt x="27237" y="17297"/>
                  <a:pt x="27196" y="17294"/>
                  <a:pt x="27148" y="17291"/>
                </a:cubicBezTo>
                <a:cubicBezTo>
                  <a:pt x="27016" y="17291"/>
                  <a:pt x="26858" y="17238"/>
                  <a:pt x="26727" y="17159"/>
                </a:cubicBezTo>
                <a:cubicBezTo>
                  <a:pt x="26710" y="17109"/>
                  <a:pt x="26715" y="17091"/>
                  <a:pt x="26747" y="17091"/>
                </a:cubicBezTo>
                <a:cubicBezTo>
                  <a:pt x="26766" y="17091"/>
                  <a:pt x="26794" y="17097"/>
                  <a:pt x="26832" y="17106"/>
                </a:cubicBezTo>
                <a:cubicBezTo>
                  <a:pt x="26859" y="17111"/>
                  <a:pt x="26887" y="17113"/>
                  <a:pt x="26915" y="17113"/>
                </a:cubicBezTo>
                <a:cubicBezTo>
                  <a:pt x="27051" y="17113"/>
                  <a:pt x="27192" y="17062"/>
                  <a:pt x="27279" y="16975"/>
                </a:cubicBezTo>
                <a:lnTo>
                  <a:pt x="27253" y="16949"/>
                </a:lnTo>
                <a:cubicBezTo>
                  <a:pt x="27337" y="16865"/>
                  <a:pt x="27393" y="16819"/>
                  <a:pt x="27430" y="16819"/>
                </a:cubicBezTo>
                <a:close/>
                <a:moveTo>
                  <a:pt x="16008" y="15965"/>
                </a:moveTo>
                <a:cubicBezTo>
                  <a:pt x="16056" y="15965"/>
                  <a:pt x="16097" y="15976"/>
                  <a:pt x="16128" y="16002"/>
                </a:cubicBezTo>
                <a:lnTo>
                  <a:pt x="16102" y="16028"/>
                </a:lnTo>
                <a:cubicBezTo>
                  <a:pt x="16154" y="16081"/>
                  <a:pt x="16075" y="16186"/>
                  <a:pt x="15944" y="16265"/>
                </a:cubicBezTo>
                <a:cubicBezTo>
                  <a:pt x="15734" y="16396"/>
                  <a:pt x="15707" y="16528"/>
                  <a:pt x="15812" y="16843"/>
                </a:cubicBezTo>
                <a:cubicBezTo>
                  <a:pt x="15891" y="17080"/>
                  <a:pt x="15891" y="17264"/>
                  <a:pt x="15812" y="17291"/>
                </a:cubicBezTo>
                <a:cubicBezTo>
                  <a:pt x="15781" y="17298"/>
                  <a:pt x="15751" y="17302"/>
                  <a:pt x="15723" y="17302"/>
                </a:cubicBezTo>
                <a:cubicBezTo>
                  <a:pt x="15566" y="17302"/>
                  <a:pt x="15478" y="17184"/>
                  <a:pt x="15523" y="17028"/>
                </a:cubicBezTo>
                <a:cubicBezTo>
                  <a:pt x="15549" y="16922"/>
                  <a:pt x="15444" y="16791"/>
                  <a:pt x="15313" y="16686"/>
                </a:cubicBezTo>
                <a:cubicBezTo>
                  <a:pt x="15183" y="16621"/>
                  <a:pt x="15142" y="16574"/>
                  <a:pt x="15190" y="16574"/>
                </a:cubicBezTo>
                <a:cubicBezTo>
                  <a:pt x="15201" y="16574"/>
                  <a:pt x="15215" y="16576"/>
                  <a:pt x="15234" y="16580"/>
                </a:cubicBezTo>
                <a:cubicBezTo>
                  <a:pt x="15256" y="16586"/>
                  <a:pt x="15277" y="16589"/>
                  <a:pt x="15298" y="16589"/>
                </a:cubicBezTo>
                <a:cubicBezTo>
                  <a:pt x="15379" y="16589"/>
                  <a:pt x="15450" y="16542"/>
                  <a:pt x="15471" y="16396"/>
                </a:cubicBezTo>
                <a:cubicBezTo>
                  <a:pt x="15513" y="16163"/>
                  <a:pt x="15811" y="15965"/>
                  <a:pt x="16008" y="15965"/>
                </a:cubicBezTo>
                <a:close/>
                <a:moveTo>
                  <a:pt x="27963" y="17185"/>
                </a:moveTo>
                <a:cubicBezTo>
                  <a:pt x="28200" y="17185"/>
                  <a:pt x="28200" y="17212"/>
                  <a:pt x="27989" y="17317"/>
                </a:cubicBezTo>
                <a:lnTo>
                  <a:pt x="27963" y="17317"/>
                </a:lnTo>
                <a:cubicBezTo>
                  <a:pt x="27876" y="17346"/>
                  <a:pt x="27806" y="17367"/>
                  <a:pt x="27760" y="17367"/>
                </a:cubicBezTo>
                <a:cubicBezTo>
                  <a:pt x="27721" y="17367"/>
                  <a:pt x="27700" y="17352"/>
                  <a:pt x="27700" y="17317"/>
                </a:cubicBezTo>
                <a:cubicBezTo>
                  <a:pt x="27700" y="17238"/>
                  <a:pt x="27832" y="17185"/>
                  <a:pt x="27963" y="17185"/>
                </a:cubicBezTo>
                <a:close/>
                <a:moveTo>
                  <a:pt x="17601" y="16502"/>
                </a:moveTo>
                <a:lnTo>
                  <a:pt x="17285" y="16712"/>
                </a:lnTo>
                <a:cubicBezTo>
                  <a:pt x="17127" y="16817"/>
                  <a:pt x="17049" y="16922"/>
                  <a:pt x="17127" y="16922"/>
                </a:cubicBezTo>
                <a:cubicBezTo>
                  <a:pt x="17206" y="16949"/>
                  <a:pt x="17206" y="17054"/>
                  <a:pt x="17127" y="17159"/>
                </a:cubicBezTo>
                <a:cubicBezTo>
                  <a:pt x="17088" y="17257"/>
                  <a:pt x="17035" y="17311"/>
                  <a:pt x="16978" y="17311"/>
                </a:cubicBezTo>
                <a:cubicBezTo>
                  <a:pt x="16958" y="17311"/>
                  <a:pt x="16937" y="17304"/>
                  <a:pt x="16917" y="17291"/>
                </a:cubicBezTo>
                <a:cubicBezTo>
                  <a:pt x="16903" y="17276"/>
                  <a:pt x="16883" y="17270"/>
                  <a:pt x="16859" y="17270"/>
                </a:cubicBezTo>
                <a:cubicBezTo>
                  <a:pt x="16794" y="17270"/>
                  <a:pt x="16698" y="17319"/>
                  <a:pt x="16601" y="17396"/>
                </a:cubicBezTo>
                <a:cubicBezTo>
                  <a:pt x="16519" y="17478"/>
                  <a:pt x="16427" y="17519"/>
                  <a:pt x="16350" y="17519"/>
                </a:cubicBezTo>
                <a:cubicBezTo>
                  <a:pt x="16303" y="17519"/>
                  <a:pt x="16263" y="17504"/>
                  <a:pt x="16233" y="17475"/>
                </a:cubicBezTo>
                <a:cubicBezTo>
                  <a:pt x="16154" y="17396"/>
                  <a:pt x="16102" y="17317"/>
                  <a:pt x="16128" y="17291"/>
                </a:cubicBezTo>
                <a:cubicBezTo>
                  <a:pt x="16207" y="17185"/>
                  <a:pt x="16260" y="17106"/>
                  <a:pt x="16312" y="16975"/>
                </a:cubicBezTo>
                <a:cubicBezTo>
                  <a:pt x="16378" y="16857"/>
                  <a:pt x="16417" y="16797"/>
                  <a:pt x="16440" y="16797"/>
                </a:cubicBezTo>
                <a:cubicBezTo>
                  <a:pt x="16463" y="16797"/>
                  <a:pt x="16470" y="16857"/>
                  <a:pt x="16470" y="16975"/>
                </a:cubicBezTo>
                <a:lnTo>
                  <a:pt x="16470" y="17001"/>
                </a:lnTo>
                <a:cubicBezTo>
                  <a:pt x="16470" y="17161"/>
                  <a:pt x="16482" y="17225"/>
                  <a:pt x="16555" y="17225"/>
                </a:cubicBezTo>
                <a:cubicBezTo>
                  <a:pt x="16590" y="17225"/>
                  <a:pt x="16639" y="17211"/>
                  <a:pt x="16707" y="17185"/>
                </a:cubicBezTo>
                <a:cubicBezTo>
                  <a:pt x="16917" y="17080"/>
                  <a:pt x="16864" y="17001"/>
                  <a:pt x="16733" y="16870"/>
                </a:cubicBezTo>
                <a:cubicBezTo>
                  <a:pt x="16496" y="16633"/>
                  <a:pt x="16549" y="16580"/>
                  <a:pt x="17154" y="16554"/>
                </a:cubicBezTo>
                <a:lnTo>
                  <a:pt x="17601" y="16502"/>
                </a:lnTo>
                <a:close/>
                <a:moveTo>
                  <a:pt x="12391" y="17254"/>
                </a:moveTo>
                <a:cubicBezTo>
                  <a:pt x="12403" y="17254"/>
                  <a:pt x="12413" y="17258"/>
                  <a:pt x="12420" y="17264"/>
                </a:cubicBezTo>
                <a:cubicBezTo>
                  <a:pt x="12446" y="17291"/>
                  <a:pt x="12446" y="17396"/>
                  <a:pt x="12420" y="17501"/>
                </a:cubicBezTo>
                <a:cubicBezTo>
                  <a:pt x="12403" y="17552"/>
                  <a:pt x="12364" y="17581"/>
                  <a:pt x="12324" y="17581"/>
                </a:cubicBezTo>
                <a:cubicBezTo>
                  <a:pt x="12302" y="17581"/>
                  <a:pt x="12281" y="17572"/>
                  <a:pt x="12262" y="17554"/>
                </a:cubicBezTo>
                <a:cubicBezTo>
                  <a:pt x="12183" y="17475"/>
                  <a:pt x="12183" y="17369"/>
                  <a:pt x="12262" y="17317"/>
                </a:cubicBezTo>
                <a:lnTo>
                  <a:pt x="12262" y="17343"/>
                </a:lnTo>
                <a:cubicBezTo>
                  <a:pt x="12301" y="17284"/>
                  <a:pt x="12356" y="17254"/>
                  <a:pt x="12391" y="17254"/>
                </a:cubicBezTo>
                <a:close/>
                <a:moveTo>
                  <a:pt x="11541" y="17136"/>
                </a:moveTo>
                <a:cubicBezTo>
                  <a:pt x="11700" y="17136"/>
                  <a:pt x="11808" y="17337"/>
                  <a:pt x="11710" y="17554"/>
                </a:cubicBezTo>
                <a:cubicBezTo>
                  <a:pt x="11664" y="17630"/>
                  <a:pt x="11627" y="17671"/>
                  <a:pt x="11598" y="17671"/>
                </a:cubicBezTo>
                <a:cubicBezTo>
                  <a:pt x="11578" y="17671"/>
                  <a:pt x="11563" y="17650"/>
                  <a:pt x="11552" y="17606"/>
                </a:cubicBezTo>
                <a:cubicBezTo>
                  <a:pt x="11537" y="17560"/>
                  <a:pt x="11512" y="17532"/>
                  <a:pt x="11479" y="17532"/>
                </a:cubicBezTo>
                <a:cubicBezTo>
                  <a:pt x="11455" y="17532"/>
                  <a:pt x="11427" y="17547"/>
                  <a:pt x="11394" y="17580"/>
                </a:cubicBezTo>
                <a:cubicBezTo>
                  <a:pt x="11361" y="17602"/>
                  <a:pt x="11333" y="17614"/>
                  <a:pt x="11309" y="17614"/>
                </a:cubicBezTo>
                <a:cubicBezTo>
                  <a:pt x="11276" y="17614"/>
                  <a:pt x="11252" y="17589"/>
                  <a:pt x="11236" y="17527"/>
                </a:cubicBezTo>
                <a:cubicBezTo>
                  <a:pt x="11236" y="17422"/>
                  <a:pt x="11289" y="17317"/>
                  <a:pt x="11368" y="17212"/>
                </a:cubicBezTo>
                <a:cubicBezTo>
                  <a:pt x="11427" y="17159"/>
                  <a:pt x="11487" y="17136"/>
                  <a:pt x="11541" y="17136"/>
                </a:cubicBezTo>
                <a:close/>
                <a:moveTo>
                  <a:pt x="20541" y="14330"/>
                </a:moveTo>
                <a:cubicBezTo>
                  <a:pt x="20790" y="14330"/>
                  <a:pt x="21070" y="15008"/>
                  <a:pt x="20862" y="15239"/>
                </a:cubicBezTo>
                <a:cubicBezTo>
                  <a:pt x="20205" y="15923"/>
                  <a:pt x="20178" y="15976"/>
                  <a:pt x="20336" y="16265"/>
                </a:cubicBezTo>
                <a:cubicBezTo>
                  <a:pt x="20415" y="16423"/>
                  <a:pt x="20415" y="16607"/>
                  <a:pt x="20336" y="16659"/>
                </a:cubicBezTo>
                <a:cubicBezTo>
                  <a:pt x="20257" y="16686"/>
                  <a:pt x="20178" y="16949"/>
                  <a:pt x="20205" y="17238"/>
                </a:cubicBezTo>
                <a:cubicBezTo>
                  <a:pt x="20257" y="17501"/>
                  <a:pt x="20231" y="17738"/>
                  <a:pt x="20126" y="17974"/>
                </a:cubicBezTo>
                <a:cubicBezTo>
                  <a:pt x="20053" y="18095"/>
                  <a:pt x="20014" y="18160"/>
                  <a:pt x="19993" y="18160"/>
                </a:cubicBezTo>
                <a:cubicBezTo>
                  <a:pt x="19968" y="18160"/>
                  <a:pt x="19968" y="18069"/>
                  <a:pt x="19968" y="17869"/>
                </a:cubicBezTo>
                <a:cubicBezTo>
                  <a:pt x="19968" y="17659"/>
                  <a:pt x="19968" y="17569"/>
                  <a:pt x="19919" y="17569"/>
                </a:cubicBezTo>
                <a:cubicBezTo>
                  <a:pt x="19883" y="17569"/>
                  <a:pt x="19818" y="17621"/>
                  <a:pt x="19705" y="17711"/>
                </a:cubicBezTo>
                <a:cubicBezTo>
                  <a:pt x="19626" y="17806"/>
                  <a:pt x="19556" y="17853"/>
                  <a:pt x="19508" y="17853"/>
                </a:cubicBezTo>
                <a:cubicBezTo>
                  <a:pt x="19475" y="17853"/>
                  <a:pt x="19452" y="17832"/>
                  <a:pt x="19442" y="17790"/>
                </a:cubicBezTo>
                <a:cubicBezTo>
                  <a:pt x="19442" y="17685"/>
                  <a:pt x="19494" y="17606"/>
                  <a:pt x="19600" y="17580"/>
                </a:cubicBezTo>
                <a:cubicBezTo>
                  <a:pt x="19731" y="17554"/>
                  <a:pt x="19705" y="17501"/>
                  <a:pt x="19547" y="17422"/>
                </a:cubicBezTo>
                <a:cubicBezTo>
                  <a:pt x="19416" y="17396"/>
                  <a:pt x="19310" y="17317"/>
                  <a:pt x="19205" y="17264"/>
                </a:cubicBezTo>
                <a:cubicBezTo>
                  <a:pt x="19194" y="17250"/>
                  <a:pt x="19178" y="17244"/>
                  <a:pt x="19159" y="17244"/>
                </a:cubicBezTo>
                <a:cubicBezTo>
                  <a:pt x="18991" y="17244"/>
                  <a:pt x="18550" y="17704"/>
                  <a:pt x="18574" y="17869"/>
                </a:cubicBezTo>
                <a:cubicBezTo>
                  <a:pt x="18600" y="17948"/>
                  <a:pt x="18548" y="18027"/>
                  <a:pt x="18469" y="18053"/>
                </a:cubicBezTo>
                <a:cubicBezTo>
                  <a:pt x="18463" y="18055"/>
                  <a:pt x="18456" y="18056"/>
                  <a:pt x="18449" y="18056"/>
                </a:cubicBezTo>
                <a:cubicBezTo>
                  <a:pt x="18274" y="18056"/>
                  <a:pt x="17814" y="17441"/>
                  <a:pt x="17890" y="17264"/>
                </a:cubicBezTo>
                <a:cubicBezTo>
                  <a:pt x="17924" y="17130"/>
                  <a:pt x="18502" y="17049"/>
                  <a:pt x="18965" y="17049"/>
                </a:cubicBezTo>
                <a:cubicBezTo>
                  <a:pt x="19228" y="17049"/>
                  <a:pt x="19454" y="17075"/>
                  <a:pt x="19521" y="17133"/>
                </a:cubicBezTo>
                <a:lnTo>
                  <a:pt x="19547" y="17133"/>
                </a:lnTo>
                <a:cubicBezTo>
                  <a:pt x="19566" y="17145"/>
                  <a:pt x="19581" y="17152"/>
                  <a:pt x="19591" y="17152"/>
                </a:cubicBezTo>
                <a:cubicBezTo>
                  <a:pt x="19623" y="17152"/>
                  <a:pt x="19613" y="17088"/>
                  <a:pt x="19573" y="16949"/>
                </a:cubicBezTo>
                <a:cubicBezTo>
                  <a:pt x="19535" y="16833"/>
                  <a:pt x="19539" y="16760"/>
                  <a:pt x="19574" y="16760"/>
                </a:cubicBezTo>
                <a:cubicBezTo>
                  <a:pt x="19587" y="16760"/>
                  <a:pt x="19605" y="16770"/>
                  <a:pt x="19626" y="16791"/>
                </a:cubicBezTo>
                <a:cubicBezTo>
                  <a:pt x="19640" y="16805"/>
                  <a:pt x="19656" y="16814"/>
                  <a:pt x="19674" y="16814"/>
                </a:cubicBezTo>
                <a:cubicBezTo>
                  <a:pt x="19721" y="16814"/>
                  <a:pt x="19779" y="16753"/>
                  <a:pt x="19836" y="16580"/>
                </a:cubicBezTo>
                <a:cubicBezTo>
                  <a:pt x="19915" y="16423"/>
                  <a:pt x="19836" y="16212"/>
                  <a:pt x="19705" y="16107"/>
                </a:cubicBezTo>
                <a:cubicBezTo>
                  <a:pt x="19575" y="16042"/>
                  <a:pt x="19534" y="15995"/>
                  <a:pt x="19582" y="15995"/>
                </a:cubicBezTo>
                <a:cubicBezTo>
                  <a:pt x="19593" y="15995"/>
                  <a:pt x="19607" y="15997"/>
                  <a:pt x="19626" y="16002"/>
                </a:cubicBezTo>
                <a:cubicBezTo>
                  <a:pt x="19670" y="16014"/>
                  <a:pt x="19712" y="16019"/>
                  <a:pt x="19751" y="16019"/>
                </a:cubicBezTo>
                <a:cubicBezTo>
                  <a:pt x="19968" y="16019"/>
                  <a:pt x="20086" y="15854"/>
                  <a:pt x="19863" y="15765"/>
                </a:cubicBezTo>
                <a:cubicBezTo>
                  <a:pt x="19679" y="15686"/>
                  <a:pt x="19679" y="15660"/>
                  <a:pt x="19994" y="15581"/>
                </a:cubicBezTo>
                <a:cubicBezTo>
                  <a:pt x="20283" y="15502"/>
                  <a:pt x="20336" y="15423"/>
                  <a:pt x="20310" y="15239"/>
                </a:cubicBezTo>
                <a:cubicBezTo>
                  <a:pt x="20290" y="15121"/>
                  <a:pt x="20300" y="15062"/>
                  <a:pt x="20339" y="15062"/>
                </a:cubicBezTo>
                <a:cubicBezTo>
                  <a:pt x="20352" y="15062"/>
                  <a:pt x="20369" y="15068"/>
                  <a:pt x="20389" y="15081"/>
                </a:cubicBezTo>
                <a:cubicBezTo>
                  <a:pt x="20407" y="15100"/>
                  <a:pt x="20436" y="15109"/>
                  <a:pt x="20470" y="15109"/>
                </a:cubicBezTo>
                <a:cubicBezTo>
                  <a:pt x="20531" y="15109"/>
                  <a:pt x="20610" y="15080"/>
                  <a:pt x="20678" y="15029"/>
                </a:cubicBezTo>
                <a:cubicBezTo>
                  <a:pt x="20757" y="14950"/>
                  <a:pt x="20783" y="14818"/>
                  <a:pt x="20704" y="14739"/>
                </a:cubicBezTo>
                <a:cubicBezTo>
                  <a:pt x="20678" y="14700"/>
                  <a:pt x="20632" y="14680"/>
                  <a:pt x="20586" y="14680"/>
                </a:cubicBezTo>
                <a:cubicBezTo>
                  <a:pt x="20540" y="14680"/>
                  <a:pt x="20494" y="14700"/>
                  <a:pt x="20468" y="14739"/>
                </a:cubicBezTo>
                <a:cubicBezTo>
                  <a:pt x="20440" y="14758"/>
                  <a:pt x="20415" y="14767"/>
                  <a:pt x="20394" y="14767"/>
                </a:cubicBezTo>
                <a:cubicBezTo>
                  <a:pt x="20355" y="14767"/>
                  <a:pt x="20327" y="14738"/>
                  <a:pt x="20310" y="14687"/>
                </a:cubicBezTo>
                <a:cubicBezTo>
                  <a:pt x="20310" y="14582"/>
                  <a:pt x="20336" y="14450"/>
                  <a:pt x="20441" y="14371"/>
                </a:cubicBezTo>
                <a:cubicBezTo>
                  <a:pt x="20473" y="14343"/>
                  <a:pt x="20507" y="14330"/>
                  <a:pt x="20541" y="14330"/>
                </a:cubicBezTo>
                <a:close/>
                <a:moveTo>
                  <a:pt x="17459" y="17981"/>
                </a:moveTo>
                <a:cubicBezTo>
                  <a:pt x="17496" y="17981"/>
                  <a:pt x="17535" y="17987"/>
                  <a:pt x="17575" y="18001"/>
                </a:cubicBezTo>
                <a:cubicBezTo>
                  <a:pt x="17680" y="18001"/>
                  <a:pt x="17680" y="18080"/>
                  <a:pt x="17627" y="18132"/>
                </a:cubicBezTo>
                <a:cubicBezTo>
                  <a:pt x="17595" y="18165"/>
                  <a:pt x="17542" y="18187"/>
                  <a:pt x="17494" y="18187"/>
                </a:cubicBezTo>
                <a:cubicBezTo>
                  <a:pt x="17465" y="18187"/>
                  <a:pt x="17437" y="18178"/>
                  <a:pt x="17417" y="18158"/>
                </a:cubicBezTo>
                <a:cubicBezTo>
                  <a:pt x="17338" y="18106"/>
                  <a:pt x="17338" y="18027"/>
                  <a:pt x="17364" y="18001"/>
                </a:cubicBezTo>
                <a:cubicBezTo>
                  <a:pt x="17390" y="17987"/>
                  <a:pt x="17423" y="17981"/>
                  <a:pt x="17459" y="17981"/>
                </a:cubicBezTo>
                <a:close/>
                <a:moveTo>
                  <a:pt x="25473" y="17973"/>
                </a:moveTo>
                <a:cubicBezTo>
                  <a:pt x="25511" y="17973"/>
                  <a:pt x="25543" y="18002"/>
                  <a:pt x="25543" y="18053"/>
                </a:cubicBezTo>
                <a:cubicBezTo>
                  <a:pt x="25570" y="18158"/>
                  <a:pt x="25543" y="18264"/>
                  <a:pt x="25465" y="18343"/>
                </a:cubicBezTo>
                <a:cubicBezTo>
                  <a:pt x="25446" y="18361"/>
                  <a:pt x="25424" y="18370"/>
                  <a:pt x="25403" y="18370"/>
                </a:cubicBezTo>
                <a:cubicBezTo>
                  <a:pt x="25366" y="18370"/>
                  <a:pt x="25333" y="18341"/>
                  <a:pt x="25333" y="18290"/>
                </a:cubicBezTo>
                <a:cubicBezTo>
                  <a:pt x="25307" y="18185"/>
                  <a:pt x="25333" y="18080"/>
                  <a:pt x="25386" y="18001"/>
                </a:cubicBezTo>
                <a:lnTo>
                  <a:pt x="25412" y="18001"/>
                </a:lnTo>
                <a:cubicBezTo>
                  <a:pt x="25431" y="17982"/>
                  <a:pt x="25452" y="17973"/>
                  <a:pt x="25473" y="17973"/>
                </a:cubicBezTo>
                <a:close/>
                <a:moveTo>
                  <a:pt x="26235" y="16719"/>
                </a:moveTo>
                <a:cubicBezTo>
                  <a:pt x="26339" y="16719"/>
                  <a:pt x="26385" y="16788"/>
                  <a:pt x="26385" y="16949"/>
                </a:cubicBezTo>
                <a:cubicBezTo>
                  <a:pt x="26411" y="17133"/>
                  <a:pt x="26517" y="17291"/>
                  <a:pt x="26674" y="17396"/>
                </a:cubicBezTo>
                <a:lnTo>
                  <a:pt x="26701" y="17422"/>
                </a:lnTo>
                <a:cubicBezTo>
                  <a:pt x="26885" y="17501"/>
                  <a:pt x="26990" y="17659"/>
                  <a:pt x="26964" y="17764"/>
                </a:cubicBezTo>
                <a:cubicBezTo>
                  <a:pt x="26937" y="17895"/>
                  <a:pt x="26990" y="18053"/>
                  <a:pt x="27069" y="18132"/>
                </a:cubicBezTo>
                <a:cubicBezTo>
                  <a:pt x="27174" y="18211"/>
                  <a:pt x="27200" y="18369"/>
                  <a:pt x="27095" y="18474"/>
                </a:cubicBezTo>
                <a:cubicBezTo>
                  <a:pt x="27025" y="18535"/>
                  <a:pt x="26969" y="18568"/>
                  <a:pt x="26926" y="18568"/>
                </a:cubicBezTo>
                <a:cubicBezTo>
                  <a:pt x="26838" y="18568"/>
                  <a:pt x="26797" y="18439"/>
                  <a:pt x="26780" y="18158"/>
                </a:cubicBezTo>
                <a:cubicBezTo>
                  <a:pt x="26780" y="17974"/>
                  <a:pt x="26569" y="17711"/>
                  <a:pt x="26227" y="17448"/>
                </a:cubicBezTo>
                <a:cubicBezTo>
                  <a:pt x="25675" y="17001"/>
                  <a:pt x="25649" y="16870"/>
                  <a:pt x="26122" y="16738"/>
                </a:cubicBezTo>
                <a:cubicBezTo>
                  <a:pt x="26165" y="16726"/>
                  <a:pt x="26203" y="16719"/>
                  <a:pt x="26235" y="16719"/>
                </a:cubicBezTo>
                <a:close/>
                <a:moveTo>
                  <a:pt x="15780" y="17461"/>
                </a:moveTo>
                <a:cubicBezTo>
                  <a:pt x="15858" y="17461"/>
                  <a:pt x="15931" y="17501"/>
                  <a:pt x="15997" y="17580"/>
                </a:cubicBezTo>
                <a:cubicBezTo>
                  <a:pt x="16105" y="17667"/>
                  <a:pt x="16250" y="17718"/>
                  <a:pt x="16402" y="17718"/>
                </a:cubicBezTo>
                <a:cubicBezTo>
                  <a:pt x="16433" y="17718"/>
                  <a:pt x="16465" y="17716"/>
                  <a:pt x="16496" y="17711"/>
                </a:cubicBezTo>
                <a:cubicBezTo>
                  <a:pt x="16581" y="17683"/>
                  <a:pt x="16636" y="17668"/>
                  <a:pt x="16663" y="17668"/>
                </a:cubicBezTo>
                <a:cubicBezTo>
                  <a:pt x="16713" y="17668"/>
                  <a:pt x="16676" y="17715"/>
                  <a:pt x="16575" y="17817"/>
                </a:cubicBezTo>
                <a:cubicBezTo>
                  <a:pt x="16470" y="17895"/>
                  <a:pt x="16338" y="17974"/>
                  <a:pt x="16181" y="18001"/>
                </a:cubicBezTo>
                <a:cubicBezTo>
                  <a:pt x="16023" y="18001"/>
                  <a:pt x="15970" y="18080"/>
                  <a:pt x="16049" y="18237"/>
                </a:cubicBezTo>
                <a:cubicBezTo>
                  <a:pt x="16077" y="18321"/>
                  <a:pt x="16105" y="18353"/>
                  <a:pt x="16129" y="18353"/>
                </a:cubicBezTo>
                <a:cubicBezTo>
                  <a:pt x="16150" y="18353"/>
                  <a:pt x="16168" y="18327"/>
                  <a:pt x="16181" y="18290"/>
                </a:cubicBezTo>
                <a:cubicBezTo>
                  <a:pt x="16198" y="18220"/>
                  <a:pt x="16239" y="18185"/>
                  <a:pt x="16280" y="18185"/>
                </a:cubicBezTo>
                <a:cubicBezTo>
                  <a:pt x="16300" y="18185"/>
                  <a:pt x="16321" y="18193"/>
                  <a:pt x="16338" y="18211"/>
                </a:cubicBezTo>
                <a:cubicBezTo>
                  <a:pt x="16444" y="18343"/>
                  <a:pt x="16338" y="18474"/>
                  <a:pt x="15997" y="18632"/>
                </a:cubicBezTo>
                <a:cubicBezTo>
                  <a:pt x="15956" y="18645"/>
                  <a:pt x="15913" y="18652"/>
                  <a:pt x="15870" y="18652"/>
                </a:cubicBezTo>
                <a:cubicBezTo>
                  <a:pt x="15747" y="18652"/>
                  <a:pt x="15621" y="18598"/>
                  <a:pt x="15523" y="18500"/>
                </a:cubicBezTo>
                <a:cubicBezTo>
                  <a:pt x="15313" y="18290"/>
                  <a:pt x="15313" y="18237"/>
                  <a:pt x="15628" y="18027"/>
                </a:cubicBezTo>
                <a:cubicBezTo>
                  <a:pt x="15858" y="17855"/>
                  <a:pt x="15921" y="17794"/>
                  <a:pt x="15826" y="17794"/>
                </a:cubicBezTo>
                <a:cubicBezTo>
                  <a:pt x="15790" y="17794"/>
                  <a:pt x="15733" y="17802"/>
                  <a:pt x="15655" y="17817"/>
                </a:cubicBezTo>
                <a:cubicBezTo>
                  <a:pt x="15534" y="17847"/>
                  <a:pt x="15444" y="17862"/>
                  <a:pt x="15385" y="17862"/>
                </a:cubicBezTo>
                <a:cubicBezTo>
                  <a:pt x="15236" y="17862"/>
                  <a:pt x="15279" y="17768"/>
                  <a:pt x="15523" y="17580"/>
                </a:cubicBezTo>
                <a:cubicBezTo>
                  <a:pt x="15615" y="17501"/>
                  <a:pt x="15701" y="17461"/>
                  <a:pt x="15780" y="17461"/>
                </a:cubicBezTo>
                <a:close/>
                <a:moveTo>
                  <a:pt x="16798" y="18353"/>
                </a:moveTo>
                <a:cubicBezTo>
                  <a:pt x="16854" y="18353"/>
                  <a:pt x="16912" y="18359"/>
                  <a:pt x="16970" y="18369"/>
                </a:cubicBezTo>
                <a:cubicBezTo>
                  <a:pt x="17233" y="18448"/>
                  <a:pt x="17259" y="18500"/>
                  <a:pt x="17127" y="18606"/>
                </a:cubicBezTo>
                <a:cubicBezTo>
                  <a:pt x="17050" y="18667"/>
                  <a:pt x="16964" y="18693"/>
                  <a:pt x="16880" y="18693"/>
                </a:cubicBezTo>
                <a:cubicBezTo>
                  <a:pt x="16820" y="18693"/>
                  <a:pt x="16761" y="18680"/>
                  <a:pt x="16707" y="18658"/>
                </a:cubicBezTo>
                <a:cubicBezTo>
                  <a:pt x="16601" y="18579"/>
                  <a:pt x="16470" y="18527"/>
                  <a:pt x="16444" y="18527"/>
                </a:cubicBezTo>
                <a:cubicBezTo>
                  <a:pt x="16444" y="18527"/>
                  <a:pt x="16444" y="18474"/>
                  <a:pt x="16523" y="18421"/>
                </a:cubicBezTo>
                <a:cubicBezTo>
                  <a:pt x="16606" y="18371"/>
                  <a:pt x="16700" y="18353"/>
                  <a:pt x="16798" y="18353"/>
                </a:cubicBezTo>
                <a:close/>
                <a:moveTo>
                  <a:pt x="22183" y="18307"/>
                </a:moveTo>
                <a:cubicBezTo>
                  <a:pt x="22209" y="18307"/>
                  <a:pt x="22242" y="18328"/>
                  <a:pt x="22282" y="18369"/>
                </a:cubicBezTo>
                <a:cubicBezTo>
                  <a:pt x="22361" y="18448"/>
                  <a:pt x="22361" y="18579"/>
                  <a:pt x="22282" y="18658"/>
                </a:cubicBezTo>
                <a:cubicBezTo>
                  <a:pt x="22217" y="18723"/>
                  <a:pt x="22135" y="18770"/>
                  <a:pt x="22107" y="18770"/>
                </a:cubicBezTo>
                <a:cubicBezTo>
                  <a:pt x="22101" y="18770"/>
                  <a:pt x="22098" y="18768"/>
                  <a:pt x="22098" y="18763"/>
                </a:cubicBezTo>
                <a:cubicBezTo>
                  <a:pt x="22072" y="18684"/>
                  <a:pt x="22072" y="18579"/>
                  <a:pt x="22098" y="18474"/>
                </a:cubicBezTo>
                <a:cubicBezTo>
                  <a:pt x="22114" y="18361"/>
                  <a:pt x="22140" y="18307"/>
                  <a:pt x="22183" y="18307"/>
                </a:cubicBezTo>
                <a:close/>
                <a:moveTo>
                  <a:pt x="23524" y="17984"/>
                </a:moveTo>
                <a:cubicBezTo>
                  <a:pt x="23558" y="17984"/>
                  <a:pt x="23598" y="18017"/>
                  <a:pt x="23650" y="18080"/>
                </a:cubicBezTo>
                <a:cubicBezTo>
                  <a:pt x="23860" y="18290"/>
                  <a:pt x="23913" y="18869"/>
                  <a:pt x="23729" y="18895"/>
                </a:cubicBezTo>
                <a:cubicBezTo>
                  <a:pt x="23439" y="18895"/>
                  <a:pt x="23255" y="18579"/>
                  <a:pt x="23361" y="18237"/>
                </a:cubicBezTo>
                <a:lnTo>
                  <a:pt x="23387" y="18237"/>
                </a:lnTo>
                <a:cubicBezTo>
                  <a:pt x="23435" y="18062"/>
                  <a:pt x="23473" y="17984"/>
                  <a:pt x="23524" y="17984"/>
                </a:cubicBezTo>
                <a:close/>
                <a:moveTo>
                  <a:pt x="12841" y="17869"/>
                </a:moveTo>
                <a:cubicBezTo>
                  <a:pt x="12998" y="17869"/>
                  <a:pt x="13077" y="17974"/>
                  <a:pt x="13130" y="18290"/>
                </a:cubicBezTo>
                <a:cubicBezTo>
                  <a:pt x="13171" y="18660"/>
                  <a:pt x="13100" y="18901"/>
                  <a:pt x="12979" y="18901"/>
                </a:cubicBezTo>
                <a:cubicBezTo>
                  <a:pt x="12945" y="18901"/>
                  <a:pt x="12907" y="18882"/>
                  <a:pt x="12867" y="18842"/>
                </a:cubicBezTo>
                <a:cubicBezTo>
                  <a:pt x="12814" y="18790"/>
                  <a:pt x="12841" y="18711"/>
                  <a:pt x="12946" y="18684"/>
                </a:cubicBezTo>
                <a:cubicBezTo>
                  <a:pt x="13051" y="18658"/>
                  <a:pt x="13077" y="18579"/>
                  <a:pt x="13025" y="18527"/>
                </a:cubicBezTo>
                <a:cubicBezTo>
                  <a:pt x="12972" y="18448"/>
                  <a:pt x="12919" y="18369"/>
                  <a:pt x="12867" y="18290"/>
                </a:cubicBezTo>
                <a:cubicBezTo>
                  <a:pt x="12841" y="18211"/>
                  <a:pt x="12762" y="18106"/>
                  <a:pt x="12709" y="18027"/>
                </a:cubicBezTo>
                <a:cubicBezTo>
                  <a:pt x="12656" y="17948"/>
                  <a:pt x="12683" y="17869"/>
                  <a:pt x="12841" y="17869"/>
                </a:cubicBezTo>
                <a:close/>
                <a:moveTo>
                  <a:pt x="22438" y="15871"/>
                </a:moveTo>
                <a:cubicBezTo>
                  <a:pt x="22499" y="15871"/>
                  <a:pt x="22494" y="15912"/>
                  <a:pt x="22440" y="16002"/>
                </a:cubicBezTo>
                <a:cubicBezTo>
                  <a:pt x="22387" y="16081"/>
                  <a:pt x="22361" y="16186"/>
                  <a:pt x="22414" y="16265"/>
                </a:cubicBezTo>
                <a:cubicBezTo>
                  <a:pt x="22427" y="16278"/>
                  <a:pt x="22444" y="16285"/>
                  <a:pt x="22463" y="16285"/>
                </a:cubicBezTo>
                <a:cubicBezTo>
                  <a:pt x="22517" y="16285"/>
                  <a:pt x="22585" y="16231"/>
                  <a:pt x="22624" y="16133"/>
                </a:cubicBezTo>
                <a:cubicBezTo>
                  <a:pt x="22678" y="16032"/>
                  <a:pt x="22739" y="15990"/>
                  <a:pt x="22796" y="15990"/>
                </a:cubicBezTo>
                <a:cubicBezTo>
                  <a:pt x="22963" y="15990"/>
                  <a:pt x="23103" y="16346"/>
                  <a:pt x="22966" y="16659"/>
                </a:cubicBezTo>
                <a:cubicBezTo>
                  <a:pt x="22808" y="16953"/>
                  <a:pt x="22805" y="17033"/>
                  <a:pt x="23008" y="17033"/>
                </a:cubicBezTo>
                <a:cubicBezTo>
                  <a:pt x="23041" y="17033"/>
                  <a:pt x="23080" y="17031"/>
                  <a:pt x="23124" y="17028"/>
                </a:cubicBezTo>
                <a:cubicBezTo>
                  <a:pt x="23282" y="17028"/>
                  <a:pt x="23439" y="17054"/>
                  <a:pt x="23597" y="17159"/>
                </a:cubicBezTo>
                <a:cubicBezTo>
                  <a:pt x="23634" y="17196"/>
                  <a:pt x="23670" y="17215"/>
                  <a:pt x="23702" y="17215"/>
                </a:cubicBezTo>
                <a:cubicBezTo>
                  <a:pt x="23738" y="17215"/>
                  <a:pt x="23767" y="17189"/>
                  <a:pt x="23781" y="17133"/>
                </a:cubicBezTo>
                <a:cubicBezTo>
                  <a:pt x="23816" y="17063"/>
                  <a:pt x="23851" y="17028"/>
                  <a:pt x="23887" y="17028"/>
                </a:cubicBezTo>
                <a:cubicBezTo>
                  <a:pt x="23904" y="17028"/>
                  <a:pt x="23922" y="17036"/>
                  <a:pt x="23939" y="17054"/>
                </a:cubicBezTo>
                <a:cubicBezTo>
                  <a:pt x="24018" y="17133"/>
                  <a:pt x="24018" y="17212"/>
                  <a:pt x="23939" y="17264"/>
                </a:cubicBezTo>
                <a:cubicBezTo>
                  <a:pt x="23827" y="17376"/>
                  <a:pt x="24152" y="17544"/>
                  <a:pt x="24413" y="17544"/>
                </a:cubicBezTo>
                <a:cubicBezTo>
                  <a:pt x="24460" y="17544"/>
                  <a:pt x="24504" y="17539"/>
                  <a:pt x="24544" y="17527"/>
                </a:cubicBezTo>
                <a:cubicBezTo>
                  <a:pt x="24569" y="17521"/>
                  <a:pt x="24589" y="17518"/>
                  <a:pt x="24605" y="17518"/>
                </a:cubicBezTo>
                <a:cubicBezTo>
                  <a:pt x="24654" y="17518"/>
                  <a:pt x="24651" y="17552"/>
                  <a:pt x="24570" y="17632"/>
                </a:cubicBezTo>
                <a:cubicBezTo>
                  <a:pt x="24465" y="17738"/>
                  <a:pt x="24491" y="17790"/>
                  <a:pt x="24570" y="17790"/>
                </a:cubicBezTo>
                <a:cubicBezTo>
                  <a:pt x="24702" y="17790"/>
                  <a:pt x="24807" y="17738"/>
                  <a:pt x="24860" y="17606"/>
                </a:cubicBezTo>
                <a:cubicBezTo>
                  <a:pt x="24889" y="17532"/>
                  <a:pt x="24936" y="17500"/>
                  <a:pt x="24985" y="17500"/>
                </a:cubicBezTo>
                <a:cubicBezTo>
                  <a:pt x="25022" y="17500"/>
                  <a:pt x="25062" y="17519"/>
                  <a:pt x="25096" y="17554"/>
                </a:cubicBezTo>
                <a:cubicBezTo>
                  <a:pt x="25202" y="17659"/>
                  <a:pt x="25149" y="17764"/>
                  <a:pt x="24965" y="17869"/>
                </a:cubicBezTo>
                <a:cubicBezTo>
                  <a:pt x="24781" y="17974"/>
                  <a:pt x="24728" y="18132"/>
                  <a:pt x="24860" y="18474"/>
                </a:cubicBezTo>
                <a:cubicBezTo>
                  <a:pt x="24981" y="18787"/>
                  <a:pt x="24988" y="18996"/>
                  <a:pt x="24910" y="18996"/>
                </a:cubicBezTo>
                <a:cubicBezTo>
                  <a:pt x="24871" y="18996"/>
                  <a:pt x="24808" y="18941"/>
                  <a:pt x="24728" y="18816"/>
                </a:cubicBezTo>
                <a:cubicBezTo>
                  <a:pt x="24637" y="18701"/>
                  <a:pt x="24525" y="18627"/>
                  <a:pt x="24428" y="18627"/>
                </a:cubicBezTo>
                <a:cubicBezTo>
                  <a:pt x="24414" y="18627"/>
                  <a:pt x="24400" y="18628"/>
                  <a:pt x="24386" y="18632"/>
                </a:cubicBezTo>
                <a:cubicBezTo>
                  <a:pt x="24281" y="18658"/>
                  <a:pt x="24307" y="18763"/>
                  <a:pt x="24386" y="18842"/>
                </a:cubicBezTo>
                <a:cubicBezTo>
                  <a:pt x="24491" y="18947"/>
                  <a:pt x="24518" y="19000"/>
                  <a:pt x="24465" y="19000"/>
                </a:cubicBezTo>
                <a:cubicBezTo>
                  <a:pt x="24459" y="19001"/>
                  <a:pt x="24453" y="19001"/>
                  <a:pt x="24447" y="19001"/>
                </a:cubicBezTo>
                <a:cubicBezTo>
                  <a:pt x="24197" y="19001"/>
                  <a:pt x="24102" y="18469"/>
                  <a:pt x="24334" y="18237"/>
                </a:cubicBezTo>
                <a:cubicBezTo>
                  <a:pt x="24466" y="18105"/>
                  <a:pt x="24506" y="18047"/>
                  <a:pt x="24422" y="18047"/>
                </a:cubicBezTo>
                <a:cubicBezTo>
                  <a:pt x="24406" y="18047"/>
                  <a:pt x="24386" y="18049"/>
                  <a:pt x="24360" y="18053"/>
                </a:cubicBezTo>
                <a:cubicBezTo>
                  <a:pt x="24071" y="18001"/>
                  <a:pt x="23808" y="17895"/>
                  <a:pt x="23597" y="17685"/>
                </a:cubicBezTo>
                <a:cubicBezTo>
                  <a:pt x="23281" y="17435"/>
                  <a:pt x="23007" y="17280"/>
                  <a:pt x="22928" y="17280"/>
                </a:cubicBezTo>
                <a:cubicBezTo>
                  <a:pt x="22883" y="17280"/>
                  <a:pt x="22903" y="17332"/>
                  <a:pt x="23019" y="17448"/>
                </a:cubicBezTo>
                <a:cubicBezTo>
                  <a:pt x="23098" y="17527"/>
                  <a:pt x="23124" y="17632"/>
                  <a:pt x="23045" y="17738"/>
                </a:cubicBezTo>
                <a:cubicBezTo>
                  <a:pt x="23031" y="17751"/>
                  <a:pt x="23012" y="17758"/>
                  <a:pt x="22991" y="17758"/>
                </a:cubicBezTo>
                <a:cubicBezTo>
                  <a:pt x="22928" y="17758"/>
                  <a:pt x="22840" y="17704"/>
                  <a:pt x="22782" y="17606"/>
                </a:cubicBezTo>
                <a:cubicBezTo>
                  <a:pt x="22720" y="17503"/>
                  <a:pt x="22658" y="17432"/>
                  <a:pt x="22596" y="17432"/>
                </a:cubicBezTo>
                <a:cubicBezTo>
                  <a:pt x="22579" y="17432"/>
                  <a:pt x="22562" y="17437"/>
                  <a:pt x="22545" y="17448"/>
                </a:cubicBezTo>
                <a:cubicBezTo>
                  <a:pt x="22493" y="17501"/>
                  <a:pt x="22493" y="17606"/>
                  <a:pt x="22545" y="17659"/>
                </a:cubicBezTo>
                <a:cubicBezTo>
                  <a:pt x="22624" y="17738"/>
                  <a:pt x="22598" y="17790"/>
                  <a:pt x="22387" y="17817"/>
                </a:cubicBezTo>
                <a:cubicBezTo>
                  <a:pt x="22367" y="17820"/>
                  <a:pt x="22347" y="17822"/>
                  <a:pt x="22326" y="17822"/>
                </a:cubicBezTo>
                <a:cubicBezTo>
                  <a:pt x="22191" y="17822"/>
                  <a:pt x="22065" y="17747"/>
                  <a:pt x="22019" y="17632"/>
                </a:cubicBezTo>
                <a:cubicBezTo>
                  <a:pt x="21993" y="17554"/>
                  <a:pt x="21967" y="17514"/>
                  <a:pt x="21940" y="17514"/>
                </a:cubicBezTo>
                <a:cubicBezTo>
                  <a:pt x="21914" y="17514"/>
                  <a:pt x="21888" y="17554"/>
                  <a:pt x="21861" y="17632"/>
                </a:cubicBezTo>
                <a:cubicBezTo>
                  <a:pt x="21775" y="17753"/>
                  <a:pt x="21643" y="17818"/>
                  <a:pt x="21511" y="17818"/>
                </a:cubicBezTo>
                <a:cubicBezTo>
                  <a:pt x="21442" y="17818"/>
                  <a:pt x="21372" y="17800"/>
                  <a:pt x="21309" y="17764"/>
                </a:cubicBezTo>
                <a:cubicBezTo>
                  <a:pt x="21388" y="17685"/>
                  <a:pt x="21467" y="17632"/>
                  <a:pt x="21572" y="17554"/>
                </a:cubicBezTo>
                <a:cubicBezTo>
                  <a:pt x="21756" y="17422"/>
                  <a:pt x="21940" y="17291"/>
                  <a:pt x="22151" y="17185"/>
                </a:cubicBezTo>
                <a:cubicBezTo>
                  <a:pt x="22440" y="17054"/>
                  <a:pt x="22440" y="17054"/>
                  <a:pt x="22098" y="17054"/>
                </a:cubicBezTo>
                <a:cubicBezTo>
                  <a:pt x="21914" y="17054"/>
                  <a:pt x="21756" y="17106"/>
                  <a:pt x="21598" y="17185"/>
                </a:cubicBezTo>
                <a:cubicBezTo>
                  <a:pt x="21569" y="17229"/>
                  <a:pt x="21533" y="17248"/>
                  <a:pt x="21492" y="17248"/>
                </a:cubicBezTo>
                <a:cubicBezTo>
                  <a:pt x="21459" y="17248"/>
                  <a:pt x="21423" y="17235"/>
                  <a:pt x="21388" y="17212"/>
                </a:cubicBezTo>
                <a:cubicBezTo>
                  <a:pt x="21264" y="17087"/>
                  <a:pt x="21704" y="16469"/>
                  <a:pt x="21908" y="16469"/>
                </a:cubicBezTo>
                <a:cubicBezTo>
                  <a:pt x="21919" y="16469"/>
                  <a:pt x="21930" y="16471"/>
                  <a:pt x="21940" y="16475"/>
                </a:cubicBezTo>
                <a:cubicBezTo>
                  <a:pt x="21981" y="16495"/>
                  <a:pt x="22021" y="16504"/>
                  <a:pt x="22058" y="16504"/>
                </a:cubicBezTo>
                <a:cubicBezTo>
                  <a:pt x="22118" y="16504"/>
                  <a:pt x="22171" y="16481"/>
                  <a:pt x="22203" y="16449"/>
                </a:cubicBezTo>
                <a:cubicBezTo>
                  <a:pt x="22282" y="16396"/>
                  <a:pt x="22256" y="16317"/>
                  <a:pt x="22124" y="16317"/>
                </a:cubicBezTo>
                <a:cubicBezTo>
                  <a:pt x="22019" y="16291"/>
                  <a:pt x="22019" y="16265"/>
                  <a:pt x="22124" y="16212"/>
                </a:cubicBezTo>
                <a:cubicBezTo>
                  <a:pt x="22256" y="16186"/>
                  <a:pt x="22282" y="16133"/>
                  <a:pt x="22230" y="16054"/>
                </a:cubicBezTo>
                <a:cubicBezTo>
                  <a:pt x="22151" y="16002"/>
                  <a:pt x="22230" y="15923"/>
                  <a:pt x="22309" y="15897"/>
                </a:cubicBezTo>
                <a:cubicBezTo>
                  <a:pt x="22367" y="15880"/>
                  <a:pt x="22409" y="15871"/>
                  <a:pt x="22438" y="15871"/>
                </a:cubicBezTo>
                <a:close/>
                <a:moveTo>
                  <a:pt x="17225" y="18762"/>
                </a:moveTo>
                <a:cubicBezTo>
                  <a:pt x="17292" y="18762"/>
                  <a:pt x="17394" y="18791"/>
                  <a:pt x="17496" y="18842"/>
                </a:cubicBezTo>
                <a:cubicBezTo>
                  <a:pt x="17706" y="18947"/>
                  <a:pt x="17706" y="19000"/>
                  <a:pt x="17469" y="19026"/>
                </a:cubicBezTo>
                <a:cubicBezTo>
                  <a:pt x="17437" y="19029"/>
                  <a:pt x="17406" y="19030"/>
                  <a:pt x="17376" y="19030"/>
                </a:cubicBezTo>
                <a:cubicBezTo>
                  <a:pt x="17120" y="19030"/>
                  <a:pt x="16989" y="18931"/>
                  <a:pt x="17154" y="18790"/>
                </a:cubicBezTo>
                <a:cubicBezTo>
                  <a:pt x="17163" y="18771"/>
                  <a:pt x="17189" y="18762"/>
                  <a:pt x="17225" y="18762"/>
                </a:cubicBezTo>
                <a:close/>
                <a:moveTo>
                  <a:pt x="25612" y="18449"/>
                </a:moveTo>
                <a:cubicBezTo>
                  <a:pt x="25681" y="18449"/>
                  <a:pt x="25794" y="18477"/>
                  <a:pt x="25964" y="18527"/>
                </a:cubicBezTo>
                <a:cubicBezTo>
                  <a:pt x="26175" y="18579"/>
                  <a:pt x="26359" y="18632"/>
                  <a:pt x="26543" y="18711"/>
                </a:cubicBezTo>
                <a:cubicBezTo>
                  <a:pt x="26648" y="18816"/>
                  <a:pt x="26306" y="19053"/>
                  <a:pt x="26043" y="19079"/>
                </a:cubicBezTo>
                <a:cubicBezTo>
                  <a:pt x="25999" y="19083"/>
                  <a:pt x="25961" y="19086"/>
                  <a:pt x="25928" y="19086"/>
                </a:cubicBezTo>
                <a:cubicBezTo>
                  <a:pt x="25760" y="19086"/>
                  <a:pt x="25701" y="19013"/>
                  <a:pt x="25570" y="18684"/>
                </a:cubicBezTo>
                <a:cubicBezTo>
                  <a:pt x="25505" y="18521"/>
                  <a:pt x="25500" y="18449"/>
                  <a:pt x="25612" y="18449"/>
                </a:cubicBezTo>
                <a:close/>
                <a:moveTo>
                  <a:pt x="27932" y="19016"/>
                </a:moveTo>
                <a:cubicBezTo>
                  <a:pt x="27945" y="19016"/>
                  <a:pt x="27956" y="19019"/>
                  <a:pt x="27963" y="19026"/>
                </a:cubicBezTo>
                <a:cubicBezTo>
                  <a:pt x="27989" y="19026"/>
                  <a:pt x="27989" y="19158"/>
                  <a:pt x="27963" y="19237"/>
                </a:cubicBezTo>
                <a:cubicBezTo>
                  <a:pt x="27946" y="19288"/>
                  <a:pt x="27907" y="19317"/>
                  <a:pt x="27868" y="19317"/>
                </a:cubicBezTo>
                <a:cubicBezTo>
                  <a:pt x="27846" y="19317"/>
                  <a:pt x="27824" y="19308"/>
                  <a:pt x="27805" y="19289"/>
                </a:cubicBezTo>
                <a:cubicBezTo>
                  <a:pt x="27753" y="19237"/>
                  <a:pt x="27753" y="19132"/>
                  <a:pt x="27805" y="19079"/>
                </a:cubicBezTo>
                <a:cubicBezTo>
                  <a:pt x="27844" y="19040"/>
                  <a:pt x="27896" y="19016"/>
                  <a:pt x="27932" y="19016"/>
                </a:cubicBezTo>
                <a:close/>
                <a:moveTo>
                  <a:pt x="15901" y="19032"/>
                </a:moveTo>
                <a:cubicBezTo>
                  <a:pt x="15972" y="19032"/>
                  <a:pt x="16077" y="19081"/>
                  <a:pt x="16154" y="19158"/>
                </a:cubicBezTo>
                <a:cubicBezTo>
                  <a:pt x="16300" y="19304"/>
                  <a:pt x="16331" y="19351"/>
                  <a:pt x="16232" y="19351"/>
                </a:cubicBezTo>
                <a:cubicBezTo>
                  <a:pt x="16206" y="19351"/>
                  <a:pt x="16172" y="19347"/>
                  <a:pt x="16128" y="19342"/>
                </a:cubicBezTo>
                <a:cubicBezTo>
                  <a:pt x="15812" y="19289"/>
                  <a:pt x="15707" y="19184"/>
                  <a:pt x="15839" y="19053"/>
                </a:cubicBezTo>
                <a:cubicBezTo>
                  <a:pt x="15853" y="19039"/>
                  <a:pt x="15874" y="19032"/>
                  <a:pt x="15901" y="19032"/>
                </a:cubicBezTo>
                <a:close/>
                <a:moveTo>
                  <a:pt x="16786" y="19184"/>
                </a:moveTo>
                <a:cubicBezTo>
                  <a:pt x="16864" y="19210"/>
                  <a:pt x="16943" y="19263"/>
                  <a:pt x="16970" y="19368"/>
                </a:cubicBezTo>
                <a:cubicBezTo>
                  <a:pt x="16996" y="19408"/>
                  <a:pt x="16996" y="19427"/>
                  <a:pt x="16973" y="19427"/>
                </a:cubicBezTo>
                <a:cubicBezTo>
                  <a:pt x="16950" y="19427"/>
                  <a:pt x="16904" y="19408"/>
                  <a:pt x="16838" y="19368"/>
                </a:cubicBezTo>
                <a:cubicBezTo>
                  <a:pt x="16733" y="19263"/>
                  <a:pt x="16707" y="19184"/>
                  <a:pt x="16786" y="19184"/>
                </a:cubicBezTo>
                <a:close/>
                <a:moveTo>
                  <a:pt x="23019" y="18474"/>
                </a:moveTo>
                <a:cubicBezTo>
                  <a:pt x="23413" y="18553"/>
                  <a:pt x="23071" y="19289"/>
                  <a:pt x="22598" y="19421"/>
                </a:cubicBezTo>
                <a:cubicBezTo>
                  <a:pt x="22544" y="19437"/>
                  <a:pt x="22492" y="19444"/>
                  <a:pt x="22445" y="19444"/>
                </a:cubicBezTo>
                <a:cubicBezTo>
                  <a:pt x="22264" y="19444"/>
                  <a:pt x="22157" y="19336"/>
                  <a:pt x="22282" y="19210"/>
                </a:cubicBezTo>
                <a:lnTo>
                  <a:pt x="22309" y="19210"/>
                </a:lnTo>
                <a:cubicBezTo>
                  <a:pt x="22357" y="19178"/>
                  <a:pt x="22416" y="19155"/>
                  <a:pt x="22473" y="19155"/>
                </a:cubicBezTo>
                <a:cubicBezTo>
                  <a:pt x="22507" y="19155"/>
                  <a:pt x="22541" y="19164"/>
                  <a:pt x="22572" y="19184"/>
                </a:cubicBezTo>
                <a:cubicBezTo>
                  <a:pt x="22596" y="19194"/>
                  <a:pt x="22619" y="19199"/>
                  <a:pt x="22639" y="19199"/>
                </a:cubicBezTo>
                <a:cubicBezTo>
                  <a:pt x="22731" y="19199"/>
                  <a:pt x="22787" y="19099"/>
                  <a:pt x="22808" y="18842"/>
                </a:cubicBezTo>
                <a:cubicBezTo>
                  <a:pt x="22861" y="18632"/>
                  <a:pt x="22940" y="18474"/>
                  <a:pt x="23019" y="18474"/>
                </a:cubicBezTo>
                <a:close/>
                <a:moveTo>
                  <a:pt x="15390" y="19172"/>
                </a:moveTo>
                <a:cubicBezTo>
                  <a:pt x="15430" y="19172"/>
                  <a:pt x="15460" y="19193"/>
                  <a:pt x="15471" y="19237"/>
                </a:cubicBezTo>
                <a:lnTo>
                  <a:pt x="15444" y="19210"/>
                </a:lnTo>
                <a:cubicBezTo>
                  <a:pt x="15444" y="19342"/>
                  <a:pt x="15365" y="19447"/>
                  <a:pt x="15260" y="19473"/>
                </a:cubicBezTo>
                <a:cubicBezTo>
                  <a:pt x="15142" y="19528"/>
                  <a:pt x="15064" y="19554"/>
                  <a:pt x="15025" y="19554"/>
                </a:cubicBezTo>
                <a:cubicBezTo>
                  <a:pt x="14950" y="19554"/>
                  <a:pt x="15009" y="19461"/>
                  <a:pt x="15181" y="19289"/>
                </a:cubicBezTo>
                <a:cubicBezTo>
                  <a:pt x="15258" y="19213"/>
                  <a:pt x="15334" y="19172"/>
                  <a:pt x="15390" y="19172"/>
                </a:cubicBezTo>
                <a:close/>
                <a:moveTo>
                  <a:pt x="26832" y="19184"/>
                </a:moveTo>
                <a:cubicBezTo>
                  <a:pt x="26937" y="19184"/>
                  <a:pt x="27043" y="19210"/>
                  <a:pt x="27121" y="19289"/>
                </a:cubicBezTo>
                <a:cubicBezTo>
                  <a:pt x="27172" y="19340"/>
                  <a:pt x="27245" y="19369"/>
                  <a:pt x="27319" y="19369"/>
                </a:cubicBezTo>
                <a:cubicBezTo>
                  <a:pt x="27359" y="19369"/>
                  <a:pt x="27400" y="19361"/>
                  <a:pt x="27437" y="19342"/>
                </a:cubicBezTo>
                <a:cubicBezTo>
                  <a:pt x="27464" y="19328"/>
                  <a:pt x="27483" y="19322"/>
                  <a:pt x="27493" y="19322"/>
                </a:cubicBezTo>
                <a:cubicBezTo>
                  <a:pt x="27522" y="19322"/>
                  <a:pt x="27482" y="19376"/>
                  <a:pt x="27384" y="19473"/>
                </a:cubicBezTo>
                <a:cubicBezTo>
                  <a:pt x="27306" y="19565"/>
                  <a:pt x="27240" y="19611"/>
                  <a:pt x="27167" y="19611"/>
                </a:cubicBezTo>
                <a:cubicBezTo>
                  <a:pt x="27095" y="19611"/>
                  <a:pt x="27016" y="19565"/>
                  <a:pt x="26911" y="19473"/>
                </a:cubicBezTo>
                <a:cubicBezTo>
                  <a:pt x="26806" y="19342"/>
                  <a:pt x="26753" y="19210"/>
                  <a:pt x="26832" y="19184"/>
                </a:cubicBezTo>
                <a:close/>
                <a:moveTo>
                  <a:pt x="23566" y="19568"/>
                </a:moveTo>
                <a:cubicBezTo>
                  <a:pt x="23579" y="19568"/>
                  <a:pt x="23590" y="19572"/>
                  <a:pt x="23597" y="19579"/>
                </a:cubicBezTo>
                <a:cubicBezTo>
                  <a:pt x="23624" y="19605"/>
                  <a:pt x="23624" y="19710"/>
                  <a:pt x="23571" y="19789"/>
                </a:cubicBezTo>
                <a:lnTo>
                  <a:pt x="23597" y="19789"/>
                </a:lnTo>
                <a:cubicBezTo>
                  <a:pt x="23580" y="19859"/>
                  <a:pt x="23539" y="19894"/>
                  <a:pt x="23498" y="19894"/>
                </a:cubicBezTo>
                <a:cubicBezTo>
                  <a:pt x="23477" y="19894"/>
                  <a:pt x="23457" y="19885"/>
                  <a:pt x="23439" y="19868"/>
                </a:cubicBezTo>
                <a:cubicBezTo>
                  <a:pt x="23387" y="19789"/>
                  <a:pt x="23387" y="19710"/>
                  <a:pt x="23439" y="19631"/>
                </a:cubicBezTo>
                <a:cubicBezTo>
                  <a:pt x="23478" y="19593"/>
                  <a:pt x="23531" y="19568"/>
                  <a:pt x="23566" y="19568"/>
                </a:cubicBezTo>
                <a:close/>
                <a:moveTo>
                  <a:pt x="16270" y="19691"/>
                </a:moveTo>
                <a:cubicBezTo>
                  <a:pt x="16362" y="19691"/>
                  <a:pt x="16455" y="19705"/>
                  <a:pt x="16549" y="19736"/>
                </a:cubicBezTo>
                <a:cubicBezTo>
                  <a:pt x="16601" y="19789"/>
                  <a:pt x="16523" y="19921"/>
                  <a:pt x="16365" y="20026"/>
                </a:cubicBezTo>
                <a:cubicBezTo>
                  <a:pt x="16301" y="20075"/>
                  <a:pt x="16220" y="20096"/>
                  <a:pt x="16140" y="20096"/>
                </a:cubicBezTo>
                <a:cubicBezTo>
                  <a:pt x="15922" y="20096"/>
                  <a:pt x="15711" y="19943"/>
                  <a:pt x="15865" y="19789"/>
                </a:cubicBezTo>
                <a:cubicBezTo>
                  <a:pt x="15992" y="19725"/>
                  <a:pt x="16129" y="19691"/>
                  <a:pt x="16270" y="19691"/>
                </a:cubicBezTo>
                <a:close/>
                <a:moveTo>
                  <a:pt x="25333" y="19200"/>
                </a:moveTo>
                <a:cubicBezTo>
                  <a:pt x="25369" y="19200"/>
                  <a:pt x="25403" y="19213"/>
                  <a:pt x="25438" y="19237"/>
                </a:cubicBezTo>
                <a:cubicBezTo>
                  <a:pt x="25543" y="19263"/>
                  <a:pt x="25543" y="19368"/>
                  <a:pt x="25438" y="19473"/>
                </a:cubicBezTo>
                <a:cubicBezTo>
                  <a:pt x="25359" y="19526"/>
                  <a:pt x="25307" y="19658"/>
                  <a:pt x="25333" y="19763"/>
                </a:cubicBezTo>
                <a:cubicBezTo>
                  <a:pt x="25386" y="19868"/>
                  <a:pt x="25280" y="19921"/>
                  <a:pt x="25070" y="19947"/>
                </a:cubicBezTo>
                <a:cubicBezTo>
                  <a:pt x="24833" y="19947"/>
                  <a:pt x="24728" y="20026"/>
                  <a:pt x="24702" y="20078"/>
                </a:cubicBezTo>
                <a:cubicBezTo>
                  <a:pt x="24702" y="20124"/>
                  <a:pt x="24684" y="20152"/>
                  <a:pt x="24654" y="20152"/>
                </a:cubicBezTo>
                <a:cubicBezTo>
                  <a:pt x="24632" y="20152"/>
                  <a:pt x="24603" y="20138"/>
                  <a:pt x="24570" y="20105"/>
                </a:cubicBezTo>
                <a:lnTo>
                  <a:pt x="24597" y="20105"/>
                </a:lnTo>
                <a:cubicBezTo>
                  <a:pt x="24518" y="20052"/>
                  <a:pt x="24570" y="19921"/>
                  <a:pt x="24649" y="19789"/>
                </a:cubicBezTo>
                <a:cubicBezTo>
                  <a:pt x="25038" y="19359"/>
                  <a:pt x="25204" y="19200"/>
                  <a:pt x="25333" y="19200"/>
                </a:cubicBezTo>
                <a:close/>
                <a:moveTo>
                  <a:pt x="9825" y="19698"/>
                </a:moveTo>
                <a:cubicBezTo>
                  <a:pt x="9859" y="19698"/>
                  <a:pt x="9884" y="19719"/>
                  <a:pt x="9895" y="19763"/>
                </a:cubicBezTo>
                <a:cubicBezTo>
                  <a:pt x="9895" y="19894"/>
                  <a:pt x="9842" y="19999"/>
                  <a:pt x="9763" y="20078"/>
                </a:cubicBezTo>
                <a:cubicBezTo>
                  <a:pt x="9693" y="20148"/>
                  <a:pt x="9623" y="20184"/>
                  <a:pt x="9569" y="20184"/>
                </a:cubicBezTo>
                <a:cubicBezTo>
                  <a:pt x="9541" y="20184"/>
                  <a:pt x="9518" y="20175"/>
                  <a:pt x="9500" y="20157"/>
                </a:cubicBezTo>
                <a:cubicBezTo>
                  <a:pt x="9448" y="20105"/>
                  <a:pt x="9500" y="19921"/>
                  <a:pt x="9632" y="19815"/>
                </a:cubicBezTo>
                <a:cubicBezTo>
                  <a:pt x="9709" y="19739"/>
                  <a:pt x="9776" y="19698"/>
                  <a:pt x="9825" y="19698"/>
                </a:cubicBezTo>
                <a:close/>
                <a:moveTo>
                  <a:pt x="21072" y="17790"/>
                </a:moveTo>
                <a:lnTo>
                  <a:pt x="20941" y="18132"/>
                </a:lnTo>
                <a:lnTo>
                  <a:pt x="20809" y="18474"/>
                </a:lnTo>
                <a:lnTo>
                  <a:pt x="21125" y="18290"/>
                </a:lnTo>
                <a:cubicBezTo>
                  <a:pt x="21231" y="18243"/>
                  <a:pt x="21311" y="18217"/>
                  <a:pt x="21362" y="18217"/>
                </a:cubicBezTo>
                <a:cubicBezTo>
                  <a:pt x="21424" y="18217"/>
                  <a:pt x="21443" y="18256"/>
                  <a:pt x="21414" y="18343"/>
                </a:cubicBezTo>
                <a:cubicBezTo>
                  <a:pt x="21335" y="18474"/>
                  <a:pt x="21414" y="18553"/>
                  <a:pt x="21546" y="18579"/>
                </a:cubicBezTo>
                <a:cubicBezTo>
                  <a:pt x="21756" y="18606"/>
                  <a:pt x="22309" y="19000"/>
                  <a:pt x="22230" y="19053"/>
                </a:cubicBezTo>
                <a:lnTo>
                  <a:pt x="21704" y="19263"/>
                </a:lnTo>
                <a:cubicBezTo>
                  <a:pt x="21535" y="19331"/>
                  <a:pt x="21414" y="19364"/>
                  <a:pt x="21323" y="19364"/>
                </a:cubicBezTo>
                <a:cubicBezTo>
                  <a:pt x="21201" y="19364"/>
                  <a:pt x="21133" y="19304"/>
                  <a:pt x="21072" y="19184"/>
                </a:cubicBezTo>
                <a:cubicBezTo>
                  <a:pt x="21009" y="19089"/>
                  <a:pt x="20965" y="19042"/>
                  <a:pt x="20934" y="19042"/>
                </a:cubicBezTo>
                <a:cubicBezTo>
                  <a:pt x="20914" y="19042"/>
                  <a:pt x="20899" y="19063"/>
                  <a:pt x="20888" y="19105"/>
                </a:cubicBezTo>
                <a:cubicBezTo>
                  <a:pt x="20848" y="19186"/>
                  <a:pt x="20747" y="19220"/>
                  <a:pt x="20630" y="19220"/>
                </a:cubicBezTo>
                <a:cubicBezTo>
                  <a:pt x="20595" y="19220"/>
                  <a:pt x="20557" y="19217"/>
                  <a:pt x="20520" y="19210"/>
                </a:cubicBezTo>
                <a:cubicBezTo>
                  <a:pt x="20429" y="19192"/>
                  <a:pt x="20369" y="19180"/>
                  <a:pt x="20337" y="19180"/>
                </a:cubicBezTo>
                <a:cubicBezTo>
                  <a:pt x="20276" y="19180"/>
                  <a:pt x="20312" y="19222"/>
                  <a:pt x="20415" y="19342"/>
                </a:cubicBezTo>
                <a:cubicBezTo>
                  <a:pt x="20573" y="19500"/>
                  <a:pt x="20520" y="19552"/>
                  <a:pt x="20362" y="19631"/>
                </a:cubicBezTo>
                <a:cubicBezTo>
                  <a:pt x="20152" y="19736"/>
                  <a:pt x="19994" y="19868"/>
                  <a:pt x="19836" y="19999"/>
                </a:cubicBezTo>
                <a:cubicBezTo>
                  <a:pt x="19700" y="20135"/>
                  <a:pt x="19593" y="20196"/>
                  <a:pt x="19528" y="20196"/>
                </a:cubicBezTo>
                <a:cubicBezTo>
                  <a:pt x="19416" y="20196"/>
                  <a:pt x="19427" y="20019"/>
                  <a:pt x="19626" y="19736"/>
                </a:cubicBezTo>
                <a:cubicBezTo>
                  <a:pt x="19810" y="19473"/>
                  <a:pt x="19810" y="19368"/>
                  <a:pt x="19547" y="19237"/>
                </a:cubicBezTo>
                <a:cubicBezTo>
                  <a:pt x="19363" y="19132"/>
                  <a:pt x="19284" y="19026"/>
                  <a:pt x="19337" y="18947"/>
                </a:cubicBezTo>
                <a:cubicBezTo>
                  <a:pt x="19357" y="18934"/>
                  <a:pt x="19383" y="18927"/>
                  <a:pt x="19412" y="18927"/>
                </a:cubicBezTo>
                <a:cubicBezTo>
                  <a:pt x="19495" y="18927"/>
                  <a:pt x="19607" y="18981"/>
                  <a:pt x="19705" y="19079"/>
                </a:cubicBezTo>
                <a:cubicBezTo>
                  <a:pt x="19802" y="19176"/>
                  <a:pt x="19871" y="19228"/>
                  <a:pt x="19940" y="19228"/>
                </a:cubicBezTo>
                <a:cubicBezTo>
                  <a:pt x="20021" y="19228"/>
                  <a:pt x="20103" y="19156"/>
                  <a:pt x="20231" y="19000"/>
                </a:cubicBezTo>
                <a:lnTo>
                  <a:pt x="20573" y="18553"/>
                </a:lnTo>
                <a:cubicBezTo>
                  <a:pt x="20625" y="18500"/>
                  <a:pt x="20573" y="18448"/>
                  <a:pt x="20494" y="18421"/>
                </a:cubicBezTo>
                <a:cubicBezTo>
                  <a:pt x="20415" y="18421"/>
                  <a:pt x="20310" y="18448"/>
                  <a:pt x="20283" y="18553"/>
                </a:cubicBezTo>
                <a:cubicBezTo>
                  <a:pt x="20266" y="18604"/>
                  <a:pt x="20206" y="18633"/>
                  <a:pt x="20129" y="18633"/>
                </a:cubicBezTo>
                <a:cubicBezTo>
                  <a:pt x="20087" y="18633"/>
                  <a:pt x="20041" y="18624"/>
                  <a:pt x="19994" y="18606"/>
                </a:cubicBezTo>
                <a:cubicBezTo>
                  <a:pt x="19889" y="18553"/>
                  <a:pt x="19836" y="18474"/>
                  <a:pt x="19994" y="18421"/>
                </a:cubicBezTo>
                <a:cubicBezTo>
                  <a:pt x="20099" y="18343"/>
                  <a:pt x="20205" y="18237"/>
                  <a:pt x="20231" y="18106"/>
                </a:cubicBezTo>
                <a:cubicBezTo>
                  <a:pt x="20231" y="17948"/>
                  <a:pt x="20389" y="17869"/>
                  <a:pt x="20652" y="17843"/>
                </a:cubicBezTo>
                <a:lnTo>
                  <a:pt x="21072" y="17790"/>
                </a:lnTo>
                <a:close/>
                <a:moveTo>
                  <a:pt x="20994" y="19563"/>
                </a:moveTo>
                <a:cubicBezTo>
                  <a:pt x="21079" y="19563"/>
                  <a:pt x="21135" y="19609"/>
                  <a:pt x="21125" y="19710"/>
                </a:cubicBezTo>
                <a:cubicBezTo>
                  <a:pt x="21125" y="19893"/>
                  <a:pt x="20688" y="20235"/>
                  <a:pt x="20487" y="20235"/>
                </a:cubicBezTo>
                <a:cubicBezTo>
                  <a:pt x="20457" y="20235"/>
                  <a:pt x="20432" y="20227"/>
                  <a:pt x="20415" y="20210"/>
                </a:cubicBezTo>
                <a:cubicBezTo>
                  <a:pt x="20362" y="20184"/>
                  <a:pt x="20415" y="20026"/>
                  <a:pt x="20494" y="19894"/>
                </a:cubicBezTo>
                <a:cubicBezTo>
                  <a:pt x="20640" y="19683"/>
                  <a:pt x="20856" y="19563"/>
                  <a:pt x="20994" y="19563"/>
                </a:cubicBezTo>
                <a:close/>
                <a:moveTo>
                  <a:pt x="17206" y="19579"/>
                </a:moveTo>
                <a:cubicBezTo>
                  <a:pt x="17285" y="19579"/>
                  <a:pt x="17259" y="19631"/>
                  <a:pt x="17180" y="19684"/>
                </a:cubicBezTo>
                <a:cubicBezTo>
                  <a:pt x="17127" y="19763"/>
                  <a:pt x="17127" y="19894"/>
                  <a:pt x="17206" y="19947"/>
                </a:cubicBezTo>
                <a:lnTo>
                  <a:pt x="17206" y="19973"/>
                </a:lnTo>
                <a:cubicBezTo>
                  <a:pt x="17285" y="20052"/>
                  <a:pt x="17312" y="20157"/>
                  <a:pt x="17233" y="20210"/>
                </a:cubicBezTo>
                <a:cubicBezTo>
                  <a:pt x="17194" y="20248"/>
                  <a:pt x="17155" y="20265"/>
                  <a:pt x="17118" y="20265"/>
                </a:cubicBezTo>
                <a:cubicBezTo>
                  <a:pt x="16976" y="20265"/>
                  <a:pt x="16865" y="20024"/>
                  <a:pt x="16970" y="19815"/>
                </a:cubicBezTo>
                <a:cubicBezTo>
                  <a:pt x="17049" y="19684"/>
                  <a:pt x="17154" y="19579"/>
                  <a:pt x="17206" y="19579"/>
                </a:cubicBezTo>
                <a:close/>
                <a:moveTo>
                  <a:pt x="27539" y="19754"/>
                </a:moveTo>
                <a:cubicBezTo>
                  <a:pt x="27719" y="19754"/>
                  <a:pt x="27661" y="19906"/>
                  <a:pt x="27332" y="20157"/>
                </a:cubicBezTo>
                <a:cubicBezTo>
                  <a:pt x="27169" y="20279"/>
                  <a:pt x="27070" y="20338"/>
                  <a:pt x="27011" y="20338"/>
                </a:cubicBezTo>
                <a:cubicBezTo>
                  <a:pt x="26956" y="20338"/>
                  <a:pt x="26937" y="20286"/>
                  <a:pt x="26937" y="20184"/>
                </a:cubicBezTo>
                <a:cubicBezTo>
                  <a:pt x="26937" y="19999"/>
                  <a:pt x="26990" y="19894"/>
                  <a:pt x="27253" y="19815"/>
                </a:cubicBezTo>
                <a:cubicBezTo>
                  <a:pt x="27378" y="19774"/>
                  <a:pt x="27474" y="19754"/>
                  <a:pt x="27539" y="19754"/>
                </a:cubicBezTo>
                <a:close/>
                <a:moveTo>
                  <a:pt x="19010" y="19289"/>
                </a:moveTo>
                <a:cubicBezTo>
                  <a:pt x="19089" y="19289"/>
                  <a:pt x="19173" y="19348"/>
                  <a:pt x="19310" y="19473"/>
                </a:cubicBezTo>
                <a:cubicBezTo>
                  <a:pt x="19544" y="19664"/>
                  <a:pt x="19572" y="19718"/>
                  <a:pt x="19436" y="19718"/>
                </a:cubicBezTo>
                <a:cubicBezTo>
                  <a:pt x="19403" y="19718"/>
                  <a:pt x="19361" y="19715"/>
                  <a:pt x="19310" y="19710"/>
                </a:cubicBezTo>
                <a:cubicBezTo>
                  <a:pt x="19244" y="19701"/>
                  <a:pt x="19184" y="19696"/>
                  <a:pt x="19133" y="19696"/>
                </a:cubicBezTo>
                <a:cubicBezTo>
                  <a:pt x="18900" y="19696"/>
                  <a:pt x="18836" y="19786"/>
                  <a:pt x="19074" y="19894"/>
                </a:cubicBezTo>
                <a:cubicBezTo>
                  <a:pt x="19231" y="19947"/>
                  <a:pt x="19231" y="20052"/>
                  <a:pt x="19047" y="20236"/>
                </a:cubicBezTo>
                <a:cubicBezTo>
                  <a:pt x="18942" y="20315"/>
                  <a:pt x="18876" y="20361"/>
                  <a:pt x="18837" y="20361"/>
                </a:cubicBezTo>
                <a:cubicBezTo>
                  <a:pt x="18797" y="20361"/>
                  <a:pt x="18784" y="20315"/>
                  <a:pt x="18784" y="20210"/>
                </a:cubicBezTo>
                <a:cubicBezTo>
                  <a:pt x="18784" y="20070"/>
                  <a:pt x="18761" y="20011"/>
                  <a:pt x="18699" y="20011"/>
                </a:cubicBezTo>
                <a:cubicBezTo>
                  <a:pt x="18667" y="20011"/>
                  <a:pt x="18627" y="20026"/>
                  <a:pt x="18574" y="20052"/>
                </a:cubicBezTo>
                <a:cubicBezTo>
                  <a:pt x="18530" y="20072"/>
                  <a:pt x="18495" y="20081"/>
                  <a:pt x="18468" y="20081"/>
                </a:cubicBezTo>
                <a:cubicBezTo>
                  <a:pt x="18314" y="20081"/>
                  <a:pt x="18415" y="19790"/>
                  <a:pt x="18705" y="19500"/>
                </a:cubicBezTo>
                <a:cubicBezTo>
                  <a:pt x="18843" y="19362"/>
                  <a:pt x="18924" y="19289"/>
                  <a:pt x="19010" y="19289"/>
                </a:cubicBezTo>
                <a:close/>
                <a:moveTo>
                  <a:pt x="26358" y="20148"/>
                </a:moveTo>
                <a:cubicBezTo>
                  <a:pt x="26516" y="20148"/>
                  <a:pt x="26628" y="20182"/>
                  <a:pt x="26648" y="20262"/>
                </a:cubicBezTo>
                <a:cubicBezTo>
                  <a:pt x="26648" y="20333"/>
                  <a:pt x="26578" y="20368"/>
                  <a:pt x="26469" y="20368"/>
                </a:cubicBezTo>
                <a:cubicBezTo>
                  <a:pt x="26414" y="20368"/>
                  <a:pt x="26350" y="20359"/>
                  <a:pt x="26280" y="20341"/>
                </a:cubicBezTo>
                <a:cubicBezTo>
                  <a:pt x="25754" y="20236"/>
                  <a:pt x="25728" y="20210"/>
                  <a:pt x="26201" y="20157"/>
                </a:cubicBezTo>
                <a:cubicBezTo>
                  <a:pt x="26257" y="20151"/>
                  <a:pt x="26310" y="20148"/>
                  <a:pt x="26358" y="20148"/>
                </a:cubicBezTo>
                <a:close/>
                <a:moveTo>
                  <a:pt x="14906" y="16746"/>
                </a:moveTo>
                <a:cubicBezTo>
                  <a:pt x="15027" y="16746"/>
                  <a:pt x="15106" y="16881"/>
                  <a:pt x="15076" y="17133"/>
                </a:cubicBezTo>
                <a:cubicBezTo>
                  <a:pt x="15061" y="17284"/>
                  <a:pt x="15046" y="17357"/>
                  <a:pt x="15026" y="17357"/>
                </a:cubicBezTo>
                <a:cubicBezTo>
                  <a:pt x="15011" y="17357"/>
                  <a:pt x="14993" y="17316"/>
                  <a:pt x="14971" y="17238"/>
                </a:cubicBezTo>
                <a:cubicBezTo>
                  <a:pt x="14962" y="17202"/>
                  <a:pt x="14953" y="17184"/>
                  <a:pt x="14945" y="17184"/>
                </a:cubicBezTo>
                <a:cubicBezTo>
                  <a:pt x="14930" y="17184"/>
                  <a:pt x="14918" y="17248"/>
                  <a:pt x="14918" y="17369"/>
                </a:cubicBezTo>
                <a:cubicBezTo>
                  <a:pt x="14918" y="17527"/>
                  <a:pt x="14945" y="17685"/>
                  <a:pt x="14997" y="17817"/>
                </a:cubicBezTo>
                <a:cubicBezTo>
                  <a:pt x="15050" y="17869"/>
                  <a:pt x="14997" y="17948"/>
                  <a:pt x="14892" y="17974"/>
                </a:cubicBezTo>
                <a:cubicBezTo>
                  <a:pt x="14787" y="18001"/>
                  <a:pt x="14787" y="18053"/>
                  <a:pt x="14997" y="18158"/>
                </a:cubicBezTo>
                <a:cubicBezTo>
                  <a:pt x="15181" y="18237"/>
                  <a:pt x="15234" y="18316"/>
                  <a:pt x="15155" y="18395"/>
                </a:cubicBezTo>
                <a:cubicBezTo>
                  <a:pt x="15076" y="18448"/>
                  <a:pt x="15129" y="18606"/>
                  <a:pt x="15260" y="18711"/>
                </a:cubicBezTo>
                <a:cubicBezTo>
                  <a:pt x="15365" y="18842"/>
                  <a:pt x="15392" y="18947"/>
                  <a:pt x="15234" y="18947"/>
                </a:cubicBezTo>
                <a:cubicBezTo>
                  <a:pt x="15102" y="18974"/>
                  <a:pt x="14971" y="19053"/>
                  <a:pt x="14892" y="19158"/>
                </a:cubicBezTo>
                <a:cubicBezTo>
                  <a:pt x="14855" y="19241"/>
                  <a:pt x="14808" y="19279"/>
                  <a:pt x="14764" y="19279"/>
                </a:cubicBezTo>
                <a:cubicBezTo>
                  <a:pt x="14683" y="19279"/>
                  <a:pt x="14612" y="19152"/>
                  <a:pt x="14629" y="18947"/>
                </a:cubicBezTo>
                <a:cubicBezTo>
                  <a:pt x="14641" y="18865"/>
                  <a:pt x="14637" y="18824"/>
                  <a:pt x="14614" y="18824"/>
                </a:cubicBezTo>
                <a:cubicBezTo>
                  <a:pt x="14587" y="18824"/>
                  <a:pt x="14532" y="18884"/>
                  <a:pt x="14445" y="19000"/>
                </a:cubicBezTo>
                <a:cubicBezTo>
                  <a:pt x="14340" y="19184"/>
                  <a:pt x="14340" y="19342"/>
                  <a:pt x="14445" y="19368"/>
                </a:cubicBezTo>
                <a:cubicBezTo>
                  <a:pt x="14576" y="19421"/>
                  <a:pt x="14576" y="19552"/>
                  <a:pt x="14524" y="19710"/>
                </a:cubicBezTo>
                <a:cubicBezTo>
                  <a:pt x="14434" y="19871"/>
                  <a:pt x="14418" y="19923"/>
                  <a:pt x="14507" y="19923"/>
                </a:cubicBezTo>
                <a:cubicBezTo>
                  <a:pt x="14549" y="19923"/>
                  <a:pt x="14615" y="19911"/>
                  <a:pt x="14708" y="19894"/>
                </a:cubicBezTo>
                <a:cubicBezTo>
                  <a:pt x="14762" y="19879"/>
                  <a:pt x="14813" y="19872"/>
                  <a:pt x="14859" y="19872"/>
                </a:cubicBezTo>
                <a:cubicBezTo>
                  <a:pt x="14969" y="19872"/>
                  <a:pt x="15042" y="19910"/>
                  <a:pt x="15023" y="19947"/>
                </a:cubicBezTo>
                <a:cubicBezTo>
                  <a:pt x="14997" y="20026"/>
                  <a:pt x="14787" y="20078"/>
                  <a:pt x="14497" y="20105"/>
                </a:cubicBezTo>
                <a:cubicBezTo>
                  <a:pt x="14208" y="20105"/>
                  <a:pt x="13998" y="20131"/>
                  <a:pt x="14050" y="20184"/>
                </a:cubicBezTo>
                <a:cubicBezTo>
                  <a:pt x="14081" y="20214"/>
                  <a:pt x="14058" y="20227"/>
                  <a:pt x="14001" y="20227"/>
                </a:cubicBezTo>
                <a:cubicBezTo>
                  <a:pt x="13962" y="20227"/>
                  <a:pt x="13905" y="20221"/>
                  <a:pt x="13840" y="20210"/>
                </a:cubicBezTo>
                <a:cubicBezTo>
                  <a:pt x="13803" y="20204"/>
                  <a:pt x="13765" y="20200"/>
                  <a:pt x="13730" y="20200"/>
                </a:cubicBezTo>
                <a:cubicBezTo>
                  <a:pt x="13615" y="20200"/>
                  <a:pt x="13518" y="20235"/>
                  <a:pt x="13498" y="20315"/>
                </a:cubicBezTo>
                <a:cubicBezTo>
                  <a:pt x="13498" y="20354"/>
                  <a:pt x="13472" y="20374"/>
                  <a:pt x="13432" y="20374"/>
                </a:cubicBezTo>
                <a:cubicBezTo>
                  <a:pt x="13393" y="20374"/>
                  <a:pt x="13340" y="20354"/>
                  <a:pt x="13288" y="20315"/>
                </a:cubicBezTo>
                <a:cubicBezTo>
                  <a:pt x="13209" y="20210"/>
                  <a:pt x="13209" y="20052"/>
                  <a:pt x="13551" y="19789"/>
                </a:cubicBezTo>
                <a:lnTo>
                  <a:pt x="13551" y="19815"/>
                </a:lnTo>
                <a:cubicBezTo>
                  <a:pt x="13787" y="19631"/>
                  <a:pt x="13971" y="19421"/>
                  <a:pt x="13945" y="19316"/>
                </a:cubicBezTo>
                <a:cubicBezTo>
                  <a:pt x="13945" y="19270"/>
                  <a:pt x="13918" y="19242"/>
                  <a:pt x="13886" y="19242"/>
                </a:cubicBezTo>
                <a:cubicBezTo>
                  <a:pt x="13862" y="19242"/>
                  <a:pt x="13836" y="19256"/>
                  <a:pt x="13814" y="19289"/>
                </a:cubicBezTo>
                <a:cubicBezTo>
                  <a:pt x="13786" y="19308"/>
                  <a:pt x="13751" y="19317"/>
                  <a:pt x="13715" y="19317"/>
                </a:cubicBezTo>
                <a:cubicBezTo>
                  <a:pt x="13648" y="19317"/>
                  <a:pt x="13575" y="19288"/>
                  <a:pt x="13524" y="19237"/>
                </a:cubicBezTo>
                <a:cubicBezTo>
                  <a:pt x="13445" y="19184"/>
                  <a:pt x="13472" y="19053"/>
                  <a:pt x="13551" y="19000"/>
                </a:cubicBezTo>
                <a:cubicBezTo>
                  <a:pt x="13708" y="18790"/>
                  <a:pt x="13787" y="18527"/>
                  <a:pt x="13787" y="18290"/>
                </a:cubicBezTo>
                <a:cubicBezTo>
                  <a:pt x="13809" y="17760"/>
                  <a:pt x="14147" y="16989"/>
                  <a:pt x="14301" y="16989"/>
                </a:cubicBezTo>
                <a:cubicBezTo>
                  <a:pt x="14330" y="16989"/>
                  <a:pt x="14353" y="17017"/>
                  <a:pt x="14366" y="17080"/>
                </a:cubicBezTo>
                <a:cubicBezTo>
                  <a:pt x="14378" y="17138"/>
                  <a:pt x="14394" y="17171"/>
                  <a:pt x="14421" y="17171"/>
                </a:cubicBezTo>
                <a:cubicBezTo>
                  <a:pt x="14454" y="17171"/>
                  <a:pt x="14503" y="17119"/>
                  <a:pt x="14576" y="17001"/>
                </a:cubicBezTo>
                <a:cubicBezTo>
                  <a:pt x="14691" y="16828"/>
                  <a:pt x="14812" y="16746"/>
                  <a:pt x="14906" y="16746"/>
                </a:cubicBezTo>
                <a:close/>
                <a:moveTo>
                  <a:pt x="21730" y="19999"/>
                </a:moveTo>
                <a:cubicBezTo>
                  <a:pt x="21967" y="19999"/>
                  <a:pt x="21967" y="20052"/>
                  <a:pt x="21704" y="20262"/>
                </a:cubicBezTo>
                <a:cubicBezTo>
                  <a:pt x="21593" y="20363"/>
                  <a:pt x="21467" y="20406"/>
                  <a:pt x="21370" y="20406"/>
                </a:cubicBezTo>
                <a:cubicBezTo>
                  <a:pt x="21213" y="20406"/>
                  <a:pt x="21130" y="20293"/>
                  <a:pt x="21309" y="20131"/>
                </a:cubicBezTo>
                <a:cubicBezTo>
                  <a:pt x="21441" y="20026"/>
                  <a:pt x="21572" y="19999"/>
                  <a:pt x="21730" y="19999"/>
                </a:cubicBezTo>
                <a:close/>
                <a:moveTo>
                  <a:pt x="19879" y="20223"/>
                </a:moveTo>
                <a:cubicBezTo>
                  <a:pt x="19915" y="20223"/>
                  <a:pt x="19955" y="20236"/>
                  <a:pt x="19994" y="20262"/>
                </a:cubicBezTo>
                <a:cubicBezTo>
                  <a:pt x="20047" y="20315"/>
                  <a:pt x="20047" y="20420"/>
                  <a:pt x="19968" y="20473"/>
                </a:cubicBezTo>
                <a:cubicBezTo>
                  <a:pt x="19942" y="20499"/>
                  <a:pt x="19902" y="20512"/>
                  <a:pt x="19863" y="20512"/>
                </a:cubicBezTo>
                <a:cubicBezTo>
                  <a:pt x="19823" y="20512"/>
                  <a:pt x="19784" y="20499"/>
                  <a:pt x="19757" y="20473"/>
                </a:cubicBezTo>
                <a:cubicBezTo>
                  <a:pt x="19705" y="20394"/>
                  <a:pt x="19705" y="20315"/>
                  <a:pt x="19784" y="20262"/>
                </a:cubicBezTo>
                <a:cubicBezTo>
                  <a:pt x="19810" y="20236"/>
                  <a:pt x="19843" y="20223"/>
                  <a:pt x="19879" y="20223"/>
                </a:cubicBezTo>
                <a:close/>
                <a:moveTo>
                  <a:pt x="9065" y="20340"/>
                </a:moveTo>
                <a:cubicBezTo>
                  <a:pt x="9115" y="20340"/>
                  <a:pt x="9165" y="20349"/>
                  <a:pt x="9211" y="20368"/>
                </a:cubicBezTo>
                <a:cubicBezTo>
                  <a:pt x="9343" y="20420"/>
                  <a:pt x="9185" y="20578"/>
                  <a:pt x="8843" y="20762"/>
                </a:cubicBezTo>
                <a:cubicBezTo>
                  <a:pt x="8817" y="20762"/>
                  <a:pt x="8764" y="20736"/>
                  <a:pt x="8711" y="20683"/>
                </a:cubicBezTo>
                <a:cubicBezTo>
                  <a:pt x="8632" y="20631"/>
                  <a:pt x="8711" y="20499"/>
                  <a:pt x="8817" y="20420"/>
                </a:cubicBezTo>
                <a:cubicBezTo>
                  <a:pt x="8885" y="20369"/>
                  <a:pt x="8974" y="20340"/>
                  <a:pt x="9065" y="20340"/>
                </a:cubicBezTo>
                <a:close/>
                <a:moveTo>
                  <a:pt x="15945" y="20573"/>
                </a:moveTo>
                <a:cubicBezTo>
                  <a:pt x="15952" y="20573"/>
                  <a:pt x="15960" y="20575"/>
                  <a:pt x="15970" y="20578"/>
                </a:cubicBezTo>
                <a:cubicBezTo>
                  <a:pt x="16075" y="20631"/>
                  <a:pt x="16154" y="20710"/>
                  <a:pt x="16207" y="20815"/>
                </a:cubicBezTo>
                <a:cubicBezTo>
                  <a:pt x="16229" y="20859"/>
                  <a:pt x="16228" y="20880"/>
                  <a:pt x="16210" y="20880"/>
                </a:cubicBezTo>
                <a:cubicBezTo>
                  <a:pt x="16184" y="20880"/>
                  <a:pt x="16126" y="20839"/>
                  <a:pt x="16049" y="20762"/>
                </a:cubicBezTo>
                <a:cubicBezTo>
                  <a:pt x="15935" y="20648"/>
                  <a:pt x="15900" y="20573"/>
                  <a:pt x="15945" y="20573"/>
                </a:cubicBezTo>
                <a:close/>
                <a:moveTo>
                  <a:pt x="22313" y="20787"/>
                </a:moveTo>
                <a:cubicBezTo>
                  <a:pt x="22335" y="20787"/>
                  <a:pt x="22359" y="20796"/>
                  <a:pt x="22387" y="20815"/>
                </a:cubicBezTo>
                <a:cubicBezTo>
                  <a:pt x="22440" y="20867"/>
                  <a:pt x="22440" y="20973"/>
                  <a:pt x="22361" y="21025"/>
                </a:cubicBezTo>
                <a:lnTo>
                  <a:pt x="22387" y="21025"/>
                </a:lnTo>
                <a:cubicBezTo>
                  <a:pt x="22330" y="21064"/>
                  <a:pt x="22286" y="21088"/>
                  <a:pt x="22256" y="21088"/>
                </a:cubicBezTo>
                <a:cubicBezTo>
                  <a:pt x="22246" y="21088"/>
                  <a:pt x="22237" y="21085"/>
                  <a:pt x="22230" y="21078"/>
                </a:cubicBezTo>
                <a:cubicBezTo>
                  <a:pt x="22203" y="21025"/>
                  <a:pt x="22203" y="20946"/>
                  <a:pt x="22230" y="20867"/>
                </a:cubicBezTo>
                <a:cubicBezTo>
                  <a:pt x="22247" y="20816"/>
                  <a:pt x="22275" y="20787"/>
                  <a:pt x="22313" y="20787"/>
                </a:cubicBezTo>
                <a:close/>
                <a:moveTo>
                  <a:pt x="15107" y="20262"/>
                </a:moveTo>
                <a:cubicBezTo>
                  <a:pt x="15175" y="20262"/>
                  <a:pt x="15273" y="20361"/>
                  <a:pt x="15392" y="20552"/>
                </a:cubicBezTo>
                <a:lnTo>
                  <a:pt x="15392" y="20525"/>
                </a:lnTo>
                <a:lnTo>
                  <a:pt x="15392" y="20525"/>
                </a:lnTo>
                <a:cubicBezTo>
                  <a:pt x="15497" y="20683"/>
                  <a:pt x="15497" y="20894"/>
                  <a:pt x="15365" y="21025"/>
                </a:cubicBezTo>
                <a:cubicBezTo>
                  <a:pt x="15255" y="21125"/>
                  <a:pt x="15179" y="21180"/>
                  <a:pt x="15126" y="21180"/>
                </a:cubicBezTo>
                <a:cubicBezTo>
                  <a:pt x="15040" y="21180"/>
                  <a:pt x="15013" y="21035"/>
                  <a:pt x="14997" y="20710"/>
                </a:cubicBezTo>
                <a:cubicBezTo>
                  <a:pt x="14983" y="20407"/>
                  <a:pt x="15023" y="20262"/>
                  <a:pt x="15107" y="20262"/>
                </a:cubicBezTo>
                <a:close/>
                <a:moveTo>
                  <a:pt x="24792" y="21041"/>
                </a:moveTo>
                <a:cubicBezTo>
                  <a:pt x="24839" y="21041"/>
                  <a:pt x="24921" y="21066"/>
                  <a:pt x="25017" y="21104"/>
                </a:cubicBezTo>
                <a:cubicBezTo>
                  <a:pt x="25123" y="21157"/>
                  <a:pt x="25149" y="21209"/>
                  <a:pt x="25070" y="21236"/>
                </a:cubicBezTo>
                <a:cubicBezTo>
                  <a:pt x="25048" y="21243"/>
                  <a:pt x="25025" y="21246"/>
                  <a:pt x="25001" y="21246"/>
                </a:cubicBezTo>
                <a:cubicBezTo>
                  <a:pt x="24853" y="21246"/>
                  <a:pt x="24686" y="21119"/>
                  <a:pt x="24754" y="21051"/>
                </a:cubicBezTo>
                <a:cubicBezTo>
                  <a:pt x="24761" y="21044"/>
                  <a:pt x="24774" y="21041"/>
                  <a:pt x="24792" y="21041"/>
                </a:cubicBezTo>
                <a:close/>
                <a:moveTo>
                  <a:pt x="14716" y="20409"/>
                </a:moveTo>
                <a:cubicBezTo>
                  <a:pt x="14813" y="20409"/>
                  <a:pt x="14848" y="20560"/>
                  <a:pt x="14813" y="20841"/>
                </a:cubicBezTo>
                <a:cubicBezTo>
                  <a:pt x="14760" y="21104"/>
                  <a:pt x="14682" y="21209"/>
                  <a:pt x="14471" y="21262"/>
                </a:cubicBezTo>
                <a:cubicBezTo>
                  <a:pt x="14414" y="21276"/>
                  <a:pt x="14368" y="21285"/>
                  <a:pt x="14332" y="21285"/>
                </a:cubicBezTo>
                <a:cubicBezTo>
                  <a:pt x="14236" y="21285"/>
                  <a:pt x="14208" y="21224"/>
                  <a:pt x="14208" y="21051"/>
                </a:cubicBezTo>
                <a:cubicBezTo>
                  <a:pt x="14234" y="20788"/>
                  <a:pt x="14156" y="20736"/>
                  <a:pt x="13945" y="20736"/>
                </a:cubicBezTo>
                <a:cubicBezTo>
                  <a:pt x="13787" y="20736"/>
                  <a:pt x="13682" y="20683"/>
                  <a:pt x="13682" y="20631"/>
                </a:cubicBezTo>
                <a:cubicBezTo>
                  <a:pt x="13682" y="20521"/>
                  <a:pt x="13812" y="20458"/>
                  <a:pt x="13951" y="20458"/>
                </a:cubicBezTo>
                <a:cubicBezTo>
                  <a:pt x="14045" y="20458"/>
                  <a:pt x="14144" y="20488"/>
                  <a:pt x="14208" y="20552"/>
                </a:cubicBezTo>
                <a:cubicBezTo>
                  <a:pt x="14241" y="20585"/>
                  <a:pt x="14288" y="20599"/>
                  <a:pt x="14337" y="20599"/>
                </a:cubicBezTo>
                <a:cubicBezTo>
                  <a:pt x="14405" y="20599"/>
                  <a:pt x="14478" y="20571"/>
                  <a:pt x="14524" y="20525"/>
                </a:cubicBezTo>
                <a:cubicBezTo>
                  <a:pt x="14603" y="20447"/>
                  <a:pt x="14667" y="20409"/>
                  <a:pt x="14716" y="20409"/>
                </a:cubicBezTo>
                <a:close/>
                <a:moveTo>
                  <a:pt x="27611" y="20848"/>
                </a:moveTo>
                <a:cubicBezTo>
                  <a:pt x="27839" y="20848"/>
                  <a:pt x="27758" y="21128"/>
                  <a:pt x="27437" y="21288"/>
                </a:cubicBezTo>
                <a:lnTo>
                  <a:pt x="27411" y="21288"/>
                </a:lnTo>
                <a:cubicBezTo>
                  <a:pt x="27356" y="21315"/>
                  <a:pt x="27311" y="21330"/>
                  <a:pt x="27276" y="21330"/>
                </a:cubicBezTo>
                <a:cubicBezTo>
                  <a:pt x="27208" y="21330"/>
                  <a:pt x="27174" y="21277"/>
                  <a:pt x="27174" y="21157"/>
                </a:cubicBezTo>
                <a:cubicBezTo>
                  <a:pt x="27200" y="20999"/>
                  <a:pt x="27279" y="20920"/>
                  <a:pt x="27490" y="20867"/>
                </a:cubicBezTo>
                <a:cubicBezTo>
                  <a:pt x="27537" y="20854"/>
                  <a:pt x="27578" y="20848"/>
                  <a:pt x="27611" y="20848"/>
                </a:cubicBezTo>
                <a:close/>
                <a:moveTo>
                  <a:pt x="20242" y="21048"/>
                </a:moveTo>
                <a:cubicBezTo>
                  <a:pt x="20383" y="21048"/>
                  <a:pt x="20525" y="21074"/>
                  <a:pt x="20652" y="21130"/>
                </a:cubicBezTo>
                <a:cubicBezTo>
                  <a:pt x="20731" y="21209"/>
                  <a:pt x="20652" y="21288"/>
                  <a:pt x="20389" y="21367"/>
                </a:cubicBezTo>
                <a:lnTo>
                  <a:pt x="20362" y="21367"/>
                </a:lnTo>
                <a:cubicBezTo>
                  <a:pt x="20259" y="21413"/>
                  <a:pt x="20165" y="21434"/>
                  <a:pt x="20090" y="21434"/>
                </a:cubicBezTo>
                <a:cubicBezTo>
                  <a:pt x="19995" y="21434"/>
                  <a:pt x="19930" y="21400"/>
                  <a:pt x="19915" y="21341"/>
                </a:cubicBezTo>
                <a:cubicBezTo>
                  <a:pt x="19863" y="21209"/>
                  <a:pt x="19863" y="21130"/>
                  <a:pt x="19889" y="21104"/>
                </a:cubicBezTo>
                <a:cubicBezTo>
                  <a:pt x="19999" y="21067"/>
                  <a:pt x="20120" y="21048"/>
                  <a:pt x="20242" y="21048"/>
                </a:cubicBezTo>
                <a:close/>
                <a:moveTo>
                  <a:pt x="19390" y="21262"/>
                </a:moveTo>
                <a:cubicBezTo>
                  <a:pt x="19407" y="21262"/>
                  <a:pt x="19424" y="21271"/>
                  <a:pt x="19442" y="21288"/>
                </a:cubicBezTo>
                <a:cubicBezTo>
                  <a:pt x="19521" y="21341"/>
                  <a:pt x="19521" y="21446"/>
                  <a:pt x="19442" y="21499"/>
                </a:cubicBezTo>
                <a:cubicBezTo>
                  <a:pt x="19402" y="21558"/>
                  <a:pt x="19363" y="21587"/>
                  <a:pt x="19335" y="21587"/>
                </a:cubicBezTo>
                <a:cubicBezTo>
                  <a:pt x="19325" y="21587"/>
                  <a:pt x="19317" y="21584"/>
                  <a:pt x="19310" y="21577"/>
                </a:cubicBezTo>
                <a:cubicBezTo>
                  <a:pt x="19258" y="21499"/>
                  <a:pt x="19258" y="21420"/>
                  <a:pt x="19310" y="21367"/>
                </a:cubicBezTo>
                <a:cubicBezTo>
                  <a:pt x="19328" y="21297"/>
                  <a:pt x="19357" y="21262"/>
                  <a:pt x="19390" y="21262"/>
                </a:cubicBezTo>
                <a:close/>
                <a:moveTo>
                  <a:pt x="17788" y="20148"/>
                </a:moveTo>
                <a:cubicBezTo>
                  <a:pt x="17836" y="20148"/>
                  <a:pt x="17868" y="20180"/>
                  <a:pt x="17890" y="20236"/>
                </a:cubicBezTo>
                <a:lnTo>
                  <a:pt x="17890" y="20262"/>
                </a:lnTo>
                <a:cubicBezTo>
                  <a:pt x="17995" y="20420"/>
                  <a:pt x="18179" y="20552"/>
                  <a:pt x="18390" y="20578"/>
                </a:cubicBezTo>
                <a:cubicBezTo>
                  <a:pt x="18815" y="20696"/>
                  <a:pt x="18880" y="20984"/>
                  <a:pt x="18564" y="20984"/>
                </a:cubicBezTo>
                <a:cubicBezTo>
                  <a:pt x="18528" y="20984"/>
                  <a:pt x="18488" y="20981"/>
                  <a:pt x="18442" y="20973"/>
                </a:cubicBezTo>
                <a:cubicBezTo>
                  <a:pt x="18407" y="20965"/>
                  <a:pt x="18376" y="20962"/>
                  <a:pt x="18350" y="20962"/>
                </a:cubicBezTo>
                <a:cubicBezTo>
                  <a:pt x="18278" y="20962"/>
                  <a:pt x="18246" y="20987"/>
                  <a:pt x="18285" y="21025"/>
                </a:cubicBezTo>
                <a:cubicBezTo>
                  <a:pt x="18423" y="21084"/>
                  <a:pt x="18576" y="21114"/>
                  <a:pt x="18721" y="21114"/>
                </a:cubicBezTo>
                <a:cubicBezTo>
                  <a:pt x="18770" y="21114"/>
                  <a:pt x="18817" y="21111"/>
                  <a:pt x="18863" y="21104"/>
                </a:cubicBezTo>
                <a:lnTo>
                  <a:pt x="19363" y="21104"/>
                </a:lnTo>
                <a:lnTo>
                  <a:pt x="18995" y="21393"/>
                </a:lnTo>
                <a:cubicBezTo>
                  <a:pt x="18846" y="21542"/>
                  <a:pt x="18657" y="21612"/>
                  <a:pt x="18466" y="21612"/>
                </a:cubicBezTo>
                <a:cubicBezTo>
                  <a:pt x="18388" y="21612"/>
                  <a:pt x="18309" y="21600"/>
                  <a:pt x="18232" y="21577"/>
                </a:cubicBezTo>
                <a:cubicBezTo>
                  <a:pt x="17995" y="21525"/>
                  <a:pt x="17864" y="21420"/>
                  <a:pt x="17890" y="21367"/>
                </a:cubicBezTo>
                <a:cubicBezTo>
                  <a:pt x="17916" y="21288"/>
                  <a:pt x="17785" y="21104"/>
                  <a:pt x="17601" y="20920"/>
                </a:cubicBezTo>
                <a:cubicBezTo>
                  <a:pt x="17259" y="20657"/>
                  <a:pt x="17233" y="20604"/>
                  <a:pt x="17496" y="20341"/>
                </a:cubicBezTo>
                <a:cubicBezTo>
                  <a:pt x="17631" y="20206"/>
                  <a:pt x="17724" y="20148"/>
                  <a:pt x="17788" y="20148"/>
                </a:cubicBezTo>
                <a:close/>
                <a:moveTo>
                  <a:pt x="16047" y="21372"/>
                </a:moveTo>
                <a:cubicBezTo>
                  <a:pt x="16123" y="21372"/>
                  <a:pt x="16217" y="21415"/>
                  <a:pt x="16312" y="21472"/>
                </a:cubicBezTo>
                <a:cubicBezTo>
                  <a:pt x="16417" y="21577"/>
                  <a:pt x="16444" y="21709"/>
                  <a:pt x="16338" y="21735"/>
                </a:cubicBezTo>
                <a:cubicBezTo>
                  <a:pt x="16307" y="21741"/>
                  <a:pt x="16278" y="21745"/>
                  <a:pt x="16249" y="21745"/>
                </a:cubicBezTo>
                <a:cubicBezTo>
                  <a:pt x="16157" y="21745"/>
                  <a:pt x="16077" y="21710"/>
                  <a:pt x="15997" y="21630"/>
                </a:cubicBezTo>
                <a:cubicBezTo>
                  <a:pt x="15918" y="21577"/>
                  <a:pt x="15918" y="21472"/>
                  <a:pt x="15970" y="21393"/>
                </a:cubicBezTo>
                <a:cubicBezTo>
                  <a:pt x="15992" y="21379"/>
                  <a:pt x="16018" y="21372"/>
                  <a:pt x="16047" y="21372"/>
                </a:cubicBezTo>
                <a:close/>
                <a:moveTo>
                  <a:pt x="21580" y="21057"/>
                </a:moveTo>
                <a:cubicBezTo>
                  <a:pt x="21671" y="21057"/>
                  <a:pt x="21765" y="21095"/>
                  <a:pt x="21835" y="21183"/>
                </a:cubicBezTo>
                <a:cubicBezTo>
                  <a:pt x="22019" y="21341"/>
                  <a:pt x="21756" y="21735"/>
                  <a:pt x="21441" y="21762"/>
                </a:cubicBezTo>
                <a:cubicBezTo>
                  <a:pt x="21414" y="21765"/>
                  <a:pt x="21391" y="21767"/>
                  <a:pt x="21371" y="21767"/>
                </a:cubicBezTo>
                <a:cubicBezTo>
                  <a:pt x="21250" y="21767"/>
                  <a:pt x="21234" y="21690"/>
                  <a:pt x="21257" y="21420"/>
                </a:cubicBezTo>
                <a:cubicBezTo>
                  <a:pt x="21221" y="21209"/>
                  <a:pt x="21397" y="21057"/>
                  <a:pt x="21580" y="21057"/>
                </a:cubicBezTo>
                <a:close/>
                <a:moveTo>
                  <a:pt x="27750" y="21517"/>
                </a:moveTo>
                <a:cubicBezTo>
                  <a:pt x="27779" y="21517"/>
                  <a:pt x="27810" y="21529"/>
                  <a:pt x="27832" y="21551"/>
                </a:cubicBezTo>
                <a:lnTo>
                  <a:pt x="27832" y="21525"/>
                </a:lnTo>
                <a:cubicBezTo>
                  <a:pt x="27884" y="21577"/>
                  <a:pt x="27884" y="21683"/>
                  <a:pt x="27832" y="21735"/>
                </a:cubicBezTo>
                <a:cubicBezTo>
                  <a:pt x="27753" y="21814"/>
                  <a:pt x="27700" y="21814"/>
                  <a:pt x="27674" y="21814"/>
                </a:cubicBezTo>
                <a:cubicBezTo>
                  <a:pt x="27647" y="21788"/>
                  <a:pt x="27647" y="21683"/>
                  <a:pt x="27674" y="21604"/>
                </a:cubicBezTo>
                <a:cubicBezTo>
                  <a:pt x="27674" y="21542"/>
                  <a:pt x="27710" y="21517"/>
                  <a:pt x="27750" y="21517"/>
                </a:cubicBezTo>
                <a:close/>
                <a:moveTo>
                  <a:pt x="20835" y="21567"/>
                </a:moveTo>
                <a:cubicBezTo>
                  <a:pt x="20846" y="21567"/>
                  <a:pt x="20855" y="21570"/>
                  <a:pt x="20862" y="21577"/>
                </a:cubicBezTo>
                <a:cubicBezTo>
                  <a:pt x="20888" y="21604"/>
                  <a:pt x="20915" y="21683"/>
                  <a:pt x="20888" y="21788"/>
                </a:cubicBezTo>
                <a:lnTo>
                  <a:pt x="20862" y="21788"/>
                </a:lnTo>
                <a:cubicBezTo>
                  <a:pt x="20845" y="21839"/>
                  <a:pt x="20817" y="21868"/>
                  <a:pt x="20778" y="21868"/>
                </a:cubicBezTo>
                <a:cubicBezTo>
                  <a:pt x="20757" y="21868"/>
                  <a:pt x="20732" y="21859"/>
                  <a:pt x="20704" y="21840"/>
                </a:cubicBezTo>
                <a:cubicBezTo>
                  <a:pt x="20652" y="21788"/>
                  <a:pt x="20652" y="21683"/>
                  <a:pt x="20704" y="21630"/>
                </a:cubicBezTo>
                <a:cubicBezTo>
                  <a:pt x="20762" y="21592"/>
                  <a:pt x="20806" y="21567"/>
                  <a:pt x="20835" y="21567"/>
                </a:cubicBezTo>
                <a:close/>
                <a:moveTo>
                  <a:pt x="16703" y="21352"/>
                </a:moveTo>
                <a:cubicBezTo>
                  <a:pt x="16765" y="21352"/>
                  <a:pt x="16847" y="21376"/>
                  <a:pt x="16917" y="21446"/>
                </a:cubicBezTo>
                <a:lnTo>
                  <a:pt x="16917" y="21472"/>
                </a:lnTo>
                <a:cubicBezTo>
                  <a:pt x="17013" y="21549"/>
                  <a:pt x="17095" y="21598"/>
                  <a:pt x="17153" y="21598"/>
                </a:cubicBezTo>
                <a:cubicBezTo>
                  <a:pt x="17174" y="21598"/>
                  <a:pt x="17192" y="21592"/>
                  <a:pt x="17206" y="21577"/>
                </a:cubicBezTo>
                <a:cubicBezTo>
                  <a:pt x="17227" y="21563"/>
                  <a:pt x="17250" y="21557"/>
                  <a:pt x="17275" y="21557"/>
                </a:cubicBezTo>
                <a:cubicBezTo>
                  <a:pt x="17342" y="21557"/>
                  <a:pt x="17419" y="21606"/>
                  <a:pt x="17496" y="21683"/>
                </a:cubicBezTo>
                <a:cubicBezTo>
                  <a:pt x="17627" y="21788"/>
                  <a:pt x="17680" y="21893"/>
                  <a:pt x="17627" y="21946"/>
                </a:cubicBezTo>
                <a:cubicBezTo>
                  <a:pt x="17608" y="21964"/>
                  <a:pt x="17577" y="21973"/>
                  <a:pt x="17536" y="21973"/>
                </a:cubicBezTo>
                <a:cubicBezTo>
                  <a:pt x="17463" y="21973"/>
                  <a:pt x="17361" y="21944"/>
                  <a:pt x="17259" y="21893"/>
                </a:cubicBezTo>
                <a:cubicBezTo>
                  <a:pt x="17172" y="21850"/>
                  <a:pt x="17093" y="21830"/>
                  <a:pt x="17031" y="21830"/>
                </a:cubicBezTo>
                <a:cubicBezTo>
                  <a:pt x="16980" y="21830"/>
                  <a:pt x="16941" y="21843"/>
                  <a:pt x="16917" y="21867"/>
                </a:cubicBezTo>
                <a:cubicBezTo>
                  <a:pt x="16900" y="21878"/>
                  <a:pt x="16882" y="21883"/>
                  <a:pt x="16863" y="21883"/>
                </a:cubicBezTo>
                <a:cubicBezTo>
                  <a:pt x="16794" y="21883"/>
                  <a:pt x="16716" y="21812"/>
                  <a:pt x="16654" y="21709"/>
                </a:cubicBezTo>
                <a:cubicBezTo>
                  <a:pt x="16575" y="21577"/>
                  <a:pt x="16575" y="21420"/>
                  <a:pt x="16628" y="21367"/>
                </a:cubicBezTo>
                <a:cubicBezTo>
                  <a:pt x="16645" y="21358"/>
                  <a:pt x="16672" y="21352"/>
                  <a:pt x="16703" y="21352"/>
                </a:cubicBezTo>
                <a:close/>
                <a:moveTo>
                  <a:pt x="15143" y="21432"/>
                </a:moveTo>
                <a:cubicBezTo>
                  <a:pt x="15220" y="21432"/>
                  <a:pt x="15367" y="21522"/>
                  <a:pt x="15497" y="21630"/>
                </a:cubicBezTo>
                <a:cubicBezTo>
                  <a:pt x="15734" y="21814"/>
                  <a:pt x="15786" y="21946"/>
                  <a:pt x="15628" y="21998"/>
                </a:cubicBezTo>
                <a:cubicBezTo>
                  <a:pt x="15609" y="22008"/>
                  <a:pt x="15589" y="22012"/>
                  <a:pt x="15566" y="22012"/>
                </a:cubicBezTo>
                <a:cubicBezTo>
                  <a:pt x="15342" y="22012"/>
                  <a:pt x="14983" y="21566"/>
                  <a:pt x="15102" y="21446"/>
                </a:cubicBezTo>
                <a:cubicBezTo>
                  <a:pt x="15112" y="21436"/>
                  <a:pt x="15126" y="21432"/>
                  <a:pt x="15143" y="21432"/>
                </a:cubicBezTo>
                <a:close/>
                <a:moveTo>
                  <a:pt x="21982" y="21645"/>
                </a:moveTo>
                <a:cubicBezTo>
                  <a:pt x="22054" y="21645"/>
                  <a:pt x="22142" y="21691"/>
                  <a:pt x="22230" y="21762"/>
                </a:cubicBezTo>
                <a:cubicBezTo>
                  <a:pt x="22335" y="21867"/>
                  <a:pt x="22335" y="21998"/>
                  <a:pt x="22230" y="22025"/>
                </a:cubicBezTo>
                <a:lnTo>
                  <a:pt x="22256" y="21998"/>
                </a:lnTo>
                <a:lnTo>
                  <a:pt x="22256" y="21998"/>
                </a:lnTo>
                <a:cubicBezTo>
                  <a:pt x="22223" y="22005"/>
                  <a:pt x="22192" y="22008"/>
                  <a:pt x="22162" y="22008"/>
                </a:cubicBezTo>
                <a:cubicBezTo>
                  <a:pt x="22072" y="22008"/>
                  <a:pt x="21993" y="21978"/>
                  <a:pt x="21914" y="21919"/>
                </a:cubicBezTo>
                <a:cubicBezTo>
                  <a:pt x="21835" y="21867"/>
                  <a:pt x="21835" y="21762"/>
                  <a:pt x="21888" y="21683"/>
                </a:cubicBezTo>
                <a:cubicBezTo>
                  <a:pt x="21914" y="21656"/>
                  <a:pt x="21946" y="21645"/>
                  <a:pt x="21982" y="21645"/>
                </a:cubicBezTo>
                <a:close/>
                <a:moveTo>
                  <a:pt x="9016" y="21776"/>
                </a:moveTo>
                <a:cubicBezTo>
                  <a:pt x="9088" y="21776"/>
                  <a:pt x="9176" y="21823"/>
                  <a:pt x="9264" y="21893"/>
                </a:cubicBezTo>
                <a:cubicBezTo>
                  <a:pt x="9395" y="22025"/>
                  <a:pt x="9395" y="22103"/>
                  <a:pt x="9290" y="22156"/>
                </a:cubicBezTo>
                <a:cubicBezTo>
                  <a:pt x="9158" y="22156"/>
                  <a:pt x="9053" y="22130"/>
                  <a:pt x="8948" y="22051"/>
                </a:cubicBezTo>
                <a:cubicBezTo>
                  <a:pt x="8874" y="22001"/>
                  <a:pt x="8869" y="21883"/>
                  <a:pt x="8934" y="21803"/>
                </a:cubicBezTo>
                <a:lnTo>
                  <a:pt x="8934" y="21803"/>
                </a:lnTo>
                <a:cubicBezTo>
                  <a:pt x="8958" y="21784"/>
                  <a:pt x="8986" y="21776"/>
                  <a:pt x="9016" y="21776"/>
                </a:cubicBezTo>
                <a:close/>
                <a:moveTo>
                  <a:pt x="26596" y="21563"/>
                </a:moveTo>
                <a:cubicBezTo>
                  <a:pt x="26651" y="21563"/>
                  <a:pt x="26707" y="21584"/>
                  <a:pt x="26753" y="21630"/>
                </a:cubicBezTo>
                <a:cubicBezTo>
                  <a:pt x="26885" y="21735"/>
                  <a:pt x="26885" y="21814"/>
                  <a:pt x="26780" y="21867"/>
                </a:cubicBezTo>
                <a:cubicBezTo>
                  <a:pt x="26674" y="21893"/>
                  <a:pt x="26622" y="22025"/>
                  <a:pt x="26622" y="22156"/>
                </a:cubicBezTo>
                <a:cubicBezTo>
                  <a:pt x="26634" y="22229"/>
                  <a:pt x="26629" y="22268"/>
                  <a:pt x="26607" y="22268"/>
                </a:cubicBezTo>
                <a:cubicBezTo>
                  <a:pt x="26582" y="22268"/>
                  <a:pt x="26534" y="22216"/>
                  <a:pt x="26464" y="22103"/>
                </a:cubicBezTo>
                <a:cubicBezTo>
                  <a:pt x="26332" y="21998"/>
                  <a:pt x="26306" y="21814"/>
                  <a:pt x="26411" y="21656"/>
                </a:cubicBezTo>
                <a:cubicBezTo>
                  <a:pt x="26456" y="21597"/>
                  <a:pt x="26525" y="21563"/>
                  <a:pt x="26596" y="21563"/>
                </a:cubicBezTo>
                <a:close/>
                <a:moveTo>
                  <a:pt x="23459" y="21050"/>
                </a:moveTo>
                <a:cubicBezTo>
                  <a:pt x="23585" y="21050"/>
                  <a:pt x="23715" y="21079"/>
                  <a:pt x="23834" y="21130"/>
                </a:cubicBezTo>
                <a:cubicBezTo>
                  <a:pt x="23946" y="21242"/>
                  <a:pt x="23965" y="21275"/>
                  <a:pt x="23892" y="21275"/>
                </a:cubicBezTo>
                <a:cubicBezTo>
                  <a:pt x="23862" y="21275"/>
                  <a:pt x="23816" y="21269"/>
                  <a:pt x="23755" y="21262"/>
                </a:cubicBezTo>
                <a:cubicBezTo>
                  <a:pt x="23706" y="21256"/>
                  <a:pt x="23667" y="21253"/>
                  <a:pt x="23638" y="21253"/>
                </a:cubicBezTo>
                <a:cubicBezTo>
                  <a:pt x="23526" y="21253"/>
                  <a:pt x="23556" y="21300"/>
                  <a:pt x="23702" y="21446"/>
                </a:cubicBezTo>
                <a:cubicBezTo>
                  <a:pt x="23834" y="21551"/>
                  <a:pt x="23860" y="21709"/>
                  <a:pt x="23808" y="21762"/>
                </a:cubicBezTo>
                <a:cubicBezTo>
                  <a:pt x="23775" y="21795"/>
                  <a:pt x="23732" y="21809"/>
                  <a:pt x="23690" y="21809"/>
                </a:cubicBezTo>
                <a:cubicBezTo>
                  <a:pt x="23632" y="21809"/>
                  <a:pt x="23575" y="21781"/>
                  <a:pt x="23545" y="21735"/>
                </a:cubicBezTo>
                <a:cubicBezTo>
                  <a:pt x="23498" y="21698"/>
                  <a:pt x="23462" y="21678"/>
                  <a:pt x="23430" y="21678"/>
                </a:cubicBezTo>
                <a:cubicBezTo>
                  <a:pt x="23370" y="21678"/>
                  <a:pt x="23324" y="21749"/>
                  <a:pt x="23255" y="21919"/>
                </a:cubicBezTo>
                <a:lnTo>
                  <a:pt x="23255" y="21893"/>
                </a:lnTo>
                <a:cubicBezTo>
                  <a:pt x="23203" y="22051"/>
                  <a:pt x="23124" y="22182"/>
                  <a:pt x="22966" y="22261"/>
                </a:cubicBezTo>
                <a:cubicBezTo>
                  <a:pt x="22940" y="22270"/>
                  <a:pt x="22917" y="22274"/>
                  <a:pt x="22896" y="22274"/>
                </a:cubicBezTo>
                <a:cubicBezTo>
                  <a:pt x="22727" y="22274"/>
                  <a:pt x="22729" y="22010"/>
                  <a:pt x="22940" y="21893"/>
                </a:cubicBezTo>
                <a:cubicBezTo>
                  <a:pt x="23071" y="21840"/>
                  <a:pt x="23098" y="21683"/>
                  <a:pt x="22992" y="21499"/>
                </a:cubicBezTo>
                <a:cubicBezTo>
                  <a:pt x="22835" y="21209"/>
                  <a:pt x="22861" y="21183"/>
                  <a:pt x="23255" y="21078"/>
                </a:cubicBezTo>
                <a:cubicBezTo>
                  <a:pt x="23321" y="21059"/>
                  <a:pt x="23389" y="21050"/>
                  <a:pt x="23459" y="21050"/>
                </a:cubicBezTo>
                <a:close/>
                <a:moveTo>
                  <a:pt x="19616" y="21972"/>
                </a:moveTo>
                <a:cubicBezTo>
                  <a:pt x="19652" y="21972"/>
                  <a:pt x="19679" y="21998"/>
                  <a:pt x="19679" y="22051"/>
                </a:cubicBezTo>
                <a:cubicBezTo>
                  <a:pt x="19705" y="22156"/>
                  <a:pt x="19652" y="22235"/>
                  <a:pt x="19547" y="22261"/>
                </a:cubicBezTo>
                <a:cubicBezTo>
                  <a:pt x="19493" y="22279"/>
                  <a:pt x="19450" y="22288"/>
                  <a:pt x="19418" y="22288"/>
                </a:cubicBezTo>
                <a:cubicBezTo>
                  <a:pt x="19311" y="22288"/>
                  <a:pt x="19332" y="22193"/>
                  <a:pt x="19494" y="22051"/>
                </a:cubicBezTo>
                <a:cubicBezTo>
                  <a:pt x="19534" y="21998"/>
                  <a:pt x="19580" y="21972"/>
                  <a:pt x="19616" y="21972"/>
                </a:cubicBezTo>
                <a:close/>
                <a:moveTo>
                  <a:pt x="18091" y="21856"/>
                </a:moveTo>
                <a:cubicBezTo>
                  <a:pt x="18257" y="21856"/>
                  <a:pt x="18327" y="21992"/>
                  <a:pt x="18232" y="22182"/>
                </a:cubicBezTo>
                <a:cubicBezTo>
                  <a:pt x="18191" y="22265"/>
                  <a:pt x="18150" y="22304"/>
                  <a:pt x="18097" y="22304"/>
                </a:cubicBezTo>
                <a:cubicBezTo>
                  <a:pt x="18049" y="22304"/>
                  <a:pt x="17992" y="22271"/>
                  <a:pt x="17916" y="22209"/>
                </a:cubicBezTo>
                <a:cubicBezTo>
                  <a:pt x="17759" y="22077"/>
                  <a:pt x="17785" y="21972"/>
                  <a:pt x="17864" y="21919"/>
                </a:cubicBezTo>
                <a:cubicBezTo>
                  <a:pt x="17951" y="21876"/>
                  <a:pt x="18028" y="21856"/>
                  <a:pt x="18091" y="21856"/>
                </a:cubicBezTo>
                <a:close/>
                <a:moveTo>
                  <a:pt x="9158" y="22261"/>
                </a:moveTo>
                <a:lnTo>
                  <a:pt x="9158" y="22288"/>
                </a:lnTo>
                <a:cubicBezTo>
                  <a:pt x="9421" y="22288"/>
                  <a:pt x="9527" y="22314"/>
                  <a:pt x="9500" y="22445"/>
                </a:cubicBezTo>
                <a:cubicBezTo>
                  <a:pt x="9476" y="22544"/>
                  <a:pt x="9387" y="22591"/>
                  <a:pt x="9279" y="22591"/>
                </a:cubicBezTo>
                <a:cubicBezTo>
                  <a:pt x="9156" y="22591"/>
                  <a:pt x="9007" y="22531"/>
                  <a:pt x="8895" y="22419"/>
                </a:cubicBezTo>
                <a:cubicBezTo>
                  <a:pt x="8790" y="22314"/>
                  <a:pt x="8869" y="22288"/>
                  <a:pt x="9158" y="22261"/>
                </a:cubicBezTo>
                <a:close/>
                <a:moveTo>
                  <a:pt x="24061" y="22327"/>
                </a:moveTo>
                <a:cubicBezTo>
                  <a:pt x="24097" y="22327"/>
                  <a:pt x="24136" y="22340"/>
                  <a:pt x="24176" y="22366"/>
                </a:cubicBezTo>
                <a:cubicBezTo>
                  <a:pt x="24228" y="22419"/>
                  <a:pt x="24228" y="22524"/>
                  <a:pt x="24150" y="22577"/>
                </a:cubicBezTo>
                <a:lnTo>
                  <a:pt x="24176" y="22577"/>
                </a:lnTo>
                <a:cubicBezTo>
                  <a:pt x="24136" y="22603"/>
                  <a:pt x="24097" y="22616"/>
                  <a:pt x="24061" y="22616"/>
                </a:cubicBezTo>
                <a:cubicBezTo>
                  <a:pt x="24025" y="22616"/>
                  <a:pt x="23992" y="22603"/>
                  <a:pt x="23965" y="22577"/>
                </a:cubicBezTo>
                <a:cubicBezTo>
                  <a:pt x="23887" y="22498"/>
                  <a:pt x="23887" y="22419"/>
                  <a:pt x="23965" y="22366"/>
                </a:cubicBezTo>
                <a:cubicBezTo>
                  <a:pt x="23992" y="22340"/>
                  <a:pt x="24025" y="22327"/>
                  <a:pt x="24061" y="22327"/>
                </a:cubicBezTo>
                <a:close/>
                <a:moveTo>
                  <a:pt x="12965" y="21223"/>
                </a:moveTo>
                <a:cubicBezTo>
                  <a:pt x="13273" y="21223"/>
                  <a:pt x="13687" y="21647"/>
                  <a:pt x="13498" y="21919"/>
                </a:cubicBezTo>
                <a:cubicBezTo>
                  <a:pt x="13393" y="22103"/>
                  <a:pt x="13419" y="22182"/>
                  <a:pt x="13682" y="22314"/>
                </a:cubicBezTo>
                <a:lnTo>
                  <a:pt x="13682" y="22340"/>
                </a:lnTo>
                <a:cubicBezTo>
                  <a:pt x="13893" y="22445"/>
                  <a:pt x="13971" y="22551"/>
                  <a:pt x="13866" y="22629"/>
                </a:cubicBezTo>
                <a:cubicBezTo>
                  <a:pt x="13851" y="22649"/>
                  <a:pt x="13833" y="22661"/>
                  <a:pt x="13809" y="22661"/>
                </a:cubicBezTo>
                <a:cubicBezTo>
                  <a:pt x="13708" y="22661"/>
                  <a:pt x="13514" y="22449"/>
                  <a:pt x="13130" y="21788"/>
                </a:cubicBezTo>
                <a:cubicBezTo>
                  <a:pt x="13042" y="21627"/>
                  <a:pt x="12987" y="21555"/>
                  <a:pt x="12932" y="21555"/>
                </a:cubicBezTo>
                <a:cubicBezTo>
                  <a:pt x="12889" y="21555"/>
                  <a:pt x="12846" y="21601"/>
                  <a:pt x="12788" y="21683"/>
                </a:cubicBezTo>
                <a:cubicBezTo>
                  <a:pt x="12749" y="21780"/>
                  <a:pt x="12681" y="21834"/>
                  <a:pt x="12616" y="21834"/>
                </a:cubicBezTo>
                <a:cubicBezTo>
                  <a:pt x="12594" y="21834"/>
                  <a:pt x="12572" y="21828"/>
                  <a:pt x="12551" y="21814"/>
                </a:cubicBezTo>
                <a:cubicBezTo>
                  <a:pt x="12499" y="21762"/>
                  <a:pt x="12472" y="21656"/>
                  <a:pt x="12525" y="21604"/>
                </a:cubicBezTo>
                <a:cubicBezTo>
                  <a:pt x="12578" y="21577"/>
                  <a:pt x="12683" y="21420"/>
                  <a:pt x="12762" y="21314"/>
                </a:cubicBezTo>
                <a:cubicBezTo>
                  <a:pt x="12815" y="21251"/>
                  <a:pt x="12886" y="21223"/>
                  <a:pt x="12965" y="21223"/>
                </a:cubicBezTo>
                <a:close/>
                <a:moveTo>
                  <a:pt x="25795" y="21601"/>
                </a:moveTo>
                <a:cubicBezTo>
                  <a:pt x="25824" y="21601"/>
                  <a:pt x="25833" y="21693"/>
                  <a:pt x="25833" y="21893"/>
                </a:cubicBezTo>
                <a:cubicBezTo>
                  <a:pt x="25833" y="22103"/>
                  <a:pt x="25754" y="22288"/>
                  <a:pt x="25701" y="22288"/>
                </a:cubicBezTo>
                <a:cubicBezTo>
                  <a:pt x="25690" y="22286"/>
                  <a:pt x="25678" y="22286"/>
                  <a:pt x="25666" y="22286"/>
                </a:cubicBezTo>
                <a:cubicBezTo>
                  <a:pt x="25419" y="22286"/>
                  <a:pt x="24975" y="22525"/>
                  <a:pt x="25175" y="22551"/>
                </a:cubicBezTo>
                <a:cubicBezTo>
                  <a:pt x="25254" y="22551"/>
                  <a:pt x="25280" y="22629"/>
                  <a:pt x="25228" y="22708"/>
                </a:cubicBezTo>
                <a:cubicBezTo>
                  <a:pt x="25202" y="22726"/>
                  <a:pt x="25169" y="22735"/>
                  <a:pt x="25134" y="22735"/>
                </a:cubicBezTo>
                <a:cubicBezTo>
                  <a:pt x="25064" y="22735"/>
                  <a:pt x="24982" y="22700"/>
                  <a:pt x="24912" y="22629"/>
                </a:cubicBezTo>
                <a:cubicBezTo>
                  <a:pt x="24807" y="22551"/>
                  <a:pt x="24807" y="22366"/>
                  <a:pt x="25070" y="22130"/>
                </a:cubicBezTo>
                <a:cubicBezTo>
                  <a:pt x="25212" y="21964"/>
                  <a:pt x="25396" y="21863"/>
                  <a:pt x="25470" y="21863"/>
                </a:cubicBezTo>
                <a:cubicBezTo>
                  <a:pt x="25478" y="21863"/>
                  <a:pt x="25485" y="21864"/>
                  <a:pt x="25491" y="21867"/>
                </a:cubicBezTo>
                <a:cubicBezTo>
                  <a:pt x="25498" y="21880"/>
                  <a:pt x="25510" y="21887"/>
                  <a:pt x="25525" y="21887"/>
                </a:cubicBezTo>
                <a:cubicBezTo>
                  <a:pt x="25570" y="21887"/>
                  <a:pt x="25643" y="21833"/>
                  <a:pt x="25701" y="21735"/>
                </a:cubicBezTo>
                <a:cubicBezTo>
                  <a:pt x="25745" y="21648"/>
                  <a:pt x="25775" y="21601"/>
                  <a:pt x="25795" y="21601"/>
                </a:cubicBezTo>
                <a:close/>
                <a:moveTo>
                  <a:pt x="20374" y="22013"/>
                </a:moveTo>
                <a:cubicBezTo>
                  <a:pt x="20450" y="22013"/>
                  <a:pt x="20504" y="22065"/>
                  <a:pt x="20494" y="22182"/>
                </a:cubicBezTo>
                <a:cubicBezTo>
                  <a:pt x="20494" y="22206"/>
                  <a:pt x="20478" y="22219"/>
                  <a:pt x="20456" y="22219"/>
                </a:cubicBezTo>
                <a:cubicBezTo>
                  <a:pt x="20428" y="22219"/>
                  <a:pt x="20391" y="22199"/>
                  <a:pt x="20362" y="22156"/>
                </a:cubicBezTo>
                <a:cubicBezTo>
                  <a:pt x="20350" y="22143"/>
                  <a:pt x="20339" y="22138"/>
                  <a:pt x="20329" y="22138"/>
                </a:cubicBezTo>
                <a:cubicBezTo>
                  <a:pt x="20276" y="22138"/>
                  <a:pt x="20261" y="22303"/>
                  <a:pt x="20283" y="22524"/>
                </a:cubicBezTo>
                <a:cubicBezTo>
                  <a:pt x="20332" y="22818"/>
                  <a:pt x="20341" y="22939"/>
                  <a:pt x="20290" y="22939"/>
                </a:cubicBezTo>
                <a:cubicBezTo>
                  <a:pt x="20259" y="22939"/>
                  <a:pt x="20206" y="22894"/>
                  <a:pt x="20126" y="22814"/>
                </a:cubicBezTo>
                <a:cubicBezTo>
                  <a:pt x="19994" y="22682"/>
                  <a:pt x="19968" y="22498"/>
                  <a:pt x="20020" y="22314"/>
                </a:cubicBezTo>
                <a:cubicBezTo>
                  <a:pt x="20099" y="22126"/>
                  <a:pt x="20261" y="22013"/>
                  <a:pt x="20374" y="22013"/>
                </a:cubicBezTo>
                <a:close/>
                <a:moveTo>
                  <a:pt x="16495" y="22040"/>
                </a:moveTo>
                <a:cubicBezTo>
                  <a:pt x="16572" y="22040"/>
                  <a:pt x="16628" y="22051"/>
                  <a:pt x="16654" y="22077"/>
                </a:cubicBezTo>
                <a:cubicBezTo>
                  <a:pt x="16806" y="22204"/>
                  <a:pt x="16250" y="22526"/>
                  <a:pt x="15904" y="22526"/>
                </a:cubicBezTo>
                <a:cubicBezTo>
                  <a:pt x="15891" y="22526"/>
                  <a:pt x="15878" y="22525"/>
                  <a:pt x="15865" y="22524"/>
                </a:cubicBezTo>
                <a:cubicBezTo>
                  <a:pt x="15844" y="22523"/>
                  <a:pt x="15824" y="22522"/>
                  <a:pt x="15804" y="22522"/>
                </a:cubicBezTo>
                <a:cubicBezTo>
                  <a:pt x="15477" y="22522"/>
                  <a:pt x="15323" y="22722"/>
                  <a:pt x="15497" y="22945"/>
                </a:cubicBezTo>
                <a:cubicBezTo>
                  <a:pt x="15533" y="22982"/>
                  <a:pt x="15530" y="23001"/>
                  <a:pt x="15496" y="23001"/>
                </a:cubicBezTo>
                <a:cubicBezTo>
                  <a:pt x="15455" y="23001"/>
                  <a:pt x="15373" y="22975"/>
                  <a:pt x="15260" y="22919"/>
                </a:cubicBezTo>
                <a:lnTo>
                  <a:pt x="14839" y="22682"/>
                </a:lnTo>
                <a:cubicBezTo>
                  <a:pt x="14813" y="22682"/>
                  <a:pt x="14997" y="22577"/>
                  <a:pt x="15181" y="22445"/>
                </a:cubicBezTo>
                <a:lnTo>
                  <a:pt x="15155" y="22445"/>
                </a:lnTo>
                <a:cubicBezTo>
                  <a:pt x="15514" y="22234"/>
                  <a:pt x="16179" y="22040"/>
                  <a:pt x="16495" y="22040"/>
                </a:cubicBezTo>
                <a:close/>
                <a:moveTo>
                  <a:pt x="20834" y="23093"/>
                </a:moveTo>
                <a:cubicBezTo>
                  <a:pt x="20846" y="23093"/>
                  <a:pt x="20855" y="23096"/>
                  <a:pt x="20862" y="23103"/>
                </a:cubicBezTo>
                <a:cubicBezTo>
                  <a:pt x="20862" y="23129"/>
                  <a:pt x="20915" y="23234"/>
                  <a:pt x="20862" y="23313"/>
                </a:cubicBezTo>
                <a:cubicBezTo>
                  <a:pt x="20827" y="23383"/>
                  <a:pt x="20792" y="23418"/>
                  <a:pt x="20757" y="23418"/>
                </a:cubicBezTo>
                <a:cubicBezTo>
                  <a:pt x="20739" y="23418"/>
                  <a:pt x="20722" y="23410"/>
                  <a:pt x="20704" y="23392"/>
                </a:cubicBezTo>
                <a:cubicBezTo>
                  <a:pt x="20625" y="23340"/>
                  <a:pt x="20625" y="23234"/>
                  <a:pt x="20704" y="23182"/>
                </a:cubicBezTo>
                <a:cubicBezTo>
                  <a:pt x="20744" y="23123"/>
                  <a:pt x="20798" y="23093"/>
                  <a:pt x="20834" y="23093"/>
                </a:cubicBezTo>
                <a:close/>
                <a:moveTo>
                  <a:pt x="22015" y="23077"/>
                </a:moveTo>
                <a:cubicBezTo>
                  <a:pt x="22051" y="23077"/>
                  <a:pt x="22089" y="23085"/>
                  <a:pt x="22124" y="23103"/>
                </a:cubicBezTo>
                <a:cubicBezTo>
                  <a:pt x="22203" y="23129"/>
                  <a:pt x="22256" y="23261"/>
                  <a:pt x="22230" y="23340"/>
                </a:cubicBezTo>
                <a:lnTo>
                  <a:pt x="22256" y="23340"/>
                </a:lnTo>
                <a:cubicBezTo>
                  <a:pt x="22193" y="23513"/>
                  <a:pt x="22055" y="23610"/>
                  <a:pt x="21903" y="23610"/>
                </a:cubicBezTo>
                <a:cubicBezTo>
                  <a:pt x="21801" y="23610"/>
                  <a:pt x="21694" y="23566"/>
                  <a:pt x="21598" y="23471"/>
                </a:cubicBezTo>
                <a:cubicBezTo>
                  <a:pt x="21445" y="23361"/>
                  <a:pt x="21401" y="23307"/>
                  <a:pt x="21497" y="23307"/>
                </a:cubicBezTo>
                <a:cubicBezTo>
                  <a:pt x="21517" y="23307"/>
                  <a:pt x="21541" y="23309"/>
                  <a:pt x="21572" y="23313"/>
                </a:cubicBezTo>
                <a:cubicBezTo>
                  <a:pt x="21590" y="23318"/>
                  <a:pt x="21609" y="23320"/>
                  <a:pt x="21628" y="23320"/>
                </a:cubicBezTo>
                <a:cubicBezTo>
                  <a:pt x="21720" y="23320"/>
                  <a:pt x="21818" y="23269"/>
                  <a:pt x="21861" y="23182"/>
                </a:cubicBezTo>
                <a:cubicBezTo>
                  <a:pt x="21879" y="23112"/>
                  <a:pt x="21943" y="23077"/>
                  <a:pt x="22015" y="23077"/>
                </a:cubicBezTo>
                <a:close/>
                <a:moveTo>
                  <a:pt x="25007" y="23383"/>
                </a:moveTo>
                <a:cubicBezTo>
                  <a:pt x="25126" y="23383"/>
                  <a:pt x="25208" y="23417"/>
                  <a:pt x="25228" y="23497"/>
                </a:cubicBezTo>
                <a:cubicBezTo>
                  <a:pt x="25228" y="23620"/>
                  <a:pt x="25130" y="23689"/>
                  <a:pt x="25012" y="23689"/>
                </a:cubicBezTo>
                <a:cubicBezTo>
                  <a:pt x="24927" y="23689"/>
                  <a:pt x="24831" y="23653"/>
                  <a:pt x="24754" y="23576"/>
                </a:cubicBezTo>
                <a:cubicBezTo>
                  <a:pt x="24623" y="23471"/>
                  <a:pt x="24649" y="23418"/>
                  <a:pt x="24886" y="23392"/>
                </a:cubicBezTo>
                <a:cubicBezTo>
                  <a:pt x="24929" y="23386"/>
                  <a:pt x="24970" y="23383"/>
                  <a:pt x="25007" y="23383"/>
                </a:cubicBezTo>
                <a:close/>
                <a:moveTo>
                  <a:pt x="20247" y="23668"/>
                </a:moveTo>
                <a:cubicBezTo>
                  <a:pt x="20283" y="23668"/>
                  <a:pt x="20323" y="23681"/>
                  <a:pt x="20362" y="23708"/>
                </a:cubicBezTo>
                <a:cubicBezTo>
                  <a:pt x="20415" y="23760"/>
                  <a:pt x="20389" y="23839"/>
                  <a:pt x="20283" y="23866"/>
                </a:cubicBezTo>
                <a:cubicBezTo>
                  <a:pt x="20244" y="23879"/>
                  <a:pt x="20205" y="23885"/>
                  <a:pt x="20168" y="23885"/>
                </a:cubicBezTo>
                <a:cubicBezTo>
                  <a:pt x="20132" y="23885"/>
                  <a:pt x="20099" y="23879"/>
                  <a:pt x="20073" y="23866"/>
                </a:cubicBezTo>
                <a:cubicBezTo>
                  <a:pt x="20047" y="23839"/>
                  <a:pt x="20073" y="23760"/>
                  <a:pt x="20152" y="23708"/>
                </a:cubicBezTo>
                <a:cubicBezTo>
                  <a:pt x="20178" y="23681"/>
                  <a:pt x="20211" y="23668"/>
                  <a:pt x="20247" y="23668"/>
                </a:cubicBezTo>
                <a:close/>
                <a:moveTo>
                  <a:pt x="10791" y="23707"/>
                </a:moveTo>
                <a:cubicBezTo>
                  <a:pt x="10853" y="23707"/>
                  <a:pt x="10932" y="23736"/>
                  <a:pt x="11000" y="23787"/>
                </a:cubicBezTo>
                <a:cubicBezTo>
                  <a:pt x="11091" y="23897"/>
                  <a:pt x="11119" y="23943"/>
                  <a:pt x="11047" y="23943"/>
                </a:cubicBezTo>
                <a:cubicBezTo>
                  <a:pt x="11016" y="23943"/>
                  <a:pt x="10966" y="23934"/>
                  <a:pt x="10894" y="23918"/>
                </a:cubicBezTo>
                <a:cubicBezTo>
                  <a:pt x="10579" y="23866"/>
                  <a:pt x="10579" y="23866"/>
                  <a:pt x="10710" y="23734"/>
                </a:cubicBezTo>
                <a:cubicBezTo>
                  <a:pt x="10729" y="23715"/>
                  <a:pt x="10757" y="23707"/>
                  <a:pt x="10791" y="23707"/>
                </a:cubicBezTo>
                <a:close/>
                <a:moveTo>
                  <a:pt x="18153" y="23471"/>
                </a:moveTo>
                <a:cubicBezTo>
                  <a:pt x="18258" y="23471"/>
                  <a:pt x="18364" y="23550"/>
                  <a:pt x="18416" y="23681"/>
                </a:cubicBezTo>
                <a:cubicBezTo>
                  <a:pt x="18495" y="23892"/>
                  <a:pt x="18469" y="23918"/>
                  <a:pt x="18127" y="23944"/>
                </a:cubicBezTo>
                <a:cubicBezTo>
                  <a:pt x="17811" y="23944"/>
                  <a:pt x="17785" y="23944"/>
                  <a:pt x="17890" y="23734"/>
                </a:cubicBezTo>
                <a:cubicBezTo>
                  <a:pt x="17943" y="23603"/>
                  <a:pt x="18022" y="23497"/>
                  <a:pt x="18153" y="23471"/>
                </a:cubicBezTo>
                <a:close/>
                <a:moveTo>
                  <a:pt x="17887" y="22659"/>
                </a:moveTo>
                <a:cubicBezTo>
                  <a:pt x="17908" y="22659"/>
                  <a:pt x="17946" y="22685"/>
                  <a:pt x="17995" y="22735"/>
                </a:cubicBezTo>
                <a:cubicBezTo>
                  <a:pt x="18046" y="22786"/>
                  <a:pt x="18119" y="22815"/>
                  <a:pt x="18200" y="22815"/>
                </a:cubicBezTo>
                <a:cubicBezTo>
                  <a:pt x="18244" y="22815"/>
                  <a:pt x="18291" y="22806"/>
                  <a:pt x="18337" y="22787"/>
                </a:cubicBezTo>
                <a:cubicBezTo>
                  <a:pt x="18372" y="22773"/>
                  <a:pt x="18410" y="22767"/>
                  <a:pt x="18447" y="22767"/>
                </a:cubicBezTo>
                <a:cubicBezTo>
                  <a:pt x="18548" y="22767"/>
                  <a:pt x="18648" y="22815"/>
                  <a:pt x="18705" y="22892"/>
                </a:cubicBezTo>
                <a:cubicBezTo>
                  <a:pt x="18837" y="22971"/>
                  <a:pt x="18968" y="23050"/>
                  <a:pt x="19126" y="23103"/>
                </a:cubicBezTo>
                <a:cubicBezTo>
                  <a:pt x="19231" y="23103"/>
                  <a:pt x="19310" y="23208"/>
                  <a:pt x="19258" y="23313"/>
                </a:cubicBezTo>
                <a:cubicBezTo>
                  <a:pt x="19234" y="23409"/>
                  <a:pt x="19139" y="23456"/>
                  <a:pt x="19020" y="23456"/>
                </a:cubicBezTo>
                <a:cubicBezTo>
                  <a:pt x="18878" y="23456"/>
                  <a:pt x="18703" y="23389"/>
                  <a:pt x="18574" y="23261"/>
                </a:cubicBezTo>
                <a:cubicBezTo>
                  <a:pt x="18534" y="23231"/>
                  <a:pt x="18473" y="23216"/>
                  <a:pt x="18399" y="23216"/>
                </a:cubicBezTo>
                <a:cubicBezTo>
                  <a:pt x="18275" y="23216"/>
                  <a:pt x="18117" y="23257"/>
                  <a:pt x="17969" y="23340"/>
                </a:cubicBezTo>
                <a:cubicBezTo>
                  <a:pt x="17774" y="23437"/>
                  <a:pt x="17593" y="23491"/>
                  <a:pt x="17492" y="23491"/>
                </a:cubicBezTo>
                <a:cubicBezTo>
                  <a:pt x="17456" y="23491"/>
                  <a:pt x="17430" y="23485"/>
                  <a:pt x="17417" y="23471"/>
                </a:cubicBezTo>
                <a:cubicBezTo>
                  <a:pt x="17398" y="23452"/>
                  <a:pt x="17370" y="23444"/>
                  <a:pt x="17336" y="23444"/>
                </a:cubicBezTo>
                <a:cubicBezTo>
                  <a:pt x="17274" y="23444"/>
                  <a:pt x="17195" y="23473"/>
                  <a:pt x="17127" y="23524"/>
                </a:cubicBezTo>
                <a:cubicBezTo>
                  <a:pt x="17022" y="23629"/>
                  <a:pt x="17022" y="23708"/>
                  <a:pt x="17101" y="23734"/>
                </a:cubicBezTo>
                <a:cubicBezTo>
                  <a:pt x="17180" y="23734"/>
                  <a:pt x="17206" y="23839"/>
                  <a:pt x="17127" y="23971"/>
                </a:cubicBezTo>
                <a:cubicBezTo>
                  <a:pt x="17106" y="24013"/>
                  <a:pt x="17069" y="24038"/>
                  <a:pt x="17012" y="24038"/>
                </a:cubicBezTo>
                <a:cubicBezTo>
                  <a:pt x="16928" y="24038"/>
                  <a:pt x="16801" y="23981"/>
                  <a:pt x="16628" y="23839"/>
                </a:cubicBezTo>
                <a:cubicBezTo>
                  <a:pt x="16181" y="23497"/>
                  <a:pt x="16102" y="23234"/>
                  <a:pt x="16417" y="23155"/>
                </a:cubicBezTo>
                <a:cubicBezTo>
                  <a:pt x="16434" y="23152"/>
                  <a:pt x="16451" y="23150"/>
                  <a:pt x="16468" y="23150"/>
                </a:cubicBezTo>
                <a:cubicBezTo>
                  <a:pt x="16582" y="23150"/>
                  <a:pt x="16691" y="23225"/>
                  <a:pt x="16759" y="23340"/>
                </a:cubicBezTo>
                <a:cubicBezTo>
                  <a:pt x="16800" y="23422"/>
                  <a:pt x="16849" y="23461"/>
                  <a:pt x="16905" y="23461"/>
                </a:cubicBezTo>
                <a:cubicBezTo>
                  <a:pt x="16955" y="23461"/>
                  <a:pt x="17012" y="23429"/>
                  <a:pt x="17075" y="23366"/>
                </a:cubicBezTo>
                <a:cubicBezTo>
                  <a:pt x="17233" y="23234"/>
                  <a:pt x="17259" y="23103"/>
                  <a:pt x="17180" y="23050"/>
                </a:cubicBezTo>
                <a:cubicBezTo>
                  <a:pt x="17137" y="22985"/>
                  <a:pt x="17218" y="22938"/>
                  <a:pt x="17395" y="22938"/>
                </a:cubicBezTo>
                <a:cubicBezTo>
                  <a:pt x="17433" y="22938"/>
                  <a:pt x="17475" y="22940"/>
                  <a:pt x="17522" y="22945"/>
                </a:cubicBezTo>
                <a:cubicBezTo>
                  <a:pt x="17811" y="22945"/>
                  <a:pt x="17916" y="22892"/>
                  <a:pt x="17890" y="22761"/>
                </a:cubicBezTo>
                <a:cubicBezTo>
                  <a:pt x="17862" y="22691"/>
                  <a:pt x="17864" y="22659"/>
                  <a:pt x="17887" y="22659"/>
                </a:cubicBezTo>
                <a:close/>
                <a:moveTo>
                  <a:pt x="16233" y="24076"/>
                </a:moveTo>
                <a:cubicBezTo>
                  <a:pt x="16338" y="24076"/>
                  <a:pt x="16470" y="24102"/>
                  <a:pt x="16549" y="24181"/>
                </a:cubicBezTo>
                <a:cubicBezTo>
                  <a:pt x="16654" y="24260"/>
                  <a:pt x="16628" y="24339"/>
                  <a:pt x="16523" y="24365"/>
                </a:cubicBezTo>
                <a:cubicBezTo>
                  <a:pt x="16496" y="24372"/>
                  <a:pt x="16468" y="24375"/>
                  <a:pt x="16440" y="24375"/>
                </a:cubicBezTo>
                <a:cubicBezTo>
                  <a:pt x="16355" y="24375"/>
                  <a:pt x="16266" y="24345"/>
                  <a:pt x="16207" y="24286"/>
                </a:cubicBezTo>
                <a:cubicBezTo>
                  <a:pt x="16128" y="24207"/>
                  <a:pt x="16128" y="24129"/>
                  <a:pt x="16233" y="24102"/>
                </a:cubicBezTo>
                <a:lnTo>
                  <a:pt x="16233" y="24076"/>
                </a:lnTo>
                <a:close/>
                <a:moveTo>
                  <a:pt x="11873" y="18229"/>
                </a:moveTo>
                <a:cubicBezTo>
                  <a:pt x="12022" y="18229"/>
                  <a:pt x="12138" y="18330"/>
                  <a:pt x="12183" y="18527"/>
                </a:cubicBezTo>
                <a:cubicBezTo>
                  <a:pt x="12217" y="18697"/>
                  <a:pt x="12229" y="18768"/>
                  <a:pt x="12169" y="18768"/>
                </a:cubicBezTo>
                <a:cubicBezTo>
                  <a:pt x="12136" y="18768"/>
                  <a:pt x="12082" y="18748"/>
                  <a:pt x="11999" y="18711"/>
                </a:cubicBezTo>
                <a:cubicBezTo>
                  <a:pt x="11953" y="18698"/>
                  <a:pt x="11912" y="18691"/>
                  <a:pt x="11875" y="18691"/>
                </a:cubicBezTo>
                <a:cubicBezTo>
                  <a:pt x="11765" y="18691"/>
                  <a:pt x="11696" y="18750"/>
                  <a:pt x="11657" y="18869"/>
                </a:cubicBezTo>
                <a:cubicBezTo>
                  <a:pt x="11578" y="19026"/>
                  <a:pt x="11473" y="19158"/>
                  <a:pt x="11315" y="19263"/>
                </a:cubicBezTo>
                <a:cubicBezTo>
                  <a:pt x="11207" y="19325"/>
                  <a:pt x="11163" y="19350"/>
                  <a:pt x="11186" y="19350"/>
                </a:cubicBezTo>
                <a:cubicBezTo>
                  <a:pt x="11203" y="19350"/>
                  <a:pt x="11254" y="19337"/>
                  <a:pt x="11341" y="19316"/>
                </a:cubicBezTo>
                <a:cubicBezTo>
                  <a:pt x="11526" y="19263"/>
                  <a:pt x="11657" y="19158"/>
                  <a:pt x="11762" y="19026"/>
                </a:cubicBezTo>
                <a:cubicBezTo>
                  <a:pt x="11827" y="18913"/>
                  <a:pt x="11892" y="18860"/>
                  <a:pt x="11962" y="18860"/>
                </a:cubicBezTo>
                <a:cubicBezTo>
                  <a:pt x="12007" y="18860"/>
                  <a:pt x="12053" y="18881"/>
                  <a:pt x="12104" y="18921"/>
                </a:cubicBezTo>
                <a:cubicBezTo>
                  <a:pt x="12209" y="19000"/>
                  <a:pt x="12157" y="19132"/>
                  <a:pt x="11973" y="19237"/>
                </a:cubicBezTo>
                <a:cubicBezTo>
                  <a:pt x="11604" y="19447"/>
                  <a:pt x="11841" y="20131"/>
                  <a:pt x="12262" y="20184"/>
                </a:cubicBezTo>
                <a:cubicBezTo>
                  <a:pt x="12345" y="20200"/>
                  <a:pt x="12402" y="20209"/>
                  <a:pt x="12433" y="20209"/>
                </a:cubicBezTo>
                <a:cubicBezTo>
                  <a:pt x="12501" y="20209"/>
                  <a:pt x="12450" y="20168"/>
                  <a:pt x="12288" y="20078"/>
                </a:cubicBezTo>
                <a:cubicBezTo>
                  <a:pt x="12104" y="19973"/>
                  <a:pt x="12025" y="19763"/>
                  <a:pt x="12130" y="19605"/>
                </a:cubicBezTo>
                <a:cubicBezTo>
                  <a:pt x="12178" y="19440"/>
                  <a:pt x="12246" y="19338"/>
                  <a:pt x="12298" y="19338"/>
                </a:cubicBezTo>
                <a:cubicBezTo>
                  <a:pt x="12303" y="19338"/>
                  <a:pt x="12309" y="19339"/>
                  <a:pt x="12315" y="19342"/>
                </a:cubicBezTo>
                <a:cubicBezTo>
                  <a:pt x="12317" y="19345"/>
                  <a:pt x="12320" y="19346"/>
                  <a:pt x="12324" y="19346"/>
                </a:cubicBezTo>
                <a:cubicBezTo>
                  <a:pt x="12357" y="19346"/>
                  <a:pt x="12425" y="19247"/>
                  <a:pt x="12472" y="19105"/>
                </a:cubicBezTo>
                <a:cubicBezTo>
                  <a:pt x="12528" y="18976"/>
                  <a:pt x="12593" y="18915"/>
                  <a:pt x="12660" y="18915"/>
                </a:cubicBezTo>
                <a:cubicBezTo>
                  <a:pt x="12783" y="18915"/>
                  <a:pt x="12913" y="19124"/>
                  <a:pt x="12998" y="19500"/>
                </a:cubicBezTo>
                <a:cubicBezTo>
                  <a:pt x="13064" y="19712"/>
                  <a:pt x="13078" y="19803"/>
                  <a:pt x="13036" y="19803"/>
                </a:cubicBezTo>
                <a:cubicBezTo>
                  <a:pt x="13010" y="19803"/>
                  <a:pt x="12963" y="19770"/>
                  <a:pt x="12893" y="19710"/>
                </a:cubicBezTo>
                <a:cubicBezTo>
                  <a:pt x="12825" y="19642"/>
                  <a:pt x="12782" y="19609"/>
                  <a:pt x="12756" y="19609"/>
                </a:cubicBezTo>
                <a:cubicBezTo>
                  <a:pt x="12722" y="19609"/>
                  <a:pt x="12720" y="19669"/>
                  <a:pt x="12735" y="19789"/>
                </a:cubicBezTo>
                <a:cubicBezTo>
                  <a:pt x="12788" y="19947"/>
                  <a:pt x="12867" y="20105"/>
                  <a:pt x="12998" y="20262"/>
                </a:cubicBezTo>
                <a:cubicBezTo>
                  <a:pt x="13156" y="20420"/>
                  <a:pt x="13130" y="20525"/>
                  <a:pt x="12919" y="20710"/>
                </a:cubicBezTo>
                <a:cubicBezTo>
                  <a:pt x="12820" y="20793"/>
                  <a:pt x="12720" y="20844"/>
                  <a:pt x="12653" y="20844"/>
                </a:cubicBezTo>
                <a:cubicBezTo>
                  <a:pt x="12615" y="20844"/>
                  <a:pt x="12587" y="20827"/>
                  <a:pt x="12578" y="20788"/>
                </a:cubicBezTo>
                <a:cubicBezTo>
                  <a:pt x="12564" y="20749"/>
                  <a:pt x="12525" y="20729"/>
                  <a:pt x="12479" y="20729"/>
                </a:cubicBezTo>
                <a:cubicBezTo>
                  <a:pt x="12433" y="20729"/>
                  <a:pt x="12380" y="20749"/>
                  <a:pt x="12341" y="20788"/>
                </a:cubicBezTo>
                <a:cubicBezTo>
                  <a:pt x="12262" y="20894"/>
                  <a:pt x="12262" y="20999"/>
                  <a:pt x="12446" y="21078"/>
                </a:cubicBezTo>
                <a:cubicBezTo>
                  <a:pt x="12683" y="21209"/>
                  <a:pt x="12683" y="21236"/>
                  <a:pt x="12367" y="21288"/>
                </a:cubicBezTo>
                <a:cubicBezTo>
                  <a:pt x="12157" y="21314"/>
                  <a:pt x="12052" y="21393"/>
                  <a:pt x="12025" y="21551"/>
                </a:cubicBezTo>
                <a:cubicBezTo>
                  <a:pt x="12003" y="21733"/>
                  <a:pt x="12469" y="22051"/>
                  <a:pt x="12699" y="22051"/>
                </a:cubicBezTo>
                <a:cubicBezTo>
                  <a:pt x="12735" y="22051"/>
                  <a:pt x="12766" y="22043"/>
                  <a:pt x="12788" y="22025"/>
                </a:cubicBezTo>
                <a:cubicBezTo>
                  <a:pt x="12814" y="21998"/>
                  <a:pt x="12844" y="21987"/>
                  <a:pt x="12877" y="21987"/>
                </a:cubicBezTo>
                <a:cubicBezTo>
                  <a:pt x="13041" y="21987"/>
                  <a:pt x="13261" y="22287"/>
                  <a:pt x="13261" y="22551"/>
                </a:cubicBezTo>
                <a:cubicBezTo>
                  <a:pt x="13261" y="22708"/>
                  <a:pt x="13288" y="22866"/>
                  <a:pt x="13367" y="22892"/>
                </a:cubicBezTo>
                <a:cubicBezTo>
                  <a:pt x="13472" y="22971"/>
                  <a:pt x="13524" y="23077"/>
                  <a:pt x="13524" y="23208"/>
                </a:cubicBezTo>
                <a:cubicBezTo>
                  <a:pt x="13545" y="23376"/>
                  <a:pt x="13486" y="23452"/>
                  <a:pt x="13391" y="23452"/>
                </a:cubicBezTo>
                <a:cubicBezTo>
                  <a:pt x="13249" y="23452"/>
                  <a:pt x="13025" y="23282"/>
                  <a:pt x="12867" y="22998"/>
                </a:cubicBezTo>
                <a:cubicBezTo>
                  <a:pt x="12769" y="22803"/>
                  <a:pt x="12627" y="22653"/>
                  <a:pt x="12543" y="22653"/>
                </a:cubicBezTo>
                <a:cubicBezTo>
                  <a:pt x="12537" y="22653"/>
                  <a:pt x="12531" y="22654"/>
                  <a:pt x="12525" y="22656"/>
                </a:cubicBezTo>
                <a:cubicBezTo>
                  <a:pt x="12367" y="22656"/>
                  <a:pt x="12209" y="22629"/>
                  <a:pt x="12078" y="22551"/>
                </a:cubicBezTo>
                <a:cubicBezTo>
                  <a:pt x="11841" y="22445"/>
                  <a:pt x="11815" y="22366"/>
                  <a:pt x="11946" y="22235"/>
                </a:cubicBezTo>
                <a:cubicBezTo>
                  <a:pt x="12078" y="22103"/>
                  <a:pt x="12052" y="22025"/>
                  <a:pt x="11894" y="21972"/>
                </a:cubicBezTo>
                <a:cubicBezTo>
                  <a:pt x="11850" y="21957"/>
                  <a:pt x="11814" y="21951"/>
                  <a:pt x="11785" y="21951"/>
                </a:cubicBezTo>
                <a:cubicBezTo>
                  <a:pt x="11711" y="21951"/>
                  <a:pt x="11683" y="21994"/>
                  <a:pt x="11683" y="22051"/>
                </a:cubicBezTo>
                <a:cubicBezTo>
                  <a:pt x="11657" y="22182"/>
                  <a:pt x="11604" y="22314"/>
                  <a:pt x="11526" y="22419"/>
                </a:cubicBezTo>
                <a:cubicBezTo>
                  <a:pt x="11452" y="22505"/>
                  <a:pt x="11402" y="22545"/>
                  <a:pt x="11358" y="22545"/>
                </a:cubicBezTo>
                <a:cubicBezTo>
                  <a:pt x="11307" y="22545"/>
                  <a:pt x="11266" y="22491"/>
                  <a:pt x="11210" y="22393"/>
                </a:cubicBezTo>
                <a:cubicBezTo>
                  <a:pt x="11163" y="22275"/>
                  <a:pt x="11031" y="22178"/>
                  <a:pt x="10948" y="22178"/>
                </a:cubicBezTo>
                <a:cubicBezTo>
                  <a:pt x="10938" y="22178"/>
                  <a:pt x="10929" y="22180"/>
                  <a:pt x="10921" y="22182"/>
                </a:cubicBezTo>
                <a:cubicBezTo>
                  <a:pt x="10815" y="22209"/>
                  <a:pt x="10842" y="22340"/>
                  <a:pt x="11026" y="22498"/>
                </a:cubicBezTo>
                <a:cubicBezTo>
                  <a:pt x="11172" y="22644"/>
                  <a:pt x="11302" y="22724"/>
                  <a:pt x="11376" y="22724"/>
                </a:cubicBezTo>
                <a:cubicBezTo>
                  <a:pt x="11394" y="22724"/>
                  <a:pt x="11410" y="22719"/>
                  <a:pt x="11420" y="22708"/>
                </a:cubicBezTo>
                <a:cubicBezTo>
                  <a:pt x="11443" y="22686"/>
                  <a:pt x="11465" y="22676"/>
                  <a:pt x="11487" y="22676"/>
                </a:cubicBezTo>
                <a:cubicBezTo>
                  <a:pt x="11542" y="22676"/>
                  <a:pt x="11593" y="22738"/>
                  <a:pt x="11631" y="22814"/>
                </a:cubicBezTo>
                <a:cubicBezTo>
                  <a:pt x="11663" y="22877"/>
                  <a:pt x="11704" y="22912"/>
                  <a:pt x="11749" y="22912"/>
                </a:cubicBezTo>
                <a:cubicBezTo>
                  <a:pt x="11779" y="22912"/>
                  <a:pt x="11810" y="22897"/>
                  <a:pt x="11841" y="22866"/>
                </a:cubicBezTo>
                <a:cubicBezTo>
                  <a:pt x="11874" y="22822"/>
                  <a:pt x="11930" y="22801"/>
                  <a:pt x="12001" y="22801"/>
                </a:cubicBezTo>
                <a:cubicBezTo>
                  <a:pt x="12100" y="22801"/>
                  <a:pt x="12229" y="22842"/>
                  <a:pt x="12367" y="22919"/>
                </a:cubicBezTo>
                <a:cubicBezTo>
                  <a:pt x="12604" y="23050"/>
                  <a:pt x="12683" y="23182"/>
                  <a:pt x="12604" y="23208"/>
                </a:cubicBezTo>
                <a:cubicBezTo>
                  <a:pt x="12551" y="23208"/>
                  <a:pt x="12525" y="23340"/>
                  <a:pt x="12578" y="23445"/>
                </a:cubicBezTo>
                <a:cubicBezTo>
                  <a:pt x="12607" y="23494"/>
                  <a:pt x="12611" y="23518"/>
                  <a:pt x="12592" y="23518"/>
                </a:cubicBezTo>
                <a:cubicBezTo>
                  <a:pt x="12562" y="23518"/>
                  <a:pt x="12472" y="23454"/>
                  <a:pt x="12341" y="23340"/>
                </a:cubicBezTo>
                <a:cubicBezTo>
                  <a:pt x="12196" y="23212"/>
                  <a:pt x="12050" y="23123"/>
                  <a:pt x="11940" y="23123"/>
                </a:cubicBezTo>
                <a:cubicBezTo>
                  <a:pt x="11890" y="23123"/>
                  <a:pt x="11847" y="23141"/>
                  <a:pt x="11815" y="23182"/>
                </a:cubicBezTo>
                <a:cubicBezTo>
                  <a:pt x="11683" y="23287"/>
                  <a:pt x="11683" y="23392"/>
                  <a:pt x="11736" y="23445"/>
                </a:cubicBezTo>
                <a:cubicBezTo>
                  <a:pt x="11841" y="23708"/>
                  <a:pt x="11841" y="24050"/>
                  <a:pt x="11736" y="24339"/>
                </a:cubicBezTo>
                <a:cubicBezTo>
                  <a:pt x="11670" y="24352"/>
                  <a:pt x="11598" y="24359"/>
                  <a:pt x="11526" y="24359"/>
                </a:cubicBezTo>
                <a:cubicBezTo>
                  <a:pt x="11453" y="24359"/>
                  <a:pt x="11381" y="24352"/>
                  <a:pt x="11315" y="24339"/>
                </a:cubicBezTo>
                <a:cubicBezTo>
                  <a:pt x="11078" y="24260"/>
                  <a:pt x="11052" y="24234"/>
                  <a:pt x="11236" y="24155"/>
                </a:cubicBezTo>
                <a:cubicBezTo>
                  <a:pt x="11657" y="23944"/>
                  <a:pt x="11631" y="23524"/>
                  <a:pt x="11210" y="23418"/>
                </a:cubicBezTo>
                <a:cubicBezTo>
                  <a:pt x="11084" y="23381"/>
                  <a:pt x="10948" y="23365"/>
                  <a:pt x="10817" y="23365"/>
                </a:cubicBezTo>
                <a:cubicBezTo>
                  <a:pt x="10483" y="23365"/>
                  <a:pt x="10184" y="23470"/>
                  <a:pt x="10184" y="23603"/>
                </a:cubicBezTo>
                <a:cubicBezTo>
                  <a:pt x="10184" y="23655"/>
                  <a:pt x="10342" y="23866"/>
                  <a:pt x="10526" y="24050"/>
                </a:cubicBezTo>
                <a:cubicBezTo>
                  <a:pt x="10815" y="24313"/>
                  <a:pt x="10842" y="24365"/>
                  <a:pt x="10605" y="24392"/>
                </a:cubicBezTo>
                <a:cubicBezTo>
                  <a:pt x="10598" y="24392"/>
                  <a:pt x="10591" y="24392"/>
                  <a:pt x="10583" y="24392"/>
                </a:cubicBezTo>
                <a:cubicBezTo>
                  <a:pt x="10222" y="24392"/>
                  <a:pt x="9847" y="23754"/>
                  <a:pt x="10079" y="23445"/>
                </a:cubicBezTo>
                <a:cubicBezTo>
                  <a:pt x="10158" y="23340"/>
                  <a:pt x="10263" y="23261"/>
                  <a:pt x="10395" y="23261"/>
                </a:cubicBezTo>
                <a:cubicBezTo>
                  <a:pt x="10500" y="23261"/>
                  <a:pt x="10631" y="23155"/>
                  <a:pt x="10710" y="23024"/>
                </a:cubicBezTo>
                <a:cubicBezTo>
                  <a:pt x="10815" y="22840"/>
                  <a:pt x="10789" y="22787"/>
                  <a:pt x="10579" y="22761"/>
                </a:cubicBezTo>
                <a:cubicBezTo>
                  <a:pt x="10543" y="22756"/>
                  <a:pt x="10511" y="22754"/>
                  <a:pt x="10484" y="22754"/>
                </a:cubicBezTo>
                <a:cubicBezTo>
                  <a:pt x="10353" y="22754"/>
                  <a:pt x="10325" y="22805"/>
                  <a:pt x="10368" y="22892"/>
                </a:cubicBezTo>
                <a:cubicBezTo>
                  <a:pt x="10395" y="22998"/>
                  <a:pt x="10289" y="23129"/>
                  <a:pt x="9895" y="23340"/>
                </a:cubicBezTo>
                <a:cubicBezTo>
                  <a:pt x="9632" y="23497"/>
                  <a:pt x="9395" y="23681"/>
                  <a:pt x="9158" y="23866"/>
                </a:cubicBezTo>
                <a:cubicBezTo>
                  <a:pt x="9082" y="23942"/>
                  <a:pt x="9032" y="23983"/>
                  <a:pt x="9014" y="23983"/>
                </a:cubicBezTo>
                <a:cubicBezTo>
                  <a:pt x="9001" y="23983"/>
                  <a:pt x="9005" y="23962"/>
                  <a:pt x="9027" y="23918"/>
                </a:cubicBezTo>
                <a:cubicBezTo>
                  <a:pt x="9083" y="23763"/>
                  <a:pt x="9019" y="23684"/>
                  <a:pt x="8907" y="23684"/>
                </a:cubicBezTo>
                <a:cubicBezTo>
                  <a:pt x="8809" y="23684"/>
                  <a:pt x="8676" y="23743"/>
                  <a:pt x="8554" y="23866"/>
                </a:cubicBezTo>
                <a:lnTo>
                  <a:pt x="8554" y="23892"/>
                </a:lnTo>
                <a:cubicBezTo>
                  <a:pt x="8422" y="23997"/>
                  <a:pt x="8369" y="24102"/>
                  <a:pt x="8475" y="24129"/>
                </a:cubicBezTo>
                <a:cubicBezTo>
                  <a:pt x="8554" y="24129"/>
                  <a:pt x="8580" y="24234"/>
                  <a:pt x="8501" y="24365"/>
                </a:cubicBezTo>
                <a:cubicBezTo>
                  <a:pt x="8473" y="24431"/>
                  <a:pt x="8444" y="24467"/>
                  <a:pt x="8405" y="24467"/>
                </a:cubicBezTo>
                <a:cubicBezTo>
                  <a:pt x="8335" y="24467"/>
                  <a:pt x="8230" y="24355"/>
                  <a:pt x="8028" y="24102"/>
                </a:cubicBezTo>
                <a:cubicBezTo>
                  <a:pt x="7832" y="23834"/>
                  <a:pt x="7615" y="23679"/>
                  <a:pt x="7500" y="23679"/>
                </a:cubicBezTo>
                <a:cubicBezTo>
                  <a:pt x="7491" y="23679"/>
                  <a:pt x="7483" y="23680"/>
                  <a:pt x="7475" y="23681"/>
                </a:cubicBezTo>
                <a:cubicBezTo>
                  <a:pt x="7436" y="23695"/>
                  <a:pt x="7396" y="23701"/>
                  <a:pt x="7357" y="23701"/>
                </a:cubicBezTo>
                <a:cubicBezTo>
                  <a:pt x="7317" y="23701"/>
                  <a:pt x="7278" y="23695"/>
                  <a:pt x="7239" y="23681"/>
                </a:cubicBezTo>
                <a:cubicBezTo>
                  <a:pt x="7212" y="23655"/>
                  <a:pt x="7239" y="23603"/>
                  <a:pt x="7344" y="23576"/>
                </a:cubicBezTo>
                <a:cubicBezTo>
                  <a:pt x="7449" y="23550"/>
                  <a:pt x="7475" y="23445"/>
                  <a:pt x="7449" y="23366"/>
                </a:cubicBezTo>
                <a:cubicBezTo>
                  <a:pt x="7405" y="23256"/>
                  <a:pt x="7434" y="23201"/>
                  <a:pt x="7552" y="23201"/>
                </a:cubicBezTo>
                <a:cubicBezTo>
                  <a:pt x="7575" y="23201"/>
                  <a:pt x="7602" y="23204"/>
                  <a:pt x="7633" y="23208"/>
                </a:cubicBezTo>
                <a:cubicBezTo>
                  <a:pt x="7870" y="23182"/>
                  <a:pt x="8106" y="23050"/>
                  <a:pt x="8291" y="22892"/>
                </a:cubicBezTo>
                <a:cubicBezTo>
                  <a:pt x="8478" y="22718"/>
                  <a:pt x="8584" y="22633"/>
                  <a:pt x="8677" y="22633"/>
                </a:cubicBezTo>
                <a:cubicBezTo>
                  <a:pt x="8767" y="22633"/>
                  <a:pt x="8846" y="22711"/>
                  <a:pt x="8974" y="22866"/>
                </a:cubicBezTo>
                <a:cubicBezTo>
                  <a:pt x="9140" y="23031"/>
                  <a:pt x="9284" y="23133"/>
                  <a:pt x="9350" y="23133"/>
                </a:cubicBezTo>
                <a:cubicBezTo>
                  <a:pt x="9357" y="23133"/>
                  <a:pt x="9364" y="23132"/>
                  <a:pt x="9369" y="23129"/>
                </a:cubicBezTo>
                <a:lnTo>
                  <a:pt x="9685" y="22919"/>
                </a:lnTo>
                <a:cubicBezTo>
                  <a:pt x="9816" y="22814"/>
                  <a:pt x="9895" y="22708"/>
                  <a:pt x="9842" y="22656"/>
                </a:cubicBezTo>
                <a:cubicBezTo>
                  <a:pt x="9790" y="22603"/>
                  <a:pt x="9842" y="22524"/>
                  <a:pt x="9948" y="22445"/>
                </a:cubicBezTo>
                <a:cubicBezTo>
                  <a:pt x="10079" y="22419"/>
                  <a:pt x="10158" y="22288"/>
                  <a:pt x="10158" y="22182"/>
                </a:cubicBezTo>
                <a:cubicBezTo>
                  <a:pt x="10136" y="22073"/>
                  <a:pt x="10169" y="22018"/>
                  <a:pt x="10287" y="22018"/>
                </a:cubicBezTo>
                <a:cubicBezTo>
                  <a:pt x="10311" y="22018"/>
                  <a:pt x="10338" y="22020"/>
                  <a:pt x="10368" y="22025"/>
                </a:cubicBezTo>
                <a:cubicBezTo>
                  <a:pt x="10404" y="22030"/>
                  <a:pt x="10433" y="22034"/>
                  <a:pt x="10454" y="22034"/>
                </a:cubicBezTo>
                <a:cubicBezTo>
                  <a:pt x="10530" y="22034"/>
                  <a:pt x="10523" y="21995"/>
                  <a:pt x="10421" y="21893"/>
                </a:cubicBezTo>
                <a:cubicBezTo>
                  <a:pt x="10350" y="21834"/>
                  <a:pt x="10295" y="21807"/>
                  <a:pt x="10248" y="21807"/>
                </a:cubicBezTo>
                <a:cubicBezTo>
                  <a:pt x="10192" y="21807"/>
                  <a:pt x="10149" y="21847"/>
                  <a:pt x="10105" y="21919"/>
                </a:cubicBezTo>
                <a:cubicBezTo>
                  <a:pt x="10042" y="22057"/>
                  <a:pt x="9957" y="22118"/>
                  <a:pt x="9881" y="22118"/>
                </a:cubicBezTo>
                <a:cubicBezTo>
                  <a:pt x="9766" y="22118"/>
                  <a:pt x="9669" y="21982"/>
                  <a:pt x="9685" y="21762"/>
                </a:cubicBezTo>
                <a:cubicBezTo>
                  <a:pt x="9706" y="21525"/>
                  <a:pt x="9692" y="21464"/>
                  <a:pt x="9529" y="21464"/>
                </a:cubicBezTo>
                <a:cubicBezTo>
                  <a:pt x="9492" y="21464"/>
                  <a:pt x="9448" y="21467"/>
                  <a:pt x="9395" y="21472"/>
                </a:cubicBezTo>
                <a:cubicBezTo>
                  <a:pt x="9053" y="21472"/>
                  <a:pt x="8738" y="21262"/>
                  <a:pt x="8922" y="21104"/>
                </a:cubicBezTo>
                <a:cubicBezTo>
                  <a:pt x="8945" y="21080"/>
                  <a:pt x="8996" y="21067"/>
                  <a:pt x="9058" y="21067"/>
                </a:cubicBezTo>
                <a:cubicBezTo>
                  <a:pt x="9135" y="21067"/>
                  <a:pt x="9229" y="21087"/>
                  <a:pt x="9316" y="21130"/>
                </a:cubicBezTo>
                <a:cubicBezTo>
                  <a:pt x="9516" y="21238"/>
                  <a:pt x="9805" y="21291"/>
                  <a:pt x="10042" y="21291"/>
                </a:cubicBezTo>
                <a:cubicBezTo>
                  <a:pt x="10212" y="21291"/>
                  <a:pt x="10355" y="21264"/>
                  <a:pt x="10421" y="21209"/>
                </a:cubicBezTo>
                <a:cubicBezTo>
                  <a:pt x="10447" y="21157"/>
                  <a:pt x="10342" y="20999"/>
                  <a:pt x="10158" y="20867"/>
                </a:cubicBezTo>
                <a:cubicBezTo>
                  <a:pt x="9869" y="20683"/>
                  <a:pt x="9842" y="20578"/>
                  <a:pt x="10026" y="20499"/>
                </a:cubicBezTo>
                <a:cubicBezTo>
                  <a:pt x="10184" y="20420"/>
                  <a:pt x="10211" y="20368"/>
                  <a:pt x="10158" y="20341"/>
                </a:cubicBezTo>
                <a:cubicBezTo>
                  <a:pt x="10105" y="20289"/>
                  <a:pt x="10211" y="20157"/>
                  <a:pt x="10342" y="20026"/>
                </a:cubicBezTo>
                <a:cubicBezTo>
                  <a:pt x="10500" y="19894"/>
                  <a:pt x="10552" y="19736"/>
                  <a:pt x="10447" y="19631"/>
                </a:cubicBezTo>
                <a:cubicBezTo>
                  <a:pt x="10316" y="19526"/>
                  <a:pt x="10342" y="19447"/>
                  <a:pt x="10710" y="19237"/>
                </a:cubicBezTo>
                <a:cubicBezTo>
                  <a:pt x="11161" y="18989"/>
                  <a:pt x="11380" y="18799"/>
                  <a:pt x="11268" y="18799"/>
                </a:cubicBezTo>
                <a:cubicBezTo>
                  <a:pt x="11249" y="18799"/>
                  <a:pt x="11221" y="18805"/>
                  <a:pt x="11184" y="18816"/>
                </a:cubicBezTo>
                <a:cubicBezTo>
                  <a:pt x="11026" y="18816"/>
                  <a:pt x="10868" y="18790"/>
                  <a:pt x="10710" y="18737"/>
                </a:cubicBezTo>
                <a:cubicBezTo>
                  <a:pt x="10447" y="18632"/>
                  <a:pt x="10447" y="18632"/>
                  <a:pt x="10868" y="18579"/>
                </a:cubicBezTo>
                <a:cubicBezTo>
                  <a:pt x="11078" y="18579"/>
                  <a:pt x="11315" y="18500"/>
                  <a:pt x="11499" y="18395"/>
                </a:cubicBezTo>
                <a:cubicBezTo>
                  <a:pt x="11633" y="18284"/>
                  <a:pt x="11762" y="18229"/>
                  <a:pt x="11873" y="18229"/>
                </a:cubicBezTo>
                <a:close/>
                <a:moveTo>
                  <a:pt x="17855" y="24225"/>
                </a:moveTo>
                <a:cubicBezTo>
                  <a:pt x="17884" y="24225"/>
                  <a:pt x="17922" y="24228"/>
                  <a:pt x="17969" y="24234"/>
                </a:cubicBezTo>
                <a:cubicBezTo>
                  <a:pt x="18311" y="24286"/>
                  <a:pt x="18442" y="24418"/>
                  <a:pt x="18232" y="24470"/>
                </a:cubicBezTo>
                <a:cubicBezTo>
                  <a:pt x="18209" y="24475"/>
                  <a:pt x="18185" y="24477"/>
                  <a:pt x="18162" y="24477"/>
                </a:cubicBezTo>
                <a:cubicBezTo>
                  <a:pt x="18056" y="24477"/>
                  <a:pt x="17955" y="24430"/>
                  <a:pt x="17890" y="24365"/>
                </a:cubicBezTo>
                <a:cubicBezTo>
                  <a:pt x="17768" y="24263"/>
                  <a:pt x="17756" y="24225"/>
                  <a:pt x="17855" y="24225"/>
                </a:cubicBezTo>
                <a:close/>
                <a:moveTo>
                  <a:pt x="20359" y="24227"/>
                </a:moveTo>
                <a:cubicBezTo>
                  <a:pt x="20421" y="24227"/>
                  <a:pt x="20481" y="24247"/>
                  <a:pt x="20520" y="24286"/>
                </a:cubicBezTo>
                <a:cubicBezTo>
                  <a:pt x="20714" y="24480"/>
                  <a:pt x="20643" y="24656"/>
                  <a:pt x="20453" y="24656"/>
                </a:cubicBezTo>
                <a:cubicBezTo>
                  <a:pt x="20411" y="24656"/>
                  <a:pt x="20362" y="24647"/>
                  <a:pt x="20310" y="24628"/>
                </a:cubicBezTo>
                <a:cubicBezTo>
                  <a:pt x="20020" y="24523"/>
                  <a:pt x="19994" y="24470"/>
                  <a:pt x="20178" y="24286"/>
                </a:cubicBezTo>
                <a:cubicBezTo>
                  <a:pt x="20231" y="24247"/>
                  <a:pt x="20297" y="24227"/>
                  <a:pt x="20359" y="24227"/>
                </a:cubicBezTo>
                <a:close/>
                <a:moveTo>
                  <a:pt x="23849" y="24075"/>
                </a:moveTo>
                <a:cubicBezTo>
                  <a:pt x="23880" y="24075"/>
                  <a:pt x="23911" y="24084"/>
                  <a:pt x="23939" y="24102"/>
                </a:cubicBezTo>
                <a:cubicBezTo>
                  <a:pt x="23992" y="24155"/>
                  <a:pt x="23887" y="24339"/>
                  <a:pt x="23702" y="24497"/>
                </a:cubicBezTo>
                <a:lnTo>
                  <a:pt x="23729" y="24497"/>
                </a:lnTo>
                <a:cubicBezTo>
                  <a:pt x="23586" y="24625"/>
                  <a:pt x="23513" y="24692"/>
                  <a:pt x="23484" y="24692"/>
                </a:cubicBezTo>
                <a:cubicBezTo>
                  <a:pt x="23460" y="24692"/>
                  <a:pt x="23468" y="24645"/>
                  <a:pt x="23492" y="24549"/>
                </a:cubicBezTo>
                <a:cubicBezTo>
                  <a:pt x="23518" y="24392"/>
                  <a:pt x="23597" y="24260"/>
                  <a:pt x="23702" y="24155"/>
                </a:cubicBezTo>
                <a:cubicBezTo>
                  <a:pt x="23736" y="24104"/>
                  <a:pt x="23792" y="24075"/>
                  <a:pt x="23849" y="24075"/>
                </a:cubicBezTo>
                <a:close/>
                <a:moveTo>
                  <a:pt x="12251" y="24490"/>
                </a:moveTo>
                <a:cubicBezTo>
                  <a:pt x="12298" y="24490"/>
                  <a:pt x="12345" y="24492"/>
                  <a:pt x="12393" y="24497"/>
                </a:cubicBezTo>
                <a:cubicBezTo>
                  <a:pt x="12472" y="24602"/>
                  <a:pt x="12209" y="24786"/>
                  <a:pt x="11894" y="24812"/>
                </a:cubicBezTo>
                <a:lnTo>
                  <a:pt x="11920" y="24839"/>
                </a:lnTo>
                <a:cubicBezTo>
                  <a:pt x="11887" y="24841"/>
                  <a:pt x="11855" y="24843"/>
                  <a:pt x="11825" y="24843"/>
                </a:cubicBezTo>
                <a:cubicBezTo>
                  <a:pt x="11569" y="24843"/>
                  <a:pt x="11437" y="24749"/>
                  <a:pt x="11578" y="24655"/>
                </a:cubicBezTo>
                <a:cubicBezTo>
                  <a:pt x="11797" y="24545"/>
                  <a:pt x="12016" y="24490"/>
                  <a:pt x="12251" y="24490"/>
                </a:cubicBezTo>
                <a:close/>
                <a:moveTo>
                  <a:pt x="21704" y="24280"/>
                </a:moveTo>
                <a:cubicBezTo>
                  <a:pt x="21721" y="24280"/>
                  <a:pt x="21738" y="24282"/>
                  <a:pt x="21756" y="24286"/>
                </a:cubicBezTo>
                <a:cubicBezTo>
                  <a:pt x="21835" y="24286"/>
                  <a:pt x="21861" y="24365"/>
                  <a:pt x="21809" y="24418"/>
                </a:cubicBezTo>
                <a:cubicBezTo>
                  <a:pt x="21730" y="24470"/>
                  <a:pt x="21783" y="24576"/>
                  <a:pt x="21888" y="24602"/>
                </a:cubicBezTo>
                <a:cubicBezTo>
                  <a:pt x="22019" y="24655"/>
                  <a:pt x="22046" y="24733"/>
                  <a:pt x="21967" y="24812"/>
                </a:cubicBezTo>
                <a:lnTo>
                  <a:pt x="21993" y="24812"/>
                </a:lnTo>
                <a:cubicBezTo>
                  <a:pt x="21965" y="24840"/>
                  <a:pt x="21930" y="24853"/>
                  <a:pt x="21892" y="24853"/>
                </a:cubicBezTo>
                <a:cubicBezTo>
                  <a:pt x="21717" y="24853"/>
                  <a:pt x="21476" y="24591"/>
                  <a:pt x="21520" y="24418"/>
                </a:cubicBezTo>
                <a:cubicBezTo>
                  <a:pt x="21563" y="24331"/>
                  <a:pt x="21625" y="24280"/>
                  <a:pt x="21704" y="24280"/>
                </a:cubicBezTo>
                <a:close/>
                <a:moveTo>
                  <a:pt x="15930" y="24452"/>
                </a:moveTo>
                <a:cubicBezTo>
                  <a:pt x="15956" y="24452"/>
                  <a:pt x="15986" y="24458"/>
                  <a:pt x="16023" y="24470"/>
                </a:cubicBezTo>
                <a:cubicBezTo>
                  <a:pt x="16128" y="24523"/>
                  <a:pt x="16207" y="24655"/>
                  <a:pt x="16181" y="24760"/>
                </a:cubicBezTo>
                <a:cubicBezTo>
                  <a:pt x="16181" y="24873"/>
                  <a:pt x="16191" y="24926"/>
                  <a:pt x="16223" y="24926"/>
                </a:cubicBezTo>
                <a:cubicBezTo>
                  <a:pt x="16243" y="24926"/>
                  <a:pt x="16272" y="24905"/>
                  <a:pt x="16312" y="24865"/>
                </a:cubicBezTo>
                <a:cubicBezTo>
                  <a:pt x="16444" y="24760"/>
                  <a:pt x="16601" y="24707"/>
                  <a:pt x="16786" y="24707"/>
                </a:cubicBezTo>
                <a:cubicBezTo>
                  <a:pt x="16848" y="24701"/>
                  <a:pt x="16898" y="24698"/>
                  <a:pt x="16936" y="24698"/>
                </a:cubicBezTo>
                <a:cubicBezTo>
                  <a:pt x="17076" y="24698"/>
                  <a:pt x="17061" y="24741"/>
                  <a:pt x="16917" y="24865"/>
                </a:cubicBezTo>
                <a:cubicBezTo>
                  <a:pt x="16757" y="24956"/>
                  <a:pt x="16577" y="25028"/>
                  <a:pt x="16378" y="25028"/>
                </a:cubicBezTo>
                <a:cubicBezTo>
                  <a:pt x="16348" y="25028"/>
                  <a:pt x="16317" y="25026"/>
                  <a:pt x="16286" y="25023"/>
                </a:cubicBezTo>
                <a:cubicBezTo>
                  <a:pt x="15786" y="25023"/>
                  <a:pt x="15786" y="25023"/>
                  <a:pt x="15812" y="24707"/>
                </a:cubicBezTo>
                <a:cubicBezTo>
                  <a:pt x="15812" y="24525"/>
                  <a:pt x="15844" y="24452"/>
                  <a:pt x="15930" y="24452"/>
                </a:cubicBezTo>
                <a:close/>
                <a:moveTo>
                  <a:pt x="14866" y="25286"/>
                </a:moveTo>
                <a:cubicBezTo>
                  <a:pt x="14869" y="25286"/>
                  <a:pt x="14873" y="25286"/>
                  <a:pt x="14876" y="25287"/>
                </a:cubicBezTo>
                <a:lnTo>
                  <a:pt x="14876" y="25287"/>
                </a:lnTo>
                <a:lnTo>
                  <a:pt x="14892" y="25286"/>
                </a:lnTo>
                <a:close/>
                <a:moveTo>
                  <a:pt x="12399" y="25048"/>
                </a:moveTo>
                <a:cubicBezTo>
                  <a:pt x="12465" y="25048"/>
                  <a:pt x="12527" y="25077"/>
                  <a:pt x="12578" y="25128"/>
                </a:cubicBezTo>
                <a:cubicBezTo>
                  <a:pt x="12656" y="25207"/>
                  <a:pt x="12630" y="25286"/>
                  <a:pt x="12551" y="25312"/>
                </a:cubicBezTo>
                <a:cubicBezTo>
                  <a:pt x="12511" y="25332"/>
                  <a:pt x="12475" y="25341"/>
                  <a:pt x="12441" y="25341"/>
                </a:cubicBezTo>
                <a:cubicBezTo>
                  <a:pt x="12386" y="25341"/>
                  <a:pt x="12337" y="25318"/>
                  <a:pt x="12288" y="25286"/>
                </a:cubicBezTo>
                <a:cubicBezTo>
                  <a:pt x="12236" y="25233"/>
                  <a:pt x="12236" y="25128"/>
                  <a:pt x="12288" y="25075"/>
                </a:cubicBezTo>
                <a:cubicBezTo>
                  <a:pt x="12325" y="25057"/>
                  <a:pt x="12363" y="25048"/>
                  <a:pt x="12399" y="25048"/>
                </a:cubicBezTo>
                <a:close/>
                <a:moveTo>
                  <a:pt x="14638" y="23145"/>
                </a:moveTo>
                <a:cubicBezTo>
                  <a:pt x="14738" y="23145"/>
                  <a:pt x="15631" y="24139"/>
                  <a:pt x="15681" y="24313"/>
                </a:cubicBezTo>
                <a:cubicBezTo>
                  <a:pt x="15655" y="24523"/>
                  <a:pt x="15602" y="24707"/>
                  <a:pt x="15497" y="24865"/>
                </a:cubicBezTo>
                <a:cubicBezTo>
                  <a:pt x="15423" y="25111"/>
                  <a:pt x="15188" y="25288"/>
                  <a:pt x="14921" y="25288"/>
                </a:cubicBezTo>
                <a:cubicBezTo>
                  <a:pt x="14906" y="25288"/>
                  <a:pt x="14891" y="25288"/>
                  <a:pt x="14876" y="25287"/>
                </a:cubicBezTo>
                <a:lnTo>
                  <a:pt x="14876" y="25287"/>
                </a:lnTo>
                <a:lnTo>
                  <a:pt x="14419" y="25312"/>
                </a:lnTo>
                <a:lnTo>
                  <a:pt x="14760" y="25549"/>
                </a:lnTo>
                <a:cubicBezTo>
                  <a:pt x="15023" y="25707"/>
                  <a:pt x="15050" y="25759"/>
                  <a:pt x="14787" y="25785"/>
                </a:cubicBezTo>
                <a:cubicBezTo>
                  <a:pt x="14629" y="25812"/>
                  <a:pt x="14497" y="25917"/>
                  <a:pt x="14471" y="25996"/>
                </a:cubicBezTo>
                <a:cubicBezTo>
                  <a:pt x="14461" y="26036"/>
                  <a:pt x="14451" y="26053"/>
                  <a:pt x="14441" y="26053"/>
                </a:cubicBezTo>
                <a:cubicBezTo>
                  <a:pt x="14425" y="26053"/>
                  <a:pt x="14408" y="26008"/>
                  <a:pt x="14392" y="25943"/>
                </a:cubicBezTo>
                <a:cubicBezTo>
                  <a:pt x="14345" y="25825"/>
                  <a:pt x="14235" y="25729"/>
                  <a:pt x="14099" y="25729"/>
                </a:cubicBezTo>
                <a:cubicBezTo>
                  <a:pt x="14083" y="25729"/>
                  <a:pt x="14067" y="25730"/>
                  <a:pt x="14050" y="25733"/>
                </a:cubicBezTo>
                <a:cubicBezTo>
                  <a:pt x="13840" y="25733"/>
                  <a:pt x="13787" y="25680"/>
                  <a:pt x="13945" y="25654"/>
                </a:cubicBezTo>
                <a:cubicBezTo>
                  <a:pt x="14103" y="25601"/>
                  <a:pt x="14129" y="25549"/>
                  <a:pt x="14077" y="25496"/>
                </a:cubicBezTo>
                <a:cubicBezTo>
                  <a:pt x="14024" y="25444"/>
                  <a:pt x="14129" y="25259"/>
                  <a:pt x="14340" y="25049"/>
                </a:cubicBezTo>
                <a:cubicBezTo>
                  <a:pt x="14984" y="24405"/>
                  <a:pt x="15286" y="24082"/>
                  <a:pt x="15210" y="24082"/>
                </a:cubicBezTo>
                <a:cubicBezTo>
                  <a:pt x="15200" y="24082"/>
                  <a:pt x="15181" y="24089"/>
                  <a:pt x="15155" y="24102"/>
                </a:cubicBezTo>
                <a:cubicBezTo>
                  <a:pt x="15098" y="24127"/>
                  <a:pt x="15059" y="24138"/>
                  <a:pt x="15031" y="24138"/>
                </a:cubicBezTo>
                <a:cubicBezTo>
                  <a:pt x="14971" y="24138"/>
                  <a:pt x="14971" y="24080"/>
                  <a:pt x="14971" y="23971"/>
                </a:cubicBezTo>
                <a:cubicBezTo>
                  <a:pt x="14971" y="23907"/>
                  <a:pt x="14958" y="23873"/>
                  <a:pt x="14927" y="23873"/>
                </a:cubicBezTo>
                <a:cubicBezTo>
                  <a:pt x="14881" y="23873"/>
                  <a:pt x="14796" y="23946"/>
                  <a:pt x="14655" y="24102"/>
                </a:cubicBezTo>
                <a:cubicBezTo>
                  <a:pt x="14497" y="24313"/>
                  <a:pt x="14445" y="24470"/>
                  <a:pt x="14524" y="24497"/>
                </a:cubicBezTo>
                <a:cubicBezTo>
                  <a:pt x="14791" y="24545"/>
                  <a:pt x="14340" y="24684"/>
                  <a:pt x="13979" y="24684"/>
                </a:cubicBezTo>
                <a:cubicBezTo>
                  <a:pt x="13950" y="24684"/>
                  <a:pt x="13920" y="24683"/>
                  <a:pt x="13893" y="24681"/>
                </a:cubicBezTo>
                <a:cubicBezTo>
                  <a:pt x="13805" y="24667"/>
                  <a:pt x="13741" y="24659"/>
                  <a:pt x="13695" y="24659"/>
                </a:cubicBezTo>
                <a:cubicBezTo>
                  <a:pt x="13562" y="24659"/>
                  <a:pt x="13577" y="24729"/>
                  <a:pt x="13577" y="24944"/>
                </a:cubicBezTo>
                <a:cubicBezTo>
                  <a:pt x="13603" y="25102"/>
                  <a:pt x="13524" y="25233"/>
                  <a:pt x="13445" y="25259"/>
                </a:cubicBezTo>
                <a:cubicBezTo>
                  <a:pt x="13367" y="25259"/>
                  <a:pt x="13288" y="25128"/>
                  <a:pt x="13288" y="24970"/>
                </a:cubicBezTo>
                <a:cubicBezTo>
                  <a:pt x="13288" y="24841"/>
                  <a:pt x="13272" y="24775"/>
                  <a:pt x="13228" y="24775"/>
                </a:cubicBezTo>
                <a:cubicBezTo>
                  <a:pt x="13191" y="24775"/>
                  <a:pt x="13135" y="24822"/>
                  <a:pt x="13051" y="24918"/>
                </a:cubicBezTo>
                <a:cubicBezTo>
                  <a:pt x="12950" y="25006"/>
                  <a:pt x="12873" y="25046"/>
                  <a:pt x="12803" y="25046"/>
                </a:cubicBezTo>
                <a:cubicBezTo>
                  <a:pt x="12727" y="25046"/>
                  <a:pt x="12659" y="24999"/>
                  <a:pt x="12578" y="24918"/>
                </a:cubicBezTo>
                <a:cubicBezTo>
                  <a:pt x="12411" y="24772"/>
                  <a:pt x="12376" y="24725"/>
                  <a:pt x="12553" y="24725"/>
                </a:cubicBezTo>
                <a:cubicBezTo>
                  <a:pt x="12599" y="24725"/>
                  <a:pt x="12659" y="24728"/>
                  <a:pt x="12735" y="24733"/>
                </a:cubicBezTo>
                <a:cubicBezTo>
                  <a:pt x="12817" y="24740"/>
                  <a:pt x="12880" y="24745"/>
                  <a:pt x="12924" y="24745"/>
                </a:cubicBezTo>
                <a:cubicBezTo>
                  <a:pt x="13062" y="24745"/>
                  <a:pt x="13014" y="24697"/>
                  <a:pt x="12814" y="24497"/>
                </a:cubicBezTo>
                <a:cubicBezTo>
                  <a:pt x="12656" y="24365"/>
                  <a:pt x="12604" y="24181"/>
                  <a:pt x="12656" y="24129"/>
                </a:cubicBezTo>
                <a:cubicBezTo>
                  <a:pt x="12677" y="24115"/>
                  <a:pt x="12699" y="24108"/>
                  <a:pt x="12722" y="24108"/>
                </a:cubicBezTo>
                <a:cubicBezTo>
                  <a:pt x="12788" y="24108"/>
                  <a:pt x="12861" y="24162"/>
                  <a:pt x="12919" y="24260"/>
                </a:cubicBezTo>
                <a:cubicBezTo>
                  <a:pt x="12951" y="24344"/>
                  <a:pt x="12987" y="24390"/>
                  <a:pt x="13050" y="24390"/>
                </a:cubicBezTo>
                <a:cubicBezTo>
                  <a:pt x="13146" y="24390"/>
                  <a:pt x="13303" y="24286"/>
                  <a:pt x="13603" y="24050"/>
                </a:cubicBezTo>
                <a:cubicBezTo>
                  <a:pt x="13919" y="23787"/>
                  <a:pt x="14156" y="23524"/>
                  <a:pt x="14129" y="23445"/>
                </a:cubicBezTo>
                <a:cubicBezTo>
                  <a:pt x="14129" y="23366"/>
                  <a:pt x="14234" y="23287"/>
                  <a:pt x="14366" y="23261"/>
                </a:cubicBezTo>
                <a:cubicBezTo>
                  <a:pt x="14497" y="23261"/>
                  <a:pt x="14603" y="23208"/>
                  <a:pt x="14629" y="23155"/>
                </a:cubicBezTo>
                <a:cubicBezTo>
                  <a:pt x="14629" y="23148"/>
                  <a:pt x="14632" y="23145"/>
                  <a:pt x="14638" y="23145"/>
                </a:cubicBezTo>
                <a:close/>
                <a:moveTo>
                  <a:pt x="12446" y="25956"/>
                </a:moveTo>
                <a:cubicBezTo>
                  <a:pt x="12485" y="25956"/>
                  <a:pt x="12525" y="25970"/>
                  <a:pt x="12551" y="25996"/>
                </a:cubicBezTo>
                <a:cubicBezTo>
                  <a:pt x="12604" y="26048"/>
                  <a:pt x="12578" y="26127"/>
                  <a:pt x="12472" y="26154"/>
                </a:cubicBezTo>
                <a:cubicBezTo>
                  <a:pt x="12433" y="26167"/>
                  <a:pt x="12387" y="26173"/>
                  <a:pt x="12347" y="26173"/>
                </a:cubicBezTo>
                <a:cubicBezTo>
                  <a:pt x="12308" y="26173"/>
                  <a:pt x="12275" y="26167"/>
                  <a:pt x="12262" y="26154"/>
                </a:cubicBezTo>
                <a:cubicBezTo>
                  <a:pt x="12236" y="26127"/>
                  <a:pt x="12262" y="26048"/>
                  <a:pt x="12341" y="25996"/>
                </a:cubicBezTo>
                <a:cubicBezTo>
                  <a:pt x="12367" y="25970"/>
                  <a:pt x="12407" y="25956"/>
                  <a:pt x="12446" y="25956"/>
                </a:cubicBezTo>
                <a:close/>
                <a:moveTo>
                  <a:pt x="16113" y="26265"/>
                </a:moveTo>
                <a:cubicBezTo>
                  <a:pt x="16157" y="26265"/>
                  <a:pt x="16147" y="26319"/>
                  <a:pt x="16049" y="26417"/>
                </a:cubicBezTo>
                <a:cubicBezTo>
                  <a:pt x="15977" y="26506"/>
                  <a:pt x="15918" y="26547"/>
                  <a:pt x="15887" y="26547"/>
                </a:cubicBezTo>
                <a:cubicBezTo>
                  <a:pt x="15873" y="26547"/>
                  <a:pt x="15865" y="26538"/>
                  <a:pt x="15865" y="26522"/>
                </a:cubicBezTo>
                <a:lnTo>
                  <a:pt x="15839" y="26496"/>
                </a:lnTo>
                <a:cubicBezTo>
                  <a:pt x="15839" y="26443"/>
                  <a:pt x="15944" y="26338"/>
                  <a:pt x="16049" y="26285"/>
                </a:cubicBezTo>
                <a:cubicBezTo>
                  <a:pt x="16076" y="26272"/>
                  <a:pt x="16098" y="26265"/>
                  <a:pt x="16113" y="26265"/>
                </a:cubicBezTo>
                <a:close/>
                <a:moveTo>
                  <a:pt x="9222" y="25635"/>
                </a:moveTo>
                <a:cubicBezTo>
                  <a:pt x="9259" y="25635"/>
                  <a:pt x="9299" y="25641"/>
                  <a:pt x="9343" y="25654"/>
                </a:cubicBezTo>
                <a:cubicBezTo>
                  <a:pt x="9579" y="25759"/>
                  <a:pt x="9606" y="25943"/>
                  <a:pt x="9448" y="26469"/>
                </a:cubicBezTo>
                <a:cubicBezTo>
                  <a:pt x="9365" y="26801"/>
                  <a:pt x="9134" y="27052"/>
                  <a:pt x="8963" y="27052"/>
                </a:cubicBezTo>
                <a:cubicBezTo>
                  <a:pt x="8917" y="27052"/>
                  <a:pt x="8876" y="27034"/>
                  <a:pt x="8843" y="26995"/>
                </a:cubicBezTo>
                <a:cubicBezTo>
                  <a:pt x="8790" y="26943"/>
                  <a:pt x="8817" y="26890"/>
                  <a:pt x="8922" y="26837"/>
                </a:cubicBezTo>
                <a:lnTo>
                  <a:pt x="8922" y="26864"/>
                </a:lnTo>
                <a:cubicBezTo>
                  <a:pt x="9001" y="26837"/>
                  <a:pt x="9053" y="26759"/>
                  <a:pt x="9001" y="26706"/>
                </a:cubicBezTo>
                <a:cubicBezTo>
                  <a:pt x="8922" y="26653"/>
                  <a:pt x="8974" y="26496"/>
                  <a:pt x="9053" y="26338"/>
                </a:cubicBezTo>
                <a:cubicBezTo>
                  <a:pt x="9158" y="26233"/>
                  <a:pt x="9158" y="26048"/>
                  <a:pt x="9080" y="25917"/>
                </a:cubicBezTo>
                <a:cubicBezTo>
                  <a:pt x="8948" y="25785"/>
                  <a:pt x="9036" y="25635"/>
                  <a:pt x="9222" y="25635"/>
                </a:cubicBezTo>
                <a:close/>
                <a:moveTo>
                  <a:pt x="8333" y="26961"/>
                </a:moveTo>
                <a:cubicBezTo>
                  <a:pt x="8431" y="26961"/>
                  <a:pt x="8472" y="27089"/>
                  <a:pt x="8369" y="27232"/>
                </a:cubicBezTo>
                <a:cubicBezTo>
                  <a:pt x="8343" y="27285"/>
                  <a:pt x="8310" y="27311"/>
                  <a:pt x="8281" y="27311"/>
                </a:cubicBezTo>
                <a:cubicBezTo>
                  <a:pt x="8251" y="27311"/>
                  <a:pt x="8225" y="27285"/>
                  <a:pt x="8212" y="27232"/>
                </a:cubicBezTo>
                <a:cubicBezTo>
                  <a:pt x="8159" y="27153"/>
                  <a:pt x="8185" y="27074"/>
                  <a:pt x="8238" y="26995"/>
                </a:cubicBezTo>
                <a:cubicBezTo>
                  <a:pt x="8273" y="26972"/>
                  <a:pt x="8306" y="26961"/>
                  <a:pt x="8333" y="26961"/>
                </a:cubicBezTo>
                <a:close/>
                <a:moveTo>
                  <a:pt x="13214" y="26881"/>
                </a:moveTo>
                <a:cubicBezTo>
                  <a:pt x="13234" y="26881"/>
                  <a:pt x="13273" y="26913"/>
                  <a:pt x="13340" y="26969"/>
                </a:cubicBezTo>
                <a:lnTo>
                  <a:pt x="13340" y="26995"/>
                </a:lnTo>
                <a:cubicBezTo>
                  <a:pt x="13419" y="27074"/>
                  <a:pt x="13472" y="27206"/>
                  <a:pt x="13445" y="27311"/>
                </a:cubicBezTo>
                <a:cubicBezTo>
                  <a:pt x="13419" y="27381"/>
                  <a:pt x="13390" y="27413"/>
                  <a:pt x="13361" y="27413"/>
                </a:cubicBezTo>
                <a:cubicBezTo>
                  <a:pt x="13302" y="27413"/>
                  <a:pt x="13244" y="27285"/>
                  <a:pt x="13209" y="27074"/>
                </a:cubicBezTo>
                <a:cubicBezTo>
                  <a:pt x="13194" y="26938"/>
                  <a:pt x="13187" y="26881"/>
                  <a:pt x="13214" y="26881"/>
                </a:cubicBezTo>
                <a:close/>
                <a:moveTo>
                  <a:pt x="18255" y="27048"/>
                </a:moveTo>
                <a:cubicBezTo>
                  <a:pt x="18320" y="27048"/>
                  <a:pt x="18407" y="27083"/>
                  <a:pt x="18495" y="27153"/>
                </a:cubicBezTo>
                <a:cubicBezTo>
                  <a:pt x="18667" y="27347"/>
                  <a:pt x="18610" y="27523"/>
                  <a:pt x="18440" y="27523"/>
                </a:cubicBezTo>
                <a:cubicBezTo>
                  <a:pt x="18402" y="27523"/>
                  <a:pt x="18359" y="27514"/>
                  <a:pt x="18311" y="27495"/>
                </a:cubicBezTo>
                <a:lnTo>
                  <a:pt x="18311" y="27469"/>
                </a:lnTo>
                <a:cubicBezTo>
                  <a:pt x="18074" y="27390"/>
                  <a:pt x="18022" y="27206"/>
                  <a:pt x="18179" y="27074"/>
                </a:cubicBezTo>
                <a:cubicBezTo>
                  <a:pt x="18197" y="27057"/>
                  <a:pt x="18223" y="27048"/>
                  <a:pt x="18255" y="27048"/>
                </a:cubicBezTo>
                <a:close/>
                <a:moveTo>
                  <a:pt x="15760" y="27574"/>
                </a:moveTo>
                <a:cubicBezTo>
                  <a:pt x="15865" y="27574"/>
                  <a:pt x="15997" y="27600"/>
                  <a:pt x="16075" y="27705"/>
                </a:cubicBezTo>
                <a:cubicBezTo>
                  <a:pt x="16198" y="27807"/>
                  <a:pt x="16209" y="27846"/>
                  <a:pt x="16110" y="27846"/>
                </a:cubicBezTo>
                <a:cubicBezTo>
                  <a:pt x="16082" y="27846"/>
                  <a:pt x="16044" y="27843"/>
                  <a:pt x="15997" y="27837"/>
                </a:cubicBezTo>
                <a:lnTo>
                  <a:pt x="15997" y="27811"/>
                </a:lnTo>
                <a:cubicBezTo>
                  <a:pt x="15655" y="27758"/>
                  <a:pt x="15523" y="27653"/>
                  <a:pt x="15760" y="27574"/>
                </a:cubicBezTo>
                <a:close/>
                <a:moveTo>
                  <a:pt x="8790" y="27492"/>
                </a:moveTo>
                <a:cubicBezTo>
                  <a:pt x="8870" y="27492"/>
                  <a:pt x="8937" y="27618"/>
                  <a:pt x="8922" y="27837"/>
                </a:cubicBezTo>
                <a:cubicBezTo>
                  <a:pt x="8906" y="28038"/>
                  <a:pt x="8900" y="28111"/>
                  <a:pt x="8865" y="28111"/>
                </a:cubicBezTo>
                <a:cubicBezTo>
                  <a:pt x="8841" y="28111"/>
                  <a:pt x="8803" y="28075"/>
                  <a:pt x="8738" y="28021"/>
                </a:cubicBezTo>
                <a:cubicBezTo>
                  <a:pt x="8632" y="27942"/>
                  <a:pt x="8606" y="27811"/>
                  <a:pt x="8632" y="27679"/>
                </a:cubicBezTo>
                <a:cubicBezTo>
                  <a:pt x="8675" y="27551"/>
                  <a:pt x="8735" y="27492"/>
                  <a:pt x="8790" y="27492"/>
                </a:cubicBezTo>
                <a:close/>
                <a:moveTo>
                  <a:pt x="9938" y="24484"/>
                </a:moveTo>
                <a:cubicBezTo>
                  <a:pt x="10000" y="24484"/>
                  <a:pt x="10066" y="24497"/>
                  <a:pt x="10132" y="24523"/>
                </a:cubicBezTo>
                <a:cubicBezTo>
                  <a:pt x="10250" y="24582"/>
                  <a:pt x="10398" y="24612"/>
                  <a:pt x="10531" y="24612"/>
                </a:cubicBezTo>
                <a:cubicBezTo>
                  <a:pt x="10575" y="24612"/>
                  <a:pt x="10618" y="24608"/>
                  <a:pt x="10658" y="24602"/>
                </a:cubicBezTo>
                <a:cubicBezTo>
                  <a:pt x="11394" y="24602"/>
                  <a:pt x="11499" y="24944"/>
                  <a:pt x="11000" y="25654"/>
                </a:cubicBezTo>
                <a:cubicBezTo>
                  <a:pt x="10842" y="25864"/>
                  <a:pt x="10815" y="26022"/>
                  <a:pt x="10921" y="26048"/>
                </a:cubicBezTo>
                <a:cubicBezTo>
                  <a:pt x="11026" y="26075"/>
                  <a:pt x="11078" y="26180"/>
                  <a:pt x="11052" y="26311"/>
                </a:cubicBezTo>
                <a:cubicBezTo>
                  <a:pt x="11009" y="26411"/>
                  <a:pt x="10997" y="26457"/>
                  <a:pt x="11021" y="26457"/>
                </a:cubicBezTo>
                <a:cubicBezTo>
                  <a:pt x="11040" y="26457"/>
                  <a:pt x="11085" y="26424"/>
                  <a:pt x="11157" y="26364"/>
                </a:cubicBezTo>
                <a:cubicBezTo>
                  <a:pt x="11234" y="26287"/>
                  <a:pt x="11325" y="26238"/>
                  <a:pt x="11420" y="26238"/>
                </a:cubicBezTo>
                <a:cubicBezTo>
                  <a:pt x="11455" y="26238"/>
                  <a:pt x="11490" y="26245"/>
                  <a:pt x="11526" y="26259"/>
                </a:cubicBezTo>
                <a:cubicBezTo>
                  <a:pt x="11543" y="26263"/>
                  <a:pt x="11556" y="26265"/>
                  <a:pt x="11565" y="26265"/>
                </a:cubicBezTo>
                <a:cubicBezTo>
                  <a:pt x="11610" y="26265"/>
                  <a:pt x="11547" y="26211"/>
                  <a:pt x="11394" y="26101"/>
                </a:cubicBezTo>
                <a:cubicBezTo>
                  <a:pt x="11184" y="25996"/>
                  <a:pt x="11105" y="25864"/>
                  <a:pt x="11184" y="25785"/>
                </a:cubicBezTo>
                <a:cubicBezTo>
                  <a:pt x="11222" y="25747"/>
                  <a:pt x="11275" y="25722"/>
                  <a:pt x="11331" y="25722"/>
                </a:cubicBezTo>
                <a:cubicBezTo>
                  <a:pt x="11352" y="25722"/>
                  <a:pt x="11373" y="25726"/>
                  <a:pt x="11394" y="25733"/>
                </a:cubicBezTo>
                <a:cubicBezTo>
                  <a:pt x="11402" y="25748"/>
                  <a:pt x="11425" y="25755"/>
                  <a:pt x="11459" y="25755"/>
                </a:cubicBezTo>
                <a:cubicBezTo>
                  <a:pt x="11541" y="25755"/>
                  <a:pt x="11685" y="25717"/>
                  <a:pt x="11815" y="25680"/>
                </a:cubicBezTo>
                <a:cubicBezTo>
                  <a:pt x="11923" y="25634"/>
                  <a:pt x="11999" y="25603"/>
                  <a:pt x="12051" y="25603"/>
                </a:cubicBezTo>
                <a:cubicBezTo>
                  <a:pt x="12176" y="25603"/>
                  <a:pt x="12160" y="25780"/>
                  <a:pt x="12104" y="26338"/>
                </a:cubicBezTo>
                <a:cubicBezTo>
                  <a:pt x="12025" y="27048"/>
                  <a:pt x="12078" y="27179"/>
                  <a:pt x="12367" y="27285"/>
                </a:cubicBezTo>
                <a:cubicBezTo>
                  <a:pt x="12578" y="27390"/>
                  <a:pt x="12683" y="27495"/>
                  <a:pt x="12630" y="27574"/>
                </a:cubicBezTo>
                <a:cubicBezTo>
                  <a:pt x="12578" y="27653"/>
                  <a:pt x="12683" y="27758"/>
                  <a:pt x="12788" y="27837"/>
                </a:cubicBezTo>
                <a:cubicBezTo>
                  <a:pt x="12919" y="27916"/>
                  <a:pt x="12972" y="28021"/>
                  <a:pt x="12919" y="28074"/>
                </a:cubicBezTo>
                <a:lnTo>
                  <a:pt x="12919" y="28100"/>
                </a:lnTo>
                <a:cubicBezTo>
                  <a:pt x="12906" y="28109"/>
                  <a:pt x="12888" y="28113"/>
                  <a:pt x="12868" y="28113"/>
                </a:cubicBezTo>
                <a:cubicBezTo>
                  <a:pt x="12768" y="28113"/>
                  <a:pt x="12594" y="28011"/>
                  <a:pt x="12420" y="27837"/>
                </a:cubicBezTo>
                <a:cubicBezTo>
                  <a:pt x="12236" y="27679"/>
                  <a:pt x="12025" y="27548"/>
                  <a:pt x="11789" y="27442"/>
                </a:cubicBezTo>
                <a:cubicBezTo>
                  <a:pt x="11745" y="27437"/>
                  <a:pt x="11710" y="27434"/>
                  <a:pt x="11685" y="27434"/>
                </a:cubicBezTo>
                <a:cubicBezTo>
                  <a:pt x="11586" y="27434"/>
                  <a:pt x="11616" y="27480"/>
                  <a:pt x="11762" y="27626"/>
                </a:cubicBezTo>
                <a:cubicBezTo>
                  <a:pt x="11867" y="27758"/>
                  <a:pt x="11920" y="27889"/>
                  <a:pt x="11867" y="27968"/>
                </a:cubicBezTo>
                <a:cubicBezTo>
                  <a:pt x="11848" y="27985"/>
                  <a:pt x="11823" y="27992"/>
                  <a:pt x="11795" y="27992"/>
                </a:cubicBezTo>
                <a:cubicBezTo>
                  <a:pt x="11600" y="27992"/>
                  <a:pt x="11249" y="27633"/>
                  <a:pt x="11341" y="27495"/>
                </a:cubicBezTo>
                <a:cubicBezTo>
                  <a:pt x="11368" y="27416"/>
                  <a:pt x="11263" y="27153"/>
                  <a:pt x="11105" y="26916"/>
                </a:cubicBezTo>
                <a:cubicBezTo>
                  <a:pt x="10950" y="26705"/>
                  <a:pt x="10878" y="26599"/>
                  <a:pt x="10820" y="26599"/>
                </a:cubicBezTo>
                <a:cubicBezTo>
                  <a:pt x="10770" y="26599"/>
                  <a:pt x="10731" y="26679"/>
                  <a:pt x="10658" y="26837"/>
                </a:cubicBezTo>
                <a:cubicBezTo>
                  <a:pt x="10500" y="27179"/>
                  <a:pt x="10552" y="27258"/>
                  <a:pt x="10894" y="27495"/>
                </a:cubicBezTo>
                <a:cubicBezTo>
                  <a:pt x="11185" y="27719"/>
                  <a:pt x="11229" y="27790"/>
                  <a:pt x="11121" y="27790"/>
                </a:cubicBezTo>
                <a:cubicBezTo>
                  <a:pt x="11103" y="27790"/>
                  <a:pt x="11079" y="27788"/>
                  <a:pt x="11052" y="27784"/>
                </a:cubicBezTo>
                <a:cubicBezTo>
                  <a:pt x="10868" y="27758"/>
                  <a:pt x="10763" y="27705"/>
                  <a:pt x="10763" y="27626"/>
                </a:cubicBezTo>
                <a:cubicBezTo>
                  <a:pt x="10750" y="27587"/>
                  <a:pt x="10730" y="27567"/>
                  <a:pt x="10704" y="27567"/>
                </a:cubicBezTo>
                <a:cubicBezTo>
                  <a:pt x="10677" y="27567"/>
                  <a:pt x="10644" y="27587"/>
                  <a:pt x="10605" y="27626"/>
                </a:cubicBezTo>
                <a:cubicBezTo>
                  <a:pt x="10463" y="27721"/>
                  <a:pt x="10302" y="27768"/>
                  <a:pt x="10133" y="27768"/>
                </a:cubicBezTo>
                <a:cubicBezTo>
                  <a:pt x="10021" y="27768"/>
                  <a:pt x="9905" y="27747"/>
                  <a:pt x="9790" y="27705"/>
                </a:cubicBezTo>
                <a:cubicBezTo>
                  <a:pt x="9737" y="27600"/>
                  <a:pt x="9711" y="27469"/>
                  <a:pt x="9737" y="27311"/>
                </a:cubicBezTo>
                <a:cubicBezTo>
                  <a:pt x="9756" y="27182"/>
                  <a:pt x="9787" y="27118"/>
                  <a:pt x="9831" y="27118"/>
                </a:cubicBezTo>
                <a:cubicBezTo>
                  <a:pt x="9850" y="27118"/>
                  <a:pt x="9871" y="27129"/>
                  <a:pt x="9895" y="27153"/>
                </a:cubicBezTo>
                <a:cubicBezTo>
                  <a:pt x="9920" y="27175"/>
                  <a:pt x="9949" y="27184"/>
                  <a:pt x="9980" y="27184"/>
                </a:cubicBezTo>
                <a:cubicBezTo>
                  <a:pt x="10178" y="27184"/>
                  <a:pt x="10463" y="26794"/>
                  <a:pt x="10395" y="26522"/>
                </a:cubicBezTo>
                <a:cubicBezTo>
                  <a:pt x="10355" y="26365"/>
                  <a:pt x="10302" y="26281"/>
                  <a:pt x="10244" y="26281"/>
                </a:cubicBezTo>
                <a:cubicBezTo>
                  <a:pt x="10225" y="26281"/>
                  <a:pt x="10204" y="26291"/>
                  <a:pt x="10184" y="26311"/>
                </a:cubicBezTo>
                <a:cubicBezTo>
                  <a:pt x="10151" y="26344"/>
                  <a:pt x="10113" y="26359"/>
                  <a:pt x="10075" y="26359"/>
                </a:cubicBezTo>
                <a:cubicBezTo>
                  <a:pt x="10022" y="26359"/>
                  <a:pt x="9967" y="26331"/>
                  <a:pt x="9921" y="26285"/>
                </a:cubicBezTo>
                <a:cubicBezTo>
                  <a:pt x="9842" y="26233"/>
                  <a:pt x="9816" y="26101"/>
                  <a:pt x="9895" y="26022"/>
                </a:cubicBezTo>
                <a:cubicBezTo>
                  <a:pt x="9921" y="25996"/>
                  <a:pt x="9961" y="25983"/>
                  <a:pt x="10000" y="25983"/>
                </a:cubicBezTo>
                <a:cubicBezTo>
                  <a:pt x="10040" y="25983"/>
                  <a:pt x="10079" y="25996"/>
                  <a:pt x="10105" y="26022"/>
                </a:cubicBezTo>
                <a:cubicBezTo>
                  <a:pt x="10129" y="26046"/>
                  <a:pt x="10163" y="26059"/>
                  <a:pt x="10199" y="26059"/>
                </a:cubicBezTo>
                <a:cubicBezTo>
                  <a:pt x="10242" y="26059"/>
                  <a:pt x="10287" y="26039"/>
                  <a:pt x="10316" y="25996"/>
                </a:cubicBezTo>
                <a:cubicBezTo>
                  <a:pt x="10395" y="25943"/>
                  <a:pt x="10368" y="25838"/>
                  <a:pt x="10263" y="25812"/>
                </a:cubicBezTo>
                <a:cubicBezTo>
                  <a:pt x="10132" y="25759"/>
                  <a:pt x="10132" y="25680"/>
                  <a:pt x="10316" y="25575"/>
                </a:cubicBezTo>
                <a:cubicBezTo>
                  <a:pt x="10439" y="25513"/>
                  <a:pt x="10535" y="25488"/>
                  <a:pt x="10599" y="25488"/>
                </a:cubicBezTo>
                <a:cubicBezTo>
                  <a:pt x="10644" y="25488"/>
                  <a:pt x="10673" y="25501"/>
                  <a:pt x="10684" y="25522"/>
                </a:cubicBezTo>
                <a:cubicBezTo>
                  <a:pt x="10697" y="25535"/>
                  <a:pt x="10711" y="25542"/>
                  <a:pt x="10726" y="25542"/>
                </a:cubicBezTo>
                <a:cubicBezTo>
                  <a:pt x="10772" y="25542"/>
                  <a:pt x="10822" y="25478"/>
                  <a:pt x="10842" y="25338"/>
                </a:cubicBezTo>
                <a:cubicBezTo>
                  <a:pt x="10863" y="25213"/>
                  <a:pt x="10916" y="25138"/>
                  <a:pt x="11003" y="25138"/>
                </a:cubicBezTo>
                <a:cubicBezTo>
                  <a:pt x="11026" y="25138"/>
                  <a:pt x="11051" y="25143"/>
                  <a:pt x="11078" y="25154"/>
                </a:cubicBezTo>
                <a:cubicBezTo>
                  <a:pt x="11116" y="25160"/>
                  <a:pt x="11141" y="25164"/>
                  <a:pt x="11157" y="25164"/>
                </a:cubicBezTo>
                <a:cubicBezTo>
                  <a:pt x="11207" y="25164"/>
                  <a:pt x="11153" y="25129"/>
                  <a:pt x="11052" y="25049"/>
                </a:cubicBezTo>
                <a:cubicBezTo>
                  <a:pt x="10986" y="24996"/>
                  <a:pt x="10914" y="24970"/>
                  <a:pt x="10852" y="24970"/>
                </a:cubicBezTo>
                <a:cubicBezTo>
                  <a:pt x="10789" y="24970"/>
                  <a:pt x="10737" y="24996"/>
                  <a:pt x="10710" y="25049"/>
                </a:cubicBezTo>
                <a:cubicBezTo>
                  <a:pt x="10651" y="25108"/>
                  <a:pt x="10562" y="25138"/>
                  <a:pt x="10466" y="25138"/>
                </a:cubicBezTo>
                <a:cubicBezTo>
                  <a:pt x="10434" y="25138"/>
                  <a:pt x="10401" y="25134"/>
                  <a:pt x="10368" y="25128"/>
                </a:cubicBezTo>
                <a:cubicBezTo>
                  <a:pt x="10326" y="25109"/>
                  <a:pt x="10282" y="25100"/>
                  <a:pt x="10240" y="25100"/>
                </a:cubicBezTo>
                <a:cubicBezTo>
                  <a:pt x="10047" y="25100"/>
                  <a:pt x="9878" y="25280"/>
                  <a:pt x="9921" y="25496"/>
                </a:cubicBezTo>
                <a:cubicBezTo>
                  <a:pt x="9951" y="25555"/>
                  <a:pt x="9947" y="25589"/>
                  <a:pt x="9920" y="25589"/>
                </a:cubicBezTo>
                <a:cubicBezTo>
                  <a:pt x="9898" y="25589"/>
                  <a:pt x="9862" y="25569"/>
                  <a:pt x="9816" y="25522"/>
                </a:cubicBezTo>
                <a:cubicBezTo>
                  <a:pt x="9685" y="25365"/>
                  <a:pt x="9606" y="25181"/>
                  <a:pt x="9553" y="24996"/>
                </a:cubicBezTo>
                <a:cubicBezTo>
                  <a:pt x="9474" y="24707"/>
                  <a:pt x="9527" y="24576"/>
                  <a:pt x="9763" y="24523"/>
                </a:cubicBezTo>
                <a:cubicBezTo>
                  <a:pt x="9816" y="24497"/>
                  <a:pt x="9875" y="24484"/>
                  <a:pt x="9938" y="24484"/>
                </a:cubicBezTo>
                <a:close/>
                <a:moveTo>
                  <a:pt x="18536" y="27762"/>
                </a:moveTo>
                <a:cubicBezTo>
                  <a:pt x="18573" y="27762"/>
                  <a:pt x="18629" y="27770"/>
                  <a:pt x="18705" y="27784"/>
                </a:cubicBezTo>
                <a:cubicBezTo>
                  <a:pt x="18968" y="27837"/>
                  <a:pt x="18995" y="27916"/>
                  <a:pt x="18995" y="28074"/>
                </a:cubicBezTo>
                <a:cubicBezTo>
                  <a:pt x="18983" y="28147"/>
                  <a:pt x="18959" y="28186"/>
                  <a:pt x="18916" y="28186"/>
                </a:cubicBezTo>
                <a:cubicBezTo>
                  <a:pt x="18867" y="28186"/>
                  <a:pt x="18792" y="28134"/>
                  <a:pt x="18679" y="28021"/>
                </a:cubicBezTo>
                <a:cubicBezTo>
                  <a:pt x="18485" y="27827"/>
                  <a:pt x="18434" y="27762"/>
                  <a:pt x="18536" y="27762"/>
                </a:cubicBezTo>
                <a:close/>
                <a:moveTo>
                  <a:pt x="10199" y="27938"/>
                </a:moveTo>
                <a:cubicBezTo>
                  <a:pt x="10237" y="27938"/>
                  <a:pt x="10279" y="27958"/>
                  <a:pt x="10316" y="27995"/>
                </a:cubicBezTo>
                <a:cubicBezTo>
                  <a:pt x="10395" y="28047"/>
                  <a:pt x="10395" y="28152"/>
                  <a:pt x="10342" y="28231"/>
                </a:cubicBezTo>
                <a:cubicBezTo>
                  <a:pt x="10313" y="28275"/>
                  <a:pt x="10276" y="28294"/>
                  <a:pt x="10240" y="28294"/>
                </a:cubicBezTo>
                <a:cubicBezTo>
                  <a:pt x="10211" y="28294"/>
                  <a:pt x="10182" y="28281"/>
                  <a:pt x="10158" y="28258"/>
                </a:cubicBezTo>
                <a:cubicBezTo>
                  <a:pt x="10079" y="28179"/>
                  <a:pt x="10079" y="28100"/>
                  <a:pt x="10105" y="28021"/>
                </a:cubicBezTo>
                <a:cubicBezTo>
                  <a:pt x="10119" y="27965"/>
                  <a:pt x="10156" y="27938"/>
                  <a:pt x="10199" y="27938"/>
                </a:cubicBezTo>
                <a:close/>
                <a:moveTo>
                  <a:pt x="7655" y="27241"/>
                </a:moveTo>
                <a:cubicBezTo>
                  <a:pt x="7838" y="27241"/>
                  <a:pt x="8059" y="27586"/>
                  <a:pt x="7949" y="27784"/>
                </a:cubicBezTo>
                <a:cubicBezTo>
                  <a:pt x="7870" y="27916"/>
                  <a:pt x="7896" y="28047"/>
                  <a:pt x="7975" y="28152"/>
                </a:cubicBezTo>
                <a:cubicBezTo>
                  <a:pt x="8028" y="28205"/>
                  <a:pt x="8028" y="28337"/>
                  <a:pt x="7975" y="28415"/>
                </a:cubicBezTo>
                <a:cubicBezTo>
                  <a:pt x="7950" y="28432"/>
                  <a:pt x="7925" y="28441"/>
                  <a:pt x="7901" y="28441"/>
                </a:cubicBezTo>
                <a:cubicBezTo>
                  <a:pt x="7849" y="28441"/>
                  <a:pt x="7801" y="28400"/>
                  <a:pt x="7765" y="28310"/>
                </a:cubicBezTo>
                <a:cubicBezTo>
                  <a:pt x="7738" y="28205"/>
                  <a:pt x="7633" y="28152"/>
                  <a:pt x="7502" y="28152"/>
                </a:cubicBezTo>
                <a:cubicBezTo>
                  <a:pt x="7469" y="28163"/>
                  <a:pt x="7432" y="28170"/>
                  <a:pt x="7394" y="28170"/>
                </a:cubicBezTo>
                <a:cubicBezTo>
                  <a:pt x="7340" y="28170"/>
                  <a:pt x="7285" y="28157"/>
                  <a:pt x="7239" y="28126"/>
                </a:cubicBezTo>
                <a:cubicBezTo>
                  <a:pt x="7212" y="28047"/>
                  <a:pt x="7239" y="27995"/>
                  <a:pt x="7317" y="27968"/>
                </a:cubicBezTo>
                <a:cubicBezTo>
                  <a:pt x="7396" y="27942"/>
                  <a:pt x="7475" y="27811"/>
                  <a:pt x="7475" y="27653"/>
                </a:cubicBezTo>
                <a:cubicBezTo>
                  <a:pt x="7449" y="27521"/>
                  <a:pt x="7502" y="27390"/>
                  <a:pt x="7554" y="27285"/>
                </a:cubicBezTo>
                <a:cubicBezTo>
                  <a:pt x="7584" y="27254"/>
                  <a:pt x="7619" y="27241"/>
                  <a:pt x="7655" y="27241"/>
                </a:cubicBezTo>
                <a:close/>
                <a:moveTo>
                  <a:pt x="16722" y="28221"/>
                </a:moveTo>
                <a:cubicBezTo>
                  <a:pt x="16787" y="28221"/>
                  <a:pt x="16859" y="28245"/>
                  <a:pt x="16917" y="28284"/>
                </a:cubicBezTo>
                <a:cubicBezTo>
                  <a:pt x="16996" y="28363"/>
                  <a:pt x="16917" y="28415"/>
                  <a:pt x="16733" y="28442"/>
                </a:cubicBezTo>
                <a:cubicBezTo>
                  <a:pt x="16705" y="28444"/>
                  <a:pt x="16679" y="28445"/>
                  <a:pt x="16655" y="28445"/>
                </a:cubicBezTo>
                <a:cubicBezTo>
                  <a:pt x="16406" y="28445"/>
                  <a:pt x="16366" y="28327"/>
                  <a:pt x="16654" y="28231"/>
                </a:cubicBezTo>
                <a:cubicBezTo>
                  <a:pt x="16675" y="28224"/>
                  <a:pt x="16698" y="28221"/>
                  <a:pt x="16722" y="28221"/>
                </a:cubicBezTo>
                <a:close/>
                <a:moveTo>
                  <a:pt x="11171" y="28216"/>
                </a:moveTo>
                <a:cubicBezTo>
                  <a:pt x="11224" y="28216"/>
                  <a:pt x="11291" y="28222"/>
                  <a:pt x="11368" y="28231"/>
                </a:cubicBezTo>
                <a:cubicBezTo>
                  <a:pt x="11604" y="28284"/>
                  <a:pt x="11762" y="28389"/>
                  <a:pt x="11789" y="28468"/>
                </a:cubicBezTo>
                <a:cubicBezTo>
                  <a:pt x="11796" y="28522"/>
                  <a:pt x="11736" y="28544"/>
                  <a:pt x="11647" y="28544"/>
                </a:cubicBezTo>
                <a:cubicBezTo>
                  <a:pt x="11431" y="28544"/>
                  <a:pt x="11044" y="28414"/>
                  <a:pt x="11026" y="28284"/>
                </a:cubicBezTo>
                <a:cubicBezTo>
                  <a:pt x="11026" y="28234"/>
                  <a:pt x="11079" y="28216"/>
                  <a:pt x="11171" y="28216"/>
                </a:cubicBezTo>
                <a:close/>
                <a:moveTo>
                  <a:pt x="13515" y="27908"/>
                </a:moveTo>
                <a:cubicBezTo>
                  <a:pt x="13698" y="27908"/>
                  <a:pt x="13425" y="28424"/>
                  <a:pt x="13130" y="28547"/>
                </a:cubicBezTo>
                <a:cubicBezTo>
                  <a:pt x="13073" y="28568"/>
                  <a:pt x="13031" y="28580"/>
                  <a:pt x="13005" y="28580"/>
                </a:cubicBezTo>
                <a:cubicBezTo>
                  <a:pt x="12933" y="28580"/>
                  <a:pt x="12969" y="28495"/>
                  <a:pt x="13104" y="28284"/>
                </a:cubicBezTo>
                <a:lnTo>
                  <a:pt x="13104" y="28310"/>
                </a:lnTo>
                <a:cubicBezTo>
                  <a:pt x="13209" y="28152"/>
                  <a:pt x="13314" y="28021"/>
                  <a:pt x="13472" y="27916"/>
                </a:cubicBezTo>
                <a:cubicBezTo>
                  <a:pt x="13488" y="27911"/>
                  <a:pt x="13503" y="27908"/>
                  <a:pt x="13515" y="27908"/>
                </a:cubicBezTo>
                <a:close/>
                <a:moveTo>
                  <a:pt x="8842" y="28379"/>
                </a:moveTo>
                <a:cubicBezTo>
                  <a:pt x="8853" y="28379"/>
                  <a:pt x="8862" y="28382"/>
                  <a:pt x="8869" y="28389"/>
                </a:cubicBezTo>
                <a:cubicBezTo>
                  <a:pt x="8895" y="28415"/>
                  <a:pt x="8922" y="28494"/>
                  <a:pt x="8895" y="28573"/>
                </a:cubicBezTo>
                <a:lnTo>
                  <a:pt x="8869" y="28600"/>
                </a:lnTo>
                <a:cubicBezTo>
                  <a:pt x="8852" y="28650"/>
                  <a:pt x="8813" y="28679"/>
                  <a:pt x="8774" y="28679"/>
                </a:cubicBezTo>
                <a:cubicBezTo>
                  <a:pt x="8752" y="28679"/>
                  <a:pt x="8730" y="28671"/>
                  <a:pt x="8711" y="28652"/>
                </a:cubicBezTo>
                <a:cubicBezTo>
                  <a:pt x="8659" y="28600"/>
                  <a:pt x="8659" y="28494"/>
                  <a:pt x="8711" y="28442"/>
                </a:cubicBezTo>
                <a:cubicBezTo>
                  <a:pt x="8769" y="28403"/>
                  <a:pt x="8813" y="28379"/>
                  <a:pt x="8842" y="28379"/>
                </a:cubicBezTo>
                <a:close/>
                <a:moveTo>
                  <a:pt x="14416" y="28278"/>
                </a:moveTo>
                <a:cubicBezTo>
                  <a:pt x="14430" y="28278"/>
                  <a:pt x="14439" y="28280"/>
                  <a:pt x="14445" y="28284"/>
                </a:cubicBezTo>
                <a:cubicBezTo>
                  <a:pt x="14471" y="28415"/>
                  <a:pt x="14497" y="28573"/>
                  <a:pt x="14471" y="28705"/>
                </a:cubicBezTo>
                <a:cubicBezTo>
                  <a:pt x="14457" y="28878"/>
                  <a:pt x="14450" y="28957"/>
                  <a:pt x="14430" y="28957"/>
                </a:cubicBezTo>
                <a:cubicBezTo>
                  <a:pt x="14413" y="28957"/>
                  <a:pt x="14387" y="28904"/>
                  <a:pt x="14340" y="28810"/>
                </a:cubicBezTo>
                <a:cubicBezTo>
                  <a:pt x="14308" y="28715"/>
                  <a:pt x="14258" y="28668"/>
                  <a:pt x="14199" y="28668"/>
                </a:cubicBezTo>
                <a:cubicBezTo>
                  <a:pt x="14161" y="28668"/>
                  <a:pt x="14119" y="28689"/>
                  <a:pt x="14077" y="28731"/>
                </a:cubicBezTo>
                <a:cubicBezTo>
                  <a:pt x="14024" y="28784"/>
                  <a:pt x="13971" y="28803"/>
                  <a:pt x="13925" y="28803"/>
                </a:cubicBezTo>
                <a:cubicBezTo>
                  <a:pt x="13879" y="28803"/>
                  <a:pt x="13840" y="28784"/>
                  <a:pt x="13814" y="28757"/>
                </a:cubicBezTo>
                <a:lnTo>
                  <a:pt x="13814" y="28784"/>
                </a:lnTo>
                <a:cubicBezTo>
                  <a:pt x="13796" y="28766"/>
                  <a:pt x="13770" y="28757"/>
                  <a:pt x="13740" y="28757"/>
                </a:cubicBezTo>
                <a:cubicBezTo>
                  <a:pt x="13679" y="28757"/>
                  <a:pt x="13603" y="28792"/>
                  <a:pt x="13551" y="28863"/>
                </a:cubicBezTo>
                <a:cubicBezTo>
                  <a:pt x="13483" y="28913"/>
                  <a:pt x="13404" y="28942"/>
                  <a:pt x="13342" y="28942"/>
                </a:cubicBezTo>
                <a:cubicBezTo>
                  <a:pt x="13308" y="28942"/>
                  <a:pt x="13280" y="28934"/>
                  <a:pt x="13261" y="28915"/>
                </a:cubicBezTo>
                <a:cubicBezTo>
                  <a:pt x="13209" y="28863"/>
                  <a:pt x="13235" y="28757"/>
                  <a:pt x="13288" y="28705"/>
                </a:cubicBezTo>
                <a:cubicBezTo>
                  <a:pt x="13434" y="28582"/>
                  <a:pt x="14240" y="28278"/>
                  <a:pt x="14416" y="28278"/>
                </a:cubicBezTo>
                <a:close/>
                <a:moveTo>
                  <a:pt x="9196" y="28354"/>
                </a:moveTo>
                <a:cubicBezTo>
                  <a:pt x="9237" y="28354"/>
                  <a:pt x="9302" y="28413"/>
                  <a:pt x="9421" y="28521"/>
                </a:cubicBezTo>
                <a:cubicBezTo>
                  <a:pt x="9546" y="28624"/>
                  <a:pt x="9702" y="28695"/>
                  <a:pt x="9802" y="28695"/>
                </a:cubicBezTo>
                <a:cubicBezTo>
                  <a:pt x="9829" y="28695"/>
                  <a:pt x="9852" y="28690"/>
                  <a:pt x="9869" y="28678"/>
                </a:cubicBezTo>
                <a:cubicBezTo>
                  <a:pt x="9908" y="28652"/>
                  <a:pt x="9948" y="28639"/>
                  <a:pt x="9987" y="28639"/>
                </a:cubicBezTo>
                <a:cubicBezTo>
                  <a:pt x="10026" y="28639"/>
                  <a:pt x="10066" y="28652"/>
                  <a:pt x="10105" y="28678"/>
                </a:cubicBezTo>
                <a:cubicBezTo>
                  <a:pt x="10180" y="28753"/>
                  <a:pt x="9333" y="28970"/>
                  <a:pt x="9110" y="28970"/>
                </a:cubicBezTo>
                <a:cubicBezTo>
                  <a:pt x="9098" y="28970"/>
                  <a:pt x="9088" y="28969"/>
                  <a:pt x="9080" y="28968"/>
                </a:cubicBezTo>
                <a:cubicBezTo>
                  <a:pt x="9080" y="28836"/>
                  <a:pt x="9080" y="28731"/>
                  <a:pt x="9106" y="28626"/>
                </a:cubicBezTo>
                <a:cubicBezTo>
                  <a:pt x="9135" y="28439"/>
                  <a:pt x="9148" y="28354"/>
                  <a:pt x="9196" y="28354"/>
                </a:cubicBezTo>
                <a:close/>
                <a:moveTo>
                  <a:pt x="12572" y="28705"/>
                </a:moveTo>
                <a:cubicBezTo>
                  <a:pt x="12592" y="28705"/>
                  <a:pt x="12613" y="28713"/>
                  <a:pt x="12630" y="28731"/>
                </a:cubicBezTo>
                <a:cubicBezTo>
                  <a:pt x="12683" y="28784"/>
                  <a:pt x="12683" y="28889"/>
                  <a:pt x="12630" y="28941"/>
                </a:cubicBezTo>
                <a:cubicBezTo>
                  <a:pt x="12551" y="28994"/>
                  <a:pt x="12499" y="29020"/>
                  <a:pt x="12472" y="29020"/>
                </a:cubicBezTo>
                <a:cubicBezTo>
                  <a:pt x="12446" y="28941"/>
                  <a:pt x="12446" y="28863"/>
                  <a:pt x="12472" y="28810"/>
                </a:cubicBezTo>
                <a:cubicBezTo>
                  <a:pt x="12490" y="28740"/>
                  <a:pt x="12531" y="28705"/>
                  <a:pt x="12572" y="28705"/>
                </a:cubicBezTo>
                <a:close/>
                <a:moveTo>
                  <a:pt x="18003" y="28623"/>
                </a:moveTo>
                <a:cubicBezTo>
                  <a:pt x="18098" y="28623"/>
                  <a:pt x="18193" y="28649"/>
                  <a:pt x="18258" y="28705"/>
                </a:cubicBezTo>
                <a:cubicBezTo>
                  <a:pt x="18442" y="28889"/>
                  <a:pt x="18285" y="29178"/>
                  <a:pt x="18022" y="29204"/>
                </a:cubicBezTo>
                <a:lnTo>
                  <a:pt x="17995" y="29204"/>
                </a:lnTo>
                <a:cubicBezTo>
                  <a:pt x="17811" y="29204"/>
                  <a:pt x="17653" y="29047"/>
                  <a:pt x="17653" y="28863"/>
                </a:cubicBezTo>
                <a:cubicBezTo>
                  <a:pt x="17653" y="28710"/>
                  <a:pt x="17829" y="28623"/>
                  <a:pt x="18003" y="28623"/>
                </a:cubicBezTo>
                <a:close/>
                <a:moveTo>
                  <a:pt x="8748" y="29299"/>
                </a:moveTo>
                <a:cubicBezTo>
                  <a:pt x="8770" y="29299"/>
                  <a:pt x="8793" y="29302"/>
                  <a:pt x="8817" y="29310"/>
                </a:cubicBezTo>
                <a:cubicBezTo>
                  <a:pt x="8922" y="29310"/>
                  <a:pt x="8922" y="29389"/>
                  <a:pt x="8869" y="29467"/>
                </a:cubicBezTo>
                <a:cubicBezTo>
                  <a:pt x="8843" y="29494"/>
                  <a:pt x="8803" y="29507"/>
                  <a:pt x="8764" y="29507"/>
                </a:cubicBezTo>
                <a:cubicBezTo>
                  <a:pt x="8725" y="29507"/>
                  <a:pt x="8685" y="29494"/>
                  <a:pt x="8659" y="29467"/>
                </a:cubicBezTo>
                <a:cubicBezTo>
                  <a:pt x="8606" y="29415"/>
                  <a:pt x="8580" y="29336"/>
                  <a:pt x="8606" y="29310"/>
                </a:cubicBezTo>
                <a:lnTo>
                  <a:pt x="8606" y="29310"/>
                </a:lnTo>
                <a:lnTo>
                  <a:pt x="8606" y="29336"/>
                </a:lnTo>
                <a:cubicBezTo>
                  <a:pt x="8643" y="29317"/>
                  <a:pt x="8694" y="29299"/>
                  <a:pt x="8748" y="29299"/>
                </a:cubicBezTo>
                <a:close/>
                <a:moveTo>
                  <a:pt x="13553" y="29052"/>
                </a:moveTo>
                <a:cubicBezTo>
                  <a:pt x="13607" y="29052"/>
                  <a:pt x="13678" y="29095"/>
                  <a:pt x="13735" y="29152"/>
                </a:cubicBezTo>
                <a:cubicBezTo>
                  <a:pt x="13866" y="29283"/>
                  <a:pt x="13682" y="29546"/>
                  <a:pt x="13419" y="29573"/>
                </a:cubicBezTo>
                <a:lnTo>
                  <a:pt x="13419" y="29599"/>
                </a:lnTo>
                <a:cubicBezTo>
                  <a:pt x="13288" y="29599"/>
                  <a:pt x="13340" y="29257"/>
                  <a:pt x="13498" y="29073"/>
                </a:cubicBezTo>
                <a:cubicBezTo>
                  <a:pt x="13513" y="29058"/>
                  <a:pt x="13531" y="29052"/>
                  <a:pt x="13553" y="29052"/>
                </a:cubicBezTo>
                <a:close/>
                <a:moveTo>
                  <a:pt x="14180" y="29624"/>
                </a:moveTo>
                <a:cubicBezTo>
                  <a:pt x="14205" y="29624"/>
                  <a:pt x="14233" y="29633"/>
                  <a:pt x="14261" y="29652"/>
                </a:cubicBezTo>
                <a:cubicBezTo>
                  <a:pt x="14313" y="29704"/>
                  <a:pt x="14313" y="29809"/>
                  <a:pt x="14234" y="29862"/>
                </a:cubicBezTo>
                <a:lnTo>
                  <a:pt x="14261" y="29862"/>
                </a:lnTo>
                <a:cubicBezTo>
                  <a:pt x="14203" y="29900"/>
                  <a:pt x="14159" y="29925"/>
                  <a:pt x="14130" y="29925"/>
                </a:cubicBezTo>
                <a:cubicBezTo>
                  <a:pt x="14119" y="29925"/>
                  <a:pt x="14110" y="29922"/>
                  <a:pt x="14103" y="29915"/>
                </a:cubicBezTo>
                <a:cubicBezTo>
                  <a:pt x="14077" y="29915"/>
                  <a:pt x="14077" y="29809"/>
                  <a:pt x="14103" y="29704"/>
                </a:cubicBezTo>
                <a:cubicBezTo>
                  <a:pt x="14103" y="29653"/>
                  <a:pt x="14136" y="29624"/>
                  <a:pt x="14180" y="29624"/>
                </a:cubicBezTo>
                <a:close/>
                <a:moveTo>
                  <a:pt x="7148" y="28780"/>
                </a:moveTo>
                <a:cubicBezTo>
                  <a:pt x="7160" y="28780"/>
                  <a:pt x="7173" y="28781"/>
                  <a:pt x="7186" y="28784"/>
                </a:cubicBezTo>
                <a:cubicBezTo>
                  <a:pt x="7344" y="28810"/>
                  <a:pt x="7317" y="28863"/>
                  <a:pt x="7160" y="28915"/>
                </a:cubicBezTo>
                <a:cubicBezTo>
                  <a:pt x="7067" y="28946"/>
                  <a:pt x="7056" y="28959"/>
                  <a:pt x="7105" y="28959"/>
                </a:cubicBezTo>
                <a:cubicBezTo>
                  <a:pt x="7139" y="28959"/>
                  <a:pt x="7204" y="28952"/>
                  <a:pt x="7291" y="28941"/>
                </a:cubicBezTo>
                <a:cubicBezTo>
                  <a:pt x="7475" y="28915"/>
                  <a:pt x="7659" y="28863"/>
                  <a:pt x="7843" y="28810"/>
                </a:cubicBezTo>
                <a:cubicBezTo>
                  <a:pt x="7885" y="28793"/>
                  <a:pt x="7916" y="28785"/>
                  <a:pt x="7937" y="28785"/>
                </a:cubicBezTo>
                <a:cubicBezTo>
                  <a:pt x="7981" y="28785"/>
                  <a:pt x="7976" y="28825"/>
                  <a:pt x="7922" y="28915"/>
                </a:cubicBezTo>
                <a:cubicBezTo>
                  <a:pt x="7896" y="29020"/>
                  <a:pt x="7949" y="29152"/>
                  <a:pt x="8054" y="29178"/>
                </a:cubicBezTo>
                <a:cubicBezTo>
                  <a:pt x="8159" y="29231"/>
                  <a:pt x="8212" y="29310"/>
                  <a:pt x="8133" y="29389"/>
                </a:cubicBezTo>
                <a:cubicBezTo>
                  <a:pt x="8097" y="29412"/>
                  <a:pt x="8051" y="29425"/>
                  <a:pt x="8004" y="29425"/>
                </a:cubicBezTo>
                <a:cubicBezTo>
                  <a:pt x="7946" y="29425"/>
                  <a:pt x="7887" y="29406"/>
                  <a:pt x="7843" y="29362"/>
                </a:cubicBezTo>
                <a:cubicBezTo>
                  <a:pt x="7820" y="29331"/>
                  <a:pt x="7787" y="29316"/>
                  <a:pt x="7746" y="29316"/>
                </a:cubicBezTo>
                <a:cubicBezTo>
                  <a:pt x="7650" y="29316"/>
                  <a:pt x="7510" y="29399"/>
                  <a:pt x="7344" y="29546"/>
                </a:cubicBezTo>
                <a:cubicBezTo>
                  <a:pt x="7133" y="29757"/>
                  <a:pt x="7054" y="29888"/>
                  <a:pt x="7212" y="29915"/>
                </a:cubicBezTo>
                <a:cubicBezTo>
                  <a:pt x="7370" y="29967"/>
                  <a:pt x="7344" y="29967"/>
                  <a:pt x="7212" y="29993"/>
                </a:cubicBezTo>
                <a:cubicBezTo>
                  <a:pt x="7054" y="29993"/>
                  <a:pt x="6870" y="29941"/>
                  <a:pt x="6739" y="29862"/>
                </a:cubicBezTo>
                <a:cubicBezTo>
                  <a:pt x="6607" y="29783"/>
                  <a:pt x="6476" y="29704"/>
                  <a:pt x="6423" y="29704"/>
                </a:cubicBezTo>
                <a:cubicBezTo>
                  <a:pt x="6397" y="29678"/>
                  <a:pt x="6476" y="29625"/>
                  <a:pt x="6607" y="29573"/>
                </a:cubicBezTo>
                <a:lnTo>
                  <a:pt x="6581" y="29573"/>
                </a:lnTo>
                <a:cubicBezTo>
                  <a:pt x="6739" y="29467"/>
                  <a:pt x="6844" y="29310"/>
                  <a:pt x="6897" y="29126"/>
                </a:cubicBezTo>
                <a:cubicBezTo>
                  <a:pt x="6968" y="28889"/>
                  <a:pt x="7039" y="28780"/>
                  <a:pt x="7148" y="28780"/>
                </a:cubicBezTo>
                <a:close/>
                <a:moveTo>
                  <a:pt x="16397" y="29621"/>
                </a:moveTo>
                <a:cubicBezTo>
                  <a:pt x="16402" y="29621"/>
                  <a:pt x="16409" y="29622"/>
                  <a:pt x="16417" y="29625"/>
                </a:cubicBezTo>
                <a:cubicBezTo>
                  <a:pt x="16549" y="29704"/>
                  <a:pt x="16654" y="29809"/>
                  <a:pt x="16733" y="29915"/>
                </a:cubicBezTo>
                <a:cubicBezTo>
                  <a:pt x="16756" y="29971"/>
                  <a:pt x="16754" y="29999"/>
                  <a:pt x="16732" y="29999"/>
                </a:cubicBezTo>
                <a:cubicBezTo>
                  <a:pt x="16703" y="29999"/>
                  <a:pt x="16638" y="29952"/>
                  <a:pt x="16549" y="29862"/>
                </a:cubicBezTo>
                <a:cubicBezTo>
                  <a:pt x="16407" y="29720"/>
                  <a:pt x="16350" y="29621"/>
                  <a:pt x="16397" y="29621"/>
                </a:cubicBezTo>
                <a:close/>
                <a:moveTo>
                  <a:pt x="8224" y="29595"/>
                </a:moveTo>
                <a:cubicBezTo>
                  <a:pt x="8294" y="29595"/>
                  <a:pt x="8366" y="29621"/>
                  <a:pt x="8422" y="29678"/>
                </a:cubicBezTo>
                <a:cubicBezTo>
                  <a:pt x="8632" y="29862"/>
                  <a:pt x="8554" y="30046"/>
                  <a:pt x="8291" y="30072"/>
                </a:cubicBezTo>
                <a:lnTo>
                  <a:pt x="8264" y="30072"/>
                </a:lnTo>
                <a:cubicBezTo>
                  <a:pt x="8001" y="30072"/>
                  <a:pt x="7870" y="29836"/>
                  <a:pt x="8054" y="29652"/>
                </a:cubicBezTo>
                <a:cubicBezTo>
                  <a:pt x="8103" y="29615"/>
                  <a:pt x="8163" y="29595"/>
                  <a:pt x="8224" y="29595"/>
                </a:cubicBezTo>
                <a:close/>
                <a:moveTo>
                  <a:pt x="21593" y="29809"/>
                </a:moveTo>
                <a:cubicBezTo>
                  <a:pt x="21613" y="29809"/>
                  <a:pt x="21633" y="29818"/>
                  <a:pt x="21651" y="29836"/>
                </a:cubicBezTo>
                <a:cubicBezTo>
                  <a:pt x="21704" y="29888"/>
                  <a:pt x="21704" y="29993"/>
                  <a:pt x="21651" y="30046"/>
                </a:cubicBezTo>
                <a:cubicBezTo>
                  <a:pt x="21598" y="30099"/>
                  <a:pt x="21520" y="30125"/>
                  <a:pt x="21493" y="30125"/>
                </a:cubicBezTo>
                <a:cubicBezTo>
                  <a:pt x="21467" y="30099"/>
                  <a:pt x="21467" y="29993"/>
                  <a:pt x="21493" y="29915"/>
                </a:cubicBezTo>
                <a:cubicBezTo>
                  <a:pt x="21511" y="29844"/>
                  <a:pt x="21552" y="29809"/>
                  <a:pt x="21593" y="29809"/>
                </a:cubicBezTo>
                <a:close/>
                <a:moveTo>
                  <a:pt x="9495" y="29813"/>
                </a:moveTo>
                <a:cubicBezTo>
                  <a:pt x="9750" y="29813"/>
                  <a:pt x="10052" y="30043"/>
                  <a:pt x="9895" y="30178"/>
                </a:cubicBezTo>
                <a:cubicBezTo>
                  <a:pt x="9872" y="30194"/>
                  <a:pt x="9825" y="30202"/>
                  <a:pt x="9764" y="30202"/>
                </a:cubicBezTo>
                <a:cubicBezTo>
                  <a:pt x="9539" y="30202"/>
                  <a:pt x="9132" y="30102"/>
                  <a:pt x="9132" y="30020"/>
                </a:cubicBezTo>
                <a:cubicBezTo>
                  <a:pt x="9132" y="29993"/>
                  <a:pt x="9237" y="29915"/>
                  <a:pt x="9369" y="29836"/>
                </a:cubicBezTo>
                <a:cubicBezTo>
                  <a:pt x="9408" y="29820"/>
                  <a:pt x="9451" y="29813"/>
                  <a:pt x="9495" y="29813"/>
                </a:cubicBezTo>
                <a:close/>
                <a:moveTo>
                  <a:pt x="6010" y="29820"/>
                </a:moveTo>
                <a:cubicBezTo>
                  <a:pt x="6040" y="29820"/>
                  <a:pt x="6081" y="29825"/>
                  <a:pt x="6134" y="29836"/>
                </a:cubicBezTo>
                <a:cubicBezTo>
                  <a:pt x="6344" y="29888"/>
                  <a:pt x="6423" y="29967"/>
                  <a:pt x="6397" y="30125"/>
                </a:cubicBezTo>
                <a:cubicBezTo>
                  <a:pt x="6397" y="30198"/>
                  <a:pt x="6380" y="30237"/>
                  <a:pt x="6341" y="30237"/>
                </a:cubicBezTo>
                <a:cubicBezTo>
                  <a:pt x="6295" y="30237"/>
                  <a:pt x="6220" y="30185"/>
                  <a:pt x="6108" y="30072"/>
                </a:cubicBezTo>
                <a:cubicBezTo>
                  <a:pt x="5939" y="29904"/>
                  <a:pt x="5889" y="29820"/>
                  <a:pt x="6010" y="29820"/>
                </a:cubicBezTo>
                <a:close/>
                <a:moveTo>
                  <a:pt x="14505" y="30093"/>
                </a:moveTo>
                <a:cubicBezTo>
                  <a:pt x="14631" y="30093"/>
                  <a:pt x="14717" y="30217"/>
                  <a:pt x="14682" y="30414"/>
                </a:cubicBezTo>
                <a:cubicBezTo>
                  <a:pt x="14654" y="30567"/>
                  <a:pt x="14633" y="30632"/>
                  <a:pt x="14593" y="30632"/>
                </a:cubicBezTo>
                <a:cubicBezTo>
                  <a:pt x="14557" y="30632"/>
                  <a:pt x="14505" y="30580"/>
                  <a:pt x="14419" y="30493"/>
                </a:cubicBezTo>
                <a:cubicBezTo>
                  <a:pt x="14313" y="30362"/>
                  <a:pt x="14261" y="30230"/>
                  <a:pt x="14340" y="30178"/>
                </a:cubicBezTo>
                <a:lnTo>
                  <a:pt x="14313" y="30178"/>
                </a:lnTo>
                <a:cubicBezTo>
                  <a:pt x="14380" y="30119"/>
                  <a:pt x="14447" y="30093"/>
                  <a:pt x="14505" y="30093"/>
                </a:cubicBezTo>
                <a:close/>
                <a:moveTo>
                  <a:pt x="15085" y="30493"/>
                </a:moveTo>
                <a:cubicBezTo>
                  <a:pt x="15105" y="30493"/>
                  <a:pt x="15129" y="30502"/>
                  <a:pt x="15155" y="30519"/>
                </a:cubicBezTo>
                <a:cubicBezTo>
                  <a:pt x="15208" y="30572"/>
                  <a:pt x="15208" y="30677"/>
                  <a:pt x="15129" y="30730"/>
                </a:cubicBezTo>
                <a:lnTo>
                  <a:pt x="15155" y="30730"/>
                </a:lnTo>
                <a:cubicBezTo>
                  <a:pt x="15076" y="30782"/>
                  <a:pt x="14997" y="30809"/>
                  <a:pt x="14997" y="30809"/>
                </a:cubicBezTo>
                <a:cubicBezTo>
                  <a:pt x="14971" y="30730"/>
                  <a:pt x="14971" y="30651"/>
                  <a:pt x="14997" y="30598"/>
                </a:cubicBezTo>
                <a:cubicBezTo>
                  <a:pt x="15015" y="30528"/>
                  <a:pt x="15044" y="30493"/>
                  <a:pt x="15085" y="30493"/>
                </a:cubicBezTo>
                <a:close/>
                <a:moveTo>
                  <a:pt x="6875" y="30244"/>
                </a:moveTo>
                <a:cubicBezTo>
                  <a:pt x="6949" y="30244"/>
                  <a:pt x="7024" y="30285"/>
                  <a:pt x="7054" y="30362"/>
                </a:cubicBezTo>
                <a:cubicBezTo>
                  <a:pt x="7097" y="30418"/>
                  <a:pt x="7162" y="30444"/>
                  <a:pt x="7225" y="30444"/>
                </a:cubicBezTo>
                <a:cubicBezTo>
                  <a:pt x="7280" y="30444"/>
                  <a:pt x="7333" y="30425"/>
                  <a:pt x="7370" y="30388"/>
                </a:cubicBezTo>
                <a:cubicBezTo>
                  <a:pt x="7436" y="30331"/>
                  <a:pt x="7489" y="30302"/>
                  <a:pt x="7540" y="30302"/>
                </a:cubicBezTo>
                <a:cubicBezTo>
                  <a:pt x="7631" y="30302"/>
                  <a:pt x="7718" y="30396"/>
                  <a:pt x="7870" y="30598"/>
                </a:cubicBezTo>
                <a:cubicBezTo>
                  <a:pt x="7955" y="30770"/>
                  <a:pt x="7863" y="30852"/>
                  <a:pt x="7649" y="30852"/>
                </a:cubicBezTo>
                <a:cubicBezTo>
                  <a:pt x="7535" y="30852"/>
                  <a:pt x="7386" y="30828"/>
                  <a:pt x="7212" y="30782"/>
                </a:cubicBezTo>
                <a:lnTo>
                  <a:pt x="7212" y="30756"/>
                </a:lnTo>
                <a:cubicBezTo>
                  <a:pt x="6581" y="30598"/>
                  <a:pt x="6528" y="30519"/>
                  <a:pt x="6739" y="30309"/>
                </a:cubicBezTo>
                <a:cubicBezTo>
                  <a:pt x="6772" y="30265"/>
                  <a:pt x="6823" y="30244"/>
                  <a:pt x="6875" y="30244"/>
                </a:cubicBezTo>
                <a:close/>
                <a:moveTo>
                  <a:pt x="8830" y="30224"/>
                </a:moveTo>
                <a:cubicBezTo>
                  <a:pt x="8915" y="30224"/>
                  <a:pt x="8974" y="30322"/>
                  <a:pt x="8948" y="30519"/>
                </a:cubicBezTo>
                <a:lnTo>
                  <a:pt x="8922" y="30519"/>
                </a:lnTo>
                <a:cubicBezTo>
                  <a:pt x="8905" y="30671"/>
                  <a:pt x="8877" y="30736"/>
                  <a:pt x="8832" y="30736"/>
                </a:cubicBezTo>
                <a:cubicBezTo>
                  <a:pt x="8807" y="30736"/>
                  <a:pt x="8776" y="30715"/>
                  <a:pt x="8738" y="30677"/>
                </a:cubicBezTo>
                <a:cubicBezTo>
                  <a:pt x="8699" y="30638"/>
                  <a:pt x="8670" y="30617"/>
                  <a:pt x="8653" y="30617"/>
                </a:cubicBezTo>
                <a:cubicBezTo>
                  <a:pt x="8624" y="30617"/>
                  <a:pt x="8626" y="30677"/>
                  <a:pt x="8659" y="30809"/>
                </a:cubicBezTo>
                <a:cubicBezTo>
                  <a:pt x="8675" y="30939"/>
                  <a:pt x="8671" y="30989"/>
                  <a:pt x="8641" y="30989"/>
                </a:cubicBezTo>
                <a:cubicBezTo>
                  <a:pt x="8622" y="30989"/>
                  <a:pt x="8594" y="30970"/>
                  <a:pt x="8554" y="30940"/>
                </a:cubicBezTo>
                <a:cubicBezTo>
                  <a:pt x="8501" y="30809"/>
                  <a:pt x="8501" y="30651"/>
                  <a:pt x="8554" y="30519"/>
                </a:cubicBezTo>
                <a:cubicBezTo>
                  <a:pt x="8632" y="30322"/>
                  <a:pt x="8744" y="30224"/>
                  <a:pt x="8830" y="30224"/>
                </a:cubicBezTo>
                <a:close/>
                <a:moveTo>
                  <a:pt x="15781" y="30719"/>
                </a:moveTo>
                <a:cubicBezTo>
                  <a:pt x="15795" y="30719"/>
                  <a:pt x="15805" y="30723"/>
                  <a:pt x="15812" y="30730"/>
                </a:cubicBezTo>
                <a:cubicBezTo>
                  <a:pt x="15839" y="30756"/>
                  <a:pt x="15839" y="30861"/>
                  <a:pt x="15812" y="30940"/>
                </a:cubicBezTo>
                <a:cubicBezTo>
                  <a:pt x="15777" y="31010"/>
                  <a:pt x="15742" y="31045"/>
                  <a:pt x="15699" y="31045"/>
                </a:cubicBezTo>
                <a:cubicBezTo>
                  <a:pt x="15678" y="31045"/>
                  <a:pt x="15655" y="31037"/>
                  <a:pt x="15628" y="31019"/>
                </a:cubicBezTo>
                <a:cubicBezTo>
                  <a:pt x="15576" y="30940"/>
                  <a:pt x="15576" y="30861"/>
                  <a:pt x="15628" y="30782"/>
                </a:cubicBezTo>
                <a:cubicBezTo>
                  <a:pt x="15686" y="30744"/>
                  <a:pt x="15744" y="30719"/>
                  <a:pt x="15781" y="30719"/>
                </a:cubicBezTo>
                <a:close/>
                <a:moveTo>
                  <a:pt x="14401" y="30878"/>
                </a:moveTo>
                <a:cubicBezTo>
                  <a:pt x="14434" y="30878"/>
                  <a:pt x="14466" y="30881"/>
                  <a:pt x="14497" y="30888"/>
                </a:cubicBezTo>
                <a:cubicBezTo>
                  <a:pt x="14708" y="30914"/>
                  <a:pt x="14813" y="30967"/>
                  <a:pt x="14760" y="31072"/>
                </a:cubicBezTo>
                <a:lnTo>
                  <a:pt x="14760" y="31045"/>
                </a:lnTo>
                <a:cubicBezTo>
                  <a:pt x="14673" y="31133"/>
                  <a:pt x="14550" y="31184"/>
                  <a:pt x="14421" y="31184"/>
                </a:cubicBezTo>
                <a:cubicBezTo>
                  <a:pt x="14394" y="31184"/>
                  <a:pt x="14367" y="31181"/>
                  <a:pt x="14340" y="31177"/>
                </a:cubicBezTo>
                <a:cubicBezTo>
                  <a:pt x="14129" y="31151"/>
                  <a:pt x="14024" y="31098"/>
                  <a:pt x="14077" y="30993"/>
                </a:cubicBezTo>
                <a:cubicBezTo>
                  <a:pt x="14177" y="30912"/>
                  <a:pt x="14293" y="30878"/>
                  <a:pt x="14401" y="30878"/>
                </a:cubicBezTo>
                <a:close/>
                <a:moveTo>
                  <a:pt x="5503" y="30582"/>
                </a:moveTo>
                <a:cubicBezTo>
                  <a:pt x="5598" y="30582"/>
                  <a:pt x="5837" y="30848"/>
                  <a:pt x="6002" y="31230"/>
                </a:cubicBezTo>
                <a:cubicBezTo>
                  <a:pt x="6186" y="31634"/>
                  <a:pt x="6280" y="31948"/>
                  <a:pt x="6230" y="31948"/>
                </a:cubicBezTo>
                <a:cubicBezTo>
                  <a:pt x="6209" y="31948"/>
                  <a:pt x="6161" y="31890"/>
                  <a:pt x="6081" y="31756"/>
                </a:cubicBezTo>
                <a:cubicBezTo>
                  <a:pt x="6002" y="31598"/>
                  <a:pt x="5818" y="31519"/>
                  <a:pt x="5661" y="31519"/>
                </a:cubicBezTo>
                <a:cubicBezTo>
                  <a:pt x="5623" y="31525"/>
                  <a:pt x="5586" y="31528"/>
                  <a:pt x="5550" y="31528"/>
                </a:cubicBezTo>
                <a:cubicBezTo>
                  <a:pt x="5431" y="31528"/>
                  <a:pt x="5320" y="31494"/>
                  <a:pt x="5240" y="31414"/>
                </a:cubicBezTo>
                <a:cubicBezTo>
                  <a:pt x="5135" y="31308"/>
                  <a:pt x="5135" y="31282"/>
                  <a:pt x="5398" y="31230"/>
                </a:cubicBezTo>
                <a:lnTo>
                  <a:pt x="5371" y="31230"/>
                </a:lnTo>
                <a:cubicBezTo>
                  <a:pt x="5608" y="31203"/>
                  <a:pt x="5634" y="31151"/>
                  <a:pt x="5529" y="30888"/>
                </a:cubicBezTo>
                <a:cubicBezTo>
                  <a:pt x="5442" y="30674"/>
                  <a:pt x="5448" y="30582"/>
                  <a:pt x="5503" y="30582"/>
                </a:cubicBezTo>
                <a:close/>
                <a:moveTo>
                  <a:pt x="4597" y="30513"/>
                </a:moveTo>
                <a:cubicBezTo>
                  <a:pt x="4766" y="30513"/>
                  <a:pt x="4943" y="30764"/>
                  <a:pt x="4924" y="31072"/>
                </a:cubicBezTo>
                <a:cubicBezTo>
                  <a:pt x="4924" y="31308"/>
                  <a:pt x="4950" y="31493"/>
                  <a:pt x="5029" y="31493"/>
                </a:cubicBezTo>
                <a:cubicBezTo>
                  <a:pt x="5082" y="31493"/>
                  <a:pt x="5082" y="31519"/>
                  <a:pt x="5029" y="31598"/>
                </a:cubicBezTo>
                <a:cubicBezTo>
                  <a:pt x="4965" y="31641"/>
                  <a:pt x="4883" y="31684"/>
                  <a:pt x="4798" y="31684"/>
                </a:cubicBezTo>
                <a:cubicBezTo>
                  <a:pt x="4779" y="31684"/>
                  <a:pt x="4759" y="31681"/>
                  <a:pt x="4740" y="31677"/>
                </a:cubicBezTo>
                <a:cubicBezTo>
                  <a:pt x="4530" y="31729"/>
                  <a:pt x="4346" y="31808"/>
                  <a:pt x="4188" y="31913"/>
                </a:cubicBezTo>
                <a:cubicBezTo>
                  <a:pt x="4004" y="32032"/>
                  <a:pt x="3860" y="32089"/>
                  <a:pt x="3766" y="32089"/>
                </a:cubicBezTo>
                <a:cubicBezTo>
                  <a:pt x="3630" y="32089"/>
                  <a:pt x="3595" y="31972"/>
                  <a:pt x="3688" y="31756"/>
                </a:cubicBezTo>
                <a:cubicBezTo>
                  <a:pt x="3767" y="31624"/>
                  <a:pt x="3898" y="31545"/>
                  <a:pt x="4056" y="31519"/>
                </a:cubicBezTo>
                <a:cubicBezTo>
                  <a:pt x="4477" y="31493"/>
                  <a:pt x="4503" y="31361"/>
                  <a:pt x="4161" y="31019"/>
                </a:cubicBezTo>
                <a:cubicBezTo>
                  <a:pt x="3973" y="30854"/>
                  <a:pt x="3932" y="30752"/>
                  <a:pt x="4021" y="30752"/>
                </a:cubicBezTo>
                <a:cubicBezTo>
                  <a:pt x="4031" y="30752"/>
                  <a:pt x="4043" y="30753"/>
                  <a:pt x="4056" y="30756"/>
                </a:cubicBezTo>
                <a:cubicBezTo>
                  <a:pt x="4188" y="30756"/>
                  <a:pt x="4319" y="30704"/>
                  <a:pt x="4424" y="30625"/>
                </a:cubicBezTo>
                <a:cubicBezTo>
                  <a:pt x="4474" y="30547"/>
                  <a:pt x="4535" y="30513"/>
                  <a:pt x="4597" y="30513"/>
                </a:cubicBezTo>
                <a:close/>
                <a:moveTo>
                  <a:pt x="5240" y="31729"/>
                </a:moveTo>
                <a:lnTo>
                  <a:pt x="5240" y="31756"/>
                </a:lnTo>
                <a:cubicBezTo>
                  <a:pt x="5319" y="31756"/>
                  <a:pt x="5292" y="31887"/>
                  <a:pt x="5161" y="32019"/>
                </a:cubicBezTo>
                <a:cubicBezTo>
                  <a:pt x="5058" y="32101"/>
                  <a:pt x="4940" y="32167"/>
                  <a:pt x="4867" y="32167"/>
                </a:cubicBezTo>
                <a:cubicBezTo>
                  <a:pt x="4847" y="32167"/>
                  <a:pt x="4831" y="32162"/>
                  <a:pt x="4819" y="32150"/>
                </a:cubicBezTo>
                <a:cubicBezTo>
                  <a:pt x="4793" y="32097"/>
                  <a:pt x="4793" y="31966"/>
                  <a:pt x="4898" y="31887"/>
                </a:cubicBezTo>
                <a:cubicBezTo>
                  <a:pt x="4977" y="31782"/>
                  <a:pt x="5108" y="31729"/>
                  <a:pt x="5240" y="31729"/>
                </a:cubicBezTo>
                <a:close/>
                <a:moveTo>
                  <a:pt x="28265" y="0"/>
                </a:moveTo>
                <a:cubicBezTo>
                  <a:pt x="28199" y="0"/>
                  <a:pt x="28119" y="76"/>
                  <a:pt x="27989" y="222"/>
                </a:cubicBezTo>
                <a:cubicBezTo>
                  <a:pt x="27832" y="406"/>
                  <a:pt x="27595" y="695"/>
                  <a:pt x="27490" y="827"/>
                </a:cubicBezTo>
                <a:cubicBezTo>
                  <a:pt x="27306" y="1037"/>
                  <a:pt x="27069" y="1195"/>
                  <a:pt x="26832" y="1274"/>
                </a:cubicBezTo>
                <a:cubicBezTo>
                  <a:pt x="26254" y="1484"/>
                  <a:pt x="26227" y="1484"/>
                  <a:pt x="26595" y="1721"/>
                </a:cubicBezTo>
                <a:cubicBezTo>
                  <a:pt x="26753" y="1800"/>
                  <a:pt x="26832" y="1931"/>
                  <a:pt x="26780" y="2010"/>
                </a:cubicBezTo>
                <a:cubicBezTo>
                  <a:pt x="26742" y="2029"/>
                  <a:pt x="26705" y="2038"/>
                  <a:pt x="26670" y="2038"/>
                </a:cubicBezTo>
                <a:cubicBezTo>
                  <a:pt x="26606" y="2038"/>
                  <a:pt x="26550" y="2009"/>
                  <a:pt x="26517" y="1958"/>
                </a:cubicBezTo>
                <a:cubicBezTo>
                  <a:pt x="26480" y="1921"/>
                  <a:pt x="26438" y="1901"/>
                  <a:pt x="26400" y="1901"/>
                </a:cubicBezTo>
                <a:cubicBezTo>
                  <a:pt x="26357" y="1901"/>
                  <a:pt x="26320" y="1928"/>
                  <a:pt x="26306" y="1984"/>
                </a:cubicBezTo>
                <a:cubicBezTo>
                  <a:pt x="26289" y="2035"/>
                  <a:pt x="26250" y="2064"/>
                  <a:pt x="26211" y="2064"/>
                </a:cubicBezTo>
                <a:cubicBezTo>
                  <a:pt x="26189" y="2064"/>
                  <a:pt x="26167" y="2055"/>
                  <a:pt x="26148" y="2037"/>
                </a:cubicBezTo>
                <a:cubicBezTo>
                  <a:pt x="26142" y="2031"/>
                  <a:pt x="26135" y="2028"/>
                  <a:pt x="26126" y="2028"/>
                </a:cubicBezTo>
                <a:cubicBezTo>
                  <a:pt x="26054" y="2028"/>
                  <a:pt x="25891" y="2209"/>
                  <a:pt x="25728" y="2536"/>
                </a:cubicBezTo>
                <a:cubicBezTo>
                  <a:pt x="25466" y="3007"/>
                  <a:pt x="25378" y="3165"/>
                  <a:pt x="25295" y="3165"/>
                </a:cubicBezTo>
                <a:cubicBezTo>
                  <a:pt x="25252" y="3165"/>
                  <a:pt x="25211" y="3124"/>
                  <a:pt x="25149" y="3062"/>
                </a:cubicBezTo>
                <a:cubicBezTo>
                  <a:pt x="25105" y="3019"/>
                  <a:pt x="25054" y="2999"/>
                  <a:pt x="25003" y="2999"/>
                </a:cubicBezTo>
                <a:cubicBezTo>
                  <a:pt x="24962" y="2999"/>
                  <a:pt x="24921" y="3012"/>
                  <a:pt x="24886" y="3036"/>
                </a:cubicBezTo>
                <a:cubicBezTo>
                  <a:pt x="24807" y="3115"/>
                  <a:pt x="24833" y="3194"/>
                  <a:pt x="24939" y="3220"/>
                </a:cubicBezTo>
                <a:cubicBezTo>
                  <a:pt x="25044" y="3273"/>
                  <a:pt x="25070" y="3352"/>
                  <a:pt x="24965" y="3457"/>
                </a:cubicBezTo>
                <a:cubicBezTo>
                  <a:pt x="24925" y="3496"/>
                  <a:pt x="24886" y="3516"/>
                  <a:pt x="24856" y="3516"/>
                </a:cubicBezTo>
                <a:cubicBezTo>
                  <a:pt x="24827" y="3516"/>
                  <a:pt x="24807" y="3496"/>
                  <a:pt x="24807" y="3457"/>
                </a:cubicBezTo>
                <a:cubicBezTo>
                  <a:pt x="24798" y="3429"/>
                  <a:pt x="24779" y="3415"/>
                  <a:pt x="24754" y="3415"/>
                </a:cubicBezTo>
                <a:cubicBezTo>
                  <a:pt x="24705" y="3415"/>
                  <a:pt x="24630" y="3468"/>
                  <a:pt x="24544" y="3588"/>
                </a:cubicBezTo>
                <a:cubicBezTo>
                  <a:pt x="24454" y="3743"/>
                  <a:pt x="24401" y="3822"/>
                  <a:pt x="24381" y="3822"/>
                </a:cubicBezTo>
                <a:cubicBezTo>
                  <a:pt x="24359" y="3822"/>
                  <a:pt x="24372" y="3736"/>
                  <a:pt x="24413" y="3562"/>
                </a:cubicBezTo>
                <a:cubicBezTo>
                  <a:pt x="24465" y="3378"/>
                  <a:pt x="24413" y="3246"/>
                  <a:pt x="24360" y="3246"/>
                </a:cubicBezTo>
                <a:cubicBezTo>
                  <a:pt x="24281" y="3246"/>
                  <a:pt x="24176" y="3404"/>
                  <a:pt x="24150" y="3615"/>
                </a:cubicBezTo>
                <a:cubicBezTo>
                  <a:pt x="24126" y="3851"/>
                  <a:pt x="24059" y="3960"/>
                  <a:pt x="23950" y="3960"/>
                </a:cubicBezTo>
                <a:cubicBezTo>
                  <a:pt x="23938" y="3960"/>
                  <a:pt x="23926" y="3959"/>
                  <a:pt x="23913" y="3956"/>
                </a:cubicBezTo>
                <a:cubicBezTo>
                  <a:pt x="23729" y="3956"/>
                  <a:pt x="23518" y="4009"/>
                  <a:pt x="23361" y="4088"/>
                </a:cubicBezTo>
                <a:cubicBezTo>
                  <a:pt x="23045" y="4246"/>
                  <a:pt x="22966" y="4351"/>
                  <a:pt x="22992" y="4561"/>
                </a:cubicBezTo>
                <a:cubicBezTo>
                  <a:pt x="22966" y="4824"/>
                  <a:pt x="22835" y="5061"/>
                  <a:pt x="22650" y="5193"/>
                </a:cubicBezTo>
                <a:cubicBezTo>
                  <a:pt x="22387" y="5429"/>
                  <a:pt x="22309" y="5587"/>
                  <a:pt x="22414" y="5666"/>
                </a:cubicBezTo>
                <a:cubicBezTo>
                  <a:pt x="22519" y="5771"/>
                  <a:pt x="22493" y="5850"/>
                  <a:pt x="22387" y="5876"/>
                </a:cubicBezTo>
                <a:cubicBezTo>
                  <a:pt x="22370" y="5880"/>
                  <a:pt x="22353" y="5881"/>
                  <a:pt x="22337" y="5881"/>
                </a:cubicBezTo>
                <a:cubicBezTo>
                  <a:pt x="22230" y="5881"/>
                  <a:pt x="22147" y="5810"/>
                  <a:pt x="22124" y="5719"/>
                </a:cubicBezTo>
                <a:cubicBezTo>
                  <a:pt x="22099" y="5662"/>
                  <a:pt x="22059" y="5637"/>
                  <a:pt x="22011" y="5637"/>
                </a:cubicBezTo>
                <a:cubicBezTo>
                  <a:pt x="21860" y="5637"/>
                  <a:pt x="21638" y="5886"/>
                  <a:pt x="21598" y="6166"/>
                </a:cubicBezTo>
                <a:cubicBezTo>
                  <a:pt x="21598" y="6265"/>
                  <a:pt x="21587" y="6317"/>
                  <a:pt x="21560" y="6317"/>
                </a:cubicBezTo>
                <a:cubicBezTo>
                  <a:pt x="21531" y="6317"/>
                  <a:pt x="21484" y="6252"/>
                  <a:pt x="21414" y="6113"/>
                </a:cubicBezTo>
                <a:cubicBezTo>
                  <a:pt x="21359" y="5975"/>
                  <a:pt x="21318" y="5902"/>
                  <a:pt x="21285" y="5902"/>
                </a:cubicBezTo>
                <a:cubicBezTo>
                  <a:pt x="21254" y="5902"/>
                  <a:pt x="21229" y="5962"/>
                  <a:pt x="21204" y="6087"/>
                </a:cubicBezTo>
                <a:cubicBezTo>
                  <a:pt x="21181" y="6248"/>
                  <a:pt x="21118" y="6328"/>
                  <a:pt x="21049" y="6328"/>
                </a:cubicBezTo>
                <a:cubicBezTo>
                  <a:pt x="21040" y="6328"/>
                  <a:pt x="21030" y="6327"/>
                  <a:pt x="21020" y="6323"/>
                </a:cubicBezTo>
                <a:cubicBezTo>
                  <a:pt x="21006" y="6317"/>
                  <a:pt x="20991" y="6314"/>
                  <a:pt x="20977" y="6314"/>
                </a:cubicBezTo>
                <a:cubicBezTo>
                  <a:pt x="20756" y="6314"/>
                  <a:pt x="20559" y="7043"/>
                  <a:pt x="20757" y="7191"/>
                </a:cubicBezTo>
                <a:cubicBezTo>
                  <a:pt x="20994" y="7323"/>
                  <a:pt x="20809" y="7560"/>
                  <a:pt x="20441" y="7665"/>
                </a:cubicBezTo>
                <a:cubicBezTo>
                  <a:pt x="20394" y="7678"/>
                  <a:pt x="20355" y="7685"/>
                  <a:pt x="20324" y="7685"/>
                </a:cubicBezTo>
                <a:cubicBezTo>
                  <a:pt x="20237" y="7685"/>
                  <a:pt x="20218" y="7631"/>
                  <a:pt x="20257" y="7533"/>
                </a:cubicBezTo>
                <a:cubicBezTo>
                  <a:pt x="20283" y="7428"/>
                  <a:pt x="20257" y="7323"/>
                  <a:pt x="20205" y="7244"/>
                </a:cubicBezTo>
                <a:cubicBezTo>
                  <a:pt x="20197" y="7236"/>
                  <a:pt x="20188" y="7232"/>
                  <a:pt x="20180" y="7232"/>
                </a:cubicBezTo>
                <a:cubicBezTo>
                  <a:pt x="20129" y="7232"/>
                  <a:pt x="20065" y="7358"/>
                  <a:pt x="20020" y="7560"/>
                </a:cubicBezTo>
                <a:cubicBezTo>
                  <a:pt x="20002" y="7747"/>
                  <a:pt x="19969" y="7841"/>
                  <a:pt x="19953" y="7841"/>
                </a:cubicBezTo>
                <a:cubicBezTo>
                  <a:pt x="19946" y="7841"/>
                  <a:pt x="19942" y="7826"/>
                  <a:pt x="19942" y="7796"/>
                </a:cubicBezTo>
                <a:cubicBezTo>
                  <a:pt x="19921" y="7705"/>
                  <a:pt x="19858" y="7664"/>
                  <a:pt x="19783" y="7664"/>
                </a:cubicBezTo>
                <a:cubicBezTo>
                  <a:pt x="19664" y="7664"/>
                  <a:pt x="19517" y="7766"/>
                  <a:pt x="19468" y="7928"/>
                </a:cubicBezTo>
                <a:cubicBezTo>
                  <a:pt x="19363" y="8164"/>
                  <a:pt x="19231" y="8349"/>
                  <a:pt x="19047" y="8480"/>
                </a:cubicBezTo>
                <a:cubicBezTo>
                  <a:pt x="18811" y="8664"/>
                  <a:pt x="18705" y="8822"/>
                  <a:pt x="18811" y="8848"/>
                </a:cubicBezTo>
                <a:cubicBezTo>
                  <a:pt x="18916" y="8875"/>
                  <a:pt x="18863" y="8953"/>
                  <a:pt x="18732" y="9032"/>
                </a:cubicBezTo>
                <a:cubicBezTo>
                  <a:pt x="18670" y="9082"/>
                  <a:pt x="18596" y="9108"/>
                  <a:pt x="18527" y="9108"/>
                </a:cubicBezTo>
                <a:cubicBezTo>
                  <a:pt x="18450" y="9108"/>
                  <a:pt x="18379" y="9075"/>
                  <a:pt x="18337" y="9006"/>
                </a:cubicBezTo>
                <a:cubicBezTo>
                  <a:pt x="18285" y="8944"/>
                  <a:pt x="18246" y="8910"/>
                  <a:pt x="18204" y="8910"/>
                </a:cubicBezTo>
                <a:cubicBezTo>
                  <a:pt x="18140" y="8910"/>
                  <a:pt x="18070" y="8989"/>
                  <a:pt x="17943" y="9164"/>
                </a:cubicBezTo>
                <a:cubicBezTo>
                  <a:pt x="17627" y="9664"/>
                  <a:pt x="17627" y="10005"/>
                  <a:pt x="17890" y="10242"/>
                </a:cubicBezTo>
                <a:cubicBezTo>
                  <a:pt x="18022" y="10347"/>
                  <a:pt x="18074" y="10505"/>
                  <a:pt x="18022" y="10637"/>
                </a:cubicBezTo>
                <a:cubicBezTo>
                  <a:pt x="17984" y="10699"/>
                  <a:pt x="17952" y="10732"/>
                  <a:pt x="17924" y="10732"/>
                </a:cubicBezTo>
                <a:cubicBezTo>
                  <a:pt x="17893" y="10732"/>
                  <a:pt x="17865" y="10693"/>
                  <a:pt x="17838" y="10610"/>
                </a:cubicBezTo>
                <a:cubicBezTo>
                  <a:pt x="17801" y="10514"/>
                  <a:pt x="17753" y="10470"/>
                  <a:pt x="17703" y="10470"/>
                </a:cubicBezTo>
                <a:cubicBezTo>
                  <a:pt x="17573" y="10470"/>
                  <a:pt x="17421" y="10761"/>
                  <a:pt x="17364" y="11215"/>
                </a:cubicBezTo>
                <a:cubicBezTo>
                  <a:pt x="17314" y="11488"/>
                  <a:pt x="17358" y="11691"/>
                  <a:pt x="17430" y="11691"/>
                </a:cubicBezTo>
                <a:cubicBezTo>
                  <a:pt x="17434" y="11691"/>
                  <a:pt x="17439" y="11690"/>
                  <a:pt x="17443" y="11689"/>
                </a:cubicBezTo>
                <a:cubicBezTo>
                  <a:pt x="17548" y="11662"/>
                  <a:pt x="17601" y="11557"/>
                  <a:pt x="17575" y="11452"/>
                </a:cubicBezTo>
                <a:cubicBezTo>
                  <a:pt x="17522" y="11347"/>
                  <a:pt x="17575" y="11268"/>
                  <a:pt x="17811" y="11189"/>
                </a:cubicBezTo>
                <a:cubicBezTo>
                  <a:pt x="17926" y="11153"/>
                  <a:pt x="18029" y="11137"/>
                  <a:pt x="18113" y="11137"/>
                </a:cubicBezTo>
                <a:cubicBezTo>
                  <a:pt x="18338" y="11137"/>
                  <a:pt x="18431" y="11253"/>
                  <a:pt x="18258" y="11426"/>
                </a:cubicBezTo>
                <a:cubicBezTo>
                  <a:pt x="18196" y="11475"/>
                  <a:pt x="18146" y="11501"/>
                  <a:pt x="18107" y="11501"/>
                </a:cubicBezTo>
                <a:cubicBezTo>
                  <a:pt x="18064" y="11501"/>
                  <a:pt x="18035" y="11469"/>
                  <a:pt x="18022" y="11399"/>
                </a:cubicBezTo>
                <a:cubicBezTo>
                  <a:pt x="18014" y="11367"/>
                  <a:pt x="18006" y="11352"/>
                  <a:pt x="17998" y="11352"/>
                </a:cubicBezTo>
                <a:cubicBezTo>
                  <a:pt x="17982" y="11352"/>
                  <a:pt x="17969" y="11429"/>
                  <a:pt x="17969" y="11557"/>
                </a:cubicBezTo>
                <a:cubicBezTo>
                  <a:pt x="17995" y="11741"/>
                  <a:pt x="17890" y="11925"/>
                  <a:pt x="17706" y="12004"/>
                </a:cubicBezTo>
                <a:cubicBezTo>
                  <a:pt x="17522" y="12083"/>
                  <a:pt x="17496" y="12136"/>
                  <a:pt x="17627" y="12162"/>
                </a:cubicBezTo>
                <a:cubicBezTo>
                  <a:pt x="17864" y="12215"/>
                  <a:pt x="17785" y="12294"/>
                  <a:pt x="17364" y="12451"/>
                </a:cubicBezTo>
                <a:cubicBezTo>
                  <a:pt x="17288" y="12473"/>
                  <a:pt x="17216" y="12486"/>
                  <a:pt x="17156" y="12486"/>
                </a:cubicBezTo>
                <a:cubicBezTo>
                  <a:pt x="17072" y="12486"/>
                  <a:pt x="17011" y="12460"/>
                  <a:pt x="16996" y="12399"/>
                </a:cubicBezTo>
                <a:cubicBezTo>
                  <a:pt x="16981" y="12353"/>
                  <a:pt x="16956" y="12325"/>
                  <a:pt x="16923" y="12325"/>
                </a:cubicBezTo>
                <a:cubicBezTo>
                  <a:pt x="16900" y="12325"/>
                  <a:pt x="16871" y="12339"/>
                  <a:pt x="16838" y="12372"/>
                </a:cubicBezTo>
                <a:cubicBezTo>
                  <a:pt x="16818" y="12402"/>
                  <a:pt x="16795" y="12417"/>
                  <a:pt x="16772" y="12417"/>
                </a:cubicBezTo>
                <a:cubicBezTo>
                  <a:pt x="16734" y="12417"/>
                  <a:pt x="16697" y="12376"/>
                  <a:pt x="16680" y="12294"/>
                </a:cubicBezTo>
                <a:cubicBezTo>
                  <a:pt x="16654" y="12136"/>
                  <a:pt x="16575" y="12031"/>
                  <a:pt x="16444" y="11925"/>
                </a:cubicBezTo>
                <a:cubicBezTo>
                  <a:pt x="16338" y="11846"/>
                  <a:pt x="16312" y="11715"/>
                  <a:pt x="16365" y="11583"/>
                </a:cubicBezTo>
                <a:cubicBezTo>
                  <a:pt x="16481" y="11370"/>
                  <a:pt x="16440" y="11243"/>
                  <a:pt x="16295" y="11243"/>
                </a:cubicBezTo>
                <a:cubicBezTo>
                  <a:pt x="16243" y="11243"/>
                  <a:pt x="16178" y="11259"/>
                  <a:pt x="16102" y="11294"/>
                </a:cubicBezTo>
                <a:cubicBezTo>
                  <a:pt x="15970" y="11373"/>
                  <a:pt x="15944" y="11452"/>
                  <a:pt x="16023" y="11505"/>
                </a:cubicBezTo>
                <a:cubicBezTo>
                  <a:pt x="16075" y="11557"/>
                  <a:pt x="16102" y="11662"/>
                  <a:pt x="16049" y="11741"/>
                </a:cubicBezTo>
                <a:cubicBezTo>
                  <a:pt x="16017" y="11805"/>
                  <a:pt x="15966" y="11840"/>
                  <a:pt x="15919" y="11840"/>
                </a:cubicBezTo>
                <a:cubicBezTo>
                  <a:pt x="15888" y="11840"/>
                  <a:pt x="15859" y="11825"/>
                  <a:pt x="15839" y="11794"/>
                </a:cubicBezTo>
                <a:cubicBezTo>
                  <a:pt x="15805" y="11743"/>
                  <a:pt x="15749" y="11714"/>
                  <a:pt x="15685" y="11714"/>
                </a:cubicBezTo>
                <a:cubicBezTo>
                  <a:pt x="15650" y="11714"/>
                  <a:pt x="15613" y="11723"/>
                  <a:pt x="15576" y="11741"/>
                </a:cubicBezTo>
                <a:cubicBezTo>
                  <a:pt x="15471" y="11768"/>
                  <a:pt x="15444" y="11873"/>
                  <a:pt x="15497" y="11925"/>
                </a:cubicBezTo>
                <a:cubicBezTo>
                  <a:pt x="15655" y="12083"/>
                  <a:pt x="15313" y="12346"/>
                  <a:pt x="14945" y="12372"/>
                </a:cubicBezTo>
                <a:cubicBezTo>
                  <a:pt x="14760" y="12372"/>
                  <a:pt x="14655" y="12425"/>
                  <a:pt x="14708" y="12478"/>
                </a:cubicBezTo>
                <a:cubicBezTo>
                  <a:pt x="14806" y="12537"/>
                  <a:pt x="14920" y="12566"/>
                  <a:pt x="15026" y="12566"/>
                </a:cubicBezTo>
                <a:cubicBezTo>
                  <a:pt x="15061" y="12566"/>
                  <a:pt x="15096" y="12563"/>
                  <a:pt x="15129" y="12557"/>
                </a:cubicBezTo>
                <a:cubicBezTo>
                  <a:pt x="15313" y="12557"/>
                  <a:pt x="15418" y="12583"/>
                  <a:pt x="15365" y="12635"/>
                </a:cubicBezTo>
                <a:cubicBezTo>
                  <a:pt x="15234" y="12714"/>
                  <a:pt x="15102" y="12741"/>
                  <a:pt x="14971" y="12741"/>
                </a:cubicBezTo>
                <a:cubicBezTo>
                  <a:pt x="14576" y="12741"/>
                  <a:pt x="14313" y="12977"/>
                  <a:pt x="14524" y="13188"/>
                </a:cubicBezTo>
                <a:cubicBezTo>
                  <a:pt x="14581" y="13245"/>
                  <a:pt x="14618" y="13272"/>
                  <a:pt x="14642" y="13272"/>
                </a:cubicBezTo>
                <a:cubicBezTo>
                  <a:pt x="14673" y="13272"/>
                  <a:pt x="14682" y="13225"/>
                  <a:pt x="14682" y="13135"/>
                </a:cubicBezTo>
                <a:cubicBezTo>
                  <a:pt x="14659" y="13003"/>
                  <a:pt x="14693" y="12945"/>
                  <a:pt x="14812" y="12945"/>
                </a:cubicBezTo>
                <a:cubicBezTo>
                  <a:pt x="14836" y="12945"/>
                  <a:pt x="14862" y="12947"/>
                  <a:pt x="14892" y="12951"/>
                </a:cubicBezTo>
                <a:cubicBezTo>
                  <a:pt x="15523" y="12977"/>
                  <a:pt x="15602" y="13056"/>
                  <a:pt x="15286" y="13240"/>
                </a:cubicBezTo>
                <a:cubicBezTo>
                  <a:pt x="15129" y="13319"/>
                  <a:pt x="14997" y="13477"/>
                  <a:pt x="15023" y="13556"/>
                </a:cubicBezTo>
                <a:cubicBezTo>
                  <a:pt x="15023" y="13635"/>
                  <a:pt x="14918" y="13793"/>
                  <a:pt x="14760" y="13872"/>
                </a:cubicBezTo>
                <a:cubicBezTo>
                  <a:pt x="14603" y="13950"/>
                  <a:pt x="14524" y="14056"/>
                  <a:pt x="14576" y="14108"/>
                </a:cubicBezTo>
                <a:cubicBezTo>
                  <a:pt x="14608" y="14140"/>
                  <a:pt x="14649" y="14155"/>
                  <a:pt x="14695" y="14155"/>
                </a:cubicBezTo>
                <a:cubicBezTo>
                  <a:pt x="14877" y="14155"/>
                  <a:pt x="15145" y="13928"/>
                  <a:pt x="15313" y="13635"/>
                </a:cubicBezTo>
                <a:cubicBezTo>
                  <a:pt x="15418" y="13424"/>
                  <a:pt x="15576" y="13293"/>
                  <a:pt x="15655" y="13293"/>
                </a:cubicBezTo>
                <a:cubicBezTo>
                  <a:pt x="15666" y="13296"/>
                  <a:pt x="15677" y="13297"/>
                  <a:pt x="15689" y="13297"/>
                </a:cubicBezTo>
                <a:cubicBezTo>
                  <a:pt x="15887" y="13297"/>
                  <a:pt x="16075" y="12878"/>
                  <a:pt x="16075" y="12530"/>
                </a:cubicBezTo>
                <a:cubicBezTo>
                  <a:pt x="16075" y="12395"/>
                  <a:pt x="16075" y="12337"/>
                  <a:pt x="16105" y="12337"/>
                </a:cubicBezTo>
                <a:cubicBezTo>
                  <a:pt x="16127" y="12337"/>
                  <a:pt x="16166" y="12369"/>
                  <a:pt x="16233" y="12425"/>
                </a:cubicBezTo>
                <a:cubicBezTo>
                  <a:pt x="16549" y="12767"/>
                  <a:pt x="16575" y="13004"/>
                  <a:pt x="16233" y="13109"/>
                </a:cubicBezTo>
                <a:cubicBezTo>
                  <a:pt x="16023" y="13188"/>
                  <a:pt x="15944" y="13267"/>
                  <a:pt x="15944" y="13398"/>
                </a:cubicBezTo>
                <a:cubicBezTo>
                  <a:pt x="15944" y="13530"/>
                  <a:pt x="15865" y="13635"/>
                  <a:pt x="15760" y="13661"/>
                </a:cubicBezTo>
                <a:cubicBezTo>
                  <a:pt x="15628" y="13740"/>
                  <a:pt x="15602" y="13898"/>
                  <a:pt x="15655" y="14082"/>
                </a:cubicBezTo>
                <a:lnTo>
                  <a:pt x="15786" y="14398"/>
                </a:lnTo>
                <a:lnTo>
                  <a:pt x="15549" y="14187"/>
                </a:lnTo>
                <a:cubicBezTo>
                  <a:pt x="15451" y="14101"/>
                  <a:pt x="15387" y="14055"/>
                  <a:pt x="15344" y="14055"/>
                </a:cubicBezTo>
                <a:cubicBezTo>
                  <a:pt x="15295" y="14055"/>
                  <a:pt x="15274" y="14114"/>
                  <a:pt x="15260" y="14240"/>
                </a:cubicBezTo>
                <a:cubicBezTo>
                  <a:pt x="15236" y="14405"/>
                  <a:pt x="15255" y="14507"/>
                  <a:pt x="15316" y="14507"/>
                </a:cubicBezTo>
                <a:cubicBezTo>
                  <a:pt x="15323" y="14507"/>
                  <a:pt x="15331" y="14505"/>
                  <a:pt x="15339" y="14503"/>
                </a:cubicBezTo>
                <a:cubicBezTo>
                  <a:pt x="15471" y="14503"/>
                  <a:pt x="15576" y="14529"/>
                  <a:pt x="15681" y="14582"/>
                </a:cubicBezTo>
                <a:cubicBezTo>
                  <a:pt x="15812" y="14661"/>
                  <a:pt x="15786" y="14687"/>
                  <a:pt x="15576" y="14739"/>
                </a:cubicBezTo>
                <a:cubicBezTo>
                  <a:pt x="15339" y="14766"/>
                  <a:pt x="15313" y="14818"/>
                  <a:pt x="15365" y="14950"/>
                </a:cubicBezTo>
                <a:cubicBezTo>
                  <a:pt x="15418" y="15081"/>
                  <a:pt x="15365" y="15134"/>
                  <a:pt x="15102" y="15134"/>
                </a:cubicBezTo>
                <a:cubicBezTo>
                  <a:pt x="14918" y="15134"/>
                  <a:pt x="14734" y="15213"/>
                  <a:pt x="14603" y="15371"/>
                </a:cubicBezTo>
                <a:cubicBezTo>
                  <a:pt x="14541" y="15447"/>
                  <a:pt x="14498" y="15488"/>
                  <a:pt x="14483" y="15488"/>
                </a:cubicBezTo>
                <a:cubicBezTo>
                  <a:pt x="14472" y="15488"/>
                  <a:pt x="14475" y="15467"/>
                  <a:pt x="14497" y="15423"/>
                </a:cubicBezTo>
                <a:cubicBezTo>
                  <a:pt x="14524" y="15318"/>
                  <a:pt x="14497" y="15187"/>
                  <a:pt x="14445" y="15108"/>
                </a:cubicBezTo>
                <a:cubicBezTo>
                  <a:pt x="14423" y="15086"/>
                  <a:pt x="14394" y="15076"/>
                  <a:pt x="14360" y="15076"/>
                </a:cubicBezTo>
                <a:cubicBezTo>
                  <a:pt x="14139" y="15076"/>
                  <a:pt x="13694" y="15473"/>
                  <a:pt x="13603" y="15791"/>
                </a:cubicBezTo>
                <a:cubicBezTo>
                  <a:pt x="13472" y="16002"/>
                  <a:pt x="13288" y="16133"/>
                  <a:pt x="13051" y="16186"/>
                </a:cubicBezTo>
                <a:cubicBezTo>
                  <a:pt x="12709" y="16317"/>
                  <a:pt x="12551" y="16449"/>
                  <a:pt x="12472" y="16712"/>
                </a:cubicBezTo>
                <a:cubicBezTo>
                  <a:pt x="12357" y="17010"/>
                  <a:pt x="12178" y="17162"/>
                  <a:pt x="11990" y="17162"/>
                </a:cubicBezTo>
                <a:cubicBezTo>
                  <a:pt x="11879" y="17162"/>
                  <a:pt x="11764" y="17109"/>
                  <a:pt x="11657" y="17001"/>
                </a:cubicBezTo>
                <a:cubicBezTo>
                  <a:pt x="11556" y="16900"/>
                  <a:pt x="11465" y="16853"/>
                  <a:pt x="11407" y="16853"/>
                </a:cubicBezTo>
                <a:cubicBezTo>
                  <a:pt x="11374" y="16853"/>
                  <a:pt x="11351" y="16868"/>
                  <a:pt x="11341" y="16896"/>
                </a:cubicBezTo>
                <a:cubicBezTo>
                  <a:pt x="11303" y="16953"/>
                  <a:pt x="11252" y="16996"/>
                  <a:pt x="11187" y="16996"/>
                </a:cubicBezTo>
                <a:cubicBezTo>
                  <a:pt x="11161" y="16996"/>
                  <a:pt x="11134" y="16990"/>
                  <a:pt x="11105" y="16975"/>
                </a:cubicBezTo>
                <a:cubicBezTo>
                  <a:pt x="11052" y="16957"/>
                  <a:pt x="11017" y="16949"/>
                  <a:pt x="10997" y="16949"/>
                </a:cubicBezTo>
                <a:cubicBezTo>
                  <a:pt x="10956" y="16949"/>
                  <a:pt x="10973" y="16984"/>
                  <a:pt x="11026" y="17054"/>
                </a:cubicBezTo>
                <a:cubicBezTo>
                  <a:pt x="11131" y="17159"/>
                  <a:pt x="11078" y="17238"/>
                  <a:pt x="10973" y="17343"/>
                </a:cubicBezTo>
                <a:cubicBezTo>
                  <a:pt x="10868" y="17422"/>
                  <a:pt x="10868" y="17580"/>
                  <a:pt x="10973" y="17659"/>
                </a:cubicBezTo>
                <a:cubicBezTo>
                  <a:pt x="11078" y="17764"/>
                  <a:pt x="11052" y="17869"/>
                  <a:pt x="10894" y="17922"/>
                </a:cubicBezTo>
                <a:cubicBezTo>
                  <a:pt x="10763" y="18001"/>
                  <a:pt x="10710" y="18080"/>
                  <a:pt x="10763" y="18132"/>
                </a:cubicBezTo>
                <a:cubicBezTo>
                  <a:pt x="10815" y="18185"/>
                  <a:pt x="10684" y="18343"/>
                  <a:pt x="10474" y="18500"/>
                </a:cubicBezTo>
                <a:cubicBezTo>
                  <a:pt x="10263" y="18606"/>
                  <a:pt x="10105" y="18763"/>
                  <a:pt x="10026" y="18974"/>
                </a:cubicBezTo>
                <a:cubicBezTo>
                  <a:pt x="9976" y="19302"/>
                  <a:pt x="9297" y="19871"/>
                  <a:pt x="8986" y="19871"/>
                </a:cubicBezTo>
                <a:cubicBezTo>
                  <a:pt x="8973" y="19871"/>
                  <a:pt x="8960" y="19870"/>
                  <a:pt x="8948" y="19868"/>
                </a:cubicBezTo>
                <a:cubicBezTo>
                  <a:pt x="8908" y="19862"/>
                  <a:pt x="8876" y="19859"/>
                  <a:pt x="8851" y="19859"/>
                </a:cubicBezTo>
                <a:cubicBezTo>
                  <a:pt x="8758" y="19859"/>
                  <a:pt x="8755" y="19902"/>
                  <a:pt x="8817" y="20026"/>
                </a:cubicBezTo>
                <a:cubicBezTo>
                  <a:pt x="8849" y="20108"/>
                  <a:pt x="8841" y="20149"/>
                  <a:pt x="8786" y="20149"/>
                </a:cubicBezTo>
                <a:cubicBezTo>
                  <a:pt x="8752" y="20149"/>
                  <a:pt x="8702" y="20134"/>
                  <a:pt x="8632" y="20105"/>
                </a:cubicBezTo>
                <a:cubicBezTo>
                  <a:pt x="8264" y="19999"/>
                  <a:pt x="8317" y="19815"/>
                  <a:pt x="8790" y="19395"/>
                </a:cubicBezTo>
                <a:cubicBezTo>
                  <a:pt x="9080" y="19132"/>
                  <a:pt x="9132" y="19000"/>
                  <a:pt x="9001" y="18947"/>
                </a:cubicBezTo>
                <a:cubicBezTo>
                  <a:pt x="8978" y="18943"/>
                  <a:pt x="8956" y="18941"/>
                  <a:pt x="8933" y="18941"/>
                </a:cubicBezTo>
                <a:cubicBezTo>
                  <a:pt x="8826" y="18941"/>
                  <a:pt x="8729" y="18992"/>
                  <a:pt x="8685" y="19079"/>
                </a:cubicBezTo>
                <a:cubicBezTo>
                  <a:pt x="8646" y="19158"/>
                  <a:pt x="8613" y="19197"/>
                  <a:pt x="8583" y="19197"/>
                </a:cubicBezTo>
                <a:cubicBezTo>
                  <a:pt x="8554" y="19197"/>
                  <a:pt x="8527" y="19158"/>
                  <a:pt x="8501" y="19079"/>
                </a:cubicBezTo>
                <a:cubicBezTo>
                  <a:pt x="8396" y="18816"/>
                  <a:pt x="8475" y="18711"/>
                  <a:pt x="8817" y="18711"/>
                </a:cubicBezTo>
                <a:cubicBezTo>
                  <a:pt x="9027" y="18711"/>
                  <a:pt x="9053" y="18658"/>
                  <a:pt x="8922" y="18527"/>
                </a:cubicBezTo>
                <a:cubicBezTo>
                  <a:pt x="8875" y="18480"/>
                  <a:pt x="8828" y="18456"/>
                  <a:pt x="8776" y="18456"/>
                </a:cubicBezTo>
                <a:cubicBezTo>
                  <a:pt x="8683" y="18456"/>
                  <a:pt x="8574" y="18532"/>
                  <a:pt x="8422" y="18684"/>
                </a:cubicBezTo>
                <a:cubicBezTo>
                  <a:pt x="8238" y="18869"/>
                  <a:pt x="8080" y="19079"/>
                  <a:pt x="8106" y="19158"/>
                </a:cubicBezTo>
                <a:cubicBezTo>
                  <a:pt x="8080" y="19316"/>
                  <a:pt x="8028" y="19447"/>
                  <a:pt x="7896" y="19552"/>
                </a:cubicBezTo>
                <a:cubicBezTo>
                  <a:pt x="7712" y="19736"/>
                  <a:pt x="7712" y="19789"/>
                  <a:pt x="8028" y="19973"/>
                </a:cubicBezTo>
                <a:cubicBezTo>
                  <a:pt x="8448" y="20236"/>
                  <a:pt x="8632" y="21183"/>
                  <a:pt x="8264" y="21341"/>
                </a:cubicBezTo>
                <a:cubicBezTo>
                  <a:pt x="8133" y="21420"/>
                  <a:pt x="8133" y="21472"/>
                  <a:pt x="8291" y="21525"/>
                </a:cubicBezTo>
                <a:cubicBezTo>
                  <a:pt x="8448" y="21577"/>
                  <a:pt x="8448" y="21656"/>
                  <a:pt x="8396" y="21735"/>
                </a:cubicBezTo>
                <a:cubicBezTo>
                  <a:pt x="8356" y="21762"/>
                  <a:pt x="8310" y="21775"/>
                  <a:pt x="8264" y="21775"/>
                </a:cubicBezTo>
                <a:cubicBezTo>
                  <a:pt x="8218" y="21775"/>
                  <a:pt x="8172" y="21762"/>
                  <a:pt x="8133" y="21735"/>
                </a:cubicBezTo>
                <a:cubicBezTo>
                  <a:pt x="8108" y="21711"/>
                  <a:pt x="8089" y="21699"/>
                  <a:pt x="8075" y="21699"/>
                </a:cubicBezTo>
                <a:cubicBezTo>
                  <a:pt x="8043" y="21699"/>
                  <a:pt x="8036" y="21758"/>
                  <a:pt x="8054" y="21867"/>
                </a:cubicBezTo>
                <a:cubicBezTo>
                  <a:pt x="8054" y="22022"/>
                  <a:pt x="8035" y="22083"/>
                  <a:pt x="7951" y="22083"/>
                </a:cubicBezTo>
                <a:cubicBezTo>
                  <a:pt x="7935" y="22083"/>
                  <a:pt x="7917" y="22081"/>
                  <a:pt x="7896" y="22077"/>
                </a:cubicBezTo>
                <a:cubicBezTo>
                  <a:pt x="7879" y="22073"/>
                  <a:pt x="7860" y="22071"/>
                  <a:pt x="7842" y="22071"/>
                </a:cubicBezTo>
                <a:cubicBezTo>
                  <a:pt x="7749" y="22071"/>
                  <a:pt x="7651" y="22125"/>
                  <a:pt x="7607" y="22235"/>
                </a:cubicBezTo>
                <a:cubicBezTo>
                  <a:pt x="7572" y="22305"/>
                  <a:pt x="7513" y="22352"/>
                  <a:pt x="7455" y="22352"/>
                </a:cubicBezTo>
                <a:cubicBezTo>
                  <a:pt x="7426" y="22352"/>
                  <a:pt x="7396" y="22340"/>
                  <a:pt x="7370" y="22314"/>
                </a:cubicBezTo>
                <a:cubicBezTo>
                  <a:pt x="7334" y="22278"/>
                  <a:pt x="7304" y="22264"/>
                  <a:pt x="7282" y="22264"/>
                </a:cubicBezTo>
                <a:cubicBezTo>
                  <a:pt x="7254" y="22264"/>
                  <a:pt x="7239" y="22285"/>
                  <a:pt x="7239" y="22314"/>
                </a:cubicBezTo>
                <a:cubicBezTo>
                  <a:pt x="7239" y="22366"/>
                  <a:pt x="7107" y="22472"/>
                  <a:pt x="6976" y="22472"/>
                </a:cubicBezTo>
                <a:cubicBezTo>
                  <a:pt x="6791" y="22498"/>
                  <a:pt x="6791" y="22577"/>
                  <a:pt x="7054" y="22735"/>
                </a:cubicBezTo>
                <a:cubicBezTo>
                  <a:pt x="7276" y="22890"/>
                  <a:pt x="7330" y="22951"/>
                  <a:pt x="7153" y="22951"/>
                </a:cubicBezTo>
                <a:cubicBezTo>
                  <a:pt x="7120" y="22951"/>
                  <a:pt x="7078" y="22949"/>
                  <a:pt x="7028" y="22945"/>
                </a:cubicBezTo>
                <a:cubicBezTo>
                  <a:pt x="6844" y="22945"/>
                  <a:pt x="6660" y="22998"/>
                  <a:pt x="6634" y="23077"/>
                </a:cubicBezTo>
                <a:cubicBezTo>
                  <a:pt x="6502" y="23234"/>
                  <a:pt x="6344" y="23392"/>
                  <a:pt x="6160" y="23471"/>
                </a:cubicBezTo>
                <a:cubicBezTo>
                  <a:pt x="5766" y="23708"/>
                  <a:pt x="5766" y="23708"/>
                  <a:pt x="6081" y="23944"/>
                </a:cubicBezTo>
                <a:cubicBezTo>
                  <a:pt x="6209" y="24033"/>
                  <a:pt x="6299" y="24079"/>
                  <a:pt x="6373" y="24079"/>
                </a:cubicBezTo>
                <a:cubicBezTo>
                  <a:pt x="6452" y="24079"/>
                  <a:pt x="6513" y="24027"/>
                  <a:pt x="6581" y="23918"/>
                </a:cubicBezTo>
                <a:cubicBezTo>
                  <a:pt x="6644" y="23793"/>
                  <a:pt x="6739" y="23718"/>
                  <a:pt x="6802" y="23718"/>
                </a:cubicBezTo>
                <a:cubicBezTo>
                  <a:pt x="6819" y="23718"/>
                  <a:pt x="6833" y="23723"/>
                  <a:pt x="6844" y="23734"/>
                </a:cubicBezTo>
                <a:lnTo>
                  <a:pt x="7291" y="24050"/>
                </a:lnTo>
                <a:cubicBezTo>
                  <a:pt x="7449" y="24181"/>
                  <a:pt x="7791" y="24444"/>
                  <a:pt x="8054" y="24628"/>
                </a:cubicBezTo>
                <a:cubicBezTo>
                  <a:pt x="8238" y="24812"/>
                  <a:pt x="8448" y="24944"/>
                  <a:pt x="8711" y="25049"/>
                </a:cubicBezTo>
                <a:cubicBezTo>
                  <a:pt x="8922" y="25075"/>
                  <a:pt x="9001" y="25549"/>
                  <a:pt x="8817" y="25707"/>
                </a:cubicBezTo>
                <a:cubicBezTo>
                  <a:pt x="8795" y="25728"/>
                  <a:pt x="8772" y="25737"/>
                  <a:pt x="8749" y="25737"/>
                </a:cubicBezTo>
                <a:cubicBezTo>
                  <a:pt x="8685" y="25737"/>
                  <a:pt x="8618" y="25664"/>
                  <a:pt x="8580" y="25549"/>
                </a:cubicBezTo>
                <a:cubicBezTo>
                  <a:pt x="8525" y="25440"/>
                  <a:pt x="8458" y="25381"/>
                  <a:pt x="8396" y="25381"/>
                </a:cubicBezTo>
                <a:cubicBezTo>
                  <a:pt x="8368" y="25381"/>
                  <a:pt x="8341" y="25393"/>
                  <a:pt x="8317" y="25417"/>
                </a:cubicBezTo>
                <a:cubicBezTo>
                  <a:pt x="8264" y="25444"/>
                  <a:pt x="8238" y="25549"/>
                  <a:pt x="8291" y="25601"/>
                </a:cubicBezTo>
                <a:cubicBezTo>
                  <a:pt x="8369" y="25785"/>
                  <a:pt x="8396" y="25970"/>
                  <a:pt x="8396" y="26180"/>
                </a:cubicBezTo>
                <a:cubicBezTo>
                  <a:pt x="8422" y="26574"/>
                  <a:pt x="8369" y="26653"/>
                  <a:pt x="8106" y="26732"/>
                </a:cubicBezTo>
                <a:cubicBezTo>
                  <a:pt x="8035" y="26754"/>
                  <a:pt x="7978" y="26765"/>
                  <a:pt x="7930" y="26765"/>
                </a:cubicBezTo>
                <a:cubicBezTo>
                  <a:pt x="7801" y="26765"/>
                  <a:pt x="7743" y="26680"/>
                  <a:pt x="7686" y="26469"/>
                </a:cubicBezTo>
                <a:lnTo>
                  <a:pt x="7580" y="26127"/>
                </a:lnTo>
                <a:lnTo>
                  <a:pt x="7896" y="26338"/>
                </a:lnTo>
                <a:lnTo>
                  <a:pt x="8238" y="26548"/>
                </a:lnTo>
                <a:lnTo>
                  <a:pt x="8159" y="26101"/>
                </a:lnTo>
                <a:cubicBezTo>
                  <a:pt x="8133" y="25838"/>
                  <a:pt x="7975" y="25601"/>
                  <a:pt x="7738" y="25470"/>
                </a:cubicBezTo>
                <a:cubicBezTo>
                  <a:pt x="7620" y="25417"/>
                  <a:pt x="7528" y="25391"/>
                  <a:pt x="7469" y="25391"/>
                </a:cubicBezTo>
                <a:cubicBezTo>
                  <a:pt x="7410" y="25391"/>
                  <a:pt x="7383" y="25417"/>
                  <a:pt x="7396" y="25470"/>
                </a:cubicBezTo>
                <a:cubicBezTo>
                  <a:pt x="7430" y="25623"/>
                  <a:pt x="7321" y="25721"/>
                  <a:pt x="7211" y="25721"/>
                </a:cubicBezTo>
                <a:cubicBezTo>
                  <a:pt x="7151" y="25721"/>
                  <a:pt x="7092" y="25692"/>
                  <a:pt x="7054" y="25628"/>
                </a:cubicBezTo>
                <a:cubicBezTo>
                  <a:pt x="7021" y="25577"/>
                  <a:pt x="6998" y="25548"/>
                  <a:pt x="6985" y="25548"/>
                </a:cubicBezTo>
                <a:cubicBezTo>
                  <a:pt x="6979" y="25548"/>
                  <a:pt x="6976" y="25556"/>
                  <a:pt x="6976" y="25575"/>
                </a:cubicBezTo>
                <a:cubicBezTo>
                  <a:pt x="6976" y="25707"/>
                  <a:pt x="6897" y="25812"/>
                  <a:pt x="6818" y="25891"/>
                </a:cubicBezTo>
                <a:cubicBezTo>
                  <a:pt x="6708" y="26001"/>
                  <a:pt x="6687" y="26047"/>
                  <a:pt x="6801" y="26047"/>
                </a:cubicBezTo>
                <a:cubicBezTo>
                  <a:pt x="6850" y="26047"/>
                  <a:pt x="6925" y="26038"/>
                  <a:pt x="7028" y="26022"/>
                </a:cubicBezTo>
                <a:cubicBezTo>
                  <a:pt x="7103" y="26004"/>
                  <a:pt x="7177" y="25985"/>
                  <a:pt x="7251" y="25985"/>
                </a:cubicBezTo>
                <a:cubicBezTo>
                  <a:pt x="7282" y="25985"/>
                  <a:pt x="7313" y="25988"/>
                  <a:pt x="7344" y="25996"/>
                </a:cubicBezTo>
                <a:cubicBezTo>
                  <a:pt x="7186" y="26048"/>
                  <a:pt x="7265" y="26811"/>
                  <a:pt x="7449" y="26837"/>
                </a:cubicBezTo>
                <a:cubicBezTo>
                  <a:pt x="7554" y="26864"/>
                  <a:pt x="7423" y="26916"/>
                  <a:pt x="7133" y="26943"/>
                </a:cubicBezTo>
                <a:cubicBezTo>
                  <a:pt x="6581" y="26995"/>
                  <a:pt x="6450" y="27232"/>
                  <a:pt x="6923" y="27311"/>
                </a:cubicBezTo>
                <a:cubicBezTo>
                  <a:pt x="7291" y="27363"/>
                  <a:pt x="7291" y="27416"/>
                  <a:pt x="7002" y="27863"/>
                </a:cubicBezTo>
                <a:cubicBezTo>
                  <a:pt x="6910" y="28001"/>
                  <a:pt x="6854" y="28068"/>
                  <a:pt x="6833" y="28068"/>
                </a:cubicBezTo>
                <a:cubicBezTo>
                  <a:pt x="6819" y="28068"/>
                  <a:pt x="6822" y="28034"/>
                  <a:pt x="6844" y="27968"/>
                </a:cubicBezTo>
                <a:cubicBezTo>
                  <a:pt x="6888" y="27836"/>
                  <a:pt x="6858" y="27778"/>
                  <a:pt x="6770" y="27778"/>
                </a:cubicBezTo>
                <a:cubicBezTo>
                  <a:pt x="6753" y="27778"/>
                  <a:pt x="6734" y="27780"/>
                  <a:pt x="6713" y="27784"/>
                </a:cubicBezTo>
                <a:cubicBezTo>
                  <a:pt x="6607" y="27837"/>
                  <a:pt x="6555" y="27995"/>
                  <a:pt x="6607" y="28100"/>
                </a:cubicBezTo>
                <a:cubicBezTo>
                  <a:pt x="6660" y="28258"/>
                  <a:pt x="6713" y="28442"/>
                  <a:pt x="6686" y="28626"/>
                </a:cubicBezTo>
                <a:cubicBezTo>
                  <a:pt x="6686" y="28766"/>
                  <a:pt x="6663" y="28825"/>
                  <a:pt x="6593" y="28825"/>
                </a:cubicBezTo>
                <a:cubicBezTo>
                  <a:pt x="6558" y="28825"/>
                  <a:pt x="6511" y="28810"/>
                  <a:pt x="6450" y="28784"/>
                </a:cubicBezTo>
                <a:cubicBezTo>
                  <a:pt x="6318" y="28757"/>
                  <a:pt x="6239" y="28626"/>
                  <a:pt x="6265" y="28494"/>
                </a:cubicBezTo>
                <a:cubicBezTo>
                  <a:pt x="6292" y="28389"/>
                  <a:pt x="6239" y="28258"/>
                  <a:pt x="6160" y="28231"/>
                </a:cubicBezTo>
                <a:cubicBezTo>
                  <a:pt x="6029" y="28205"/>
                  <a:pt x="6029" y="28152"/>
                  <a:pt x="6108" y="28074"/>
                </a:cubicBezTo>
                <a:cubicBezTo>
                  <a:pt x="6187" y="27995"/>
                  <a:pt x="6134" y="27942"/>
                  <a:pt x="5924" y="27942"/>
                </a:cubicBezTo>
                <a:cubicBezTo>
                  <a:pt x="5739" y="27942"/>
                  <a:pt x="5608" y="27889"/>
                  <a:pt x="5634" y="27837"/>
                </a:cubicBezTo>
                <a:cubicBezTo>
                  <a:pt x="5634" y="27811"/>
                  <a:pt x="5582" y="27784"/>
                  <a:pt x="5476" y="27784"/>
                </a:cubicBezTo>
                <a:cubicBezTo>
                  <a:pt x="5398" y="27784"/>
                  <a:pt x="5450" y="27916"/>
                  <a:pt x="5634" y="28074"/>
                </a:cubicBezTo>
                <a:cubicBezTo>
                  <a:pt x="5792" y="28258"/>
                  <a:pt x="5897" y="28468"/>
                  <a:pt x="5792" y="28626"/>
                </a:cubicBezTo>
                <a:cubicBezTo>
                  <a:pt x="5708" y="28739"/>
                  <a:pt x="5668" y="28791"/>
                  <a:pt x="5682" y="28791"/>
                </a:cubicBezTo>
                <a:cubicBezTo>
                  <a:pt x="5695" y="28791"/>
                  <a:pt x="5747" y="28752"/>
                  <a:pt x="5845" y="28678"/>
                </a:cubicBezTo>
                <a:cubicBezTo>
                  <a:pt x="5910" y="28626"/>
                  <a:pt x="5970" y="28600"/>
                  <a:pt x="6019" y="28600"/>
                </a:cubicBezTo>
                <a:cubicBezTo>
                  <a:pt x="6068" y="28600"/>
                  <a:pt x="6108" y="28626"/>
                  <a:pt x="6134" y="28678"/>
                </a:cubicBezTo>
                <a:cubicBezTo>
                  <a:pt x="6160" y="28784"/>
                  <a:pt x="6081" y="28941"/>
                  <a:pt x="5871" y="29073"/>
                </a:cubicBezTo>
                <a:cubicBezTo>
                  <a:pt x="5634" y="29231"/>
                  <a:pt x="5582" y="29389"/>
                  <a:pt x="5687" y="29757"/>
                </a:cubicBezTo>
                <a:cubicBezTo>
                  <a:pt x="5739" y="30020"/>
                  <a:pt x="5739" y="30283"/>
                  <a:pt x="5661" y="30362"/>
                </a:cubicBezTo>
                <a:cubicBezTo>
                  <a:pt x="5626" y="30396"/>
                  <a:pt x="5597" y="30415"/>
                  <a:pt x="5581" y="30415"/>
                </a:cubicBezTo>
                <a:cubicBezTo>
                  <a:pt x="5561" y="30415"/>
                  <a:pt x="5564" y="30383"/>
                  <a:pt x="5608" y="30309"/>
                </a:cubicBezTo>
                <a:cubicBezTo>
                  <a:pt x="5661" y="30204"/>
                  <a:pt x="5608" y="30099"/>
                  <a:pt x="5450" y="30020"/>
                </a:cubicBezTo>
                <a:cubicBezTo>
                  <a:pt x="5319" y="29967"/>
                  <a:pt x="5240" y="29836"/>
                  <a:pt x="5266" y="29704"/>
                </a:cubicBezTo>
                <a:cubicBezTo>
                  <a:pt x="5327" y="29543"/>
                  <a:pt x="5232" y="29397"/>
                  <a:pt x="5126" y="29397"/>
                </a:cubicBezTo>
                <a:cubicBezTo>
                  <a:pt x="5094" y="29397"/>
                  <a:pt x="5060" y="29410"/>
                  <a:pt x="5029" y="29441"/>
                </a:cubicBezTo>
                <a:cubicBezTo>
                  <a:pt x="4950" y="29520"/>
                  <a:pt x="4977" y="29652"/>
                  <a:pt x="5056" y="29704"/>
                </a:cubicBezTo>
                <a:cubicBezTo>
                  <a:pt x="5135" y="29783"/>
                  <a:pt x="5161" y="29915"/>
                  <a:pt x="5082" y="29967"/>
                </a:cubicBezTo>
                <a:cubicBezTo>
                  <a:pt x="5041" y="30008"/>
                  <a:pt x="4999" y="30026"/>
                  <a:pt x="4961" y="30026"/>
                </a:cubicBezTo>
                <a:cubicBezTo>
                  <a:pt x="4804" y="30026"/>
                  <a:pt x="4697" y="29726"/>
                  <a:pt x="4845" y="29494"/>
                </a:cubicBezTo>
                <a:cubicBezTo>
                  <a:pt x="4950" y="29362"/>
                  <a:pt x="4950" y="29178"/>
                  <a:pt x="4872" y="29099"/>
                </a:cubicBezTo>
                <a:cubicBezTo>
                  <a:pt x="4793" y="29020"/>
                  <a:pt x="4793" y="28915"/>
                  <a:pt x="4872" y="28836"/>
                </a:cubicBezTo>
                <a:cubicBezTo>
                  <a:pt x="4924" y="28784"/>
                  <a:pt x="4898" y="28678"/>
                  <a:pt x="4819" y="28652"/>
                </a:cubicBezTo>
                <a:cubicBezTo>
                  <a:pt x="4582" y="28547"/>
                  <a:pt x="4635" y="27837"/>
                  <a:pt x="4872" y="27784"/>
                </a:cubicBezTo>
                <a:cubicBezTo>
                  <a:pt x="5003" y="27732"/>
                  <a:pt x="5108" y="27600"/>
                  <a:pt x="5135" y="27442"/>
                </a:cubicBezTo>
                <a:cubicBezTo>
                  <a:pt x="5150" y="27322"/>
                  <a:pt x="5173" y="27262"/>
                  <a:pt x="5215" y="27262"/>
                </a:cubicBezTo>
                <a:cubicBezTo>
                  <a:pt x="5247" y="27262"/>
                  <a:pt x="5289" y="27296"/>
                  <a:pt x="5345" y="27363"/>
                </a:cubicBezTo>
                <a:cubicBezTo>
                  <a:pt x="5401" y="27419"/>
                  <a:pt x="5445" y="27443"/>
                  <a:pt x="5477" y="27443"/>
                </a:cubicBezTo>
                <a:cubicBezTo>
                  <a:pt x="5565" y="27443"/>
                  <a:pt x="5552" y="27254"/>
                  <a:pt x="5398" y="27022"/>
                </a:cubicBezTo>
                <a:cubicBezTo>
                  <a:pt x="5358" y="26963"/>
                  <a:pt x="5305" y="26938"/>
                  <a:pt x="5248" y="26938"/>
                </a:cubicBezTo>
                <a:cubicBezTo>
                  <a:pt x="5076" y="26938"/>
                  <a:pt x="4878" y="27166"/>
                  <a:pt x="4977" y="27363"/>
                </a:cubicBezTo>
                <a:cubicBezTo>
                  <a:pt x="5053" y="27517"/>
                  <a:pt x="4460" y="27943"/>
                  <a:pt x="4185" y="27943"/>
                </a:cubicBezTo>
                <a:cubicBezTo>
                  <a:pt x="4177" y="27943"/>
                  <a:pt x="4169" y="27943"/>
                  <a:pt x="4161" y="27942"/>
                </a:cubicBezTo>
                <a:cubicBezTo>
                  <a:pt x="4056" y="27942"/>
                  <a:pt x="4004" y="27995"/>
                  <a:pt x="4004" y="28100"/>
                </a:cubicBezTo>
                <a:cubicBezTo>
                  <a:pt x="4020" y="28164"/>
                  <a:pt x="4055" y="28198"/>
                  <a:pt x="4098" y="28198"/>
                </a:cubicBezTo>
                <a:cubicBezTo>
                  <a:pt x="4126" y="28198"/>
                  <a:pt x="4157" y="28184"/>
                  <a:pt x="4188" y="28152"/>
                </a:cubicBezTo>
                <a:cubicBezTo>
                  <a:pt x="4207" y="28124"/>
                  <a:pt x="4229" y="28109"/>
                  <a:pt x="4250" y="28109"/>
                </a:cubicBezTo>
                <a:cubicBezTo>
                  <a:pt x="4287" y="28109"/>
                  <a:pt x="4319" y="28156"/>
                  <a:pt x="4319" y="28258"/>
                </a:cubicBezTo>
                <a:cubicBezTo>
                  <a:pt x="4346" y="28468"/>
                  <a:pt x="4424" y="28652"/>
                  <a:pt x="4530" y="28836"/>
                </a:cubicBezTo>
                <a:cubicBezTo>
                  <a:pt x="4703" y="29119"/>
                  <a:pt x="4734" y="29186"/>
                  <a:pt x="4576" y="29186"/>
                </a:cubicBezTo>
                <a:cubicBezTo>
                  <a:pt x="4543" y="29186"/>
                  <a:pt x="4501" y="29183"/>
                  <a:pt x="4451" y="29178"/>
                </a:cubicBezTo>
                <a:cubicBezTo>
                  <a:pt x="4398" y="29168"/>
                  <a:pt x="4346" y="29164"/>
                  <a:pt x="4297" y="29164"/>
                </a:cubicBezTo>
                <a:cubicBezTo>
                  <a:pt x="4079" y="29164"/>
                  <a:pt x="3927" y="29250"/>
                  <a:pt x="4056" y="29336"/>
                </a:cubicBezTo>
                <a:cubicBezTo>
                  <a:pt x="4267" y="29467"/>
                  <a:pt x="4372" y="29652"/>
                  <a:pt x="4267" y="29757"/>
                </a:cubicBezTo>
                <a:cubicBezTo>
                  <a:pt x="4236" y="29788"/>
                  <a:pt x="4203" y="29800"/>
                  <a:pt x="4168" y="29800"/>
                </a:cubicBezTo>
                <a:cubicBezTo>
                  <a:pt x="4084" y="29800"/>
                  <a:pt x="3991" y="29726"/>
                  <a:pt x="3898" y="29652"/>
                </a:cubicBezTo>
                <a:cubicBezTo>
                  <a:pt x="3809" y="29562"/>
                  <a:pt x="3696" y="29509"/>
                  <a:pt x="3582" y="29509"/>
                </a:cubicBezTo>
                <a:cubicBezTo>
                  <a:pt x="3529" y="29509"/>
                  <a:pt x="3476" y="29521"/>
                  <a:pt x="3425" y="29546"/>
                </a:cubicBezTo>
                <a:cubicBezTo>
                  <a:pt x="3379" y="29566"/>
                  <a:pt x="3335" y="29576"/>
                  <a:pt x="3292" y="29576"/>
                </a:cubicBezTo>
                <a:cubicBezTo>
                  <a:pt x="3162" y="29576"/>
                  <a:pt x="3044" y="29487"/>
                  <a:pt x="2925" y="29310"/>
                </a:cubicBezTo>
                <a:cubicBezTo>
                  <a:pt x="2801" y="29135"/>
                  <a:pt x="2711" y="29049"/>
                  <a:pt x="2649" y="29049"/>
                </a:cubicBezTo>
                <a:cubicBezTo>
                  <a:pt x="2580" y="29049"/>
                  <a:pt x="2545" y="29155"/>
                  <a:pt x="2531" y="29362"/>
                </a:cubicBezTo>
                <a:cubicBezTo>
                  <a:pt x="2514" y="29483"/>
                  <a:pt x="2496" y="29536"/>
                  <a:pt x="2464" y="29536"/>
                </a:cubicBezTo>
                <a:cubicBezTo>
                  <a:pt x="2448" y="29536"/>
                  <a:pt x="2427" y="29521"/>
                  <a:pt x="2399" y="29494"/>
                </a:cubicBezTo>
                <a:cubicBezTo>
                  <a:pt x="2355" y="29461"/>
                  <a:pt x="2307" y="29446"/>
                  <a:pt x="2261" y="29446"/>
                </a:cubicBezTo>
                <a:cubicBezTo>
                  <a:pt x="2198" y="29446"/>
                  <a:pt x="2141" y="29474"/>
                  <a:pt x="2110" y="29520"/>
                </a:cubicBezTo>
                <a:cubicBezTo>
                  <a:pt x="2005" y="29599"/>
                  <a:pt x="1900" y="29625"/>
                  <a:pt x="1768" y="29625"/>
                </a:cubicBezTo>
                <a:cubicBezTo>
                  <a:pt x="1714" y="29603"/>
                  <a:pt x="1677" y="29591"/>
                  <a:pt x="1661" y="29591"/>
                </a:cubicBezTo>
                <a:cubicBezTo>
                  <a:pt x="1637" y="29591"/>
                  <a:pt x="1654" y="29616"/>
                  <a:pt x="1716" y="29678"/>
                </a:cubicBezTo>
                <a:cubicBezTo>
                  <a:pt x="1868" y="29855"/>
                  <a:pt x="1139" y="30522"/>
                  <a:pt x="828" y="30522"/>
                </a:cubicBezTo>
                <a:cubicBezTo>
                  <a:pt x="816" y="30522"/>
                  <a:pt x="805" y="30521"/>
                  <a:pt x="795" y="30519"/>
                </a:cubicBezTo>
                <a:cubicBezTo>
                  <a:pt x="758" y="30512"/>
                  <a:pt x="721" y="30508"/>
                  <a:pt x="683" y="30508"/>
                </a:cubicBezTo>
                <a:cubicBezTo>
                  <a:pt x="344" y="30508"/>
                  <a:pt x="1" y="30806"/>
                  <a:pt x="190" y="31019"/>
                </a:cubicBezTo>
                <a:cubicBezTo>
                  <a:pt x="223" y="31101"/>
                  <a:pt x="297" y="31142"/>
                  <a:pt x="380" y="31142"/>
                </a:cubicBezTo>
                <a:cubicBezTo>
                  <a:pt x="430" y="31142"/>
                  <a:pt x="483" y="31128"/>
                  <a:pt x="532" y="31098"/>
                </a:cubicBezTo>
                <a:cubicBezTo>
                  <a:pt x="633" y="31018"/>
                  <a:pt x="748" y="30983"/>
                  <a:pt x="868" y="30983"/>
                </a:cubicBezTo>
                <a:cubicBezTo>
                  <a:pt x="905" y="30983"/>
                  <a:pt x="942" y="30987"/>
                  <a:pt x="979" y="30993"/>
                </a:cubicBezTo>
                <a:cubicBezTo>
                  <a:pt x="1034" y="31006"/>
                  <a:pt x="1079" y="31013"/>
                  <a:pt x="1116" y="31013"/>
                </a:cubicBezTo>
                <a:cubicBezTo>
                  <a:pt x="1223" y="31013"/>
                  <a:pt x="1262" y="30959"/>
                  <a:pt x="1242" y="30861"/>
                </a:cubicBezTo>
                <a:cubicBezTo>
                  <a:pt x="1216" y="30651"/>
                  <a:pt x="1900" y="30072"/>
                  <a:pt x="2399" y="29915"/>
                </a:cubicBezTo>
                <a:cubicBezTo>
                  <a:pt x="2668" y="29821"/>
                  <a:pt x="2927" y="29774"/>
                  <a:pt x="3147" y="29774"/>
                </a:cubicBezTo>
                <a:cubicBezTo>
                  <a:pt x="3422" y="29774"/>
                  <a:pt x="3638" y="29847"/>
                  <a:pt x="3741" y="29993"/>
                </a:cubicBezTo>
                <a:cubicBezTo>
                  <a:pt x="3913" y="30209"/>
                  <a:pt x="3767" y="30514"/>
                  <a:pt x="3578" y="30514"/>
                </a:cubicBezTo>
                <a:cubicBezTo>
                  <a:pt x="3537" y="30514"/>
                  <a:pt x="3494" y="30500"/>
                  <a:pt x="3451" y="30467"/>
                </a:cubicBezTo>
                <a:cubicBezTo>
                  <a:pt x="3372" y="30388"/>
                  <a:pt x="3267" y="30309"/>
                  <a:pt x="3215" y="30283"/>
                </a:cubicBezTo>
                <a:cubicBezTo>
                  <a:pt x="3203" y="30275"/>
                  <a:pt x="3189" y="30271"/>
                  <a:pt x="3173" y="30271"/>
                </a:cubicBezTo>
                <a:cubicBezTo>
                  <a:pt x="2980" y="30271"/>
                  <a:pt x="2537" y="30823"/>
                  <a:pt x="2610" y="30993"/>
                </a:cubicBezTo>
                <a:cubicBezTo>
                  <a:pt x="2636" y="31059"/>
                  <a:pt x="2662" y="31091"/>
                  <a:pt x="2685" y="31091"/>
                </a:cubicBezTo>
                <a:cubicBezTo>
                  <a:pt x="2708" y="31091"/>
                  <a:pt x="2728" y="31059"/>
                  <a:pt x="2741" y="30993"/>
                </a:cubicBezTo>
                <a:cubicBezTo>
                  <a:pt x="2768" y="30940"/>
                  <a:pt x="2807" y="30914"/>
                  <a:pt x="2856" y="30914"/>
                </a:cubicBezTo>
                <a:cubicBezTo>
                  <a:pt x="2906" y="30914"/>
                  <a:pt x="2965" y="30940"/>
                  <a:pt x="3031" y="30993"/>
                </a:cubicBezTo>
                <a:cubicBezTo>
                  <a:pt x="3226" y="31188"/>
                  <a:pt x="3160" y="31340"/>
                  <a:pt x="2972" y="31340"/>
                </a:cubicBezTo>
                <a:cubicBezTo>
                  <a:pt x="2908" y="31340"/>
                  <a:pt x="2829" y="31322"/>
                  <a:pt x="2741" y="31282"/>
                </a:cubicBezTo>
                <a:cubicBezTo>
                  <a:pt x="2637" y="31237"/>
                  <a:pt x="2547" y="31218"/>
                  <a:pt x="2477" y="31218"/>
                </a:cubicBezTo>
                <a:cubicBezTo>
                  <a:pt x="2300" y="31218"/>
                  <a:pt x="2249" y="31342"/>
                  <a:pt x="2399" y="31493"/>
                </a:cubicBezTo>
                <a:cubicBezTo>
                  <a:pt x="2478" y="31571"/>
                  <a:pt x="2478" y="31703"/>
                  <a:pt x="2399" y="31782"/>
                </a:cubicBezTo>
                <a:cubicBezTo>
                  <a:pt x="2329" y="31852"/>
                  <a:pt x="2329" y="31875"/>
                  <a:pt x="2392" y="31875"/>
                </a:cubicBezTo>
                <a:cubicBezTo>
                  <a:pt x="2423" y="31875"/>
                  <a:pt x="2470" y="31869"/>
                  <a:pt x="2531" y="31861"/>
                </a:cubicBezTo>
                <a:cubicBezTo>
                  <a:pt x="2662" y="31834"/>
                  <a:pt x="2768" y="31729"/>
                  <a:pt x="2846" y="31624"/>
                </a:cubicBezTo>
                <a:cubicBezTo>
                  <a:pt x="2859" y="31575"/>
                  <a:pt x="2871" y="31555"/>
                  <a:pt x="2883" y="31555"/>
                </a:cubicBezTo>
                <a:cubicBezTo>
                  <a:pt x="2897" y="31555"/>
                  <a:pt x="2911" y="31582"/>
                  <a:pt x="2925" y="31624"/>
                </a:cubicBezTo>
                <a:cubicBezTo>
                  <a:pt x="2925" y="31711"/>
                  <a:pt x="2998" y="31762"/>
                  <a:pt x="3082" y="31762"/>
                </a:cubicBezTo>
                <a:cubicBezTo>
                  <a:pt x="3100" y="31762"/>
                  <a:pt x="3118" y="31760"/>
                  <a:pt x="3136" y="31756"/>
                </a:cubicBezTo>
                <a:cubicBezTo>
                  <a:pt x="3145" y="31753"/>
                  <a:pt x="3153" y="31752"/>
                  <a:pt x="3161" y="31752"/>
                </a:cubicBezTo>
                <a:cubicBezTo>
                  <a:pt x="3249" y="31752"/>
                  <a:pt x="3291" y="31881"/>
                  <a:pt x="3267" y="32097"/>
                </a:cubicBezTo>
                <a:cubicBezTo>
                  <a:pt x="3188" y="32308"/>
                  <a:pt x="3294" y="32518"/>
                  <a:pt x="3478" y="32623"/>
                </a:cubicBezTo>
                <a:cubicBezTo>
                  <a:pt x="3530" y="32650"/>
                  <a:pt x="3557" y="32676"/>
                  <a:pt x="3609" y="32702"/>
                </a:cubicBezTo>
                <a:lnTo>
                  <a:pt x="5266" y="32676"/>
                </a:lnTo>
                <a:cubicBezTo>
                  <a:pt x="5292" y="32650"/>
                  <a:pt x="5319" y="32623"/>
                  <a:pt x="5345" y="32597"/>
                </a:cubicBezTo>
                <a:cubicBezTo>
                  <a:pt x="5371" y="32571"/>
                  <a:pt x="5411" y="32558"/>
                  <a:pt x="5450" y="32558"/>
                </a:cubicBezTo>
                <a:cubicBezTo>
                  <a:pt x="5490" y="32558"/>
                  <a:pt x="5529" y="32571"/>
                  <a:pt x="5555" y="32597"/>
                </a:cubicBezTo>
                <a:cubicBezTo>
                  <a:pt x="5582" y="32623"/>
                  <a:pt x="5582" y="32650"/>
                  <a:pt x="5582" y="32676"/>
                </a:cubicBezTo>
                <a:cubicBezTo>
                  <a:pt x="9474" y="32650"/>
                  <a:pt x="13393" y="32623"/>
                  <a:pt x="17285" y="32597"/>
                </a:cubicBezTo>
                <a:lnTo>
                  <a:pt x="28279" y="32597"/>
                </a:lnTo>
                <a:lnTo>
                  <a:pt x="28279" y="26574"/>
                </a:lnTo>
                <a:cubicBezTo>
                  <a:pt x="28226" y="26496"/>
                  <a:pt x="28226" y="26417"/>
                  <a:pt x="28279" y="26338"/>
                </a:cubicBezTo>
                <a:lnTo>
                  <a:pt x="28279" y="22077"/>
                </a:lnTo>
                <a:lnTo>
                  <a:pt x="28279" y="21709"/>
                </a:lnTo>
                <a:cubicBezTo>
                  <a:pt x="28147" y="21683"/>
                  <a:pt x="28068" y="21656"/>
                  <a:pt x="28042" y="21577"/>
                </a:cubicBezTo>
                <a:cubicBezTo>
                  <a:pt x="27989" y="21499"/>
                  <a:pt x="27937" y="21393"/>
                  <a:pt x="27858" y="21314"/>
                </a:cubicBezTo>
                <a:cubicBezTo>
                  <a:pt x="27805" y="21262"/>
                  <a:pt x="27884" y="21209"/>
                  <a:pt x="28042" y="21209"/>
                </a:cubicBezTo>
                <a:cubicBezTo>
                  <a:pt x="28121" y="21209"/>
                  <a:pt x="28200" y="21236"/>
                  <a:pt x="28279" y="21262"/>
                </a:cubicBezTo>
                <a:lnTo>
                  <a:pt x="28279" y="20184"/>
                </a:lnTo>
                <a:lnTo>
                  <a:pt x="28252" y="20184"/>
                </a:lnTo>
                <a:cubicBezTo>
                  <a:pt x="28226" y="20157"/>
                  <a:pt x="28226" y="20078"/>
                  <a:pt x="28279" y="19999"/>
                </a:cubicBezTo>
                <a:lnTo>
                  <a:pt x="28279" y="18132"/>
                </a:lnTo>
                <a:cubicBezTo>
                  <a:pt x="28226" y="18080"/>
                  <a:pt x="28173" y="18053"/>
                  <a:pt x="28121" y="18001"/>
                </a:cubicBezTo>
                <a:cubicBezTo>
                  <a:pt x="27976" y="17877"/>
                  <a:pt x="27945" y="17834"/>
                  <a:pt x="28028" y="17834"/>
                </a:cubicBezTo>
                <a:cubicBezTo>
                  <a:pt x="28050" y="17834"/>
                  <a:pt x="28081" y="17837"/>
                  <a:pt x="28121" y="17843"/>
                </a:cubicBezTo>
                <a:lnTo>
                  <a:pt x="28252" y="17843"/>
                </a:lnTo>
                <a:lnTo>
                  <a:pt x="28252" y="15002"/>
                </a:lnTo>
                <a:lnTo>
                  <a:pt x="28200" y="14924"/>
                </a:lnTo>
                <a:cubicBezTo>
                  <a:pt x="28082" y="14734"/>
                  <a:pt x="27942" y="14630"/>
                  <a:pt x="27820" y="14630"/>
                </a:cubicBezTo>
                <a:cubicBezTo>
                  <a:pt x="27806" y="14630"/>
                  <a:pt x="27792" y="14632"/>
                  <a:pt x="27779" y="14634"/>
                </a:cubicBezTo>
                <a:cubicBezTo>
                  <a:pt x="27742" y="14649"/>
                  <a:pt x="27710" y="14655"/>
                  <a:pt x="27682" y="14655"/>
                </a:cubicBezTo>
                <a:cubicBezTo>
                  <a:pt x="27612" y="14655"/>
                  <a:pt x="27576" y="14612"/>
                  <a:pt x="27595" y="14555"/>
                </a:cubicBezTo>
                <a:cubicBezTo>
                  <a:pt x="27595" y="14504"/>
                  <a:pt x="27639" y="14475"/>
                  <a:pt x="27698" y="14475"/>
                </a:cubicBezTo>
                <a:cubicBezTo>
                  <a:pt x="27731" y="14475"/>
                  <a:pt x="27768" y="14484"/>
                  <a:pt x="27805" y="14503"/>
                </a:cubicBezTo>
                <a:cubicBezTo>
                  <a:pt x="27839" y="14519"/>
                  <a:pt x="27867" y="14528"/>
                  <a:pt x="27889" y="14528"/>
                </a:cubicBezTo>
                <a:cubicBezTo>
                  <a:pt x="27938" y="14528"/>
                  <a:pt x="27963" y="14487"/>
                  <a:pt x="27963" y="14398"/>
                </a:cubicBezTo>
                <a:cubicBezTo>
                  <a:pt x="27956" y="14368"/>
                  <a:pt x="27961" y="14355"/>
                  <a:pt x="27976" y="14355"/>
                </a:cubicBezTo>
                <a:cubicBezTo>
                  <a:pt x="28016" y="14355"/>
                  <a:pt x="28127" y="14442"/>
                  <a:pt x="28279" y="14555"/>
                </a:cubicBezTo>
                <a:lnTo>
                  <a:pt x="28279" y="14108"/>
                </a:lnTo>
                <a:cubicBezTo>
                  <a:pt x="28212" y="14125"/>
                  <a:pt x="28116" y="14134"/>
                  <a:pt x="28016" y="14134"/>
                </a:cubicBezTo>
                <a:cubicBezTo>
                  <a:pt x="27799" y="14134"/>
                  <a:pt x="27560" y="14093"/>
                  <a:pt x="27542" y="14003"/>
                </a:cubicBezTo>
                <a:cubicBezTo>
                  <a:pt x="27542" y="13977"/>
                  <a:pt x="27674" y="13819"/>
                  <a:pt x="27884" y="13661"/>
                </a:cubicBezTo>
                <a:cubicBezTo>
                  <a:pt x="28200" y="13398"/>
                  <a:pt x="28200" y="13372"/>
                  <a:pt x="27937" y="13214"/>
                </a:cubicBezTo>
                <a:cubicBezTo>
                  <a:pt x="27827" y="13159"/>
                  <a:pt x="27763" y="13132"/>
                  <a:pt x="27734" y="13132"/>
                </a:cubicBezTo>
                <a:cubicBezTo>
                  <a:pt x="27692" y="13132"/>
                  <a:pt x="27718" y="13186"/>
                  <a:pt x="27779" y="13293"/>
                </a:cubicBezTo>
                <a:cubicBezTo>
                  <a:pt x="27884" y="13451"/>
                  <a:pt x="27569" y="13845"/>
                  <a:pt x="27121" y="13977"/>
                </a:cubicBezTo>
                <a:cubicBezTo>
                  <a:pt x="27055" y="13993"/>
                  <a:pt x="27001" y="14001"/>
                  <a:pt x="26958" y="14001"/>
                </a:cubicBezTo>
                <a:cubicBezTo>
                  <a:pt x="26799" y="14001"/>
                  <a:pt x="26814" y="13897"/>
                  <a:pt x="27043" y="13793"/>
                </a:cubicBezTo>
                <a:cubicBezTo>
                  <a:pt x="27253" y="13714"/>
                  <a:pt x="27227" y="13661"/>
                  <a:pt x="27016" y="13556"/>
                </a:cubicBezTo>
                <a:cubicBezTo>
                  <a:pt x="26885" y="13477"/>
                  <a:pt x="26806" y="13372"/>
                  <a:pt x="26858" y="13319"/>
                </a:cubicBezTo>
                <a:cubicBezTo>
                  <a:pt x="26886" y="13301"/>
                  <a:pt x="26918" y="13292"/>
                  <a:pt x="26950" y="13292"/>
                </a:cubicBezTo>
                <a:cubicBezTo>
                  <a:pt x="27009" y="13292"/>
                  <a:pt x="27070" y="13321"/>
                  <a:pt x="27121" y="13372"/>
                </a:cubicBezTo>
                <a:cubicBezTo>
                  <a:pt x="27150" y="13415"/>
                  <a:pt x="27203" y="13435"/>
                  <a:pt x="27258" y="13435"/>
                </a:cubicBezTo>
                <a:cubicBezTo>
                  <a:pt x="27303" y="13435"/>
                  <a:pt x="27349" y="13422"/>
                  <a:pt x="27384" y="13398"/>
                </a:cubicBezTo>
                <a:cubicBezTo>
                  <a:pt x="27437" y="13346"/>
                  <a:pt x="27437" y="13240"/>
                  <a:pt x="27384" y="13188"/>
                </a:cubicBezTo>
                <a:cubicBezTo>
                  <a:pt x="27332" y="13135"/>
                  <a:pt x="27358" y="13056"/>
                  <a:pt x="27437" y="13030"/>
                </a:cubicBezTo>
                <a:cubicBezTo>
                  <a:pt x="27542" y="13004"/>
                  <a:pt x="27437" y="12951"/>
                  <a:pt x="27253" y="12872"/>
                </a:cubicBezTo>
                <a:cubicBezTo>
                  <a:pt x="27186" y="12855"/>
                  <a:pt x="27125" y="12847"/>
                  <a:pt x="27072" y="12847"/>
                </a:cubicBezTo>
                <a:cubicBezTo>
                  <a:pt x="26958" y="12847"/>
                  <a:pt x="26885" y="12887"/>
                  <a:pt x="26885" y="12977"/>
                </a:cubicBezTo>
                <a:cubicBezTo>
                  <a:pt x="26898" y="13030"/>
                  <a:pt x="26885" y="13056"/>
                  <a:pt x="26855" y="13056"/>
                </a:cubicBezTo>
                <a:cubicBezTo>
                  <a:pt x="26826" y="13056"/>
                  <a:pt x="26780" y="13030"/>
                  <a:pt x="26727" y="12977"/>
                </a:cubicBezTo>
                <a:cubicBezTo>
                  <a:pt x="26664" y="12914"/>
                  <a:pt x="26613" y="12875"/>
                  <a:pt x="26580" y="12875"/>
                </a:cubicBezTo>
                <a:cubicBezTo>
                  <a:pt x="26544" y="12875"/>
                  <a:pt x="26529" y="12921"/>
                  <a:pt x="26543" y="13030"/>
                </a:cubicBezTo>
                <a:cubicBezTo>
                  <a:pt x="26563" y="13191"/>
                  <a:pt x="26552" y="13259"/>
                  <a:pt x="26452" y="13259"/>
                </a:cubicBezTo>
                <a:cubicBezTo>
                  <a:pt x="26422" y="13259"/>
                  <a:pt x="26382" y="13253"/>
                  <a:pt x="26332" y="13240"/>
                </a:cubicBezTo>
                <a:cubicBezTo>
                  <a:pt x="26017" y="13214"/>
                  <a:pt x="26069" y="12846"/>
                  <a:pt x="26464" y="12320"/>
                </a:cubicBezTo>
                <a:cubicBezTo>
                  <a:pt x="26595" y="12057"/>
                  <a:pt x="26885" y="11873"/>
                  <a:pt x="27200" y="11873"/>
                </a:cubicBezTo>
                <a:cubicBezTo>
                  <a:pt x="27542" y="11846"/>
                  <a:pt x="27858" y="11662"/>
                  <a:pt x="28068" y="11373"/>
                </a:cubicBezTo>
                <a:cubicBezTo>
                  <a:pt x="28147" y="11268"/>
                  <a:pt x="28226" y="11215"/>
                  <a:pt x="28279" y="11136"/>
                </a:cubicBezTo>
                <a:cubicBezTo>
                  <a:pt x="28279" y="10295"/>
                  <a:pt x="28279" y="9427"/>
                  <a:pt x="28305" y="8559"/>
                </a:cubicBezTo>
                <a:lnTo>
                  <a:pt x="28279" y="8559"/>
                </a:lnTo>
                <a:cubicBezTo>
                  <a:pt x="28226" y="8506"/>
                  <a:pt x="28252" y="8454"/>
                  <a:pt x="28305" y="8427"/>
                </a:cubicBezTo>
                <a:cubicBezTo>
                  <a:pt x="28305" y="7454"/>
                  <a:pt x="28331" y="6508"/>
                  <a:pt x="28331" y="5534"/>
                </a:cubicBezTo>
                <a:lnTo>
                  <a:pt x="28331" y="5219"/>
                </a:lnTo>
                <a:cubicBezTo>
                  <a:pt x="28305" y="5219"/>
                  <a:pt x="28252" y="5219"/>
                  <a:pt x="28226" y="5193"/>
                </a:cubicBezTo>
                <a:cubicBezTo>
                  <a:pt x="28173" y="5140"/>
                  <a:pt x="28173" y="5035"/>
                  <a:pt x="28226" y="4982"/>
                </a:cubicBezTo>
                <a:cubicBezTo>
                  <a:pt x="28252" y="4956"/>
                  <a:pt x="28305" y="4930"/>
                  <a:pt x="28331" y="4930"/>
                </a:cubicBezTo>
                <a:cubicBezTo>
                  <a:pt x="28331" y="3299"/>
                  <a:pt x="28358" y="1695"/>
                  <a:pt x="28384" y="90"/>
                </a:cubicBezTo>
                <a:cubicBezTo>
                  <a:pt x="28343" y="30"/>
                  <a:pt x="28307" y="0"/>
                  <a:pt x="282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5"/>
          <p:cNvSpPr/>
          <p:nvPr/>
        </p:nvSpPr>
        <p:spPr>
          <a:xfrm rot="10800000">
            <a:off x="-5" y="-23075"/>
            <a:ext cx="2629763" cy="2432854"/>
          </a:xfrm>
          <a:custGeom>
            <a:avLst/>
            <a:gdLst/>
            <a:ahLst/>
            <a:cxnLst/>
            <a:rect l="l" t="t" r="r" b="b"/>
            <a:pathLst>
              <a:path w="60980" h="56414" extrusionOk="0">
                <a:moveTo>
                  <a:pt x="60266" y="1871"/>
                </a:moveTo>
                <a:cubicBezTo>
                  <a:pt x="60332" y="1871"/>
                  <a:pt x="60427" y="1934"/>
                  <a:pt x="60532" y="2078"/>
                </a:cubicBezTo>
                <a:lnTo>
                  <a:pt x="60532" y="2104"/>
                </a:lnTo>
                <a:cubicBezTo>
                  <a:pt x="60490" y="2077"/>
                  <a:pt x="60460" y="2066"/>
                  <a:pt x="60438" y="2066"/>
                </a:cubicBezTo>
                <a:cubicBezTo>
                  <a:pt x="60322" y="2066"/>
                  <a:pt x="60441" y="2381"/>
                  <a:pt x="60321" y="2381"/>
                </a:cubicBezTo>
                <a:cubicBezTo>
                  <a:pt x="60307" y="2381"/>
                  <a:pt x="60290" y="2376"/>
                  <a:pt x="60269" y="2367"/>
                </a:cubicBezTo>
                <a:cubicBezTo>
                  <a:pt x="60119" y="2066"/>
                  <a:pt x="60149" y="1871"/>
                  <a:pt x="60266" y="1871"/>
                </a:cubicBezTo>
                <a:close/>
                <a:moveTo>
                  <a:pt x="56091" y="6837"/>
                </a:moveTo>
                <a:cubicBezTo>
                  <a:pt x="56144" y="6837"/>
                  <a:pt x="56214" y="6857"/>
                  <a:pt x="56298" y="6891"/>
                </a:cubicBezTo>
                <a:cubicBezTo>
                  <a:pt x="56403" y="7233"/>
                  <a:pt x="56035" y="6970"/>
                  <a:pt x="56035" y="7180"/>
                </a:cubicBezTo>
                <a:cubicBezTo>
                  <a:pt x="55945" y="6929"/>
                  <a:pt x="55978" y="6837"/>
                  <a:pt x="56091" y="6837"/>
                </a:cubicBezTo>
                <a:close/>
                <a:moveTo>
                  <a:pt x="53439" y="9788"/>
                </a:moveTo>
                <a:cubicBezTo>
                  <a:pt x="53480" y="9788"/>
                  <a:pt x="53545" y="9837"/>
                  <a:pt x="53642" y="9968"/>
                </a:cubicBezTo>
                <a:lnTo>
                  <a:pt x="53642" y="9994"/>
                </a:lnTo>
                <a:cubicBezTo>
                  <a:pt x="53628" y="9991"/>
                  <a:pt x="53616" y="9990"/>
                  <a:pt x="53606" y="9990"/>
                </a:cubicBezTo>
                <a:cubicBezTo>
                  <a:pt x="53447" y="9990"/>
                  <a:pt x="53720" y="10307"/>
                  <a:pt x="53612" y="10307"/>
                </a:cubicBezTo>
                <a:cubicBezTo>
                  <a:pt x="53596" y="10307"/>
                  <a:pt x="53572" y="10300"/>
                  <a:pt x="53536" y="10283"/>
                </a:cubicBezTo>
                <a:cubicBezTo>
                  <a:pt x="53400" y="10186"/>
                  <a:pt x="53322" y="9788"/>
                  <a:pt x="53439" y="9788"/>
                </a:cubicBezTo>
                <a:close/>
                <a:moveTo>
                  <a:pt x="53037" y="9915"/>
                </a:moveTo>
                <a:cubicBezTo>
                  <a:pt x="53247" y="10178"/>
                  <a:pt x="53063" y="10178"/>
                  <a:pt x="53273" y="10573"/>
                </a:cubicBezTo>
                <a:cubicBezTo>
                  <a:pt x="53037" y="10494"/>
                  <a:pt x="53010" y="10283"/>
                  <a:pt x="52826" y="10152"/>
                </a:cubicBezTo>
                <a:lnTo>
                  <a:pt x="52826" y="10178"/>
                </a:lnTo>
                <a:cubicBezTo>
                  <a:pt x="52747" y="9915"/>
                  <a:pt x="52931" y="9942"/>
                  <a:pt x="53037" y="9915"/>
                </a:cubicBezTo>
                <a:close/>
                <a:moveTo>
                  <a:pt x="51827" y="10599"/>
                </a:moveTo>
                <a:lnTo>
                  <a:pt x="51827" y="10599"/>
                </a:lnTo>
                <a:cubicBezTo>
                  <a:pt x="51940" y="10697"/>
                  <a:pt x="51995" y="10728"/>
                  <a:pt x="52023" y="10728"/>
                </a:cubicBezTo>
                <a:cubicBezTo>
                  <a:pt x="52071" y="10728"/>
                  <a:pt x="52039" y="10635"/>
                  <a:pt x="52091" y="10635"/>
                </a:cubicBezTo>
                <a:cubicBezTo>
                  <a:pt x="52114" y="10635"/>
                  <a:pt x="52153" y="10653"/>
                  <a:pt x="52221" y="10704"/>
                </a:cubicBezTo>
                <a:cubicBezTo>
                  <a:pt x="52183" y="10782"/>
                  <a:pt x="52244" y="10974"/>
                  <a:pt x="52131" y="10974"/>
                </a:cubicBezTo>
                <a:cubicBezTo>
                  <a:pt x="52090" y="10974"/>
                  <a:pt x="52028" y="10950"/>
                  <a:pt x="51932" y="10888"/>
                </a:cubicBezTo>
                <a:cubicBezTo>
                  <a:pt x="51774" y="10757"/>
                  <a:pt x="51932" y="10783"/>
                  <a:pt x="51827" y="10599"/>
                </a:cubicBezTo>
                <a:close/>
                <a:moveTo>
                  <a:pt x="50309" y="12626"/>
                </a:moveTo>
                <a:cubicBezTo>
                  <a:pt x="50374" y="12626"/>
                  <a:pt x="50451" y="12669"/>
                  <a:pt x="50564" y="12835"/>
                </a:cubicBezTo>
                <a:cubicBezTo>
                  <a:pt x="50496" y="12791"/>
                  <a:pt x="50448" y="12775"/>
                  <a:pt x="50414" y="12775"/>
                </a:cubicBezTo>
                <a:cubicBezTo>
                  <a:pt x="50309" y="12775"/>
                  <a:pt x="50337" y="12932"/>
                  <a:pt x="50282" y="12932"/>
                </a:cubicBezTo>
                <a:cubicBezTo>
                  <a:pt x="50247" y="12932"/>
                  <a:pt x="50176" y="12866"/>
                  <a:pt x="50012" y="12650"/>
                </a:cubicBezTo>
                <a:lnTo>
                  <a:pt x="50012" y="12650"/>
                </a:lnTo>
                <a:cubicBezTo>
                  <a:pt x="50048" y="12672"/>
                  <a:pt x="50078" y="12680"/>
                  <a:pt x="50107" y="12680"/>
                </a:cubicBezTo>
                <a:cubicBezTo>
                  <a:pt x="50181" y="12680"/>
                  <a:pt x="50237" y="12626"/>
                  <a:pt x="50309" y="12626"/>
                </a:cubicBezTo>
                <a:close/>
                <a:moveTo>
                  <a:pt x="49302" y="13124"/>
                </a:moveTo>
                <a:lnTo>
                  <a:pt x="49302" y="13124"/>
                </a:lnTo>
                <a:cubicBezTo>
                  <a:pt x="49334" y="13134"/>
                  <a:pt x="49360" y="13137"/>
                  <a:pt x="49384" y="13137"/>
                </a:cubicBezTo>
                <a:cubicBezTo>
                  <a:pt x="49420" y="13137"/>
                  <a:pt x="49452" y="13130"/>
                  <a:pt x="49489" y="13130"/>
                </a:cubicBezTo>
                <a:cubicBezTo>
                  <a:pt x="49552" y="13130"/>
                  <a:pt x="49631" y="13150"/>
                  <a:pt x="49775" y="13255"/>
                </a:cubicBezTo>
                <a:cubicBezTo>
                  <a:pt x="49960" y="13676"/>
                  <a:pt x="49881" y="13808"/>
                  <a:pt x="49802" y="13939"/>
                </a:cubicBezTo>
                <a:lnTo>
                  <a:pt x="49539" y="13781"/>
                </a:lnTo>
                <a:cubicBezTo>
                  <a:pt x="49565" y="13492"/>
                  <a:pt x="49591" y="13571"/>
                  <a:pt x="49302" y="13124"/>
                </a:cubicBezTo>
                <a:close/>
                <a:moveTo>
                  <a:pt x="47856" y="14439"/>
                </a:moveTo>
                <a:cubicBezTo>
                  <a:pt x="47973" y="14517"/>
                  <a:pt x="48054" y="14535"/>
                  <a:pt x="48116" y="14535"/>
                </a:cubicBezTo>
                <a:cubicBezTo>
                  <a:pt x="48166" y="14535"/>
                  <a:pt x="48205" y="14523"/>
                  <a:pt x="48243" y="14523"/>
                </a:cubicBezTo>
                <a:cubicBezTo>
                  <a:pt x="48314" y="14523"/>
                  <a:pt x="48380" y="14565"/>
                  <a:pt x="48513" y="14807"/>
                </a:cubicBezTo>
                <a:cubicBezTo>
                  <a:pt x="48250" y="14597"/>
                  <a:pt x="48119" y="14807"/>
                  <a:pt x="47856" y="14439"/>
                </a:cubicBezTo>
                <a:close/>
                <a:moveTo>
                  <a:pt x="42101" y="19762"/>
                </a:moveTo>
                <a:cubicBezTo>
                  <a:pt x="42110" y="19773"/>
                  <a:pt x="42119" y="19783"/>
                  <a:pt x="42129" y="19793"/>
                </a:cubicBezTo>
                <a:lnTo>
                  <a:pt x="42129" y="19793"/>
                </a:lnTo>
                <a:cubicBezTo>
                  <a:pt x="42127" y="19788"/>
                  <a:pt x="42125" y="19783"/>
                  <a:pt x="42122" y="19778"/>
                </a:cubicBezTo>
                <a:cubicBezTo>
                  <a:pt x="42115" y="19772"/>
                  <a:pt x="42108" y="19767"/>
                  <a:pt x="42101" y="19762"/>
                </a:cubicBezTo>
                <a:close/>
                <a:moveTo>
                  <a:pt x="38256" y="22585"/>
                </a:moveTo>
                <a:cubicBezTo>
                  <a:pt x="38262" y="22585"/>
                  <a:pt x="38270" y="22587"/>
                  <a:pt x="38282" y="22592"/>
                </a:cubicBezTo>
                <a:cubicBezTo>
                  <a:pt x="38318" y="22673"/>
                  <a:pt x="38342" y="22692"/>
                  <a:pt x="38368" y="22692"/>
                </a:cubicBezTo>
                <a:cubicBezTo>
                  <a:pt x="38392" y="22692"/>
                  <a:pt x="38418" y="22676"/>
                  <a:pt x="38458" y="22676"/>
                </a:cubicBezTo>
                <a:cubicBezTo>
                  <a:pt x="38501" y="22676"/>
                  <a:pt x="38561" y="22695"/>
                  <a:pt x="38651" y="22776"/>
                </a:cubicBezTo>
                <a:cubicBezTo>
                  <a:pt x="38719" y="22891"/>
                  <a:pt x="38683" y="22940"/>
                  <a:pt x="38608" y="22940"/>
                </a:cubicBezTo>
                <a:cubicBezTo>
                  <a:pt x="38510" y="22940"/>
                  <a:pt x="38345" y="22857"/>
                  <a:pt x="38256" y="22723"/>
                </a:cubicBezTo>
                <a:lnTo>
                  <a:pt x="38256" y="22723"/>
                </a:lnTo>
                <a:cubicBezTo>
                  <a:pt x="38280" y="22734"/>
                  <a:pt x="38296" y="22738"/>
                  <a:pt x="38306" y="22738"/>
                </a:cubicBezTo>
                <a:cubicBezTo>
                  <a:pt x="38364" y="22738"/>
                  <a:pt x="38208" y="22585"/>
                  <a:pt x="38256" y="22585"/>
                </a:cubicBezTo>
                <a:close/>
                <a:moveTo>
                  <a:pt x="35917" y="24491"/>
                </a:moveTo>
                <a:cubicBezTo>
                  <a:pt x="35945" y="24491"/>
                  <a:pt x="35979" y="24498"/>
                  <a:pt x="36021" y="24512"/>
                </a:cubicBezTo>
                <a:cubicBezTo>
                  <a:pt x="36415" y="25038"/>
                  <a:pt x="36178" y="25117"/>
                  <a:pt x="35968" y="25143"/>
                </a:cubicBezTo>
                <a:cubicBezTo>
                  <a:pt x="35831" y="24777"/>
                  <a:pt x="35734" y="24491"/>
                  <a:pt x="35917" y="24491"/>
                </a:cubicBezTo>
                <a:close/>
                <a:moveTo>
                  <a:pt x="37599" y="24880"/>
                </a:moveTo>
                <a:cubicBezTo>
                  <a:pt x="37704" y="24985"/>
                  <a:pt x="37862" y="25090"/>
                  <a:pt x="37993" y="25169"/>
                </a:cubicBezTo>
                <a:cubicBezTo>
                  <a:pt x="38088" y="25415"/>
                  <a:pt x="38114" y="25607"/>
                  <a:pt x="37965" y="25607"/>
                </a:cubicBezTo>
                <a:cubicBezTo>
                  <a:pt x="37907" y="25607"/>
                  <a:pt x="37822" y="25578"/>
                  <a:pt x="37704" y="25511"/>
                </a:cubicBezTo>
                <a:cubicBezTo>
                  <a:pt x="37809" y="25301"/>
                  <a:pt x="37756" y="25038"/>
                  <a:pt x="37599" y="24880"/>
                </a:cubicBezTo>
                <a:close/>
                <a:moveTo>
                  <a:pt x="35551" y="25376"/>
                </a:moveTo>
                <a:cubicBezTo>
                  <a:pt x="35630" y="25376"/>
                  <a:pt x="35738" y="25429"/>
                  <a:pt x="35863" y="25564"/>
                </a:cubicBezTo>
                <a:cubicBezTo>
                  <a:pt x="35844" y="25560"/>
                  <a:pt x="35828" y="25558"/>
                  <a:pt x="35814" y="25558"/>
                </a:cubicBezTo>
                <a:cubicBezTo>
                  <a:pt x="35689" y="25558"/>
                  <a:pt x="35720" y="25701"/>
                  <a:pt x="35610" y="25701"/>
                </a:cubicBezTo>
                <a:cubicBezTo>
                  <a:pt x="35573" y="25701"/>
                  <a:pt x="35521" y="25685"/>
                  <a:pt x="35442" y="25643"/>
                </a:cubicBezTo>
                <a:cubicBezTo>
                  <a:pt x="35378" y="25499"/>
                  <a:pt x="35430" y="25376"/>
                  <a:pt x="35551" y="25376"/>
                </a:cubicBezTo>
                <a:close/>
                <a:moveTo>
                  <a:pt x="34845" y="25301"/>
                </a:moveTo>
                <a:cubicBezTo>
                  <a:pt x="34870" y="25301"/>
                  <a:pt x="34901" y="25309"/>
                  <a:pt x="34942" y="25327"/>
                </a:cubicBezTo>
                <a:cubicBezTo>
                  <a:pt x="35179" y="25722"/>
                  <a:pt x="34863" y="25511"/>
                  <a:pt x="34863" y="25643"/>
                </a:cubicBezTo>
                <a:cubicBezTo>
                  <a:pt x="34942" y="25695"/>
                  <a:pt x="35047" y="25722"/>
                  <a:pt x="35074" y="25827"/>
                </a:cubicBezTo>
                <a:cubicBezTo>
                  <a:pt x="34969" y="25748"/>
                  <a:pt x="34837" y="25669"/>
                  <a:pt x="34758" y="25590"/>
                </a:cubicBezTo>
                <a:cubicBezTo>
                  <a:pt x="34780" y="25481"/>
                  <a:pt x="34730" y="25301"/>
                  <a:pt x="34845" y="25301"/>
                </a:cubicBezTo>
                <a:close/>
                <a:moveTo>
                  <a:pt x="36652" y="25327"/>
                </a:moveTo>
                <a:lnTo>
                  <a:pt x="36652" y="25327"/>
                </a:lnTo>
                <a:cubicBezTo>
                  <a:pt x="36804" y="25720"/>
                  <a:pt x="36704" y="25841"/>
                  <a:pt x="36485" y="25841"/>
                </a:cubicBezTo>
                <a:cubicBezTo>
                  <a:pt x="36440" y="25841"/>
                  <a:pt x="36390" y="25836"/>
                  <a:pt x="36336" y="25827"/>
                </a:cubicBezTo>
                <a:cubicBezTo>
                  <a:pt x="36205" y="25380"/>
                  <a:pt x="36652" y="25590"/>
                  <a:pt x="36652" y="25327"/>
                </a:cubicBezTo>
                <a:close/>
                <a:moveTo>
                  <a:pt x="35968" y="25616"/>
                </a:moveTo>
                <a:lnTo>
                  <a:pt x="35968" y="25616"/>
                </a:lnTo>
                <a:cubicBezTo>
                  <a:pt x="36152" y="25695"/>
                  <a:pt x="36310" y="25827"/>
                  <a:pt x="36415" y="26011"/>
                </a:cubicBezTo>
                <a:cubicBezTo>
                  <a:pt x="36384" y="25992"/>
                  <a:pt x="36362" y="25985"/>
                  <a:pt x="36344" y="25985"/>
                </a:cubicBezTo>
                <a:cubicBezTo>
                  <a:pt x="36295" y="25985"/>
                  <a:pt x="36287" y="26041"/>
                  <a:pt x="36231" y="26041"/>
                </a:cubicBezTo>
                <a:cubicBezTo>
                  <a:pt x="36223" y="26041"/>
                  <a:pt x="36215" y="26040"/>
                  <a:pt x="36205" y="26037"/>
                </a:cubicBezTo>
                <a:cubicBezTo>
                  <a:pt x="36152" y="25906"/>
                  <a:pt x="35994" y="25853"/>
                  <a:pt x="35942" y="25748"/>
                </a:cubicBezTo>
                <a:lnTo>
                  <a:pt x="35942" y="25748"/>
                </a:lnTo>
                <a:cubicBezTo>
                  <a:pt x="35953" y="25754"/>
                  <a:pt x="35964" y="25757"/>
                  <a:pt x="35973" y="25757"/>
                </a:cubicBezTo>
                <a:cubicBezTo>
                  <a:pt x="36002" y="25757"/>
                  <a:pt x="36009" y="25718"/>
                  <a:pt x="35968" y="25616"/>
                </a:cubicBezTo>
                <a:close/>
                <a:moveTo>
                  <a:pt x="33738" y="26210"/>
                </a:moveTo>
                <a:cubicBezTo>
                  <a:pt x="33745" y="26222"/>
                  <a:pt x="33752" y="26234"/>
                  <a:pt x="33759" y="26248"/>
                </a:cubicBezTo>
                <a:lnTo>
                  <a:pt x="33759" y="26221"/>
                </a:lnTo>
                <a:cubicBezTo>
                  <a:pt x="33752" y="26218"/>
                  <a:pt x="33745" y="26214"/>
                  <a:pt x="33738" y="26210"/>
                </a:cubicBezTo>
                <a:close/>
                <a:moveTo>
                  <a:pt x="33338" y="25958"/>
                </a:moveTo>
                <a:lnTo>
                  <a:pt x="33338" y="25958"/>
                </a:lnTo>
                <a:cubicBezTo>
                  <a:pt x="33514" y="26008"/>
                  <a:pt x="33594" y="26131"/>
                  <a:pt x="33738" y="26210"/>
                </a:cubicBezTo>
                <a:lnTo>
                  <a:pt x="33738" y="26210"/>
                </a:lnTo>
                <a:cubicBezTo>
                  <a:pt x="33687" y="26129"/>
                  <a:pt x="33621" y="26080"/>
                  <a:pt x="33575" y="26011"/>
                </a:cubicBezTo>
                <a:lnTo>
                  <a:pt x="33575" y="26011"/>
                </a:lnTo>
                <a:cubicBezTo>
                  <a:pt x="33864" y="26063"/>
                  <a:pt x="33943" y="26300"/>
                  <a:pt x="34022" y="26511"/>
                </a:cubicBezTo>
                <a:cubicBezTo>
                  <a:pt x="33944" y="26491"/>
                  <a:pt x="33838" y="26429"/>
                  <a:pt x="33798" y="26429"/>
                </a:cubicBezTo>
                <a:cubicBezTo>
                  <a:pt x="33784" y="26429"/>
                  <a:pt x="33778" y="26437"/>
                  <a:pt x="33785" y="26458"/>
                </a:cubicBezTo>
                <a:cubicBezTo>
                  <a:pt x="33890" y="26537"/>
                  <a:pt x="33969" y="26668"/>
                  <a:pt x="33995" y="26800"/>
                </a:cubicBezTo>
                <a:lnTo>
                  <a:pt x="33706" y="26642"/>
                </a:lnTo>
                <a:cubicBezTo>
                  <a:pt x="33654" y="26405"/>
                  <a:pt x="33522" y="26169"/>
                  <a:pt x="33338" y="25958"/>
                </a:cubicBezTo>
                <a:close/>
                <a:moveTo>
                  <a:pt x="34942" y="26405"/>
                </a:moveTo>
                <a:cubicBezTo>
                  <a:pt x="35088" y="26664"/>
                  <a:pt x="35104" y="26834"/>
                  <a:pt x="34997" y="26834"/>
                </a:cubicBezTo>
                <a:cubicBezTo>
                  <a:pt x="34930" y="26834"/>
                  <a:pt x="34815" y="26767"/>
                  <a:pt x="34653" y="26616"/>
                </a:cubicBezTo>
                <a:cubicBezTo>
                  <a:pt x="34600" y="26353"/>
                  <a:pt x="34863" y="26484"/>
                  <a:pt x="34942" y="26405"/>
                </a:cubicBezTo>
                <a:close/>
                <a:moveTo>
                  <a:pt x="33049" y="26668"/>
                </a:moveTo>
                <a:cubicBezTo>
                  <a:pt x="33101" y="26747"/>
                  <a:pt x="33180" y="26826"/>
                  <a:pt x="33259" y="26852"/>
                </a:cubicBezTo>
                <a:cubicBezTo>
                  <a:pt x="33242" y="26782"/>
                  <a:pt x="33224" y="26712"/>
                  <a:pt x="33269" y="26712"/>
                </a:cubicBezTo>
                <a:cubicBezTo>
                  <a:pt x="33291" y="26712"/>
                  <a:pt x="33329" y="26730"/>
                  <a:pt x="33391" y="26774"/>
                </a:cubicBezTo>
                <a:cubicBezTo>
                  <a:pt x="33322" y="26933"/>
                  <a:pt x="33274" y="27131"/>
                  <a:pt x="33058" y="27131"/>
                </a:cubicBezTo>
                <a:cubicBezTo>
                  <a:pt x="33024" y="27131"/>
                  <a:pt x="32986" y="27126"/>
                  <a:pt x="32943" y="27115"/>
                </a:cubicBezTo>
                <a:cubicBezTo>
                  <a:pt x="33022" y="26905"/>
                  <a:pt x="32943" y="26747"/>
                  <a:pt x="33049" y="26668"/>
                </a:cubicBezTo>
                <a:close/>
                <a:moveTo>
                  <a:pt x="33785" y="26869"/>
                </a:moveTo>
                <a:cubicBezTo>
                  <a:pt x="33808" y="26869"/>
                  <a:pt x="33834" y="26872"/>
                  <a:pt x="33864" y="26879"/>
                </a:cubicBezTo>
                <a:cubicBezTo>
                  <a:pt x="33969" y="27010"/>
                  <a:pt x="34153" y="27063"/>
                  <a:pt x="34232" y="27194"/>
                </a:cubicBezTo>
                <a:cubicBezTo>
                  <a:pt x="34346" y="27559"/>
                  <a:pt x="34203" y="27647"/>
                  <a:pt x="33958" y="27647"/>
                </a:cubicBezTo>
                <a:cubicBezTo>
                  <a:pt x="33920" y="27647"/>
                  <a:pt x="33880" y="27645"/>
                  <a:pt x="33838" y="27641"/>
                </a:cubicBezTo>
                <a:cubicBezTo>
                  <a:pt x="33732" y="27378"/>
                  <a:pt x="33496" y="27247"/>
                  <a:pt x="33417" y="26984"/>
                </a:cubicBezTo>
                <a:lnTo>
                  <a:pt x="33417" y="26984"/>
                </a:lnTo>
                <a:cubicBezTo>
                  <a:pt x="33431" y="26986"/>
                  <a:pt x="33444" y="26986"/>
                  <a:pt x="33457" y="26986"/>
                </a:cubicBezTo>
                <a:cubicBezTo>
                  <a:pt x="33605" y="26986"/>
                  <a:pt x="33636" y="26869"/>
                  <a:pt x="33785" y="26869"/>
                </a:cubicBezTo>
                <a:close/>
                <a:moveTo>
                  <a:pt x="33238" y="27264"/>
                </a:moveTo>
                <a:cubicBezTo>
                  <a:pt x="33619" y="27471"/>
                  <a:pt x="33949" y="27730"/>
                  <a:pt x="34180" y="28089"/>
                </a:cubicBezTo>
                <a:cubicBezTo>
                  <a:pt x="34122" y="28050"/>
                  <a:pt x="34064" y="28026"/>
                  <a:pt x="33996" y="28026"/>
                </a:cubicBezTo>
                <a:cubicBezTo>
                  <a:pt x="33971" y="28026"/>
                  <a:pt x="33945" y="28029"/>
                  <a:pt x="33917" y="28036"/>
                </a:cubicBezTo>
                <a:cubicBezTo>
                  <a:pt x="33761" y="27725"/>
                  <a:pt x="33351" y="27618"/>
                  <a:pt x="33238" y="27264"/>
                </a:cubicBezTo>
                <a:close/>
                <a:moveTo>
                  <a:pt x="32699" y="27138"/>
                </a:moveTo>
                <a:cubicBezTo>
                  <a:pt x="32755" y="27138"/>
                  <a:pt x="32824" y="27167"/>
                  <a:pt x="32917" y="27247"/>
                </a:cubicBezTo>
                <a:cubicBezTo>
                  <a:pt x="32908" y="27246"/>
                  <a:pt x="32899" y="27245"/>
                  <a:pt x="32890" y="27245"/>
                </a:cubicBezTo>
                <a:cubicBezTo>
                  <a:pt x="32741" y="27245"/>
                  <a:pt x="32808" y="27460"/>
                  <a:pt x="32733" y="27510"/>
                </a:cubicBezTo>
                <a:cubicBezTo>
                  <a:pt x="32825" y="27563"/>
                  <a:pt x="32865" y="27563"/>
                  <a:pt x="32901" y="27563"/>
                </a:cubicBezTo>
                <a:cubicBezTo>
                  <a:pt x="32937" y="27563"/>
                  <a:pt x="32970" y="27563"/>
                  <a:pt x="33049" y="27615"/>
                </a:cubicBezTo>
                <a:cubicBezTo>
                  <a:pt x="33075" y="27852"/>
                  <a:pt x="33154" y="28089"/>
                  <a:pt x="33338" y="28246"/>
                </a:cubicBezTo>
                <a:cubicBezTo>
                  <a:pt x="32980" y="27991"/>
                  <a:pt x="32648" y="27686"/>
                  <a:pt x="32315" y="27379"/>
                </a:cubicBezTo>
                <a:lnTo>
                  <a:pt x="32315" y="27379"/>
                </a:lnTo>
                <a:cubicBezTo>
                  <a:pt x="32488" y="27372"/>
                  <a:pt x="32541" y="27138"/>
                  <a:pt x="32699" y="27138"/>
                </a:cubicBezTo>
                <a:close/>
                <a:moveTo>
                  <a:pt x="32212" y="28485"/>
                </a:moveTo>
                <a:cubicBezTo>
                  <a:pt x="32262" y="28485"/>
                  <a:pt x="32336" y="28508"/>
                  <a:pt x="32444" y="28562"/>
                </a:cubicBezTo>
                <a:cubicBezTo>
                  <a:pt x="32537" y="28786"/>
                  <a:pt x="32498" y="28851"/>
                  <a:pt x="32401" y="28851"/>
                </a:cubicBezTo>
                <a:cubicBezTo>
                  <a:pt x="32362" y="28851"/>
                  <a:pt x="32313" y="28840"/>
                  <a:pt x="32260" y="28825"/>
                </a:cubicBezTo>
                <a:cubicBezTo>
                  <a:pt x="32233" y="28772"/>
                  <a:pt x="32181" y="28720"/>
                  <a:pt x="32102" y="28693"/>
                </a:cubicBezTo>
                <a:cubicBezTo>
                  <a:pt x="32102" y="28572"/>
                  <a:pt x="32113" y="28485"/>
                  <a:pt x="32212" y="28485"/>
                </a:cubicBezTo>
                <a:close/>
                <a:moveTo>
                  <a:pt x="28525" y="28588"/>
                </a:moveTo>
                <a:lnTo>
                  <a:pt x="28525" y="28588"/>
                </a:lnTo>
                <a:cubicBezTo>
                  <a:pt x="28735" y="28667"/>
                  <a:pt x="28893" y="28799"/>
                  <a:pt x="28998" y="28956"/>
                </a:cubicBezTo>
                <a:cubicBezTo>
                  <a:pt x="28921" y="28937"/>
                  <a:pt x="28801" y="28875"/>
                  <a:pt x="28764" y="28875"/>
                </a:cubicBezTo>
                <a:cubicBezTo>
                  <a:pt x="28750" y="28875"/>
                  <a:pt x="28748" y="28883"/>
                  <a:pt x="28762" y="28904"/>
                </a:cubicBezTo>
                <a:cubicBezTo>
                  <a:pt x="28782" y="28986"/>
                  <a:pt x="28803" y="29052"/>
                  <a:pt x="28773" y="29052"/>
                </a:cubicBezTo>
                <a:cubicBezTo>
                  <a:pt x="28765" y="29052"/>
                  <a:pt x="28753" y="29047"/>
                  <a:pt x="28735" y="29035"/>
                </a:cubicBezTo>
                <a:cubicBezTo>
                  <a:pt x="28657" y="28878"/>
                  <a:pt x="28604" y="28746"/>
                  <a:pt x="28525" y="28588"/>
                </a:cubicBezTo>
                <a:close/>
                <a:moveTo>
                  <a:pt x="31213" y="28678"/>
                </a:moveTo>
                <a:cubicBezTo>
                  <a:pt x="31377" y="28678"/>
                  <a:pt x="31683" y="28949"/>
                  <a:pt x="31813" y="29272"/>
                </a:cubicBezTo>
                <a:cubicBezTo>
                  <a:pt x="31649" y="29319"/>
                  <a:pt x="31589" y="29491"/>
                  <a:pt x="31355" y="29491"/>
                </a:cubicBezTo>
                <a:cubicBezTo>
                  <a:pt x="31326" y="29491"/>
                  <a:pt x="31295" y="29488"/>
                  <a:pt x="31260" y="29482"/>
                </a:cubicBezTo>
                <a:cubicBezTo>
                  <a:pt x="31208" y="29246"/>
                  <a:pt x="31076" y="29035"/>
                  <a:pt x="31102" y="28983"/>
                </a:cubicBezTo>
                <a:lnTo>
                  <a:pt x="31102" y="28983"/>
                </a:lnTo>
                <a:cubicBezTo>
                  <a:pt x="31168" y="29062"/>
                  <a:pt x="31241" y="29075"/>
                  <a:pt x="31303" y="29075"/>
                </a:cubicBezTo>
                <a:cubicBezTo>
                  <a:pt x="31334" y="29075"/>
                  <a:pt x="31363" y="29071"/>
                  <a:pt x="31387" y="29071"/>
                </a:cubicBezTo>
                <a:cubicBezTo>
                  <a:pt x="31411" y="29071"/>
                  <a:pt x="31431" y="29075"/>
                  <a:pt x="31444" y="29088"/>
                </a:cubicBezTo>
                <a:cubicBezTo>
                  <a:pt x="31365" y="28956"/>
                  <a:pt x="31208" y="28851"/>
                  <a:pt x="31129" y="28720"/>
                </a:cubicBezTo>
                <a:cubicBezTo>
                  <a:pt x="31148" y="28691"/>
                  <a:pt x="31177" y="28678"/>
                  <a:pt x="31213" y="28678"/>
                </a:cubicBezTo>
                <a:close/>
                <a:moveTo>
                  <a:pt x="30456" y="29855"/>
                </a:moveTo>
                <a:cubicBezTo>
                  <a:pt x="30488" y="29855"/>
                  <a:pt x="30546" y="29880"/>
                  <a:pt x="30655" y="29956"/>
                </a:cubicBezTo>
                <a:lnTo>
                  <a:pt x="30629" y="29956"/>
                </a:lnTo>
                <a:cubicBezTo>
                  <a:pt x="30669" y="30063"/>
                  <a:pt x="30613" y="30137"/>
                  <a:pt x="30524" y="30137"/>
                </a:cubicBezTo>
                <a:cubicBezTo>
                  <a:pt x="30439" y="30137"/>
                  <a:pt x="30324" y="30070"/>
                  <a:pt x="30235" y="29903"/>
                </a:cubicBezTo>
                <a:lnTo>
                  <a:pt x="30235" y="29903"/>
                </a:lnTo>
                <a:cubicBezTo>
                  <a:pt x="30304" y="29946"/>
                  <a:pt x="30346" y="29962"/>
                  <a:pt x="30371" y="29962"/>
                </a:cubicBezTo>
                <a:cubicBezTo>
                  <a:pt x="30437" y="29962"/>
                  <a:pt x="30391" y="29855"/>
                  <a:pt x="30456" y="29855"/>
                </a:cubicBezTo>
                <a:close/>
                <a:moveTo>
                  <a:pt x="28972" y="29588"/>
                </a:moveTo>
                <a:lnTo>
                  <a:pt x="28972" y="29588"/>
                </a:lnTo>
                <a:cubicBezTo>
                  <a:pt x="29130" y="29667"/>
                  <a:pt x="29314" y="29719"/>
                  <a:pt x="29393" y="29877"/>
                </a:cubicBezTo>
                <a:cubicBezTo>
                  <a:pt x="29317" y="29852"/>
                  <a:pt x="29260" y="29839"/>
                  <a:pt x="29220" y="29839"/>
                </a:cubicBezTo>
                <a:cubicBezTo>
                  <a:pt x="29092" y="29839"/>
                  <a:pt x="29140" y="29971"/>
                  <a:pt x="29340" y="30271"/>
                </a:cubicBezTo>
                <a:cubicBezTo>
                  <a:pt x="28867" y="29930"/>
                  <a:pt x="28998" y="29798"/>
                  <a:pt x="28972" y="29588"/>
                </a:cubicBezTo>
                <a:close/>
                <a:moveTo>
                  <a:pt x="28608" y="30242"/>
                </a:moveTo>
                <a:cubicBezTo>
                  <a:pt x="28642" y="30242"/>
                  <a:pt x="28684" y="30252"/>
                  <a:pt x="28735" y="30271"/>
                </a:cubicBezTo>
                <a:cubicBezTo>
                  <a:pt x="28841" y="30613"/>
                  <a:pt x="28683" y="30692"/>
                  <a:pt x="28525" y="30797"/>
                </a:cubicBezTo>
                <a:cubicBezTo>
                  <a:pt x="28480" y="30529"/>
                  <a:pt x="28417" y="30242"/>
                  <a:pt x="28608" y="30242"/>
                </a:cubicBezTo>
                <a:close/>
                <a:moveTo>
                  <a:pt x="28762" y="29982"/>
                </a:moveTo>
                <a:lnTo>
                  <a:pt x="28762" y="29982"/>
                </a:lnTo>
                <a:cubicBezTo>
                  <a:pt x="29183" y="30166"/>
                  <a:pt x="29183" y="30719"/>
                  <a:pt x="29630" y="30903"/>
                </a:cubicBezTo>
                <a:cubicBezTo>
                  <a:pt x="29498" y="30771"/>
                  <a:pt x="29419" y="30640"/>
                  <a:pt x="29367" y="30482"/>
                </a:cubicBezTo>
                <a:cubicBezTo>
                  <a:pt x="29577" y="30482"/>
                  <a:pt x="29814" y="30587"/>
                  <a:pt x="29945" y="30771"/>
                </a:cubicBezTo>
                <a:cubicBezTo>
                  <a:pt x="29933" y="30768"/>
                  <a:pt x="29922" y="30766"/>
                  <a:pt x="29912" y="30766"/>
                </a:cubicBezTo>
                <a:cubicBezTo>
                  <a:pt x="29674" y="30766"/>
                  <a:pt x="29951" y="31633"/>
                  <a:pt x="29757" y="31633"/>
                </a:cubicBezTo>
                <a:cubicBezTo>
                  <a:pt x="29689" y="31633"/>
                  <a:pt x="29564" y="31528"/>
                  <a:pt x="29340" y="31245"/>
                </a:cubicBezTo>
                <a:cubicBezTo>
                  <a:pt x="29247" y="31319"/>
                  <a:pt x="29246" y="31595"/>
                  <a:pt x="29092" y="31595"/>
                </a:cubicBezTo>
                <a:cubicBezTo>
                  <a:pt x="29030" y="31595"/>
                  <a:pt x="28943" y="31550"/>
                  <a:pt x="28814" y="31429"/>
                </a:cubicBezTo>
                <a:cubicBezTo>
                  <a:pt x="28660" y="31197"/>
                  <a:pt x="28746" y="30951"/>
                  <a:pt x="28959" y="30951"/>
                </a:cubicBezTo>
                <a:cubicBezTo>
                  <a:pt x="29036" y="30951"/>
                  <a:pt x="29130" y="30983"/>
                  <a:pt x="29235" y="31060"/>
                </a:cubicBezTo>
                <a:cubicBezTo>
                  <a:pt x="29062" y="30836"/>
                  <a:pt x="29043" y="30770"/>
                  <a:pt x="29090" y="30770"/>
                </a:cubicBezTo>
                <a:cubicBezTo>
                  <a:pt x="29159" y="30770"/>
                  <a:pt x="29366" y="30907"/>
                  <a:pt x="29451" y="30907"/>
                </a:cubicBezTo>
                <a:cubicBezTo>
                  <a:pt x="29459" y="30907"/>
                  <a:pt x="29466" y="30905"/>
                  <a:pt x="29472" y="30903"/>
                </a:cubicBezTo>
                <a:cubicBezTo>
                  <a:pt x="29156" y="30640"/>
                  <a:pt x="28920" y="30350"/>
                  <a:pt x="28762" y="29982"/>
                </a:cubicBezTo>
                <a:close/>
                <a:moveTo>
                  <a:pt x="28889" y="31811"/>
                </a:moveTo>
                <a:cubicBezTo>
                  <a:pt x="28959" y="31811"/>
                  <a:pt x="29060" y="31843"/>
                  <a:pt x="29156" y="31876"/>
                </a:cubicBezTo>
                <a:cubicBezTo>
                  <a:pt x="29215" y="32053"/>
                  <a:pt x="29186" y="32142"/>
                  <a:pt x="29056" y="32142"/>
                </a:cubicBezTo>
                <a:cubicBezTo>
                  <a:pt x="29013" y="32142"/>
                  <a:pt x="28959" y="32132"/>
                  <a:pt x="28893" y="32112"/>
                </a:cubicBezTo>
                <a:cubicBezTo>
                  <a:pt x="28753" y="31879"/>
                  <a:pt x="28788" y="31811"/>
                  <a:pt x="28889" y="31811"/>
                </a:cubicBezTo>
                <a:close/>
                <a:moveTo>
                  <a:pt x="27483" y="32024"/>
                </a:moveTo>
                <a:cubicBezTo>
                  <a:pt x="27586" y="32060"/>
                  <a:pt x="27674" y="32130"/>
                  <a:pt x="27762" y="32218"/>
                </a:cubicBezTo>
                <a:cubicBezTo>
                  <a:pt x="27801" y="32241"/>
                  <a:pt x="27826" y="32251"/>
                  <a:pt x="27842" y="32251"/>
                </a:cubicBezTo>
                <a:cubicBezTo>
                  <a:pt x="27910" y="32251"/>
                  <a:pt x="27801" y="32071"/>
                  <a:pt x="27879" y="32071"/>
                </a:cubicBezTo>
                <a:cubicBezTo>
                  <a:pt x="27904" y="32071"/>
                  <a:pt x="27949" y="32090"/>
                  <a:pt x="28025" y="32139"/>
                </a:cubicBezTo>
                <a:cubicBezTo>
                  <a:pt x="28188" y="32281"/>
                  <a:pt x="28241" y="32565"/>
                  <a:pt x="28074" y="32565"/>
                </a:cubicBezTo>
                <a:cubicBezTo>
                  <a:pt x="28025" y="32565"/>
                  <a:pt x="27957" y="32540"/>
                  <a:pt x="27868" y="32481"/>
                </a:cubicBezTo>
                <a:lnTo>
                  <a:pt x="27868" y="32481"/>
                </a:lnTo>
                <a:cubicBezTo>
                  <a:pt x="28194" y="32720"/>
                  <a:pt x="28395" y="33177"/>
                  <a:pt x="28185" y="33177"/>
                </a:cubicBezTo>
                <a:cubicBezTo>
                  <a:pt x="28141" y="33177"/>
                  <a:pt x="28080" y="33157"/>
                  <a:pt x="27999" y="33112"/>
                </a:cubicBezTo>
                <a:cubicBezTo>
                  <a:pt x="27906" y="33089"/>
                  <a:pt x="27875" y="32778"/>
                  <a:pt x="28032" y="32778"/>
                </a:cubicBezTo>
                <a:cubicBezTo>
                  <a:pt x="28052" y="32778"/>
                  <a:pt x="28077" y="32784"/>
                  <a:pt x="28104" y="32796"/>
                </a:cubicBezTo>
                <a:cubicBezTo>
                  <a:pt x="27675" y="32443"/>
                  <a:pt x="27755" y="32356"/>
                  <a:pt x="27483" y="32024"/>
                </a:cubicBezTo>
                <a:close/>
                <a:moveTo>
                  <a:pt x="24233" y="36436"/>
                </a:moveTo>
                <a:cubicBezTo>
                  <a:pt x="24265" y="36436"/>
                  <a:pt x="24318" y="36458"/>
                  <a:pt x="24396" y="36505"/>
                </a:cubicBezTo>
                <a:lnTo>
                  <a:pt x="24396" y="36531"/>
                </a:lnTo>
                <a:cubicBezTo>
                  <a:pt x="24488" y="36696"/>
                  <a:pt x="24528" y="36810"/>
                  <a:pt x="24455" y="36810"/>
                </a:cubicBezTo>
                <a:cubicBezTo>
                  <a:pt x="24423" y="36810"/>
                  <a:pt x="24370" y="36789"/>
                  <a:pt x="24291" y="36741"/>
                </a:cubicBezTo>
                <a:cubicBezTo>
                  <a:pt x="24198" y="36556"/>
                  <a:pt x="24158" y="36436"/>
                  <a:pt x="24233" y="36436"/>
                </a:cubicBezTo>
                <a:close/>
                <a:moveTo>
                  <a:pt x="23055" y="36747"/>
                </a:moveTo>
                <a:cubicBezTo>
                  <a:pt x="23090" y="36747"/>
                  <a:pt x="23152" y="36774"/>
                  <a:pt x="23265" y="36846"/>
                </a:cubicBezTo>
                <a:cubicBezTo>
                  <a:pt x="23351" y="36990"/>
                  <a:pt x="23312" y="37078"/>
                  <a:pt x="23221" y="37078"/>
                </a:cubicBezTo>
                <a:cubicBezTo>
                  <a:pt x="23152" y="37078"/>
                  <a:pt x="23054" y="37029"/>
                  <a:pt x="22957" y="36915"/>
                </a:cubicBezTo>
                <a:lnTo>
                  <a:pt x="22957" y="36915"/>
                </a:lnTo>
                <a:cubicBezTo>
                  <a:pt x="22959" y="36915"/>
                  <a:pt x="22961" y="36915"/>
                  <a:pt x="22963" y="36915"/>
                </a:cubicBezTo>
                <a:cubicBezTo>
                  <a:pt x="23057" y="36915"/>
                  <a:pt x="22967" y="36747"/>
                  <a:pt x="23055" y="36747"/>
                </a:cubicBezTo>
                <a:close/>
                <a:moveTo>
                  <a:pt x="22900" y="35839"/>
                </a:moveTo>
                <a:cubicBezTo>
                  <a:pt x="22921" y="35839"/>
                  <a:pt x="22946" y="35842"/>
                  <a:pt x="22976" y="35847"/>
                </a:cubicBezTo>
                <a:cubicBezTo>
                  <a:pt x="23107" y="36084"/>
                  <a:pt x="23291" y="36320"/>
                  <a:pt x="23502" y="36505"/>
                </a:cubicBezTo>
                <a:cubicBezTo>
                  <a:pt x="23470" y="36431"/>
                  <a:pt x="23489" y="36404"/>
                  <a:pt x="23539" y="36404"/>
                </a:cubicBezTo>
                <a:cubicBezTo>
                  <a:pt x="23615" y="36404"/>
                  <a:pt x="23764" y="36467"/>
                  <a:pt x="23923" y="36531"/>
                </a:cubicBezTo>
                <a:cubicBezTo>
                  <a:pt x="23969" y="36811"/>
                  <a:pt x="24182" y="37236"/>
                  <a:pt x="23953" y="37236"/>
                </a:cubicBezTo>
                <a:cubicBezTo>
                  <a:pt x="23924" y="37236"/>
                  <a:pt x="23888" y="37229"/>
                  <a:pt x="23844" y="37215"/>
                </a:cubicBezTo>
                <a:cubicBezTo>
                  <a:pt x="23719" y="36765"/>
                  <a:pt x="22500" y="35839"/>
                  <a:pt x="22900" y="35839"/>
                </a:cubicBezTo>
                <a:close/>
                <a:moveTo>
                  <a:pt x="23531" y="37043"/>
                </a:moveTo>
                <a:cubicBezTo>
                  <a:pt x="23551" y="37043"/>
                  <a:pt x="23576" y="37048"/>
                  <a:pt x="23607" y="37057"/>
                </a:cubicBezTo>
                <a:cubicBezTo>
                  <a:pt x="23870" y="37504"/>
                  <a:pt x="23581" y="37372"/>
                  <a:pt x="23475" y="37425"/>
                </a:cubicBezTo>
                <a:cubicBezTo>
                  <a:pt x="23499" y="37286"/>
                  <a:pt x="23378" y="37043"/>
                  <a:pt x="23531" y="37043"/>
                </a:cubicBezTo>
                <a:close/>
                <a:moveTo>
                  <a:pt x="24422" y="37241"/>
                </a:moveTo>
                <a:cubicBezTo>
                  <a:pt x="24527" y="37399"/>
                  <a:pt x="24790" y="37425"/>
                  <a:pt x="24922" y="37557"/>
                </a:cubicBezTo>
                <a:lnTo>
                  <a:pt x="24896" y="37583"/>
                </a:lnTo>
                <a:cubicBezTo>
                  <a:pt x="25007" y="37769"/>
                  <a:pt x="25040" y="37876"/>
                  <a:pt x="24956" y="37876"/>
                </a:cubicBezTo>
                <a:cubicBezTo>
                  <a:pt x="24922" y="37876"/>
                  <a:pt x="24867" y="37858"/>
                  <a:pt x="24790" y="37820"/>
                </a:cubicBezTo>
                <a:cubicBezTo>
                  <a:pt x="24738" y="37635"/>
                  <a:pt x="24186" y="37267"/>
                  <a:pt x="24422" y="37241"/>
                </a:cubicBezTo>
                <a:close/>
                <a:moveTo>
                  <a:pt x="34784" y="37320"/>
                </a:moveTo>
                <a:cubicBezTo>
                  <a:pt x="35201" y="37518"/>
                  <a:pt x="35363" y="38045"/>
                  <a:pt x="35170" y="38045"/>
                </a:cubicBezTo>
                <a:cubicBezTo>
                  <a:pt x="35107" y="38045"/>
                  <a:pt x="35006" y="37988"/>
                  <a:pt x="34863" y="37846"/>
                </a:cubicBezTo>
                <a:lnTo>
                  <a:pt x="34890" y="37846"/>
                </a:lnTo>
                <a:cubicBezTo>
                  <a:pt x="34913" y="37852"/>
                  <a:pt x="34931" y="37855"/>
                  <a:pt x="34945" y="37855"/>
                </a:cubicBezTo>
                <a:cubicBezTo>
                  <a:pt x="35103" y="37855"/>
                  <a:pt x="34688" y="37465"/>
                  <a:pt x="34784" y="37320"/>
                </a:cubicBezTo>
                <a:close/>
                <a:moveTo>
                  <a:pt x="18711" y="38287"/>
                </a:moveTo>
                <a:cubicBezTo>
                  <a:pt x="18770" y="38287"/>
                  <a:pt x="18847" y="38304"/>
                  <a:pt x="18952" y="38346"/>
                </a:cubicBezTo>
                <a:cubicBezTo>
                  <a:pt x="18873" y="38530"/>
                  <a:pt x="19373" y="38924"/>
                  <a:pt x="19294" y="39056"/>
                </a:cubicBezTo>
                <a:cubicBezTo>
                  <a:pt x="19043" y="39056"/>
                  <a:pt x="18732" y="38600"/>
                  <a:pt x="18637" y="38600"/>
                </a:cubicBezTo>
                <a:cubicBezTo>
                  <a:pt x="18623" y="38600"/>
                  <a:pt x="18613" y="38610"/>
                  <a:pt x="18610" y="38635"/>
                </a:cubicBezTo>
                <a:cubicBezTo>
                  <a:pt x="18741" y="38819"/>
                  <a:pt x="18978" y="38924"/>
                  <a:pt x="19031" y="39161"/>
                </a:cubicBezTo>
                <a:cubicBezTo>
                  <a:pt x="18768" y="39029"/>
                  <a:pt x="18531" y="38819"/>
                  <a:pt x="18373" y="38582"/>
                </a:cubicBezTo>
                <a:cubicBezTo>
                  <a:pt x="18542" y="38561"/>
                  <a:pt x="18474" y="38287"/>
                  <a:pt x="18711" y="38287"/>
                </a:cubicBezTo>
                <a:close/>
                <a:moveTo>
                  <a:pt x="32154" y="38556"/>
                </a:moveTo>
                <a:lnTo>
                  <a:pt x="32154" y="38556"/>
                </a:lnTo>
                <a:cubicBezTo>
                  <a:pt x="32549" y="38687"/>
                  <a:pt x="32654" y="39056"/>
                  <a:pt x="32838" y="39345"/>
                </a:cubicBezTo>
                <a:lnTo>
                  <a:pt x="32812" y="39345"/>
                </a:lnTo>
                <a:cubicBezTo>
                  <a:pt x="32800" y="39340"/>
                  <a:pt x="32790" y="39338"/>
                  <a:pt x="32782" y="39338"/>
                </a:cubicBezTo>
                <a:cubicBezTo>
                  <a:pt x="32726" y="39338"/>
                  <a:pt x="32772" y="39449"/>
                  <a:pt x="32712" y="39449"/>
                </a:cubicBezTo>
                <a:cubicBezTo>
                  <a:pt x="32691" y="39449"/>
                  <a:pt x="32658" y="39435"/>
                  <a:pt x="32602" y="39398"/>
                </a:cubicBezTo>
                <a:cubicBezTo>
                  <a:pt x="32260" y="38872"/>
                  <a:pt x="32575" y="39082"/>
                  <a:pt x="32154" y="38556"/>
                </a:cubicBezTo>
                <a:close/>
                <a:moveTo>
                  <a:pt x="20004" y="38950"/>
                </a:moveTo>
                <a:cubicBezTo>
                  <a:pt x="20162" y="39082"/>
                  <a:pt x="20267" y="39266"/>
                  <a:pt x="20346" y="39450"/>
                </a:cubicBezTo>
                <a:cubicBezTo>
                  <a:pt x="20220" y="39371"/>
                  <a:pt x="20153" y="39347"/>
                  <a:pt x="20112" y="39347"/>
                </a:cubicBezTo>
                <a:cubicBezTo>
                  <a:pt x="20045" y="39347"/>
                  <a:pt x="20050" y="39415"/>
                  <a:pt x="19980" y="39415"/>
                </a:cubicBezTo>
                <a:cubicBezTo>
                  <a:pt x="19952" y="39415"/>
                  <a:pt x="19910" y="39403"/>
                  <a:pt x="19846" y="39371"/>
                </a:cubicBezTo>
                <a:lnTo>
                  <a:pt x="19767" y="39187"/>
                </a:lnTo>
                <a:lnTo>
                  <a:pt x="19767" y="39187"/>
                </a:lnTo>
                <a:cubicBezTo>
                  <a:pt x="19829" y="39223"/>
                  <a:pt x="19868" y="39238"/>
                  <a:pt x="19892" y="39238"/>
                </a:cubicBezTo>
                <a:cubicBezTo>
                  <a:pt x="19988" y="39238"/>
                  <a:pt x="19835" y="38993"/>
                  <a:pt x="20004" y="38950"/>
                </a:cubicBezTo>
                <a:close/>
                <a:moveTo>
                  <a:pt x="31539" y="39500"/>
                </a:moveTo>
                <a:cubicBezTo>
                  <a:pt x="31542" y="39509"/>
                  <a:pt x="31545" y="39519"/>
                  <a:pt x="31550" y="39529"/>
                </a:cubicBezTo>
                <a:lnTo>
                  <a:pt x="31576" y="39529"/>
                </a:lnTo>
                <a:cubicBezTo>
                  <a:pt x="31563" y="39519"/>
                  <a:pt x="31551" y="39509"/>
                  <a:pt x="31539" y="39500"/>
                </a:cubicBezTo>
                <a:close/>
                <a:moveTo>
                  <a:pt x="19559" y="39279"/>
                </a:moveTo>
                <a:cubicBezTo>
                  <a:pt x="19580" y="39279"/>
                  <a:pt x="19605" y="39283"/>
                  <a:pt x="19636" y="39292"/>
                </a:cubicBezTo>
                <a:cubicBezTo>
                  <a:pt x="19798" y="39571"/>
                  <a:pt x="19735" y="39665"/>
                  <a:pt x="19573" y="39665"/>
                </a:cubicBezTo>
                <a:cubicBezTo>
                  <a:pt x="19552" y="39665"/>
                  <a:pt x="19529" y="39664"/>
                  <a:pt x="19504" y="39661"/>
                </a:cubicBezTo>
                <a:cubicBezTo>
                  <a:pt x="19504" y="39521"/>
                  <a:pt x="19401" y="39279"/>
                  <a:pt x="19559" y="39279"/>
                </a:cubicBezTo>
                <a:close/>
                <a:moveTo>
                  <a:pt x="34229" y="39506"/>
                </a:moveTo>
                <a:cubicBezTo>
                  <a:pt x="34274" y="39506"/>
                  <a:pt x="34337" y="39523"/>
                  <a:pt x="34416" y="39555"/>
                </a:cubicBezTo>
                <a:cubicBezTo>
                  <a:pt x="34437" y="39697"/>
                  <a:pt x="34504" y="39870"/>
                  <a:pt x="34389" y="39870"/>
                </a:cubicBezTo>
                <a:cubicBezTo>
                  <a:pt x="34355" y="39870"/>
                  <a:pt x="34305" y="39855"/>
                  <a:pt x="34232" y="39818"/>
                </a:cubicBezTo>
                <a:cubicBezTo>
                  <a:pt x="34122" y="39598"/>
                  <a:pt x="34127" y="39506"/>
                  <a:pt x="34229" y="39506"/>
                </a:cubicBezTo>
                <a:close/>
                <a:moveTo>
                  <a:pt x="32352" y="39285"/>
                </a:moveTo>
                <a:cubicBezTo>
                  <a:pt x="32804" y="39512"/>
                  <a:pt x="32852" y="39918"/>
                  <a:pt x="32626" y="39918"/>
                </a:cubicBezTo>
                <a:cubicBezTo>
                  <a:pt x="32583" y="39918"/>
                  <a:pt x="32531" y="39903"/>
                  <a:pt x="32470" y="39871"/>
                </a:cubicBezTo>
                <a:cubicBezTo>
                  <a:pt x="32391" y="39739"/>
                  <a:pt x="32233" y="39661"/>
                  <a:pt x="32128" y="39529"/>
                </a:cubicBezTo>
                <a:cubicBezTo>
                  <a:pt x="32153" y="39500"/>
                  <a:pt x="32186" y="39489"/>
                  <a:pt x="32223" y="39489"/>
                </a:cubicBezTo>
                <a:cubicBezTo>
                  <a:pt x="32329" y="39489"/>
                  <a:pt x="32463" y="39578"/>
                  <a:pt x="32506" y="39578"/>
                </a:cubicBezTo>
                <a:cubicBezTo>
                  <a:pt x="32542" y="39578"/>
                  <a:pt x="32515" y="39516"/>
                  <a:pt x="32352" y="39285"/>
                </a:cubicBezTo>
                <a:close/>
                <a:moveTo>
                  <a:pt x="18826" y="39512"/>
                </a:moveTo>
                <a:cubicBezTo>
                  <a:pt x="18844" y="39512"/>
                  <a:pt x="18868" y="39517"/>
                  <a:pt x="18899" y="39529"/>
                </a:cubicBezTo>
                <a:cubicBezTo>
                  <a:pt x="18952" y="39687"/>
                  <a:pt x="19189" y="39713"/>
                  <a:pt x="19267" y="39845"/>
                </a:cubicBezTo>
                <a:cubicBezTo>
                  <a:pt x="19241" y="39835"/>
                  <a:pt x="19221" y="39831"/>
                  <a:pt x="19206" y="39831"/>
                </a:cubicBezTo>
                <a:cubicBezTo>
                  <a:pt x="19123" y="39831"/>
                  <a:pt x="19160" y="39945"/>
                  <a:pt x="19059" y="39945"/>
                </a:cubicBezTo>
                <a:cubicBezTo>
                  <a:pt x="19025" y="39945"/>
                  <a:pt x="18975" y="39932"/>
                  <a:pt x="18899" y="39897"/>
                </a:cubicBezTo>
                <a:cubicBezTo>
                  <a:pt x="18809" y="39695"/>
                  <a:pt x="18720" y="39512"/>
                  <a:pt x="18826" y="39512"/>
                </a:cubicBezTo>
                <a:close/>
                <a:moveTo>
                  <a:pt x="31497" y="38950"/>
                </a:moveTo>
                <a:lnTo>
                  <a:pt x="31891" y="39108"/>
                </a:lnTo>
                <a:cubicBezTo>
                  <a:pt x="32076" y="39450"/>
                  <a:pt x="31839" y="39319"/>
                  <a:pt x="32102" y="39555"/>
                </a:cubicBezTo>
                <a:cubicBezTo>
                  <a:pt x="32049" y="39551"/>
                  <a:pt x="32002" y="39548"/>
                  <a:pt x="31963" y="39548"/>
                </a:cubicBezTo>
                <a:cubicBezTo>
                  <a:pt x="31747" y="39548"/>
                  <a:pt x="31746" y="39633"/>
                  <a:pt x="32102" y="40055"/>
                </a:cubicBezTo>
                <a:cubicBezTo>
                  <a:pt x="31839" y="40002"/>
                  <a:pt x="31786" y="39792"/>
                  <a:pt x="31628" y="39687"/>
                </a:cubicBezTo>
                <a:lnTo>
                  <a:pt x="31628" y="39687"/>
                </a:lnTo>
                <a:lnTo>
                  <a:pt x="31839" y="40134"/>
                </a:lnTo>
                <a:cubicBezTo>
                  <a:pt x="31369" y="39899"/>
                  <a:pt x="31256" y="39622"/>
                  <a:pt x="31031" y="39622"/>
                </a:cubicBezTo>
                <a:cubicBezTo>
                  <a:pt x="31004" y="39622"/>
                  <a:pt x="30975" y="39626"/>
                  <a:pt x="30945" y="39634"/>
                </a:cubicBezTo>
                <a:cubicBezTo>
                  <a:pt x="30979" y="39530"/>
                  <a:pt x="31060" y="39369"/>
                  <a:pt x="31231" y="39369"/>
                </a:cubicBezTo>
                <a:cubicBezTo>
                  <a:pt x="31312" y="39369"/>
                  <a:pt x="31413" y="39405"/>
                  <a:pt x="31539" y="39500"/>
                </a:cubicBezTo>
                <a:lnTo>
                  <a:pt x="31539" y="39500"/>
                </a:lnTo>
                <a:cubicBezTo>
                  <a:pt x="31453" y="39226"/>
                  <a:pt x="31955" y="39409"/>
                  <a:pt x="31497" y="38950"/>
                </a:cubicBezTo>
                <a:close/>
                <a:moveTo>
                  <a:pt x="18742" y="39838"/>
                </a:moveTo>
                <a:cubicBezTo>
                  <a:pt x="18765" y="39838"/>
                  <a:pt x="18791" y="39840"/>
                  <a:pt x="18820" y="39845"/>
                </a:cubicBezTo>
                <a:cubicBezTo>
                  <a:pt x="18820" y="40134"/>
                  <a:pt x="18478" y="40108"/>
                  <a:pt x="18347" y="40265"/>
                </a:cubicBezTo>
                <a:cubicBezTo>
                  <a:pt x="18294" y="40160"/>
                  <a:pt x="18242" y="40081"/>
                  <a:pt x="18215" y="40002"/>
                </a:cubicBezTo>
                <a:lnTo>
                  <a:pt x="18215" y="40002"/>
                </a:lnTo>
                <a:cubicBezTo>
                  <a:pt x="18244" y="40007"/>
                  <a:pt x="18270" y="40009"/>
                  <a:pt x="18294" y="40009"/>
                </a:cubicBezTo>
                <a:cubicBezTo>
                  <a:pt x="18505" y="40009"/>
                  <a:pt x="18530" y="39838"/>
                  <a:pt x="18742" y="39838"/>
                </a:cubicBezTo>
                <a:close/>
                <a:moveTo>
                  <a:pt x="17988" y="40134"/>
                </a:moveTo>
                <a:cubicBezTo>
                  <a:pt x="18020" y="40134"/>
                  <a:pt x="18067" y="40149"/>
                  <a:pt x="18137" y="40187"/>
                </a:cubicBezTo>
                <a:lnTo>
                  <a:pt x="18137" y="40160"/>
                </a:lnTo>
                <a:cubicBezTo>
                  <a:pt x="18189" y="40292"/>
                  <a:pt x="18268" y="40397"/>
                  <a:pt x="18373" y="40476"/>
                </a:cubicBezTo>
                <a:cubicBezTo>
                  <a:pt x="18343" y="40465"/>
                  <a:pt x="18315" y="40460"/>
                  <a:pt x="18288" y="40460"/>
                </a:cubicBezTo>
                <a:cubicBezTo>
                  <a:pt x="18195" y="40460"/>
                  <a:pt x="18114" y="40510"/>
                  <a:pt x="18021" y="40510"/>
                </a:cubicBezTo>
                <a:cubicBezTo>
                  <a:pt x="17948" y="40510"/>
                  <a:pt x="17867" y="40480"/>
                  <a:pt x="17768" y="40371"/>
                </a:cubicBezTo>
                <a:lnTo>
                  <a:pt x="17768" y="40371"/>
                </a:lnTo>
                <a:cubicBezTo>
                  <a:pt x="17799" y="40381"/>
                  <a:pt x="17823" y="40385"/>
                  <a:pt x="17843" y="40385"/>
                </a:cubicBezTo>
                <a:cubicBezTo>
                  <a:pt x="17989" y="40385"/>
                  <a:pt x="17860" y="40134"/>
                  <a:pt x="17988" y="40134"/>
                </a:cubicBezTo>
                <a:close/>
                <a:moveTo>
                  <a:pt x="17237" y="39888"/>
                </a:moveTo>
                <a:cubicBezTo>
                  <a:pt x="17259" y="39888"/>
                  <a:pt x="17283" y="39891"/>
                  <a:pt x="17311" y="39895"/>
                </a:cubicBezTo>
                <a:lnTo>
                  <a:pt x="17311" y="39895"/>
                </a:lnTo>
                <a:cubicBezTo>
                  <a:pt x="17493" y="40181"/>
                  <a:pt x="17274" y="40089"/>
                  <a:pt x="17479" y="40371"/>
                </a:cubicBezTo>
                <a:cubicBezTo>
                  <a:pt x="17716" y="40476"/>
                  <a:pt x="17689" y="40344"/>
                  <a:pt x="17900" y="40634"/>
                </a:cubicBezTo>
                <a:cubicBezTo>
                  <a:pt x="17803" y="40634"/>
                  <a:pt x="17735" y="40753"/>
                  <a:pt x="17600" y="40753"/>
                </a:cubicBezTo>
                <a:cubicBezTo>
                  <a:pt x="17515" y="40753"/>
                  <a:pt x="17404" y="40706"/>
                  <a:pt x="17242" y="40555"/>
                </a:cubicBezTo>
                <a:cubicBezTo>
                  <a:pt x="17169" y="40312"/>
                  <a:pt x="16939" y="39888"/>
                  <a:pt x="17237" y="39888"/>
                </a:cubicBezTo>
                <a:close/>
                <a:moveTo>
                  <a:pt x="30388" y="40445"/>
                </a:moveTo>
                <a:cubicBezTo>
                  <a:pt x="30433" y="40445"/>
                  <a:pt x="30502" y="40469"/>
                  <a:pt x="30603" y="40528"/>
                </a:cubicBezTo>
                <a:cubicBezTo>
                  <a:pt x="30789" y="40831"/>
                  <a:pt x="30769" y="40928"/>
                  <a:pt x="30635" y="40928"/>
                </a:cubicBezTo>
                <a:cubicBezTo>
                  <a:pt x="30617" y="40928"/>
                  <a:pt x="30598" y="40926"/>
                  <a:pt x="30576" y="40923"/>
                </a:cubicBezTo>
                <a:cubicBezTo>
                  <a:pt x="30372" y="40739"/>
                  <a:pt x="30232" y="40445"/>
                  <a:pt x="30388" y="40445"/>
                </a:cubicBezTo>
                <a:close/>
                <a:moveTo>
                  <a:pt x="32627" y="40775"/>
                </a:moveTo>
                <a:cubicBezTo>
                  <a:pt x="32656" y="40775"/>
                  <a:pt x="32704" y="40794"/>
                  <a:pt x="32786" y="40844"/>
                </a:cubicBezTo>
                <a:cubicBezTo>
                  <a:pt x="32928" y="41029"/>
                  <a:pt x="32909" y="41122"/>
                  <a:pt x="32823" y="41122"/>
                </a:cubicBezTo>
                <a:cubicBezTo>
                  <a:pt x="32756" y="41122"/>
                  <a:pt x="32648" y="41065"/>
                  <a:pt x="32546" y="40950"/>
                </a:cubicBezTo>
                <a:lnTo>
                  <a:pt x="32546" y="40950"/>
                </a:lnTo>
                <a:cubicBezTo>
                  <a:pt x="32628" y="40941"/>
                  <a:pt x="32541" y="40775"/>
                  <a:pt x="32627" y="40775"/>
                </a:cubicBezTo>
                <a:close/>
                <a:moveTo>
                  <a:pt x="16690" y="40187"/>
                </a:moveTo>
                <a:lnTo>
                  <a:pt x="16690" y="40187"/>
                </a:lnTo>
                <a:cubicBezTo>
                  <a:pt x="17163" y="40423"/>
                  <a:pt x="16953" y="40528"/>
                  <a:pt x="17269" y="40949"/>
                </a:cubicBezTo>
                <a:cubicBezTo>
                  <a:pt x="17192" y="40892"/>
                  <a:pt x="17149" y="40868"/>
                  <a:pt x="17130" y="40868"/>
                </a:cubicBezTo>
                <a:cubicBezTo>
                  <a:pt x="17073" y="40868"/>
                  <a:pt x="17207" y="41061"/>
                  <a:pt x="17258" y="41185"/>
                </a:cubicBezTo>
                <a:lnTo>
                  <a:pt x="17258" y="41185"/>
                </a:lnTo>
                <a:cubicBezTo>
                  <a:pt x="17053" y="41155"/>
                  <a:pt x="16899" y="41025"/>
                  <a:pt x="16795" y="40870"/>
                </a:cubicBezTo>
                <a:lnTo>
                  <a:pt x="16795" y="40870"/>
                </a:lnTo>
                <a:cubicBezTo>
                  <a:pt x="16836" y="40885"/>
                  <a:pt x="16867" y="40892"/>
                  <a:pt x="16890" y="40892"/>
                </a:cubicBezTo>
                <a:cubicBezTo>
                  <a:pt x="17111" y="40892"/>
                  <a:pt x="16642" y="40282"/>
                  <a:pt x="16690" y="40187"/>
                </a:cubicBezTo>
                <a:close/>
                <a:moveTo>
                  <a:pt x="29590" y="40641"/>
                </a:moveTo>
                <a:cubicBezTo>
                  <a:pt x="29612" y="40641"/>
                  <a:pt x="29642" y="40647"/>
                  <a:pt x="29682" y="40660"/>
                </a:cubicBezTo>
                <a:cubicBezTo>
                  <a:pt x="29787" y="41002"/>
                  <a:pt x="29787" y="40870"/>
                  <a:pt x="30050" y="41239"/>
                </a:cubicBezTo>
                <a:cubicBezTo>
                  <a:pt x="30020" y="41284"/>
                  <a:pt x="29963" y="41392"/>
                  <a:pt x="29864" y="41392"/>
                </a:cubicBezTo>
                <a:cubicBezTo>
                  <a:pt x="29794" y="41392"/>
                  <a:pt x="29703" y="41339"/>
                  <a:pt x="29586" y="41173"/>
                </a:cubicBezTo>
                <a:lnTo>
                  <a:pt x="29586" y="41173"/>
                </a:lnTo>
                <a:cubicBezTo>
                  <a:pt x="29626" y="41187"/>
                  <a:pt x="29655" y="41193"/>
                  <a:pt x="29677" y="41193"/>
                </a:cubicBezTo>
                <a:cubicBezTo>
                  <a:pt x="29882" y="41193"/>
                  <a:pt x="29374" y="40641"/>
                  <a:pt x="29590" y="40641"/>
                </a:cubicBezTo>
                <a:close/>
                <a:moveTo>
                  <a:pt x="18833" y="41045"/>
                </a:moveTo>
                <a:cubicBezTo>
                  <a:pt x="18843" y="41045"/>
                  <a:pt x="18856" y="41048"/>
                  <a:pt x="18873" y="41054"/>
                </a:cubicBezTo>
                <a:cubicBezTo>
                  <a:pt x="19062" y="41196"/>
                  <a:pt x="19271" y="41570"/>
                  <a:pt x="19123" y="41570"/>
                </a:cubicBezTo>
                <a:cubicBezTo>
                  <a:pt x="19106" y="41570"/>
                  <a:pt x="19084" y="41565"/>
                  <a:pt x="19057" y="41554"/>
                </a:cubicBezTo>
                <a:lnTo>
                  <a:pt x="19031" y="41554"/>
                </a:lnTo>
                <a:cubicBezTo>
                  <a:pt x="19031" y="41433"/>
                  <a:pt x="18719" y="41045"/>
                  <a:pt x="18833" y="41045"/>
                </a:cubicBezTo>
                <a:close/>
                <a:moveTo>
                  <a:pt x="28117" y="41336"/>
                </a:moveTo>
                <a:cubicBezTo>
                  <a:pt x="28175" y="41336"/>
                  <a:pt x="28247" y="41360"/>
                  <a:pt x="28341" y="41423"/>
                </a:cubicBezTo>
                <a:lnTo>
                  <a:pt x="28341" y="41449"/>
                </a:lnTo>
                <a:cubicBezTo>
                  <a:pt x="28100" y="41449"/>
                  <a:pt x="28107" y="41865"/>
                  <a:pt x="27876" y="41865"/>
                </a:cubicBezTo>
                <a:cubicBezTo>
                  <a:pt x="27779" y="41865"/>
                  <a:pt x="27639" y="41791"/>
                  <a:pt x="27420" y="41580"/>
                </a:cubicBezTo>
                <a:lnTo>
                  <a:pt x="27420" y="41580"/>
                </a:lnTo>
                <a:cubicBezTo>
                  <a:pt x="27490" y="41604"/>
                  <a:pt x="27550" y="41614"/>
                  <a:pt x="27601" y="41614"/>
                </a:cubicBezTo>
                <a:cubicBezTo>
                  <a:pt x="27875" y="41614"/>
                  <a:pt x="27920" y="41336"/>
                  <a:pt x="28117" y="41336"/>
                </a:cubicBezTo>
                <a:close/>
                <a:moveTo>
                  <a:pt x="30519" y="41384"/>
                </a:moveTo>
                <a:cubicBezTo>
                  <a:pt x="30542" y="41384"/>
                  <a:pt x="30570" y="41388"/>
                  <a:pt x="30603" y="41396"/>
                </a:cubicBezTo>
                <a:lnTo>
                  <a:pt x="30576" y="41396"/>
                </a:lnTo>
                <a:cubicBezTo>
                  <a:pt x="30918" y="41896"/>
                  <a:pt x="30261" y="41817"/>
                  <a:pt x="30077" y="41949"/>
                </a:cubicBezTo>
                <a:cubicBezTo>
                  <a:pt x="30024" y="41738"/>
                  <a:pt x="29814" y="41659"/>
                  <a:pt x="29787" y="41449"/>
                </a:cubicBezTo>
                <a:lnTo>
                  <a:pt x="29787" y="41449"/>
                </a:lnTo>
                <a:cubicBezTo>
                  <a:pt x="29991" y="41573"/>
                  <a:pt x="30114" y="41616"/>
                  <a:pt x="30194" y="41616"/>
                </a:cubicBezTo>
                <a:cubicBezTo>
                  <a:pt x="30380" y="41616"/>
                  <a:pt x="30333" y="41384"/>
                  <a:pt x="30519" y="41384"/>
                </a:cubicBezTo>
                <a:close/>
                <a:moveTo>
                  <a:pt x="21558" y="41640"/>
                </a:moveTo>
                <a:cubicBezTo>
                  <a:pt x="21603" y="41640"/>
                  <a:pt x="21664" y="41668"/>
                  <a:pt x="21740" y="41738"/>
                </a:cubicBezTo>
                <a:lnTo>
                  <a:pt x="21766" y="41738"/>
                </a:lnTo>
                <a:cubicBezTo>
                  <a:pt x="21766" y="41922"/>
                  <a:pt x="21608" y="41975"/>
                  <a:pt x="21582" y="42133"/>
                </a:cubicBezTo>
                <a:cubicBezTo>
                  <a:pt x="21418" y="41990"/>
                  <a:pt x="21398" y="41640"/>
                  <a:pt x="21558" y="41640"/>
                </a:cubicBezTo>
                <a:close/>
                <a:moveTo>
                  <a:pt x="27020" y="41753"/>
                </a:moveTo>
                <a:cubicBezTo>
                  <a:pt x="27053" y="41753"/>
                  <a:pt x="27097" y="41764"/>
                  <a:pt x="27157" y="41791"/>
                </a:cubicBezTo>
                <a:lnTo>
                  <a:pt x="27157" y="41817"/>
                </a:lnTo>
                <a:cubicBezTo>
                  <a:pt x="27060" y="41875"/>
                  <a:pt x="27208" y="42394"/>
                  <a:pt x="27046" y="42394"/>
                </a:cubicBezTo>
                <a:cubicBezTo>
                  <a:pt x="26989" y="42394"/>
                  <a:pt x="26894" y="42330"/>
                  <a:pt x="26737" y="42159"/>
                </a:cubicBezTo>
                <a:lnTo>
                  <a:pt x="26737" y="42159"/>
                </a:lnTo>
                <a:cubicBezTo>
                  <a:pt x="26781" y="42174"/>
                  <a:pt x="26815" y="42181"/>
                  <a:pt x="26843" y="42181"/>
                </a:cubicBezTo>
                <a:cubicBezTo>
                  <a:pt x="27060" y="42181"/>
                  <a:pt x="26821" y="41753"/>
                  <a:pt x="27020" y="41753"/>
                </a:cubicBezTo>
                <a:close/>
                <a:moveTo>
                  <a:pt x="28936" y="42124"/>
                </a:moveTo>
                <a:cubicBezTo>
                  <a:pt x="28972" y="42124"/>
                  <a:pt x="29019" y="42135"/>
                  <a:pt x="29077" y="42159"/>
                </a:cubicBezTo>
                <a:cubicBezTo>
                  <a:pt x="29150" y="42351"/>
                  <a:pt x="29178" y="42478"/>
                  <a:pt x="29061" y="42478"/>
                </a:cubicBezTo>
                <a:cubicBezTo>
                  <a:pt x="29050" y="42478"/>
                  <a:pt x="29038" y="42477"/>
                  <a:pt x="29025" y="42475"/>
                </a:cubicBezTo>
                <a:lnTo>
                  <a:pt x="28998" y="42501"/>
                </a:lnTo>
                <a:cubicBezTo>
                  <a:pt x="28827" y="42330"/>
                  <a:pt x="28778" y="42124"/>
                  <a:pt x="28936" y="42124"/>
                </a:cubicBezTo>
                <a:close/>
                <a:moveTo>
                  <a:pt x="30923" y="42272"/>
                </a:moveTo>
                <a:cubicBezTo>
                  <a:pt x="30952" y="42272"/>
                  <a:pt x="30985" y="42278"/>
                  <a:pt x="31024" y="42291"/>
                </a:cubicBezTo>
                <a:lnTo>
                  <a:pt x="30997" y="42291"/>
                </a:lnTo>
                <a:cubicBezTo>
                  <a:pt x="31181" y="42606"/>
                  <a:pt x="31050" y="42606"/>
                  <a:pt x="30918" y="42606"/>
                </a:cubicBezTo>
                <a:cubicBezTo>
                  <a:pt x="30764" y="42430"/>
                  <a:pt x="30776" y="42272"/>
                  <a:pt x="30923" y="42272"/>
                </a:cubicBezTo>
                <a:close/>
                <a:moveTo>
                  <a:pt x="26131" y="42201"/>
                </a:moveTo>
                <a:cubicBezTo>
                  <a:pt x="26241" y="42201"/>
                  <a:pt x="26487" y="42371"/>
                  <a:pt x="26763" y="42501"/>
                </a:cubicBezTo>
                <a:lnTo>
                  <a:pt x="26763" y="42527"/>
                </a:lnTo>
                <a:cubicBezTo>
                  <a:pt x="26816" y="42659"/>
                  <a:pt x="26894" y="42790"/>
                  <a:pt x="27026" y="42922"/>
                </a:cubicBezTo>
                <a:lnTo>
                  <a:pt x="26816" y="42843"/>
                </a:lnTo>
                <a:cubicBezTo>
                  <a:pt x="26566" y="42525"/>
                  <a:pt x="26395" y="42443"/>
                  <a:pt x="26201" y="42443"/>
                </a:cubicBezTo>
                <a:cubicBezTo>
                  <a:pt x="26170" y="42443"/>
                  <a:pt x="26138" y="42445"/>
                  <a:pt x="26105" y="42448"/>
                </a:cubicBezTo>
                <a:cubicBezTo>
                  <a:pt x="26045" y="42267"/>
                  <a:pt x="26062" y="42201"/>
                  <a:pt x="26131" y="42201"/>
                </a:cubicBezTo>
                <a:close/>
                <a:moveTo>
                  <a:pt x="27588" y="43167"/>
                </a:moveTo>
                <a:cubicBezTo>
                  <a:pt x="27622" y="43167"/>
                  <a:pt x="27662" y="43172"/>
                  <a:pt x="27710" y="43185"/>
                </a:cubicBezTo>
                <a:lnTo>
                  <a:pt x="27710" y="43211"/>
                </a:lnTo>
                <a:cubicBezTo>
                  <a:pt x="27819" y="43521"/>
                  <a:pt x="27625" y="43654"/>
                  <a:pt x="27409" y="43654"/>
                </a:cubicBezTo>
                <a:cubicBezTo>
                  <a:pt x="27313" y="43654"/>
                  <a:pt x="27212" y="43628"/>
                  <a:pt x="27131" y="43579"/>
                </a:cubicBezTo>
                <a:lnTo>
                  <a:pt x="27131" y="43579"/>
                </a:lnTo>
                <a:cubicBezTo>
                  <a:pt x="27145" y="43585"/>
                  <a:pt x="27156" y="43588"/>
                  <a:pt x="27164" y="43588"/>
                </a:cubicBezTo>
                <a:cubicBezTo>
                  <a:pt x="27229" y="43588"/>
                  <a:pt x="27093" y="43410"/>
                  <a:pt x="27000" y="43316"/>
                </a:cubicBezTo>
                <a:lnTo>
                  <a:pt x="27000" y="43316"/>
                </a:lnTo>
                <a:cubicBezTo>
                  <a:pt x="27076" y="43343"/>
                  <a:pt x="27135" y="43354"/>
                  <a:pt x="27183" y="43354"/>
                </a:cubicBezTo>
                <a:cubicBezTo>
                  <a:pt x="27383" y="43354"/>
                  <a:pt x="27387" y="43167"/>
                  <a:pt x="27588" y="43167"/>
                </a:cubicBezTo>
                <a:close/>
                <a:moveTo>
                  <a:pt x="25829" y="42601"/>
                </a:moveTo>
                <a:cubicBezTo>
                  <a:pt x="25849" y="42601"/>
                  <a:pt x="25871" y="42603"/>
                  <a:pt x="25895" y="42606"/>
                </a:cubicBezTo>
                <a:lnTo>
                  <a:pt x="25895" y="42632"/>
                </a:lnTo>
                <a:cubicBezTo>
                  <a:pt x="25948" y="42948"/>
                  <a:pt x="25685" y="43185"/>
                  <a:pt x="25527" y="43421"/>
                </a:cubicBezTo>
                <a:cubicBezTo>
                  <a:pt x="25737" y="43553"/>
                  <a:pt x="25974" y="43632"/>
                  <a:pt x="26053" y="43869"/>
                </a:cubicBezTo>
                <a:cubicBezTo>
                  <a:pt x="25814" y="43670"/>
                  <a:pt x="25719" y="43614"/>
                  <a:pt x="25669" y="43614"/>
                </a:cubicBezTo>
                <a:cubicBezTo>
                  <a:pt x="25605" y="43614"/>
                  <a:pt x="25618" y="43709"/>
                  <a:pt x="25498" y="43709"/>
                </a:cubicBezTo>
                <a:cubicBezTo>
                  <a:pt x="25466" y="43709"/>
                  <a:pt x="25424" y="43702"/>
                  <a:pt x="25369" y="43684"/>
                </a:cubicBezTo>
                <a:cubicBezTo>
                  <a:pt x="25238" y="43343"/>
                  <a:pt x="25027" y="43053"/>
                  <a:pt x="24712" y="42869"/>
                </a:cubicBezTo>
                <a:lnTo>
                  <a:pt x="24712" y="42869"/>
                </a:lnTo>
                <a:cubicBezTo>
                  <a:pt x="24944" y="43001"/>
                  <a:pt x="25101" y="43050"/>
                  <a:pt x="25213" y="43050"/>
                </a:cubicBezTo>
                <a:cubicBezTo>
                  <a:pt x="25552" y="43050"/>
                  <a:pt x="25484" y="42601"/>
                  <a:pt x="25829" y="42601"/>
                </a:cubicBezTo>
                <a:close/>
                <a:moveTo>
                  <a:pt x="18133" y="43549"/>
                </a:moveTo>
                <a:cubicBezTo>
                  <a:pt x="18165" y="43549"/>
                  <a:pt x="18218" y="43567"/>
                  <a:pt x="18294" y="43606"/>
                </a:cubicBezTo>
                <a:cubicBezTo>
                  <a:pt x="18405" y="43772"/>
                  <a:pt x="18451" y="43873"/>
                  <a:pt x="18368" y="43873"/>
                </a:cubicBezTo>
                <a:cubicBezTo>
                  <a:pt x="18333" y="43873"/>
                  <a:pt x="18275" y="43855"/>
                  <a:pt x="18189" y="43816"/>
                </a:cubicBezTo>
                <a:lnTo>
                  <a:pt x="18189" y="43842"/>
                </a:lnTo>
                <a:cubicBezTo>
                  <a:pt x="18096" y="43656"/>
                  <a:pt x="18056" y="43549"/>
                  <a:pt x="18133" y="43549"/>
                </a:cubicBezTo>
                <a:close/>
                <a:moveTo>
                  <a:pt x="24133" y="43474"/>
                </a:moveTo>
                <a:lnTo>
                  <a:pt x="24133" y="43474"/>
                </a:lnTo>
                <a:cubicBezTo>
                  <a:pt x="24186" y="43684"/>
                  <a:pt x="24186" y="43816"/>
                  <a:pt x="24107" y="43869"/>
                </a:cubicBezTo>
                <a:lnTo>
                  <a:pt x="24080" y="43895"/>
                </a:lnTo>
                <a:cubicBezTo>
                  <a:pt x="24066" y="43850"/>
                  <a:pt x="24038" y="43841"/>
                  <a:pt x="24001" y="43841"/>
                </a:cubicBezTo>
                <a:cubicBezTo>
                  <a:pt x="23975" y="43841"/>
                  <a:pt x="23945" y="43846"/>
                  <a:pt x="23910" y="43846"/>
                </a:cubicBezTo>
                <a:cubicBezTo>
                  <a:pt x="23816" y="43846"/>
                  <a:pt x="23693" y="43814"/>
                  <a:pt x="23554" y="43579"/>
                </a:cubicBezTo>
                <a:cubicBezTo>
                  <a:pt x="23765" y="43579"/>
                  <a:pt x="23949" y="43527"/>
                  <a:pt x="24133" y="43474"/>
                </a:cubicBezTo>
                <a:close/>
                <a:moveTo>
                  <a:pt x="25151" y="43577"/>
                </a:moveTo>
                <a:cubicBezTo>
                  <a:pt x="25176" y="43577"/>
                  <a:pt x="25224" y="43611"/>
                  <a:pt x="25316" y="43711"/>
                </a:cubicBezTo>
                <a:cubicBezTo>
                  <a:pt x="25316" y="43789"/>
                  <a:pt x="25298" y="43925"/>
                  <a:pt x="25209" y="43925"/>
                </a:cubicBezTo>
                <a:cubicBezTo>
                  <a:pt x="25150" y="43925"/>
                  <a:pt x="25059" y="43864"/>
                  <a:pt x="24922" y="43684"/>
                </a:cubicBezTo>
                <a:lnTo>
                  <a:pt x="24922" y="43684"/>
                </a:lnTo>
                <a:cubicBezTo>
                  <a:pt x="24989" y="43733"/>
                  <a:pt x="25033" y="43751"/>
                  <a:pt x="25061" y="43751"/>
                </a:cubicBezTo>
                <a:cubicBezTo>
                  <a:pt x="25150" y="43751"/>
                  <a:pt x="25094" y="43577"/>
                  <a:pt x="25151" y="43577"/>
                </a:cubicBezTo>
                <a:close/>
                <a:moveTo>
                  <a:pt x="24459" y="44375"/>
                </a:moveTo>
                <a:cubicBezTo>
                  <a:pt x="24473" y="44390"/>
                  <a:pt x="24487" y="44405"/>
                  <a:pt x="24501" y="44421"/>
                </a:cubicBezTo>
                <a:lnTo>
                  <a:pt x="24501" y="44395"/>
                </a:lnTo>
                <a:cubicBezTo>
                  <a:pt x="24487" y="44388"/>
                  <a:pt x="24473" y="44382"/>
                  <a:pt x="24459" y="44375"/>
                </a:cubicBezTo>
                <a:close/>
                <a:moveTo>
                  <a:pt x="16559" y="44105"/>
                </a:moveTo>
                <a:cubicBezTo>
                  <a:pt x="16729" y="44255"/>
                  <a:pt x="16779" y="44456"/>
                  <a:pt x="16622" y="44456"/>
                </a:cubicBezTo>
                <a:cubicBezTo>
                  <a:pt x="16586" y="44456"/>
                  <a:pt x="16539" y="44446"/>
                  <a:pt x="16480" y="44421"/>
                </a:cubicBezTo>
                <a:cubicBezTo>
                  <a:pt x="16296" y="44132"/>
                  <a:pt x="16427" y="44132"/>
                  <a:pt x="16559" y="44105"/>
                </a:cubicBezTo>
                <a:close/>
                <a:moveTo>
                  <a:pt x="28354" y="44219"/>
                </a:moveTo>
                <a:cubicBezTo>
                  <a:pt x="28418" y="44219"/>
                  <a:pt x="28511" y="44264"/>
                  <a:pt x="28657" y="44395"/>
                </a:cubicBezTo>
                <a:cubicBezTo>
                  <a:pt x="28587" y="44447"/>
                  <a:pt x="28506" y="44603"/>
                  <a:pt x="28336" y="44603"/>
                </a:cubicBezTo>
                <a:cubicBezTo>
                  <a:pt x="28250" y="44603"/>
                  <a:pt x="28141" y="44562"/>
                  <a:pt x="27999" y="44447"/>
                </a:cubicBezTo>
                <a:lnTo>
                  <a:pt x="27999" y="44447"/>
                </a:lnTo>
                <a:cubicBezTo>
                  <a:pt x="28012" y="44450"/>
                  <a:pt x="28025" y="44451"/>
                  <a:pt x="28037" y="44451"/>
                </a:cubicBezTo>
                <a:cubicBezTo>
                  <a:pt x="28204" y="44451"/>
                  <a:pt x="28208" y="44219"/>
                  <a:pt x="28354" y="44219"/>
                </a:cubicBezTo>
                <a:close/>
                <a:moveTo>
                  <a:pt x="22502" y="44132"/>
                </a:moveTo>
                <a:cubicBezTo>
                  <a:pt x="22634" y="44210"/>
                  <a:pt x="22818" y="44263"/>
                  <a:pt x="22923" y="44395"/>
                </a:cubicBezTo>
                <a:cubicBezTo>
                  <a:pt x="22722" y="44395"/>
                  <a:pt x="22844" y="44672"/>
                  <a:pt x="22676" y="44672"/>
                </a:cubicBezTo>
                <a:cubicBezTo>
                  <a:pt x="22625" y="44672"/>
                  <a:pt x="22547" y="44646"/>
                  <a:pt x="22423" y="44579"/>
                </a:cubicBezTo>
                <a:cubicBezTo>
                  <a:pt x="22318" y="44263"/>
                  <a:pt x="22713" y="44473"/>
                  <a:pt x="22476" y="44132"/>
                </a:cubicBezTo>
                <a:close/>
                <a:moveTo>
                  <a:pt x="16401" y="44395"/>
                </a:moveTo>
                <a:cubicBezTo>
                  <a:pt x="16399" y="44577"/>
                  <a:pt x="16380" y="44796"/>
                  <a:pt x="16219" y="44796"/>
                </a:cubicBezTo>
                <a:cubicBezTo>
                  <a:pt x="16150" y="44796"/>
                  <a:pt x="16056" y="44756"/>
                  <a:pt x="15927" y="44658"/>
                </a:cubicBezTo>
                <a:cubicBezTo>
                  <a:pt x="15954" y="44473"/>
                  <a:pt x="16138" y="44395"/>
                  <a:pt x="16401" y="44395"/>
                </a:cubicBezTo>
                <a:close/>
                <a:moveTo>
                  <a:pt x="24543" y="43693"/>
                </a:moveTo>
                <a:cubicBezTo>
                  <a:pt x="24587" y="43693"/>
                  <a:pt x="24644" y="43706"/>
                  <a:pt x="24712" y="43737"/>
                </a:cubicBezTo>
                <a:cubicBezTo>
                  <a:pt x="24948" y="43974"/>
                  <a:pt x="24764" y="44000"/>
                  <a:pt x="25001" y="44368"/>
                </a:cubicBezTo>
                <a:cubicBezTo>
                  <a:pt x="24738" y="44447"/>
                  <a:pt x="24527" y="44263"/>
                  <a:pt x="24869" y="44710"/>
                </a:cubicBezTo>
                <a:cubicBezTo>
                  <a:pt x="24855" y="44730"/>
                  <a:pt x="24834" y="44738"/>
                  <a:pt x="24808" y="44738"/>
                </a:cubicBezTo>
                <a:cubicBezTo>
                  <a:pt x="24696" y="44738"/>
                  <a:pt x="24493" y="44571"/>
                  <a:pt x="24343" y="44421"/>
                </a:cubicBezTo>
                <a:lnTo>
                  <a:pt x="24343" y="44421"/>
                </a:lnTo>
                <a:cubicBezTo>
                  <a:pt x="24437" y="44687"/>
                  <a:pt x="24307" y="44851"/>
                  <a:pt x="24054" y="44851"/>
                </a:cubicBezTo>
                <a:cubicBezTo>
                  <a:pt x="23881" y="44851"/>
                  <a:pt x="23652" y="44775"/>
                  <a:pt x="23397" y="44605"/>
                </a:cubicBezTo>
                <a:lnTo>
                  <a:pt x="23397" y="44605"/>
                </a:lnTo>
                <a:cubicBezTo>
                  <a:pt x="23452" y="44616"/>
                  <a:pt x="23503" y="44621"/>
                  <a:pt x="23549" y="44621"/>
                </a:cubicBezTo>
                <a:cubicBezTo>
                  <a:pt x="23937" y="44621"/>
                  <a:pt x="23990" y="44250"/>
                  <a:pt x="23896" y="43921"/>
                </a:cubicBezTo>
                <a:lnTo>
                  <a:pt x="23896" y="43921"/>
                </a:lnTo>
                <a:cubicBezTo>
                  <a:pt x="24045" y="44119"/>
                  <a:pt x="24240" y="44270"/>
                  <a:pt x="24459" y="44375"/>
                </a:cubicBezTo>
                <a:lnTo>
                  <a:pt x="24459" y="44375"/>
                </a:lnTo>
                <a:cubicBezTo>
                  <a:pt x="24210" y="44102"/>
                  <a:pt x="24191" y="44074"/>
                  <a:pt x="24291" y="43974"/>
                </a:cubicBezTo>
                <a:lnTo>
                  <a:pt x="24291" y="43974"/>
                </a:lnTo>
                <a:cubicBezTo>
                  <a:pt x="24475" y="44026"/>
                  <a:pt x="24527" y="44184"/>
                  <a:pt x="24659" y="44263"/>
                </a:cubicBezTo>
                <a:cubicBezTo>
                  <a:pt x="24493" y="44056"/>
                  <a:pt x="24487" y="44023"/>
                  <a:pt x="24530" y="44023"/>
                </a:cubicBezTo>
                <a:cubicBezTo>
                  <a:pt x="24550" y="44023"/>
                  <a:pt x="24581" y="44030"/>
                  <a:pt x="24612" y="44030"/>
                </a:cubicBezTo>
                <a:cubicBezTo>
                  <a:pt x="24640" y="44030"/>
                  <a:pt x="24667" y="44024"/>
                  <a:pt x="24685" y="44000"/>
                </a:cubicBezTo>
                <a:cubicBezTo>
                  <a:pt x="24403" y="43839"/>
                  <a:pt x="24399" y="43693"/>
                  <a:pt x="24543" y="43693"/>
                </a:cubicBezTo>
                <a:close/>
                <a:moveTo>
                  <a:pt x="21871" y="44552"/>
                </a:moveTo>
                <a:cubicBezTo>
                  <a:pt x="21930" y="44628"/>
                  <a:pt x="21970" y="44650"/>
                  <a:pt x="22006" y="44650"/>
                </a:cubicBezTo>
                <a:cubicBezTo>
                  <a:pt x="22055" y="44650"/>
                  <a:pt x="22097" y="44608"/>
                  <a:pt x="22169" y="44608"/>
                </a:cubicBezTo>
                <a:cubicBezTo>
                  <a:pt x="22208" y="44608"/>
                  <a:pt x="22256" y="44620"/>
                  <a:pt x="22318" y="44658"/>
                </a:cubicBezTo>
                <a:cubicBezTo>
                  <a:pt x="22450" y="44999"/>
                  <a:pt x="22187" y="44999"/>
                  <a:pt x="22029" y="45026"/>
                </a:cubicBezTo>
                <a:cubicBezTo>
                  <a:pt x="21871" y="44894"/>
                  <a:pt x="21792" y="44605"/>
                  <a:pt x="21845" y="44552"/>
                </a:cubicBezTo>
                <a:close/>
                <a:moveTo>
                  <a:pt x="15679" y="44528"/>
                </a:moveTo>
                <a:cubicBezTo>
                  <a:pt x="15700" y="44528"/>
                  <a:pt x="15730" y="44536"/>
                  <a:pt x="15770" y="44552"/>
                </a:cubicBezTo>
                <a:cubicBezTo>
                  <a:pt x="15900" y="44791"/>
                  <a:pt x="16066" y="45066"/>
                  <a:pt x="15928" y="45066"/>
                </a:cubicBezTo>
                <a:cubicBezTo>
                  <a:pt x="15898" y="45066"/>
                  <a:pt x="15856" y="45053"/>
                  <a:pt x="15796" y="45026"/>
                </a:cubicBezTo>
                <a:cubicBezTo>
                  <a:pt x="15773" y="44888"/>
                  <a:pt x="15529" y="44528"/>
                  <a:pt x="15679" y="44528"/>
                </a:cubicBezTo>
                <a:close/>
                <a:moveTo>
                  <a:pt x="23081" y="44736"/>
                </a:moveTo>
                <a:cubicBezTo>
                  <a:pt x="23239" y="45026"/>
                  <a:pt x="23528" y="45289"/>
                  <a:pt x="23291" y="45315"/>
                </a:cubicBezTo>
                <a:cubicBezTo>
                  <a:pt x="23212" y="45157"/>
                  <a:pt x="22949" y="45105"/>
                  <a:pt x="22871" y="44921"/>
                </a:cubicBezTo>
                <a:cubicBezTo>
                  <a:pt x="22976" y="44894"/>
                  <a:pt x="22976" y="44763"/>
                  <a:pt x="23081" y="44736"/>
                </a:cubicBezTo>
                <a:close/>
                <a:moveTo>
                  <a:pt x="15250" y="44817"/>
                </a:moveTo>
                <a:cubicBezTo>
                  <a:pt x="15281" y="44817"/>
                  <a:pt x="15328" y="44831"/>
                  <a:pt x="15401" y="44868"/>
                </a:cubicBezTo>
                <a:cubicBezTo>
                  <a:pt x="15480" y="45078"/>
                  <a:pt x="15401" y="45315"/>
                  <a:pt x="15217" y="45420"/>
                </a:cubicBezTo>
                <a:lnTo>
                  <a:pt x="14954" y="44894"/>
                </a:lnTo>
                <a:lnTo>
                  <a:pt x="14954" y="44894"/>
                </a:lnTo>
                <a:cubicBezTo>
                  <a:pt x="15061" y="44960"/>
                  <a:pt x="15121" y="44983"/>
                  <a:pt x="15155" y="44983"/>
                </a:cubicBezTo>
                <a:cubicBezTo>
                  <a:pt x="15244" y="44983"/>
                  <a:pt x="15148" y="44817"/>
                  <a:pt x="15250" y="44817"/>
                </a:cubicBezTo>
                <a:close/>
                <a:moveTo>
                  <a:pt x="20916" y="45132"/>
                </a:moveTo>
                <a:cubicBezTo>
                  <a:pt x="20944" y="45132"/>
                  <a:pt x="20981" y="45140"/>
                  <a:pt x="21030" y="45157"/>
                </a:cubicBezTo>
                <a:cubicBezTo>
                  <a:pt x="21030" y="45230"/>
                  <a:pt x="21055" y="45454"/>
                  <a:pt x="20948" y="45454"/>
                </a:cubicBezTo>
                <a:cubicBezTo>
                  <a:pt x="20901" y="45454"/>
                  <a:pt x="20827" y="45410"/>
                  <a:pt x="20714" y="45289"/>
                </a:cubicBezTo>
                <a:lnTo>
                  <a:pt x="20714" y="45289"/>
                </a:lnTo>
                <a:cubicBezTo>
                  <a:pt x="20722" y="45290"/>
                  <a:pt x="20728" y="45291"/>
                  <a:pt x="20735" y="45291"/>
                </a:cubicBezTo>
                <a:cubicBezTo>
                  <a:pt x="20838" y="45291"/>
                  <a:pt x="20784" y="45132"/>
                  <a:pt x="20916" y="45132"/>
                </a:cubicBezTo>
                <a:close/>
                <a:moveTo>
                  <a:pt x="24054" y="45026"/>
                </a:moveTo>
                <a:lnTo>
                  <a:pt x="24054" y="45026"/>
                </a:lnTo>
                <a:cubicBezTo>
                  <a:pt x="24192" y="45085"/>
                  <a:pt x="24286" y="45114"/>
                  <a:pt x="24346" y="45114"/>
                </a:cubicBezTo>
                <a:cubicBezTo>
                  <a:pt x="24366" y="45114"/>
                  <a:pt x="24383" y="45111"/>
                  <a:pt x="24396" y="45105"/>
                </a:cubicBezTo>
                <a:cubicBezTo>
                  <a:pt x="24422" y="45157"/>
                  <a:pt x="24449" y="45236"/>
                  <a:pt x="24475" y="45289"/>
                </a:cubicBezTo>
                <a:cubicBezTo>
                  <a:pt x="24501" y="45341"/>
                  <a:pt x="24606" y="45341"/>
                  <a:pt x="24633" y="45420"/>
                </a:cubicBezTo>
                <a:cubicBezTo>
                  <a:pt x="24561" y="45392"/>
                  <a:pt x="24517" y="45380"/>
                  <a:pt x="24494" y="45380"/>
                </a:cubicBezTo>
                <a:cubicBezTo>
                  <a:pt x="24367" y="45380"/>
                  <a:pt x="24904" y="45760"/>
                  <a:pt x="24948" y="45894"/>
                </a:cubicBezTo>
                <a:cubicBezTo>
                  <a:pt x="24932" y="45888"/>
                  <a:pt x="24918" y="45886"/>
                  <a:pt x="24907" y="45886"/>
                </a:cubicBezTo>
                <a:cubicBezTo>
                  <a:pt x="24846" y="45886"/>
                  <a:pt x="24854" y="45956"/>
                  <a:pt x="24779" y="45956"/>
                </a:cubicBezTo>
                <a:cubicBezTo>
                  <a:pt x="24738" y="45956"/>
                  <a:pt x="24671" y="45934"/>
                  <a:pt x="24554" y="45867"/>
                </a:cubicBezTo>
                <a:cubicBezTo>
                  <a:pt x="24422" y="45578"/>
                  <a:pt x="24238" y="45289"/>
                  <a:pt x="24054" y="45026"/>
                </a:cubicBezTo>
                <a:close/>
                <a:moveTo>
                  <a:pt x="20206" y="45707"/>
                </a:moveTo>
                <a:cubicBezTo>
                  <a:pt x="20217" y="45707"/>
                  <a:pt x="20228" y="45708"/>
                  <a:pt x="20241" y="45710"/>
                </a:cubicBezTo>
                <a:cubicBezTo>
                  <a:pt x="20327" y="45865"/>
                  <a:pt x="20311" y="46031"/>
                  <a:pt x="20194" y="46031"/>
                </a:cubicBezTo>
                <a:cubicBezTo>
                  <a:pt x="20132" y="46031"/>
                  <a:pt x="20043" y="45985"/>
                  <a:pt x="19925" y="45867"/>
                </a:cubicBezTo>
                <a:lnTo>
                  <a:pt x="19925" y="45867"/>
                </a:lnTo>
                <a:cubicBezTo>
                  <a:pt x="19936" y="45869"/>
                  <a:pt x="19946" y="45870"/>
                  <a:pt x="19955" y="45870"/>
                </a:cubicBezTo>
                <a:cubicBezTo>
                  <a:pt x="20092" y="45870"/>
                  <a:pt x="20049" y="45707"/>
                  <a:pt x="20206" y="45707"/>
                </a:cubicBezTo>
                <a:close/>
                <a:moveTo>
                  <a:pt x="19147" y="45752"/>
                </a:moveTo>
                <a:cubicBezTo>
                  <a:pt x="19238" y="45752"/>
                  <a:pt x="19430" y="45854"/>
                  <a:pt x="19504" y="45973"/>
                </a:cubicBezTo>
                <a:cubicBezTo>
                  <a:pt x="19498" y="45971"/>
                  <a:pt x="19492" y="45971"/>
                  <a:pt x="19487" y="45971"/>
                </a:cubicBezTo>
                <a:cubicBezTo>
                  <a:pt x="19423" y="45971"/>
                  <a:pt x="19480" y="46072"/>
                  <a:pt x="19419" y="46072"/>
                </a:cubicBezTo>
                <a:cubicBezTo>
                  <a:pt x="19390" y="46072"/>
                  <a:pt x="19331" y="46047"/>
                  <a:pt x="19215" y="45973"/>
                </a:cubicBezTo>
                <a:cubicBezTo>
                  <a:pt x="19066" y="45812"/>
                  <a:pt x="19077" y="45752"/>
                  <a:pt x="19147" y="45752"/>
                </a:cubicBezTo>
                <a:close/>
                <a:moveTo>
                  <a:pt x="13540" y="45706"/>
                </a:moveTo>
                <a:cubicBezTo>
                  <a:pt x="13569" y="45706"/>
                  <a:pt x="13615" y="45721"/>
                  <a:pt x="13692" y="45762"/>
                </a:cubicBezTo>
                <a:cubicBezTo>
                  <a:pt x="13744" y="45946"/>
                  <a:pt x="13771" y="46078"/>
                  <a:pt x="13613" y="46078"/>
                </a:cubicBezTo>
                <a:cubicBezTo>
                  <a:pt x="13534" y="45946"/>
                  <a:pt x="13376" y="45867"/>
                  <a:pt x="13297" y="45762"/>
                </a:cubicBezTo>
                <a:lnTo>
                  <a:pt x="13297" y="45762"/>
                </a:lnTo>
                <a:cubicBezTo>
                  <a:pt x="13360" y="45793"/>
                  <a:pt x="13400" y="45805"/>
                  <a:pt x="13426" y="45805"/>
                </a:cubicBezTo>
                <a:cubicBezTo>
                  <a:pt x="13503" y="45805"/>
                  <a:pt x="13465" y="45706"/>
                  <a:pt x="13540" y="45706"/>
                </a:cubicBezTo>
                <a:close/>
                <a:moveTo>
                  <a:pt x="9790" y="46118"/>
                </a:moveTo>
                <a:cubicBezTo>
                  <a:pt x="9802" y="46122"/>
                  <a:pt x="9814" y="46126"/>
                  <a:pt x="9826" y="46130"/>
                </a:cubicBezTo>
                <a:cubicBezTo>
                  <a:pt x="9810" y="46122"/>
                  <a:pt x="9798" y="46119"/>
                  <a:pt x="9790" y="46118"/>
                </a:cubicBezTo>
                <a:close/>
                <a:moveTo>
                  <a:pt x="59983" y="45941"/>
                </a:moveTo>
                <a:cubicBezTo>
                  <a:pt x="60027" y="45941"/>
                  <a:pt x="60098" y="45985"/>
                  <a:pt x="60217" y="46104"/>
                </a:cubicBezTo>
                <a:lnTo>
                  <a:pt x="60217" y="46130"/>
                </a:lnTo>
                <a:cubicBezTo>
                  <a:pt x="60102" y="46169"/>
                  <a:pt x="60196" y="46527"/>
                  <a:pt x="60043" y="46527"/>
                </a:cubicBezTo>
                <a:cubicBezTo>
                  <a:pt x="59986" y="46527"/>
                  <a:pt x="59894" y="46477"/>
                  <a:pt x="59743" y="46341"/>
                </a:cubicBezTo>
                <a:lnTo>
                  <a:pt x="59743" y="46341"/>
                </a:lnTo>
                <a:cubicBezTo>
                  <a:pt x="59758" y="46344"/>
                  <a:pt x="59771" y="46346"/>
                  <a:pt x="59783" y="46346"/>
                </a:cubicBezTo>
                <a:cubicBezTo>
                  <a:pt x="59968" y="46346"/>
                  <a:pt x="59851" y="45941"/>
                  <a:pt x="59983" y="45941"/>
                </a:cubicBezTo>
                <a:close/>
                <a:moveTo>
                  <a:pt x="18672" y="46442"/>
                </a:moveTo>
                <a:cubicBezTo>
                  <a:pt x="18705" y="46442"/>
                  <a:pt x="18747" y="46450"/>
                  <a:pt x="18783" y="46450"/>
                </a:cubicBezTo>
                <a:cubicBezTo>
                  <a:pt x="18797" y="46450"/>
                  <a:pt x="18809" y="46449"/>
                  <a:pt x="18820" y="46446"/>
                </a:cubicBezTo>
                <a:lnTo>
                  <a:pt x="19004" y="46788"/>
                </a:lnTo>
                <a:lnTo>
                  <a:pt x="19004" y="46788"/>
                </a:lnTo>
                <a:lnTo>
                  <a:pt x="18715" y="46683"/>
                </a:lnTo>
                <a:cubicBezTo>
                  <a:pt x="18572" y="46476"/>
                  <a:pt x="18602" y="46442"/>
                  <a:pt x="18672" y="46442"/>
                </a:cubicBezTo>
                <a:close/>
                <a:moveTo>
                  <a:pt x="12241" y="46337"/>
                </a:moveTo>
                <a:cubicBezTo>
                  <a:pt x="12355" y="46337"/>
                  <a:pt x="12514" y="46415"/>
                  <a:pt x="12745" y="46630"/>
                </a:cubicBezTo>
                <a:cubicBezTo>
                  <a:pt x="12656" y="46594"/>
                  <a:pt x="12585" y="46579"/>
                  <a:pt x="12528" y="46579"/>
                </a:cubicBezTo>
                <a:cubicBezTo>
                  <a:pt x="12243" y="46579"/>
                  <a:pt x="12293" y="46945"/>
                  <a:pt x="12081" y="46945"/>
                </a:cubicBezTo>
                <a:cubicBezTo>
                  <a:pt x="12021" y="46945"/>
                  <a:pt x="11940" y="46916"/>
                  <a:pt x="11825" y="46840"/>
                </a:cubicBezTo>
                <a:cubicBezTo>
                  <a:pt x="11953" y="46749"/>
                  <a:pt x="11979" y="46337"/>
                  <a:pt x="12241" y="46337"/>
                </a:cubicBezTo>
                <a:close/>
                <a:moveTo>
                  <a:pt x="20300" y="46323"/>
                </a:moveTo>
                <a:cubicBezTo>
                  <a:pt x="20327" y="46323"/>
                  <a:pt x="20359" y="46329"/>
                  <a:pt x="20398" y="46341"/>
                </a:cubicBezTo>
                <a:cubicBezTo>
                  <a:pt x="20607" y="46654"/>
                  <a:pt x="20946" y="46786"/>
                  <a:pt x="20899" y="47020"/>
                </a:cubicBezTo>
                <a:lnTo>
                  <a:pt x="20899" y="47020"/>
                </a:lnTo>
                <a:cubicBezTo>
                  <a:pt x="20578" y="46959"/>
                  <a:pt x="20498" y="46705"/>
                  <a:pt x="20293" y="46551"/>
                </a:cubicBezTo>
                <a:cubicBezTo>
                  <a:pt x="20293" y="46709"/>
                  <a:pt x="20135" y="46709"/>
                  <a:pt x="20267" y="46972"/>
                </a:cubicBezTo>
                <a:cubicBezTo>
                  <a:pt x="20004" y="46867"/>
                  <a:pt x="19820" y="46656"/>
                  <a:pt x="19741" y="46393"/>
                </a:cubicBezTo>
                <a:lnTo>
                  <a:pt x="19741" y="46393"/>
                </a:lnTo>
                <a:cubicBezTo>
                  <a:pt x="19870" y="46458"/>
                  <a:pt x="19955" y="46481"/>
                  <a:pt x="20014" y="46481"/>
                </a:cubicBezTo>
                <a:cubicBezTo>
                  <a:pt x="20169" y="46481"/>
                  <a:pt x="20152" y="46323"/>
                  <a:pt x="20300" y="46323"/>
                </a:cubicBezTo>
                <a:close/>
                <a:moveTo>
                  <a:pt x="21591" y="44605"/>
                </a:moveTo>
                <a:cubicBezTo>
                  <a:pt x="21639" y="44605"/>
                  <a:pt x="21709" y="44640"/>
                  <a:pt x="21819" y="44736"/>
                </a:cubicBezTo>
                <a:cubicBezTo>
                  <a:pt x="21800" y="44732"/>
                  <a:pt x="21784" y="44730"/>
                  <a:pt x="21769" y="44730"/>
                </a:cubicBezTo>
                <a:cubicBezTo>
                  <a:pt x="21517" y="44730"/>
                  <a:pt x="21870" y="45353"/>
                  <a:pt x="22318" y="45552"/>
                </a:cubicBezTo>
                <a:cubicBezTo>
                  <a:pt x="21999" y="45249"/>
                  <a:pt x="22141" y="45118"/>
                  <a:pt x="22348" y="45118"/>
                </a:cubicBezTo>
                <a:cubicBezTo>
                  <a:pt x="22464" y="45118"/>
                  <a:pt x="22601" y="45160"/>
                  <a:pt x="22686" y="45236"/>
                </a:cubicBezTo>
                <a:cubicBezTo>
                  <a:pt x="22555" y="45315"/>
                  <a:pt x="22082" y="45368"/>
                  <a:pt x="22634" y="45762"/>
                </a:cubicBezTo>
                <a:cubicBezTo>
                  <a:pt x="22634" y="45711"/>
                  <a:pt x="22656" y="45682"/>
                  <a:pt x="22714" y="45682"/>
                </a:cubicBezTo>
                <a:cubicBezTo>
                  <a:pt x="22746" y="45682"/>
                  <a:pt x="22788" y="45691"/>
                  <a:pt x="22844" y="45710"/>
                </a:cubicBezTo>
                <a:cubicBezTo>
                  <a:pt x="22892" y="45847"/>
                  <a:pt x="22859" y="45898"/>
                  <a:pt x="22781" y="45898"/>
                </a:cubicBezTo>
                <a:cubicBezTo>
                  <a:pt x="22559" y="45898"/>
                  <a:pt x="21974" y="45492"/>
                  <a:pt x="21819" y="45473"/>
                </a:cubicBezTo>
                <a:lnTo>
                  <a:pt x="21819" y="45473"/>
                </a:lnTo>
                <a:lnTo>
                  <a:pt x="22029" y="45920"/>
                </a:lnTo>
                <a:cubicBezTo>
                  <a:pt x="21870" y="45867"/>
                  <a:pt x="21744" y="45844"/>
                  <a:pt x="21644" y="45844"/>
                </a:cubicBezTo>
                <a:cubicBezTo>
                  <a:pt x="21346" y="45844"/>
                  <a:pt x="21273" y="46045"/>
                  <a:pt x="21214" y="46262"/>
                </a:cubicBezTo>
                <a:cubicBezTo>
                  <a:pt x="21450" y="46472"/>
                  <a:pt x="21634" y="46735"/>
                  <a:pt x="21766" y="47025"/>
                </a:cubicBezTo>
                <a:cubicBezTo>
                  <a:pt x="21627" y="46906"/>
                  <a:pt x="21565" y="46863"/>
                  <a:pt x="21542" y="46863"/>
                </a:cubicBezTo>
                <a:cubicBezTo>
                  <a:pt x="21485" y="46863"/>
                  <a:pt x="21679" y="47134"/>
                  <a:pt x="21538" y="47134"/>
                </a:cubicBezTo>
                <a:cubicBezTo>
                  <a:pt x="21513" y="47134"/>
                  <a:pt x="21476" y="47125"/>
                  <a:pt x="21424" y="47103"/>
                </a:cubicBezTo>
                <a:cubicBezTo>
                  <a:pt x="21266" y="46630"/>
                  <a:pt x="21030" y="46183"/>
                  <a:pt x="20767" y="45788"/>
                </a:cubicBezTo>
                <a:lnTo>
                  <a:pt x="20767" y="45788"/>
                </a:lnTo>
                <a:cubicBezTo>
                  <a:pt x="20908" y="45866"/>
                  <a:pt x="21010" y="45899"/>
                  <a:pt x="21082" y="45899"/>
                </a:cubicBezTo>
                <a:cubicBezTo>
                  <a:pt x="21401" y="45899"/>
                  <a:pt x="21159" y="45266"/>
                  <a:pt x="21266" y="45052"/>
                </a:cubicBezTo>
                <a:lnTo>
                  <a:pt x="21293" y="45052"/>
                </a:lnTo>
                <a:cubicBezTo>
                  <a:pt x="21398" y="45210"/>
                  <a:pt x="21398" y="45473"/>
                  <a:pt x="21608" y="45525"/>
                </a:cubicBezTo>
                <a:cubicBezTo>
                  <a:pt x="21503" y="45262"/>
                  <a:pt x="21687" y="45262"/>
                  <a:pt x="21556" y="44947"/>
                </a:cubicBezTo>
                <a:cubicBezTo>
                  <a:pt x="21542" y="44944"/>
                  <a:pt x="21530" y="44942"/>
                  <a:pt x="21518" y="44942"/>
                </a:cubicBezTo>
                <a:cubicBezTo>
                  <a:pt x="21483" y="44942"/>
                  <a:pt x="21453" y="44953"/>
                  <a:pt x="21421" y="44953"/>
                </a:cubicBezTo>
                <a:cubicBezTo>
                  <a:pt x="21378" y="44953"/>
                  <a:pt x="21332" y="44934"/>
                  <a:pt x="21266" y="44842"/>
                </a:cubicBezTo>
                <a:lnTo>
                  <a:pt x="21266" y="44842"/>
                </a:lnTo>
                <a:cubicBezTo>
                  <a:pt x="21297" y="44854"/>
                  <a:pt x="21323" y="44860"/>
                  <a:pt x="21345" y="44860"/>
                </a:cubicBezTo>
                <a:cubicBezTo>
                  <a:pt x="21492" y="44860"/>
                  <a:pt x="21462" y="44605"/>
                  <a:pt x="21591" y="44605"/>
                </a:cubicBezTo>
                <a:close/>
                <a:moveTo>
                  <a:pt x="12543" y="46785"/>
                </a:moveTo>
                <a:cubicBezTo>
                  <a:pt x="12556" y="46785"/>
                  <a:pt x="12570" y="46786"/>
                  <a:pt x="12587" y="46788"/>
                </a:cubicBezTo>
                <a:cubicBezTo>
                  <a:pt x="12666" y="46972"/>
                  <a:pt x="12903" y="46998"/>
                  <a:pt x="12955" y="47209"/>
                </a:cubicBezTo>
                <a:cubicBezTo>
                  <a:pt x="12939" y="47204"/>
                  <a:pt x="12924" y="47203"/>
                  <a:pt x="12910" y="47203"/>
                </a:cubicBezTo>
                <a:cubicBezTo>
                  <a:pt x="12875" y="47203"/>
                  <a:pt x="12845" y="47213"/>
                  <a:pt x="12805" y="47213"/>
                </a:cubicBezTo>
                <a:cubicBezTo>
                  <a:pt x="12761" y="47213"/>
                  <a:pt x="12705" y="47202"/>
                  <a:pt x="12614" y="47156"/>
                </a:cubicBezTo>
                <a:cubicBezTo>
                  <a:pt x="12614" y="46959"/>
                  <a:pt x="12360" y="46785"/>
                  <a:pt x="12543" y="46785"/>
                </a:cubicBezTo>
                <a:close/>
                <a:moveTo>
                  <a:pt x="11272" y="46683"/>
                </a:moveTo>
                <a:lnTo>
                  <a:pt x="11272" y="46683"/>
                </a:lnTo>
                <a:cubicBezTo>
                  <a:pt x="11410" y="46742"/>
                  <a:pt x="11504" y="46771"/>
                  <a:pt x="11564" y="46771"/>
                </a:cubicBezTo>
                <a:cubicBezTo>
                  <a:pt x="11585" y="46771"/>
                  <a:pt x="11601" y="46768"/>
                  <a:pt x="11614" y="46762"/>
                </a:cubicBezTo>
                <a:lnTo>
                  <a:pt x="11614" y="46762"/>
                </a:lnTo>
                <a:cubicBezTo>
                  <a:pt x="11667" y="47025"/>
                  <a:pt x="11351" y="46788"/>
                  <a:pt x="11746" y="47288"/>
                </a:cubicBezTo>
                <a:cubicBezTo>
                  <a:pt x="11583" y="47168"/>
                  <a:pt x="11504" y="47132"/>
                  <a:pt x="11458" y="47132"/>
                </a:cubicBezTo>
                <a:cubicBezTo>
                  <a:pt x="11386" y="47132"/>
                  <a:pt x="11393" y="47219"/>
                  <a:pt x="11290" y="47219"/>
                </a:cubicBezTo>
                <a:cubicBezTo>
                  <a:pt x="11256" y="47219"/>
                  <a:pt x="11208" y="47209"/>
                  <a:pt x="11141" y="47182"/>
                </a:cubicBezTo>
                <a:cubicBezTo>
                  <a:pt x="10983" y="46840"/>
                  <a:pt x="11456" y="47051"/>
                  <a:pt x="11272" y="46683"/>
                </a:cubicBezTo>
                <a:close/>
                <a:moveTo>
                  <a:pt x="20729" y="47137"/>
                </a:moveTo>
                <a:cubicBezTo>
                  <a:pt x="20826" y="47137"/>
                  <a:pt x="21101" y="47348"/>
                  <a:pt x="21249" y="47348"/>
                </a:cubicBezTo>
                <a:cubicBezTo>
                  <a:pt x="21265" y="47348"/>
                  <a:pt x="21280" y="47346"/>
                  <a:pt x="21293" y="47340"/>
                </a:cubicBezTo>
                <a:lnTo>
                  <a:pt x="21293" y="47340"/>
                </a:lnTo>
                <a:cubicBezTo>
                  <a:pt x="21305" y="47429"/>
                  <a:pt x="21244" y="47482"/>
                  <a:pt x="21144" y="47482"/>
                </a:cubicBezTo>
                <a:cubicBezTo>
                  <a:pt x="21038" y="47482"/>
                  <a:pt x="20889" y="47423"/>
                  <a:pt x="20740" y="47288"/>
                </a:cubicBezTo>
                <a:lnTo>
                  <a:pt x="20740" y="47314"/>
                </a:lnTo>
                <a:cubicBezTo>
                  <a:pt x="20678" y="47182"/>
                  <a:pt x="20685" y="47137"/>
                  <a:pt x="20729" y="47137"/>
                </a:cubicBezTo>
                <a:close/>
                <a:moveTo>
                  <a:pt x="19399" y="46946"/>
                </a:moveTo>
                <a:cubicBezTo>
                  <a:pt x="19711" y="47018"/>
                  <a:pt x="20068" y="47485"/>
                  <a:pt x="19886" y="47485"/>
                </a:cubicBezTo>
                <a:cubicBezTo>
                  <a:pt x="19869" y="47485"/>
                  <a:pt x="19847" y="47481"/>
                  <a:pt x="19820" y="47472"/>
                </a:cubicBezTo>
                <a:cubicBezTo>
                  <a:pt x="19662" y="47314"/>
                  <a:pt x="19452" y="47182"/>
                  <a:pt x="19399" y="46972"/>
                </a:cubicBezTo>
                <a:lnTo>
                  <a:pt x="19399" y="46946"/>
                </a:lnTo>
                <a:close/>
                <a:moveTo>
                  <a:pt x="8108" y="47229"/>
                </a:moveTo>
                <a:cubicBezTo>
                  <a:pt x="8171" y="47229"/>
                  <a:pt x="8251" y="47244"/>
                  <a:pt x="8352" y="47278"/>
                </a:cubicBezTo>
                <a:lnTo>
                  <a:pt x="8352" y="47278"/>
                </a:lnTo>
                <a:cubicBezTo>
                  <a:pt x="8337" y="47497"/>
                  <a:pt x="8033" y="47474"/>
                  <a:pt x="7880" y="47577"/>
                </a:cubicBezTo>
                <a:cubicBezTo>
                  <a:pt x="7880" y="47381"/>
                  <a:pt x="7909" y="47229"/>
                  <a:pt x="8108" y="47229"/>
                </a:cubicBezTo>
                <a:close/>
                <a:moveTo>
                  <a:pt x="19332" y="47129"/>
                </a:moveTo>
                <a:cubicBezTo>
                  <a:pt x="19336" y="47129"/>
                  <a:pt x="19341" y="47129"/>
                  <a:pt x="19346" y="47130"/>
                </a:cubicBezTo>
                <a:cubicBezTo>
                  <a:pt x="19557" y="47288"/>
                  <a:pt x="19741" y="47445"/>
                  <a:pt x="19978" y="47603"/>
                </a:cubicBezTo>
                <a:cubicBezTo>
                  <a:pt x="20053" y="47716"/>
                  <a:pt x="20038" y="47751"/>
                  <a:pt x="19982" y="47751"/>
                </a:cubicBezTo>
                <a:cubicBezTo>
                  <a:pt x="19921" y="47751"/>
                  <a:pt x="19811" y="47709"/>
                  <a:pt x="19715" y="47682"/>
                </a:cubicBezTo>
                <a:cubicBezTo>
                  <a:pt x="19664" y="47529"/>
                  <a:pt x="19192" y="47129"/>
                  <a:pt x="19332" y="47129"/>
                </a:cubicBezTo>
                <a:close/>
                <a:moveTo>
                  <a:pt x="21450" y="47314"/>
                </a:moveTo>
                <a:lnTo>
                  <a:pt x="21845" y="47498"/>
                </a:lnTo>
                <a:cubicBezTo>
                  <a:pt x="21966" y="47671"/>
                  <a:pt x="21962" y="47845"/>
                  <a:pt x="21854" y="47845"/>
                </a:cubicBezTo>
                <a:cubicBezTo>
                  <a:pt x="21799" y="47845"/>
                  <a:pt x="21716" y="47798"/>
                  <a:pt x="21608" y="47682"/>
                </a:cubicBezTo>
                <a:lnTo>
                  <a:pt x="21634" y="47682"/>
                </a:lnTo>
                <a:cubicBezTo>
                  <a:pt x="21657" y="47690"/>
                  <a:pt x="21674" y="47693"/>
                  <a:pt x="21687" y="47693"/>
                </a:cubicBezTo>
                <a:cubicBezTo>
                  <a:pt x="21803" y="47693"/>
                  <a:pt x="21498" y="47385"/>
                  <a:pt x="21450" y="47314"/>
                </a:cubicBezTo>
                <a:close/>
                <a:moveTo>
                  <a:pt x="10904" y="47156"/>
                </a:moveTo>
                <a:lnTo>
                  <a:pt x="10904" y="47156"/>
                </a:lnTo>
                <a:cubicBezTo>
                  <a:pt x="11220" y="47314"/>
                  <a:pt x="11483" y="47577"/>
                  <a:pt x="11667" y="47866"/>
                </a:cubicBezTo>
                <a:cubicBezTo>
                  <a:pt x="11299" y="47761"/>
                  <a:pt x="10851" y="47288"/>
                  <a:pt x="10904" y="47156"/>
                </a:cubicBezTo>
                <a:close/>
                <a:moveTo>
                  <a:pt x="9484" y="47156"/>
                </a:moveTo>
                <a:cubicBezTo>
                  <a:pt x="9826" y="47156"/>
                  <a:pt x="9721" y="47551"/>
                  <a:pt x="9984" y="47629"/>
                </a:cubicBezTo>
                <a:cubicBezTo>
                  <a:pt x="9995" y="47632"/>
                  <a:pt x="10005" y="47634"/>
                  <a:pt x="10014" y="47634"/>
                </a:cubicBezTo>
                <a:cubicBezTo>
                  <a:pt x="10129" y="47634"/>
                  <a:pt x="9944" y="47374"/>
                  <a:pt x="10062" y="47374"/>
                </a:cubicBezTo>
                <a:cubicBezTo>
                  <a:pt x="10089" y="47374"/>
                  <a:pt x="10130" y="47387"/>
                  <a:pt x="10194" y="47419"/>
                </a:cubicBezTo>
                <a:cubicBezTo>
                  <a:pt x="10378" y="47840"/>
                  <a:pt x="10089" y="47840"/>
                  <a:pt x="9905" y="47945"/>
                </a:cubicBezTo>
                <a:cubicBezTo>
                  <a:pt x="9615" y="47629"/>
                  <a:pt x="9905" y="47603"/>
                  <a:pt x="9484" y="47156"/>
                </a:cubicBezTo>
                <a:close/>
                <a:moveTo>
                  <a:pt x="20270" y="47765"/>
                </a:moveTo>
                <a:cubicBezTo>
                  <a:pt x="20299" y="47765"/>
                  <a:pt x="20338" y="47785"/>
                  <a:pt x="20398" y="47840"/>
                </a:cubicBezTo>
                <a:cubicBezTo>
                  <a:pt x="20363" y="47910"/>
                  <a:pt x="20375" y="48179"/>
                  <a:pt x="20239" y="48179"/>
                </a:cubicBezTo>
                <a:cubicBezTo>
                  <a:pt x="20170" y="48179"/>
                  <a:pt x="20065" y="48112"/>
                  <a:pt x="19899" y="47919"/>
                </a:cubicBezTo>
                <a:lnTo>
                  <a:pt x="19899" y="47919"/>
                </a:lnTo>
                <a:cubicBezTo>
                  <a:pt x="19960" y="47947"/>
                  <a:pt x="20007" y="47959"/>
                  <a:pt x="20044" y="47959"/>
                </a:cubicBezTo>
                <a:cubicBezTo>
                  <a:pt x="20198" y="47959"/>
                  <a:pt x="20182" y="47765"/>
                  <a:pt x="20270" y="47765"/>
                </a:cubicBezTo>
                <a:close/>
                <a:moveTo>
                  <a:pt x="35600" y="47314"/>
                </a:moveTo>
                <a:cubicBezTo>
                  <a:pt x="36089" y="47607"/>
                  <a:pt x="36328" y="48219"/>
                  <a:pt x="36063" y="48219"/>
                </a:cubicBezTo>
                <a:cubicBezTo>
                  <a:pt x="36043" y="48219"/>
                  <a:pt x="36020" y="48215"/>
                  <a:pt x="35994" y="48208"/>
                </a:cubicBezTo>
                <a:lnTo>
                  <a:pt x="35994" y="48234"/>
                </a:lnTo>
                <a:cubicBezTo>
                  <a:pt x="35889" y="47919"/>
                  <a:pt x="35705" y="47629"/>
                  <a:pt x="35442" y="47445"/>
                </a:cubicBezTo>
                <a:lnTo>
                  <a:pt x="35442" y="47445"/>
                </a:lnTo>
                <a:cubicBezTo>
                  <a:pt x="35553" y="47506"/>
                  <a:pt x="35629" y="47536"/>
                  <a:pt x="35671" y="47536"/>
                </a:cubicBezTo>
                <a:cubicBezTo>
                  <a:pt x="35737" y="47536"/>
                  <a:pt x="35713" y="47460"/>
                  <a:pt x="35600" y="47314"/>
                </a:cubicBezTo>
                <a:close/>
                <a:moveTo>
                  <a:pt x="23376" y="47967"/>
                </a:moveTo>
                <a:cubicBezTo>
                  <a:pt x="23412" y="47967"/>
                  <a:pt x="23470" y="47986"/>
                  <a:pt x="23554" y="48024"/>
                </a:cubicBezTo>
                <a:lnTo>
                  <a:pt x="23528" y="48024"/>
                </a:lnTo>
                <a:lnTo>
                  <a:pt x="23712" y="48366"/>
                </a:lnTo>
                <a:lnTo>
                  <a:pt x="23423" y="48261"/>
                </a:lnTo>
                <a:cubicBezTo>
                  <a:pt x="23330" y="48074"/>
                  <a:pt x="23289" y="47967"/>
                  <a:pt x="23376" y="47967"/>
                </a:cubicBezTo>
                <a:close/>
                <a:moveTo>
                  <a:pt x="13008" y="48182"/>
                </a:moveTo>
                <a:lnTo>
                  <a:pt x="13008" y="48182"/>
                </a:lnTo>
                <a:cubicBezTo>
                  <a:pt x="13271" y="48287"/>
                  <a:pt x="13376" y="48471"/>
                  <a:pt x="13508" y="48655"/>
                </a:cubicBezTo>
                <a:lnTo>
                  <a:pt x="13481" y="48655"/>
                </a:lnTo>
                <a:cubicBezTo>
                  <a:pt x="13458" y="48644"/>
                  <a:pt x="13443" y="48640"/>
                  <a:pt x="13431" y="48640"/>
                </a:cubicBezTo>
                <a:cubicBezTo>
                  <a:pt x="13404" y="48640"/>
                  <a:pt x="13394" y="48659"/>
                  <a:pt x="13356" y="48659"/>
                </a:cubicBezTo>
                <a:cubicBezTo>
                  <a:pt x="13333" y="48659"/>
                  <a:pt x="13299" y="48652"/>
                  <a:pt x="13245" y="48629"/>
                </a:cubicBezTo>
                <a:lnTo>
                  <a:pt x="13008" y="48182"/>
                </a:lnTo>
                <a:close/>
                <a:moveTo>
                  <a:pt x="58780" y="48445"/>
                </a:moveTo>
                <a:cubicBezTo>
                  <a:pt x="58863" y="48445"/>
                  <a:pt x="58988" y="48518"/>
                  <a:pt x="59086" y="48681"/>
                </a:cubicBezTo>
                <a:cubicBezTo>
                  <a:pt x="58973" y="48681"/>
                  <a:pt x="59053" y="48855"/>
                  <a:pt x="58946" y="48855"/>
                </a:cubicBezTo>
                <a:cubicBezTo>
                  <a:pt x="58928" y="48855"/>
                  <a:pt x="58905" y="48850"/>
                  <a:pt x="58875" y="48839"/>
                </a:cubicBezTo>
                <a:cubicBezTo>
                  <a:pt x="58628" y="48592"/>
                  <a:pt x="58662" y="48445"/>
                  <a:pt x="58780" y="48445"/>
                </a:cubicBezTo>
                <a:close/>
                <a:moveTo>
                  <a:pt x="11316" y="48414"/>
                </a:moveTo>
                <a:cubicBezTo>
                  <a:pt x="11325" y="48414"/>
                  <a:pt x="11337" y="48415"/>
                  <a:pt x="11351" y="48418"/>
                </a:cubicBezTo>
                <a:cubicBezTo>
                  <a:pt x="11517" y="48584"/>
                  <a:pt x="11810" y="48877"/>
                  <a:pt x="11657" y="48877"/>
                </a:cubicBezTo>
                <a:cubicBezTo>
                  <a:pt x="11640" y="48877"/>
                  <a:pt x="11617" y="48873"/>
                  <a:pt x="11588" y="48866"/>
                </a:cubicBezTo>
                <a:lnTo>
                  <a:pt x="11562" y="48866"/>
                </a:lnTo>
                <a:cubicBezTo>
                  <a:pt x="11487" y="48791"/>
                  <a:pt x="11157" y="48414"/>
                  <a:pt x="11316" y="48414"/>
                </a:cubicBezTo>
                <a:close/>
                <a:moveTo>
                  <a:pt x="9296" y="48699"/>
                </a:moveTo>
                <a:cubicBezTo>
                  <a:pt x="9335" y="48699"/>
                  <a:pt x="9389" y="48711"/>
                  <a:pt x="9458" y="48734"/>
                </a:cubicBezTo>
                <a:cubicBezTo>
                  <a:pt x="9536" y="48839"/>
                  <a:pt x="9615" y="48944"/>
                  <a:pt x="9694" y="49023"/>
                </a:cubicBezTo>
                <a:cubicBezTo>
                  <a:pt x="9676" y="49030"/>
                  <a:pt x="9655" y="49033"/>
                  <a:pt x="9632" y="49033"/>
                </a:cubicBezTo>
                <a:cubicBezTo>
                  <a:pt x="9557" y="49033"/>
                  <a:pt x="9448" y="48998"/>
                  <a:pt x="9247" y="48918"/>
                </a:cubicBezTo>
                <a:cubicBezTo>
                  <a:pt x="9191" y="48769"/>
                  <a:pt x="9201" y="48699"/>
                  <a:pt x="9296" y="48699"/>
                </a:cubicBezTo>
                <a:close/>
                <a:moveTo>
                  <a:pt x="6893" y="48993"/>
                </a:moveTo>
                <a:cubicBezTo>
                  <a:pt x="6905" y="48993"/>
                  <a:pt x="6918" y="48995"/>
                  <a:pt x="6933" y="48997"/>
                </a:cubicBezTo>
                <a:cubicBezTo>
                  <a:pt x="7117" y="49286"/>
                  <a:pt x="6670" y="49050"/>
                  <a:pt x="6775" y="49286"/>
                </a:cubicBezTo>
                <a:cubicBezTo>
                  <a:pt x="6670" y="49234"/>
                  <a:pt x="6617" y="49102"/>
                  <a:pt x="6538" y="48997"/>
                </a:cubicBezTo>
                <a:lnTo>
                  <a:pt x="6538" y="48997"/>
                </a:lnTo>
                <a:cubicBezTo>
                  <a:pt x="6616" y="49028"/>
                  <a:pt x="6668" y="49038"/>
                  <a:pt x="6707" y="49038"/>
                </a:cubicBezTo>
                <a:cubicBezTo>
                  <a:pt x="6789" y="49038"/>
                  <a:pt x="6815" y="48993"/>
                  <a:pt x="6893" y="48993"/>
                </a:cubicBezTo>
                <a:close/>
                <a:moveTo>
                  <a:pt x="10355" y="49075"/>
                </a:moveTo>
                <a:cubicBezTo>
                  <a:pt x="10445" y="49075"/>
                  <a:pt x="10629" y="49155"/>
                  <a:pt x="10694" y="49155"/>
                </a:cubicBezTo>
                <a:cubicBezTo>
                  <a:pt x="10826" y="49320"/>
                  <a:pt x="10833" y="49374"/>
                  <a:pt x="10779" y="49374"/>
                </a:cubicBezTo>
                <a:cubicBezTo>
                  <a:pt x="10702" y="49374"/>
                  <a:pt x="10505" y="49269"/>
                  <a:pt x="10352" y="49207"/>
                </a:cubicBezTo>
                <a:cubicBezTo>
                  <a:pt x="10281" y="49106"/>
                  <a:pt x="10300" y="49075"/>
                  <a:pt x="10355" y="49075"/>
                </a:cubicBezTo>
                <a:close/>
                <a:moveTo>
                  <a:pt x="6993" y="49358"/>
                </a:moveTo>
                <a:cubicBezTo>
                  <a:pt x="7134" y="49358"/>
                  <a:pt x="7397" y="49472"/>
                  <a:pt x="7459" y="49549"/>
                </a:cubicBezTo>
                <a:lnTo>
                  <a:pt x="7432" y="49549"/>
                </a:lnTo>
                <a:cubicBezTo>
                  <a:pt x="7404" y="49606"/>
                  <a:pt x="7353" y="49632"/>
                  <a:pt x="7272" y="49632"/>
                </a:cubicBezTo>
                <a:cubicBezTo>
                  <a:pt x="7201" y="49632"/>
                  <a:pt x="7107" y="49612"/>
                  <a:pt x="6985" y="49576"/>
                </a:cubicBezTo>
                <a:cubicBezTo>
                  <a:pt x="6856" y="49413"/>
                  <a:pt x="6895" y="49358"/>
                  <a:pt x="6993" y="49358"/>
                </a:cubicBezTo>
                <a:close/>
                <a:moveTo>
                  <a:pt x="33767" y="48864"/>
                </a:moveTo>
                <a:cubicBezTo>
                  <a:pt x="33836" y="48864"/>
                  <a:pt x="33931" y="48891"/>
                  <a:pt x="34048" y="48944"/>
                </a:cubicBezTo>
                <a:cubicBezTo>
                  <a:pt x="34208" y="49219"/>
                  <a:pt x="34626" y="49632"/>
                  <a:pt x="34440" y="49632"/>
                </a:cubicBezTo>
                <a:cubicBezTo>
                  <a:pt x="34411" y="49632"/>
                  <a:pt x="34370" y="49623"/>
                  <a:pt x="34311" y="49602"/>
                </a:cubicBezTo>
                <a:cubicBezTo>
                  <a:pt x="34110" y="49301"/>
                  <a:pt x="33958" y="49048"/>
                  <a:pt x="33693" y="49048"/>
                </a:cubicBezTo>
                <a:cubicBezTo>
                  <a:pt x="33680" y="49048"/>
                  <a:pt x="33667" y="49048"/>
                  <a:pt x="33654" y="49050"/>
                </a:cubicBezTo>
                <a:cubicBezTo>
                  <a:pt x="33622" y="48924"/>
                  <a:pt x="33666" y="48864"/>
                  <a:pt x="33767" y="48864"/>
                </a:cubicBezTo>
                <a:close/>
                <a:moveTo>
                  <a:pt x="58551" y="48920"/>
                </a:moveTo>
                <a:cubicBezTo>
                  <a:pt x="58640" y="48920"/>
                  <a:pt x="58769" y="48977"/>
                  <a:pt x="58954" y="49129"/>
                </a:cubicBezTo>
                <a:cubicBezTo>
                  <a:pt x="58934" y="49126"/>
                  <a:pt x="58916" y="49124"/>
                  <a:pt x="58901" y="49124"/>
                </a:cubicBezTo>
                <a:cubicBezTo>
                  <a:pt x="58627" y="49124"/>
                  <a:pt x="59223" y="49562"/>
                  <a:pt x="59322" y="49786"/>
                </a:cubicBezTo>
                <a:cubicBezTo>
                  <a:pt x="59033" y="49602"/>
                  <a:pt x="58744" y="49365"/>
                  <a:pt x="58507" y="49102"/>
                </a:cubicBezTo>
                <a:lnTo>
                  <a:pt x="58507" y="49102"/>
                </a:lnTo>
                <a:cubicBezTo>
                  <a:pt x="58675" y="49354"/>
                  <a:pt x="58725" y="49542"/>
                  <a:pt x="58637" y="49542"/>
                </a:cubicBezTo>
                <a:cubicBezTo>
                  <a:pt x="58586" y="49542"/>
                  <a:pt x="58492" y="49482"/>
                  <a:pt x="58349" y="49339"/>
                </a:cubicBezTo>
                <a:cubicBezTo>
                  <a:pt x="58349" y="49178"/>
                  <a:pt x="58361" y="48920"/>
                  <a:pt x="58551" y="48920"/>
                </a:cubicBezTo>
                <a:close/>
                <a:moveTo>
                  <a:pt x="8696" y="48910"/>
                </a:moveTo>
                <a:cubicBezTo>
                  <a:pt x="8770" y="48910"/>
                  <a:pt x="8866" y="48945"/>
                  <a:pt x="8984" y="49023"/>
                </a:cubicBezTo>
                <a:cubicBezTo>
                  <a:pt x="8974" y="49021"/>
                  <a:pt x="8967" y="49020"/>
                  <a:pt x="8961" y="49020"/>
                </a:cubicBezTo>
                <a:cubicBezTo>
                  <a:pt x="8887" y="49020"/>
                  <a:pt x="9093" y="49165"/>
                  <a:pt x="9142" y="49286"/>
                </a:cubicBezTo>
                <a:cubicBezTo>
                  <a:pt x="9129" y="49290"/>
                  <a:pt x="9115" y="49292"/>
                  <a:pt x="9100" y="49292"/>
                </a:cubicBezTo>
                <a:cubicBezTo>
                  <a:pt x="8983" y="49292"/>
                  <a:pt x="8807" y="49193"/>
                  <a:pt x="8720" y="49193"/>
                </a:cubicBezTo>
                <a:cubicBezTo>
                  <a:pt x="8657" y="49193"/>
                  <a:pt x="8639" y="49244"/>
                  <a:pt x="8721" y="49418"/>
                </a:cubicBezTo>
                <a:cubicBezTo>
                  <a:pt x="8958" y="49628"/>
                  <a:pt x="9063" y="49418"/>
                  <a:pt x="9326" y="49760"/>
                </a:cubicBezTo>
                <a:cubicBezTo>
                  <a:pt x="9291" y="49795"/>
                  <a:pt x="9244" y="49812"/>
                  <a:pt x="9185" y="49812"/>
                </a:cubicBezTo>
                <a:cubicBezTo>
                  <a:pt x="9066" y="49812"/>
                  <a:pt x="8896" y="49742"/>
                  <a:pt x="8669" y="49602"/>
                </a:cubicBezTo>
                <a:cubicBezTo>
                  <a:pt x="8451" y="49226"/>
                  <a:pt x="8471" y="48910"/>
                  <a:pt x="8696" y="48910"/>
                </a:cubicBezTo>
                <a:close/>
                <a:moveTo>
                  <a:pt x="6144" y="49207"/>
                </a:moveTo>
                <a:cubicBezTo>
                  <a:pt x="6459" y="49260"/>
                  <a:pt x="6617" y="49470"/>
                  <a:pt x="6906" y="49549"/>
                </a:cubicBezTo>
                <a:lnTo>
                  <a:pt x="6880" y="49549"/>
                </a:lnTo>
                <a:cubicBezTo>
                  <a:pt x="6985" y="49760"/>
                  <a:pt x="6880" y="49786"/>
                  <a:pt x="6828" y="49865"/>
                </a:cubicBezTo>
                <a:cubicBezTo>
                  <a:pt x="6617" y="49628"/>
                  <a:pt x="6328" y="49470"/>
                  <a:pt x="6144" y="49207"/>
                </a:cubicBezTo>
                <a:close/>
                <a:moveTo>
                  <a:pt x="16597" y="49513"/>
                </a:moveTo>
                <a:cubicBezTo>
                  <a:pt x="16710" y="49513"/>
                  <a:pt x="16965" y="49646"/>
                  <a:pt x="17111" y="49760"/>
                </a:cubicBezTo>
                <a:cubicBezTo>
                  <a:pt x="17173" y="49901"/>
                  <a:pt x="17172" y="49951"/>
                  <a:pt x="17132" y="49951"/>
                </a:cubicBezTo>
                <a:cubicBezTo>
                  <a:pt x="17053" y="49951"/>
                  <a:pt x="16820" y="49759"/>
                  <a:pt x="16611" y="49707"/>
                </a:cubicBezTo>
                <a:cubicBezTo>
                  <a:pt x="16510" y="49565"/>
                  <a:pt x="16526" y="49513"/>
                  <a:pt x="16597" y="49513"/>
                </a:cubicBezTo>
                <a:close/>
                <a:moveTo>
                  <a:pt x="58134" y="49503"/>
                </a:moveTo>
                <a:cubicBezTo>
                  <a:pt x="58186" y="49503"/>
                  <a:pt x="58265" y="49551"/>
                  <a:pt x="58376" y="49681"/>
                </a:cubicBezTo>
                <a:cubicBezTo>
                  <a:pt x="58345" y="49667"/>
                  <a:pt x="58321" y="49661"/>
                  <a:pt x="58303" y="49661"/>
                </a:cubicBezTo>
                <a:cubicBezTo>
                  <a:pt x="58180" y="49661"/>
                  <a:pt x="58321" y="49938"/>
                  <a:pt x="58481" y="50075"/>
                </a:cubicBezTo>
                <a:cubicBezTo>
                  <a:pt x="58323" y="50023"/>
                  <a:pt x="58191" y="49918"/>
                  <a:pt x="58086" y="49786"/>
                </a:cubicBezTo>
                <a:cubicBezTo>
                  <a:pt x="58035" y="49667"/>
                  <a:pt x="58039" y="49503"/>
                  <a:pt x="58134" y="49503"/>
                </a:cubicBezTo>
                <a:close/>
                <a:moveTo>
                  <a:pt x="5990" y="49259"/>
                </a:moveTo>
                <a:cubicBezTo>
                  <a:pt x="6038" y="49259"/>
                  <a:pt x="6119" y="49290"/>
                  <a:pt x="6249" y="49365"/>
                </a:cubicBezTo>
                <a:cubicBezTo>
                  <a:pt x="6196" y="49602"/>
                  <a:pt x="6538" y="49839"/>
                  <a:pt x="6775" y="50181"/>
                </a:cubicBezTo>
                <a:cubicBezTo>
                  <a:pt x="6591" y="50066"/>
                  <a:pt x="6508" y="50041"/>
                  <a:pt x="6444" y="50041"/>
                </a:cubicBezTo>
                <a:cubicBezTo>
                  <a:pt x="6396" y="50041"/>
                  <a:pt x="6358" y="50055"/>
                  <a:pt x="6298" y="50055"/>
                </a:cubicBezTo>
                <a:cubicBezTo>
                  <a:pt x="6254" y="50055"/>
                  <a:pt x="6198" y="50048"/>
                  <a:pt x="6117" y="50023"/>
                </a:cubicBezTo>
                <a:cubicBezTo>
                  <a:pt x="6203" y="49831"/>
                  <a:pt x="5787" y="49259"/>
                  <a:pt x="5990" y="49259"/>
                </a:cubicBezTo>
                <a:close/>
                <a:moveTo>
                  <a:pt x="7308" y="49865"/>
                </a:moveTo>
                <a:cubicBezTo>
                  <a:pt x="7371" y="49865"/>
                  <a:pt x="7459" y="49886"/>
                  <a:pt x="7590" y="49944"/>
                </a:cubicBezTo>
                <a:lnTo>
                  <a:pt x="7564" y="49944"/>
                </a:lnTo>
                <a:cubicBezTo>
                  <a:pt x="7643" y="50102"/>
                  <a:pt x="7801" y="50207"/>
                  <a:pt x="7958" y="50233"/>
                </a:cubicBezTo>
                <a:cubicBezTo>
                  <a:pt x="8064" y="50470"/>
                  <a:pt x="8037" y="50601"/>
                  <a:pt x="7853" y="50601"/>
                </a:cubicBezTo>
                <a:cubicBezTo>
                  <a:pt x="7748" y="50444"/>
                  <a:pt x="7906" y="50259"/>
                  <a:pt x="7564" y="50075"/>
                </a:cubicBezTo>
                <a:cubicBezTo>
                  <a:pt x="7514" y="50046"/>
                  <a:pt x="7476" y="50035"/>
                  <a:pt x="7447" y="50035"/>
                </a:cubicBezTo>
                <a:cubicBezTo>
                  <a:pt x="7346" y="50035"/>
                  <a:pt x="7346" y="50173"/>
                  <a:pt x="7270" y="50173"/>
                </a:cubicBezTo>
                <a:cubicBezTo>
                  <a:pt x="7230" y="50173"/>
                  <a:pt x="7170" y="50136"/>
                  <a:pt x="7064" y="50023"/>
                </a:cubicBezTo>
                <a:cubicBezTo>
                  <a:pt x="7155" y="49969"/>
                  <a:pt x="7170" y="49865"/>
                  <a:pt x="7308" y="49865"/>
                </a:cubicBezTo>
                <a:close/>
                <a:moveTo>
                  <a:pt x="17372" y="50211"/>
                </a:moveTo>
                <a:cubicBezTo>
                  <a:pt x="17395" y="50211"/>
                  <a:pt x="17444" y="50232"/>
                  <a:pt x="17532" y="50286"/>
                </a:cubicBezTo>
                <a:cubicBezTo>
                  <a:pt x="17611" y="50417"/>
                  <a:pt x="17689" y="50575"/>
                  <a:pt x="17768" y="50707"/>
                </a:cubicBezTo>
                <a:cubicBezTo>
                  <a:pt x="17637" y="50654"/>
                  <a:pt x="17479" y="50628"/>
                  <a:pt x="17426" y="50496"/>
                </a:cubicBezTo>
                <a:lnTo>
                  <a:pt x="17426" y="50496"/>
                </a:lnTo>
                <a:cubicBezTo>
                  <a:pt x="17458" y="50513"/>
                  <a:pt x="17479" y="50521"/>
                  <a:pt x="17490" y="50521"/>
                </a:cubicBezTo>
                <a:cubicBezTo>
                  <a:pt x="17565" y="50521"/>
                  <a:pt x="17282" y="50211"/>
                  <a:pt x="17372" y="50211"/>
                </a:cubicBezTo>
                <a:close/>
                <a:moveTo>
                  <a:pt x="32594" y="50189"/>
                </a:moveTo>
                <a:cubicBezTo>
                  <a:pt x="32616" y="50189"/>
                  <a:pt x="32645" y="50195"/>
                  <a:pt x="32680" y="50207"/>
                </a:cubicBezTo>
                <a:cubicBezTo>
                  <a:pt x="32996" y="50496"/>
                  <a:pt x="32786" y="50522"/>
                  <a:pt x="33049" y="50891"/>
                </a:cubicBezTo>
                <a:lnTo>
                  <a:pt x="33049" y="50917"/>
                </a:lnTo>
                <a:lnTo>
                  <a:pt x="32759" y="50785"/>
                </a:lnTo>
                <a:cubicBezTo>
                  <a:pt x="32619" y="50529"/>
                  <a:pt x="32417" y="50189"/>
                  <a:pt x="32594" y="50189"/>
                </a:cubicBezTo>
                <a:close/>
                <a:moveTo>
                  <a:pt x="15912" y="50025"/>
                </a:moveTo>
                <a:cubicBezTo>
                  <a:pt x="16046" y="50025"/>
                  <a:pt x="16258" y="50117"/>
                  <a:pt x="16480" y="50181"/>
                </a:cubicBezTo>
                <a:cubicBezTo>
                  <a:pt x="16559" y="50312"/>
                  <a:pt x="16716" y="50417"/>
                  <a:pt x="16769" y="50575"/>
                </a:cubicBezTo>
                <a:cubicBezTo>
                  <a:pt x="16480" y="50522"/>
                  <a:pt x="16374" y="50312"/>
                  <a:pt x="16190" y="50207"/>
                </a:cubicBezTo>
                <a:lnTo>
                  <a:pt x="16190" y="50207"/>
                </a:lnTo>
                <a:cubicBezTo>
                  <a:pt x="16269" y="50522"/>
                  <a:pt x="16453" y="50812"/>
                  <a:pt x="16690" y="51022"/>
                </a:cubicBezTo>
                <a:cubicBezTo>
                  <a:pt x="16676" y="51040"/>
                  <a:pt x="16659" y="51048"/>
                  <a:pt x="16638" y="51048"/>
                </a:cubicBezTo>
                <a:cubicBezTo>
                  <a:pt x="16537" y="51048"/>
                  <a:pt x="16360" y="50868"/>
                  <a:pt x="16164" y="50759"/>
                </a:cubicBezTo>
                <a:cubicBezTo>
                  <a:pt x="15954" y="50444"/>
                  <a:pt x="16111" y="50470"/>
                  <a:pt x="16085" y="50312"/>
                </a:cubicBezTo>
                <a:cubicBezTo>
                  <a:pt x="16050" y="50298"/>
                  <a:pt x="16022" y="50295"/>
                  <a:pt x="15997" y="50295"/>
                </a:cubicBezTo>
                <a:cubicBezTo>
                  <a:pt x="15982" y="50295"/>
                  <a:pt x="15968" y="50296"/>
                  <a:pt x="15953" y="50296"/>
                </a:cubicBezTo>
                <a:cubicBezTo>
                  <a:pt x="15906" y="50296"/>
                  <a:pt x="15858" y="50284"/>
                  <a:pt x="15770" y="50181"/>
                </a:cubicBezTo>
                <a:cubicBezTo>
                  <a:pt x="15770" y="50065"/>
                  <a:pt x="15824" y="50025"/>
                  <a:pt x="15912" y="50025"/>
                </a:cubicBezTo>
                <a:close/>
                <a:moveTo>
                  <a:pt x="32404" y="50504"/>
                </a:moveTo>
                <a:cubicBezTo>
                  <a:pt x="32421" y="50504"/>
                  <a:pt x="32443" y="50510"/>
                  <a:pt x="32470" y="50522"/>
                </a:cubicBezTo>
                <a:cubicBezTo>
                  <a:pt x="32759" y="50838"/>
                  <a:pt x="32365" y="50707"/>
                  <a:pt x="32838" y="51075"/>
                </a:cubicBezTo>
                <a:cubicBezTo>
                  <a:pt x="32528" y="51027"/>
                  <a:pt x="32240" y="50504"/>
                  <a:pt x="32404" y="50504"/>
                </a:cubicBezTo>
                <a:close/>
                <a:moveTo>
                  <a:pt x="17182" y="50542"/>
                </a:moveTo>
                <a:cubicBezTo>
                  <a:pt x="17247" y="50542"/>
                  <a:pt x="17313" y="50545"/>
                  <a:pt x="17374" y="50549"/>
                </a:cubicBezTo>
                <a:cubicBezTo>
                  <a:pt x="17479" y="50970"/>
                  <a:pt x="17269" y="51075"/>
                  <a:pt x="16979" y="51154"/>
                </a:cubicBezTo>
                <a:cubicBezTo>
                  <a:pt x="16417" y="50636"/>
                  <a:pt x="16797" y="50542"/>
                  <a:pt x="17182" y="50542"/>
                </a:cubicBezTo>
                <a:close/>
                <a:moveTo>
                  <a:pt x="6835" y="50646"/>
                </a:moveTo>
                <a:cubicBezTo>
                  <a:pt x="6864" y="50646"/>
                  <a:pt x="6904" y="50657"/>
                  <a:pt x="6959" y="50680"/>
                </a:cubicBezTo>
                <a:cubicBezTo>
                  <a:pt x="7117" y="50996"/>
                  <a:pt x="7248" y="51259"/>
                  <a:pt x="7038" y="51259"/>
                </a:cubicBezTo>
                <a:cubicBezTo>
                  <a:pt x="6904" y="50990"/>
                  <a:pt x="6674" y="50646"/>
                  <a:pt x="6835" y="50646"/>
                </a:cubicBezTo>
                <a:close/>
                <a:moveTo>
                  <a:pt x="16251" y="50938"/>
                </a:moveTo>
                <a:cubicBezTo>
                  <a:pt x="16299" y="50938"/>
                  <a:pt x="16367" y="50956"/>
                  <a:pt x="16453" y="50996"/>
                </a:cubicBezTo>
                <a:cubicBezTo>
                  <a:pt x="16664" y="51338"/>
                  <a:pt x="16401" y="51206"/>
                  <a:pt x="16401" y="51311"/>
                </a:cubicBezTo>
                <a:lnTo>
                  <a:pt x="16374" y="51311"/>
                </a:lnTo>
                <a:cubicBezTo>
                  <a:pt x="16139" y="51095"/>
                  <a:pt x="16108" y="50938"/>
                  <a:pt x="16251" y="50938"/>
                </a:cubicBezTo>
                <a:close/>
                <a:moveTo>
                  <a:pt x="18481" y="50889"/>
                </a:moveTo>
                <a:cubicBezTo>
                  <a:pt x="18684" y="50889"/>
                  <a:pt x="19130" y="51166"/>
                  <a:pt x="19373" y="51443"/>
                </a:cubicBezTo>
                <a:cubicBezTo>
                  <a:pt x="19031" y="51259"/>
                  <a:pt x="18873" y="51127"/>
                  <a:pt x="18452" y="51127"/>
                </a:cubicBezTo>
                <a:lnTo>
                  <a:pt x="18426" y="51154"/>
                </a:lnTo>
                <a:cubicBezTo>
                  <a:pt x="18336" y="50964"/>
                  <a:pt x="18375" y="50889"/>
                  <a:pt x="18481" y="50889"/>
                </a:cubicBezTo>
                <a:close/>
                <a:moveTo>
                  <a:pt x="15796" y="51075"/>
                </a:moveTo>
                <a:cubicBezTo>
                  <a:pt x="15751" y="51165"/>
                  <a:pt x="16016" y="51527"/>
                  <a:pt x="15891" y="51527"/>
                </a:cubicBezTo>
                <a:cubicBezTo>
                  <a:pt x="15871" y="51527"/>
                  <a:pt x="15840" y="51518"/>
                  <a:pt x="15796" y="51496"/>
                </a:cubicBezTo>
                <a:cubicBezTo>
                  <a:pt x="15638" y="51233"/>
                  <a:pt x="15638" y="51075"/>
                  <a:pt x="15796" y="51075"/>
                </a:cubicBezTo>
                <a:close/>
                <a:moveTo>
                  <a:pt x="15198" y="51422"/>
                </a:moveTo>
                <a:cubicBezTo>
                  <a:pt x="15269" y="51422"/>
                  <a:pt x="15386" y="51471"/>
                  <a:pt x="15559" y="51548"/>
                </a:cubicBezTo>
                <a:cubicBezTo>
                  <a:pt x="15672" y="51681"/>
                  <a:pt x="15653" y="51735"/>
                  <a:pt x="15580" y="51735"/>
                </a:cubicBezTo>
                <a:cubicBezTo>
                  <a:pt x="15466" y="51735"/>
                  <a:pt x="15219" y="51603"/>
                  <a:pt x="15138" y="51443"/>
                </a:cubicBezTo>
                <a:cubicBezTo>
                  <a:pt x="15152" y="51429"/>
                  <a:pt x="15172" y="51422"/>
                  <a:pt x="15198" y="51422"/>
                </a:cubicBezTo>
                <a:close/>
                <a:moveTo>
                  <a:pt x="3945" y="51729"/>
                </a:moveTo>
                <a:cubicBezTo>
                  <a:pt x="4098" y="51729"/>
                  <a:pt x="4360" y="51816"/>
                  <a:pt x="4513" y="51969"/>
                </a:cubicBezTo>
                <a:lnTo>
                  <a:pt x="4487" y="51969"/>
                </a:lnTo>
                <a:cubicBezTo>
                  <a:pt x="4460" y="51960"/>
                  <a:pt x="4432" y="51957"/>
                  <a:pt x="4402" y="51957"/>
                </a:cubicBezTo>
                <a:cubicBezTo>
                  <a:pt x="4341" y="51957"/>
                  <a:pt x="4272" y="51969"/>
                  <a:pt x="4197" y="51969"/>
                </a:cubicBezTo>
                <a:cubicBezTo>
                  <a:pt x="4086" y="51969"/>
                  <a:pt x="3961" y="51943"/>
                  <a:pt x="3829" y="51811"/>
                </a:cubicBezTo>
                <a:cubicBezTo>
                  <a:pt x="3811" y="51755"/>
                  <a:pt x="3861" y="51729"/>
                  <a:pt x="3945" y="51729"/>
                </a:cubicBezTo>
                <a:close/>
                <a:moveTo>
                  <a:pt x="17507" y="51390"/>
                </a:moveTo>
                <a:cubicBezTo>
                  <a:pt x="17567" y="51390"/>
                  <a:pt x="17654" y="51417"/>
                  <a:pt x="17768" y="51469"/>
                </a:cubicBezTo>
                <a:cubicBezTo>
                  <a:pt x="18031" y="51864"/>
                  <a:pt x="17558" y="51548"/>
                  <a:pt x="17952" y="51943"/>
                </a:cubicBezTo>
                <a:cubicBezTo>
                  <a:pt x="17795" y="51890"/>
                  <a:pt x="17637" y="51811"/>
                  <a:pt x="17505" y="51706"/>
                </a:cubicBezTo>
                <a:lnTo>
                  <a:pt x="17505" y="51706"/>
                </a:lnTo>
                <a:cubicBezTo>
                  <a:pt x="17697" y="51957"/>
                  <a:pt x="17649" y="52075"/>
                  <a:pt x="17505" y="52075"/>
                </a:cubicBezTo>
                <a:cubicBezTo>
                  <a:pt x="17392" y="52075"/>
                  <a:pt x="17220" y="52002"/>
                  <a:pt x="17058" y="51864"/>
                </a:cubicBezTo>
                <a:lnTo>
                  <a:pt x="17058" y="51864"/>
                </a:lnTo>
                <a:cubicBezTo>
                  <a:pt x="17113" y="51888"/>
                  <a:pt x="17153" y="51898"/>
                  <a:pt x="17181" y="51898"/>
                </a:cubicBezTo>
                <a:cubicBezTo>
                  <a:pt x="17325" y="51898"/>
                  <a:pt x="17164" y="51629"/>
                  <a:pt x="17302" y="51629"/>
                </a:cubicBezTo>
                <a:cubicBezTo>
                  <a:pt x="17341" y="51629"/>
                  <a:pt x="17404" y="51650"/>
                  <a:pt x="17505" y="51706"/>
                </a:cubicBezTo>
                <a:cubicBezTo>
                  <a:pt x="17383" y="51496"/>
                  <a:pt x="17388" y="51390"/>
                  <a:pt x="17507" y="51390"/>
                </a:cubicBezTo>
                <a:close/>
                <a:moveTo>
                  <a:pt x="31882" y="50571"/>
                </a:moveTo>
                <a:cubicBezTo>
                  <a:pt x="31911" y="50571"/>
                  <a:pt x="31940" y="50572"/>
                  <a:pt x="31970" y="50575"/>
                </a:cubicBezTo>
                <a:cubicBezTo>
                  <a:pt x="32125" y="50778"/>
                  <a:pt x="32106" y="50825"/>
                  <a:pt x="32032" y="50825"/>
                </a:cubicBezTo>
                <a:cubicBezTo>
                  <a:pt x="31970" y="50825"/>
                  <a:pt x="31868" y="50791"/>
                  <a:pt x="31802" y="50791"/>
                </a:cubicBezTo>
                <a:cubicBezTo>
                  <a:pt x="31734" y="50791"/>
                  <a:pt x="31702" y="50826"/>
                  <a:pt x="31786" y="50970"/>
                </a:cubicBezTo>
                <a:cubicBezTo>
                  <a:pt x="32023" y="51048"/>
                  <a:pt x="32023" y="50917"/>
                  <a:pt x="32233" y="51206"/>
                </a:cubicBezTo>
                <a:cubicBezTo>
                  <a:pt x="32219" y="51221"/>
                  <a:pt x="32201" y="51227"/>
                  <a:pt x="32180" y="51227"/>
                </a:cubicBezTo>
                <a:cubicBezTo>
                  <a:pt x="32053" y="51227"/>
                  <a:pt x="31821" y="50985"/>
                  <a:pt x="31550" y="50917"/>
                </a:cubicBezTo>
                <a:lnTo>
                  <a:pt x="31550" y="50917"/>
                </a:lnTo>
                <a:cubicBezTo>
                  <a:pt x="31786" y="51338"/>
                  <a:pt x="31129" y="50943"/>
                  <a:pt x="31418" y="51390"/>
                </a:cubicBezTo>
                <a:cubicBezTo>
                  <a:pt x="31491" y="51390"/>
                  <a:pt x="31524" y="51350"/>
                  <a:pt x="31601" y="51350"/>
                </a:cubicBezTo>
                <a:cubicBezTo>
                  <a:pt x="31663" y="51350"/>
                  <a:pt x="31754" y="51376"/>
                  <a:pt x="31918" y="51469"/>
                </a:cubicBezTo>
                <a:cubicBezTo>
                  <a:pt x="32049" y="51706"/>
                  <a:pt x="31839" y="51601"/>
                  <a:pt x="32049" y="51864"/>
                </a:cubicBezTo>
                <a:cubicBezTo>
                  <a:pt x="31877" y="51864"/>
                  <a:pt x="31618" y="51513"/>
                  <a:pt x="31543" y="51513"/>
                </a:cubicBezTo>
                <a:cubicBezTo>
                  <a:pt x="31526" y="51513"/>
                  <a:pt x="31518" y="51531"/>
                  <a:pt x="31523" y="51574"/>
                </a:cubicBezTo>
                <a:cubicBezTo>
                  <a:pt x="31602" y="51785"/>
                  <a:pt x="31918" y="51811"/>
                  <a:pt x="31997" y="52048"/>
                </a:cubicBezTo>
                <a:cubicBezTo>
                  <a:pt x="31997" y="52087"/>
                  <a:pt x="31964" y="52107"/>
                  <a:pt x="31908" y="52107"/>
                </a:cubicBezTo>
                <a:cubicBezTo>
                  <a:pt x="31852" y="52107"/>
                  <a:pt x="31773" y="52087"/>
                  <a:pt x="31681" y="52048"/>
                </a:cubicBezTo>
                <a:cubicBezTo>
                  <a:pt x="31471" y="51837"/>
                  <a:pt x="31365" y="51574"/>
                  <a:pt x="31129" y="51390"/>
                </a:cubicBezTo>
                <a:cubicBezTo>
                  <a:pt x="31129" y="51424"/>
                  <a:pt x="31104" y="51436"/>
                  <a:pt x="31066" y="51436"/>
                </a:cubicBezTo>
                <a:cubicBezTo>
                  <a:pt x="30985" y="51436"/>
                  <a:pt x="30841" y="51382"/>
                  <a:pt x="30734" y="51364"/>
                </a:cubicBezTo>
                <a:cubicBezTo>
                  <a:pt x="30866" y="51154"/>
                  <a:pt x="31024" y="50970"/>
                  <a:pt x="31208" y="50812"/>
                </a:cubicBezTo>
                <a:cubicBezTo>
                  <a:pt x="31396" y="50670"/>
                  <a:pt x="31627" y="50571"/>
                  <a:pt x="31882" y="50571"/>
                </a:cubicBezTo>
                <a:close/>
                <a:moveTo>
                  <a:pt x="13351" y="51859"/>
                </a:moveTo>
                <a:cubicBezTo>
                  <a:pt x="13436" y="51859"/>
                  <a:pt x="13554" y="51912"/>
                  <a:pt x="13639" y="52022"/>
                </a:cubicBezTo>
                <a:cubicBezTo>
                  <a:pt x="13613" y="52012"/>
                  <a:pt x="13593" y="52008"/>
                  <a:pt x="13578" y="52008"/>
                </a:cubicBezTo>
                <a:cubicBezTo>
                  <a:pt x="13499" y="52008"/>
                  <a:pt x="13549" y="52122"/>
                  <a:pt x="13454" y="52122"/>
                </a:cubicBezTo>
                <a:cubicBezTo>
                  <a:pt x="13421" y="52122"/>
                  <a:pt x="13373" y="52109"/>
                  <a:pt x="13297" y="52074"/>
                </a:cubicBezTo>
                <a:cubicBezTo>
                  <a:pt x="13198" y="51932"/>
                  <a:pt x="13252" y="51859"/>
                  <a:pt x="13351" y="51859"/>
                </a:cubicBezTo>
                <a:close/>
                <a:moveTo>
                  <a:pt x="3482" y="51922"/>
                </a:moveTo>
                <a:cubicBezTo>
                  <a:pt x="3550" y="51922"/>
                  <a:pt x="3636" y="51956"/>
                  <a:pt x="3750" y="52048"/>
                </a:cubicBezTo>
                <a:cubicBezTo>
                  <a:pt x="3673" y="52126"/>
                  <a:pt x="3609" y="52218"/>
                  <a:pt x="3421" y="52218"/>
                </a:cubicBezTo>
                <a:cubicBezTo>
                  <a:pt x="3355" y="52218"/>
                  <a:pt x="3274" y="52207"/>
                  <a:pt x="3172" y="52179"/>
                </a:cubicBezTo>
                <a:cubicBezTo>
                  <a:pt x="3265" y="52123"/>
                  <a:pt x="3319" y="51922"/>
                  <a:pt x="3482" y="51922"/>
                </a:cubicBezTo>
                <a:close/>
                <a:moveTo>
                  <a:pt x="2725" y="52232"/>
                </a:moveTo>
                <a:lnTo>
                  <a:pt x="2725" y="52232"/>
                </a:lnTo>
                <a:cubicBezTo>
                  <a:pt x="2719" y="52235"/>
                  <a:pt x="2714" y="52238"/>
                  <a:pt x="2710" y="52241"/>
                </a:cubicBezTo>
                <a:lnTo>
                  <a:pt x="2710" y="52241"/>
                </a:lnTo>
                <a:cubicBezTo>
                  <a:pt x="2716" y="52238"/>
                  <a:pt x="2721" y="52236"/>
                  <a:pt x="2725" y="52232"/>
                </a:cubicBezTo>
                <a:close/>
                <a:moveTo>
                  <a:pt x="12850" y="51837"/>
                </a:moveTo>
                <a:cubicBezTo>
                  <a:pt x="13106" y="51837"/>
                  <a:pt x="13536" y="52286"/>
                  <a:pt x="13366" y="52286"/>
                </a:cubicBezTo>
                <a:cubicBezTo>
                  <a:pt x="13361" y="52286"/>
                  <a:pt x="13356" y="52285"/>
                  <a:pt x="13350" y="52285"/>
                </a:cubicBezTo>
                <a:cubicBezTo>
                  <a:pt x="13245" y="52074"/>
                  <a:pt x="12929" y="52074"/>
                  <a:pt x="12850" y="51837"/>
                </a:cubicBezTo>
                <a:close/>
                <a:moveTo>
                  <a:pt x="4329" y="52258"/>
                </a:moveTo>
                <a:cubicBezTo>
                  <a:pt x="4456" y="52334"/>
                  <a:pt x="4558" y="52460"/>
                  <a:pt x="4636" y="52587"/>
                </a:cubicBezTo>
                <a:lnTo>
                  <a:pt x="4636" y="52587"/>
                </a:lnTo>
                <a:cubicBezTo>
                  <a:pt x="4598" y="52573"/>
                  <a:pt x="4570" y="52569"/>
                  <a:pt x="4548" y="52569"/>
                </a:cubicBezTo>
                <a:cubicBezTo>
                  <a:pt x="4512" y="52569"/>
                  <a:pt x="4488" y="52579"/>
                  <a:pt x="4452" y="52579"/>
                </a:cubicBezTo>
                <a:cubicBezTo>
                  <a:pt x="4423" y="52579"/>
                  <a:pt x="4386" y="52572"/>
                  <a:pt x="4329" y="52548"/>
                </a:cubicBezTo>
                <a:cubicBezTo>
                  <a:pt x="4303" y="52442"/>
                  <a:pt x="4355" y="52390"/>
                  <a:pt x="4329" y="52258"/>
                </a:cubicBezTo>
                <a:close/>
                <a:moveTo>
                  <a:pt x="30445" y="52232"/>
                </a:moveTo>
                <a:lnTo>
                  <a:pt x="30445" y="52232"/>
                </a:lnTo>
                <a:cubicBezTo>
                  <a:pt x="30726" y="52302"/>
                  <a:pt x="31007" y="52726"/>
                  <a:pt x="30861" y="52726"/>
                </a:cubicBezTo>
                <a:cubicBezTo>
                  <a:pt x="30843" y="52726"/>
                  <a:pt x="30819" y="52720"/>
                  <a:pt x="30787" y="52705"/>
                </a:cubicBezTo>
                <a:cubicBezTo>
                  <a:pt x="30708" y="52521"/>
                  <a:pt x="30498" y="52442"/>
                  <a:pt x="30445" y="52232"/>
                </a:cubicBezTo>
                <a:close/>
                <a:moveTo>
                  <a:pt x="12377" y="52653"/>
                </a:moveTo>
                <a:lnTo>
                  <a:pt x="12377" y="52653"/>
                </a:lnTo>
                <a:cubicBezTo>
                  <a:pt x="12477" y="52874"/>
                  <a:pt x="12516" y="53049"/>
                  <a:pt x="12365" y="53049"/>
                </a:cubicBezTo>
                <a:cubicBezTo>
                  <a:pt x="12318" y="53049"/>
                  <a:pt x="12253" y="53032"/>
                  <a:pt x="12166" y="52995"/>
                </a:cubicBezTo>
                <a:cubicBezTo>
                  <a:pt x="12035" y="52732"/>
                  <a:pt x="12245" y="52732"/>
                  <a:pt x="12377" y="52653"/>
                </a:cubicBezTo>
                <a:close/>
                <a:moveTo>
                  <a:pt x="15244" y="52495"/>
                </a:moveTo>
                <a:lnTo>
                  <a:pt x="15244" y="52495"/>
                </a:lnTo>
                <a:cubicBezTo>
                  <a:pt x="15401" y="52585"/>
                  <a:pt x="15491" y="52612"/>
                  <a:pt x="15553" y="52612"/>
                </a:cubicBezTo>
                <a:cubicBezTo>
                  <a:pt x="15636" y="52612"/>
                  <a:pt x="15668" y="52563"/>
                  <a:pt x="15743" y="52548"/>
                </a:cubicBezTo>
                <a:cubicBezTo>
                  <a:pt x="15770" y="52784"/>
                  <a:pt x="15822" y="52758"/>
                  <a:pt x="16006" y="53074"/>
                </a:cubicBezTo>
                <a:cubicBezTo>
                  <a:pt x="15856" y="52973"/>
                  <a:pt x="15741" y="52909"/>
                  <a:pt x="15688" y="52909"/>
                </a:cubicBezTo>
                <a:cubicBezTo>
                  <a:pt x="15630" y="52909"/>
                  <a:pt x="15646" y="52986"/>
                  <a:pt x="15770" y="53179"/>
                </a:cubicBezTo>
                <a:cubicBezTo>
                  <a:pt x="15585" y="53126"/>
                  <a:pt x="15454" y="53047"/>
                  <a:pt x="15322" y="52942"/>
                </a:cubicBezTo>
                <a:cubicBezTo>
                  <a:pt x="15112" y="52653"/>
                  <a:pt x="15270" y="52653"/>
                  <a:pt x="15244" y="52495"/>
                </a:cubicBezTo>
                <a:close/>
                <a:moveTo>
                  <a:pt x="910" y="53021"/>
                </a:moveTo>
                <a:cubicBezTo>
                  <a:pt x="1120" y="53100"/>
                  <a:pt x="1304" y="53258"/>
                  <a:pt x="1462" y="53415"/>
                </a:cubicBezTo>
                <a:cubicBezTo>
                  <a:pt x="1278" y="53468"/>
                  <a:pt x="1515" y="53626"/>
                  <a:pt x="1199" y="53678"/>
                </a:cubicBezTo>
                <a:cubicBezTo>
                  <a:pt x="1026" y="53456"/>
                  <a:pt x="900" y="53280"/>
                  <a:pt x="929" y="53172"/>
                </a:cubicBezTo>
                <a:lnTo>
                  <a:pt x="929" y="53172"/>
                </a:lnTo>
                <a:cubicBezTo>
                  <a:pt x="1009" y="53256"/>
                  <a:pt x="1063" y="53288"/>
                  <a:pt x="1091" y="53288"/>
                </a:cubicBezTo>
                <a:cubicBezTo>
                  <a:pt x="1160" y="53288"/>
                  <a:pt x="1091" y="53111"/>
                  <a:pt x="910" y="53021"/>
                </a:cubicBezTo>
                <a:close/>
                <a:moveTo>
                  <a:pt x="14770" y="52784"/>
                </a:moveTo>
                <a:lnTo>
                  <a:pt x="14770" y="52784"/>
                </a:lnTo>
                <a:cubicBezTo>
                  <a:pt x="15217" y="53337"/>
                  <a:pt x="14849" y="53284"/>
                  <a:pt x="14691" y="53521"/>
                </a:cubicBezTo>
                <a:cubicBezTo>
                  <a:pt x="14750" y="53598"/>
                  <a:pt x="14866" y="53691"/>
                  <a:pt x="14815" y="53691"/>
                </a:cubicBezTo>
                <a:cubicBezTo>
                  <a:pt x="14798" y="53691"/>
                  <a:pt x="14760" y="53679"/>
                  <a:pt x="14691" y="53652"/>
                </a:cubicBezTo>
                <a:cubicBezTo>
                  <a:pt x="14560" y="53521"/>
                  <a:pt x="14428" y="53363"/>
                  <a:pt x="14376" y="53179"/>
                </a:cubicBezTo>
                <a:lnTo>
                  <a:pt x="14376" y="53179"/>
                </a:lnTo>
                <a:cubicBezTo>
                  <a:pt x="14418" y="53189"/>
                  <a:pt x="14453" y="53194"/>
                  <a:pt x="14482" y="53194"/>
                </a:cubicBezTo>
                <a:cubicBezTo>
                  <a:pt x="14749" y="53194"/>
                  <a:pt x="14557" y="52808"/>
                  <a:pt x="14770" y="52784"/>
                </a:cubicBezTo>
                <a:close/>
                <a:moveTo>
                  <a:pt x="10799" y="53363"/>
                </a:moveTo>
                <a:lnTo>
                  <a:pt x="10799" y="53363"/>
                </a:lnTo>
                <a:cubicBezTo>
                  <a:pt x="10966" y="53452"/>
                  <a:pt x="11060" y="53474"/>
                  <a:pt x="11128" y="53474"/>
                </a:cubicBezTo>
                <a:cubicBezTo>
                  <a:pt x="11197" y="53474"/>
                  <a:pt x="11240" y="53452"/>
                  <a:pt x="11305" y="53452"/>
                </a:cubicBezTo>
                <a:cubicBezTo>
                  <a:pt x="11349" y="53452"/>
                  <a:pt x="11404" y="53461"/>
                  <a:pt x="11483" y="53494"/>
                </a:cubicBezTo>
                <a:cubicBezTo>
                  <a:pt x="11667" y="53810"/>
                  <a:pt x="11167" y="53547"/>
                  <a:pt x="11588" y="54073"/>
                </a:cubicBezTo>
                <a:cubicBezTo>
                  <a:pt x="11516" y="54037"/>
                  <a:pt x="11474" y="54027"/>
                  <a:pt x="11444" y="54027"/>
                </a:cubicBezTo>
                <a:cubicBezTo>
                  <a:pt x="11401" y="54027"/>
                  <a:pt x="11383" y="54048"/>
                  <a:pt x="11342" y="54048"/>
                </a:cubicBezTo>
                <a:cubicBezTo>
                  <a:pt x="11305" y="54048"/>
                  <a:pt x="11249" y="54031"/>
                  <a:pt x="11141" y="53968"/>
                </a:cubicBezTo>
                <a:lnTo>
                  <a:pt x="11114" y="53968"/>
                </a:lnTo>
                <a:cubicBezTo>
                  <a:pt x="11062" y="53757"/>
                  <a:pt x="10930" y="53547"/>
                  <a:pt x="10799" y="53363"/>
                </a:cubicBezTo>
                <a:close/>
                <a:moveTo>
                  <a:pt x="10534" y="53895"/>
                </a:moveTo>
                <a:cubicBezTo>
                  <a:pt x="10577" y="53895"/>
                  <a:pt x="10637" y="53908"/>
                  <a:pt x="10720" y="53941"/>
                </a:cubicBezTo>
                <a:cubicBezTo>
                  <a:pt x="10926" y="54130"/>
                  <a:pt x="10773" y="54353"/>
                  <a:pt x="10533" y="54353"/>
                </a:cubicBezTo>
                <a:cubicBezTo>
                  <a:pt x="10405" y="54353"/>
                  <a:pt x="10252" y="54290"/>
                  <a:pt x="10115" y="54126"/>
                </a:cubicBezTo>
                <a:lnTo>
                  <a:pt x="10115" y="54126"/>
                </a:lnTo>
                <a:cubicBezTo>
                  <a:pt x="10185" y="54151"/>
                  <a:pt x="10238" y="54162"/>
                  <a:pt x="10277" y="54162"/>
                </a:cubicBezTo>
                <a:cubicBezTo>
                  <a:pt x="10471" y="54162"/>
                  <a:pt x="10342" y="53895"/>
                  <a:pt x="10534" y="53895"/>
                </a:cubicBezTo>
                <a:close/>
                <a:moveTo>
                  <a:pt x="15656" y="54239"/>
                </a:moveTo>
                <a:cubicBezTo>
                  <a:pt x="15712" y="54239"/>
                  <a:pt x="15809" y="54277"/>
                  <a:pt x="15927" y="54336"/>
                </a:cubicBezTo>
                <a:cubicBezTo>
                  <a:pt x="16001" y="54468"/>
                  <a:pt x="15992" y="54518"/>
                  <a:pt x="15924" y="54518"/>
                </a:cubicBezTo>
                <a:cubicBezTo>
                  <a:pt x="15870" y="54518"/>
                  <a:pt x="15780" y="54487"/>
                  <a:pt x="15664" y="54441"/>
                </a:cubicBezTo>
                <a:cubicBezTo>
                  <a:pt x="15577" y="54296"/>
                  <a:pt x="15586" y="54239"/>
                  <a:pt x="15656" y="54239"/>
                </a:cubicBezTo>
                <a:close/>
                <a:moveTo>
                  <a:pt x="52327" y="55441"/>
                </a:moveTo>
                <a:lnTo>
                  <a:pt x="52327" y="55441"/>
                </a:lnTo>
                <a:cubicBezTo>
                  <a:pt x="52327" y="55455"/>
                  <a:pt x="52336" y="55472"/>
                  <a:pt x="52352" y="55491"/>
                </a:cubicBezTo>
                <a:lnTo>
                  <a:pt x="52352" y="55491"/>
                </a:lnTo>
                <a:cubicBezTo>
                  <a:pt x="52344" y="55475"/>
                  <a:pt x="52336" y="55458"/>
                  <a:pt x="52327" y="55441"/>
                </a:cubicBezTo>
                <a:close/>
                <a:moveTo>
                  <a:pt x="23783" y="54917"/>
                </a:moveTo>
                <a:cubicBezTo>
                  <a:pt x="23829" y="54917"/>
                  <a:pt x="23897" y="54939"/>
                  <a:pt x="24001" y="54993"/>
                </a:cubicBezTo>
                <a:cubicBezTo>
                  <a:pt x="24186" y="55309"/>
                  <a:pt x="23975" y="55283"/>
                  <a:pt x="24080" y="55546"/>
                </a:cubicBezTo>
                <a:cubicBezTo>
                  <a:pt x="23870" y="55493"/>
                  <a:pt x="23712" y="55388"/>
                  <a:pt x="23607" y="55230"/>
                </a:cubicBezTo>
                <a:cubicBezTo>
                  <a:pt x="23773" y="55230"/>
                  <a:pt x="23610" y="54917"/>
                  <a:pt x="23783" y="54917"/>
                </a:cubicBezTo>
                <a:close/>
                <a:moveTo>
                  <a:pt x="4092" y="55651"/>
                </a:moveTo>
                <a:lnTo>
                  <a:pt x="4092" y="55651"/>
                </a:lnTo>
                <a:cubicBezTo>
                  <a:pt x="4197" y="55835"/>
                  <a:pt x="4460" y="55835"/>
                  <a:pt x="4539" y="56019"/>
                </a:cubicBezTo>
                <a:cubicBezTo>
                  <a:pt x="4535" y="56053"/>
                  <a:pt x="4515" y="56067"/>
                  <a:pt x="4485" y="56067"/>
                </a:cubicBezTo>
                <a:cubicBezTo>
                  <a:pt x="4326" y="56067"/>
                  <a:pt x="3893" y="55673"/>
                  <a:pt x="4092" y="55651"/>
                </a:cubicBezTo>
                <a:close/>
                <a:moveTo>
                  <a:pt x="21819" y="55677"/>
                </a:moveTo>
                <a:cubicBezTo>
                  <a:pt x="21976" y="56072"/>
                  <a:pt x="21819" y="56151"/>
                  <a:pt x="21661" y="56230"/>
                </a:cubicBezTo>
                <a:cubicBezTo>
                  <a:pt x="21450" y="55809"/>
                  <a:pt x="21661" y="55756"/>
                  <a:pt x="21819" y="55677"/>
                </a:cubicBezTo>
                <a:close/>
                <a:moveTo>
                  <a:pt x="52501" y="55948"/>
                </a:moveTo>
                <a:cubicBezTo>
                  <a:pt x="52543" y="55948"/>
                  <a:pt x="52605" y="55982"/>
                  <a:pt x="52695" y="56072"/>
                </a:cubicBezTo>
                <a:cubicBezTo>
                  <a:pt x="52690" y="56071"/>
                  <a:pt x="52685" y="56071"/>
                  <a:pt x="52681" y="56071"/>
                </a:cubicBezTo>
                <a:cubicBezTo>
                  <a:pt x="52559" y="56071"/>
                  <a:pt x="52715" y="56349"/>
                  <a:pt x="52593" y="56349"/>
                </a:cubicBezTo>
                <a:cubicBezTo>
                  <a:pt x="52562" y="56349"/>
                  <a:pt x="52511" y="56330"/>
                  <a:pt x="52432" y="56282"/>
                </a:cubicBezTo>
                <a:cubicBezTo>
                  <a:pt x="52413" y="56169"/>
                  <a:pt x="52394" y="55948"/>
                  <a:pt x="52501" y="55948"/>
                </a:cubicBezTo>
                <a:close/>
                <a:moveTo>
                  <a:pt x="60559" y="53"/>
                </a:moveTo>
                <a:cubicBezTo>
                  <a:pt x="60480" y="158"/>
                  <a:pt x="60322" y="0"/>
                  <a:pt x="60532" y="395"/>
                </a:cubicBezTo>
                <a:cubicBezTo>
                  <a:pt x="60511" y="391"/>
                  <a:pt x="60491" y="390"/>
                  <a:pt x="60472" y="390"/>
                </a:cubicBezTo>
                <a:cubicBezTo>
                  <a:pt x="59864" y="390"/>
                  <a:pt x="60103" y="1960"/>
                  <a:pt x="59848" y="2393"/>
                </a:cubicBezTo>
                <a:cubicBezTo>
                  <a:pt x="59612" y="2262"/>
                  <a:pt x="59770" y="1867"/>
                  <a:pt x="59428" y="1762"/>
                </a:cubicBezTo>
                <a:lnTo>
                  <a:pt x="59428" y="1762"/>
                </a:lnTo>
                <a:cubicBezTo>
                  <a:pt x="59638" y="1999"/>
                  <a:pt x="59717" y="2341"/>
                  <a:pt x="59638" y="2656"/>
                </a:cubicBezTo>
                <a:cubicBezTo>
                  <a:pt x="59711" y="2656"/>
                  <a:pt x="59789" y="2673"/>
                  <a:pt x="59853" y="2673"/>
                </a:cubicBezTo>
                <a:cubicBezTo>
                  <a:pt x="59927" y="2673"/>
                  <a:pt x="59980" y="2650"/>
                  <a:pt x="59980" y="2551"/>
                </a:cubicBezTo>
                <a:cubicBezTo>
                  <a:pt x="60059" y="2630"/>
                  <a:pt x="60085" y="2709"/>
                  <a:pt x="60190" y="2762"/>
                </a:cubicBezTo>
                <a:cubicBezTo>
                  <a:pt x="60217" y="3156"/>
                  <a:pt x="59612" y="2735"/>
                  <a:pt x="59875" y="3393"/>
                </a:cubicBezTo>
                <a:cubicBezTo>
                  <a:pt x="59717" y="3314"/>
                  <a:pt x="59638" y="3156"/>
                  <a:pt x="59480" y="3077"/>
                </a:cubicBezTo>
                <a:lnTo>
                  <a:pt x="59480" y="3077"/>
                </a:lnTo>
                <a:cubicBezTo>
                  <a:pt x="59638" y="3524"/>
                  <a:pt x="59296" y="3367"/>
                  <a:pt x="59296" y="3630"/>
                </a:cubicBezTo>
                <a:cubicBezTo>
                  <a:pt x="59165" y="3551"/>
                  <a:pt x="59059" y="3419"/>
                  <a:pt x="58981" y="3288"/>
                </a:cubicBezTo>
                <a:cubicBezTo>
                  <a:pt x="58966" y="3280"/>
                  <a:pt x="58954" y="3277"/>
                  <a:pt x="58944" y="3277"/>
                </a:cubicBezTo>
                <a:cubicBezTo>
                  <a:pt x="58879" y="3277"/>
                  <a:pt x="58924" y="3432"/>
                  <a:pt x="58850" y="3432"/>
                </a:cubicBezTo>
                <a:cubicBezTo>
                  <a:pt x="58820" y="3432"/>
                  <a:pt x="58772" y="3408"/>
                  <a:pt x="58691" y="3340"/>
                </a:cubicBezTo>
                <a:lnTo>
                  <a:pt x="58691" y="3340"/>
                </a:lnTo>
                <a:cubicBezTo>
                  <a:pt x="58744" y="3472"/>
                  <a:pt x="58823" y="3577"/>
                  <a:pt x="58954" y="3630"/>
                </a:cubicBezTo>
                <a:cubicBezTo>
                  <a:pt x="58349" y="3971"/>
                  <a:pt x="58113" y="4366"/>
                  <a:pt x="57771" y="4945"/>
                </a:cubicBezTo>
                <a:cubicBezTo>
                  <a:pt x="57613" y="4813"/>
                  <a:pt x="57508" y="4629"/>
                  <a:pt x="57455" y="4445"/>
                </a:cubicBezTo>
                <a:cubicBezTo>
                  <a:pt x="57355" y="4470"/>
                  <a:pt x="57397" y="4684"/>
                  <a:pt x="57268" y="4684"/>
                </a:cubicBezTo>
                <a:cubicBezTo>
                  <a:pt x="57261" y="4684"/>
                  <a:pt x="57253" y="4683"/>
                  <a:pt x="57245" y="4682"/>
                </a:cubicBezTo>
                <a:lnTo>
                  <a:pt x="57245" y="4682"/>
                </a:lnTo>
                <a:cubicBezTo>
                  <a:pt x="57271" y="4971"/>
                  <a:pt x="57639" y="5050"/>
                  <a:pt x="57665" y="5339"/>
                </a:cubicBezTo>
                <a:cubicBezTo>
                  <a:pt x="57566" y="5282"/>
                  <a:pt x="57491" y="5256"/>
                  <a:pt x="57438" y="5256"/>
                </a:cubicBezTo>
                <a:cubicBezTo>
                  <a:pt x="57293" y="5256"/>
                  <a:pt x="57299" y="5446"/>
                  <a:pt x="57376" y="5734"/>
                </a:cubicBezTo>
                <a:cubicBezTo>
                  <a:pt x="57166" y="5655"/>
                  <a:pt x="57113" y="5444"/>
                  <a:pt x="56876" y="5365"/>
                </a:cubicBezTo>
                <a:lnTo>
                  <a:pt x="56876" y="5365"/>
                </a:lnTo>
                <a:cubicBezTo>
                  <a:pt x="56982" y="5576"/>
                  <a:pt x="57192" y="5707"/>
                  <a:pt x="57271" y="5918"/>
                </a:cubicBezTo>
                <a:cubicBezTo>
                  <a:pt x="57148" y="5840"/>
                  <a:pt x="57081" y="5809"/>
                  <a:pt x="57047" y="5809"/>
                </a:cubicBezTo>
                <a:cubicBezTo>
                  <a:pt x="56943" y="5809"/>
                  <a:pt x="57153" y="6107"/>
                  <a:pt x="57034" y="6286"/>
                </a:cubicBezTo>
                <a:cubicBezTo>
                  <a:pt x="56850" y="6207"/>
                  <a:pt x="56798" y="5997"/>
                  <a:pt x="56561" y="5918"/>
                </a:cubicBezTo>
                <a:lnTo>
                  <a:pt x="56561" y="5918"/>
                </a:lnTo>
                <a:cubicBezTo>
                  <a:pt x="56640" y="6075"/>
                  <a:pt x="56745" y="6181"/>
                  <a:pt x="56903" y="6286"/>
                </a:cubicBezTo>
                <a:cubicBezTo>
                  <a:pt x="56903" y="6401"/>
                  <a:pt x="56813" y="6453"/>
                  <a:pt x="56679" y="6453"/>
                </a:cubicBezTo>
                <a:cubicBezTo>
                  <a:pt x="56414" y="6453"/>
                  <a:pt x="55972" y="6249"/>
                  <a:pt x="55693" y="5918"/>
                </a:cubicBezTo>
                <a:lnTo>
                  <a:pt x="55693" y="5918"/>
                </a:lnTo>
                <a:cubicBezTo>
                  <a:pt x="55667" y="6391"/>
                  <a:pt x="56272" y="6207"/>
                  <a:pt x="56482" y="6759"/>
                </a:cubicBezTo>
                <a:cubicBezTo>
                  <a:pt x="56467" y="6770"/>
                  <a:pt x="56452" y="6775"/>
                  <a:pt x="56436" y="6775"/>
                </a:cubicBezTo>
                <a:cubicBezTo>
                  <a:pt x="56338" y="6775"/>
                  <a:pt x="56209" y="6590"/>
                  <a:pt x="55982" y="6523"/>
                </a:cubicBezTo>
                <a:lnTo>
                  <a:pt x="55982" y="6523"/>
                </a:lnTo>
                <a:cubicBezTo>
                  <a:pt x="56087" y="6917"/>
                  <a:pt x="55693" y="6759"/>
                  <a:pt x="56087" y="7364"/>
                </a:cubicBezTo>
                <a:cubicBezTo>
                  <a:pt x="56036" y="7415"/>
                  <a:pt x="55985" y="7473"/>
                  <a:pt x="55898" y="7473"/>
                </a:cubicBezTo>
                <a:cubicBezTo>
                  <a:pt x="55805" y="7473"/>
                  <a:pt x="55672" y="7409"/>
                  <a:pt x="55456" y="7206"/>
                </a:cubicBezTo>
                <a:lnTo>
                  <a:pt x="55456" y="7206"/>
                </a:lnTo>
                <a:lnTo>
                  <a:pt x="55614" y="7680"/>
                </a:lnTo>
                <a:cubicBezTo>
                  <a:pt x="55705" y="7744"/>
                  <a:pt x="55750" y="7768"/>
                  <a:pt x="55768" y="7768"/>
                </a:cubicBezTo>
                <a:cubicBezTo>
                  <a:pt x="55820" y="7768"/>
                  <a:pt x="55640" y="7565"/>
                  <a:pt x="55683" y="7565"/>
                </a:cubicBezTo>
                <a:cubicBezTo>
                  <a:pt x="55698" y="7565"/>
                  <a:pt x="55739" y="7589"/>
                  <a:pt x="55824" y="7653"/>
                </a:cubicBezTo>
                <a:cubicBezTo>
                  <a:pt x="56219" y="8258"/>
                  <a:pt x="55483" y="8179"/>
                  <a:pt x="55561" y="8732"/>
                </a:cubicBezTo>
                <a:cubicBezTo>
                  <a:pt x="55351" y="8416"/>
                  <a:pt x="55114" y="8179"/>
                  <a:pt x="55141" y="7969"/>
                </a:cubicBezTo>
                <a:cubicBezTo>
                  <a:pt x="55080" y="7939"/>
                  <a:pt x="55037" y="7925"/>
                  <a:pt x="55008" y="7925"/>
                </a:cubicBezTo>
                <a:cubicBezTo>
                  <a:pt x="54783" y="7925"/>
                  <a:pt x="55386" y="8733"/>
                  <a:pt x="55246" y="8942"/>
                </a:cubicBezTo>
                <a:cubicBezTo>
                  <a:pt x="55112" y="8841"/>
                  <a:pt x="55025" y="8801"/>
                  <a:pt x="54972" y="8801"/>
                </a:cubicBezTo>
                <a:cubicBezTo>
                  <a:pt x="54815" y="8801"/>
                  <a:pt x="54937" y="9147"/>
                  <a:pt x="54957" y="9363"/>
                </a:cubicBezTo>
                <a:cubicBezTo>
                  <a:pt x="54806" y="9268"/>
                  <a:pt x="54701" y="9230"/>
                  <a:pt x="54626" y="9230"/>
                </a:cubicBezTo>
                <a:cubicBezTo>
                  <a:pt x="54452" y="9230"/>
                  <a:pt x="54441" y="9434"/>
                  <a:pt x="54404" y="9600"/>
                </a:cubicBezTo>
                <a:cubicBezTo>
                  <a:pt x="54089" y="9310"/>
                  <a:pt x="54457" y="9389"/>
                  <a:pt x="54299" y="9100"/>
                </a:cubicBezTo>
                <a:cubicBezTo>
                  <a:pt x="54062" y="8916"/>
                  <a:pt x="54010" y="8600"/>
                  <a:pt x="53773" y="8416"/>
                </a:cubicBezTo>
                <a:lnTo>
                  <a:pt x="53773" y="8416"/>
                </a:lnTo>
                <a:cubicBezTo>
                  <a:pt x="53983" y="8968"/>
                  <a:pt x="53826" y="9205"/>
                  <a:pt x="54115" y="9810"/>
                </a:cubicBezTo>
                <a:cubicBezTo>
                  <a:pt x="54067" y="9782"/>
                  <a:pt x="54035" y="9773"/>
                  <a:pt x="54010" y="9773"/>
                </a:cubicBezTo>
                <a:cubicBezTo>
                  <a:pt x="53953" y="9773"/>
                  <a:pt x="53931" y="9821"/>
                  <a:pt x="53836" y="9821"/>
                </a:cubicBezTo>
                <a:cubicBezTo>
                  <a:pt x="53811" y="9821"/>
                  <a:pt x="53782" y="9818"/>
                  <a:pt x="53747" y="9810"/>
                </a:cubicBezTo>
                <a:cubicBezTo>
                  <a:pt x="53326" y="9416"/>
                  <a:pt x="54010" y="9468"/>
                  <a:pt x="53379" y="9153"/>
                </a:cubicBezTo>
                <a:cubicBezTo>
                  <a:pt x="53194" y="8784"/>
                  <a:pt x="53615" y="9100"/>
                  <a:pt x="53457" y="8758"/>
                </a:cubicBezTo>
                <a:cubicBezTo>
                  <a:pt x="53391" y="8709"/>
                  <a:pt x="53344" y="8690"/>
                  <a:pt x="53310" y="8690"/>
                </a:cubicBezTo>
                <a:cubicBezTo>
                  <a:pt x="53191" y="8690"/>
                  <a:pt x="53225" y="8917"/>
                  <a:pt x="53135" y="8917"/>
                </a:cubicBezTo>
                <a:cubicBezTo>
                  <a:pt x="53097" y="8917"/>
                  <a:pt x="53036" y="8876"/>
                  <a:pt x="52931" y="8758"/>
                </a:cubicBezTo>
                <a:lnTo>
                  <a:pt x="52931" y="8758"/>
                </a:lnTo>
                <a:cubicBezTo>
                  <a:pt x="53063" y="9074"/>
                  <a:pt x="52879" y="9047"/>
                  <a:pt x="52931" y="9416"/>
                </a:cubicBezTo>
                <a:cubicBezTo>
                  <a:pt x="52776" y="9228"/>
                  <a:pt x="52702" y="9169"/>
                  <a:pt x="52660" y="9169"/>
                </a:cubicBezTo>
                <a:cubicBezTo>
                  <a:pt x="52590" y="9169"/>
                  <a:pt x="52605" y="9328"/>
                  <a:pt x="52484" y="9328"/>
                </a:cubicBezTo>
                <a:cubicBezTo>
                  <a:pt x="52443" y="9328"/>
                  <a:pt x="52384" y="9309"/>
                  <a:pt x="52300" y="9258"/>
                </a:cubicBezTo>
                <a:lnTo>
                  <a:pt x="52300" y="9258"/>
                </a:lnTo>
                <a:cubicBezTo>
                  <a:pt x="52484" y="9836"/>
                  <a:pt x="52221" y="9836"/>
                  <a:pt x="52248" y="10205"/>
                </a:cubicBezTo>
                <a:cubicBezTo>
                  <a:pt x="52408" y="10380"/>
                  <a:pt x="52597" y="10498"/>
                  <a:pt x="52697" y="10498"/>
                </a:cubicBezTo>
                <a:cubicBezTo>
                  <a:pt x="52761" y="10498"/>
                  <a:pt x="52789" y="10449"/>
                  <a:pt x="52747" y="10336"/>
                </a:cubicBezTo>
                <a:lnTo>
                  <a:pt x="52747" y="10336"/>
                </a:lnTo>
                <a:cubicBezTo>
                  <a:pt x="53168" y="10862"/>
                  <a:pt x="52668" y="10757"/>
                  <a:pt x="52537" y="10809"/>
                </a:cubicBezTo>
                <a:cubicBezTo>
                  <a:pt x="52379" y="10652"/>
                  <a:pt x="52274" y="10468"/>
                  <a:pt x="52221" y="10257"/>
                </a:cubicBezTo>
                <a:cubicBezTo>
                  <a:pt x="51985" y="10020"/>
                  <a:pt x="51879" y="10073"/>
                  <a:pt x="51590" y="9731"/>
                </a:cubicBezTo>
                <a:lnTo>
                  <a:pt x="51590" y="9731"/>
                </a:lnTo>
                <a:cubicBezTo>
                  <a:pt x="52142" y="10389"/>
                  <a:pt x="51590" y="10047"/>
                  <a:pt x="51827" y="10599"/>
                </a:cubicBezTo>
                <a:cubicBezTo>
                  <a:pt x="51669" y="10494"/>
                  <a:pt x="51643" y="10625"/>
                  <a:pt x="51564" y="10441"/>
                </a:cubicBezTo>
                <a:cubicBezTo>
                  <a:pt x="51533" y="10428"/>
                  <a:pt x="51512" y="10423"/>
                  <a:pt x="51498" y="10423"/>
                </a:cubicBezTo>
                <a:cubicBezTo>
                  <a:pt x="51399" y="10423"/>
                  <a:pt x="51686" y="10715"/>
                  <a:pt x="51622" y="10715"/>
                </a:cubicBezTo>
                <a:cubicBezTo>
                  <a:pt x="51604" y="10715"/>
                  <a:pt x="51555" y="10690"/>
                  <a:pt x="51459" y="10625"/>
                </a:cubicBezTo>
                <a:lnTo>
                  <a:pt x="51459" y="10625"/>
                </a:lnTo>
                <a:cubicBezTo>
                  <a:pt x="51722" y="10809"/>
                  <a:pt x="51932" y="11072"/>
                  <a:pt x="52090" y="11362"/>
                </a:cubicBezTo>
                <a:cubicBezTo>
                  <a:pt x="52073" y="11375"/>
                  <a:pt x="52057" y="11382"/>
                  <a:pt x="52041" y="11382"/>
                </a:cubicBezTo>
                <a:cubicBezTo>
                  <a:pt x="51934" y="11382"/>
                  <a:pt x="51842" y="11108"/>
                  <a:pt x="51590" y="10994"/>
                </a:cubicBezTo>
                <a:lnTo>
                  <a:pt x="51590" y="10994"/>
                </a:lnTo>
                <a:cubicBezTo>
                  <a:pt x="51695" y="11204"/>
                  <a:pt x="51827" y="11388"/>
                  <a:pt x="52011" y="11520"/>
                </a:cubicBezTo>
                <a:cubicBezTo>
                  <a:pt x="51985" y="11598"/>
                  <a:pt x="51827" y="11493"/>
                  <a:pt x="51932" y="11704"/>
                </a:cubicBezTo>
                <a:cubicBezTo>
                  <a:pt x="51485" y="11493"/>
                  <a:pt x="51459" y="10994"/>
                  <a:pt x="51090" y="10757"/>
                </a:cubicBezTo>
                <a:lnTo>
                  <a:pt x="51090" y="10757"/>
                </a:lnTo>
                <a:cubicBezTo>
                  <a:pt x="51196" y="10994"/>
                  <a:pt x="51353" y="11204"/>
                  <a:pt x="51538" y="11388"/>
                </a:cubicBezTo>
                <a:cubicBezTo>
                  <a:pt x="51584" y="11505"/>
                  <a:pt x="51562" y="11536"/>
                  <a:pt x="51514" y="11536"/>
                </a:cubicBezTo>
                <a:cubicBezTo>
                  <a:pt x="51459" y="11536"/>
                  <a:pt x="51371" y="11494"/>
                  <a:pt x="51319" y="11494"/>
                </a:cubicBezTo>
                <a:cubicBezTo>
                  <a:pt x="51264" y="11494"/>
                  <a:pt x="51249" y="11541"/>
                  <a:pt x="51353" y="11730"/>
                </a:cubicBezTo>
                <a:cubicBezTo>
                  <a:pt x="51090" y="11651"/>
                  <a:pt x="50985" y="11441"/>
                  <a:pt x="50775" y="11335"/>
                </a:cubicBezTo>
                <a:lnTo>
                  <a:pt x="50775" y="11335"/>
                </a:lnTo>
                <a:cubicBezTo>
                  <a:pt x="50906" y="11704"/>
                  <a:pt x="50617" y="11625"/>
                  <a:pt x="50459" y="11651"/>
                </a:cubicBezTo>
                <a:cubicBezTo>
                  <a:pt x="50801" y="12203"/>
                  <a:pt x="50486" y="12230"/>
                  <a:pt x="50328" y="12309"/>
                </a:cubicBezTo>
                <a:cubicBezTo>
                  <a:pt x="50117" y="12230"/>
                  <a:pt x="50223" y="11914"/>
                  <a:pt x="49933" y="11861"/>
                </a:cubicBezTo>
                <a:lnTo>
                  <a:pt x="49933" y="11861"/>
                </a:lnTo>
                <a:cubicBezTo>
                  <a:pt x="50196" y="12414"/>
                  <a:pt x="49881" y="12309"/>
                  <a:pt x="49723" y="12493"/>
                </a:cubicBezTo>
                <a:cubicBezTo>
                  <a:pt x="49749" y="12729"/>
                  <a:pt x="50065" y="12782"/>
                  <a:pt x="50144" y="13019"/>
                </a:cubicBezTo>
                <a:cubicBezTo>
                  <a:pt x="50129" y="13048"/>
                  <a:pt x="50110" y="13061"/>
                  <a:pt x="50087" y="13061"/>
                </a:cubicBezTo>
                <a:cubicBezTo>
                  <a:pt x="49950" y="13061"/>
                  <a:pt x="49686" y="12590"/>
                  <a:pt x="49460" y="12545"/>
                </a:cubicBezTo>
                <a:lnTo>
                  <a:pt x="49460" y="12545"/>
                </a:lnTo>
                <a:cubicBezTo>
                  <a:pt x="49407" y="12624"/>
                  <a:pt x="49434" y="12729"/>
                  <a:pt x="49591" y="12913"/>
                </a:cubicBezTo>
                <a:cubicBezTo>
                  <a:pt x="49422" y="12815"/>
                  <a:pt x="49305" y="12776"/>
                  <a:pt x="49224" y="12776"/>
                </a:cubicBezTo>
                <a:cubicBezTo>
                  <a:pt x="48865" y="12776"/>
                  <a:pt x="49202" y="13551"/>
                  <a:pt x="48847" y="13551"/>
                </a:cubicBezTo>
                <a:cubicBezTo>
                  <a:pt x="48807" y="13551"/>
                  <a:pt x="48757" y="13541"/>
                  <a:pt x="48697" y="13518"/>
                </a:cubicBezTo>
                <a:lnTo>
                  <a:pt x="48697" y="13518"/>
                </a:lnTo>
                <a:cubicBezTo>
                  <a:pt x="49039" y="14071"/>
                  <a:pt x="48908" y="14044"/>
                  <a:pt x="48986" y="14491"/>
                </a:cubicBezTo>
                <a:cubicBezTo>
                  <a:pt x="48984" y="14496"/>
                  <a:pt x="48979" y="14498"/>
                  <a:pt x="48973" y="14498"/>
                </a:cubicBezTo>
                <a:cubicBezTo>
                  <a:pt x="48923" y="14498"/>
                  <a:pt x="48765" y="14375"/>
                  <a:pt x="48663" y="14375"/>
                </a:cubicBezTo>
                <a:cubicBezTo>
                  <a:pt x="48633" y="14375"/>
                  <a:pt x="48608" y="14386"/>
                  <a:pt x="48592" y="14413"/>
                </a:cubicBezTo>
                <a:cubicBezTo>
                  <a:pt x="48250" y="14071"/>
                  <a:pt x="48592" y="14071"/>
                  <a:pt x="48460" y="13808"/>
                </a:cubicBezTo>
                <a:cubicBezTo>
                  <a:pt x="48426" y="13801"/>
                  <a:pt x="48396" y="13797"/>
                  <a:pt x="48369" y="13797"/>
                </a:cubicBezTo>
                <a:cubicBezTo>
                  <a:pt x="48093" y="13797"/>
                  <a:pt x="48233" y="14153"/>
                  <a:pt x="48329" y="14465"/>
                </a:cubicBezTo>
                <a:cubicBezTo>
                  <a:pt x="48066" y="14439"/>
                  <a:pt x="47987" y="14228"/>
                  <a:pt x="47645" y="14018"/>
                </a:cubicBezTo>
                <a:cubicBezTo>
                  <a:pt x="47619" y="14202"/>
                  <a:pt x="47382" y="14044"/>
                  <a:pt x="47645" y="14465"/>
                </a:cubicBezTo>
                <a:lnTo>
                  <a:pt x="47277" y="14255"/>
                </a:lnTo>
                <a:lnTo>
                  <a:pt x="47277" y="14255"/>
                </a:lnTo>
                <a:cubicBezTo>
                  <a:pt x="47550" y="14491"/>
                  <a:pt x="47558" y="14752"/>
                  <a:pt x="47356" y="14752"/>
                </a:cubicBezTo>
                <a:cubicBezTo>
                  <a:pt x="47265" y="14752"/>
                  <a:pt x="47132" y="14700"/>
                  <a:pt x="46961" y="14570"/>
                </a:cubicBezTo>
                <a:lnTo>
                  <a:pt x="46961" y="14570"/>
                </a:lnTo>
                <a:cubicBezTo>
                  <a:pt x="47203" y="14968"/>
                  <a:pt x="47161" y="15036"/>
                  <a:pt x="47037" y="15036"/>
                </a:cubicBezTo>
                <a:cubicBezTo>
                  <a:pt x="46972" y="15036"/>
                  <a:pt x="46885" y="15017"/>
                  <a:pt x="46804" y="15017"/>
                </a:cubicBezTo>
                <a:cubicBezTo>
                  <a:pt x="46865" y="15178"/>
                  <a:pt x="46892" y="15205"/>
                  <a:pt x="46928" y="15205"/>
                </a:cubicBezTo>
                <a:cubicBezTo>
                  <a:pt x="46946" y="15205"/>
                  <a:pt x="46967" y="15198"/>
                  <a:pt x="46996" y="15198"/>
                </a:cubicBezTo>
                <a:cubicBezTo>
                  <a:pt x="47030" y="15198"/>
                  <a:pt x="47077" y="15208"/>
                  <a:pt x="47145" y="15254"/>
                </a:cubicBezTo>
                <a:cubicBezTo>
                  <a:pt x="47251" y="15517"/>
                  <a:pt x="47014" y="15359"/>
                  <a:pt x="47014" y="15491"/>
                </a:cubicBezTo>
                <a:cubicBezTo>
                  <a:pt x="46593" y="15228"/>
                  <a:pt x="46672" y="15149"/>
                  <a:pt x="46488" y="14912"/>
                </a:cubicBezTo>
                <a:cubicBezTo>
                  <a:pt x="46454" y="14938"/>
                  <a:pt x="46409" y="14955"/>
                  <a:pt x="46346" y="14955"/>
                </a:cubicBezTo>
                <a:cubicBezTo>
                  <a:pt x="46216" y="14955"/>
                  <a:pt x="46010" y="14880"/>
                  <a:pt x="45673" y="14649"/>
                </a:cubicBezTo>
                <a:cubicBezTo>
                  <a:pt x="45629" y="14562"/>
                  <a:pt x="45622" y="14511"/>
                  <a:pt x="45665" y="14511"/>
                </a:cubicBezTo>
                <a:cubicBezTo>
                  <a:pt x="45674" y="14511"/>
                  <a:pt x="45685" y="14513"/>
                  <a:pt x="45699" y="14518"/>
                </a:cubicBezTo>
                <a:cubicBezTo>
                  <a:pt x="45628" y="14447"/>
                  <a:pt x="45567" y="14420"/>
                  <a:pt x="45512" y="14420"/>
                </a:cubicBezTo>
                <a:cubicBezTo>
                  <a:pt x="45365" y="14420"/>
                  <a:pt x="45269" y="14618"/>
                  <a:pt x="45173" y="14676"/>
                </a:cubicBezTo>
                <a:cubicBezTo>
                  <a:pt x="45185" y="14675"/>
                  <a:pt x="45197" y="14675"/>
                  <a:pt x="45209" y="14675"/>
                </a:cubicBezTo>
                <a:cubicBezTo>
                  <a:pt x="45631" y="14675"/>
                  <a:pt x="45970" y="15078"/>
                  <a:pt x="46323" y="15078"/>
                </a:cubicBezTo>
                <a:cubicBezTo>
                  <a:pt x="46351" y="15078"/>
                  <a:pt x="46380" y="15076"/>
                  <a:pt x="46409" y="15070"/>
                </a:cubicBezTo>
                <a:lnTo>
                  <a:pt x="46409" y="15070"/>
                </a:lnTo>
                <a:cubicBezTo>
                  <a:pt x="46495" y="15312"/>
                  <a:pt x="46470" y="15392"/>
                  <a:pt x="46389" y="15392"/>
                </a:cubicBezTo>
                <a:cubicBezTo>
                  <a:pt x="46232" y="15392"/>
                  <a:pt x="45870" y="15096"/>
                  <a:pt x="45701" y="15096"/>
                </a:cubicBezTo>
                <a:cubicBezTo>
                  <a:pt x="45662" y="15096"/>
                  <a:pt x="45634" y="15111"/>
                  <a:pt x="45620" y="15149"/>
                </a:cubicBezTo>
                <a:cubicBezTo>
                  <a:pt x="45909" y="15465"/>
                  <a:pt x="46409" y="15622"/>
                  <a:pt x="46672" y="15938"/>
                </a:cubicBezTo>
                <a:cubicBezTo>
                  <a:pt x="46330" y="15728"/>
                  <a:pt x="46199" y="15938"/>
                  <a:pt x="45804" y="15622"/>
                </a:cubicBezTo>
                <a:lnTo>
                  <a:pt x="45804" y="15622"/>
                </a:lnTo>
                <a:cubicBezTo>
                  <a:pt x="46015" y="15991"/>
                  <a:pt x="46278" y="16280"/>
                  <a:pt x="46488" y="16648"/>
                </a:cubicBezTo>
                <a:cubicBezTo>
                  <a:pt x="46067" y="16122"/>
                  <a:pt x="45962" y="16254"/>
                  <a:pt x="45620" y="16096"/>
                </a:cubicBezTo>
                <a:cubicBezTo>
                  <a:pt x="45383" y="15938"/>
                  <a:pt x="45410" y="15622"/>
                  <a:pt x="45120" y="15517"/>
                </a:cubicBezTo>
                <a:lnTo>
                  <a:pt x="45120" y="15517"/>
                </a:lnTo>
                <a:cubicBezTo>
                  <a:pt x="45226" y="15754"/>
                  <a:pt x="45383" y="15964"/>
                  <a:pt x="45567" y="16148"/>
                </a:cubicBezTo>
                <a:cubicBezTo>
                  <a:pt x="45560" y="16156"/>
                  <a:pt x="45546" y="16159"/>
                  <a:pt x="45529" y="16159"/>
                </a:cubicBezTo>
                <a:cubicBezTo>
                  <a:pt x="45491" y="16159"/>
                  <a:pt x="45438" y="16145"/>
                  <a:pt x="45406" y="16145"/>
                </a:cubicBezTo>
                <a:cubicBezTo>
                  <a:pt x="45356" y="16145"/>
                  <a:pt x="45361" y="16179"/>
                  <a:pt x="45567" y="16359"/>
                </a:cubicBezTo>
                <a:cubicBezTo>
                  <a:pt x="45551" y="16367"/>
                  <a:pt x="45530" y="16371"/>
                  <a:pt x="45506" y="16371"/>
                </a:cubicBezTo>
                <a:cubicBezTo>
                  <a:pt x="45380" y="16371"/>
                  <a:pt x="45166" y="16267"/>
                  <a:pt x="44989" y="16201"/>
                </a:cubicBezTo>
                <a:cubicBezTo>
                  <a:pt x="44778" y="15964"/>
                  <a:pt x="45226" y="15964"/>
                  <a:pt x="44752" y="15543"/>
                </a:cubicBezTo>
                <a:lnTo>
                  <a:pt x="44752" y="15543"/>
                </a:lnTo>
                <a:cubicBezTo>
                  <a:pt x="44809" y="15810"/>
                  <a:pt x="44770" y="16475"/>
                  <a:pt x="44505" y="16475"/>
                </a:cubicBezTo>
                <a:cubicBezTo>
                  <a:pt x="44404" y="16475"/>
                  <a:pt x="44270" y="16377"/>
                  <a:pt x="44095" y="16122"/>
                </a:cubicBezTo>
                <a:lnTo>
                  <a:pt x="44095" y="16122"/>
                </a:lnTo>
                <a:cubicBezTo>
                  <a:pt x="43987" y="16144"/>
                  <a:pt x="44127" y="16431"/>
                  <a:pt x="44006" y="16431"/>
                </a:cubicBezTo>
                <a:cubicBezTo>
                  <a:pt x="43979" y="16431"/>
                  <a:pt x="43941" y="16418"/>
                  <a:pt x="43884" y="16385"/>
                </a:cubicBezTo>
                <a:lnTo>
                  <a:pt x="43884" y="16385"/>
                </a:lnTo>
                <a:cubicBezTo>
                  <a:pt x="44384" y="17148"/>
                  <a:pt x="43595" y="16858"/>
                  <a:pt x="44016" y="17700"/>
                </a:cubicBezTo>
                <a:cubicBezTo>
                  <a:pt x="43779" y="17476"/>
                  <a:pt x="43687" y="17476"/>
                  <a:pt x="43615" y="17476"/>
                </a:cubicBezTo>
                <a:cubicBezTo>
                  <a:pt x="43542" y="17476"/>
                  <a:pt x="43490" y="17476"/>
                  <a:pt x="43332" y="17253"/>
                </a:cubicBezTo>
                <a:cubicBezTo>
                  <a:pt x="43322" y="17250"/>
                  <a:pt x="43315" y="17249"/>
                  <a:pt x="43308" y="17249"/>
                </a:cubicBezTo>
                <a:cubicBezTo>
                  <a:pt x="43193" y="17249"/>
                  <a:pt x="43594" y="17686"/>
                  <a:pt x="43569" y="17910"/>
                </a:cubicBezTo>
                <a:cubicBezTo>
                  <a:pt x="43332" y="18016"/>
                  <a:pt x="42911" y="17989"/>
                  <a:pt x="43095" y="18594"/>
                </a:cubicBezTo>
                <a:cubicBezTo>
                  <a:pt x="42961" y="18451"/>
                  <a:pt x="42866" y="18394"/>
                  <a:pt x="42810" y="18394"/>
                </a:cubicBezTo>
                <a:cubicBezTo>
                  <a:pt x="42711" y="18394"/>
                  <a:pt x="42734" y="18568"/>
                  <a:pt x="42885" y="18752"/>
                </a:cubicBezTo>
                <a:cubicBezTo>
                  <a:pt x="42720" y="18635"/>
                  <a:pt x="42637" y="18605"/>
                  <a:pt x="42584" y="18605"/>
                </a:cubicBezTo>
                <a:cubicBezTo>
                  <a:pt x="42526" y="18605"/>
                  <a:pt x="42503" y="18641"/>
                  <a:pt x="42446" y="18641"/>
                </a:cubicBezTo>
                <a:cubicBezTo>
                  <a:pt x="42414" y="18641"/>
                  <a:pt x="42372" y="18630"/>
                  <a:pt x="42306" y="18594"/>
                </a:cubicBezTo>
                <a:lnTo>
                  <a:pt x="42306" y="18594"/>
                </a:lnTo>
                <a:cubicBezTo>
                  <a:pt x="42543" y="18805"/>
                  <a:pt x="42569" y="18752"/>
                  <a:pt x="42937" y="19068"/>
                </a:cubicBezTo>
                <a:cubicBezTo>
                  <a:pt x="42919" y="19099"/>
                  <a:pt x="42882" y="19112"/>
                  <a:pt x="42833" y="19112"/>
                </a:cubicBezTo>
                <a:cubicBezTo>
                  <a:pt x="42680" y="19112"/>
                  <a:pt x="42414" y="18977"/>
                  <a:pt x="42254" y="18857"/>
                </a:cubicBezTo>
                <a:lnTo>
                  <a:pt x="42254" y="18857"/>
                </a:lnTo>
                <a:cubicBezTo>
                  <a:pt x="42094" y="18877"/>
                  <a:pt x="42357" y="19138"/>
                  <a:pt x="42232" y="19138"/>
                </a:cubicBezTo>
                <a:cubicBezTo>
                  <a:pt x="42191" y="19138"/>
                  <a:pt x="42111" y="19112"/>
                  <a:pt x="41964" y="19041"/>
                </a:cubicBezTo>
                <a:lnTo>
                  <a:pt x="41964" y="19041"/>
                </a:lnTo>
                <a:cubicBezTo>
                  <a:pt x="42043" y="19173"/>
                  <a:pt x="42201" y="19252"/>
                  <a:pt x="42254" y="19436"/>
                </a:cubicBezTo>
                <a:cubicBezTo>
                  <a:pt x="42268" y="19336"/>
                  <a:pt x="42344" y="19290"/>
                  <a:pt x="42461" y="19290"/>
                </a:cubicBezTo>
                <a:cubicBezTo>
                  <a:pt x="42560" y="19290"/>
                  <a:pt x="42688" y="19323"/>
                  <a:pt x="42832" y="19383"/>
                </a:cubicBezTo>
                <a:cubicBezTo>
                  <a:pt x="42596" y="19488"/>
                  <a:pt x="42385" y="19646"/>
                  <a:pt x="42175" y="19830"/>
                </a:cubicBezTo>
                <a:cubicBezTo>
                  <a:pt x="42158" y="19819"/>
                  <a:pt x="42143" y="19806"/>
                  <a:pt x="42129" y="19793"/>
                </a:cubicBezTo>
                <a:lnTo>
                  <a:pt x="42129" y="19793"/>
                </a:lnTo>
                <a:cubicBezTo>
                  <a:pt x="42191" y="19927"/>
                  <a:pt x="42145" y="20010"/>
                  <a:pt x="42054" y="20010"/>
                </a:cubicBezTo>
                <a:cubicBezTo>
                  <a:pt x="41975" y="20010"/>
                  <a:pt x="41862" y="19948"/>
                  <a:pt x="41754" y="19804"/>
                </a:cubicBezTo>
                <a:cubicBezTo>
                  <a:pt x="41844" y="19804"/>
                  <a:pt x="41798" y="19656"/>
                  <a:pt x="41888" y="19656"/>
                </a:cubicBezTo>
                <a:cubicBezTo>
                  <a:pt x="41926" y="19656"/>
                  <a:pt x="41990" y="19683"/>
                  <a:pt x="42101" y="19762"/>
                </a:cubicBezTo>
                <a:lnTo>
                  <a:pt x="42101" y="19762"/>
                </a:lnTo>
                <a:cubicBezTo>
                  <a:pt x="42065" y="19722"/>
                  <a:pt x="42030" y="19679"/>
                  <a:pt x="41964" y="19646"/>
                </a:cubicBezTo>
                <a:cubicBezTo>
                  <a:pt x="41938" y="19436"/>
                  <a:pt x="42385" y="19594"/>
                  <a:pt x="41991" y="19147"/>
                </a:cubicBezTo>
                <a:cubicBezTo>
                  <a:pt x="41965" y="19139"/>
                  <a:pt x="41943" y="19135"/>
                  <a:pt x="41925" y="19135"/>
                </a:cubicBezTo>
                <a:cubicBezTo>
                  <a:pt x="41743" y="19135"/>
                  <a:pt x="41907" y="19498"/>
                  <a:pt x="41668" y="19498"/>
                </a:cubicBezTo>
                <a:cubicBezTo>
                  <a:pt x="41614" y="19498"/>
                  <a:pt x="41541" y="19480"/>
                  <a:pt x="41438" y="19436"/>
                </a:cubicBezTo>
                <a:lnTo>
                  <a:pt x="41438" y="19436"/>
                </a:lnTo>
                <a:cubicBezTo>
                  <a:pt x="41483" y="19547"/>
                  <a:pt x="41527" y="19658"/>
                  <a:pt x="41476" y="19658"/>
                </a:cubicBezTo>
                <a:cubicBezTo>
                  <a:pt x="41467" y="19658"/>
                  <a:pt x="41455" y="19654"/>
                  <a:pt x="41438" y="19646"/>
                </a:cubicBezTo>
                <a:lnTo>
                  <a:pt x="41438" y="19646"/>
                </a:lnTo>
                <a:cubicBezTo>
                  <a:pt x="41517" y="19778"/>
                  <a:pt x="41649" y="19909"/>
                  <a:pt x="41780" y="19988"/>
                </a:cubicBezTo>
                <a:cubicBezTo>
                  <a:pt x="41885" y="20304"/>
                  <a:pt x="41544" y="20146"/>
                  <a:pt x="41622" y="20462"/>
                </a:cubicBezTo>
                <a:cubicBezTo>
                  <a:pt x="41386" y="20383"/>
                  <a:pt x="41307" y="20199"/>
                  <a:pt x="41096" y="20120"/>
                </a:cubicBezTo>
                <a:lnTo>
                  <a:pt x="41096" y="20120"/>
                </a:lnTo>
                <a:cubicBezTo>
                  <a:pt x="41175" y="20383"/>
                  <a:pt x="41491" y="20435"/>
                  <a:pt x="41333" y="20540"/>
                </a:cubicBezTo>
                <a:cubicBezTo>
                  <a:pt x="41110" y="20451"/>
                  <a:pt x="41095" y="20228"/>
                  <a:pt x="40999" y="20228"/>
                </a:cubicBezTo>
                <a:cubicBezTo>
                  <a:pt x="40982" y="20228"/>
                  <a:pt x="40962" y="20235"/>
                  <a:pt x="40939" y="20251"/>
                </a:cubicBezTo>
                <a:cubicBezTo>
                  <a:pt x="40965" y="20435"/>
                  <a:pt x="41149" y="20488"/>
                  <a:pt x="41228" y="20619"/>
                </a:cubicBezTo>
                <a:cubicBezTo>
                  <a:pt x="41026" y="20536"/>
                  <a:pt x="40866" y="20502"/>
                  <a:pt x="40734" y="20502"/>
                </a:cubicBezTo>
                <a:cubicBezTo>
                  <a:pt x="40118" y="20502"/>
                  <a:pt x="40155" y="21260"/>
                  <a:pt x="39671" y="21260"/>
                </a:cubicBezTo>
                <a:cubicBezTo>
                  <a:pt x="39640" y="21260"/>
                  <a:pt x="39607" y="21257"/>
                  <a:pt x="39571" y="21251"/>
                </a:cubicBezTo>
                <a:cubicBezTo>
                  <a:pt x="39387" y="21145"/>
                  <a:pt x="39387" y="20935"/>
                  <a:pt x="39229" y="20803"/>
                </a:cubicBezTo>
                <a:cubicBezTo>
                  <a:pt x="39007" y="20803"/>
                  <a:pt x="39219" y="21237"/>
                  <a:pt x="39009" y="21237"/>
                </a:cubicBezTo>
                <a:cubicBezTo>
                  <a:pt x="38945" y="21237"/>
                  <a:pt x="38842" y="21197"/>
                  <a:pt x="38677" y="21093"/>
                </a:cubicBezTo>
                <a:lnTo>
                  <a:pt x="38677" y="21093"/>
                </a:lnTo>
                <a:cubicBezTo>
                  <a:pt x="38756" y="21224"/>
                  <a:pt x="38887" y="21329"/>
                  <a:pt x="39045" y="21408"/>
                </a:cubicBezTo>
                <a:cubicBezTo>
                  <a:pt x="39229" y="21724"/>
                  <a:pt x="38992" y="21592"/>
                  <a:pt x="39124" y="21829"/>
                </a:cubicBezTo>
                <a:cubicBezTo>
                  <a:pt x="38940" y="21750"/>
                  <a:pt x="38887" y="21592"/>
                  <a:pt x="38835" y="21461"/>
                </a:cubicBezTo>
                <a:cubicBezTo>
                  <a:pt x="38785" y="21436"/>
                  <a:pt x="38750" y="21426"/>
                  <a:pt x="38723" y="21426"/>
                </a:cubicBezTo>
                <a:cubicBezTo>
                  <a:pt x="38621" y="21426"/>
                  <a:pt x="38654" y="21573"/>
                  <a:pt x="38539" y="21573"/>
                </a:cubicBezTo>
                <a:cubicBezTo>
                  <a:pt x="38526" y="21573"/>
                  <a:pt x="38511" y="21571"/>
                  <a:pt x="38493" y="21566"/>
                </a:cubicBezTo>
                <a:lnTo>
                  <a:pt x="38493" y="21566"/>
                </a:lnTo>
                <a:cubicBezTo>
                  <a:pt x="38545" y="21671"/>
                  <a:pt x="38703" y="21724"/>
                  <a:pt x="38835" y="21803"/>
                </a:cubicBezTo>
                <a:cubicBezTo>
                  <a:pt x="38992" y="22092"/>
                  <a:pt x="38729" y="21882"/>
                  <a:pt x="38782" y="22066"/>
                </a:cubicBezTo>
                <a:cubicBezTo>
                  <a:pt x="38677" y="21961"/>
                  <a:pt x="38598" y="21803"/>
                  <a:pt x="38440" y="21750"/>
                </a:cubicBezTo>
                <a:lnTo>
                  <a:pt x="38440" y="21750"/>
                </a:lnTo>
                <a:lnTo>
                  <a:pt x="38572" y="22118"/>
                </a:lnTo>
                <a:cubicBezTo>
                  <a:pt x="38361" y="22040"/>
                  <a:pt x="38309" y="21829"/>
                  <a:pt x="38072" y="21777"/>
                </a:cubicBezTo>
                <a:cubicBezTo>
                  <a:pt x="37940" y="22118"/>
                  <a:pt x="37730" y="22408"/>
                  <a:pt x="37441" y="22618"/>
                </a:cubicBezTo>
                <a:lnTo>
                  <a:pt x="37730" y="22750"/>
                </a:lnTo>
                <a:cubicBezTo>
                  <a:pt x="37661" y="22796"/>
                  <a:pt x="37814" y="23084"/>
                  <a:pt x="37694" y="23084"/>
                </a:cubicBezTo>
                <a:cubicBezTo>
                  <a:pt x="37677" y="23084"/>
                  <a:pt x="37654" y="23078"/>
                  <a:pt x="37625" y="23065"/>
                </a:cubicBezTo>
                <a:cubicBezTo>
                  <a:pt x="37441" y="23013"/>
                  <a:pt x="37388" y="22829"/>
                  <a:pt x="37336" y="22697"/>
                </a:cubicBezTo>
                <a:cubicBezTo>
                  <a:pt x="37321" y="22695"/>
                  <a:pt x="37308" y="22694"/>
                  <a:pt x="37295" y="22694"/>
                </a:cubicBezTo>
                <a:cubicBezTo>
                  <a:pt x="37000" y="22694"/>
                  <a:pt x="37075" y="23257"/>
                  <a:pt x="37125" y="23433"/>
                </a:cubicBezTo>
                <a:cubicBezTo>
                  <a:pt x="36958" y="23318"/>
                  <a:pt x="36848" y="23252"/>
                  <a:pt x="36788" y="23252"/>
                </a:cubicBezTo>
                <a:cubicBezTo>
                  <a:pt x="36724" y="23252"/>
                  <a:pt x="36717" y="23324"/>
                  <a:pt x="36757" y="23486"/>
                </a:cubicBezTo>
                <a:cubicBezTo>
                  <a:pt x="37151" y="23618"/>
                  <a:pt x="37046" y="23749"/>
                  <a:pt x="37099" y="23933"/>
                </a:cubicBezTo>
                <a:cubicBezTo>
                  <a:pt x="37204" y="23618"/>
                  <a:pt x="37704" y="23907"/>
                  <a:pt x="37809" y="23512"/>
                </a:cubicBezTo>
                <a:cubicBezTo>
                  <a:pt x="37763" y="23443"/>
                  <a:pt x="37742" y="23429"/>
                  <a:pt x="37724" y="23429"/>
                </a:cubicBezTo>
                <a:cubicBezTo>
                  <a:pt x="37713" y="23429"/>
                  <a:pt x="37703" y="23435"/>
                  <a:pt x="37688" y="23435"/>
                </a:cubicBezTo>
                <a:cubicBezTo>
                  <a:pt x="37674" y="23435"/>
                  <a:pt x="37655" y="23429"/>
                  <a:pt x="37625" y="23407"/>
                </a:cubicBezTo>
                <a:cubicBezTo>
                  <a:pt x="37549" y="23297"/>
                  <a:pt x="37549" y="23269"/>
                  <a:pt x="37576" y="23269"/>
                </a:cubicBezTo>
                <a:cubicBezTo>
                  <a:pt x="37605" y="23269"/>
                  <a:pt x="37664" y="23300"/>
                  <a:pt x="37695" y="23300"/>
                </a:cubicBezTo>
                <a:cubicBezTo>
                  <a:pt x="37727" y="23300"/>
                  <a:pt x="37731" y="23269"/>
                  <a:pt x="37651" y="23144"/>
                </a:cubicBezTo>
                <a:lnTo>
                  <a:pt x="37651" y="23144"/>
                </a:lnTo>
                <a:cubicBezTo>
                  <a:pt x="37888" y="23302"/>
                  <a:pt x="38151" y="23433"/>
                  <a:pt x="38414" y="23539"/>
                </a:cubicBezTo>
                <a:cubicBezTo>
                  <a:pt x="38405" y="23538"/>
                  <a:pt x="38397" y="23538"/>
                  <a:pt x="38389" y="23538"/>
                </a:cubicBezTo>
                <a:cubicBezTo>
                  <a:pt x="37886" y="23538"/>
                  <a:pt x="37912" y="24217"/>
                  <a:pt x="37478" y="24217"/>
                </a:cubicBezTo>
                <a:cubicBezTo>
                  <a:pt x="37415" y="24217"/>
                  <a:pt x="37342" y="24203"/>
                  <a:pt x="37257" y="24170"/>
                </a:cubicBezTo>
                <a:lnTo>
                  <a:pt x="37257" y="24170"/>
                </a:lnTo>
                <a:cubicBezTo>
                  <a:pt x="37309" y="24249"/>
                  <a:pt x="37388" y="24301"/>
                  <a:pt x="37441" y="24407"/>
                </a:cubicBezTo>
                <a:cubicBezTo>
                  <a:pt x="37445" y="24443"/>
                  <a:pt x="37441" y="24458"/>
                  <a:pt x="37430" y="24458"/>
                </a:cubicBezTo>
                <a:cubicBezTo>
                  <a:pt x="37378" y="24458"/>
                  <a:pt x="37172" y="24117"/>
                  <a:pt x="37020" y="24117"/>
                </a:cubicBezTo>
                <a:cubicBezTo>
                  <a:pt x="37275" y="24592"/>
                  <a:pt x="37113" y="24636"/>
                  <a:pt x="36902" y="24636"/>
                </a:cubicBezTo>
                <a:cubicBezTo>
                  <a:pt x="36854" y="24636"/>
                  <a:pt x="36803" y="24633"/>
                  <a:pt x="36755" y="24633"/>
                </a:cubicBezTo>
                <a:cubicBezTo>
                  <a:pt x="36709" y="24633"/>
                  <a:pt x="36665" y="24635"/>
                  <a:pt x="36625" y="24643"/>
                </a:cubicBezTo>
                <a:cubicBezTo>
                  <a:pt x="36967" y="25038"/>
                  <a:pt x="36810" y="25117"/>
                  <a:pt x="36625" y="25117"/>
                </a:cubicBezTo>
                <a:cubicBezTo>
                  <a:pt x="36441" y="24775"/>
                  <a:pt x="36178" y="24485"/>
                  <a:pt x="35889" y="24249"/>
                </a:cubicBezTo>
                <a:cubicBezTo>
                  <a:pt x="35889" y="24091"/>
                  <a:pt x="36126" y="24091"/>
                  <a:pt x="35863" y="23802"/>
                </a:cubicBezTo>
                <a:cubicBezTo>
                  <a:pt x="35836" y="23845"/>
                  <a:pt x="35813" y="23866"/>
                  <a:pt x="35782" y="23866"/>
                </a:cubicBezTo>
                <a:cubicBezTo>
                  <a:pt x="35720" y="23866"/>
                  <a:pt x="35626" y="23784"/>
                  <a:pt x="35416" y="23644"/>
                </a:cubicBezTo>
                <a:lnTo>
                  <a:pt x="35416" y="23644"/>
                </a:lnTo>
                <a:cubicBezTo>
                  <a:pt x="35679" y="23986"/>
                  <a:pt x="35547" y="23986"/>
                  <a:pt x="35758" y="24249"/>
                </a:cubicBezTo>
                <a:cubicBezTo>
                  <a:pt x="35758" y="24407"/>
                  <a:pt x="35416" y="24249"/>
                  <a:pt x="35600" y="24591"/>
                </a:cubicBezTo>
                <a:cubicBezTo>
                  <a:pt x="35431" y="24473"/>
                  <a:pt x="35312" y="24426"/>
                  <a:pt x="35227" y="24426"/>
                </a:cubicBezTo>
                <a:cubicBezTo>
                  <a:pt x="35007" y="24426"/>
                  <a:pt x="35021" y="24746"/>
                  <a:pt x="35021" y="25011"/>
                </a:cubicBezTo>
                <a:cubicBezTo>
                  <a:pt x="34854" y="24833"/>
                  <a:pt x="34744" y="24754"/>
                  <a:pt x="34684" y="24754"/>
                </a:cubicBezTo>
                <a:cubicBezTo>
                  <a:pt x="34602" y="24754"/>
                  <a:pt x="34615" y="24900"/>
                  <a:pt x="34706" y="25143"/>
                </a:cubicBezTo>
                <a:cubicBezTo>
                  <a:pt x="34548" y="25038"/>
                  <a:pt x="34443" y="24933"/>
                  <a:pt x="34390" y="24775"/>
                </a:cubicBezTo>
                <a:cubicBezTo>
                  <a:pt x="34375" y="24773"/>
                  <a:pt x="34362" y="24772"/>
                  <a:pt x="34349" y="24772"/>
                </a:cubicBezTo>
                <a:cubicBezTo>
                  <a:pt x="34042" y="24772"/>
                  <a:pt x="34272" y="25353"/>
                  <a:pt x="33969" y="25353"/>
                </a:cubicBezTo>
                <a:cubicBezTo>
                  <a:pt x="34048" y="25511"/>
                  <a:pt x="34285" y="25564"/>
                  <a:pt x="34364" y="25774"/>
                </a:cubicBezTo>
                <a:cubicBezTo>
                  <a:pt x="34390" y="25821"/>
                  <a:pt x="34388" y="25838"/>
                  <a:pt x="34370" y="25838"/>
                </a:cubicBezTo>
                <a:cubicBezTo>
                  <a:pt x="34326" y="25838"/>
                  <a:pt x="34186" y="25736"/>
                  <a:pt x="34139" y="25736"/>
                </a:cubicBezTo>
                <a:cubicBezTo>
                  <a:pt x="34110" y="25736"/>
                  <a:pt x="34117" y="25776"/>
                  <a:pt x="34206" y="25906"/>
                </a:cubicBezTo>
                <a:cubicBezTo>
                  <a:pt x="34048" y="25827"/>
                  <a:pt x="33917" y="25695"/>
                  <a:pt x="33838" y="25564"/>
                </a:cubicBezTo>
                <a:cubicBezTo>
                  <a:pt x="33685" y="25564"/>
                  <a:pt x="34170" y="25907"/>
                  <a:pt x="33920" y="25907"/>
                </a:cubicBezTo>
                <a:cubicBezTo>
                  <a:pt x="33911" y="25907"/>
                  <a:pt x="33901" y="25907"/>
                  <a:pt x="33890" y="25906"/>
                </a:cubicBezTo>
                <a:cubicBezTo>
                  <a:pt x="33706" y="25827"/>
                  <a:pt x="33548" y="25695"/>
                  <a:pt x="33443" y="25537"/>
                </a:cubicBezTo>
                <a:lnTo>
                  <a:pt x="33443" y="25537"/>
                </a:lnTo>
                <a:cubicBezTo>
                  <a:pt x="33496" y="25827"/>
                  <a:pt x="32891" y="25669"/>
                  <a:pt x="33259" y="26142"/>
                </a:cubicBezTo>
                <a:cubicBezTo>
                  <a:pt x="33049" y="26063"/>
                  <a:pt x="32970" y="25879"/>
                  <a:pt x="32733" y="25827"/>
                </a:cubicBezTo>
                <a:lnTo>
                  <a:pt x="32733" y="25827"/>
                </a:lnTo>
                <a:cubicBezTo>
                  <a:pt x="32926" y="26020"/>
                  <a:pt x="32925" y="26075"/>
                  <a:pt x="32868" y="26075"/>
                </a:cubicBezTo>
                <a:cubicBezTo>
                  <a:pt x="32800" y="26075"/>
                  <a:pt x="32654" y="25999"/>
                  <a:pt x="32654" y="25985"/>
                </a:cubicBezTo>
                <a:lnTo>
                  <a:pt x="32654" y="25985"/>
                </a:lnTo>
                <a:cubicBezTo>
                  <a:pt x="32544" y="26182"/>
                  <a:pt x="32857" y="26619"/>
                  <a:pt x="32609" y="26619"/>
                </a:cubicBezTo>
                <a:cubicBezTo>
                  <a:pt x="32561" y="26619"/>
                  <a:pt x="32491" y="26602"/>
                  <a:pt x="32391" y="26563"/>
                </a:cubicBezTo>
                <a:lnTo>
                  <a:pt x="32391" y="26563"/>
                </a:lnTo>
                <a:cubicBezTo>
                  <a:pt x="32759" y="27010"/>
                  <a:pt x="32339" y="27010"/>
                  <a:pt x="32260" y="27168"/>
                </a:cubicBezTo>
                <a:cubicBezTo>
                  <a:pt x="32128" y="27037"/>
                  <a:pt x="32076" y="26905"/>
                  <a:pt x="31891" y="26826"/>
                </a:cubicBezTo>
                <a:lnTo>
                  <a:pt x="31891" y="26826"/>
                </a:lnTo>
                <a:cubicBezTo>
                  <a:pt x="32260" y="27352"/>
                  <a:pt x="31707" y="27010"/>
                  <a:pt x="31997" y="27589"/>
                </a:cubicBezTo>
                <a:cubicBezTo>
                  <a:pt x="32112" y="27756"/>
                  <a:pt x="32234" y="27822"/>
                  <a:pt x="32316" y="27822"/>
                </a:cubicBezTo>
                <a:cubicBezTo>
                  <a:pt x="32402" y="27822"/>
                  <a:pt x="32445" y="27749"/>
                  <a:pt x="32391" y="27641"/>
                </a:cubicBezTo>
                <a:lnTo>
                  <a:pt x="32391" y="27641"/>
                </a:lnTo>
                <a:cubicBezTo>
                  <a:pt x="32496" y="27668"/>
                  <a:pt x="32575" y="28062"/>
                  <a:pt x="32496" y="28062"/>
                </a:cubicBezTo>
                <a:cubicBezTo>
                  <a:pt x="32581" y="28181"/>
                  <a:pt x="32633" y="28220"/>
                  <a:pt x="32668" y="28220"/>
                </a:cubicBezTo>
                <a:cubicBezTo>
                  <a:pt x="32738" y="28220"/>
                  <a:pt x="32741" y="28061"/>
                  <a:pt x="32802" y="28061"/>
                </a:cubicBezTo>
                <a:cubicBezTo>
                  <a:pt x="32805" y="28061"/>
                  <a:pt x="32809" y="28061"/>
                  <a:pt x="32812" y="28062"/>
                </a:cubicBezTo>
                <a:cubicBezTo>
                  <a:pt x="32943" y="28141"/>
                  <a:pt x="32970" y="28325"/>
                  <a:pt x="33049" y="28457"/>
                </a:cubicBezTo>
                <a:cubicBezTo>
                  <a:pt x="33049" y="28465"/>
                  <a:pt x="33042" y="28468"/>
                  <a:pt x="33031" y="28468"/>
                </a:cubicBezTo>
                <a:cubicBezTo>
                  <a:pt x="32982" y="28468"/>
                  <a:pt x="32838" y="28399"/>
                  <a:pt x="32754" y="28399"/>
                </a:cubicBezTo>
                <a:cubicBezTo>
                  <a:pt x="32679" y="28399"/>
                  <a:pt x="32652" y="28455"/>
                  <a:pt x="32786" y="28667"/>
                </a:cubicBezTo>
                <a:cubicBezTo>
                  <a:pt x="32549" y="28615"/>
                  <a:pt x="32339" y="28457"/>
                  <a:pt x="32233" y="28273"/>
                </a:cubicBezTo>
                <a:cubicBezTo>
                  <a:pt x="32172" y="28240"/>
                  <a:pt x="32129" y="28227"/>
                  <a:pt x="32098" y="28227"/>
                </a:cubicBezTo>
                <a:cubicBezTo>
                  <a:pt x="31993" y="28227"/>
                  <a:pt x="32018" y="28370"/>
                  <a:pt x="31902" y="28370"/>
                </a:cubicBezTo>
                <a:cubicBezTo>
                  <a:pt x="31860" y="28370"/>
                  <a:pt x="31800" y="28351"/>
                  <a:pt x="31707" y="28299"/>
                </a:cubicBezTo>
                <a:lnTo>
                  <a:pt x="31707" y="28299"/>
                </a:lnTo>
                <a:cubicBezTo>
                  <a:pt x="31865" y="28509"/>
                  <a:pt x="32128" y="28720"/>
                  <a:pt x="31997" y="28799"/>
                </a:cubicBezTo>
                <a:cubicBezTo>
                  <a:pt x="31655" y="28352"/>
                  <a:pt x="31418" y="27826"/>
                  <a:pt x="31339" y="27247"/>
                </a:cubicBezTo>
                <a:cubicBezTo>
                  <a:pt x="31155" y="27247"/>
                  <a:pt x="30971" y="27221"/>
                  <a:pt x="30787" y="27194"/>
                </a:cubicBezTo>
                <a:lnTo>
                  <a:pt x="30787" y="27194"/>
                </a:lnTo>
                <a:cubicBezTo>
                  <a:pt x="30874" y="27346"/>
                  <a:pt x="31068" y="27569"/>
                  <a:pt x="30971" y="27569"/>
                </a:cubicBezTo>
                <a:cubicBezTo>
                  <a:pt x="30950" y="27569"/>
                  <a:pt x="30917" y="27559"/>
                  <a:pt x="30866" y="27536"/>
                </a:cubicBezTo>
                <a:lnTo>
                  <a:pt x="30866" y="27536"/>
                </a:lnTo>
                <a:cubicBezTo>
                  <a:pt x="30945" y="27668"/>
                  <a:pt x="31076" y="27747"/>
                  <a:pt x="31155" y="27904"/>
                </a:cubicBezTo>
                <a:cubicBezTo>
                  <a:pt x="31175" y="27971"/>
                  <a:pt x="31171" y="27997"/>
                  <a:pt x="31149" y="27997"/>
                </a:cubicBezTo>
                <a:cubicBezTo>
                  <a:pt x="31085" y="27997"/>
                  <a:pt x="30864" y="27772"/>
                  <a:pt x="30629" y="27694"/>
                </a:cubicBezTo>
                <a:lnTo>
                  <a:pt x="30629" y="27694"/>
                </a:lnTo>
                <a:cubicBezTo>
                  <a:pt x="31048" y="28077"/>
                  <a:pt x="30975" y="28434"/>
                  <a:pt x="30672" y="28434"/>
                </a:cubicBezTo>
                <a:cubicBezTo>
                  <a:pt x="30537" y="28434"/>
                  <a:pt x="30358" y="28363"/>
                  <a:pt x="30156" y="28194"/>
                </a:cubicBezTo>
                <a:lnTo>
                  <a:pt x="30156" y="28194"/>
                </a:lnTo>
                <a:cubicBezTo>
                  <a:pt x="30498" y="28509"/>
                  <a:pt x="30050" y="28273"/>
                  <a:pt x="30313" y="28693"/>
                </a:cubicBezTo>
                <a:cubicBezTo>
                  <a:pt x="30365" y="28719"/>
                  <a:pt x="30402" y="28730"/>
                  <a:pt x="30429" y="28730"/>
                </a:cubicBezTo>
                <a:cubicBezTo>
                  <a:pt x="30536" y="28730"/>
                  <a:pt x="30486" y="28567"/>
                  <a:pt x="30582" y="28567"/>
                </a:cubicBezTo>
                <a:cubicBezTo>
                  <a:pt x="30610" y="28567"/>
                  <a:pt x="30649" y="28580"/>
                  <a:pt x="30708" y="28615"/>
                </a:cubicBezTo>
                <a:cubicBezTo>
                  <a:pt x="30971" y="28851"/>
                  <a:pt x="30498" y="28799"/>
                  <a:pt x="30392" y="28878"/>
                </a:cubicBezTo>
                <a:cubicBezTo>
                  <a:pt x="30524" y="29009"/>
                  <a:pt x="30629" y="29167"/>
                  <a:pt x="30682" y="29351"/>
                </a:cubicBezTo>
                <a:cubicBezTo>
                  <a:pt x="30704" y="29396"/>
                  <a:pt x="30705" y="29415"/>
                  <a:pt x="30692" y="29415"/>
                </a:cubicBezTo>
                <a:cubicBezTo>
                  <a:pt x="30645" y="29415"/>
                  <a:pt x="30419" y="29170"/>
                  <a:pt x="30419" y="29088"/>
                </a:cubicBezTo>
                <a:cubicBezTo>
                  <a:pt x="30413" y="29087"/>
                  <a:pt x="30408" y="29087"/>
                  <a:pt x="30403" y="29087"/>
                </a:cubicBezTo>
                <a:cubicBezTo>
                  <a:pt x="30232" y="29087"/>
                  <a:pt x="30661" y="29536"/>
                  <a:pt x="30866" y="29588"/>
                </a:cubicBezTo>
                <a:cubicBezTo>
                  <a:pt x="30813" y="29430"/>
                  <a:pt x="31050" y="29561"/>
                  <a:pt x="30866" y="29219"/>
                </a:cubicBezTo>
                <a:lnTo>
                  <a:pt x="30866" y="29219"/>
                </a:lnTo>
                <a:cubicBezTo>
                  <a:pt x="31024" y="29351"/>
                  <a:pt x="31155" y="29482"/>
                  <a:pt x="31313" y="29588"/>
                </a:cubicBezTo>
                <a:cubicBezTo>
                  <a:pt x="31352" y="29745"/>
                  <a:pt x="31234" y="29745"/>
                  <a:pt x="31116" y="29745"/>
                </a:cubicBezTo>
                <a:cubicBezTo>
                  <a:pt x="30997" y="29745"/>
                  <a:pt x="30879" y="29745"/>
                  <a:pt x="30918" y="29903"/>
                </a:cubicBezTo>
                <a:cubicBezTo>
                  <a:pt x="30649" y="29683"/>
                  <a:pt x="30403" y="29077"/>
                  <a:pt x="30159" y="29077"/>
                </a:cubicBezTo>
                <a:cubicBezTo>
                  <a:pt x="30140" y="29077"/>
                  <a:pt x="30122" y="29080"/>
                  <a:pt x="30103" y="29088"/>
                </a:cubicBezTo>
                <a:cubicBezTo>
                  <a:pt x="30524" y="29404"/>
                  <a:pt x="30261" y="29298"/>
                  <a:pt x="30313" y="29535"/>
                </a:cubicBezTo>
                <a:cubicBezTo>
                  <a:pt x="29893" y="29141"/>
                  <a:pt x="30235" y="29272"/>
                  <a:pt x="29787" y="29193"/>
                </a:cubicBezTo>
                <a:lnTo>
                  <a:pt x="29787" y="29193"/>
                </a:lnTo>
                <a:cubicBezTo>
                  <a:pt x="30050" y="29482"/>
                  <a:pt x="30129" y="29588"/>
                  <a:pt x="30129" y="29798"/>
                </a:cubicBezTo>
                <a:cubicBezTo>
                  <a:pt x="29992" y="29686"/>
                  <a:pt x="29919" y="29646"/>
                  <a:pt x="29878" y="29646"/>
                </a:cubicBezTo>
                <a:cubicBezTo>
                  <a:pt x="29780" y="29646"/>
                  <a:pt x="29882" y="29884"/>
                  <a:pt x="29742" y="29884"/>
                </a:cubicBezTo>
                <a:cubicBezTo>
                  <a:pt x="29698" y="29884"/>
                  <a:pt x="29630" y="29861"/>
                  <a:pt x="29524" y="29798"/>
                </a:cubicBezTo>
                <a:cubicBezTo>
                  <a:pt x="29782" y="29463"/>
                  <a:pt x="29610" y="28824"/>
                  <a:pt x="30248" y="28824"/>
                </a:cubicBezTo>
                <a:cubicBezTo>
                  <a:pt x="30261" y="28824"/>
                  <a:pt x="30274" y="28824"/>
                  <a:pt x="30287" y="28825"/>
                </a:cubicBezTo>
                <a:cubicBezTo>
                  <a:pt x="29709" y="28483"/>
                  <a:pt x="30340" y="28404"/>
                  <a:pt x="29761" y="27931"/>
                </a:cubicBezTo>
                <a:cubicBezTo>
                  <a:pt x="29669" y="27878"/>
                  <a:pt x="29630" y="27878"/>
                  <a:pt x="29590" y="27878"/>
                </a:cubicBezTo>
                <a:cubicBezTo>
                  <a:pt x="29551" y="27878"/>
                  <a:pt x="29511" y="27878"/>
                  <a:pt x="29419" y="27826"/>
                </a:cubicBezTo>
                <a:lnTo>
                  <a:pt x="29419" y="27826"/>
                </a:lnTo>
                <a:cubicBezTo>
                  <a:pt x="29616" y="28062"/>
                  <a:pt x="29577" y="28148"/>
                  <a:pt x="29449" y="28148"/>
                </a:cubicBezTo>
                <a:cubicBezTo>
                  <a:pt x="29321" y="28148"/>
                  <a:pt x="29104" y="28062"/>
                  <a:pt x="28946" y="27957"/>
                </a:cubicBezTo>
                <a:lnTo>
                  <a:pt x="28946" y="27957"/>
                </a:lnTo>
                <a:cubicBezTo>
                  <a:pt x="29419" y="28273"/>
                  <a:pt x="29183" y="28404"/>
                  <a:pt x="29656" y="28720"/>
                </a:cubicBezTo>
                <a:cubicBezTo>
                  <a:pt x="29593" y="28741"/>
                  <a:pt x="29665" y="28948"/>
                  <a:pt x="29560" y="28948"/>
                </a:cubicBezTo>
                <a:cubicBezTo>
                  <a:pt x="29534" y="28948"/>
                  <a:pt x="29498" y="28935"/>
                  <a:pt x="29446" y="28904"/>
                </a:cubicBezTo>
                <a:cubicBezTo>
                  <a:pt x="29156" y="28746"/>
                  <a:pt x="29682" y="28746"/>
                  <a:pt x="29130" y="28536"/>
                </a:cubicBezTo>
                <a:cubicBezTo>
                  <a:pt x="29050" y="28420"/>
                  <a:pt x="29057" y="28391"/>
                  <a:pt x="29092" y="28391"/>
                </a:cubicBezTo>
                <a:cubicBezTo>
                  <a:pt x="29125" y="28391"/>
                  <a:pt x="29182" y="28417"/>
                  <a:pt x="29212" y="28417"/>
                </a:cubicBezTo>
                <a:cubicBezTo>
                  <a:pt x="29244" y="28417"/>
                  <a:pt x="29245" y="28389"/>
                  <a:pt x="29156" y="28273"/>
                </a:cubicBezTo>
                <a:cubicBezTo>
                  <a:pt x="28998" y="28194"/>
                  <a:pt x="28920" y="28062"/>
                  <a:pt x="28735" y="27983"/>
                </a:cubicBezTo>
                <a:lnTo>
                  <a:pt x="28735" y="27983"/>
                </a:lnTo>
                <a:cubicBezTo>
                  <a:pt x="28858" y="28228"/>
                  <a:pt x="28858" y="28317"/>
                  <a:pt x="28791" y="28317"/>
                </a:cubicBezTo>
                <a:cubicBezTo>
                  <a:pt x="28701" y="28317"/>
                  <a:pt x="28486" y="28150"/>
                  <a:pt x="28288" y="27983"/>
                </a:cubicBezTo>
                <a:lnTo>
                  <a:pt x="28288" y="27983"/>
                </a:lnTo>
                <a:cubicBezTo>
                  <a:pt x="28841" y="28562"/>
                  <a:pt x="28131" y="28483"/>
                  <a:pt x="28078" y="28746"/>
                </a:cubicBezTo>
                <a:cubicBezTo>
                  <a:pt x="28288" y="29062"/>
                  <a:pt x="28262" y="28930"/>
                  <a:pt x="28499" y="29035"/>
                </a:cubicBezTo>
                <a:cubicBezTo>
                  <a:pt x="28788" y="29640"/>
                  <a:pt x="28052" y="29456"/>
                  <a:pt x="28394" y="29982"/>
                </a:cubicBezTo>
                <a:cubicBezTo>
                  <a:pt x="28131" y="29903"/>
                  <a:pt x="28104" y="29640"/>
                  <a:pt x="27894" y="29509"/>
                </a:cubicBezTo>
                <a:cubicBezTo>
                  <a:pt x="28025" y="29377"/>
                  <a:pt x="28078" y="29167"/>
                  <a:pt x="28341" y="29167"/>
                </a:cubicBezTo>
                <a:cubicBezTo>
                  <a:pt x="28209" y="28930"/>
                  <a:pt x="28025" y="28746"/>
                  <a:pt x="27789" y="28615"/>
                </a:cubicBezTo>
                <a:lnTo>
                  <a:pt x="27789" y="28615"/>
                </a:lnTo>
                <a:cubicBezTo>
                  <a:pt x="27844" y="28712"/>
                  <a:pt x="27841" y="28743"/>
                  <a:pt x="27810" y="28743"/>
                </a:cubicBezTo>
                <a:cubicBezTo>
                  <a:pt x="27783" y="28743"/>
                  <a:pt x="27733" y="28718"/>
                  <a:pt x="27683" y="28693"/>
                </a:cubicBezTo>
                <a:lnTo>
                  <a:pt x="27683" y="28693"/>
                </a:lnTo>
                <a:cubicBezTo>
                  <a:pt x="27762" y="28799"/>
                  <a:pt x="27841" y="28904"/>
                  <a:pt x="27973" y="28983"/>
                </a:cubicBezTo>
                <a:cubicBezTo>
                  <a:pt x="27885" y="28939"/>
                  <a:pt x="27810" y="28919"/>
                  <a:pt x="27748" y="28919"/>
                </a:cubicBezTo>
                <a:cubicBezTo>
                  <a:pt x="27401" y="28919"/>
                  <a:pt x="27442" y="29528"/>
                  <a:pt x="27710" y="29930"/>
                </a:cubicBezTo>
                <a:cubicBezTo>
                  <a:pt x="27375" y="29539"/>
                  <a:pt x="27240" y="29518"/>
                  <a:pt x="27105" y="29518"/>
                </a:cubicBezTo>
                <a:cubicBezTo>
                  <a:pt x="27089" y="29518"/>
                  <a:pt x="27072" y="29519"/>
                  <a:pt x="27056" y="29519"/>
                </a:cubicBezTo>
                <a:cubicBezTo>
                  <a:pt x="26950" y="29519"/>
                  <a:pt x="26830" y="29506"/>
                  <a:pt x="26605" y="29325"/>
                </a:cubicBezTo>
                <a:lnTo>
                  <a:pt x="26605" y="29325"/>
                </a:lnTo>
                <a:cubicBezTo>
                  <a:pt x="26671" y="29457"/>
                  <a:pt x="26645" y="29515"/>
                  <a:pt x="26573" y="29515"/>
                </a:cubicBezTo>
                <a:cubicBezTo>
                  <a:pt x="26559" y="29515"/>
                  <a:pt x="26543" y="29513"/>
                  <a:pt x="26526" y="29509"/>
                </a:cubicBezTo>
                <a:lnTo>
                  <a:pt x="26526" y="29509"/>
                </a:lnTo>
                <a:cubicBezTo>
                  <a:pt x="26643" y="29652"/>
                  <a:pt x="26704" y="29695"/>
                  <a:pt x="26744" y="29695"/>
                </a:cubicBezTo>
                <a:cubicBezTo>
                  <a:pt x="26802" y="29695"/>
                  <a:pt x="26814" y="29605"/>
                  <a:pt x="26883" y="29605"/>
                </a:cubicBezTo>
                <a:cubicBezTo>
                  <a:pt x="26906" y="29605"/>
                  <a:pt x="26935" y="29615"/>
                  <a:pt x="26973" y="29640"/>
                </a:cubicBezTo>
                <a:cubicBezTo>
                  <a:pt x="27315" y="29903"/>
                  <a:pt x="27342" y="30219"/>
                  <a:pt x="27605" y="30745"/>
                </a:cubicBezTo>
                <a:cubicBezTo>
                  <a:pt x="27105" y="30482"/>
                  <a:pt x="27342" y="30245"/>
                  <a:pt x="27052" y="29956"/>
                </a:cubicBezTo>
                <a:cubicBezTo>
                  <a:pt x="26976" y="29932"/>
                  <a:pt x="26924" y="29921"/>
                  <a:pt x="26892" y="29921"/>
                </a:cubicBezTo>
                <a:cubicBezTo>
                  <a:pt x="26746" y="29921"/>
                  <a:pt x="26978" y="30140"/>
                  <a:pt x="27000" y="30377"/>
                </a:cubicBezTo>
                <a:cubicBezTo>
                  <a:pt x="27184" y="30508"/>
                  <a:pt x="27342" y="30666"/>
                  <a:pt x="27499" y="30824"/>
                </a:cubicBezTo>
                <a:cubicBezTo>
                  <a:pt x="27515" y="30869"/>
                  <a:pt x="27494" y="30880"/>
                  <a:pt x="27463" y="30880"/>
                </a:cubicBezTo>
                <a:cubicBezTo>
                  <a:pt x="27436" y="30880"/>
                  <a:pt x="27402" y="30873"/>
                  <a:pt x="27373" y="30873"/>
                </a:cubicBezTo>
                <a:cubicBezTo>
                  <a:pt x="27317" y="30873"/>
                  <a:pt x="27281" y="30900"/>
                  <a:pt x="27368" y="31060"/>
                </a:cubicBezTo>
                <a:cubicBezTo>
                  <a:pt x="27412" y="31078"/>
                  <a:pt x="27445" y="31085"/>
                  <a:pt x="27471" y="31085"/>
                </a:cubicBezTo>
                <a:cubicBezTo>
                  <a:pt x="27621" y="31085"/>
                  <a:pt x="27505" y="30827"/>
                  <a:pt x="27653" y="30827"/>
                </a:cubicBezTo>
                <a:cubicBezTo>
                  <a:pt x="27707" y="30827"/>
                  <a:pt x="27796" y="30861"/>
                  <a:pt x="27946" y="30955"/>
                </a:cubicBezTo>
                <a:cubicBezTo>
                  <a:pt x="27789" y="30561"/>
                  <a:pt x="27683" y="30219"/>
                  <a:pt x="27868" y="30140"/>
                </a:cubicBezTo>
                <a:lnTo>
                  <a:pt x="27868" y="30140"/>
                </a:lnTo>
                <a:cubicBezTo>
                  <a:pt x="28104" y="30271"/>
                  <a:pt x="27868" y="30377"/>
                  <a:pt x="27841" y="30429"/>
                </a:cubicBezTo>
                <a:cubicBezTo>
                  <a:pt x="27924" y="30536"/>
                  <a:pt x="28002" y="30579"/>
                  <a:pt x="28050" y="30579"/>
                </a:cubicBezTo>
                <a:cubicBezTo>
                  <a:pt x="28109" y="30579"/>
                  <a:pt x="28124" y="30516"/>
                  <a:pt x="28052" y="30429"/>
                </a:cubicBezTo>
                <a:lnTo>
                  <a:pt x="28052" y="30429"/>
                </a:lnTo>
                <a:cubicBezTo>
                  <a:pt x="29219" y="31597"/>
                  <a:pt x="27443" y="31229"/>
                  <a:pt x="27420" y="31976"/>
                </a:cubicBezTo>
                <a:lnTo>
                  <a:pt x="27420" y="31976"/>
                </a:lnTo>
                <a:cubicBezTo>
                  <a:pt x="27154" y="31920"/>
                  <a:pt x="27096" y="31796"/>
                  <a:pt x="26816" y="31771"/>
                </a:cubicBezTo>
                <a:cubicBezTo>
                  <a:pt x="26842" y="31455"/>
                  <a:pt x="27236" y="31613"/>
                  <a:pt x="26947" y="30903"/>
                </a:cubicBezTo>
                <a:cubicBezTo>
                  <a:pt x="26500" y="30692"/>
                  <a:pt x="26631" y="30587"/>
                  <a:pt x="26237" y="30508"/>
                </a:cubicBezTo>
                <a:lnTo>
                  <a:pt x="26237" y="30508"/>
                </a:lnTo>
                <a:cubicBezTo>
                  <a:pt x="26474" y="30719"/>
                  <a:pt x="26789" y="30850"/>
                  <a:pt x="26868" y="31218"/>
                </a:cubicBezTo>
                <a:cubicBezTo>
                  <a:pt x="26684" y="31376"/>
                  <a:pt x="26368" y="31376"/>
                  <a:pt x="26316" y="31665"/>
                </a:cubicBezTo>
                <a:cubicBezTo>
                  <a:pt x="26500" y="31718"/>
                  <a:pt x="26658" y="31849"/>
                  <a:pt x="26763" y="32034"/>
                </a:cubicBezTo>
                <a:cubicBezTo>
                  <a:pt x="26894" y="32034"/>
                  <a:pt x="27026" y="31981"/>
                  <a:pt x="27105" y="31902"/>
                </a:cubicBezTo>
                <a:cubicBezTo>
                  <a:pt x="27236" y="32034"/>
                  <a:pt x="27315" y="32244"/>
                  <a:pt x="27342" y="32428"/>
                </a:cubicBezTo>
                <a:cubicBezTo>
                  <a:pt x="27210" y="32375"/>
                  <a:pt x="27131" y="32297"/>
                  <a:pt x="27079" y="32165"/>
                </a:cubicBezTo>
                <a:cubicBezTo>
                  <a:pt x="27061" y="32162"/>
                  <a:pt x="27045" y="32161"/>
                  <a:pt x="27033" y="32161"/>
                </a:cubicBezTo>
                <a:cubicBezTo>
                  <a:pt x="26806" y="32161"/>
                  <a:pt x="27405" y="32587"/>
                  <a:pt x="27131" y="32612"/>
                </a:cubicBezTo>
                <a:cubicBezTo>
                  <a:pt x="26921" y="32428"/>
                  <a:pt x="26763" y="32165"/>
                  <a:pt x="26526" y="31981"/>
                </a:cubicBezTo>
                <a:lnTo>
                  <a:pt x="26526" y="31981"/>
                </a:lnTo>
                <a:cubicBezTo>
                  <a:pt x="26868" y="32638"/>
                  <a:pt x="25974" y="32454"/>
                  <a:pt x="26316" y="33138"/>
                </a:cubicBezTo>
                <a:cubicBezTo>
                  <a:pt x="26105" y="33033"/>
                  <a:pt x="26027" y="32823"/>
                  <a:pt x="25737" y="32744"/>
                </a:cubicBezTo>
                <a:lnTo>
                  <a:pt x="25737" y="32744"/>
                </a:lnTo>
                <a:cubicBezTo>
                  <a:pt x="25816" y="32980"/>
                  <a:pt x="25527" y="32875"/>
                  <a:pt x="25790" y="33322"/>
                </a:cubicBezTo>
                <a:cubicBezTo>
                  <a:pt x="25974" y="33401"/>
                  <a:pt x="26158" y="33506"/>
                  <a:pt x="26316" y="33638"/>
                </a:cubicBezTo>
                <a:cubicBezTo>
                  <a:pt x="26342" y="33901"/>
                  <a:pt x="26079" y="33875"/>
                  <a:pt x="26184" y="34216"/>
                </a:cubicBezTo>
                <a:cubicBezTo>
                  <a:pt x="25922" y="34041"/>
                  <a:pt x="25623" y="33575"/>
                  <a:pt x="25818" y="33575"/>
                </a:cubicBezTo>
                <a:cubicBezTo>
                  <a:pt x="25857" y="33575"/>
                  <a:pt x="25916" y="33594"/>
                  <a:pt x="26000" y="33638"/>
                </a:cubicBezTo>
                <a:cubicBezTo>
                  <a:pt x="25737" y="33480"/>
                  <a:pt x="25632" y="33217"/>
                  <a:pt x="25343" y="33059"/>
                </a:cubicBezTo>
                <a:lnTo>
                  <a:pt x="25343" y="33059"/>
                </a:lnTo>
                <a:cubicBezTo>
                  <a:pt x="25737" y="33638"/>
                  <a:pt x="25395" y="33533"/>
                  <a:pt x="25501" y="34059"/>
                </a:cubicBezTo>
                <a:cubicBezTo>
                  <a:pt x="25562" y="34100"/>
                  <a:pt x="25600" y="34116"/>
                  <a:pt x="25623" y="34116"/>
                </a:cubicBezTo>
                <a:cubicBezTo>
                  <a:pt x="25699" y="34116"/>
                  <a:pt x="25599" y="33929"/>
                  <a:pt x="25687" y="33929"/>
                </a:cubicBezTo>
                <a:cubicBezTo>
                  <a:pt x="25704" y="33929"/>
                  <a:pt x="25729" y="33936"/>
                  <a:pt x="25764" y="33953"/>
                </a:cubicBezTo>
                <a:cubicBezTo>
                  <a:pt x="26079" y="34295"/>
                  <a:pt x="25658" y="34138"/>
                  <a:pt x="25869" y="34506"/>
                </a:cubicBezTo>
                <a:cubicBezTo>
                  <a:pt x="25685" y="34427"/>
                  <a:pt x="25606" y="34295"/>
                  <a:pt x="25422" y="34216"/>
                </a:cubicBezTo>
                <a:lnTo>
                  <a:pt x="25422" y="34216"/>
                </a:lnTo>
                <a:cubicBezTo>
                  <a:pt x="26132" y="35005"/>
                  <a:pt x="25106" y="34479"/>
                  <a:pt x="25290" y="34953"/>
                </a:cubicBezTo>
                <a:cubicBezTo>
                  <a:pt x="24712" y="34506"/>
                  <a:pt x="25132" y="34401"/>
                  <a:pt x="24843" y="34085"/>
                </a:cubicBezTo>
                <a:cubicBezTo>
                  <a:pt x="24832" y="34082"/>
                  <a:pt x="24822" y="34081"/>
                  <a:pt x="24815" y="34081"/>
                </a:cubicBezTo>
                <a:cubicBezTo>
                  <a:pt x="24754" y="34081"/>
                  <a:pt x="24820" y="34169"/>
                  <a:pt x="24843" y="34216"/>
                </a:cubicBezTo>
                <a:cubicBezTo>
                  <a:pt x="24580" y="34190"/>
                  <a:pt x="24633" y="33901"/>
                  <a:pt x="24370" y="33875"/>
                </a:cubicBezTo>
                <a:lnTo>
                  <a:pt x="24370" y="33875"/>
                </a:lnTo>
                <a:cubicBezTo>
                  <a:pt x="24475" y="34164"/>
                  <a:pt x="24107" y="34059"/>
                  <a:pt x="24527" y="34374"/>
                </a:cubicBezTo>
                <a:cubicBezTo>
                  <a:pt x="24607" y="34513"/>
                  <a:pt x="24578" y="34547"/>
                  <a:pt x="24514" y="34547"/>
                </a:cubicBezTo>
                <a:cubicBezTo>
                  <a:pt x="24451" y="34547"/>
                  <a:pt x="24356" y="34515"/>
                  <a:pt x="24294" y="34515"/>
                </a:cubicBezTo>
                <a:cubicBezTo>
                  <a:pt x="24251" y="34515"/>
                  <a:pt x="24225" y="34531"/>
                  <a:pt x="24238" y="34585"/>
                </a:cubicBezTo>
                <a:cubicBezTo>
                  <a:pt x="24059" y="34450"/>
                  <a:pt x="23880" y="34220"/>
                  <a:pt x="23993" y="34220"/>
                </a:cubicBezTo>
                <a:cubicBezTo>
                  <a:pt x="24013" y="34220"/>
                  <a:pt x="24041" y="34227"/>
                  <a:pt x="24080" y="34243"/>
                </a:cubicBezTo>
                <a:cubicBezTo>
                  <a:pt x="23992" y="34164"/>
                  <a:pt x="23936" y="34133"/>
                  <a:pt x="23899" y="34133"/>
                </a:cubicBezTo>
                <a:cubicBezTo>
                  <a:pt x="23775" y="34133"/>
                  <a:pt x="23877" y="34481"/>
                  <a:pt x="23726" y="34481"/>
                </a:cubicBezTo>
                <a:cubicBezTo>
                  <a:pt x="23670" y="34481"/>
                  <a:pt x="23577" y="34432"/>
                  <a:pt x="23423" y="34295"/>
                </a:cubicBezTo>
                <a:lnTo>
                  <a:pt x="23423" y="34295"/>
                </a:lnTo>
                <a:lnTo>
                  <a:pt x="23633" y="34795"/>
                </a:lnTo>
                <a:cubicBezTo>
                  <a:pt x="23765" y="34874"/>
                  <a:pt x="23923" y="34953"/>
                  <a:pt x="24054" y="35058"/>
                </a:cubicBezTo>
                <a:cubicBezTo>
                  <a:pt x="24070" y="35140"/>
                  <a:pt x="24056" y="35171"/>
                  <a:pt x="24022" y="35171"/>
                </a:cubicBezTo>
                <a:cubicBezTo>
                  <a:pt x="23946" y="35171"/>
                  <a:pt x="23770" y="35017"/>
                  <a:pt x="23607" y="34927"/>
                </a:cubicBezTo>
                <a:lnTo>
                  <a:pt x="23607" y="34927"/>
                </a:lnTo>
                <a:cubicBezTo>
                  <a:pt x="23804" y="35255"/>
                  <a:pt x="23732" y="35334"/>
                  <a:pt x="23541" y="35334"/>
                </a:cubicBezTo>
                <a:cubicBezTo>
                  <a:pt x="23365" y="35334"/>
                  <a:pt x="23088" y="35267"/>
                  <a:pt x="22830" y="35267"/>
                </a:cubicBezTo>
                <a:cubicBezTo>
                  <a:pt x="22808" y="35267"/>
                  <a:pt x="22787" y="35267"/>
                  <a:pt x="22765" y="35268"/>
                </a:cubicBezTo>
                <a:cubicBezTo>
                  <a:pt x="23002" y="35768"/>
                  <a:pt x="22082" y="35531"/>
                  <a:pt x="22160" y="36031"/>
                </a:cubicBezTo>
                <a:cubicBezTo>
                  <a:pt x="22264" y="36144"/>
                  <a:pt x="22320" y="36179"/>
                  <a:pt x="22355" y="36179"/>
                </a:cubicBezTo>
                <a:cubicBezTo>
                  <a:pt x="22416" y="36179"/>
                  <a:pt x="22416" y="36072"/>
                  <a:pt x="22501" y="36072"/>
                </a:cubicBezTo>
                <a:cubicBezTo>
                  <a:pt x="22516" y="36072"/>
                  <a:pt x="22534" y="36076"/>
                  <a:pt x="22555" y="36084"/>
                </a:cubicBezTo>
                <a:cubicBezTo>
                  <a:pt x="22871" y="36452"/>
                  <a:pt x="22555" y="36610"/>
                  <a:pt x="22397" y="36715"/>
                </a:cubicBezTo>
                <a:cubicBezTo>
                  <a:pt x="22003" y="36426"/>
                  <a:pt x="22555" y="36557"/>
                  <a:pt x="22187" y="36268"/>
                </a:cubicBezTo>
                <a:cubicBezTo>
                  <a:pt x="21976" y="36215"/>
                  <a:pt x="21766" y="36136"/>
                  <a:pt x="21608" y="36005"/>
                </a:cubicBezTo>
                <a:lnTo>
                  <a:pt x="21608" y="36005"/>
                </a:lnTo>
                <a:cubicBezTo>
                  <a:pt x="21687" y="36189"/>
                  <a:pt x="21976" y="36689"/>
                  <a:pt x="22160" y="37031"/>
                </a:cubicBezTo>
                <a:cubicBezTo>
                  <a:pt x="22156" y="37068"/>
                  <a:pt x="22138" y="37084"/>
                  <a:pt x="22111" y="37084"/>
                </a:cubicBezTo>
                <a:cubicBezTo>
                  <a:pt x="21989" y="37084"/>
                  <a:pt x="21671" y="36758"/>
                  <a:pt x="21477" y="36715"/>
                </a:cubicBezTo>
                <a:cubicBezTo>
                  <a:pt x="21400" y="36715"/>
                  <a:pt x="21491" y="37037"/>
                  <a:pt x="21382" y="37037"/>
                </a:cubicBezTo>
                <a:cubicBezTo>
                  <a:pt x="21342" y="37037"/>
                  <a:pt x="21275" y="36993"/>
                  <a:pt x="21161" y="36873"/>
                </a:cubicBezTo>
                <a:lnTo>
                  <a:pt x="21161" y="36873"/>
                </a:lnTo>
                <a:cubicBezTo>
                  <a:pt x="21319" y="37399"/>
                  <a:pt x="21030" y="37478"/>
                  <a:pt x="20740" y="37583"/>
                </a:cubicBezTo>
                <a:cubicBezTo>
                  <a:pt x="20398" y="37504"/>
                  <a:pt x="20398" y="37109"/>
                  <a:pt x="20083" y="37031"/>
                </a:cubicBezTo>
                <a:lnTo>
                  <a:pt x="20083" y="37031"/>
                </a:lnTo>
                <a:cubicBezTo>
                  <a:pt x="20135" y="37346"/>
                  <a:pt x="20556" y="37372"/>
                  <a:pt x="20635" y="37688"/>
                </a:cubicBezTo>
                <a:cubicBezTo>
                  <a:pt x="20652" y="37749"/>
                  <a:pt x="20639" y="37774"/>
                  <a:pt x="20606" y="37774"/>
                </a:cubicBezTo>
                <a:cubicBezTo>
                  <a:pt x="20482" y="37774"/>
                  <a:pt x="20074" y="37429"/>
                  <a:pt x="19846" y="37346"/>
                </a:cubicBezTo>
                <a:lnTo>
                  <a:pt x="19846" y="37346"/>
                </a:lnTo>
                <a:cubicBezTo>
                  <a:pt x="19925" y="37557"/>
                  <a:pt x="19636" y="37425"/>
                  <a:pt x="19636" y="37530"/>
                </a:cubicBezTo>
                <a:cubicBezTo>
                  <a:pt x="19452" y="37346"/>
                  <a:pt x="19241" y="37188"/>
                  <a:pt x="18978" y="37109"/>
                </a:cubicBezTo>
                <a:lnTo>
                  <a:pt x="18978" y="37109"/>
                </a:lnTo>
                <a:cubicBezTo>
                  <a:pt x="19072" y="37203"/>
                  <a:pt x="19208" y="37381"/>
                  <a:pt x="19143" y="37381"/>
                </a:cubicBezTo>
                <a:cubicBezTo>
                  <a:pt x="19135" y="37381"/>
                  <a:pt x="19124" y="37378"/>
                  <a:pt x="19110" y="37372"/>
                </a:cubicBezTo>
                <a:lnTo>
                  <a:pt x="19110" y="37372"/>
                </a:lnTo>
                <a:cubicBezTo>
                  <a:pt x="19153" y="37451"/>
                  <a:pt x="19180" y="37472"/>
                  <a:pt x="19205" y="37472"/>
                </a:cubicBezTo>
                <a:cubicBezTo>
                  <a:pt x="19232" y="37472"/>
                  <a:pt x="19259" y="37448"/>
                  <a:pt x="19304" y="37448"/>
                </a:cubicBezTo>
                <a:cubicBezTo>
                  <a:pt x="19343" y="37448"/>
                  <a:pt x="19397" y="37465"/>
                  <a:pt x="19478" y="37530"/>
                </a:cubicBezTo>
                <a:cubicBezTo>
                  <a:pt x="19581" y="37707"/>
                  <a:pt x="19536" y="37735"/>
                  <a:pt x="19458" y="37735"/>
                </a:cubicBezTo>
                <a:cubicBezTo>
                  <a:pt x="19420" y="37735"/>
                  <a:pt x="19376" y="37729"/>
                  <a:pt x="19336" y="37729"/>
                </a:cubicBezTo>
                <a:cubicBezTo>
                  <a:pt x="19310" y="37729"/>
                  <a:pt x="19286" y="37731"/>
                  <a:pt x="19267" y="37741"/>
                </a:cubicBezTo>
                <a:cubicBezTo>
                  <a:pt x="19333" y="37846"/>
                  <a:pt x="19425" y="37879"/>
                  <a:pt x="19498" y="37879"/>
                </a:cubicBezTo>
                <a:cubicBezTo>
                  <a:pt x="19570" y="37879"/>
                  <a:pt x="19622" y="37846"/>
                  <a:pt x="19609" y="37820"/>
                </a:cubicBezTo>
                <a:lnTo>
                  <a:pt x="19609" y="37820"/>
                </a:lnTo>
                <a:cubicBezTo>
                  <a:pt x="19793" y="37951"/>
                  <a:pt x="19925" y="38135"/>
                  <a:pt x="20083" y="38293"/>
                </a:cubicBezTo>
                <a:cubicBezTo>
                  <a:pt x="20065" y="38317"/>
                  <a:pt x="20037" y="38323"/>
                  <a:pt x="20009" y="38323"/>
                </a:cubicBezTo>
                <a:cubicBezTo>
                  <a:pt x="19979" y="38323"/>
                  <a:pt x="19948" y="38316"/>
                  <a:pt x="19927" y="38316"/>
                </a:cubicBezTo>
                <a:cubicBezTo>
                  <a:pt x="19885" y="38316"/>
                  <a:pt x="19891" y="38349"/>
                  <a:pt x="20056" y="38556"/>
                </a:cubicBezTo>
                <a:cubicBezTo>
                  <a:pt x="19609" y="38372"/>
                  <a:pt x="19846" y="38293"/>
                  <a:pt x="19583" y="38083"/>
                </a:cubicBezTo>
                <a:cubicBezTo>
                  <a:pt x="19552" y="38074"/>
                  <a:pt x="19529" y="38070"/>
                  <a:pt x="19512" y="38070"/>
                </a:cubicBezTo>
                <a:cubicBezTo>
                  <a:pt x="19370" y="38070"/>
                  <a:pt x="19679" y="38342"/>
                  <a:pt x="19820" y="38530"/>
                </a:cubicBezTo>
                <a:cubicBezTo>
                  <a:pt x="19820" y="38740"/>
                  <a:pt x="19478" y="38687"/>
                  <a:pt x="19425" y="38845"/>
                </a:cubicBezTo>
                <a:cubicBezTo>
                  <a:pt x="19215" y="38661"/>
                  <a:pt x="19110" y="38398"/>
                  <a:pt x="18873" y="38188"/>
                </a:cubicBezTo>
                <a:cubicBezTo>
                  <a:pt x="18726" y="38188"/>
                  <a:pt x="18349" y="37996"/>
                  <a:pt x="18170" y="37996"/>
                </a:cubicBezTo>
                <a:cubicBezTo>
                  <a:pt x="18092" y="37996"/>
                  <a:pt x="18052" y="38032"/>
                  <a:pt x="18084" y="38135"/>
                </a:cubicBezTo>
                <a:cubicBezTo>
                  <a:pt x="17670" y="37898"/>
                  <a:pt x="17418" y="37736"/>
                  <a:pt x="17196" y="37736"/>
                </a:cubicBezTo>
                <a:cubicBezTo>
                  <a:pt x="17122" y="37736"/>
                  <a:pt x="17052" y="37754"/>
                  <a:pt x="16979" y="37793"/>
                </a:cubicBezTo>
                <a:cubicBezTo>
                  <a:pt x="17190" y="37872"/>
                  <a:pt x="17321" y="37793"/>
                  <a:pt x="17584" y="38056"/>
                </a:cubicBezTo>
                <a:cubicBezTo>
                  <a:pt x="17689" y="38319"/>
                  <a:pt x="17505" y="38293"/>
                  <a:pt x="17400" y="38319"/>
                </a:cubicBezTo>
                <a:cubicBezTo>
                  <a:pt x="17479" y="38503"/>
                  <a:pt x="17716" y="38556"/>
                  <a:pt x="17768" y="38766"/>
                </a:cubicBezTo>
                <a:cubicBezTo>
                  <a:pt x="17847" y="38635"/>
                  <a:pt x="18426" y="38819"/>
                  <a:pt x="18084" y="38477"/>
                </a:cubicBezTo>
                <a:lnTo>
                  <a:pt x="18084" y="38477"/>
                </a:lnTo>
                <a:cubicBezTo>
                  <a:pt x="18294" y="38609"/>
                  <a:pt x="18452" y="38766"/>
                  <a:pt x="18557" y="38977"/>
                </a:cubicBezTo>
                <a:cubicBezTo>
                  <a:pt x="18551" y="38989"/>
                  <a:pt x="18539" y="38994"/>
                  <a:pt x="18524" y="38994"/>
                </a:cubicBezTo>
                <a:cubicBezTo>
                  <a:pt x="18465" y="38994"/>
                  <a:pt x="18354" y="38916"/>
                  <a:pt x="18311" y="38916"/>
                </a:cubicBezTo>
                <a:cubicBezTo>
                  <a:pt x="18274" y="38916"/>
                  <a:pt x="18287" y="38974"/>
                  <a:pt x="18426" y="39187"/>
                </a:cubicBezTo>
                <a:cubicBezTo>
                  <a:pt x="18163" y="39161"/>
                  <a:pt x="18215" y="38872"/>
                  <a:pt x="17952" y="38845"/>
                </a:cubicBezTo>
                <a:lnTo>
                  <a:pt x="17952" y="38845"/>
                </a:lnTo>
                <a:cubicBezTo>
                  <a:pt x="18317" y="39145"/>
                  <a:pt x="18279" y="39288"/>
                  <a:pt x="18083" y="39288"/>
                </a:cubicBezTo>
                <a:cubicBezTo>
                  <a:pt x="18038" y="39288"/>
                  <a:pt x="17985" y="39281"/>
                  <a:pt x="17926" y="39266"/>
                </a:cubicBezTo>
                <a:lnTo>
                  <a:pt x="17926" y="39266"/>
                </a:lnTo>
                <a:cubicBezTo>
                  <a:pt x="18050" y="39436"/>
                  <a:pt x="18155" y="39497"/>
                  <a:pt x="18227" y="39497"/>
                </a:cubicBezTo>
                <a:cubicBezTo>
                  <a:pt x="18277" y="39497"/>
                  <a:pt x="18310" y="39467"/>
                  <a:pt x="18321" y="39424"/>
                </a:cubicBezTo>
                <a:lnTo>
                  <a:pt x="18321" y="39424"/>
                </a:lnTo>
                <a:cubicBezTo>
                  <a:pt x="18400" y="39582"/>
                  <a:pt x="18294" y="39555"/>
                  <a:pt x="18400" y="39739"/>
                </a:cubicBezTo>
                <a:cubicBezTo>
                  <a:pt x="18189" y="39634"/>
                  <a:pt x="17874" y="39608"/>
                  <a:pt x="17768" y="39424"/>
                </a:cubicBezTo>
                <a:cubicBezTo>
                  <a:pt x="17693" y="39424"/>
                  <a:pt x="17805" y="39704"/>
                  <a:pt x="17724" y="39704"/>
                </a:cubicBezTo>
                <a:cubicBezTo>
                  <a:pt x="17691" y="39704"/>
                  <a:pt x="17627" y="39658"/>
                  <a:pt x="17505" y="39529"/>
                </a:cubicBezTo>
                <a:cubicBezTo>
                  <a:pt x="17498" y="39527"/>
                  <a:pt x="17492" y="39526"/>
                  <a:pt x="17487" y="39526"/>
                </a:cubicBezTo>
                <a:cubicBezTo>
                  <a:pt x="17350" y="39526"/>
                  <a:pt x="17927" y="40140"/>
                  <a:pt x="17707" y="40140"/>
                </a:cubicBezTo>
                <a:cubicBezTo>
                  <a:pt x="17695" y="40140"/>
                  <a:pt x="17681" y="40138"/>
                  <a:pt x="17663" y="40134"/>
                </a:cubicBezTo>
                <a:cubicBezTo>
                  <a:pt x="17505" y="40055"/>
                  <a:pt x="17479" y="39897"/>
                  <a:pt x="17374" y="39739"/>
                </a:cubicBezTo>
                <a:cubicBezTo>
                  <a:pt x="17216" y="39818"/>
                  <a:pt x="16559" y="39687"/>
                  <a:pt x="16953" y="40134"/>
                </a:cubicBezTo>
                <a:cubicBezTo>
                  <a:pt x="16964" y="40166"/>
                  <a:pt x="16917" y="40194"/>
                  <a:pt x="16851" y="40194"/>
                </a:cubicBezTo>
                <a:cubicBezTo>
                  <a:pt x="16756" y="40194"/>
                  <a:pt x="16621" y="40136"/>
                  <a:pt x="16559" y="39950"/>
                </a:cubicBezTo>
                <a:lnTo>
                  <a:pt x="16559" y="39950"/>
                </a:lnTo>
                <a:cubicBezTo>
                  <a:pt x="16401" y="40213"/>
                  <a:pt x="16532" y="40897"/>
                  <a:pt x="17295" y="41738"/>
                </a:cubicBezTo>
                <a:cubicBezTo>
                  <a:pt x="17269" y="41817"/>
                  <a:pt x="17111" y="41791"/>
                  <a:pt x="17190" y="41975"/>
                </a:cubicBezTo>
                <a:cubicBezTo>
                  <a:pt x="16848" y="41843"/>
                  <a:pt x="16795" y="41449"/>
                  <a:pt x="16427" y="41370"/>
                </a:cubicBezTo>
                <a:cubicBezTo>
                  <a:pt x="16345" y="41180"/>
                  <a:pt x="16355" y="41130"/>
                  <a:pt x="16409" y="41130"/>
                </a:cubicBezTo>
                <a:cubicBezTo>
                  <a:pt x="16460" y="41130"/>
                  <a:pt x="16549" y="41173"/>
                  <a:pt x="16637" y="41186"/>
                </a:cubicBezTo>
                <a:cubicBezTo>
                  <a:pt x="16532" y="40844"/>
                  <a:pt x="16296" y="40607"/>
                  <a:pt x="15980" y="40476"/>
                </a:cubicBezTo>
                <a:lnTo>
                  <a:pt x="15980" y="40476"/>
                </a:lnTo>
                <a:cubicBezTo>
                  <a:pt x="16033" y="40581"/>
                  <a:pt x="16138" y="40607"/>
                  <a:pt x="16217" y="40660"/>
                </a:cubicBezTo>
                <a:cubicBezTo>
                  <a:pt x="16257" y="40802"/>
                  <a:pt x="16313" y="40975"/>
                  <a:pt x="16193" y="40975"/>
                </a:cubicBezTo>
                <a:cubicBezTo>
                  <a:pt x="16157" y="40975"/>
                  <a:pt x="16105" y="40959"/>
                  <a:pt x="16033" y="40923"/>
                </a:cubicBezTo>
                <a:cubicBezTo>
                  <a:pt x="15796" y="40818"/>
                  <a:pt x="16111" y="40844"/>
                  <a:pt x="15875" y="40581"/>
                </a:cubicBezTo>
                <a:cubicBezTo>
                  <a:pt x="15811" y="40544"/>
                  <a:pt x="15770" y="40530"/>
                  <a:pt x="15745" y="40530"/>
                </a:cubicBezTo>
                <a:cubicBezTo>
                  <a:pt x="15657" y="40530"/>
                  <a:pt x="15762" y="40709"/>
                  <a:pt x="15675" y="40709"/>
                </a:cubicBezTo>
                <a:cubicBezTo>
                  <a:pt x="15646" y="40709"/>
                  <a:pt x="15594" y="40689"/>
                  <a:pt x="15507" y="40634"/>
                </a:cubicBezTo>
                <a:lnTo>
                  <a:pt x="15507" y="40634"/>
                </a:lnTo>
                <a:cubicBezTo>
                  <a:pt x="15875" y="41002"/>
                  <a:pt x="15789" y="41114"/>
                  <a:pt x="15546" y="41114"/>
                </a:cubicBezTo>
                <a:cubicBezTo>
                  <a:pt x="15354" y="41114"/>
                  <a:pt x="15066" y="41045"/>
                  <a:pt x="14823" y="40976"/>
                </a:cubicBezTo>
                <a:lnTo>
                  <a:pt x="14823" y="40976"/>
                </a:lnTo>
                <a:cubicBezTo>
                  <a:pt x="14986" y="41256"/>
                  <a:pt x="15336" y="41681"/>
                  <a:pt x="15560" y="41681"/>
                </a:cubicBezTo>
                <a:cubicBezTo>
                  <a:pt x="15588" y="41681"/>
                  <a:pt x="15614" y="41674"/>
                  <a:pt x="15638" y="41659"/>
                </a:cubicBezTo>
                <a:cubicBezTo>
                  <a:pt x="15282" y="41415"/>
                  <a:pt x="15397" y="41396"/>
                  <a:pt x="15568" y="41396"/>
                </a:cubicBezTo>
                <a:cubicBezTo>
                  <a:pt x="15599" y="41396"/>
                  <a:pt x="15632" y="41396"/>
                  <a:pt x="15664" y="41396"/>
                </a:cubicBezTo>
                <a:cubicBezTo>
                  <a:pt x="15801" y="41465"/>
                  <a:pt x="15760" y="41533"/>
                  <a:pt x="15695" y="41533"/>
                </a:cubicBezTo>
                <a:cubicBezTo>
                  <a:pt x="15685" y="41533"/>
                  <a:pt x="15675" y="41531"/>
                  <a:pt x="15664" y="41528"/>
                </a:cubicBezTo>
                <a:lnTo>
                  <a:pt x="15664" y="41528"/>
                </a:lnTo>
                <a:cubicBezTo>
                  <a:pt x="15744" y="41585"/>
                  <a:pt x="15808" y="41607"/>
                  <a:pt x="15862" y="41607"/>
                </a:cubicBezTo>
                <a:cubicBezTo>
                  <a:pt x="16055" y="41607"/>
                  <a:pt x="16116" y="41317"/>
                  <a:pt x="16322" y="41317"/>
                </a:cubicBezTo>
                <a:cubicBezTo>
                  <a:pt x="16374" y="42159"/>
                  <a:pt x="15349" y="42396"/>
                  <a:pt x="15138" y="43132"/>
                </a:cubicBezTo>
                <a:cubicBezTo>
                  <a:pt x="15007" y="43053"/>
                  <a:pt x="14954" y="42922"/>
                  <a:pt x="14902" y="42817"/>
                </a:cubicBezTo>
                <a:cubicBezTo>
                  <a:pt x="14870" y="42812"/>
                  <a:pt x="14839" y="42809"/>
                  <a:pt x="14812" y="42809"/>
                </a:cubicBezTo>
                <a:cubicBezTo>
                  <a:pt x="14683" y="42809"/>
                  <a:pt x="14627" y="42876"/>
                  <a:pt x="14823" y="43158"/>
                </a:cubicBezTo>
                <a:cubicBezTo>
                  <a:pt x="14656" y="43036"/>
                  <a:pt x="14583" y="42998"/>
                  <a:pt x="14547" y="42998"/>
                </a:cubicBezTo>
                <a:cubicBezTo>
                  <a:pt x="14488" y="42998"/>
                  <a:pt x="14528" y="43098"/>
                  <a:pt x="14422" y="43098"/>
                </a:cubicBezTo>
                <a:cubicBezTo>
                  <a:pt x="14398" y="43098"/>
                  <a:pt x="14366" y="43093"/>
                  <a:pt x="14323" y="43080"/>
                </a:cubicBezTo>
                <a:cubicBezTo>
                  <a:pt x="14086" y="43001"/>
                  <a:pt x="14165" y="42632"/>
                  <a:pt x="13850" y="42606"/>
                </a:cubicBezTo>
                <a:lnTo>
                  <a:pt x="13850" y="42606"/>
                </a:lnTo>
                <a:cubicBezTo>
                  <a:pt x="14090" y="42932"/>
                  <a:pt x="14039" y="42978"/>
                  <a:pt x="13880" y="42978"/>
                </a:cubicBezTo>
                <a:cubicBezTo>
                  <a:pt x="13817" y="42978"/>
                  <a:pt x="13737" y="42971"/>
                  <a:pt x="13651" y="42971"/>
                </a:cubicBezTo>
                <a:cubicBezTo>
                  <a:pt x="13622" y="42971"/>
                  <a:pt x="13591" y="42972"/>
                  <a:pt x="13560" y="42974"/>
                </a:cubicBezTo>
                <a:cubicBezTo>
                  <a:pt x="13771" y="43262"/>
                  <a:pt x="13912" y="43508"/>
                  <a:pt x="13739" y="43508"/>
                </a:cubicBezTo>
                <a:cubicBezTo>
                  <a:pt x="13674" y="43508"/>
                  <a:pt x="13566" y="43474"/>
                  <a:pt x="13403" y="43395"/>
                </a:cubicBezTo>
                <a:lnTo>
                  <a:pt x="13403" y="43395"/>
                </a:lnTo>
                <a:cubicBezTo>
                  <a:pt x="13639" y="43763"/>
                  <a:pt x="13297" y="43632"/>
                  <a:pt x="13560" y="44026"/>
                </a:cubicBezTo>
                <a:cubicBezTo>
                  <a:pt x="13273" y="43888"/>
                  <a:pt x="13066" y="43836"/>
                  <a:pt x="12904" y="43836"/>
                </a:cubicBezTo>
                <a:cubicBezTo>
                  <a:pt x="12696" y="43836"/>
                  <a:pt x="12563" y="43923"/>
                  <a:pt x="12429" y="44026"/>
                </a:cubicBezTo>
                <a:cubicBezTo>
                  <a:pt x="12219" y="44210"/>
                  <a:pt x="12035" y="44500"/>
                  <a:pt x="11562" y="44526"/>
                </a:cubicBezTo>
                <a:cubicBezTo>
                  <a:pt x="11782" y="44710"/>
                  <a:pt x="11926" y="44933"/>
                  <a:pt x="11830" y="44933"/>
                </a:cubicBezTo>
                <a:cubicBezTo>
                  <a:pt x="11789" y="44933"/>
                  <a:pt x="11704" y="44892"/>
                  <a:pt x="11562" y="44789"/>
                </a:cubicBezTo>
                <a:lnTo>
                  <a:pt x="11562" y="44789"/>
                </a:lnTo>
                <a:cubicBezTo>
                  <a:pt x="11614" y="45052"/>
                  <a:pt x="11825" y="45157"/>
                  <a:pt x="11982" y="45315"/>
                </a:cubicBezTo>
                <a:cubicBezTo>
                  <a:pt x="11982" y="45360"/>
                  <a:pt x="11982" y="45425"/>
                  <a:pt x="11915" y="45425"/>
                </a:cubicBezTo>
                <a:cubicBezTo>
                  <a:pt x="11904" y="45425"/>
                  <a:pt x="11891" y="45424"/>
                  <a:pt x="11877" y="45420"/>
                </a:cubicBezTo>
                <a:cubicBezTo>
                  <a:pt x="11640" y="45236"/>
                  <a:pt x="11456" y="44999"/>
                  <a:pt x="11299" y="44763"/>
                </a:cubicBezTo>
                <a:cubicBezTo>
                  <a:pt x="11261" y="44751"/>
                  <a:pt x="11235" y="44746"/>
                  <a:pt x="11218" y="44746"/>
                </a:cubicBezTo>
                <a:cubicBezTo>
                  <a:pt x="11072" y="44746"/>
                  <a:pt x="11591" y="45129"/>
                  <a:pt x="11430" y="45129"/>
                </a:cubicBezTo>
                <a:cubicBezTo>
                  <a:pt x="11398" y="45129"/>
                  <a:pt x="11340" y="45114"/>
                  <a:pt x="11246" y="45078"/>
                </a:cubicBezTo>
                <a:lnTo>
                  <a:pt x="11246" y="45078"/>
                </a:lnTo>
                <a:cubicBezTo>
                  <a:pt x="11719" y="45578"/>
                  <a:pt x="11483" y="45447"/>
                  <a:pt x="11351" y="45604"/>
                </a:cubicBezTo>
                <a:cubicBezTo>
                  <a:pt x="11167" y="45499"/>
                  <a:pt x="11009" y="45315"/>
                  <a:pt x="10930" y="45105"/>
                </a:cubicBezTo>
                <a:lnTo>
                  <a:pt x="10930" y="45105"/>
                </a:lnTo>
                <a:cubicBezTo>
                  <a:pt x="11062" y="45683"/>
                  <a:pt x="10352" y="45736"/>
                  <a:pt x="11062" y="46683"/>
                </a:cubicBezTo>
                <a:cubicBezTo>
                  <a:pt x="11072" y="46770"/>
                  <a:pt x="11045" y="46796"/>
                  <a:pt x="11001" y="46796"/>
                </a:cubicBezTo>
                <a:cubicBezTo>
                  <a:pt x="10932" y="46796"/>
                  <a:pt x="10818" y="46733"/>
                  <a:pt x="10723" y="46733"/>
                </a:cubicBezTo>
                <a:cubicBezTo>
                  <a:pt x="10713" y="46733"/>
                  <a:pt x="10703" y="46734"/>
                  <a:pt x="10694" y="46735"/>
                </a:cubicBezTo>
                <a:cubicBezTo>
                  <a:pt x="10404" y="46630"/>
                  <a:pt x="10325" y="46288"/>
                  <a:pt x="10010" y="46209"/>
                </a:cubicBezTo>
                <a:lnTo>
                  <a:pt x="10010" y="46209"/>
                </a:lnTo>
                <a:cubicBezTo>
                  <a:pt x="10141" y="46446"/>
                  <a:pt x="10325" y="46630"/>
                  <a:pt x="10536" y="46762"/>
                </a:cubicBezTo>
                <a:cubicBezTo>
                  <a:pt x="10325" y="46814"/>
                  <a:pt x="10615" y="46972"/>
                  <a:pt x="10615" y="47209"/>
                </a:cubicBezTo>
                <a:cubicBezTo>
                  <a:pt x="10168" y="46946"/>
                  <a:pt x="9826" y="46341"/>
                  <a:pt x="9957" y="46236"/>
                </a:cubicBezTo>
                <a:cubicBezTo>
                  <a:pt x="9825" y="46214"/>
                  <a:pt x="9749" y="46118"/>
                  <a:pt x="9788" y="46118"/>
                </a:cubicBezTo>
                <a:cubicBezTo>
                  <a:pt x="9789" y="46118"/>
                  <a:pt x="9790" y="46118"/>
                  <a:pt x="9790" y="46118"/>
                </a:cubicBezTo>
                <a:lnTo>
                  <a:pt x="9790" y="46118"/>
                </a:lnTo>
                <a:cubicBezTo>
                  <a:pt x="9559" y="46039"/>
                  <a:pt x="9316" y="45970"/>
                  <a:pt x="9135" y="45970"/>
                </a:cubicBezTo>
                <a:cubicBezTo>
                  <a:pt x="8851" y="45970"/>
                  <a:pt x="8721" y="46141"/>
                  <a:pt x="9037" y="46709"/>
                </a:cubicBezTo>
                <a:cubicBezTo>
                  <a:pt x="8747" y="46630"/>
                  <a:pt x="8774" y="46262"/>
                  <a:pt x="8458" y="46209"/>
                </a:cubicBezTo>
                <a:lnTo>
                  <a:pt x="8458" y="46209"/>
                </a:lnTo>
                <a:cubicBezTo>
                  <a:pt x="8774" y="46656"/>
                  <a:pt x="8037" y="46499"/>
                  <a:pt x="7932" y="46709"/>
                </a:cubicBezTo>
                <a:cubicBezTo>
                  <a:pt x="7985" y="46840"/>
                  <a:pt x="8143" y="46919"/>
                  <a:pt x="8195" y="47077"/>
                </a:cubicBezTo>
                <a:cubicBezTo>
                  <a:pt x="8064" y="46998"/>
                  <a:pt x="7985" y="46840"/>
                  <a:pt x="7801" y="46788"/>
                </a:cubicBezTo>
                <a:lnTo>
                  <a:pt x="7801" y="46788"/>
                </a:lnTo>
                <a:cubicBezTo>
                  <a:pt x="7748" y="46919"/>
                  <a:pt x="7880" y="46919"/>
                  <a:pt x="8011" y="47156"/>
                </a:cubicBezTo>
                <a:cubicBezTo>
                  <a:pt x="7880" y="47077"/>
                  <a:pt x="7827" y="46946"/>
                  <a:pt x="7695" y="46893"/>
                </a:cubicBezTo>
                <a:cubicBezTo>
                  <a:pt x="7626" y="46865"/>
                  <a:pt x="7573" y="46853"/>
                  <a:pt x="7534" y="46853"/>
                </a:cubicBezTo>
                <a:cubicBezTo>
                  <a:pt x="7354" y="46853"/>
                  <a:pt x="7493" y="47123"/>
                  <a:pt x="7774" y="47340"/>
                </a:cubicBezTo>
                <a:cubicBezTo>
                  <a:pt x="7722" y="47314"/>
                  <a:pt x="7682" y="47301"/>
                  <a:pt x="7659" y="47301"/>
                </a:cubicBezTo>
                <a:cubicBezTo>
                  <a:pt x="7636" y="47301"/>
                  <a:pt x="7630" y="47314"/>
                  <a:pt x="7643" y="47340"/>
                </a:cubicBezTo>
                <a:cubicBezTo>
                  <a:pt x="7511" y="47288"/>
                  <a:pt x="7459" y="47156"/>
                  <a:pt x="7406" y="47051"/>
                </a:cubicBezTo>
                <a:cubicBezTo>
                  <a:pt x="7143" y="47261"/>
                  <a:pt x="6196" y="47156"/>
                  <a:pt x="6591" y="47787"/>
                </a:cubicBezTo>
                <a:cubicBezTo>
                  <a:pt x="6499" y="47768"/>
                  <a:pt x="6433" y="47760"/>
                  <a:pt x="6387" y="47760"/>
                </a:cubicBezTo>
                <a:cubicBezTo>
                  <a:pt x="6152" y="47760"/>
                  <a:pt x="6407" y="47963"/>
                  <a:pt x="6255" y="47963"/>
                </a:cubicBezTo>
                <a:cubicBezTo>
                  <a:pt x="6230" y="47963"/>
                  <a:pt x="6194" y="47958"/>
                  <a:pt x="6144" y="47945"/>
                </a:cubicBezTo>
                <a:lnTo>
                  <a:pt x="6144" y="47945"/>
                </a:lnTo>
                <a:cubicBezTo>
                  <a:pt x="6565" y="48550"/>
                  <a:pt x="6380" y="48550"/>
                  <a:pt x="6538" y="48997"/>
                </a:cubicBezTo>
                <a:cubicBezTo>
                  <a:pt x="6354" y="49129"/>
                  <a:pt x="5881" y="49023"/>
                  <a:pt x="5670" y="49155"/>
                </a:cubicBezTo>
                <a:cubicBezTo>
                  <a:pt x="5565" y="49102"/>
                  <a:pt x="5512" y="48971"/>
                  <a:pt x="5434" y="48839"/>
                </a:cubicBezTo>
                <a:cubicBezTo>
                  <a:pt x="5328" y="48892"/>
                  <a:pt x="5144" y="48892"/>
                  <a:pt x="5276" y="49129"/>
                </a:cubicBezTo>
                <a:cubicBezTo>
                  <a:pt x="6012" y="49891"/>
                  <a:pt x="4355" y="49470"/>
                  <a:pt x="4618" y="50154"/>
                </a:cubicBezTo>
                <a:cubicBezTo>
                  <a:pt x="5039" y="49918"/>
                  <a:pt x="5460" y="49733"/>
                  <a:pt x="5907" y="49576"/>
                </a:cubicBezTo>
                <a:lnTo>
                  <a:pt x="5907" y="49576"/>
                </a:lnTo>
                <a:cubicBezTo>
                  <a:pt x="5986" y="49839"/>
                  <a:pt x="5723" y="49812"/>
                  <a:pt x="5591" y="49891"/>
                </a:cubicBezTo>
                <a:cubicBezTo>
                  <a:pt x="5684" y="49984"/>
                  <a:pt x="5741" y="50016"/>
                  <a:pt x="5779" y="50016"/>
                </a:cubicBezTo>
                <a:cubicBezTo>
                  <a:pt x="5858" y="50016"/>
                  <a:pt x="5858" y="49881"/>
                  <a:pt x="5941" y="49881"/>
                </a:cubicBezTo>
                <a:cubicBezTo>
                  <a:pt x="5954" y="49881"/>
                  <a:pt x="5969" y="49884"/>
                  <a:pt x="5986" y="49891"/>
                </a:cubicBezTo>
                <a:lnTo>
                  <a:pt x="6275" y="50417"/>
                </a:lnTo>
                <a:cubicBezTo>
                  <a:pt x="6091" y="50365"/>
                  <a:pt x="6012" y="50233"/>
                  <a:pt x="5828" y="50181"/>
                </a:cubicBezTo>
                <a:lnTo>
                  <a:pt x="5828" y="50181"/>
                </a:lnTo>
                <a:cubicBezTo>
                  <a:pt x="5802" y="50549"/>
                  <a:pt x="6486" y="51101"/>
                  <a:pt x="5960" y="51127"/>
                </a:cubicBezTo>
                <a:cubicBezTo>
                  <a:pt x="5670" y="50917"/>
                  <a:pt x="5802" y="50680"/>
                  <a:pt x="5670" y="50470"/>
                </a:cubicBezTo>
                <a:cubicBezTo>
                  <a:pt x="5486" y="50312"/>
                  <a:pt x="5249" y="50233"/>
                  <a:pt x="5118" y="50049"/>
                </a:cubicBezTo>
                <a:lnTo>
                  <a:pt x="5118" y="50049"/>
                </a:lnTo>
                <a:cubicBezTo>
                  <a:pt x="5193" y="50173"/>
                  <a:pt x="5877" y="50978"/>
                  <a:pt x="5487" y="50978"/>
                </a:cubicBezTo>
                <a:cubicBezTo>
                  <a:pt x="5464" y="50978"/>
                  <a:pt x="5438" y="50975"/>
                  <a:pt x="5407" y="50970"/>
                </a:cubicBezTo>
                <a:cubicBezTo>
                  <a:pt x="5223" y="50891"/>
                  <a:pt x="5092" y="50759"/>
                  <a:pt x="5013" y="50549"/>
                </a:cubicBezTo>
                <a:cubicBezTo>
                  <a:pt x="4991" y="50543"/>
                  <a:pt x="4973" y="50540"/>
                  <a:pt x="4959" y="50540"/>
                </a:cubicBezTo>
                <a:cubicBezTo>
                  <a:pt x="4734" y="50540"/>
                  <a:pt x="5413" y="51285"/>
                  <a:pt x="5092" y="51285"/>
                </a:cubicBezTo>
                <a:cubicBezTo>
                  <a:pt x="4776" y="51206"/>
                  <a:pt x="4750" y="50891"/>
                  <a:pt x="4434" y="50838"/>
                </a:cubicBezTo>
                <a:lnTo>
                  <a:pt x="4434" y="50838"/>
                </a:lnTo>
                <a:cubicBezTo>
                  <a:pt x="4460" y="50891"/>
                  <a:pt x="4513" y="50943"/>
                  <a:pt x="4592" y="50970"/>
                </a:cubicBezTo>
                <a:cubicBezTo>
                  <a:pt x="4776" y="51127"/>
                  <a:pt x="4487" y="51127"/>
                  <a:pt x="4908" y="51417"/>
                </a:cubicBezTo>
                <a:cubicBezTo>
                  <a:pt x="4802" y="51417"/>
                  <a:pt x="4539" y="51496"/>
                  <a:pt x="4960" y="51785"/>
                </a:cubicBezTo>
                <a:cubicBezTo>
                  <a:pt x="4855" y="51785"/>
                  <a:pt x="4918" y="51919"/>
                  <a:pt x="4813" y="51919"/>
                </a:cubicBezTo>
                <a:cubicBezTo>
                  <a:pt x="4787" y="51919"/>
                  <a:pt x="4750" y="51911"/>
                  <a:pt x="4697" y="51890"/>
                </a:cubicBezTo>
                <a:cubicBezTo>
                  <a:pt x="4408" y="51680"/>
                  <a:pt x="4329" y="51285"/>
                  <a:pt x="4013" y="51101"/>
                </a:cubicBezTo>
                <a:lnTo>
                  <a:pt x="4013" y="51101"/>
                </a:lnTo>
                <a:cubicBezTo>
                  <a:pt x="4040" y="51285"/>
                  <a:pt x="4092" y="51469"/>
                  <a:pt x="4145" y="51627"/>
                </a:cubicBezTo>
                <a:cubicBezTo>
                  <a:pt x="3934" y="51574"/>
                  <a:pt x="3856" y="51390"/>
                  <a:pt x="3593" y="51364"/>
                </a:cubicBezTo>
                <a:cubicBezTo>
                  <a:pt x="3540" y="51601"/>
                  <a:pt x="3277" y="51653"/>
                  <a:pt x="3119" y="51811"/>
                </a:cubicBezTo>
                <a:cubicBezTo>
                  <a:pt x="2909" y="51706"/>
                  <a:pt x="3119" y="51653"/>
                  <a:pt x="2882" y="51390"/>
                </a:cubicBezTo>
                <a:cubicBezTo>
                  <a:pt x="2517" y="51390"/>
                  <a:pt x="3203" y="52045"/>
                  <a:pt x="2890" y="52045"/>
                </a:cubicBezTo>
                <a:cubicBezTo>
                  <a:pt x="2843" y="52045"/>
                  <a:pt x="2772" y="52030"/>
                  <a:pt x="2672" y="51995"/>
                </a:cubicBezTo>
                <a:lnTo>
                  <a:pt x="2672" y="51995"/>
                </a:lnTo>
                <a:cubicBezTo>
                  <a:pt x="2696" y="52090"/>
                  <a:pt x="2978" y="52401"/>
                  <a:pt x="2856" y="52401"/>
                </a:cubicBezTo>
                <a:cubicBezTo>
                  <a:pt x="2844" y="52401"/>
                  <a:pt x="2826" y="52397"/>
                  <a:pt x="2804" y="52390"/>
                </a:cubicBezTo>
                <a:lnTo>
                  <a:pt x="2804" y="52390"/>
                </a:lnTo>
                <a:cubicBezTo>
                  <a:pt x="2855" y="52467"/>
                  <a:pt x="2884" y="52488"/>
                  <a:pt x="2910" y="52488"/>
                </a:cubicBezTo>
                <a:cubicBezTo>
                  <a:pt x="2942" y="52488"/>
                  <a:pt x="2969" y="52456"/>
                  <a:pt x="3026" y="52456"/>
                </a:cubicBezTo>
                <a:cubicBezTo>
                  <a:pt x="3066" y="52456"/>
                  <a:pt x="3119" y="52471"/>
                  <a:pt x="3198" y="52521"/>
                </a:cubicBezTo>
                <a:lnTo>
                  <a:pt x="3356" y="52784"/>
                </a:lnTo>
                <a:cubicBezTo>
                  <a:pt x="3315" y="52777"/>
                  <a:pt x="3279" y="52774"/>
                  <a:pt x="3247" y="52774"/>
                </a:cubicBezTo>
                <a:cubicBezTo>
                  <a:pt x="2974" y="52774"/>
                  <a:pt x="3006" y="53013"/>
                  <a:pt x="2738" y="53013"/>
                </a:cubicBezTo>
                <a:cubicBezTo>
                  <a:pt x="2697" y="53013"/>
                  <a:pt x="2650" y="53007"/>
                  <a:pt x="2593" y="52995"/>
                </a:cubicBezTo>
                <a:cubicBezTo>
                  <a:pt x="2303" y="52762"/>
                  <a:pt x="2326" y="52573"/>
                  <a:pt x="2526" y="52573"/>
                </a:cubicBezTo>
                <a:cubicBezTo>
                  <a:pt x="2598" y="52573"/>
                  <a:pt x="2693" y="52597"/>
                  <a:pt x="2804" y="52653"/>
                </a:cubicBezTo>
                <a:cubicBezTo>
                  <a:pt x="2704" y="52453"/>
                  <a:pt x="2628" y="52301"/>
                  <a:pt x="2710" y="52241"/>
                </a:cubicBezTo>
                <a:lnTo>
                  <a:pt x="2710" y="52241"/>
                </a:lnTo>
                <a:cubicBezTo>
                  <a:pt x="2691" y="52248"/>
                  <a:pt x="2661" y="52250"/>
                  <a:pt x="2625" y="52250"/>
                </a:cubicBezTo>
                <a:cubicBezTo>
                  <a:pt x="2572" y="52250"/>
                  <a:pt x="2506" y="52246"/>
                  <a:pt x="2442" y="52246"/>
                </a:cubicBezTo>
                <a:cubicBezTo>
                  <a:pt x="2245" y="52246"/>
                  <a:pt x="2062" y="52288"/>
                  <a:pt x="2304" y="52626"/>
                </a:cubicBezTo>
                <a:cubicBezTo>
                  <a:pt x="1962" y="52548"/>
                  <a:pt x="1883" y="52232"/>
                  <a:pt x="1541" y="52153"/>
                </a:cubicBezTo>
                <a:lnTo>
                  <a:pt x="1541" y="52153"/>
                </a:lnTo>
                <a:cubicBezTo>
                  <a:pt x="1988" y="52679"/>
                  <a:pt x="1620" y="52942"/>
                  <a:pt x="1410" y="53205"/>
                </a:cubicBezTo>
                <a:cubicBezTo>
                  <a:pt x="1094" y="53047"/>
                  <a:pt x="1410" y="53047"/>
                  <a:pt x="1226" y="52863"/>
                </a:cubicBezTo>
                <a:lnTo>
                  <a:pt x="1226" y="52863"/>
                </a:lnTo>
                <a:cubicBezTo>
                  <a:pt x="1205" y="52889"/>
                  <a:pt x="1181" y="52899"/>
                  <a:pt x="1153" y="52899"/>
                </a:cubicBezTo>
                <a:cubicBezTo>
                  <a:pt x="1036" y="52899"/>
                  <a:pt x="854" y="52716"/>
                  <a:pt x="621" y="52653"/>
                </a:cubicBezTo>
                <a:lnTo>
                  <a:pt x="621" y="52653"/>
                </a:lnTo>
                <a:cubicBezTo>
                  <a:pt x="700" y="52995"/>
                  <a:pt x="358" y="52942"/>
                  <a:pt x="489" y="53310"/>
                </a:cubicBezTo>
                <a:cubicBezTo>
                  <a:pt x="388" y="53282"/>
                  <a:pt x="317" y="53269"/>
                  <a:pt x="268" y="53269"/>
                </a:cubicBezTo>
                <a:cubicBezTo>
                  <a:pt x="1" y="53269"/>
                  <a:pt x="447" y="53678"/>
                  <a:pt x="647" y="54257"/>
                </a:cubicBezTo>
                <a:cubicBezTo>
                  <a:pt x="726" y="54073"/>
                  <a:pt x="647" y="53836"/>
                  <a:pt x="910" y="53836"/>
                </a:cubicBezTo>
                <a:cubicBezTo>
                  <a:pt x="857" y="53705"/>
                  <a:pt x="726" y="53652"/>
                  <a:pt x="594" y="53600"/>
                </a:cubicBezTo>
                <a:cubicBezTo>
                  <a:pt x="571" y="53462"/>
                  <a:pt x="629" y="53384"/>
                  <a:pt x="749" y="53384"/>
                </a:cubicBezTo>
                <a:cubicBezTo>
                  <a:pt x="766" y="53384"/>
                  <a:pt x="785" y="53386"/>
                  <a:pt x="805" y="53389"/>
                </a:cubicBezTo>
                <a:cubicBezTo>
                  <a:pt x="989" y="53415"/>
                  <a:pt x="936" y="53626"/>
                  <a:pt x="857" y="53626"/>
                </a:cubicBezTo>
                <a:cubicBezTo>
                  <a:pt x="1025" y="53717"/>
                  <a:pt x="1406" y="53853"/>
                  <a:pt x="1629" y="53853"/>
                </a:cubicBezTo>
                <a:cubicBezTo>
                  <a:pt x="1790" y="53853"/>
                  <a:pt x="1869" y="53783"/>
                  <a:pt x="1725" y="53573"/>
                </a:cubicBezTo>
                <a:lnTo>
                  <a:pt x="1725" y="53573"/>
                </a:lnTo>
                <a:cubicBezTo>
                  <a:pt x="1873" y="53654"/>
                  <a:pt x="1999" y="53688"/>
                  <a:pt x="2105" y="53688"/>
                </a:cubicBezTo>
                <a:cubicBezTo>
                  <a:pt x="2376" y="53688"/>
                  <a:pt x="2507" y="53466"/>
                  <a:pt x="2488" y="53258"/>
                </a:cubicBezTo>
                <a:lnTo>
                  <a:pt x="2488" y="53258"/>
                </a:lnTo>
                <a:cubicBezTo>
                  <a:pt x="2648" y="53316"/>
                  <a:pt x="2767" y="53398"/>
                  <a:pt x="2803" y="53398"/>
                </a:cubicBezTo>
                <a:cubicBezTo>
                  <a:pt x="2831" y="53398"/>
                  <a:pt x="2804" y="53344"/>
                  <a:pt x="2698" y="53179"/>
                </a:cubicBezTo>
                <a:lnTo>
                  <a:pt x="2698" y="53179"/>
                </a:lnTo>
                <a:cubicBezTo>
                  <a:pt x="2879" y="53216"/>
                  <a:pt x="3038" y="53234"/>
                  <a:pt x="3176" y="53234"/>
                </a:cubicBezTo>
                <a:cubicBezTo>
                  <a:pt x="3618" y="53234"/>
                  <a:pt x="3842" y="53046"/>
                  <a:pt x="3882" y="52705"/>
                </a:cubicBezTo>
                <a:cubicBezTo>
                  <a:pt x="4044" y="52835"/>
                  <a:pt x="4143" y="52870"/>
                  <a:pt x="4215" y="52870"/>
                </a:cubicBezTo>
                <a:cubicBezTo>
                  <a:pt x="4299" y="52870"/>
                  <a:pt x="4345" y="52822"/>
                  <a:pt x="4408" y="52822"/>
                </a:cubicBezTo>
                <a:cubicBezTo>
                  <a:pt x="4466" y="52822"/>
                  <a:pt x="4539" y="52863"/>
                  <a:pt x="4671" y="53021"/>
                </a:cubicBezTo>
                <a:cubicBezTo>
                  <a:pt x="4568" y="52840"/>
                  <a:pt x="4667" y="52786"/>
                  <a:pt x="4671" y="52611"/>
                </a:cubicBezTo>
                <a:lnTo>
                  <a:pt x="4671" y="52611"/>
                </a:lnTo>
                <a:cubicBezTo>
                  <a:pt x="4738" y="52637"/>
                  <a:pt x="4785" y="52645"/>
                  <a:pt x="4820" y="52645"/>
                </a:cubicBezTo>
                <a:cubicBezTo>
                  <a:pt x="4893" y="52645"/>
                  <a:pt x="4917" y="52607"/>
                  <a:pt x="4984" y="52607"/>
                </a:cubicBezTo>
                <a:cubicBezTo>
                  <a:pt x="5021" y="52607"/>
                  <a:pt x="5069" y="52619"/>
                  <a:pt x="5144" y="52653"/>
                </a:cubicBezTo>
                <a:cubicBezTo>
                  <a:pt x="5118" y="52521"/>
                  <a:pt x="4986" y="52469"/>
                  <a:pt x="4908" y="52363"/>
                </a:cubicBezTo>
                <a:lnTo>
                  <a:pt x="4908" y="52363"/>
                </a:lnTo>
                <a:cubicBezTo>
                  <a:pt x="5048" y="52414"/>
                  <a:pt x="5176" y="52465"/>
                  <a:pt x="5240" y="52465"/>
                </a:cubicBezTo>
                <a:cubicBezTo>
                  <a:pt x="5309" y="52465"/>
                  <a:pt x="5306" y="52408"/>
                  <a:pt x="5171" y="52232"/>
                </a:cubicBezTo>
                <a:lnTo>
                  <a:pt x="5171" y="52232"/>
                </a:lnTo>
                <a:cubicBezTo>
                  <a:pt x="5286" y="52270"/>
                  <a:pt x="5442" y="52350"/>
                  <a:pt x="5499" y="52350"/>
                </a:cubicBezTo>
                <a:cubicBezTo>
                  <a:pt x="5520" y="52350"/>
                  <a:pt x="5527" y="52339"/>
                  <a:pt x="5512" y="52311"/>
                </a:cubicBezTo>
                <a:lnTo>
                  <a:pt x="5512" y="52311"/>
                </a:lnTo>
                <a:cubicBezTo>
                  <a:pt x="5749" y="52363"/>
                  <a:pt x="5670" y="52679"/>
                  <a:pt x="5960" y="52679"/>
                </a:cubicBezTo>
                <a:cubicBezTo>
                  <a:pt x="5606" y="52247"/>
                  <a:pt x="5912" y="52021"/>
                  <a:pt x="6297" y="52021"/>
                </a:cubicBezTo>
                <a:cubicBezTo>
                  <a:pt x="6429" y="52021"/>
                  <a:pt x="6569" y="52047"/>
                  <a:pt x="6696" y="52100"/>
                </a:cubicBezTo>
                <a:cubicBezTo>
                  <a:pt x="6727" y="52110"/>
                  <a:pt x="6748" y="52114"/>
                  <a:pt x="6760" y="52114"/>
                </a:cubicBezTo>
                <a:cubicBezTo>
                  <a:pt x="6854" y="52114"/>
                  <a:pt x="6486" y="51878"/>
                  <a:pt x="6486" y="51785"/>
                </a:cubicBezTo>
                <a:cubicBezTo>
                  <a:pt x="6486" y="51732"/>
                  <a:pt x="6538" y="51732"/>
                  <a:pt x="6486" y="51653"/>
                </a:cubicBezTo>
                <a:lnTo>
                  <a:pt x="6486" y="51653"/>
                </a:lnTo>
                <a:cubicBezTo>
                  <a:pt x="6775" y="51706"/>
                  <a:pt x="6880" y="51916"/>
                  <a:pt x="7143" y="51943"/>
                </a:cubicBezTo>
                <a:cubicBezTo>
                  <a:pt x="6854" y="51390"/>
                  <a:pt x="7590" y="51417"/>
                  <a:pt x="7985" y="51285"/>
                </a:cubicBezTo>
                <a:cubicBezTo>
                  <a:pt x="7748" y="50996"/>
                  <a:pt x="7906" y="51022"/>
                  <a:pt x="7801" y="50812"/>
                </a:cubicBezTo>
                <a:cubicBezTo>
                  <a:pt x="7736" y="50790"/>
                  <a:pt x="7691" y="50781"/>
                  <a:pt x="7663" y="50781"/>
                </a:cubicBezTo>
                <a:cubicBezTo>
                  <a:pt x="7493" y="50781"/>
                  <a:pt x="7867" y="51105"/>
                  <a:pt x="7684" y="51105"/>
                </a:cubicBezTo>
                <a:cubicBezTo>
                  <a:pt x="7672" y="51105"/>
                  <a:pt x="7659" y="51104"/>
                  <a:pt x="7643" y="51101"/>
                </a:cubicBezTo>
                <a:cubicBezTo>
                  <a:pt x="7459" y="50838"/>
                  <a:pt x="7511" y="50917"/>
                  <a:pt x="7091" y="50680"/>
                </a:cubicBezTo>
                <a:cubicBezTo>
                  <a:pt x="6920" y="50381"/>
                  <a:pt x="6965" y="50267"/>
                  <a:pt x="7104" y="50267"/>
                </a:cubicBezTo>
                <a:cubicBezTo>
                  <a:pt x="7223" y="50267"/>
                  <a:pt x="7409" y="50349"/>
                  <a:pt x="7590" y="50470"/>
                </a:cubicBezTo>
                <a:cubicBezTo>
                  <a:pt x="7648" y="50549"/>
                  <a:pt x="7638" y="50573"/>
                  <a:pt x="7600" y="50573"/>
                </a:cubicBezTo>
                <a:cubicBezTo>
                  <a:pt x="7542" y="50573"/>
                  <a:pt x="7417" y="50518"/>
                  <a:pt x="7362" y="50518"/>
                </a:cubicBezTo>
                <a:cubicBezTo>
                  <a:pt x="7320" y="50518"/>
                  <a:pt x="7317" y="50548"/>
                  <a:pt x="7406" y="50654"/>
                </a:cubicBezTo>
                <a:cubicBezTo>
                  <a:pt x="7420" y="50640"/>
                  <a:pt x="7441" y="50633"/>
                  <a:pt x="7467" y="50633"/>
                </a:cubicBezTo>
                <a:cubicBezTo>
                  <a:pt x="7633" y="50633"/>
                  <a:pt x="8006" y="50903"/>
                  <a:pt x="8143" y="51154"/>
                </a:cubicBezTo>
                <a:cubicBezTo>
                  <a:pt x="8300" y="50996"/>
                  <a:pt x="8669" y="51022"/>
                  <a:pt x="8853" y="50864"/>
                </a:cubicBezTo>
                <a:cubicBezTo>
                  <a:pt x="9071" y="51117"/>
                  <a:pt x="9096" y="51143"/>
                  <a:pt x="9169" y="51143"/>
                </a:cubicBezTo>
                <a:cubicBezTo>
                  <a:pt x="9188" y="51143"/>
                  <a:pt x="9210" y="51141"/>
                  <a:pt x="9240" y="51141"/>
                </a:cubicBezTo>
                <a:cubicBezTo>
                  <a:pt x="9274" y="51141"/>
                  <a:pt x="9318" y="51144"/>
                  <a:pt x="9379" y="51154"/>
                </a:cubicBezTo>
                <a:cubicBezTo>
                  <a:pt x="9379" y="51229"/>
                  <a:pt x="9337" y="51262"/>
                  <a:pt x="9253" y="51262"/>
                </a:cubicBezTo>
                <a:cubicBezTo>
                  <a:pt x="9161" y="51262"/>
                  <a:pt x="9019" y="51222"/>
                  <a:pt x="8826" y="51154"/>
                </a:cubicBezTo>
                <a:lnTo>
                  <a:pt x="8826" y="51154"/>
                </a:lnTo>
                <a:cubicBezTo>
                  <a:pt x="8932" y="51311"/>
                  <a:pt x="9195" y="51338"/>
                  <a:pt x="9273" y="51522"/>
                </a:cubicBezTo>
                <a:cubicBezTo>
                  <a:pt x="9273" y="51338"/>
                  <a:pt x="9563" y="51443"/>
                  <a:pt x="9642" y="51311"/>
                </a:cubicBezTo>
                <a:cubicBezTo>
                  <a:pt x="9510" y="51075"/>
                  <a:pt x="9195" y="50996"/>
                  <a:pt x="8932" y="50917"/>
                </a:cubicBezTo>
                <a:cubicBezTo>
                  <a:pt x="8984" y="50680"/>
                  <a:pt x="9352" y="50733"/>
                  <a:pt x="9168" y="50312"/>
                </a:cubicBezTo>
                <a:cubicBezTo>
                  <a:pt x="8984" y="50128"/>
                  <a:pt x="8747" y="49996"/>
                  <a:pt x="8590" y="49812"/>
                </a:cubicBezTo>
                <a:cubicBezTo>
                  <a:pt x="8599" y="49771"/>
                  <a:pt x="8616" y="49753"/>
                  <a:pt x="8640" y="49753"/>
                </a:cubicBezTo>
                <a:cubicBezTo>
                  <a:pt x="8752" y="49753"/>
                  <a:pt x="9004" y="50128"/>
                  <a:pt x="9221" y="50128"/>
                </a:cubicBezTo>
                <a:cubicBezTo>
                  <a:pt x="9405" y="50233"/>
                  <a:pt x="9247" y="50233"/>
                  <a:pt x="9379" y="50391"/>
                </a:cubicBezTo>
                <a:cubicBezTo>
                  <a:pt x="9513" y="50450"/>
                  <a:pt x="9619" y="50472"/>
                  <a:pt x="9711" y="50472"/>
                </a:cubicBezTo>
                <a:cubicBezTo>
                  <a:pt x="9969" y="50472"/>
                  <a:pt x="10103" y="50297"/>
                  <a:pt x="10381" y="50297"/>
                </a:cubicBezTo>
                <a:cubicBezTo>
                  <a:pt x="10486" y="50297"/>
                  <a:pt x="10612" y="50322"/>
                  <a:pt x="10773" y="50391"/>
                </a:cubicBezTo>
                <a:cubicBezTo>
                  <a:pt x="10510" y="49812"/>
                  <a:pt x="11036" y="49891"/>
                  <a:pt x="11272" y="49681"/>
                </a:cubicBezTo>
                <a:cubicBezTo>
                  <a:pt x="11719" y="49944"/>
                  <a:pt x="11456" y="50102"/>
                  <a:pt x="11825" y="50470"/>
                </a:cubicBezTo>
                <a:cubicBezTo>
                  <a:pt x="11858" y="50477"/>
                  <a:pt x="11886" y="50481"/>
                  <a:pt x="11908" y="50481"/>
                </a:cubicBezTo>
                <a:cubicBezTo>
                  <a:pt x="12105" y="50481"/>
                  <a:pt x="11886" y="50214"/>
                  <a:pt x="11950" y="50214"/>
                </a:cubicBezTo>
                <a:cubicBezTo>
                  <a:pt x="11980" y="50214"/>
                  <a:pt x="12072" y="50272"/>
                  <a:pt x="12298" y="50444"/>
                </a:cubicBezTo>
                <a:cubicBezTo>
                  <a:pt x="12088" y="50181"/>
                  <a:pt x="11851" y="49970"/>
                  <a:pt x="11562" y="49812"/>
                </a:cubicBezTo>
                <a:cubicBezTo>
                  <a:pt x="11562" y="49470"/>
                  <a:pt x="11825" y="49392"/>
                  <a:pt x="12193" y="49365"/>
                </a:cubicBezTo>
                <a:cubicBezTo>
                  <a:pt x="11693" y="48839"/>
                  <a:pt x="12061" y="48839"/>
                  <a:pt x="12272" y="48787"/>
                </a:cubicBezTo>
                <a:cubicBezTo>
                  <a:pt x="12377" y="48839"/>
                  <a:pt x="12429" y="48971"/>
                  <a:pt x="12508" y="49076"/>
                </a:cubicBezTo>
                <a:cubicBezTo>
                  <a:pt x="12523" y="49104"/>
                  <a:pt x="12514" y="49116"/>
                  <a:pt x="12490" y="49116"/>
                </a:cubicBezTo>
                <a:cubicBezTo>
                  <a:pt x="12426" y="49116"/>
                  <a:pt x="12255" y="49035"/>
                  <a:pt x="12140" y="48997"/>
                </a:cubicBezTo>
                <a:lnTo>
                  <a:pt x="12140" y="48997"/>
                </a:lnTo>
                <a:cubicBezTo>
                  <a:pt x="12193" y="49102"/>
                  <a:pt x="12245" y="49181"/>
                  <a:pt x="12351" y="49234"/>
                </a:cubicBezTo>
                <a:lnTo>
                  <a:pt x="12429" y="49392"/>
                </a:lnTo>
                <a:cubicBezTo>
                  <a:pt x="12452" y="49398"/>
                  <a:pt x="12471" y="49401"/>
                  <a:pt x="12487" y="49401"/>
                </a:cubicBezTo>
                <a:cubicBezTo>
                  <a:pt x="12620" y="49401"/>
                  <a:pt x="12527" y="49203"/>
                  <a:pt x="12666" y="49203"/>
                </a:cubicBezTo>
                <a:cubicBezTo>
                  <a:pt x="12720" y="49203"/>
                  <a:pt x="12808" y="49232"/>
                  <a:pt x="12955" y="49313"/>
                </a:cubicBezTo>
                <a:cubicBezTo>
                  <a:pt x="13087" y="49549"/>
                  <a:pt x="12824" y="49444"/>
                  <a:pt x="12824" y="49549"/>
                </a:cubicBezTo>
                <a:cubicBezTo>
                  <a:pt x="12955" y="49680"/>
                  <a:pt x="13036" y="49721"/>
                  <a:pt x="13093" y="49721"/>
                </a:cubicBezTo>
                <a:cubicBezTo>
                  <a:pt x="13191" y="49721"/>
                  <a:pt x="13219" y="49600"/>
                  <a:pt x="13306" y="49600"/>
                </a:cubicBezTo>
                <a:cubicBezTo>
                  <a:pt x="13312" y="49600"/>
                  <a:pt x="13318" y="49601"/>
                  <a:pt x="13324" y="49602"/>
                </a:cubicBezTo>
                <a:cubicBezTo>
                  <a:pt x="13465" y="49826"/>
                  <a:pt x="13551" y="49901"/>
                  <a:pt x="13614" y="49901"/>
                </a:cubicBezTo>
                <a:cubicBezTo>
                  <a:pt x="13742" y="49901"/>
                  <a:pt x="13777" y="49596"/>
                  <a:pt x="13983" y="49596"/>
                </a:cubicBezTo>
                <a:cubicBezTo>
                  <a:pt x="13999" y="49596"/>
                  <a:pt x="14016" y="49598"/>
                  <a:pt x="14034" y="49602"/>
                </a:cubicBezTo>
                <a:cubicBezTo>
                  <a:pt x="13797" y="49418"/>
                  <a:pt x="13403" y="49023"/>
                  <a:pt x="13508" y="48918"/>
                </a:cubicBezTo>
                <a:lnTo>
                  <a:pt x="13508" y="48918"/>
                </a:lnTo>
                <a:cubicBezTo>
                  <a:pt x="13823" y="49313"/>
                  <a:pt x="13955" y="49181"/>
                  <a:pt x="14376" y="49549"/>
                </a:cubicBezTo>
                <a:cubicBezTo>
                  <a:pt x="14332" y="49462"/>
                  <a:pt x="14325" y="49411"/>
                  <a:pt x="14353" y="49411"/>
                </a:cubicBezTo>
                <a:cubicBezTo>
                  <a:pt x="14359" y="49411"/>
                  <a:pt x="14367" y="49413"/>
                  <a:pt x="14376" y="49418"/>
                </a:cubicBezTo>
                <a:cubicBezTo>
                  <a:pt x="13929" y="49102"/>
                  <a:pt x="14165" y="48997"/>
                  <a:pt x="13823" y="48629"/>
                </a:cubicBezTo>
                <a:cubicBezTo>
                  <a:pt x="13874" y="48629"/>
                  <a:pt x="14000" y="48652"/>
                  <a:pt x="14121" y="48652"/>
                </a:cubicBezTo>
                <a:cubicBezTo>
                  <a:pt x="14313" y="48652"/>
                  <a:pt x="14494" y="48593"/>
                  <a:pt x="14349" y="48287"/>
                </a:cubicBezTo>
                <a:lnTo>
                  <a:pt x="14349" y="48287"/>
                </a:lnTo>
                <a:cubicBezTo>
                  <a:pt x="14639" y="48366"/>
                  <a:pt x="14718" y="48629"/>
                  <a:pt x="14928" y="48813"/>
                </a:cubicBezTo>
                <a:cubicBezTo>
                  <a:pt x="14965" y="48816"/>
                  <a:pt x="15000" y="48817"/>
                  <a:pt x="15034" y="48817"/>
                </a:cubicBezTo>
                <a:cubicBezTo>
                  <a:pt x="15184" y="48817"/>
                  <a:pt x="15301" y="48791"/>
                  <a:pt x="15431" y="48791"/>
                </a:cubicBezTo>
                <a:cubicBezTo>
                  <a:pt x="15516" y="48791"/>
                  <a:pt x="15607" y="48803"/>
                  <a:pt x="15717" y="48839"/>
                </a:cubicBezTo>
                <a:cubicBezTo>
                  <a:pt x="15664" y="48734"/>
                  <a:pt x="15585" y="48603"/>
                  <a:pt x="15533" y="48497"/>
                </a:cubicBezTo>
                <a:lnTo>
                  <a:pt x="15138" y="48340"/>
                </a:lnTo>
                <a:lnTo>
                  <a:pt x="15138" y="48340"/>
                </a:lnTo>
                <a:cubicBezTo>
                  <a:pt x="15272" y="48529"/>
                  <a:pt x="15245" y="48577"/>
                  <a:pt x="15161" y="48577"/>
                </a:cubicBezTo>
                <a:cubicBezTo>
                  <a:pt x="15077" y="48577"/>
                  <a:pt x="14935" y="48529"/>
                  <a:pt x="14843" y="48529"/>
                </a:cubicBezTo>
                <a:cubicBezTo>
                  <a:pt x="14812" y="48529"/>
                  <a:pt x="14786" y="48534"/>
                  <a:pt x="14770" y="48550"/>
                </a:cubicBezTo>
                <a:cubicBezTo>
                  <a:pt x="14586" y="48155"/>
                  <a:pt x="15165" y="48445"/>
                  <a:pt x="15007" y="48077"/>
                </a:cubicBezTo>
                <a:lnTo>
                  <a:pt x="15007" y="48077"/>
                </a:lnTo>
                <a:cubicBezTo>
                  <a:pt x="15332" y="48362"/>
                  <a:pt x="15506" y="48445"/>
                  <a:pt x="15629" y="48445"/>
                </a:cubicBezTo>
                <a:cubicBezTo>
                  <a:pt x="15799" y="48445"/>
                  <a:pt x="15873" y="48289"/>
                  <a:pt x="16115" y="48289"/>
                </a:cubicBezTo>
                <a:cubicBezTo>
                  <a:pt x="16167" y="48289"/>
                  <a:pt x="16226" y="48296"/>
                  <a:pt x="16296" y="48313"/>
                </a:cubicBezTo>
                <a:cubicBezTo>
                  <a:pt x="16142" y="48313"/>
                  <a:pt x="16208" y="48496"/>
                  <a:pt x="16082" y="48496"/>
                </a:cubicBezTo>
                <a:cubicBezTo>
                  <a:pt x="16057" y="48496"/>
                  <a:pt x="16024" y="48489"/>
                  <a:pt x="15980" y="48471"/>
                </a:cubicBezTo>
                <a:lnTo>
                  <a:pt x="15980" y="48471"/>
                </a:lnTo>
                <a:cubicBezTo>
                  <a:pt x="16098" y="48581"/>
                  <a:pt x="16184" y="48620"/>
                  <a:pt x="16249" y="48620"/>
                </a:cubicBezTo>
                <a:cubicBezTo>
                  <a:pt x="16385" y="48620"/>
                  <a:pt x="16426" y="48446"/>
                  <a:pt x="16480" y="48392"/>
                </a:cubicBezTo>
                <a:cubicBezTo>
                  <a:pt x="16322" y="48208"/>
                  <a:pt x="16111" y="48050"/>
                  <a:pt x="15954" y="47840"/>
                </a:cubicBezTo>
                <a:cubicBezTo>
                  <a:pt x="15958" y="47802"/>
                  <a:pt x="15976" y="47786"/>
                  <a:pt x="16002" y="47786"/>
                </a:cubicBezTo>
                <a:cubicBezTo>
                  <a:pt x="16123" y="47786"/>
                  <a:pt x="16434" y="48117"/>
                  <a:pt x="16585" y="48182"/>
                </a:cubicBezTo>
                <a:cubicBezTo>
                  <a:pt x="16525" y="48077"/>
                  <a:pt x="16533" y="48049"/>
                  <a:pt x="16571" y="48049"/>
                </a:cubicBezTo>
                <a:cubicBezTo>
                  <a:pt x="16599" y="48049"/>
                  <a:pt x="16645" y="48065"/>
                  <a:pt x="16690" y="48077"/>
                </a:cubicBezTo>
                <a:cubicBezTo>
                  <a:pt x="16408" y="47828"/>
                  <a:pt x="16356" y="47684"/>
                  <a:pt x="16502" y="47684"/>
                </a:cubicBezTo>
                <a:cubicBezTo>
                  <a:pt x="16587" y="47684"/>
                  <a:pt x="16739" y="47733"/>
                  <a:pt x="16953" y="47840"/>
                </a:cubicBezTo>
                <a:cubicBezTo>
                  <a:pt x="16401" y="47498"/>
                  <a:pt x="16848" y="47656"/>
                  <a:pt x="16532" y="47182"/>
                </a:cubicBezTo>
                <a:lnTo>
                  <a:pt x="16532" y="47182"/>
                </a:lnTo>
                <a:cubicBezTo>
                  <a:pt x="17085" y="47393"/>
                  <a:pt x="16690" y="47656"/>
                  <a:pt x="17269" y="47814"/>
                </a:cubicBezTo>
                <a:cubicBezTo>
                  <a:pt x="16769" y="47314"/>
                  <a:pt x="17006" y="47340"/>
                  <a:pt x="16769" y="46998"/>
                </a:cubicBezTo>
                <a:lnTo>
                  <a:pt x="16769" y="46998"/>
                </a:lnTo>
                <a:cubicBezTo>
                  <a:pt x="17216" y="47182"/>
                  <a:pt x="16953" y="47419"/>
                  <a:pt x="17216" y="47603"/>
                </a:cubicBezTo>
                <a:cubicBezTo>
                  <a:pt x="17348" y="47498"/>
                  <a:pt x="17374" y="47445"/>
                  <a:pt x="17111" y="47077"/>
                </a:cubicBezTo>
                <a:lnTo>
                  <a:pt x="17111" y="47077"/>
                </a:lnTo>
                <a:cubicBezTo>
                  <a:pt x="17532" y="47235"/>
                  <a:pt x="17190" y="47288"/>
                  <a:pt x="17479" y="47498"/>
                </a:cubicBezTo>
                <a:cubicBezTo>
                  <a:pt x="17598" y="47536"/>
                  <a:pt x="17683" y="47553"/>
                  <a:pt x="17744" y="47553"/>
                </a:cubicBezTo>
                <a:cubicBezTo>
                  <a:pt x="18060" y="47553"/>
                  <a:pt x="17694" y="47092"/>
                  <a:pt x="17716" y="46762"/>
                </a:cubicBezTo>
                <a:lnTo>
                  <a:pt x="17716" y="46762"/>
                </a:lnTo>
                <a:cubicBezTo>
                  <a:pt x="17952" y="46867"/>
                  <a:pt x="18084" y="47051"/>
                  <a:pt x="18347" y="47103"/>
                </a:cubicBezTo>
                <a:cubicBezTo>
                  <a:pt x="18137" y="46709"/>
                  <a:pt x="18584" y="46893"/>
                  <a:pt x="18478" y="46604"/>
                </a:cubicBezTo>
                <a:lnTo>
                  <a:pt x="18478" y="46604"/>
                </a:lnTo>
                <a:cubicBezTo>
                  <a:pt x="18715" y="46762"/>
                  <a:pt x="18847" y="46972"/>
                  <a:pt x="19057" y="47130"/>
                </a:cubicBezTo>
                <a:cubicBezTo>
                  <a:pt x="19162" y="47288"/>
                  <a:pt x="19057" y="47235"/>
                  <a:pt x="19110" y="47340"/>
                </a:cubicBezTo>
                <a:cubicBezTo>
                  <a:pt x="18873" y="47288"/>
                  <a:pt x="18820" y="47077"/>
                  <a:pt x="18663" y="46946"/>
                </a:cubicBezTo>
                <a:lnTo>
                  <a:pt x="18663" y="46946"/>
                </a:lnTo>
                <a:cubicBezTo>
                  <a:pt x="18584" y="47156"/>
                  <a:pt x="18794" y="47445"/>
                  <a:pt x="18478" y="47498"/>
                </a:cubicBezTo>
                <a:cubicBezTo>
                  <a:pt x="18603" y="47498"/>
                  <a:pt x="18764" y="47534"/>
                  <a:pt x="18885" y="47534"/>
                </a:cubicBezTo>
                <a:cubicBezTo>
                  <a:pt x="18993" y="47534"/>
                  <a:pt x="19069" y="47505"/>
                  <a:pt x="19057" y="47393"/>
                </a:cubicBezTo>
                <a:lnTo>
                  <a:pt x="19057" y="47393"/>
                </a:lnTo>
                <a:cubicBezTo>
                  <a:pt x="19346" y="47498"/>
                  <a:pt x="18926" y="47524"/>
                  <a:pt x="19294" y="47682"/>
                </a:cubicBezTo>
                <a:cubicBezTo>
                  <a:pt x="19031" y="47682"/>
                  <a:pt x="18952" y="47840"/>
                  <a:pt x="18768" y="47892"/>
                </a:cubicBezTo>
                <a:cubicBezTo>
                  <a:pt x="18847" y="47998"/>
                  <a:pt x="19004" y="48024"/>
                  <a:pt x="19057" y="48155"/>
                </a:cubicBezTo>
                <a:cubicBezTo>
                  <a:pt x="19067" y="48196"/>
                  <a:pt x="19062" y="48212"/>
                  <a:pt x="19045" y="48212"/>
                </a:cubicBezTo>
                <a:cubicBezTo>
                  <a:pt x="18978" y="48212"/>
                  <a:pt x="18725" y="47944"/>
                  <a:pt x="18574" y="47944"/>
                </a:cubicBezTo>
                <a:cubicBezTo>
                  <a:pt x="18568" y="47944"/>
                  <a:pt x="18563" y="47944"/>
                  <a:pt x="18557" y="47945"/>
                </a:cubicBezTo>
                <a:cubicBezTo>
                  <a:pt x="18636" y="48103"/>
                  <a:pt x="18610" y="48129"/>
                  <a:pt x="18505" y="48129"/>
                </a:cubicBezTo>
                <a:cubicBezTo>
                  <a:pt x="18888" y="48467"/>
                  <a:pt x="18856" y="48520"/>
                  <a:pt x="18727" y="48520"/>
                </a:cubicBezTo>
                <a:cubicBezTo>
                  <a:pt x="18668" y="48520"/>
                  <a:pt x="18589" y="48509"/>
                  <a:pt x="18520" y="48509"/>
                </a:cubicBezTo>
                <a:cubicBezTo>
                  <a:pt x="18388" y="48509"/>
                  <a:pt x="18294" y="48550"/>
                  <a:pt x="18452" y="48787"/>
                </a:cubicBezTo>
                <a:cubicBezTo>
                  <a:pt x="18233" y="48699"/>
                  <a:pt x="18105" y="48466"/>
                  <a:pt x="17993" y="48466"/>
                </a:cubicBezTo>
                <a:cubicBezTo>
                  <a:pt x="17970" y="48466"/>
                  <a:pt x="17948" y="48475"/>
                  <a:pt x="17926" y="48497"/>
                </a:cubicBezTo>
                <a:cubicBezTo>
                  <a:pt x="18137" y="48813"/>
                  <a:pt x="18531" y="48971"/>
                  <a:pt x="18741" y="49313"/>
                </a:cubicBezTo>
                <a:cubicBezTo>
                  <a:pt x="18787" y="49329"/>
                  <a:pt x="18821" y="49336"/>
                  <a:pt x="18845" y="49336"/>
                </a:cubicBezTo>
                <a:cubicBezTo>
                  <a:pt x="18951" y="49336"/>
                  <a:pt x="18896" y="49210"/>
                  <a:pt x="18990" y="49210"/>
                </a:cubicBezTo>
                <a:cubicBezTo>
                  <a:pt x="19012" y="49210"/>
                  <a:pt x="19042" y="49217"/>
                  <a:pt x="19083" y="49234"/>
                </a:cubicBezTo>
                <a:cubicBezTo>
                  <a:pt x="19031" y="49129"/>
                  <a:pt x="18873" y="49102"/>
                  <a:pt x="18768" y="49023"/>
                </a:cubicBezTo>
                <a:cubicBezTo>
                  <a:pt x="18667" y="48839"/>
                  <a:pt x="18738" y="48815"/>
                  <a:pt x="18843" y="48815"/>
                </a:cubicBezTo>
                <a:cubicBezTo>
                  <a:pt x="18880" y="48815"/>
                  <a:pt x="18921" y="48818"/>
                  <a:pt x="18961" y="48818"/>
                </a:cubicBezTo>
                <a:cubicBezTo>
                  <a:pt x="18985" y="48818"/>
                  <a:pt x="19009" y="48817"/>
                  <a:pt x="19031" y="48813"/>
                </a:cubicBezTo>
                <a:cubicBezTo>
                  <a:pt x="19294" y="49023"/>
                  <a:pt x="19057" y="48997"/>
                  <a:pt x="19346" y="49286"/>
                </a:cubicBezTo>
                <a:cubicBezTo>
                  <a:pt x="19294" y="49418"/>
                  <a:pt x="19083" y="49392"/>
                  <a:pt x="19189" y="49681"/>
                </a:cubicBezTo>
                <a:cubicBezTo>
                  <a:pt x="18940" y="49613"/>
                  <a:pt x="18808" y="49370"/>
                  <a:pt x="18692" y="49370"/>
                </a:cubicBezTo>
                <a:cubicBezTo>
                  <a:pt x="18673" y="49370"/>
                  <a:pt x="18655" y="49377"/>
                  <a:pt x="18636" y="49392"/>
                </a:cubicBezTo>
                <a:cubicBezTo>
                  <a:pt x="19530" y="50470"/>
                  <a:pt x="18215" y="50338"/>
                  <a:pt x="17952" y="50680"/>
                </a:cubicBezTo>
                <a:cubicBezTo>
                  <a:pt x="17742" y="50522"/>
                  <a:pt x="17663" y="50259"/>
                  <a:pt x="17426" y="50128"/>
                </a:cubicBezTo>
                <a:cubicBezTo>
                  <a:pt x="17847" y="49944"/>
                  <a:pt x="18400" y="49865"/>
                  <a:pt x="18636" y="49523"/>
                </a:cubicBezTo>
                <a:cubicBezTo>
                  <a:pt x="18560" y="49428"/>
                  <a:pt x="18491" y="49388"/>
                  <a:pt x="18444" y="49388"/>
                </a:cubicBezTo>
                <a:cubicBezTo>
                  <a:pt x="18360" y="49388"/>
                  <a:pt x="18344" y="49513"/>
                  <a:pt x="18478" y="49681"/>
                </a:cubicBezTo>
                <a:cubicBezTo>
                  <a:pt x="18163" y="49523"/>
                  <a:pt x="18110" y="49681"/>
                  <a:pt x="17900" y="49286"/>
                </a:cubicBezTo>
                <a:cubicBezTo>
                  <a:pt x="17900" y="49418"/>
                  <a:pt x="17847" y="49549"/>
                  <a:pt x="17795" y="49655"/>
                </a:cubicBezTo>
                <a:cubicBezTo>
                  <a:pt x="17584" y="49523"/>
                  <a:pt x="17479" y="49260"/>
                  <a:pt x="17163" y="49207"/>
                </a:cubicBezTo>
                <a:lnTo>
                  <a:pt x="17163" y="49207"/>
                </a:lnTo>
                <a:cubicBezTo>
                  <a:pt x="17479" y="49628"/>
                  <a:pt x="17321" y="49523"/>
                  <a:pt x="17163" y="49602"/>
                </a:cubicBezTo>
                <a:cubicBezTo>
                  <a:pt x="16900" y="49549"/>
                  <a:pt x="16822" y="49260"/>
                  <a:pt x="16585" y="49234"/>
                </a:cubicBezTo>
                <a:cubicBezTo>
                  <a:pt x="16269" y="49286"/>
                  <a:pt x="16322" y="49733"/>
                  <a:pt x="16480" y="50075"/>
                </a:cubicBezTo>
                <a:cubicBezTo>
                  <a:pt x="16374" y="49970"/>
                  <a:pt x="16190" y="49918"/>
                  <a:pt x="16111" y="49786"/>
                </a:cubicBezTo>
                <a:cubicBezTo>
                  <a:pt x="16087" y="49743"/>
                  <a:pt x="16084" y="49727"/>
                  <a:pt x="16094" y="49727"/>
                </a:cubicBezTo>
                <a:cubicBezTo>
                  <a:pt x="16122" y="49727"/>
                  <a:pt x="16257" y="49865"/>
                  <a:pt x="16288" y="49865"/>
                </a:cubicBezTo>
                <a:cubicBezTo>
                  <a:pt x="16304" y="49865"/>
                  <a:pt x="16291" y="49826"/>
                  <a:pt x="16217" y="49707"/>
                </a:cubicBezTo>
                <a:cubicBezTo>
                  <a:pt x="16156" y="49693"/>
                  <a:pt x="16106" y="49687"/>
                  <a:pt x="16063" y="49687"/>
                </a:cubicBezTo>
                <a:cubicBezTo>
                  <a:pt x="15822" y="49687"/>
                  <a:pt x="15815" y="49877"/>
                  <a:pt x="15570" y="49877"/>
                </a:cubicBezTo>
                <a:cubicBezTo>
                  <a:pt x="15537" y="49877"/>
                  <a:pt x="15498" y="49873"/>
                  <a:pt x="15454" y="49865"/>
                </a:cubicBezTo>
                <a:lnTo>
                  <a:pt x="15454" y="49865"/>
                </a:lnTo>
                <a:lnTo>
                  <a:pt x="15770" y="50470"/>
                </a:lnTo>
                <a:cubicBezTo>
                  <a:pt x="15533" y="50338"/>
                  <a:pt x="15296" y="50207"/>
                  <a:pt x="15033" y="50128"/>
                </a:cubicBezTo>
                <a:lnTo>
                  <a:pt x="15033" y="50128"/>
                </a:lnTo>
                <a:cubicBezTo>
                  <a:pt x="15428" y="50654"/>
                  <a:pt x="15585" y="50470"/>
                  <a:pt x="15875" y="50654"/>
                </a:cubicBezTo>
                <a:cubicBezTo>
                  <a:pt x="15912" y="50729"/>
                  <a:pt x="15893" y="50754"/>
                  <a:pt x="15846" y="50754"/>
                </a:cubicBezTo>
                <a:cubicBezTo>
                  <a:pt x="15760" y="50754"/>
                  <a:pt x="15578" y="50669"/>
                  <a:pt x="15488" y="50669"/>
                </a:cubicBezTo>
                <a:cubicBezTo>
                  <a:pt x="15423" y="50669"/>
                  <a:pt x="15406" y="50713"/>
                  <a:pt x="15507" y="50864"/>
                </a:cubicBezTo>
                <a:cubicBezTo>
                  <a:pt x="15086" y="50707"/>
                  <a:pt x="15033" y="50259"/>
                  <a:pt x="14586" y="50154"/>
                </a:cubicBezTo>
                <a:lnTo>
                  <a:pt x="14586" y="50154"/>
                </a:lnTo>
                <a:cubicBezTo>
                  <a:pt x="14639" y="50233"/>
                  <a:pt x="14744" y="50259"/>
                  <a:pt x="14823" y="50312"/>
                </a:cubicBezTo>
                <a:cubicBezTo>
                  <a:pt x="14875" y="50707"/>
                  <a:pt x="14455" y="50707"/>
                  <a:pt x="14165" y="50785"/>
                </a:cubicBezTo>
                <a:cubicBezTo>
                  <a:pt x="14322" y="51060"/>
                  <a:pt x="14641" y="51203"/>
                  <a:pt x="14803" y="51203"/>
                </a:cubicBezTo>
                <a:cubicBezTo>
                  <a:pt x="14858" y="51203"/>
                  <a:pt x="14895" y="51187"/>
                  <a:pt x="14902" y="51154"/>
                </a:cubicBezTo>
                <a:cubicBezTo>
                  <a:pt x="14948" y="51339"/>
                  <a:pt x="15426" y="51895"/>
                  <a:pt x="15246" y="51895"/>
                </a:cubicBezTo>
                <a:cubicBezTo>
                  <a:pt x="15222" y="51895"/>
                  <a:pt x="15187" y="51885"/>
                  <a:pt x="15138" y="51864"/>
                </a:cubicBezTo>
                <a:cubicBezTo>
                  <a:pt x="14796" y="51653"/>
                  <a:pt x="15165" y="51680"/>
                  <a:pt x="14849" y="51469"/>
                </a:cubicBezTo>
                <a:cubicBezTo>
                  <a:pt x="14775" y="51422"/>
                  <a:pt x="14734" y="51404"/>
                  <a:pt x="14713" y="51404"/>
                </a:cubicBezTo>
                <a:cubicBezTo>
                  <a:pt x="14649" y="51404"/>
                  <a:pt x="14760" y="51561"/>
                  <a:pt x="14696" y="51561"/>
                </a:cubicBezTo>
                <a:cubicBezTo>
                  <a:pt x="14675" y="51561"/>
                  <a:pt x="14634" y="51543"/>
                  <a:pt x="14560" y="51496"/>
                </a:cubicBezTo>
                <a:lnTo>
                  <a:pt x="14560" y="51496"/>
                </a:lnTo>
                <a:cubicBezTo>
                  <a:pt x="14770" y="51785"/>
                  <a:pt x="14928" y="51811"/>
                  <a:pt x="14928" y="52048"/>
                </a:cubicBezTo>
                <a:cubicBezTo>
                  <a:pt x="14718" y="51995"/>
                  <a:pt x="14560" y="51864"/>
                  <a:pt x="14481" y="51680"/>
                </a:cubicBezTo>
                <a:cubicBezTo>
                  <a:pt x="14446" y="51669"/>
                  <a:pt x="14420" y="51664"/>
                  <a:pt x="14402" y="51664"/>
                </a:cubicBezTo>
                <a:cubicBezTo>
                  <a:pt x="14217" y="51664"/>
                  <a:pt x="14795" y="52169"/>
                  <a:pt x="14592" y="52169"/>
                </a:cubicBezTo>
                <a:cubicBezTo>
                  <a:pt x="14572" y="52169"/>
                  <a:pt x="14544" y="52164"/>
                  <a:pt x="14507" y="52153"/>
                </a:cubicBezTo>
                <a:cubicBezTo>
                  <a:pt x="14270" y="51995"/>
                  <a:pt x="14218" y="51653"/>
                  <a:pt x="13902" y="51574"/>
                </a:cubicBezTo>
                <a:lnTo>
                  <a:pt x="13902" y="51574"/>
                </a:lnTo>
                <a:cubicBezTo>
                  <a:pt x="13955" y="51811"/>
                  <a:pt x="14165" y="51916"/>
                  <a:pt x="14270" y="52127"/>
                </a:cubicBezTo>
                <a:cubicBezTo>
                  <a:pt x="14270" y="52172"/>
                  <a:pt x="14270" y="52237"/>
                  <a:pt x="14203" y="52237"/>
                </a:cubicBezTo>
                <a:cubicBezTo>
                  <a:pt x="14192" y="52237"/>
                  <a:pt x="14180" y="52236"/>
                  <a:pt x="14165" y="52232"/>
                </a:cubicBezTo>
                <a:cubicBezTo>
                  <a:pt x="13929" y="52022"/>
                  <a:pt x="14060" y="51890"/>
                  <a:pt x="13692" y="51627"/>
                </a:cubicBezTo>
                <a:cubicBezTo>
                  <a:pt x="13667" y="51664"/>
                  <a:pt x="13637" y="51679"/>
                  <a:pt x="13600" y="51679"/>
                </a:cubicBezTo>
                <a:cubicBezTo>
                  <a:pt x="13477" y="51679"/>
                  <a:pt x="13278" y="51511"/>
                  <a:pt x="12955" y="51390"/>
                </a:cubicBezTo>
                <a:cubicBezTo>
                  <a:pt x="12429" y="51390"/>
                  <a:pt x="12561" y="51969"/>
                  <a:pt x="12403" y="52153"/>
                </a:cubicBezTo>
                <a:cubicBezTo>
                  <a:pt x="12296" y="51985"/>
                  <a:pt x="12191" y="51925"/>
                  <a:pt x="12086" y="51925"/>
                </a:cubicBezTo>
                <a:cubicBezTo>
                  <a:pt x="11838" y="51925"/>
                  <a:pt x="11591" y="52259"/>
                  <a:pt x="11320" y="52259"/>
                </a:cubicBezTo>
                <a:cubicBezTo>
                  <a:pt x="11313" y="52259"/>
                  <a:pt x="11306" y="52259"/>
                  <a:pt x="11299" y="52258"/>
                </a:cubicBezTo>
                <a:cubicBezTo>
                  <a:pt x="10930" y="51943"/>
                  <a:pt x="11588" y="52100"/>
                  <a:pt x="11272" y="51627"/>
                </a:cubicBezTo>
                <a:cubicBezTo>
                  <a:pt x="11237" y="51621"/>
                  <a:pt x="11206" y="51618"/>
                  <a:pt x="11178" y="51618"/>
                </a:cubicBezTo>
                <a:cubicBezTo>
                  <a:pt x="10822" y="51618"/>
                  <a:pt x="11112" y="52127"/>
                  <a:pt x="10842" y="52127"/>
                </a:cubicBezTo>
                <a:cubicBezTo>
                  <a:pt x="10794" y="52127"/>
                  <a:pt x="10729" y="52111"/>
                  <a:pt x="10641" y="52074"/>
                </a:cubicBezTo>
                <a:lnTo>
                  <a:pt x="10641" y="52074"/>
                </a:lnTo>
                <a:cubicBezTo>
                  <a:pt x="10720" y="52179"/>
                  <a:pt x="10878" y="52232"/>
                  <a:pt x="10983" y="52285"/>
                </a:cubicBezTo>
                <a:cubicBezTo>
                  <a:pt x="11246" y="52653"/>
                  <a:pt x="10878" y="52442"/>
                  <a:pt x="11062" y="52732"/>
                </a:cubicBezTo>
                <a:cubicBezTo>
                  <a:pt x="10863" y="52641"/>
                  <a:pt x="10728" y="52608"/>
                  <a:pt x="10632" y="52608"/>
                </a:cubicBezTo>
                <a:cubicBezTo>
                  <a:pt x="10368" y="52608"/>
                  <a:pt x="10393" y="52856"/>
                  <a:pt x="10193" y="52856"/>
                </a:cubicBezTo>
                <a:cubicBezTo>
                  <a:pt x="10127" y="52856"/>
                  <a:pt x="10037" y="52829"/>
                  <a:pt x="9905" y="52758"/>
                </a:cubicBezTo>
                <a:lnTo>
                  <a:pt x="9905" y="52758"/>
                </a:lnTo>
                <a:cubicBezTo>
                  <a:pt x="10010" y="53284"/>
                  <a:pt x="9484" y="53074"/>
                  <a:pt x="9799" y="53678"/>
                </a:cubicBezTo>
                <a:cubicBezTo>
                  <a:pt x="9822" y="53662"/>
                  <a:pt x="9839" y="53654"/>
                  <a:pt x="9856" y="53654"/>
                </a:cubicBezTo>
                <a:cubicBezTo>
                  <a:pt x="9918" y="53654"/>
                  <a:pt x="9966" y="53753"/>
                  <a:pt x="10194" y="53836"/>
                </a:cubicBezTo>
                <a:cubicBezTo>
                  <a:pt x="10252" y="54042"/>
                  <a:pt x="10203" y="54125"/>
                  <a:pt x="10090" y="54125"/>
                </a:cubicBezTo>
                <a:cubicBezTo>
                  <a:pt x="9843" y="54125"/>
                  <a:pt x="9286" y="53732"/>
                  <a:pt x="8853" y="53389"/>
                </a:cubicBezTo>
                <a:lnTo>
                  <a:pt x="8853" y="53389"/>
                </a:lnTo>
                <a:cubicBezTo>
                  <a:pt x="9063" y="53705"/>
                  <a:pt x="9431" y="53889"/>
                  <a:pt x="9668" y="54178"/>
                </a:cubicBezTo>
                <a:cubicBezTo>
                  <a:pt x="9514" y="54222"/>
                  <a:pt x="9433" y="54322"/>
                  <a:pt x="9241" y="54322"/>
                </a:cubicBezTo>
                <a:cubicBezTo>
                  <a:pt x="9204" y="54322"/>
                  <a:pt x="9162" y="54318"/>
                  <a:pt x="9116" y="54310"/>
                </a:cubicBezTo>
                <a:cubicBezTo>
                  <a:pt x="8905" y="54204"/>
                  <a:pt x="9063" y="54073"/>
                  <a:pt x="8958" y="53889"/>
                </a:cubicBezTo>
                <a:lnTo>
                  <a:pt x="8958" y="53889"/>
                </a:lnTo>
                <a:cubicBezTo>
                  <a:pt x="8905" y="53968"/>
                  <a:pt x="8300" y="54020"/>
                  <a:pt x="8327" y="54152"/>
                </a:cubicBezTo>
                <a:cubicBezTo>
                  <a:pt x="8210" y="54152"/>
                  <a:pt x="7885" y="53902"/>
                  <a:pt x="7981" y="53902"/>
                </a:cubicBezTo>
                <a:cubicBezTo>
                  <a:pt x="7992" y="53902"/>
                  <a:pt x="8011" y="53906"/>
                  <a:pt x="8037" y="53915"/>
                </a:cubicBezTo>
                <a:cubicBezTo>
                  <a:pt x="7935" y="53835"/>
                  <a:pt x="7880" y="53805"/>
                  <a:pt x="7852" y="53805"/>
                </a:cubicBezTo>
                <a:cubicBezTo>
                  <a:pt x="7780" y="53805"/>
                  <a:pt x="7899" y="54009"/>
                  <a:pt x="7880" y="54047"/>
                </a:cubicBezTo>
                <a:cubicBezTo>
                  <a:pt x="7932" y="54152"/>
                  <a:pt x="8090" y="54204"/>
                  <a:pt x="8221" y="54257"/>
                </a:cubicBezTo>
                <a:cubicBezTo>
                  <a:pt x="8175" y="54310"/>
                  <a:pt x="8065" y="54323"/>
                  <a:pt x="7928" y="54323"/>
                </a:cubicBezTo>
                <a:cubicBezTo>
                  <a:pt x="7791" y="54323"/>
                  <a:pt x="7626" y="54310"/>
                  <a:pt x="7472" y="54310"/>
                </a:cubicBezTo>
                <a:cubicBezTo>
                  <a:pt x="7163" y="54310"/>
                  <a:pt x="6893" y="54362"/>
                  <a:pt x="6959" y="54678"/>
                </a:cubicBezTo>
                <a:lnTo>
                  <a:pt x="6459" y="54494"/>
                </a:lnTo>
                <a:lnTo>
                  <a:pt x="6459" y="54494"/>
                </a:lnTo>
                <a:cubicBezTo>
                  <a:pt x="6538" y="54652"/>
                  <a:pt x="6249" y="54494"/>
                  <a:pt x="6459" y="54757"/>
                </a:cubicBezTo>
                <a:cubicBezTo>
                  <a:pt x="6243" y="54668"/>
                  <a:pt x="6099" y="54635"/>
                  <a:pt x="5995" y="54635"/>
                </a:cubicBezTo>
                <a:cubicBezTo>
                  <a:pt x="5706" y="54635"/>
                  <a:pt x="5744" y="54891"/>
                  <a:pt x="5462" y="54891"/>
                </a:cubicBezTo>
                <a:cubicBezTo>
                  <a:pt x="5366" y="54891"/>
                  <a:pt x="5234" y="54862"/>
                  <a:pt x="5039" y="54783"/>
                </a:cubicBezTo>
                <a:lnTo>
                  <a:pt x="5039" y="54783"/>
                </a:lnTo>
                <a:cubicBezTo>
                  <a:pt x="5139" y="55132"/>
                  <a:pt x="4966" y="55250"/>
                  <a:pt x="4646" y="55250"/>
                </a:cubicBezTo>
                <a:cubicBezTo>
                  <a:pt x="4460" y="55250"/>
                  <a:pt x="4223" y="55209"/>
                  <a:pt x="3961" y="55151"/>
                </a:cubicBezTo>
                <a:cubicBezTo>
                  <a:pt x="3882" y="54836"/>
                  <a:pt x="3724" y="54678"/>
                  <a:pt x="3645" y="54415"/>
                </a:cubicBezTo>
                <a:cubicBezTo>
                  <a:pt x="3446" y="54637"/>
                  <a:pt x="3601" y="55158"/>
                  <a:pt x="3292" y="55158"/>
                </a:cubicBezTo>
                <a:cubicBezTo>
                  <a:pt x="3235" y="55158"/>
                  <a:pt x="3161" y="55140"/>
                  <a:pt x="3067" y="55099"/>
                </a:cubicBezTo>
                <a:lnTo>
                  <a:pt x="3067" y="55099"/>
                </a:lnTo>
                <a:cubicBezTo>
                  <a:pt x="3645" y="55572"/>
                  <a:pt x="3803" y="55940"/>
                  <a:pt x="4382" y="56387"/>
                </a:cubicBezTo>
                <a:lnTo>
                  <a:pt x="4881" y="56387"/>
                </a:lnTo>
                <a:cubicBezTo>
                  <a:pt x="4802" y="56308"/>
                  <a:pt x="4723" y="56203"/>
                  <a:pt x="4645" y="56072"/>
                </a:cubicBezTo>
                <a:lnTo>
                  <a:pt x="4645" y="56072"/>
                </a:lnTo>
                <a:cubicBezTo>
                  <a:pt x="4802" y="56124"/>
                  <a:pt x="4908" y="56282"/>
                  <a:pt x="5039" y="56361"/>
                </a:cubicBezTo>
                <a:cubicBezTo>
                  <a:pt x="5016" y="56323"/>
                  <a:pt x="5026" y="56311"/>
                  <a:pt x="5051" y="56311"/>
                </a:cubicBezTo>
                <a:cubicBezTo>
                  <a:pt x="5091" y="56311"/>
                  <a:pt x="5169" y="56343"/>
                  <a:pt x="5207" y="56343"/>
                </a:cubicBezTo>
                <a:cubicBezTo>
                  <a:pt x="5227" y="56343"/>
                  <a:pt x="5236" y="56334"/>
                  <a:pt x="5223" y="56308"/>
                </a:cubicBezTo>
                <a:cubicBezTo>
                  <a:pt x="5065" y="56256"/>
                  <a:pt x="4908" y="56177"/>
                  <a:pt x="4776" y="56072"/>
                </a:cubicBezTo>
                <a:cubicBezTo>
                  <a:pt x="4645" y="55782"/>
                  <a:pt x="4960" y="55940"/>
                  <a:pt x="4539" y="55651"/>
                </a:cubicBezTo>
                <a:cubicBezTo>
                  <a:pt x="4588" y="55618"/>
                  <a:pt x="4597" y="55556"/>
                  <a:pt x="4676" y="55556"/>
                </a:cubicBezTo>
                <a:cubicBezTo>
                  <a:pt x="4726" y="55556"/>
                  <a:pt x="4803" y="55580"/>
                  <a:pt x="4934" y="55651"/>
                </a:cubicBezTo>
                <a:cubicBezTo>
                  <a:pt x="5065" y="55809"/>
                  <a:pt x="4908" y="55809"/>
                  <a:pt x="5092" y="55914"/>
                </a:cubicBezTo>
                <a:cubicBezTo>
                  <a:pt x="5179" y="55827"/>
                  <a:pt x="5302" y="55776"/>
                  <a:pt x="5417" y="55776"/>
                </a:cubicBezTo>
                <a:cubicBezTo>
                  <a:pt x="5440" y="55776"/>
                  <a:pt x="5464" y="55778"/>
                  <a:pt x="5486" y="55782"/>
                </a:cubicBezTo>
                <a:cubicBezTo>
                  <a:pt x="5564" y="55916"/>
                  <a:pt x="5595" y="55946"/>
                  <a:pt x="5625" y="55946"/>
                </a:cubicBezTo>
                <a:cubicBezTo>
                  <a:pt x="5648" y="55946"/>
                  <a:pt x="5672" y="55927"/>
                  <a:pt x="5718" y="55927"/>
                </a:cubicBezTo>
                <a:cubicBezTo>
                  <a:pt x="5750" y="55927"/>
                  <a:pt x="5793" y="55936"/>
                  <a:pt x="5854" y="55967"/>
                </a:cubicBezTo>
                <a:cubicBezTo>
                  <a:pt x="5949" y="56093"/>
                  <a:pt x="5926" y="56118"/>
                  <a:pt x="5874" y="56118"/>
                </a:cubicBezTo>
                <a:cubicBezTo>
                  <a:pt x="5840" y="56118"/>
                  <a:pt x="5792" y="56107"/>
                  <a:pt x="5759" y="56107"/>
                </a:cubicBezTo>
                <a:cubicBezTo>
                  <a:pt x="5717" y="56107"/>
                  <a:pt x="5697" y="56124"/>
                  <a:pt x="5749" y="56203"/>
                </a:cubicBezTo>
                <a:cubicBezTo>
                  <a:pt x="5948" y="56314"/>
                  <a:pt x="6049" y="56341"/>
                  <a:pt x="6121" y="56341"/>
                </a:cubicBezTo>
                <a:cubicBezTo>
                  <a:pt x="6191" y="56341"/>
                  <a:pt x="6233" y="56316"/>
                  <a:pt x="6308" y="56316"/>
                </a:cubicBezTo>
                <a:cubicBezTo>
                  <a:pt x="6342" y="56316"/>
                  <a:pt x="6381" y="56321"/>
                  <a:pt x="6433" y="56335"/>
                </a:cubicBezTo>
                <a:lnTo>
                  <a:pt x="6538" y="56387"/>
                </a:lnTo>
                <a:lnTo>
                  <a:pt x="6775" y="56387"/>
                </a:lnTo>
                <a:cubicBezTo>
                  <a:pt x="6591" y="56335"/>
                  <a:pt x="6407" y="56230"/>
                  <a:pt x="6302" y="56045"/>
                </a:cubicBezTo>
                <a:cubicBezTo>
                  <a:pt x="6305" y="56039"/>
                  <a:pt x="6315" y="56035"/>
                  <a:pt x="6329" y="56035"/>
                </a:cubicBezTo>
                <a:cubicBezTo>
                  <a:pt x="6426" y="56035"/>
                  <a:pt x="6739" y="56181"/>
                  <a:pt x="6854" y="56387"/>
                </a:cubicBezTo>
                <a:lnTo>
                  <a:pt x="21845" y="56387"/>
                </a:lnTo>
                <a:cubicBezTo>
                  <a:pt x="22055" y="56308"/>
                  <a:pt x="22213" y="56230"/>
                  <a:pt x="22239" y="56072"/>
                </a:cubicBezTo>
                <a:cubicBezTo>
                  <a:pt x="22055" y="55914"/>
                  <a:pt x="21871" y="55809"/>
                  <a:pt x="21792" y="55572"/>
                </a:cubicBezTo>
                <a:lnTo>
                  <a:pt x="21792" y="55572"/>
                </a:lnTo>
                <a:cubicBezTo>
                  <a:pt x="22212" y="55815"/>
                  <a:pt x="22335" y="56076"/>
                  <a:pt x="22534" y="56076"/>
                </a:cubicBezTo>
                <a:cubicBezTo>
                  <a:pt x="22573" y="56076"/>
                  <a:pt x="22614" y="56067"/>
                  <a:pt x="22660" y="56045"/>
                </a:cubicBezTo>
                <a:lnTo>
                  <a:pt x="22660" y="56045"/>
                </a:lnTo>
                <a:cubicBezTo>
                  <a:pt x="22897" y="56387"/>
                  <a:pt x="22634" y="56256"/>
                  <a:pt x="22608" y="56387"/>
                </a:cubicBezTo>
                <a:lnTo>
                  <a:pt x="22871" y="56387"/>
                </a:lnTo>
                <a:cubicBezTo>
                  <a:pt x="22897" y="56282"/>
                  <a:pt x="22897" y="56124"/>
                  <a:pt x="23028" y="56124"/>
                </a:cubicBezTo>
                <a:cubicBezTo>
                  <a:pt x="22897" y="56019"/>
                  <a:pt x="22739" y="55967"/>
                  <a:pt x="22686" y="55809"/>
                </a:cubicBezTo>
                <a:lnTo>
                  <a:pt x="22686" y="55809"/>
                </a:lnTo>
                <a:cubicBezTo>
                  <a:pt x="22738" y="55820"/>
                  <a:pt x="22775" y="55823"/>
                  <a:pt x="22808" y="55823"/>
                </a:cubicBezTo>
                <a:cubicBezTo>
                  <a:pt x="22838" y="55823"/>
                  <a:pt x="22864" y="55820"/>
                  <a:pt x="22892" y="55820"/>
                </a:cubicBezTo>
                <a:cubicBezTo>
                  <a:pt x="22972" y="55820"/>
                  <a:pt x="23069" y="55840"/>
                  <a:pt x="23344" y="55993"/>
                </a:cubicBezTo>
                <a:cubicBezTo>
                  <a:pt x="23265" y="55756"/>
                  <a:pt x="23028" y="55677"/>
                  <a:pt x="22976" y="55441"/>
                </a:cubicBezTo>
                <a:cubicBezTo>
                  <a:pt x="22978" y="55430"/>
                  <a:pt x="22987" y="55426"/>
                  <a:pt x="23001" y="55426"/>
                </a:cubicBezTo>
                <a:cubicBezTo>
                  <a:pt x="23078" y="55426"/>
                  <a:pt x="23300" y="55553"/>
                  <a:pt x="23399" y="55553"/>
                </a:cubicBezTo>
                <a:cubicBezTo>
                  <a:pt x="23470" y="55553"/>
                  <a:pt x="23477" y="55486"/>
                  <a:pt x="23318" y="55256"/>
                </a:cubicBezTo>
                <a:lnTo>
                  <a:pt x="23318" y="55256"/>
                </a:lnTo>
                <a:cubicBezTo>
                  <a:pt x="23528" y="55309"/>
                  <a:pt x="23607" y="55493"/>
                  <a:pt x="23844" y="55546"/>
                </a:cubicBezTo>
                <a:cubicBezTo>
                  <a:pt x="23975" y="55756"/>
                  <a:pt x="23844" y="55756"/>
                  <a:pt x="23738" y="55756"/>
                </a:cubicBezTo>
                <a:cubicBezTo>
                  <a:pt x="23860" y="55788"/>
                  <a:pt x="23967" y="55802"/>
                  <a:pt x="24061" y="55802"/>
                </a:cubicBezTo>
                <a:cubicBezTo>
                  <a:pt x="24829" y="55802"/>
                  <a:pt x="24813" y="54862"/>
                  <a:pt x="25422" y="54652"/>
                </a:cubicBezTo>
                <a:cubicBezTo>
                  <a:pt x="25606" y="54809"/>
                  <a:pt x="25764" y="55020"/>
                  <a:pt x="25895" y="55256"/>
                </a:cubicBezTo>
                <a:cubicBezTo>
                  <a:pt x="26051" y="55256"/>
                  <a:pt x="25962" y="55049"/>
                  <a:pt x="26122" y="55049"/>
                </a:cubicBezTo>
                <a:cubicBezTo>
                  <a:pt x="26151" y="55049"/>
                  <a:pt x="26188" y="55056"/>
                  <a:pt x="26237" y="55072"/>
                </a:cubicBezTo>
                <a:cubicBezTo>
                  <a:pt x="26132" y="54862"/>
                  <a:pt x="25948" y="54704"/>
                  <a:pt x="25764" y="54599"/>
                </a:cubicBezTo>
                <a:cubicBezTo>
                  <a:pt x="25974" y="54389"/>
                  <a:pt x="27079" y="54625"/>
                  <a:pt x="26368" y="53573"/>
                </a:cubicBezTo>
                <a:lnTo>
                  <a:pt x="26368" y="53573"/>
                </a:lnTo>
                <a:cubicBezTo>
                  <a:pt x="26763" y="53810"/>
                  <a:pt x="26526" y="53889"/>
                  <a:pt x="26789" y="54099"/>
                </a:cubicBezTo>
                <a:cubicBezTo>
                  <a:pt x="26973" y="53968"/>
                  <a:pt x="26973" y="53915"/>
                  <a:pt x="27184" y="53863"/>
                </a:cubicBezTo>
                <a:cubicBezTo>
                  <a:pt x="27105" y="53731"/>
                  <a:pt x="26947" y="53652"/>
                  <a:pt x="26868" y="53547"/>
                </a:cubicBezTo>
                <a:cubicBezTo>
                  <a:pt x="26875" y="53467"/>
                  <a:pt x="26965" y="53447"/>
                  <a:pt x="27079" y="53447"/>
                </a:cubicBezTo>
                <a:cubicBezTo>
                  <a:pt x="27191" y="53447"/>
                  <a:pt x="27328" y="53466"/>
                  <a:pt x="27435" y="53466"/>
                </a:cubicBezTo>
                <a:cubicBezTo>
                  <a:pt x="27614" y="53466"/>
                  <a:pt x="27712" y="53413"/>
                  <a:pt x="27473" y="53126"/>
                </a:cubicBezTo>
                <a:lnTo>
                  <a:pt x="27473" y="53126"/>
                </a:lnTo>
                <a:cubicBezTo>
                  <a:pt x="27710" y="53231"/>
                  <a:pt x="27841" y="53415"/>
                  <a:pt x="28104" y="53468"/>
                </a:cubicBezTo>
                <a:cubicBezTo>
                  <a:pt x="28104" y="53350"/>
                  <a:pt x="27956" y="53113"/>
                  <a:pt x="28060" y="53113"/>
                </a:cubicBezTo>
                <a:cubicBezTo>
                  <a:pt x="28094" y="53113"/>
                  <a:pt x="28157" y="53139"/>
                  <a:pt x="28262" y="53205"/>
                </a:cubicBezTo>
                <a:cubicBezTo>
                  <a:pt x="27631" y="52416"/>
                  <a:pt x="28867" y="52968"/>
                  <a:pt x="28551" y="52311"/>
                </a:cubicBezTo>
                <a:lnTo>
                  <a:pt x="28551" y="52311"/>
                </a:lnTo>
                <a:cubicBezTo>
                  <a:pt x="28683" y="52469"/>
                  <a:pt x="28920" y="52495"/>
                  <a:pt x="29025" y="52653"/>
                </a:cubicBezTo>
                <a:cubicBezTo>
                  <a:pt x="29006" y="52465"/>
                  <a:pt x="28933" y="52237"/>
                  <a:pt x="29124" y="52237"/>
                </a:cubicBezTo>
                <a:cubicBezTo>
                  <a:pt x="29200" y="52237"/>
                  <a:pt x="29318" y="52273"/>
                  <a:pt x="29498" y="52363"/>
                </a:cubicBezTo>
                <a:cubicBezTo>
                  <a:pt x="29340" y="52153"/>
                  <a:pt x="29340" y="52048"/>
                  <a:pt x="29367" y="51969"/>
                </a:cubicBezTo>
                <a:lnTo>
                  <a:pt x="29367" y="51969"/>
                </a:lnTo>
                <a:cubicBezTo>
                  <a:pt x="29446" y="52048"/>
                  <a:pt x="29577" y="52127"/>
                  <a:pt x="29682" y="52179"/>
                </a:cubicBezTo>
                <a:cubicBezTo>
                  <a:pt x="29555" y="52052"/>
                  <a:pt x="29562" y="51954"/>
                  <a:pt x="29623" y="51954"/>
                </a:cubicBezTo>
                <a:cubicBezTo>
                  <a:pt x="29662" y="51954"/>
                  <a:pt x="29725" y="51996"/>
                  <a:pt x="29787" y="52100"/>
                </a:cubicBezTo>
                <a:cubicBezTo>
                  <a:pt x="29656" y="51837"/>
                  <a:pt x="29840" y="51785"/>
                  <a:pt x="30156" y="51785"/>
                </a:cubicBezTo>
                <a:cubicBezTo>
                  <a:pt x="29814" y="51522"/>
                  <a:pt x="29866" y="51443"/>
                  <a:pt x="29919" y="51338"/>
                </a:cubicBezTo>
                <a:lnTo>
                  <a:pt x="29919" y="51338"/>
                </a:lnTo>
                <a:cubicBezTo>
                  <a:pt x="30050" y="51390"/>
                  <a:pt x="30077" y="51522"/>
                  <a:pt x="30156" y="51627"/>
                </a:cubicBezTo>
                <a:cubicBezTo>
                  <a:pt x="30392" y="51627"/>
                  <a:pt x="30366" y="51390"/>
                  <a:pt x="30603" y="51364"/>
                </a:cubicBezTo>
                <a:lnTo>
                  <a:pt x="30603" y="51364"/>
                </a:lnTo>
                <a:cubicBezTo>
                  <a:pt x="30866" y="51759"/>
                  <a:pt x="30419" y="51417"/>
                  <a:pt x="30787" y="51837"/>
                </a:cubicBezTo>
                <a:cubicBezTo>
                  <a:pt x="30844" y="51837"/>
                  <a:pt x="30902" y="51844"/>
                  <a:pt x="30950" y="51844"/>
                </a:cubicBezTo>
                <a:cubicBezTo>
                  <a:pt x="31035" y="51844"/>
                  <a:pt x="31093" y="51823"/>
                  <a:pt x="31076" y="51706"/>
                </a:cubicBezTo>
                <a:lnTo>
                  <a:pt x="31076" y="51706"/>
                </a:lnTo>
                <a:cubicBezTo>
                  <a:pt x="31234" y="51811"/>
                  <a:pt x="31287" y="51969"/>
                  <a:pt x="31365" y="52100"/>
                </a:cubicBezTo>
                <a:cubicBezTo>
                  <a:pt x="31354" y="52109"/>
                  <a:pt x="31336" y="52113"/>
                  <a:pt x="31315" y="52113"/>
                </a:cubicBezTo>
                <a:cubicBezTo>
                  <a:pt x="31226" y="52113"/>
                  <a:pt x="31070" y="52049"/>
                  <a:pt x="30986" y="52049"/>
                </a:cubicBezTo>
                <a:cubicBezTo>
                  <a:pt x="30911" y="52049"/>
                  <a:pt x="30892" y="52099"/>
                  <a:pt x="31024" y="52285"/>
                </a:cubicBezTo>
                <a:cubicBezTo>
                  <a:pt x="31024" y="52259"/>
                  <a:pt x="31034" y="52248"/>
                  <a:pt x="31052" y="52248"/>
                </a:cubicBezTo>
                <a:cubicBezTo>
                  <a:pt x="31141" y="52248"/>
                  <a:pt x="31416" y="52515"/>
                  <a:pt x="31514" y="52515"/>
                </a:cubicBezTo>
                <a:cubicBezTo>
                  <a:pt x="31536" y="52515"/>
                  <a:pt x="31550" y="52502"/>
                  <a:pt x="31550" y="52469"/>
                </a:cubicBezTo>
                <a:cubicBezTo>
                  <a:pt x="31891" y="52705"/>
                  <a:pt x="31839" y="52837"/>
                  <a:pt x="31813" y="52968"/>
                </a:cubicBezTo>
                <a:cubicBezTo>
                  <a:pt x="31602" y="52863"/>
                  <a:pt x="31497" y="52653"/>
                  <a:pt x="31339" y="52495"/>
                </a:cubicBezTo>
                <a:cubicBezTo>
                  <a:pt x="31312" y="52487"/>
                  <a:pt x="31290" y="52484"/>
                  <a:pt x="31273" y="52484"/>
                </a:cubicBezTo>
                <a:cubicBezTo>
                  <a:pt x="31112" y="52484"/>
                  <a:pt x="31404" y="52804"/>
                  <a:pt x="31523" y="52995"/>
                </a:cubicBezTo>
                <a:cubicBezTo>
                  <a:pt x="31467" y="53032"/>
                  <a:pt x="31464" y="53136"/>
                  <a:pt x="31344" y="53136"/>
                </a:cubicBezTo>
                <a:cubicBezTo>
                  <a:pt x="31295" y="53136"/>
                  <a:pt x="31227" y="53119"/>
                  <a:pt x="31129" y="53074"/>
                </a:cubicBezTo>
                <a:cubicBezTo>
                  <a:pt x="31392" y="52968"/>
                  <a:pt x="30813" y="52548"/>
                  <a:pt x="31050" y="52495"/>
                </a:cubicBezTo>
                <a:cubicBezTo>
                  <a:pt x="30839" y="52232"/>
                  <a:pt x="30761" y="52548"/>
                  <a:pt x="30629" y="52127"/>
                </a:cubicBezTo>
                <a:cubicBezTo>
                  <a:pt x="30605" y="52069"/>
                  <a:pt x="30604" y="52046"/>
                  <a:pt x="30617" y="52046"/>
                </a:cubicBezTo>
                <a:cubicBezTo>
                  <a:pt x="30664" y="52046"/>
                  <a:pt x="30893" y="52327"/>
                  <a:pt x="30933" y="52327"/>
                </a:cubicBezTo>
                <a:cubicBezTo>
                  <a:pt x="30943" y="52327"/>
                  <a:pt x="30941" y="52308"/>
                  <a:pt x="30918" y="52258"/>
                </a:cubicBezTo>
                <a:cubicBezTo>
                  <a:pt x="30734" y="51837"/>
                  <a:pt x="30761" y="52074"/>
                  <a:pt x="30445" y="51890"/>
                </a:cubicBezTo>
                <a:cubicBezTo>
                  <a:pt x="30445" y="51847"/>
                  <a:pt x="30445" y="51804"/>
                  <a:pt x="30502" y="51804"/>
                </a:cubicBezTo>
                <a:cubicBezTo>
                  <a:pt x="30515" y="51804"/>
                  <a:pt x="30531" y="51806"/>
                  <a:pt x="30550" y="51811"/>
                </a:cubicBezTo>
                <a:cubicBezTo>
                  <a:pt x="30517" y="51799"/>
                  <a:pt x="30487" y="51794"/>
                  <a:pt x="30460" y="51794"/>
                </a:cubicBezTo>
                <a:cubicBezTo>
                  <a:pt x="30198" y="51794"/>
                  <a:pt x="30221" y="52312"/>
                  <a:pt x="29864" y="52312"/>
                </a:cubicBezTo>
                <a:cubicBezTo>
                  <a:pt x="29856" y="52312"/>
                  <a:pt x="29848" y="52311"/>
                  <a:pt x="29840" y="52311"/>
                </a:cubicBezTo>
                <a:lnTo>
                  <a:pt x="29840" y="52311"/>
                </a:lnTo>
                <a:cubicBezTo>
                  <a:pt x="30287" y="52626"/>
                  <a:pt x="29840" y="52469"/>
                  <a:pt x="30156" y="52784"/>
                </a:cubicBezTo>
                <a:cubicBezTo>
                  <a:pt x="30287" y="52626"/>
                  <a:pt x="30313" y="52390"/>
                  <a:pt x="30235" y="52206"/>
                </a:cubicBezTo>
                <a:lnTo>
                  <a:pt x="30235" y="52206"/>
                </a:lnTo>
                <a:cubicBezTo>
                  <a:pt x="31234" y="53021"/>
                  <a:pt x="30524" y="53126"/>
                  <a:pt x="30682" y="53468"/>
                </a:cubicBezTo>
                <a:cubicBezTo>
                  <a:pt x="30129" y="53310"/>
                  <a:pt x="29945" y="52837"/>
                  <a:pt x="29472" y="52626"/>
                </a:cubicBezTo>
                <a:lnTo>
                  <a:pt x="29472" y="52626"/>
                </a:lnTo>
                <a:cubicBezTo>
                  <a:pt x="29945" y="53047"/>
                  <a:pt x="29183" y="52653"/>
                  <a:pt x="29498" y="53100"/>
                </a:cubicBezTo>
                <a:cubicBezTo>
                  <a:pt x="29498" y="53047"/>
                  <a:pt x="29562" y="53007"/>
                  <a:pt x="29660" y="53007"/>
                </a:cubicBezTo>
                <a:cubicBezTo>
                  <a:pt x="29807" y="53007"/>
                  <a:pt x="30030" y="53095"/>
                  <a:pt x="30235" y="53363"/>
                </a:cubicBezTo>
                <a:cubicBezTo>
                  <a:pt x="30111" y="53299"/>
                  <a:pt x="30043" y="53274"/>
                  <a:pt x="30007" y="53274"/>
                </a:cubicBezTo>
                <a:cubicBezTo>
                  <a:pt x="29881" y="53274"/>
                  <a:pt x="30166" y="53585"/>
                  <a:pt x="29916" y="53585"/>
                </a:cubicBezTo>
                <a:cubicBezTo>
                  <a:pt x="29889" y="53585"/>
                  <a:pt x="29855" y="53581"/>
                  <a:pt x="29814" y="53573"/>
                </a:cubicBezTo>
                <a:cubicBezTo>
                  <a:pt x="29498" y="53468"/>
                  <a:pt x="29419" y="53152"/>
                  <a:pt x="29104" y="53074"/>
                </a:cubicBezTo>
                <a:lnTo>
                  <a:pt x="29104" y="53074"/>
                </a:lnTo>
                <a:lnTo>
                  <a:pt x="29340" y="53494"/>
                </a:lnTo>
                <a:cubicBezTo>
                  <a:pt x="29472" y="53521"/>
                  <a:pt x="29577" y="53600"/>
                  <a:pt x="29656" y="53705"/>
                </a:cubicBezTo>
                <a:cubicBezTo>
                  <a:pt x="29787" y="54231"/>
                  <a:pt x="29393" y="54336"/>
                  <a:pt x="29367" y="54730"/>
                </a:cubicBezTo>
                <a:cubicBezTo>
                  <a:pt x="29486" y="54797"/>
                  <a:pt x="29556" y="54820"/>
                  <a:pt x="29601" y="54820"/>
                </a:cubicBezTo>
                <a:cubicBezTo>
                  <a:pt x="29696" y="54820"/>
                  <a:pt x="29675" y="54717"/>
                  <a:pt x="29755" y="54717"/>
                </a:cubicBezTo>
                <a:cubicBezTo>
                  <a:pt x="29770" y="54717"/>
                  <a:pt x="29789" y="54721"/>
                  <a:pt x="29814" y="54730"/>
                </a:cubicBezTo>
                <a:cubicBezTo>
                  <a:pt x="29885" y="54944"/>
                  <a:pt x="29872" y="55206"/>
                  <a:pt x="29660" y="55206"/>
                </a:cubicBezTo>
                <a:cubicBezTo>
                  <a:pt x="29559" y="55206"/>
                  <a:pt x="29413" y="55146"/>
                  <a:pt x="29209" y="54993"/>
                </a:cubicBezTo>
                <a:cubicBezTo>
                  <a:pt x="29340" y="54993"/>
                  <a:pt x="29340" y="54862"/>
                  <a:pt x="29130" y="54546"/>
                </a:cubicBezTo>
                <a:cubicBezTo>
                  <a:pt x="29050" y="54436"/>
                  <a:pt x="29000" y="54414"/>
                  <a:pt x="28958" y="54414"/>
                </a:cubicBezTo>
                <a:cubicBezTo>
                  <a:pt x="28929" y="54414"/>
                  <a:pt x="28903" y="54424"/>
                  <a:pt x="28874" y="54424"/>
                </a:cubicBezTo>
                <a:cubicBezTo>
                  <a:pt x="28833" y="54424"/>
                  <a:pt x="28785" y="54404"/>
                  <a:pt x="28709" y="54310"/>
                </a:cubicBezTo>
                <a:lnTo>
                  <a:pt x="28709" y="54310"/>
                </a:lnTo>
                <a:cubicBezTo>
                  <a:pt x="28633" y="54463"/>
                  <a:pt x="28849" y="54839"/>
                  <a:pt x="28677" y="54839"/>
                </a:cubicBezTo>
                <a:cubicBezTo>
                  <a:pt x="28613" y="54839"/>
                  <a:pt x="28495" y="54787"/>
                  <a:pt x="28288" y="54652"/>
                </a:cubicBezTo>
                <a:lnTo>
                  <a:pt x="28288" y="54652"/>
                </a:lnTo>
                <a:cubicBezTo>
                  <a:pt x="28432" y="54859"/>
                  <a:pt x="28401" y="54892"/>
                  <a:pt x="28332" y="54892"/>
                </a:cubicBezTo>
                <a:cubicBezTo>
                  <a:pt x="28299" y="54892"/>
                  <a:pt x="28257" y="54884"/>
                  <a:pt x="28220" y="54884"/>
                </a:cubicBezTo>
                <a:cubicBezTo>
                  <a:pt x="28207" y="54884"/>
                  <a:pt x="28194" y="54885"/>
                  <a:pt x="28183" y="54888"/>
                </a:cubicBezTo>
                <a:cubicBezTo>
                  <a:pt x="28288" y="54993"/>
                  <a:pt x="28367" y="55151"/>
                  <a:pt x="28499" y="55204"/>
                </a:cubicBezTo>
                <a:cubicBezTo>
                  <a:pt x="28484" y="55202"/>
                  <a:pt x="28470" y="55201"/>
                  <a:pt x="28457" y="55201"/>
                </a:cubicBezTo>
                <a:cubicBezTo>
                  <a:pt x="28171" y="55201"/>
                  <a:pt x="28198" y="55610"/>
                  <a:pt x="27924" y="55610"/>
                </a:cubicBezTo>
                <a:cubicBezTo>
                  <a:pt x="27846" y="55610"/>
                  <a:pt x="27745" y="55577"/>
                  <a:pt x="27605" y="55493"/>
                </a:cubicBezTo>
                <a:cubicBezTo>
                  <a:pt x="27526" y="55625"/>
                  <a:pt x="27552" y="55809"/>
                  <a:pt x="27473" y="55967"/>
                </a:cubicBezTo>
                <a:cubicBezTo>
                  <a:pt x="27368" y="55861"/>
                  <a:pt x="27263" y="55756"/>
                  <a:pt x="27157" y="55651"/>
                </a:cubicBezTo>
                <a:cubicBezTo>
                  <a:pt x="27141" y="55647"/>
                  <a:pt x="27127" y="55645"/>
                  <a:pt x="27117" y="55645"/>
                </a:cubicBezTo>
                <a:cubicBezTo>
                  <a:pt x="26982" y="55645"/>
                  <a:pt x="27370" y="55949"/>
                  <a:pt x="27394" y="56072"/>
                </a:cubicBezTo>
                <a:cubicBezTo>
                  <a:pt x="27079" y="55940"/>
                  <a:pt x="26842" y="55704"/>
                  <a:pt x="26658" y="55441"/>
                </a:cubicBezTo>
                <a:cubicBezTo>
                  <a:pt x="26522" y="55441"/>
                  <a:pt x="26473" y="55526"/>
                  <a:pt x="26357" y="55526"/>
                </a:cubicBezTo>
                <a:cubicBezTo>
                  <a:pt x="26271" y="55526"/>
                  <a:pt x="26147" y="55478"/>
                  <a:pt x="25921" y="55309"/>
                </a:cubicBezTo>
                <a:lnTo>
                  <a:pt x="25921" y="55309"/>
                </a:lnTo>
                <a:cubicBezTo>
                  <a:pt x="26184" y="55598"/>
                  <a:pt x="26579" y="55782"/>
                  <a:pt x="26737" y="56124"/>
                </a:cubicBezTo>
                <a:cubicBezTo>
                  <a:pt x="26751" y="56126"/>
                  <a:pt x="26763" y="56127"/>
                  <a:pt x="26774" y="56127"/>
                </a:cubicBezTo>
                <a:cubicBezTo>
                  <a:pt x="27011" y="56127"/>
                  <a:pt x="26353" y="55633"/>
                  <a:pt x="26600" y="55633"/>
                </a:cubicBezTo>
                <a:cubicBezTo>
                  <a:pt x="26626" y="55633"/>
                  <a:pt x="26662" y="55639"/>
                  <a:pt x="26710" y="55651"/>
                </a:cubicBezTo>
                <a:cubicBezTo>
                  <a:pt x="27026" y="55888"/>
                  <a:pt x="27157" y="56072"/>
                  <a:pt x="27184" y="56256"/>
                </a:cubicBezTo>
                <a:cubicBezTo>
                  <a:pt x="27168" y="56332"/>
                  <a:pt x="27093" y="56356"/>
                  <a:pt x="26991" y="56356"/>
                </a:cubicBezTo>
                <a:cubicBezTo>
                  <a:pt x="26837" y="56356"/>
                  <a:pt x="26624" y="56304"/>
                  <a:pt x="26466" y="56304"/>
                </a:cubicBezTo>
                <a:cubicBezTo>
                  <a:pt x="26368" y="56304"/>
                  <a:pt x="26292" y="56323"/>
                  <a:pt x="26263" y="56387"/>
                </a:cubicBezTo>
                <a:lnTo>
                  <a:pt x="31523" y="56387"/>
                </a:lnTo>
                <a:lnTo>
                  <a:pt x="48513" y="56414"/>
                </a:lnTo>
                <a:lnTo>
                  <a:pt x="50170" y="56414"/>
                </a:lnTo>
                <a:cubicBezTo>
                  <a:pt x="50538" y="56019"/>
                  <a:pt x="50906" y="55651"/>
                  <a:pt x="51301" y="55256"/>
                </a:cubicBezTo>
                <a:cubicBezTo>
                  <a:pt x="51748" y="54757"/>
                  <a:pt x="52221" y="54257"/>
                  <a:pt x="52668" y="53784"/>
                </a:cubicBezTo>
                <a:lnTo>
                  <a:pt x="53352" y="53021"/>
                </a:lnTo>
                <a:lnTo>
                  <a:pt x="54062" y="52285"/>
                </a:lnTo>
                <a:cubicBezTo>
                  <a:pt x="54983" y="51285"/>
                  <a:pt x="55903" y="50286"/>
                  <a:pt x="56798" y="49286"/>
                </a:cubicBezTo>
                <a:cubicBezTo>
                  <a:pt x="57271" y="48787"/>
                  <a:pt x="57718" y="48261"/>
                  <a:pt x="58165" y="47761"/>
                </a:cubicBezTo>
                <a:lnTo>
                  <a:pt x="59559" y="46262"/>
                </a:lnTo>
                <a:cubicBezTo>
                  <a:pt x="59743" y="46393"/>
                  <a:pt x="59901" y="46577"/>
                  <a:pt x="59980" y="46788"/>
                </a:cubicBezTo>
                <a:cubicBezTo>
                  <a:pt x="58928" y="46840"/>
                  <a:pt x="59112" y="48234"/>
                  <a:pt x="58113" y="48366"/>
                </a:cubicBezTo>
                <a:cubicBezTo>
                  <a:pt x="58349" y="48681"/>
                  <a:pt x="58297" y="48681"/>
                  <a:pt x="58270" y="48839"/>
                </a:cubicBezTo>
                <a:cubicBezTo>
                  <a:pt x="58113" y="48734"/>
                  <a:pt x="58270" y="48760"/>
                  <a:pt x="58165" y="48576"/>
                </a:cubicBezTo>
                <a:cubicBezTo>
                  <a:pt x="58149" y="48571"/>
                  <a:pt x="58135" y="48569"/>
                  <a:pt x="58123" y="48569"/>
                </a:cubicBezTo>
                <a:cubicBezTo>
                  <a:pt x="57985" y="48569"/>
                  <a:pt x="58157" y="48892"/>
                  <a:pt x="58027" y="48892"/>
                </a:cubicBezTo>
                <a:cubicBezTo>
                  <a:pt x="57992" y="48892"/>
                  <a:pt x="57937" y="48869"/>
                  <a:pt x="57850" y="48813"/>
                </a:cubicBezTo>
                <a:lnTo>
                  <a:pt x="57850" y="48813"/>
                </a:lnTo>
                <a:cubicBezTo>
                  <a:pt x="57955" y="49050"/>
                  <a:pt x="58218" y="49181"/>
                  <a:pt x="58323" y="49418"/>
                </a:cubicBezTo>
                <a:cubicBezTo>
                  <a:pt x="58104" y="49308"/>
                  <a:pt x="57926" y="49260"/>
                  <a:pt x="57783" y="49260"/>
                </a:cubicBezTo>
                <a:cubicBezTo>
                  <a:pt x="57340" y="49260"/>
                  <a:pt x="57225" y="49717"/>
                  <a:pt x="57245" y="50233"/>
                </a:cubicBezTo>
                <a:cubicBezTo>
                  <a:pt x="56876" y="50365"/>
                  <a:pt x="56403" y="50391"/>
                  <a:pt x="56508" y="51022"/>
                </a:cubicBezTo>
                <a:cubicBezTo>
                  <a:pt x="56403" y="50970"/>
                  <a:pt x="56324" y="50917"/>
                  <a:pt x="56272" y="50838"/>
                </a:cubicBezTo>
                <a:cubicBezTo>
                  <a:pt x="56245" y="51601"/>
                  <a:pt x="55167" y="51653"/>
                  <a:pt x="55430" y="52442"/>
                </a:cubicBezTo>
                <a:cubicBezTo>
                  <a:pt x="55208" y="52331"/>
                  <a:pt x="55173" y="52220"/>
                  <a:pt x="55104" y="52220"/>
                </a:cubicBezTo>
                <a:cubicBezTo>
                  <a:pt x="55092" y="52220"/>
                  <a:pt x="55078" y="52224"/>
                  <a:pt x="55062" y="52232"/>
                </a:cubicBezTo>
                <a:cubicBezTo>
                  <a:pt x="55141" y="52337"/>
                  <a:pt x="55246" y="52416"/>
                  <a:pt x="55377" y="52469"/>
                </a:cubicBezTo>
                <a:cubicBezTo>
                  <a:pt x="54415" y="52521"/>
                  <a:pt x="54816" y="53731"/>
                  <a:pt x="53780" y="53731"/>
                </a:cubicBezTo>
                <a:cubicBezTo>
                  <a:pt x="53769" y="53731"/>
                  <a:pt x="53758" y="53731"/>
                  <a:pt x="53747" y="53731"/>
                </a:cubicBezTo>
                <a:lnTo>
                  <a:pt x="53747" y="53731"/>
                </a:lnTo>
                <a:cubicBezTo>
                  <a:pt x="54141" y="54204"/>
                  <a:pt x="53457" y="54047"/>
                  <a:pt x="53326" y="54152"/>
                </a:cubicBezTo>
                <a:cubicBezTo>
                  <a:pt x="53152" y="54326"/>
                  <a:pt x="53320" y="54769"/>
                  <a:pt x="53130" y="54769"/>
                </a:cubicBezTo>
                <a:cubicBezTo>
                  <a:pt x="53091" y="54769"/>
                  <a:pt x="53035" y="54750"/>
                  <a:pt x="52958" y="54704"/>
                </a:cubicBezTo>
                <a:lnTo>
                  <a:pt x="52958" y="54704"/>
                </a:lnTo>
                <a:cubicBezTo>
                  <a:pt x="53036" y="55056"/>
                  <a:pt x="52954" y="55248"/>
                  <a:pt x="52692" y="55248"/>
                </a:cubicBezTo>
                <a:cubicBezTo>
                  <a:pt x="52601" y="55248"/>
                  <a:pt x="52488" y="55225"/>
                  <a:pt x="52353" y="55178"/>
                </a:cubicBezTo>
                <a:lnTo>
                  <a:pt x="52353" y="55178"/>
                </a:lnTo>
                <a:cubicBezTo>
                  <a:pt x="52379" y="55414"/>
                  <a:pt x="52668" y="55388"/>
                  <a:pt x="52695" y="55625"/>
                </a:cubicBezTo>
                <a:cubicBezTo>
                  <a:pt x="52727" y="55670"/>
                  <a:pt x="52721" y="55688"/>
                  <a:pt x="52694" y="55688"/>
                </a:cubicBezTo>
                <a:cubicBezTo>
                  <a:pt x="52625" y="55688"/>
                  <a:pt x="52423" y="55575"/>
                  <a:pt x="52352" y="55491"/>
                </a:cubicBezTo>
                <a:lnTo>
                  <a:pt x="52352" y="55491"/>
                </a:lnTo>
                <a:cubicBezTo>
                  <a:pt x="52529" y="55874"/>
                  <a:pt x="52119" y="55716"/>
                  <a:pt x="52195" y="56019"/>
                </a:cubicBezTo>
                <a:cubicBezTo>
                  <a:pt x="52064" y="55967"/>
                  <a:pt x="51985" y="55861"/>
                  <a:pt x="51932" y="55756"/>
                </a:cubicBezTo>
                <a:lnTo>
                  <a:pt x="51932" y="55756"/>
                </a:lnTo>
                <a:cubicBezTo>
                  <a:pt x="52090" y="56203"/>
                  <a:pt x="51801" y="56177"/>
                  <a:pt x="51748" y="56414"/>
                </a:cubicBezTo>
                <a:lnTo>
                  <a:pt x="58244" y="56414"/>
                </a:lnTo>
                <a:cubicBezTo>
                  <a:pt x="58428" y="56203"/>
                  <a:pt x="58639" y="56045"/>
                  <a:pt x="58875" y="55888"/>
                </a:cubicBezTo>
                <a:lnTo>
                  <a:pt x="58691" y="55546"/>
                </a:lnTo>
                <a:cubicBezTo>
                  <a:pt x="58691" y="55524"/>
                  <a:pt x="58699" y="55514"/>
                  <a:pt x="58713" y="55514"/>
                </a:cubicBezTo>
                <a:cubicBezTo>
                  <a:pt x="58763" y="55514"/>
                  <a:pt x="58886" y="55647"/>
                  <a:pt x="58928" y="55730"/>
                </a:cubicBezTo>
                <a:cubicBezTo>
                  <a:pt x="59217" y="55046"/>
                  <a:pt x="59638" y="54730"/>
                  <a:pt x="59927" y="54047"/>
                </a:cubicBezTo>
                <a:lnTo>
                  <a:pt x="60296" y="54231"/>
                </a:lnTo>
                <a:cubicBezTo>
                  <a:pt x="60342" y="54114"/>
                  <a:pt x="59936" y="53792"/>
                  <a:pt x="60114" y="53792"/>
                </a:cubicBezTo>
                <a:cubicBezTo>
                  <a:pt x="60138" y="53792"/>
                  <a:pt x="60171" y="53798"/>
                  <a:pt x="60217" y="53810"/>
                </a:cubicBezTo>
                <a:cubicBezTo>
                  <a:pt x="60374" y="53915"/>
                  <a:pt x="60217" y="53889"/>
                  <a:pt x="60348" y="54073"/>
                </a:cubicBezTo>
                <a:cubicBezTo>
                  <a:pt x="60360" y="54075"/>
                  <a:pt x="60371" y="54076"/>
                  <a:pt x="60381" y="54076"/>
                </a:cubicBezTo>
                <a:cubicBezTo>
                  <a:pt x="60508" y="54076"/>
                  <a:pt x="60517" y="53926"/>
                  <a:pt x="60322" y="53731"/>
                </a:cubicBezTo>
                <a:cubicBezTo>
                  <a:pt x="60506" y="53573"/>
                  <a:pt x="60690" y="53389"/>
                  <a:pt x="60874" y="53205"/>
                </a:cubicBezTo>
                <a:cubicBezTo>
                  <a:pt x="60874" y="50654"/>
                  <a:pt x="60927" y="48103"/>
                  <a:pt x="60927" y="45578"/>
                </a:cubicBezTo>
                <a:cubicBezTo>
                  <a:pt x="60909" y="45578"/>
                  <a:pt x="60892" y="45601"/>
                  <a:pt x="60866" y="45601"/>
                </a:cubicBezTo>
                <a:cubicBezTo>
                  <a:pt x="60854" y="45601"/>
                  <a:pt x="60839" y="45596"/>
                  <a:pt x="60822" y="45578"/>
                </a:cubicBezTo>
                <a:cubicBezTo>
                  <a:pt x="60721" y="45378"/>
                  <a:pt x="60667" y="45208"/>
                  <a:pt x="60774" y="45208"/>
                </a:cubicBezTo>
                <a:cubicBezTo>
                  <a:pt x="60808" y="45208"/>
                  <a:pt x="60858" y="45225"/>
                  <a:pt x="60927" y="45262"/>
                </a:cubicBezTo>
                <a:lnTo>
                  <a:pt x="60927" y="43947"/>
                </a:lnTo>
                <a:lnTo>
                  <a:pt x="60927" y="25038"/>
                </a:lnTo>
                <a:cubicBezTo>
                  <a:pt x="60927" y="17253"/>
                  <a:pt x="60848" y="9442"/>
                  <a:pt x="60900" y="1631"/>
                </a:cubicBezTo>
                <a:lnTo>
                  <a:pt x="60900" y="1631"/>
                </a:lnTo>
                <a:cubicBezTo>
                  <a:pt x="60775" y="1693"/>
                  <a:pt x="60749" y="1887"/>
                  <a:pt x="60574" y="1887"/>
                </a:cubicBezTo>
                <a:cubicBezTo>
                  <a:pt x="60528" y="1887"/>
                  <a:pt x="60472" y="1874"/>
                  <a:pt x="60401" y="1841"/>
                </a:cubicBezTo>
                <a:cubicBezTo>
                  <a:pt x="60352" y="1599"/>
                  <a:pt x="60383" y="1466"/>
                  <a:pt x="60517" y="1466"/>
                </a:cubicBezTo>
                <a:cubicBezTo>
                  <a:pt x="60602" y="1466"/>
                  <a:pt x="60728" y="1519"/>
                  <a:pt x="60900" y="1631"/>
                </a:cubicBezTo>
                <a:lnTo>
                  <a:pt x="60900" y="1499"/>
                </a:lnTo>
                <a:lnTo>
                  <a:pt x="60664" y="1341"/>
                </a:lnTo>
                <a:cubicBezTo>
                  <a:pt x="60575" y="1148"/>
                  <a:pt x="60603" y="1106"/>
                  <a:pt x="60664" y="1106"/>
                </a:cubicBezTo>
                <a:cubicBezTo>
                  <a:pt x="60710" y="1106"/>
                  <a:pt x="60776" y="1131"/>
                  <a:pt x="60822" y="1131"/>
                </a:cubicBezTo>
                <a:lnTo>
                  <a:pt x="60900" y="1420"/>
                </a:lnTo>
                <a:lnTo>
                  <a:pt x="60900" y="1078"/>
                </a:lnTo>
                <a:cubicBezTo>
                  <a:pt x="60532" y="684"/>
                  <a:pt x="60979" y="552"/>
                  <a:pt x="60559" y="53"/>
                </a:cubicBezTo>
                <a:close/>
              </a:path>
            </a:pathLst>
          </a:custGeom>
          <a:solidFill>
            <a:srgbClr val="FDA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15"/>
          <p:cNvGrpSpPr/>
          <p:nvPr/>
        </p:nvGrpSpPr>
        <p:grpSpPr>
          <a:xfrm rot="823295">
            <a:off x="7838850" y="2579474"/>
            <a:ext cx="877571" cy="2290138"/>
            <a:chOff x="6432875" y="4281850"/>
            <a:chExt cx="367975" cy="960300"/>
          </a:xfrm>
        </p:grpSpPr>
        <p:sp>
          <p:nvSpPr>
            <p:cNvPr id="381" name="Google Shape;381;p15"/>
            <p:cNvSpPr/>
            <p:nvPr/>
          </p:nvSpPr>
          <p:spPr>
            <a:xfrm>
              <a:off x="6464200" y="4760400"/>
              <a:ext cx="71025" cy="68850"/>
            </a:xfrm>
            <a:custGeom>
              <a:avLst/>
              <a:gdLst/>
              <a:ahLst/>
              <a:cxnLst/>
              <a:rect l="l" t="t" r="r" b="b"/>
              <a:pathLst>
                <a:path w="2841" h="2754" extrusionOk="0">
                  <a:moveTo>
                    <a:pt x="1353" y="1"/>
                  </a:moveTo>
                  <a:cubicBezTo>
                    <a:pt x="1233" y="1"/>
                    <a:pt x="1114" y="20"/>
                    <a:pt x="1000" y="61"/>
                  </a:cubicBezTo>
                  <a:cubicBezTo>
                    <a:pt x="737" y="140"/>
                    <a:pt x="500" y="271"/>
                    <a:pt x="263" y="376"/>
                  </a:cubicBezTo>
                  <a:cubicBezTo>
                    <a:pt x="79" y="508"/>
                    <a:pt x="0" y="745"/>
                    <a:pt x="53" y="981"/>
                  </a:cubicBezTo>
                  <a:cubicBezTo>
                    <a:pt x="79" y="1087"/>
                    <a:pt x="106" y="1192"/>
                    <a:pt x="132" y="1297"/>
                  </a:cubicBezTo>
                  <a:cubicBezTo>
                    <a:pt x="211" y="1770"/>
                    <a:pt x="474" y="2191"/>
                    <a:pt x="868" y="2480"/>
                  </a:cubicBezTo>
                  <a:cubicBezTo>
                    <a:pt x="1062" y="2661"/>
                    <a:pt x="1313" y="2753"/>
                    <a:pt x="1565" y="2753"/>
                  </a:cubicBezTo>
                  <a:cubicBezTo>
                    <a:pt x="1826" y="2753"/>
                    <a:pt x="2088" y="2655"/>
                    <a:pt x="2288" y="2454"/>
                  </a:cubicBezTo>
                  <a:cubicBezTo>
                    <a:pt x="2762" y="2033"/>
                    <a:pt x="2841" y="1323"/>
                    <a:pt x="2473" y="824"/>
                  </a:cubicBezTo>
                  <a:cubicBezTo>
                    <a:pt x="2394" y="718"/>
                    <a:pt x="2315" y="587"/>
                    <a:pt x="2262" y="482"/>
                  </a:cubicBezTo>
                  <a:cubicBezTo>
                    <a:pt x="2047" y="168"/>
                    <a:pt x="1700" y="1"/>
                    <a:pt x="13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6698275" y="4281850"/>
              <a:ext cx="39475" cy="39525"/>
            </a:xfrm>
            <a:custGeom>
              <a:avLst/>
              <a:gdLst/>
              <a:ahLst/>
              <a:cxnLst/>
              <a:rect l="l" t="t" r="r" b="b"/>
              <a:pathLst>
                <a:path w="1579" h="1581" extrusionOk="0">
                  <a:moveTo>
                    <a:pt x="914" y="0"/>
                  </a:moveTo>
                  <a:cubicBezTo>
                    <a:pt x="814" y="0"/>
                    <a:pt x="717" y="20"/>
                    <a:pt x="631" y="56"/>
                  </a:cubicBezTo>
                  <a:cubicBezTo>
                    <a:pt x="237" y="135"/>
                    <a:pt x="0" y="530"/>
                    <a:pt x="132" y="924"/>
                  </a:cubicBezTo>
                  <a:cubicBezTo>
                    <a:pt x="200" y="1222"/>
                    <a:pt x="549" y="1580"/>
                    <a:pt x="881" y="1580"/>
                  </a:cubicBezTo>
                  <a:cubicBezTo>
                    <a:pt x="930" y="1580"/>
                    <a:pt x="979" y="1572"/>
                    <a:pt x="1026" y="1556"/>
                  </a:cubicBezTo>
                  <a:cubicBezTo>
                    <a:pt x="1236" y="1503"/>
                    <a:pt x="1420" y="1345"/>
                    <a:pt x="1499" y="1161"/>
                  </a:cubicBezTo>
                  <a:cubicBezTo>
                    <a:pt x="1578" y="951"/>
                    <a:pt x="1578" y="740"/>
                    <a:pt x="1552" y="530"/>
                  </a:cubicBezTo>
                  <a:cubicBezTo>
                    <a:pt x="1552" y="346"/>
                    <a:pt x="1447" y="162"/>
                    <a:pt x="1263" y="83"/>
                  </a:cubicBezTo>
                  <a:cubicBezTo>
                    <a:pt x="1150" y="26"/>
                    <a:pt x="1030" y="0"/>
                    <a:pt x="9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6625950" y="5184675"/>
              <a:ext cx="62475" cy="57475"/>
            </a:xfrm>
            <a:custGeom>
              <a:avLst/>
              <a:gdLst/>
              <a:ahLst/>
              <a:cxnLst/>
              <a:rect l="l" t="t" r="r" b="b"/>
              <a:pathLst>
                <a:path w="2499" h="2299" extrusionOk="0">
                  <a:moveTo>
                    <a:pt x="1341" y="1"/>
                  </a:moveTo>
                  <a:cubicBezTo>
                    <a:pt x="737" y="1"/>
                    <a:pt x="0" y="842"/>
                    <a:pt x="368" y="1526"/>
                  </a:cubicBezTo>
                  <a:cubicBezTo>
                    <a:pt x="526" y="1789"/>
                    <a:pt x="763" y="2026"/>
                    <a:pt x="1026" y="2184"/>
                  </a:cubicBezTo>
                  <a:cubicBezTo>
                    <a:pt x="1165" y="2259"/>
                    <a:pt x="1322" y="2299"/>
                    <a:pt x="1477" y="2299"/>
                  </a:cubicBezTo>
                  <a:cubicBezTo>
                    <a:pt x="1645" y="2299"/>
                    <a:pt x="1810" y="2253"/>
                    <a:pt x="1946" y="2157"/>
                  </a:cubicBezTo>
                  <a:cubicBezTo>
                    <a:pt x="2315" y="1868"/>
                    <a:pt x="2499" y="1395"/>
                    <a:pt x="2393" y="921"/>
                  </a:cubicBezTo>
                  <a:cubicBezTo>
                    <a:pt x="2341" y="711"/>
                    <a:pt x="2315" y="474"/>
                    <a:pt x="2262" y="237"/>
                  </a:cubicBezTo>
                  <a:cubicBezTo>
                    <a:pt x="1973" y="106"/>
                    <a:pt x="1657" y="53"/>
                    <a:pt x="1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6432875" y="5109775"/>
              <a:ext cx="61600" cy="56825"/>
            </a:xfrm>
            <a:custGeom>
              <a:avLst/>
              <a:gdLst/>
              <a:ahLst/>
              <a:cxnLst/>
              <a:rect l="l" t="t" r="r" b="b"/>
              <a:pathLst>
                <a:path w="2464" h="2273" extrusionOk="0">
                  <a:moveTo>
                    <a:pt x="1288" y="0"/>
                  </a:moveTo>
                  <a:cubicBezTo>
                    <a:pt x="534" y="0"/>
                    <a:pt x="0" y="806"/>
                    <a:pt x="359" y="1524"/>
                  </a:cubicBezTo>
                  <a:cubicBezTo>
                    <a:pt x="464" y="1787"/>
                    <a:pt x="675" y="1971"/>
                    <a:pt x="938" y="2103"/>
                  </a:cubicBezTo>
                  <a:cubicBezTo>
                    <a:pt x="1155" y="2216"/>
                    <a:pt x="1303" y="2273"/>
                    <a:pt x="1430" y="2273"/>
                  </a:cubicBezTo>
                  <a:cubicBezTo>
                    <a:pt x="1626" y="2273"/>
                    <a:pt x="1771" y="2137"/>
                    <a:pt x="2042" y="1866"/>
                  </a:cubicBezTo>
                  <a:cubicBezTo>
                    <a:pt x="2358" y="1577"/>
                    <a:pt x="2463" y="1129"/>
                    <a:pt x="2305" y="735"/>
                  </a:cubicBezTo>
                  <a:cubicBezTo>
                    <a:pt x="2305" y="735"/>
                    <a:pt x="2305" y="709"/>
                    <a:pt x="2305" y="709"/>
                  </a:cubicBezTo>
                  <a:cubicBezTo>
                    <a:pt x="2253" y="472"/>
                    <a:pt x="2148" y="288"/>
                    <a:pt x="2016" y="104"/>
                  </a:cubicBezTo>
                  <a:cubicBezTo>
                    <a:pt x="1944" y="32"/>
                    <a:pt x="1867" y="14"/>
                    <a:pt x="1789" y="14"/>
                  </a:cubicBezTo>
                  <a:cubicBezTo>
                    <a:pt x="1717" y="14"/>
                    <a:pt x="1644" y="29"/>
                    <a:pt x="1575" y="29"/>
                  </a:cubicBezTo>
                  <a:cubicBezTo>
                    <a:pt x="1555" y="29"/>
                    <a:pt x="1536" y="28"/>
                    <a:pt x="1516" y="25"/>
                  </a:cubicBezTo>
                  <a:cubicBezTo>
                    <a:pt x="1438" y="8"/>
                    <a:pt x="1362" y="0"/>
                    <a:pt x="12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6620675" y="4889475"/>
              <a:ext cx="56575" cy="56550"/>
            </a:xfrm>
            <a:custGeom>
              <a:avLst/>
              <a:gdLst/>
              <a:ahLst/>
              <a:cxnLst/>
              <a:rect l="l" t="t" r="r" b="b"/>
              <a:pathLst>
                <a:path w="2263" h="2262" extrusionOk="0">
                  <a:moveTo>
                    <a:pt x="1552" y="0"/>
                  </a:moveTo>
                  <a:cubicBezTo>
                    <a:pt x="1237" y="0"/>
                    <a:pt x="948" y="53"/>
                    <a:pt x="658" y="132"/>
                  </a:cubicBezTo>
                  <a:cubicBezTo>
                    <a:pt x="264" y="316"/>
                    <a:pt x="1" y="710"/>
                    <a:pt x="1" y="1157"/>
                  </a:cubicBezTo>
                  <a:cubicBezTo>
                    <a:pt x="106" y="1788"/>
                    <a:pt x="632" y="2236"/>
                    <a:pt x="1263" y="2262"/>
                  </a:cubicBezTo>
                  <a:cubicBezTo>
                    <a:pt x="1368" y="2262"/>
                    <a:pt x="1500" y="2236"/>
                    <a:pt x="1605" y="2183"/>
                  </a:cubicBezTo>
                  <a:cubicBezTo>
                    <a:pt x="1710" y="2130"/>
                    <a:pt x="1789" y="2025"/>
                    <a:pt x="1894" y="1973"/>
                  </a:cubicBezTo>
                  <a:cubicBezTo>
                    <a:pt x="2078" y="1920"/>
                    <a:pt x="1815" y="1788"/>
                    <a:pt x="1921" y="1710"/>
                  </a:cubicBezTo>
                  <a:cubicBezTo>
                    <a:pt x="2157" y="1525"/>
                    <a:pt x="2263" y="1210"/>
                    <a:pt x="2131" y="921"/>
                  </a:cubicBezTo>
                  <a:cubicBezTo>
                    <a:pt x="2026" y="658"/>
                    <a:pt x="1921" y="421"/>
                    <a:pt x="1815" y="158"/>
                  </a:cubicBezTo>
                  <a:cubicBezTo>
                    <a:pt x="1763" y="79"/>
                    <a:pt x="1658" y="0"/>
                    <a:pt x="15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6729825" y="4734075"/>
              <a:ext cx="55925" cy="56825"/>
            </a:xfrm>
            <a:custGeom>
              <a:avLst/>
              <a:gdLst/>
              <a:ahLst/>
              <a:cxnLst/>
              <a:rect l="l" t="t" r="r" b="b"/>
              <a:pathLst>
                <a:path w="2237" h="2273" extrusionOk="0">
                  <a:moveTo>
                    <a:pt x="500" y="1061"/>
                  </a:moveTo>
                  <a:lnTo>
                    <a:pt x="500" y="1272"/>
                  </a:lnTo>
                  <a:lnTo>
                    <a:pt x="448" y="1272"/>
                  </a:lnTo>
                  <a:lnTo>
                    <a:pt x="448" y="1061"/>
                  </a:lnTo>
                  <a:close/>
                  <a:moveTo>
                    <a:pt x="1122" y="0"/>
                  </a:moveTo>
                  <a:cubicBezTo>
                    <a:pt x="755" y="0"/>
                    <a:pt x="421" y="182"/>
                    <a:pt x="211" y="509"/>
                  </a:cubicBezTo>
                  <a:cubicBezTo>
                    <a:pt x="1" y="825"/>
                    <a:pt x="1" y="1245"/>
                    <a:pt x="185" y="1587"/>
                  </a:cubicBezTo>
                  <a:cubicBezTo>
                    <a:pt x="342" y="1903"/>
                    <a:pt x="658" y="2140"/>
                    <a:pt x="1000" y="2245"/>
                  </a:cubicBezTo>
                  <a:cubicBezTo>
                    <a:pt x="1065" y="2263"/>
                    <a:pt x="1134" y="2272"/>
                    <a:pt x="1203" y="2272"/>
                  </a:cubicBezTo>
                  <a:cubicBezTo>
                    <a:pt x="1330" y="2272"/>
                    <a:pt x="1460" y="2243"/>
                    <a:pt x="1579" y="2192"/>
                  </a:cubicBezTo>
                  <a:cubicBezTo>
                    <a:pt x="1999" y="1982"/>
                    <a:pt x="2236" y="1482"/>
                    <a:pt x="2157" y="1009"/>
                  </a:cubicBezTo>
                  <a:cubicBezTo>
                    <a:pt x="2105" y="640"/>
                    <a:pt x="2131" y="246"/>
                    <a:pt x="1684" y="36"/>
                  </a:cubicBezTo>
                  <a:cubicBezTo>
                    <a:pt x="1579" y="36"/>
                    <a:pt x="1421" y="9"/>
                    <a:pt x="1263" y="9"/>
                  </a:cubicBezTo>
                  <a:cubicBezTo>
                    <a:pt x="1216" y="3"/>
                    <a:pt x="1169" y="0"/>
                    <a:pt x="11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6641725" y="4608050"/>
              <a:ext cx="53275" cy="56600"/>
            </a:xfrm>
            <a:custGeom>
              <a:avLst/>
              <a:gdLst/>
              <a:ahLst/>
              <a:cxnLst/>
              <a:rect l="l" t="t" r="r" b="b"/>
              <a:pathLst>
                <a:path w="2131" h="2264" extrusionOk="0">
                  <a:moveTo>
                    <a:pt x="868" y="1"/>
                  </a:moveTo>
                  <a:cubicBezTo>
                    <a:pt x="369" y="80"/>
                    <a:pt x="0" y="527"/>
                    <a:pt x="0" y="1053"/>
                  </a:cubicBezTo>
                  <a:cubicBezTo>
                    <a:pt x="27" y="1658"/>
                    <a:pt x="421" y="1999"/>
                    <a:pt x="921" y="2210"/>
                  </a:cubicBezTo>
                  <a:cubicBezTo>
                    <a:pt x="1002" y="2246"/>
                    <a:pt x="1090" y="2263"/>
                    <a:pt x="1177" y="2263"/>
                  </a:cubicBezTo>
                  <a:cubicBezTo>
                    <a:pt x="1344" y="2263"/>
                    <a:pt x="1510" y="2199"/>
                    <a:pt x="1631" y="2078"/>
                  </a:cubicBezTo>
                  <a:cubicBezTo>
                    <a:pt x="1710" y="2026"/>
                    <a:pt x="1736" y="1868"/>
                    <a:pt x="1815" y="1815"/>
                  </a:cubicBezTo>
                  <a:cubicBezTo>
                    <a:pt x="1999" y="1710"/>
                    <a:pt x="2131" y="1500"/>
                    <a:pt x="2104" y="1263"/>
                  </a:cubicBezTo>
                  <a:cubicBezTo>
                    <a:pt x="2104" y="974"/>
                    <a:pt x="2078" y="711"/>
                    <a:pt x="2052" y="448"/>
                  </a:cubicBezTo>
                  <a:cubicBezTo>
                    <a:pt x="2052" y="237"/>
                    <a:pt x="1894" y="80"/>
                    <a:pt x="1710" y="53"/>
                  </a:cubicBezTo>
                  <a:cubicBezTo>
                    <a:pt x="1421" y="1"/>
                    <a:pt x="1158" y="1"/>
                    <a:pt x="8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6735750" y="4395850"/>
              <a:ext cx="65100" cy="57550"/>
            </a:xfrm>
            <a:custGeom>
              <a:avLst/>
              <a:gdLst/>
              <a:ahLst/>
              <a:cxnLst/>
              <a:rect l="l" t="t" r="r" b="b"/>
              <a:pathLst>
                <a:path w="2604" h="2302" extrusionOk="0">
                  <a:moveTo>
                    <a:pt x="684" y="1177"/>
                  </a:moveTo>
                  <a:cubicBezTo>
                    <a:pt x="710" y="1230"/>
                    <a:pt x="710" y="1282"/>
                    <a:pt x="710" y="1335"/>
                  </a:cubicBezTo>
                  <a:lnTo>
                    <a:pt x="632" y="1335"/>
                  </a:lnTo>
                  <a:cubicBezTo>
                    <a:pt x="632" y="1282"/>
                    <a:pt x="658" y="1230"/>
                    <a:pt x="658" y="1177"/>
                  </a:cubicBezTo>
                  <a:close/>
                  <a:moveTo>
                    <a:pt x="1591" y="0"/>
                  </a:moveTo>
                  <a:cubicBezTo>
                    <a:pt x="1499" y="0"/>
                    <a:pt x="1407" y="7"/>
                    <a:pt x="1315" y="20"/>
                  </a:cubicBezTo>
                  <a:cubicBezTo>
                    <a:pt x="500" y="20"/>
                    <a:pt x="0" y="888"/>
                    <a:pt x="395" y="1598"/>
                  </a:cubicBezTo>
                  <a:cubicBezTo>
                    <a:pt x="605" y="1940"/>
                    <a:pt x="947" y="2203"/>
                    <a:pt x="1368" y="2282"/>
                  </a:cubicBezTo>
                  <a:cubicBezTo>
                    <a:pt x="1419" y="2295"/>
                    <a:pt x="1470" y="2301"/>
                    <a:pt x="1520" y="2301"/>
                  </a:cubicBezTo>
                  <a:cubicBezTo>
                    <a:pt x="1677" y="2301"/>
                    <a:pt x="1827" y="2237"/>
                    <a:pt x="1947" y="2098"/>
                  </a:cubicBezTo>
                  <a:cubicBezTo>
                    <a:pt x="2262" y="1730"/>
                    <a:pt x="2604" y="1335"/>
                    <a:pt x="2341" y="809"/>
                  </a:cubicBezTo>
                  <a:cubicBezTo>
                    <a:pt x="2315" y="651"/>
                    <a:pt x="2262" y="493"/>
                    <a:pt x="2210" y="362"/>
                  </a:cubicBezTo>
                  <a:cubicBezTo>
                    <a:pt x="2131" y="204"/>
                    <a:pt x="1999" y="99"/>
                    <a:pt x="1868" y="20"/>
                  </a:cubicBezTo>
                  <a:cubicBezTo>
                    <a:pt x="1776" y="7"/>
                    <a:pt x="1684" y="0"/>
                    <a:pt x="15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6709450" y="5042825"/>
              <a:ext cx="54600" cy="56400"/>
            </a:xfrm>
            <a:custGeom>
              <a:avLst/>
              <a:gdLst/>
              <a:ahLst/>
              <a:cxnLst/>
              <a:rect l="l" t="t" r="r" b="b"/>
              <a:pathLst>
                <a:path w="2184" h="2256" extrusionOk="0">
                  <a:moveTo>
                    <a:pt x="553" y="941"/>
                  </a:moveTo>
                  <a:cubicBezTo>
                    <a:pt x="500" y="1099"/>
                    <a:pt x="500" y="1177"/>
                    <a:pt x="447" y="1230"/>
                  </a:cubicBezTo>
                  <a:lnTo>
                    <a:pt x="395" y="1230"/>
                  </a:lnTo>
                  <a:cubicBezTo>
                    <a:pt x="395" y="1177"/>
                    <a:pt x="395" y="1125"/>
                    <a:pt x="395" y="1072"/>
                  </a:cubicBezTo>
                  <a:cubicBezTo>
                    <a:pt x="395" y="1046"/>
                    <a:pt x="447" y="1020"/>
                    <a:pt x="553" y="941"/>
                  </a:cubicBezTo>
                  <a:close/>
                  <a:moveTo>
                    <a:pt x="1223" y="0"/>
                  </a:moveTo>
                  <a:cubicBezTo>
                    <a:pt x="1079" y="0"/>
                    <a:pt x="934" y="7"/>
                    <a:pt x="789" y="20"/>
                  </a:cubicBezTo>
                  <a:cubicBezTo>
                    <a:pt x="395" y="152"/>
                    <a:pt x="79" y="494"/>
                    <a:pt x="27" y="941"/>
                  </a:cubicBezTo>
                  <a:cubicBezTo>
                    <a:pt x="0" y="1572"/>
                    <a:pt x="447" y="2124"/>
                    <a:pt x="1079" y="2256"/>
                  </a:cubicBezTo>
                  <a:cubicBezTo>
                    <a:pt x="1184" y="2256"/>
                    <a:pt x="1315" y="2256"/>
                    <a:pt x="1447" y="2203"/>
                  </a:cubicBezTo>
                  <a:cubicBezTo>
                    <a:pt x="1552" y="2177"/>
                    <a:pt x="1631" y="2124"/>
                    <a:pt x="1710" y="2072"/>
                  </a:cubicBezTo>
                  <a:cubicBezTo>
                    <a:pt x="1815" y="1914"/>
                    <a:pt x="1841" y="1809"/>
                    <a:pt x="1920" y="1756"/>
                  </a:cubicBezTo>
                  <a:cubicBezTo>
                    <a:pt x="2104" y="1625"/>
                    <a:pt x="2183" y="1440"/>
                    <a:pt x="2157" y="1230"/>
                  </a:cubicBezTo>
                  <a:cubicBezTo>
                    <a:pt x="2131" y="914"/>
                    <a:pt x="2025" y="625"/>
                    <a:pt x="1999" y="310"/>
                  </a:cubicBezTo>
                  <a:cubicBezTo>
                    <a:pt x="1973" y="152"/>
                    <a:pt x="1815" y="20"/>
                    <a:pt x="1657" y="20"/>
                  </a:cubicBezTo>
                  <a:cubicBezTo>
                    <a:pt x="1513" y="7"/>
                    <a:pt x="1368" y="0"/>
                    <a:pt x="1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5"/>
          <p:cNvGrpSpPr/>
          <p:nvPr/>
        </p:nvGrpSpPr>
        <p:grpSpPr>
          <a:xfrm rot="-8887813" flipH="1">
            <a:off x="-325242" y="16068"/>
            <a:ext cx="2163540" cy="2225576"/>
            <a:chOff x="-4767240" y="1798461"/>
            <a:chExt cx="2502911" cy="2586864"/>
          </a:xfrm>
        </p:grpSpPr>
        <p:grpSp>
          <p:nvGrpSpPr>
            <p:cNvPr id="391" name="Google Shape;391;p15"/>
            <p:cNvGrpSpPr/>
            <p:nvPr/>
          </p:nvGrpSpPr>
          <p:grpSpPr>
            <a:xfrm rot="-8944538">
              <a:off x="-4444829" y="2154125"/>
              <a:ext cx="1858089" cy="1817903"/>
              <a:chOff x="5417537" y="-1276684"/>
              <a:chExt cx="1221235" cy="1176642"/>
            </a:xfrm>
          </p:grpSpPr>
          <p:sp>
            <p:nvSpPr>
              <p:cNvPr id="392" name="Google Shape;392;p15"/>
              <p:cNvSpPr/>
              <p:nvPr/>
            </p:nvSpPr>
            <p:spPr>
              <a:xfrm>
                <a:off x="5984215" y="-1139178"/>
                <a:ext cx="127386" cy="199964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130" extrusionOk="0">
                    <a:moveTo>
                      <a:pt x="474" y="4077"/>
                    </a:moveTo>
                    <a:cubicBezTo>
                      <a:pt x="421" y="4077"/>
                      <a:pt x="369" y="4104"/>
                      <a:pt x="316" y="4130"/>
                    </a:cubicBezTo>
                    <a:cubicBezTo>
                      <a:pt x="237" y="4051"/>
                      <a:pt x="237" y="3998"/>
                      <a:pt x="211" y="3920"/>
                    </a:cubicBezTo>
                    <a:cubicBezTo>
                      <a:pt x="1" y="3394"/>
                      <a:pt x="27" y="2815"/>
                      <a:pt x="264" y="2315"/>
                    </a:cubicBezTo>
                    <a:cubicBezTo>
                      <a:pt x="448" y="1816"/>
                      <a:pt x="711" y="1447"/>
                      <a:pt x="921" y="974"/>
                    </a:cubicBezTo>
                    <a:cubicBezTo>
                      <a:pt x="1053" y="658"/>
                      <a:pt x="1158" y="290"/>
                      <a:pt x="1473" y="132"/>
                    </a:cubicBezTo>
                    <a:cubicBezTo>
                      <a:pt x="1579" y="106"/>
                      <a:pt x="1684" y="80"/>
                      <a:pt x="1789" y="53"/>
                    </a:cubicBezTo>
                    <a:cubicBezTo>
                      <a:pt x="1947" y="211"/>
                      <a:pt x="2052" y="1"/>
                      <a:pt x="2183" y="132"/>
                    </a:cubicBezTo>
                    <a:cubicBezTo>
                      <a:pt x="2210" y="80"/>
                      <a:pt x="2262" y="106"/>
                      <a:pt x="2289" y="80"/>
                    </a:cubicBezTo>
                    <a:cubicBezTo>
                      <a:pt x="2368" y="238"/>
                      <a:pt x="2473" y="395"/>
                      <a:pt x="2420" y="553"/>
                    </a:cubicBezTo>
                    <a:cubicBezTo>
                      <a:pt x="2473" y="606"/>
                      <a:pt x="2499" y="553"/>
                      <a:pt x="2552" y="579"/>
                    </a:cubicBezTo>
                    <a:cubicBezTo>
                      <a:pt x="2631" y="1000"/>
                      <a:pt x="2341" y="1316"/>
                      <a:pt x="2157" y="1684"/>
                    </a:cubicBezTo>
                    <a:cubicBezTo>
                      <a:pt x="1710" y="2578"/>
                      <a:pt x="1184" y="3472"/>
                      <a:pt x="527" y="3998"/>
                    </a:cubicBezTo>
                    <a:cubicBezTo>
                      <a:pt x="527" y="4025"/>
                      <a:pt x="500" y="4051"/>
                      <a:pt x="474" y="40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6196865" y="-1216840"/>
                <a:ext cx="112135" cy="16941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3499" extrusionOk="0">
                    <a:moveTo>
                      <a:pt x="500" y="3498"/>
                    </a:moveTo>
                    <a:cubicBezTo>
                      <a:pt x="448" y="3472"/>
                      <a:pt x="395" y="3472"/>
                      <a:pt x="343" y="3498"/>
                    </a:cubicBezTo>
                    <a:cubicBezTo>
                      <a:pt x="264" y="3420"/>
                      <a:pt x="264" y="3367"/>
                      <a:pt x="237" y="3288"/>
                    </a:cubicBezTo>
                    <a:cubicBezTo>
                      <a:pt x="27" y="2867"/>
                      <a:pt x="1" y="2394"/>
                      <a:pt x="185" y="1947"/>
                    </a:cubicBezTo>
                    <a:cubicBezTo>
                      <a:pt x="343" y="1552"/>
                      <a:pt x="527" y="1237"/>
                      <a:pt x="658" y="842"/>
                    </a:cubicBezTo>
                    <a:cubicBezTo>
                      <a:pt x="737" y="579"/>
                      <a:pt x="790" y="290"/>
                      <a:pt x="1053" y="132"/>
                    </a:cubicBezTo>
                    <a:cubicBezTo>
                      <a:pt x="1158" y="132"/>
                      <a:pt x="1237" y="106"/>
                      <a:pt x="1342" y="53"/>
                    </a:cubicBezTo>
                    <a:cubicBezTo>
                      <a:pt x="1500" y="185"/>
                      <a:pt x="1552" y="1"/>
                      <a:pt x="1736" y="132"/>
                    </a:cubicBezTo>
                    <a:cubicBezTo>
                      <a:pt x="1736" y="79"/>
                      <a:pt x="1789" y="79"/>
                      <a:pt x="1815" y="53"/>
                    </a:cubicBezTo>
                    <a:cubicBezTo>
                      <a:pt x="1947" y="185"/>
                      <a:pt x="2052" y="342"/>
                      <a:pt x="2026" y="474"/>
                    </a:cubicBezTo>
                    <a:cubicBezTo>
                      <a:pt x="2105" y="527"/>
                      <a:pt x="2105" y="474"/>
                      <a:pt x="2157" y="500"/>
                    </a:cubicBezTo>
                    <a:cubicBezTo>
                      <a:pt x="2315" y="868"/>
                      <a:pt x="2078" y="1158"/>
                      <a:pt x="1947" y="1473"/>
                    </a:cubicBezTo>
                    <a:cubicBezTo>
                      <a:pt x="1658" y="2236"/>
                      <a:pt x="1184" y="3025"/>
                      <a:pt x="553" y="3420"/>
                    </a:cubicBezTo>
                    <a:cubicBezTo>
                      <a:pt x="553" y="3446"/>
                      <a:pt x="527" y="3472"/>
                      <a:pt x="500" y="34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5712980" y="-1062776"/>
                <a:ext cx="104485" cy="127386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2631" extrusionOk="0">
                    <a:moveTo>
                      <a:pt x="553" y="2631"/>
                    </a:moveTo>
                    <a:cubicBezTo>
                      <a:pt x="500" y="2605"/>
                      <a:pt x="448" y="2605"/>
                      <a:pt x="395" y="2631"/>
                    </a:cubicBezTo>
                    <a:cubicBezTo>
                      <a:pt x="316" y="2578"/>
                      <a:pt x="316" y="2526"/>
                      <a:pt x="264" y="2473"/>
                    </a:cubicBezTo>
                    <a:cubicBezTo>
                      <a:pt x="27" y="2131"/>
                      <a:pt x="1" y="1710"/>
                      <a:pt x="158" y="1342"/>
                    </a:cubicBezTo>
                    <a:cubicBezTo>
                      <a:pt x="316" y="1000"/>
                      <a:pt x="500" y="790"/>
                      <a:pt x="658" y="501"/>
                    </a:cubicBezTo>
                    <a:cubicBezTo>
                      <a:pt x="763" y="290"/>
                      <a:pt x="842" y="53"/>
                      <a:pt x="1132" y="1"/>
                    </a:cubicBezTo>
                    <a:cubicBezTo>
                      <a:pt x="1210" y="27"/>
                      <a:pt x="1289" y="27"/>
                      <a:pt x="1368" y="27"/>
                    </a:cubicBezTo>
                    <a:cubicBezTo>
                      <a:pt x="1500" y="185"/>
                      <a:pt x="1579" y="80"/>
                      <a:pt x="1710" y="211"/>
                    </a:cubicBezTo>
                    <a:cubicBezTo>
                      <a:pt x="1710" y="185"/>
                      <a:pt x="1763" y="211"/>
                      <a:pt x="1789" y="211"/>
                    </a:cubicBezTo>
                    <a:cubicBezTo>
                      <a:pt x="1894" y="369"/>
                      <a:pt x="1999" y="527"/>
                      <a:pt x="1947" y="632"/>
                    </a:cubicBezTo>
                    <a:cubicBezTo>
                      <a:pt x="1999" y="685"/>
                      <a:pt x="2026" y="658"/>
                      <a:pt x="2052" y="685"/>
                    </a:cubicBezTo>
                    <a:cubicBezTo>
                      <a:pt x="2157" y="1027"/>
                      <a:pt x="1921" y="1158"/>
                      <a:pt x="1815" y="1368"/>
                    </a:cubicBezTo>
                    <a:cubicBezTo>
                      <a:pt x="1552" y="1894"/>
                      <a:pt x="1105" y="2342"/>
                      <a:pt x="579" y="2605"/>
                    </a:cubicBezTo>
                    <a:cubicBezTo>
                      <a:pt x="579" y="2605"/>
                      <a:pt x="553" y="2605"/>
                      <a:pt x="553" y="26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5644228" y="-1219406"/>
                <a:ext cx="114653" cy="15159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131" extrusionOk="0">
                    <a:moveTo>
                      <a:pt x="421" y="3131"/>
                    </a:moveTo>
                    <a:cubicBezTo>
                      <a:pt x="369" y="3131"/>
                      <a:pt x="290" y="3131"/>
                      <a:pt x="237" y="3131"/>
                    </a:cubicBezTo>
                    <a:cubicBezTo>
                      <a:pt x="184" y="3078"/>
                      <a:pt x="184" y="3025"/>
                      <a:pt x="158" y="2947"/>
                    </a:cubicBezTo>
                    <a:cubicBezTo>
                      <a:pt x="0" y="2526"/>
                      <a:pt x="0" y="2052"/>
                      <a:pt x="211" y="1658"/>
                    </a:cubicBezTo>
                    <a:cubicBezTo>
                      <a:pt x="395" y="1290"/>
                      <a:pt x="605" y="1027"/>
                      <a:pt x="763" y="658"/>
                    </a:cubicBezTo>
                    <a:cubicBezTo>
                      <a:pt x="868" y="448"/>
                      <a:pt x="947" y="132"/>
                      <a:pt x="1210" y="27"/>
                    </a:cubicBezTo>
                    <a:cubicBezTo>
                      <a:pt x="1289" y="27"/>
                      <a:pt x="1421" y="27"/>
                      <a:pt x="1473" y="1"/>
                    </a:cubicBezTo>
                    <a:cubicBezTo>
                      <a:pt x="1657" y="132"/>
                      <a:pt x="1710" y="1"/>
                      <a:pt x="1868" y="106"/>
                    </a:cubicBezTo>
                    <a:cubicBezTo>
                      <a:pt x="1868" y="54"/>
                      <a:pt x="1920" y="80"/>
                      <a:pt x="1947" y="54"/>
                    </a:cubicBezTo>
                    <a:cubicBezTo>
                      <a:pt x="2052" y="211"/>
                      <a:pt x="2183" y="343"/>
                      <a:pt x="2131" y="474"/>
                    </a:cubicBezTo>
                    <a:cubicBezTo>
                      <a:pt x="2210" y="527"/>
                      <a:pt x="2210" y="501"/>
                      <a:pt x="2262" y="527"/>
                    </a:cubicBezTo>
                    <a:cubicBezTo>
                      <a:pt x="2367" y="895"/>
                      <a:pt x="2131" y="1132"/>
                      <a:pt x="1973" y="1421"/>
                    </a:cubicBezTo>
                    <a:cubicBezTo>
                      <a:pt x="1631" y="2131"/>
                      <a:pt x="1105" y="2815"/>
                      <a:pt x="474" y="3104"/>
                    </a:cubicBezTo>
                    <a:cubicBezTo>
                      <a:pt x="447" y="3104"/>
                      <a:pt x="421" y="3104"/>
                      <a:pt x="421" y="31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5"/>
              <p:cNvSpPr/>
              <p:nvPr/>
            </p:nvSpPr>
            <p:spPr>
              <a:xfrm>
                <a:off x="5893820" y="-1276684"/>
                <a:ext cx="119736" cy="180839"/>
              </a:xfrm>
              <a:custGeom>
                <a:avLst/>
                <a:gdLst/>
                <a:ahLst/>
                <a:cxnLst/>
                <a:rect l="l" t="t" r="r" b="b"/>
                <a:pathLst>
                  <a:path w="2473" h="3735" extrusionOk="0">
                    <a:moveTo>
                      <a:pt x="2236" y="474"/>
                    </a:moveTo>
                    <a:cubicBezTo>
                      <a:pt x="2262" y="342"/>
                      <a:pt x="2157" y="211"/>
                      <a:pt x="2052" y="53"/>
                    </a:cubicBezTo>
                    <a:lnTo>
                      <a:pt x="1999" y="53"/>
                    </a:lnTo>
                    <a:cubicBezTo>
                      <a:pt x="1973" y="53"/>
                      <a:pt x="1946" y="79"/>
                      <a:pt x="1946" y="106"/>
                    </a:cubicBezTo>
                    <a:cubicBezTo>
                      <a:pt x="1815" y="0"/>
                      <a:pt x="1736" y="158"/>
                      <a:pt x="1578" y="53"/>
                    </a:cubicBezTo>
                    <a:lnTo>
                      <a:pt x="1526" y="53"/>
                    </a:lnTo>
                    <a:cubicBezTo>
                      <a:pt x="1447" y="79"/>
                      <a:pt x="1368" y="106"/>
                      <a:pt x="1263" y="106"/>
                    </a:cubicBezTo>
                    <a:cubicBezTo>
                      <a:pt x="1000" y="263"/>
                      <a:pt x="921" y="605"/>
                      <a:pt x="816" y="895"/>
                    </a:cubicBezTo>
                    <a:cubicBezTo>
                      <a:pt x="658" y="1315"/>
                      <a:pt x="421" y="1631"/>
                      <a:pt x="237" y="2078"/>
                    </a:cubicBezTo>
                    <a:cubicBezTo>
                      <a:pt x="27" y="2525"/>
                      <a:pt x="0" y="3051"/>
                      <a:pt x="184" y="3525"/>
                    </a:cubicBezTo>
                    <a:cubicBezTo>
                      <a:pt x="211" y="3604"/>
                      <a:pt x="184" y="3682"/>
                      <a:pt x="263" y="3735"/>
                    </a:cubicBezTo>
                    <a:cubicBezTo>
                      <a:pt x="316" y="3735"/>
                      <a:pt x="368" y="3735"/>
                      <a:pt x="447" y="3735"/>
                    </a:cubicBezTo>
                    <a:cubicBezTo>
                      <a:pt x="447" y="3709"/>
                      <a:pt x="474" y="3709"/>
                      <a:pt x="500" y="3656"/>
                    </a:cubicBezTo>
                    <a:cubicBezTo>
                      <a:pt x="1157" y="3235"/>
                      <a:pt x="1710" y="2420"/>
                      <a:pt x="2078" y="1578"/>
                    </a:cubicBezTo>
                    <a:cubicBezTo>
                      <a:pt x="2236" y="1237"/>
                      <a:pt x="2472" y="921"/>
                      <a:pt x="2367" y="526"/>
                    </a:cubicBezTo>
                    <a:cubicBezTo>
                      <a:pt x="2315" y="500"/>
                      <a:pt x="2315" y="526"/>
                      <a:pt x="2236" y="4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5"/>
              <p:cNvSpPr/>
              <p:nvPr/>
            </p:nvSpPr>
            <p:spPr>
              <a:xfrm>
                <a:off x="5519407" y="-843735"/>
                <a:ext cx="99401" cy="126128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605" extrusionOk="0">
                    <a:moveTo>
                      <a:pt x="685" y="2604"/>
                    </a:moveTo>
                    <a:cubicBezTo>
                      <a:pt x="632" y="2604"/>
                      <a:pt x="580" y="2604"/>
                      <a:pt x="527" y="2604"/>
                    </a:cubicBezTo>
                    <a:cubicBezTo>
                      <a:pt x="448" y="2552"/>
                      <a:pt x="448" y="2525"/>
                      <a:pt x="395" y="2473"/>
                    </a:cubicBezTo>
                    <a:cubicBezTo>
                      <a:pt x="106" y="2183"/>
                      <a:pt x="1" y="1763"/>
                      <a:pt x="132" y="1394"/>
                    </a:cubicBezTo>
                    <a:cubicBezTo>
                      <a:pt x="238" y="1052"/>
                      <a:pt x="422" y="816"/>
                      <a:pt x="527" y="500"/>
                    </a:cubicBezTo>
                    <a:cubicBezTo>
                      <a:pt x="606" y="316"/>
                      <a:pt x="685" y="53"/>
                      <a:pt x="921" y="0"/>
                    </a:cubicBezTo>
                    <a:cubicBezTo>
                      <a:pt x="1027" y="0"/>
                      <a:pt x="1106" y="0"/>
                      <a:pt x="1184" y="0"/>
                    </a:cubicBezTo>
                    <a:cubicBezTo>
                      <a:pt x="1342" y="158"/>
                      <a:pt x="1395" y="27"/>
                      <a:pt x="1553" y="158"/>
                    </a:cubicBezTo>
                    <a:cubicBezTo>
                      <a:pt x="1553" y="132"/>
                      <a:pt x="1605" y="158"/>
                      <a:pt x="1632" y="132"/>
                    </a:cubicBezTo>
                    <a:cubicBezTo>
                      <a:pt x="1737" y="290"/>
                      <a:pt x="1842" y="421"/>
                      <a:pt x="1816" y="526"/>
                    </a:cubicBezTo>
                    <a:cubicBezTo>
                      <a:pt x="1868" y="579"/>
                      <a:pt x="1868" y="553"/>
                      <a:pt x="1921" y="579"/>
                    </a:cubicBezTo>
                    <a:cubicBezTo>
                      <a:pt x="2052" y="921"/>
                      <a:pt x="1842" y="1052"/>
                      <a:pt x="1763" y="1263"/>
                    </a:cubicBezTo>
                    <a:cubicBezTo>
                      <a:pt x="1553" y="1789"/>
                      <a:pt x="1184" y="2236"/>
                      <a:pt x="711" y="2525"/>
                    </a:cubicBezTo>
                    <a:cubicBezTo>
                      <a:pt x="685" y="2578"/>
                      <a:pt x="685" y="2578"/>
                      <a:pt x="685" y="26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5"/>
              <p:cNvSpPr/>
              <p:nvPr/>
            </p:nvSpPr>
            <p:spPr>
              <a:xfrm>
                <a:off x="5748664" y="-847560"/>
                <a:ext cx="105695" cy="146463"/>
              </a:xfrm>
              <a:custGeom>
                <a:avLst/>
                <a:gdLst/>
                <a:ahLst/>
                <a:cxnLst/>
                <a:rect l="l" t="t" r="r" b="b"/>
                <a:pathLst>
                  <a:path w="2183" h="3025" extrusionOk="0">
                    <a:moveTo>
                      <a:pt x="526" y="3025"/>
                    </a:moveTo>
                    <a:cubicBezTo>
                      <a:pt x="473" y="3025"/>
                      <a:pt x="421" y="3025"/>
                      <a:pt x="368" y="3025"/>
                    </a:cubicBezTo>
                    <a:cubicBezTo>
                      <a:pt x="289" y="2972"/>
                      <a:pt x="316" y="2920"/>
                      <a:pt x="263" y="2841"/>
                    </a:cubicBezTo>
                    <a:cubicBezTo>
                      <a:pt x="53" y="2473"/>
                      <a:pt x="0" y="2026"/>
                      <a:pt x="158" y="1631"/>
                    </a:cubicBezTo>
                    <a:cubicBezTo>
                      <a:pt x="289" y="1289"/>
                      <a:pt x="473" y="1026"/>
                      <a:pt x="579" y="684"/>
                    </a:cubicBezTo>
                    <a:cubicBezTo>
                      <a:pt x="631" y="474"/>
                      <a:pt x="684" y="185"/>
                      <a:pt x="921" y="79"/>
                    </a:cubicBezTo>
                    <a:cubicBezTo>
                      <a:pt x="1026" y="79"/>
                      <a:pt x="1105" y="53"/>
                      <a:pt x="1184" y="27"/>
                    </a:cubicBezTo>
                    <a:cubicBezTo>
                      <a:pt x="1368" y="158"/>
                      <a:pt x="1420" y="1"/>
                      <a:pt x="1578" y="106"/>
                    </a:cubicBezTo>
                    <a:cubicBezTo>
                      <a:pt x="1578" y="79"/>
                      <a:pt x="1631" y="79"/>
                      <a:pt x="1657" y="53"/>
                    </a:cubicBezTo>
                    <a:cubicBezTo>
                      <a:pt x="1788" y="185"/>
                      <a:pt x="1920" y="316"/>
                      <a:pt x="1894" y="448"/>
                    </a:cubicBezTo>
                    <a:cubicBezTo>
                      <a:pt x="1973" y="500"/>
                      <a:pt x="1973" y="448"/>
                      <a:pt x="1999" y="474"/>
                    </a:cubicBezTo>
                    <a:cubicBezTo>
                      <a:pt x="2183" y="790"/>
                      <a:pt x="1973" y="1053"/>
                      <a:pt x="1867" y="1342"/>
                    </a:cubicBezTo>
                    <a:cubicBezTo>
                      <a:pt x="1631" y="2026"/>
                      <a:pt x="1184" y="2604"/>
                      <a:pt x="579" y="2972"/>
                    </a:cubicBezTo>
                    <a:cubicBezTo>
                      <a:pt x="579" y="2999"/>
                      <a:pt x="552" y="2999"/>
                      <a:pt x="526" y="3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5"/>
              <p:cNvSpPr/>
              <p:nvPr/>
            </p:nvSpPr>
            <p:spPr>
              <a:xfrm>
                <a:off x="5805942" y="-631085"/>
                <a:ext cx="112087" cy="196139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4051" extrusionOk="0">
                    <a:moveTo>
                      <a:pt x="421" y="4024"/>
                    </a:moveTo>
                    <a:cubicBezTo>
                      <a:pt x="342" y="4024"/>
                      <a:pt x="290" y="4024"/>
                      <a:pt x="237" y="4051"/>
                    </a:cubicBezTo>
                    <a:cubicBezTo>
                      <a:pt x="158" y="3972"/>
                      <a:pt x="185" y="3893"/>
                      <a:pt x="158" y="3814"/>
                    </a:cubicBezTo>
                    <a:cubicBezTo>
                      <a:pt x="1" y="3341"/>
                      <a:pt x="1" y="2815"/>
                      <a:pt x="185" y="2341"/>
                    </a:cubicBezTo>
                    <a:cubicBezTo>
                      <a:pt x="369" y="1920"/>
                      <a:pt x="500" y="1526"/>
                      <a:pt x="632" y="1079"/>
                    </a:cubicBezTo>
                    <a:cubicBezTo>
                      <a:pt x="711" y="790"/>
                      <a:pt x="711" y="448"/>
                      <a:pt x="974" y="264"/>
                    </a:cubicBezTo>
                    <a:cubicBezTo>
                      <a:pt x="1053" y="211"/>
                      <a:pt x="1158" y="185"/>
                      <a:pt x="1237" y="106"/>
                    </a:cubicBezTo>
                    <a:cubicBezTo>
                      <a:pt x="1421" y="211"/>
                      <a:pt x="1447" y="1"/>
                      <a:pt x="1631" y="106"/>
                    </a:cubicBezTo>
                    <a:cubicBezTo>
                      <a:pt x="1631" y="53"/>
                      <a:pt x="1684" y="53"/>
                      <a:pt x="1710" y="27"/>
                    </a:cubicBezTo>
                    <a:cubicBezTo>
                      <a:pt x="1842" y="158"/>
                      <a:pt x="1999" y="264"/>
                      <a:pt x="1999" y="421"/>
                    </a:cubicBezTo>
                    <a:cubicBezTo>
                      <a:pt x="2078" y="474"/>
                      <a:pt x="2052" y="421"/>
                      <a:pt x="2105" y="421"/>
                    </a:cubicBezTo>
                    <a:cubicBezTo>
                      <a:pt x="2315" y="816"/>
                      <a:pt x="2105" y="1210"/>
                      <a:pt x="1973" y="1605"/>
                    </a:cubicBezTo>
                    <a:cubicBezTo>
                      <a:pt x="1710" y="2552"/>
                      <a:pt x="1184" y="3525"/>
                      <a:pt x="474" y="3972"/>
                    </a:cubicBezTo>
                    <a:cubicBezTo>
                      <a:pt x="474" y="3972"/>
                      <a:pt x="421" y="3998"/>
                      <a:pt x="421" y="40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5"/>
              <p:cNvSpPr/>
              <p:nvPr/>
            </p:nvSpPr>
            <p:spPr>
              <a:xfrm>
                <a:off x="5600942" y="-639994"/>
                <a:ext cx="126079" cy="212698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4393" extrusionOk="0">
                    <a:moveTo>
                      <a:pt x="421" y="4366"/>
                    </a:moveTo>
                    <a:cubicBezTo>
                      <a:pt x="368" y="4340"/>
                      <a:pt x="289" y="4366"/>
                      <a:pt x="237" y="4393"/>
                    </a:cubicBezTo>
                    <a:cubicBezTo>
                      <a:pt x="184" y="4314"/>
                      <a:pt x="184" y="4235"/>
                      <a:pt x="158" y="4156"/>
                    </a:cubicBezTo>
                    <a:cubicBezTo>
                      <a:pt x="0" y="3630"/>
                      <a:pt x="26" y="3025"/>
                      <a:pt x="263" y="2525"/>
                    </a:cubicBezTo>
                    <a:cubicBezTo>
                      <a:pt x="474" y="2026"/>
                      <a:pt x="710" y="1605"/>
                      <a:pt x="868" y="1131"/>
                    </a:cubicBezTo>
                    <a:cubicBezTo>
                      <a:pt x="1000" y="789"/>
                      <a:pt x="1078" y="421"/>
                      <a:pt x="1368" y="211"/>
                    </a:cubicBezTo>
                    <a:cubicBezTo>
                      <a:pt x="1473" y="185"/>
                      <a:pt x="1578" y="158"/>
                      <a:pt x="1657" y="106"/>
                    </a:cubicBezTo>
                    <a:cubicBezTo>
                      <a:pt x="1841" y="237"/>
                      <a:pt x="1920" y="0"/>
                      <a:pt x="2078" y="132"/>
                    </a:cubicBezTo>
                    <a:cubicBezTo>
                      <a:pt x="2078" y="79"/>
                      <a:pt x="2131" y="79"/>
                      <a:pt x="2157" y="53"/>
                    </a:cubicBezTo>
                    <a:cubicBezTo>
                      <a:pt x="2288" y="211"/>
                      <a:pt x="2394" y="369"/>
                      <a:pt x="2367" y="526"/>
                    </a:cubicBezTo>
                    <a:cubicBezTo>
                      <a:pt x="2446" y="579"/>
                      <a:pt x="2446" y="526"/>
                      <a:pt x="2499" y="526"/>
                    </a:cubicBezTo>
                    <a:cubicBezTo>
                      <a:pt x="2604" y="947"/>
                      <a:pt x="2341" y="1342"/>
                      <a:pt x="2157" y="1736"/>
                    </a:cubicBezTo>
                    <a:cubicBezTo>
                      <a:pt x="1762" y="2736"/>
                      <a:pt x="1184" y="3709"/>
                      <a:pt x="474" y="4235"/>
                    </a:cubicBezTo>
                    <a:cubicBezTo>
                      <a:pt x="474" y="4314"/>
                      <a:pt x="447" y="4314"/>
                      <a:pt x="421" y="43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5417537" y="-589059"/>
                <a:ext cx="104485" cy="146463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3025" extrusionOk="0">
                    <a:moveTo>
                      <a:pt x="527" y="3025"/>
                    </a:moveTo>
                    <a:cubicBezTo>
                      <a:pt x="474" y="3025"/>
                      <a:pt x="422" y="3025"/>
                      <a:pt x="369" y="3025"/>
                    </a:cubicBezTo>
                    <a:cubicBezTo>
                      <a:pt x="290" y="2972"/>
                      <a:pt x="290" y="2920"/>
                      <a:pt x="264" y="2841"/>
                    </a:cubicBezTo>
                    <a:cubicBezTo>
                      <a:pt x="27" y="2473"/>
                      <a:pt x="1" y="2026"/>
                      <a:pt x="159" y="1631"/>
                    </a:cubicBezTo>
                    <a:cubicBezTo>
                      <a:pt x="290" y="1315"/>
                      <a:pt x="448" y="1026"/>
                      <a:pt x="580" y="684"/>
                    </a:cubicBezTo>
                    <a:cubicBezTo>
                      <a:pt x="632" y="474"/>
                      <a:pt x="658" y="185"/>
                      <a:pt x="921" y="79"/>
                    </a:cubicBezTo>
                    <a:cubicBezTo>
                      <a:pt x="1000" y="79"/>
                      <a:pt x="1106" y="53"/>
                      <a:pt x="1184" y="27"/>
                    </a:cubicBezTo>
                    <a:cubicBezTo>
                      <a:pt x="1369" y="158"/>
                      <a:pt x="1421" y="0"/>
                      <a:pt x="1579" y="106"/>
                    </a:cubicBezTo>
                    <a:cubicBezTo>
                      <a:pt x="1579" y="79"/>
                      <a:pt x="1632" y="106"/>
                      <a:pt x="1658" y="79"/>
                    </a:cubicBezTo>
                    <a:cubicBezTo>
                      <a:pt x="1789" y="211"/>
                      <a:pt x="1895" y="316"/>
                      <a:pt x="1895" y="448"/>
                    </a:cubicBezTo>
                    <a:cubicBezTo>
                      <a:pt x="1947" y="500"/>
                      <a:pt x="1947" y="448"/>
                      <a:pt x="2000" y="474"/>
                    </a:cubicBezTo>
                    <a:cubicBezTo>
                      <a:pt x="2158" y="816"/>
                      <a:pt x="1947" y="1052"/>
                      <a:pt x="1842" y="1342"/>
                    </a:cubicBezTo>
                    <a:cubicBezTo>
                      <a:pt x="1632" y="2026"/>
                      <a:pt x="1184" y="2604"/>
                      <a:pt x="580" y="2999"/>
                    </a:cubicBezTo>
                    <a:cubicBezTo>
                      <a:pt x="553" y="2999"/>
                      <a:pt x="527" y="2999"/>
                      <a:pt x="527" y="3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5432837" y="-246505"/>
                <a:ext cx="104485" cy="146463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3025" extrusionOk="0">
                    <a:moveTo>
                      <a:pt x="632" y="2998"/>
                    </a:moveTo>
                    <a:cubicBezTo>
                      <a:pt x="579" y="2998"/>
                      <a:pt x="527" y="2998"/>
                      <a:pt x="474" y="3025"/>
                    </a:cubicBezTo>
                    <a:cubicBezTo>
                      <a:pt x="395" y="2972"/>
                      <a:pt x="395" y="2919"/>
                      <a:pt x="342" y="2841"/>
                    </a:cubicBezTo>
                    <a:cubicBezTo>
                      <a:pt x="79" y="2499"/>
                      <a:pt x="1" y="2052"/>
                      <a:pt x="158" y="1631"/>
                    </a:cubicBezTo>
                    <a:cubicBezTo>
                      <a:pt x="290" y="1263"/>
                      <a:pt x="448" y="973"/>
                      <a:pt x="579" y="658"/>
                    </a:cubicBezTo>
                    <a:cubicBezTo>
                      <a:pt x="658" y="421"/>
                      <a:pt x="711" y="132"/>
                      <a:pt x="1000" y="26"/>
                    </a:cubicBezTo>
                    <a:cubicBezTo>
                      <a:pt x="1079" y="26"/>
                      <a:pt x="1184" y="26"/>
                      <a:pt x="1263" y="0"/>
                    </a:cubicBezTo>
                    <a:cubicBezTo>
                      <a:pt x="1421" y="132"/>
                      <a:pt x="1473" y="0"/>
                      <a:pt x="1631" y="105"/>
                    </a:cubicBezTo>
                    <a:cubicBezTo>
                      <a:pt x="1631" y="79"/>
                      <a:pt x="1684" y="105"/>
                      <a:pt x="1710" y="79"/>
                    </a:cubicBezTo>
                    <a:cubicBezTo>
                      <a:pt x="1842" y="211"/>
                      <a:pt x="1947" y="342"/>
                      <a:pt x="1920" y="474"/>
                    </a:cubicBezTo>
                    <a:cubicBezTo>
                      <a:pt x="1973" y="526"/>
                      <a:pt x="1999" y="500"/>
                      <a:pt x="2026" y="500"/>
                    </a:cubicBezTo>
                    <a:cubicBezTo>
                      <a:pt x="2157" y="842"/>
                      <a:pt x="1947" y="1052"/>
                      <a:pt x="1842" y="1341"/>
                    </a:cubicBezTo>
                    <a:cubicBezTo>
                      <a:pt x="1631" y="1973"/>
                      <a:pt x="1210" y="2525"/>
                      <a:pt x="684" y="2946"/>
                    </a:cubicBezTo>
                    <a:cubicBezTo>
                      <a:pt x="658" y="2972"/>
                      <a:pt x="632" y="2972"/>
                      <a:pt x="632" y="29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5609851" y="-352200"/>
                <a:ext cx="127386" cy="207614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4288" extrusionOk="0">
                    <a:moveTo>
                      <a:pt x="447" y="4261"/>
                    </a:moveTo>
                    <a:cubicBezTo>
                      <a:pt x="368" y="4235"/>
                      <a:pt x="316" y="4261"/>
                      <a:pt x="263" y="4287"/>
                    </a:cubicBezTo>
                    <a:cubicBezTo>
                      <a:pt x="184" y="4208"/>
                      <a:pt x="211" y="4129"/>
                      <a:pt x="184" y="4050"/>
                    </a:cubicBezTo>
                    <a:cubicBezTo>
                      <a:pt x="0" y="3524"/>
                      <a:pt x="53" y="2946"/>
                      <a:pt x="290" y="2446"/>
                    </a:cubicBezTo>
                    <a:cubicBezTo>
                      <a:pt x="500" y="1946"/>
                      <a:pt x="737" y="1552"/>
                      <a:pt x="921" y="1079"/>
                    </a:cubicBezTo>
                    <a:cubicBezTo>
                      <a:pt x="1026" y="737"/>
                      <a:pt x="1105" y="395"/>
                      <a:pt x="1420" y="184"/>
                    </a:cubicBezTo>
                    <a:cubicBezTo>
                      <a:pt x="1499" y="158"/>
                      <a:pt x="1631" y="132"/>
                      <a:pt x="1710" y="79"/>
                    </a:cubicBezTo>
                    <a:cubicBezTo>
                      <a:pt x="1868" y="211"/>
                      <a:pt x="1947" y="0"/>
                      <a:pt x="2104" y="105"/>
                    </a:cubicBezTo>
                    <a:cubicBezTo>
                      <a:pt x="2104" y="53"/>
                      <a:pt x="2183" y="79"/>
                      <a:pt x="2210" y="53"/>
                    </a:cubicBezTo>
                    <a:cubicBezTo>
                      <a:pt x="2315" y="184"/>
                      <a:pt x="2446" y="342"/>
                      <a:pt x="2394" y="500"/>
                    </a:cubicBezTo>
                    <a:cubicBezTo>
                      <a:pt x="2473" y="579"/>
                      <a:pt x="2473" y="500"/>
                      <a:pt x="2525" y="526"/>
                    </a:cubicBezTo>
                    <a:cubicBezTo>
                      <a:pt x="2630" y="947"/>
                      <a:pt x="2367" y="1315"/>
                      <a:pt x="2183" y="1736"/>
                    </a:cubicBezTo>
                    <a:cubicBezTo>
                      <a:pt x="1789" y="2683"/>
                      <a:pt x="1210" y="3656"/>
                      <a:pt x="500" y="4156"/>
                    </a:cubicBezTo>
                    <a:cubicBezTo>
                      <a:pt x="500" y="4208"/>
                      <a:pt x="474" y="4208"/>
                      <a:pt x="447" y="42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5804683" y="-306349"/>
                <a:ext cx="104437" cy="185923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3840" extrusionOk="0">
                    <a:moveTo>
                      <a:pt x="605" y="3814"/>
                    </a:moveTo>
                    <a:cubicBezTo>
                      <a:pt x="553" y="3814"/>
                      <a:pt x="500" y="3814"/>
                      <a:pt x="447" y="3840"/>
                    </a:cubicBezTo>
                    <a:cubicBezTo>
                      <a:pt x="368" y="3787"/>
                      <a:pt x="368" y="3735"/>
                      <a:pt x="316" y="3656"/>
                    </a:cubicBezTo>
                    <a:cubicBezTo>
                      <a:pt x="79" y="3235"/>
                      <a:pt x="0" y="2709"/>
                      <a:pt x="132" y="2236"/>
                    </a:cubicBezTo>
                    <a:cubicBezTo>
                      <a:pt x="263" y="1815"/>
                      <a:pt x="421" y="1447"/>
                      <a:pt x="500" y="1026"/>
                    </a:cubicBezTo>
                    <a:cubicBezTo>
                      <a:pt x="579" y="736"/>
                      <a:pt x="579" y="395"/>
                      <a:pt x="842" y="210"/>
                    </a:cubicBezTo>
                    <a:cubicBezTo>
                      <a:pt x="921" y="184"/>
                      <a:pt x="1026" y="158"/>
                      <a:pt x="1105" y="105"/>
                    </a:cubicBezTo>
                    <a:cubicBezTo>
                      <a:pt x="1289" y="210"/>
                      <a:pt x="1342" y="0"/>
                      <a:pt x="1499" y="105"/>
                    </a:cubicBezTo>
                    <a:cubicBezTo>
                      <a:pt x="1499" y="53"/>
                      <a:pt x="1552" y="53"/>
                      <a:pt x="1578" y="26"/>
                    </a:cubicBezTo>
                    <a:cubicBezTo>
                      <a:pt x="1710" y="132"/>
                      <a:pt x="1868" y="263"/>
                      <a:pt x="1841" y="421"/>
                    </a:cubicBezTo>
                    <a:cubicBezTo>
                      <a:pt x="1920" y="447"/>
                      <a:pt x="1920" y="421"/>
                      <a:pt x="1973" y="421"/>
                    </a:cubicBezTo>
                    <a:cubicBezTo>
                      <a:pt x="2157" y="763"/>
                      <a:pt x="1973" y="1105"/>
                      <a:pt x="1868" y="1473"/>
                    </a:cubicBezTo>
                    <a:cubicBezTo>
                      <a:pt x="1657" y="2341"/>
                      <a:pt x="1236" y="3209"/>
                      <a:pt x="658" y="3708"/>
                    </a:cubicBezTo>
                    <a:cubicBezTo>
                      <a:pt x="658" y="3761"/>
                      <a:pt x="605" y="3761"/>
                      <a:pt x="605" y="38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6131937" y="-729131"/>
                <a:ext cx="94269" cy="133729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2762" extrusionOk="0">
                    <a:moveTo>
                      <a:pt x="632" y="2762"/>
                    </a:moveTo>
                    <a:cubicBezTo>
                      <a:pt x="579" y="2762"/>
                      <a:pt x="526" y="2762"/>
                      <a:pt x="474" y="2762"/>
                    </a:cubicBezTo>
                    <a:cubicBezTo>
                      <a:pt x="395" y="2709"/>
                      <a:pt x="395" y="2657"/>
                      <a:pt x="342" y="2604"/>
                    </a:cubicBezTo>
                    <a:cubicBezTo>
                      <a:pt x="79" y="2315"/>
                      <a:pt x="0" y="1920"/>
                      <a:pt x="79" y="1526"/>
                    </a:cubicBezTo>
                    <a:cubicBezTo>
                      <a:pt x="184" y="1210"/>
                      <a:pt x="316" y="974"/>
                      <a:pt x="369" y="658"/>
                    </a:cubicBezTo>
                    <a:cubicBezTo>
                      <a:pt x="421" y="448"/>
                      <a:pt x="395" y="211"/>
                      <a:pt x="632" y="106"/>
                    </a:cubicBezTo>
                    <a:cubicBezTo>
                      <a:pt x="737" y="79"/>
                      <a:pt x="816" y="79"/>
                      <a:pt x="895" y="53"/>
                    </a:cubicBezTo>
                    <a:cubicBezTo>
                      <a:pt x="1079" y="158"/>
                      <a:pt x="1105" y="0"/>
                      <a:pt x="1289" y="106"/>
                    </a:cubicBezTo>
                    <a:cubicBezTo>
                      <a:pt x="1289" y="53"/>
                      <a:pt x="1342" y="79"/>
                      <a:pt x="1342" y="53"/>
                    </a:cubicBezTo>
                    <a:cubicBezTo>
                      <a:pt x="1499" y="158"/>
                      <a:pt x="1631" y="290"/>
                      <a:pt x="1631" y="395"/>
                    </a:cubicBezTo>
                    <a:cubicBezTo>
                      <a:pt x="1710" y="421"/>
                      <a:pt x="1710" y="395"/>
                      <a:pt x="1736" y="395"/>
                    </a:cubicBezTo>
                    <a:cubicBezTo>
                      <a:pt x="1947" y="711"/>
                      <a:pt x="1789" y="921"/>
                      <a:pt x="1710" y="1184"/>
                    </a:cubicBezTo>
                    <a:cubicBezTo>
                      <a:pt x="1578" y="1815"/>
                      <a:pt x="1210" y="2367"/>
                      <a:pt x="684" y="2709"/>
                    </a:cubicBezTo>
                    <a:cubicBezTo>
                      <a:pt x="658" y="2736"/>
                      <a:pt x="632" y="2736"/>
                      <a:pt x="632" y="27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5963832" y="-838651"/>
                <a:ext cx="107003" cy="155420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3210" extrusionOk="0">
                    <a:moveTo>
                      <a:pt x="553" y="3209"/>
                    </a:moveTo>
                    <a:cubicBezTo>
                      <a:pt x="474" y="3209"/>
                      <a:pt x="422" y="3209"/>
                      <a:pt x="369" y="3209"/>
                    </a:cubicBezTo>
                    <a:cubicBezTo>
                      <a:pt x="290" y="3157"/>
                      <a:pt x="316" y="3104"/>
                      <a:pt x="264" y="3025"/>
                    </a:cubicBezTo>
                    <a:cubicBezTo>
                      <a:pt x="53" y="2657"/>
                      <a:pt x="1" y="2184"/>
                      <a:pt x="159" y="1763"/>
                    </a:cubicBezTo>
                    <a:cubicBezTo>
                      <a:pt x="290" y="1395"/>
                      <a:pt x="474" y="1105"/>
                      <a:pt x="579" y="763"/>
                    </a:cubicBezTo>
                    <a:cubicBezTo>
                      <a:pt x="658" y="527"/>
                      <a:pt x="685" y="211"/>
                      <a:pt x="948" y="106"/>
                    </a:cubicBezTo>
                    <a:cubicBezTo>
                      <a:pt x="1053" y="80"/>
                      <a:pt x="1132" y="53"/>
                      <a:pt x="1211" y="27"/>
                    </a:cubicBezTo>
                    <a:cubicBezTo>
                      <a:pt x="1395" y="158"/>
                      <a:pt x="1447" y="1"/>
                      <a:pt x="1605" y="106"/>
                    </a:cubicBezTo>
                    <a:cubicBezTo>
                      <a:pt x="1605" y="53"/>
                      <a:pt x="1658" y="53"/>
                      <a:pt x="1684" y="53"/>
                    </a:cubicBezTo>
                    <a:cubicBezTo>
                      <a:pt x="1815" y="185"/>
                      <a:pt x="1947" y="290"/>
                      <a:pt x="1921" y="421"/>
                    </a:cubicBezTo>
                    <a:cubicBezTo>
                      <a:pt x="2000" y="474"/>
                      <a:pt x="2000" y="421"/>
                      <a:pt x="2052" y="448"/>
                    </a:cubicBezTo>
                    <a:cubicBezTo>
                      <a:pt x="2210" y="790"/>
                      <a:pt x="2000" y="1079"/>
                      <a:pt x="1894" y="1368"/>
                    </a:cubicBezTo>
                    <a:cubicBezTo>
                      <a:pt x="1658" y="2078"/>
                      <a:pt x="1211" y="2710"/>
                      <a:pt x="579" y="3130"/>
                    </a:cubicBezTo>
                    <a:cubicBezTo>
                      <a:pt x="579" y="3183"/>
                      <a:pt x="553" y="3183"/>
                      <a:pt x="553" y="3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6286002" y="-1023267"/>
                <a:ext cx="117219" cy="178322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3683" extrusionOk="0">
                    <a:moveTo>
                      <a:pt x="527" y="3656"/>
                    </a:moveTo>
                    <a:cubicBezTo>
                      <a:pt x="474" y="3656"/>
                      <a:pt x="421" y="3656"/>
                      <a:pt x="369" y="3682"/>
                    </a:cubicBezTo>
                    <a:cubicBezTo>
                      <a:pt x="290" y="3630"/>
                      <a:pt x="290" y="3577"/>
                      <a:pt x="237" y="3498"/>
                    </a:cubicBezTo>
                    <a:cubicBezTo>
                      <a:pt x="1" y="3051"/>
                      <a:pt x="1" y="2525"/>
                      <a:pt x="211" y="2052"/>
                    </a:cubicBezTo>
                    <a:cubicBezTo>
                      <a:pt x="395" y="1631"/>
                      <a:pt x="606" y="1289"/>
                      <a:pt x="763" y="894"/>
                    </a:cubicBezTo>
                    <a:cubicBezTo>
                      <a:pt x="842" y="605"/>
                      <a:pt x="895" y="316"/>
                      <a:pt x="1158" y="158"/>
                    </a:cubicBezTo>
                    <a:cubicBezTo>
                      <a:pt x="1237" y="132"/>
                      <a:pt x="1342" y="105"/>
                      <a:pt x="1421" y="79"/>
                    </a:cubicBezTo>
                    <a:cubicBezTo>
                      <a:pt x="1605" y="184"/>
                      <a:pt x="1631" y="0"/>
                      <a:pt x="1815" y="79"/>
                    </a:cubicBezTo>
                    <a:cubicBezTo>
                      <a:pt x="1815" y="26"/>
                      <a:pt x="1868" y="53"/>
                      <a:pt x="1894" y="26"/>
                    </a:cubicBezTo>
                    <a:cubicBezTo>
                      <a:pt x="2026" y="132"/>
                      <a:pt x="2157" y="263"/>
                      <a:pt x="2131" y="421"/>
                    </a:cubicBezTo>
                    <a:cubicBezTo>
                      <a:pt x="2210" y="474"/>
                      <a:pt x="2210" y="421"/>
                      <a:pt x="2262" y="421"/>
                    </a:cubicBezTo>
                    <a:cubicBezTo>
                      <a:pt x="2420" y="815"/>
                      <a:pt x="2184" y="1184"/>
                      <a:pt x="2026" y="1526"/>
                    </a:cubicBezTo>
                    <a:cubicBezTo>
                      <a:pt x="1736" y="2315"/>
                      <a:pt x="1237" y="3025"/>
                      <a:pt x="579" y="3577"/>
                    </a:cubicBezTo>
                    <a:cubicBezTo>
                      <a:pt x="553" y="3603"/>
                      <a:pt x="527" y="3630"/>
                      <a:pt x="527" y="36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6310210" y="-704922"/>
                <a:ext cx="107003" cy="166847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3446" extrusionOk="0">
                    <a:moveTo>
                      <a:pt x="658" y="3419"/>
                    </a:moveTo>
                    <a:cubicBezTo>
                      <a:pt x="605" y="3419"/>
                      <a:pt x="526" y="3419"/>
                      <a:pt x="500" y="3445"/>
                    </a:cubicBezTo>
                    <a:cubicBezTo>
                      <a:pt x="395" y="3419"/>
                      <a:pt x="395" y="3340"/>
                      <a:pt x="369" y="3288"/>
                    </a:cubicBezTo>
                    <a:cubicBezTo>
                      <a:pt x="79" y="2893"/>
                      <a:pt x="0" y="2420"/>
                      <a:pt x="132" y="1973"/>
                    </a:cubicBezTo>
                    <a:cubicBezTo>
                      <a:pt x="263" y="1552"/>
                      <a:pt x="447" y="1210"/>
                      <a:pt x="579" y="815"/>
                    </a:cubicBezTo>
                    <a:cubicBezTo>
                      <a:pt x="658" y="552"/>
                      <a:pt x="737" y="237"/>
                      <a:pt x="1000" y="105"/>
                    </a:cubicBezTo>
                    <a:cubicBezTo>
                      <a:pt x="1105" y="79"/>
                      <a:pt x="1184" y="79"/>
                      <a:pt x="1289" y="26"/>
                    </a:cubicBezTo>
                    <a:cubicBezTo>
                      <a:pt x="1447" y="184"/>
                      <a:pt x="1526" y="0"/>
                      <a:pt x="1684" y="132"/>
                    </a:cubicBezTo>
                    <a:cubicBezTo>
                      <a:pt x="1684" y="79"/>
                      <a:pt x="1736" y="105"/>
                      <a:pt x="1762" y="79"/>
                    </a:cubicBezTo>
                    <a:cubicBezTo>
                      <a:pt x="1868" y="211"/>
                      <a:pt x="1999" y="368"/>
                      <a:pt x="1947" y="500"/>
                    </a:cubicBezTo>
                    <a:cubicBezTo>
                      <a:pt x="2025" y="552"/>
                      <a:pt x="2025" y="500"/>
                      <a:pt x="2078" y="526"/>
                    </a:cubicBezTo>
                    <a:cubicBezTo>
                      <a:pt x="2210" y="868"/>
                      <a:pt x="1973" y="1131"/>
                      <a:pt x="1868" y="1447"/>
                    </a:cubicBezTo>
                    <a:cubicBezTo>
                      <a:pt x="1631" y="2183"/>
                      <a:pt x="1236" y="2814"/>
                      <a:pt x="684" y="3367"/>
                    </a:cubicBezTo>
                    <a:cubicBezTo>
                      <a:pt x="684" y="3367"/>
                      <a:pt x="658" y="3367"/>
                      <a:pt x="658" y="34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6531769" y="-902320"/>
                <a:ext cx="107003" cy="141379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2920" extrusionOk="0">
                    <a:moveTo>
                      <a:pt x="632" y="2894"/>
                    </a:moveTo>
                    <a:cubicBezTo>
                      <a:pt x="579" y="2894"/>
                      <a:pt x="527" y="2894"/>
                      <a:pt x="474" y="2920"/>
                    </a:cubicBezTo>
                    <a:cubicBezTo>
                      <a:pt x="395" y="2867"/>
                      <a:pt x="395" y="2815"/>
                      <a:pt x="342" y="2762"/>
                    </a:cubicBezTo>
                    <a:cubicBezTo>
                      <a:pt x="53" y="2420"/>
                      <a:pt x="1" y="1947"/>
                      <a:pt x="158" y="1552"/>
                    </a:cubicBezTo>
                    <a:cubicBezTo>
                      <a:pt x="290" y="1184"/>
                      <a:pt x="474" y="921"/>
                      <a:pt x="658" y="553"/>
                    </a:cubicBezTo>
                    <a:cubicBezTo>
                      <a:pt x="763" y="343"/>
                      <a:pt x="868" y="53"/>
                      <a:pt x="1158" y="1"/>
                    </a:cubicBezTo>
                    <a:cubicBezTo>
                      <a:pt x="1237" y="1"/>
                      <a:pt x="1342" y="1"/>
                      <a:pt x="1421" y="1"/>
                    </a:cubicBezTo>
                    <a:cubicBezTo>
                      <a:pt x="1552" y="158"/>
                      <a:pt x="1657" y="27"/>
                      <a:pt x="1789" y="185"/>
                    </a:cubicBezTo>
                    <a:cubicBezTo>
                      <a:pt x="1789" y="132"/>
                      <a:pt x="1842" y="185"/>
                      <a:pt x="1868" y="158"/>
                    </a:cubicBezTo>
                    <a:cubicBezTo>
                      <a:pt x="1947" y="316"/>
                      <a:pt x="2052" y="474"/>
                      <a:pt x="1999" y="579"/>
                    </a:cubicBezTo>
                    <a:cubicBezTo>
                      <a:pt x="2052" y="632"/>
                      <a:pt x="2078" y="606"/>
                      <a:pt x="2105" y="632"/>
                    </a:cubicBezTo>
                    <a:cubicBezTo>
                      <a:pt x="2210" y="947"/>
                      <a:pt x="1973" y="1132"/>
                      <a:pt x="1842" y="1368"/>
                    </a:cubicBezTo>
                    <a:cubicBezTo>
                      <a:pt x="1579" y="1947"/>
                      <a:pt x="1184" y="2447"/>
                      <a:pt x="684" y="2841"/>
                    </a:cubicBezTo>
                    <a:cubicBezTo>
                      <a:pt x="684" y="2867"/>
                      <a:pt x="632" y="2867"/>
                      <a:pt x="632" y="289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0" name="Google Shape;410;p15"/>
            <p:cNvSpPr/>
            <p:nvPr/>
          </p:nvSpPr>
          <p:spPr>
            <a:xfrm rot="-8944556">
              <a:off x="-4410710" y="3933642"/>
              <a:ext cx="170612" cy="261741"/>
            </a:xfrm>
            <a:custGeom>
              <a:avLst/>
              <a:gdLst/>
              <a:ahLst/>
              <a:cxnLst/>
              <a:rect l="l" t="t" r="r" b="b"/>
              <a:pathLst>
                <a:path w="2316" h="3499" extrusionOk="0">
                  <a:moveTo>
                    <a:pt x="500" y="3498"/>
                  </a:moveTo>
                  <a:cubicBezTo>
                    <a:pt x="448" y="3472"/>
                    <a:pt x="395" y="3472"/>
                    <a:pt x="343" y="3498"/>
                  </a:cubicBezTo>
                  <a:cubicBezTo>
                    <a:pt x="264" y="3420"/>
                    <a:pt x="264" y="3367"/>
                    <a:pt x="237" y="3288"/>
                  </a:cubicBezTo>
                  <a:cubicBezTo>
                    <a:pt x="27" y="2867"/>
                    <a:pt x="1" y="2394"/>
                    <a:pt x="185" y="1947"/>
                  </a:cubicBezTo>
                  <a:cubicBezTo>
                    <a:pt x="343" y="1552"/>
                    <a:pt x="527" y="1237"/>
                    <a:pt x="658" y="842"/>
                  </a:cubicBezTo>
                  <a:cubicBezTo>
                    <a:pt x="737" y="579"/>
                    <a:pt x="790" y="290"/>
                    <a:pt x="1053" y="132"/>
                  </a:cubicBezTo>
                  <a:cubicBezTo>
                    <a:pt x="1158" y="132"/>
                    <a:pt x="1237" y="106"/>
                    <a:pt x="1342" y="53"/>
                  </a:cubicBezTo>
                  <a:cubicBezTo>
                    <a:pt x="1500" y="185"/>
                    <a:pt x="1552" y="1"/>
                    <a:pt x="1736" y="132"/>
                  </a:cubicBezTo>
                  <a:cubicBezTo>
                    <a:pt x="1736" y="79"/>
                    <a:pt x="1789" y="79"/>
                    <a:pt x="1815" y="53"/>
                  </a:cubicBezTo>
                  <a:cubicBezTo>
                    <a:pt x="1947" y="185"/>
                    <a:pt x="2052" y="342"/>
                    <a:pt x="2026" y="474"/>
                  </a:cubicBezTo>
                  <a:cubicBezTo>
                    <a:pt x="2105" y="527"/>
                    <a:pt x="2105" y="474"/>
                    <a:pt x="2157" y="500"/>
                  </a:cubicBezTo>
                  <a:cubicBezTo>
                    <a:pt x="2315" y="868"/>
                    <a:pt x="2078" y="1158"/>
                    <a:pt x="1947" y="1473"/>
                  </a:cubicBezTo>
                  <a:cubicBezTo>
                    <a:pt x="1658" y="2236"/>
                    <a:pt x="1184" y="3025"/>
                    <a:pt x="553" y="3420"/>
                  </a:cubicBezTo>
                  <a:cubicBezTo>
                    <a:pt x="553" y="3446"/>
                    <a:pt x="527" y="3472"/>
                    <a:pt x="500" y="34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 rot="-8944556">
              <a:off x="-3981587" y="4160850"/>
              <a:ext cx="158973" cy="196811"/>
            </a:xfrm>
            <a:custGeom>
              <a:avLst/>
              <a:gdLst/>
              <a:ahLst/>
              <a:cxnLst/>
              <a:rect l="l" t="t" r="r" b="b"/>
              <a:pathLst>
                <a:path w="2158" h="2631" extrusionOk="0">
                  <a:moveTo>
                    <a:pt x="553" y="2631"/>
                  </a:moveTo>
                  <a:cubicBezTo>
                    <a:pt x="500" y="2605"/>
                    <a:pt x="448" y="2605"/>
                    <a:pt x="395" y="2631"/>
                  </a:cubicBezTo>
                  <a:cubicBezTo>
                    <a:pt x="316" y="2578"/>
                    <a:pt x="316" y="2526"/>
                    <a:pt x="264" y="2473"/>
                  </a:cubicBezTo>
                  <a:cubicBezTo>
                    <a:pt x="27" y="2131"/>
                    <a:pt x="1" y="1710"/>
                    <a:pt x="158" y="1342"/>
                  </a:cubicBezTo>
                  <a:cubicBezTo>
                    <a:pt x="316" y="1000"/>
                    <a:pt x="500" y="790"/>
                    <a:pt x="658" y="501"/>
                  </a:cubicBezTo>
                  <a:cubicBezTo>
                    <a:pt x="763" y="290"/>
                    <a:pt x="842" y="53"/>
                    <a:pt x="1132" y="1"/>
                  </a:cubicBezTo>
                  <a:cubicBezTo>
                    <a:pt x="1210" y="27"/>
                    <a:pt x="1289" y="27"/>
                    <a:pt x="1368" y="27"/>
                  </a:cubicBezTo>
                  <a:cubicBezTo>
                    <a:pt x="1500" y="185"/>
                    <a:pt x="1579" y="80"/>
                    <a:pt x="1710" y="211"/>
                  </a:cubicBezTo>
                  <a:cubicBezTo>
                    <a:pt x="1710" y="185"/>
                    <a:pt x="1763" y="211"/>
                    <a:pt x="1789" y="211"/>
                  </a:cubicBezTo>
                  <a:cubicBezTo>
                    <a:pt x="1894" y="369"/>
                    <a:pt x="1999" y="527"/>
                    <a:pt x="1947" y="632"/>
                  </a:cubicBezTo>
                  <a:cubicBezTo>
                    <a:pt x="1999" y="685"/>
                    <a:pt x="2026" y="658"/>
                    <a:pt x="2052" y="685"/>
                  </a:cubicBezTo>
                  <a:cubicBezTo>
                    <a:pt x="2157" y="1027"/>
                    <a:pt x="1921" y="1158"/>
                    <a:pt x="1815" y="1368"/>
                  </a:cubicBezTo>
                  <a:cubicBezTo>
                    <a:pt x="1552" y="1894"/>
                    <a:pt x="1105" y="2342"/>
                    <a:pt x="579" y="2605"/>
                  </a:cubicBezTo>
                  <a:cubicBezTo>
                    <a:pt x="579" y="2605"/>
                    <a:pt x="553" y="2605"/>
                    <a:pt x="553" y="2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4_1_1_1_1">
    <p:bg>
      <p:bgPr>
        <a:solidFill>
          <a:schemeClr val="accent3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8"/>
          <p:cNvSpPr/>
          <p:nvPr/>
        </p:nvSpPr>
        <p:spPr>
          <a:xfrm rot="5400000" flipH="1">
            <a:off x="-144694" y="98450"/>
            <a:ext cx="2629763" cy="2432854"/>
          </a:xfrm>
          <a:custGeom>
            <a:avLst/>
            <a:gdLst/>
            <a:ahLst/>
            <a:cxnLst/>
            <a:rect l="l" t="t" r="r" b="b"/>
            <a:pathLst>
              <a:path w="60980" h="56414" extrusionOk="0">
                <a:moveTo>
                  <a:pt x="60266" y="1871"/>
                </a:moveTo>
                <a:cubicBezTo>
                  <a:pt x="60332" y="1871"/>
                  <a:pt x="60427" y="1934"/>
                  <a:pt x="60532" y="2078"/>
                </a:cubicBezTo>
                <a:lnTo>
                  <a:pt x="60532" y="2104"/>
                </a:lnTo>
                <a:cubicBezTo>
                  <a:pt x="60490" y="2077"/>
                  <a:pt x="60460" y="2066"/>
                  <a:pt x="60438" y="2066"/>
                </a:cubicBezTo>
                <a:cubicBezTo>
                  <a:pt x="60322" y="2066"/>
                  <a:pt x="60441" y="2381"/>
                  <a:pt x="60321" y="2381"/>
                </a:cubicBezTo>
                <a:cubicBezTo>
                  <a:pt x="60307" y="2381"/>
                  <a:pt x="60290" y="2376"/>
                  <a:pt x="60269" y="2367"/>
                </a:cubicBezTo>
                <a:cubicBezTo>
                  <a:pt x="60119" y="2066"/>
                  <a:pt x="60149" y="1871"/>
                  <a:pt x="60266" y="1871"/>
                </a:cubicBezTo>
                <a:close/>
                <a:moveTo>
                  <a:pt x="56091" y="6837"/>
                </a:moveTo>
                <a:cubicBezTo>
                  <a:pt x="56144" y="6837"/>
                  <a:pt x="56214" y="6857"/>
                  <a:pt x="56298" y="6891"/>
                </a:cubicBezTo>
                <a:cubicBezTo>
                  <a:pt x="56403" y="7233"/>
                  <a:pt x="56035" y="6970"/>
                  <a:pt x="56035" y="7180"/>
                </a:cubicBezTo>
                <a:cubicBezTo>
                  <a:pt x="55945" y="6929"/>
                  <a:pt x="55978" y="6837"/>
                  <a:pt x="56091" y="6837"/>
                </a:cubicBezTo>
                <a:close/>
                <a:moveTo>
                  <a:pt x="53439" y="9788"/>
                </a:moveTo>
                <a:cubicBezTo>
                  <a:pt x="53480" y="9788"/>
                  <a:pt x="53545" y="9837"/>
                  <a:pt x="53642" y="9968"/>
                </a:cubicBezTo>
                <a:lnTo>
                  <a:pt x="53642" y="9994"/>
                </a:lnTo>
                <a:cubicBezTo>
                  <a:pt x="53628" y="9991"/>
                  <a:pt x="53616" y="9990"/>
                  <a:pt x="53606" y="9990"/>
                </a:cubicBezTo>
                <a:cubicBezTo>
                  <a:pt x="53447" y="9990"/>
                  <a:pt x="53720" y="10307"/>
                  <a:pt x="53612" y="10307"/>
                </a:cubicBezTo>
                <a:cubicBezTo>
                  <a:pt x="53596" y="10307"/>
                  <a:pt x="53572" y="10300"/>
                  <a:pt x="53536" y="10283"/>
                </a:cubicBezTo>
                <a:cubicBezTo>
                  <a:pt x="53400" y="10186"/>
                  <a:pt x="53322" y="9788"/>
                  <a:pt x="53439" y="9788"/>
                </a:cubicBezTo>
                <a:close/>
                <a:moveTo>
                  <a:pt x="53037" y="9915"/>
                </a:moveTo>
                <a:cubicBezTo>
                  <a:pt x="53247" y="10178"/>
                  <a:pt x="53063" y="10178"/>
                  <a:pt x="53273" y="10573"/>
                </a:cubicBezTo>
                <a:cubicBezTo>
                  <a:pt x="53037" y="10494"/>
                  <a:pt x="53010" y="10283"/>
                  <a:pt x="52826" y="10152"/>
                </a:cubicBezTo>
                <a:lnTo>
                  <a:pt x="52826" y="10178"/>
                </a:lnTo>
                <a:cubicBezTo>
                  <a:pt x="52747" y="9915"/>
                  <a:pt x="52931" y="9942"/>
                  <a:pt x="53037" y="9915"/>
                </a:cubicBezTo>
                <a:close/>
                <a:moveTo>
                  <a:pt x="51827" y="10599"/>
                </a:moveTo>
                <a:lnTo>
                  <a:pt x="51827" y="10599"/>
                </a:lnTo>
                <a:cubicBezTo>
                  <a:pt x="51940" y="10697"/>
                  <a:pt x="51995" y="10728"/>
                  <a:pt x="52023" y="10728"/>
                </a:cubicBezTo>
                <a:cubicBezTo>
                  <a:pt x="52071" y="10728"/>
                  <a:pt x="52039" y="10635"/>
                  <a:pt x="52091" y="10635"/>
                </a:cubicBezTo>
                <a:cubicBezTo>
                  <a:pt x="52114" y="10635"/>
                  <a:pt x="52153" y="10653"/>
                  <a:pt x="52221" y="10704"/>
                </a:cubicBezTo>
                <a:cubicBezTo>
                  <a:pt x="52183" y="10782"/>
                  <a:pt x="52244" y="10974"/>
                  <a:pt x="52131" y="10974"/>
                </a:cubicBezTo>
                <a:cubicBezTo>
                  <a:pt x="52090" y="10974"/>
                  <a:pt x="52028" y="10950"/>
                  <a:pt x="51932" y="10888"/>
                </a:cubicBezTo>
                <a:cubicBezTo>
                  <a:pt x="51774" y="10757"/>
                  <a:pt x="51932" y="10783"/>
                  <a:pt x="51827" y="10599"/>
                </a:cubicBezTo>
                <a:close/>
                <a:moveTo>
                  <a:pt x="50309" y="12626"/>
                </a:moveTo>
                <a:cubicBezTo>
                  <a:pt x="50374" y="12626"/>
                  <a:pt x="50451" y="12669"/>
                  <a:pt x="50564" y="12835"/>
                </a:cubicBezTo>
                <a:cubicBezTo>
                  <a:pt x="50496" y="12791"/>
                  <a:pt x="50448" y="12775"/>
                  <a:pt x="50414" y="12775"/>
                </a:cubicBezTo>
                <a:cubicBezTo>
                  <a:pt x="50309" y="12775"/>
                  <a:pt x="50337" y="12932"/>
                  <a:pt x="50282" y="12932"/>
                </a:cubicBezTo>
                <a:cubicBezTo>
                  <a:pt x="50247" y="12932"/>
                  <a:pt x="50176" y="12866"/>
                  <a:pt x="50012" y="12650"/>
                </a:cubicBezTo>
                <a:lnTo>
                  <a:pt x="50012" y="12650"/>
                </a:lnTo>
                <a:cubicBezTo>
                  <a:pt x="50048" y="12672"/>
                  <a:pt x="50078" y="12680"/>
                  <a:pt x="50107" y="12680"/>
                </a:cubicBezTo>
                <a:cubicBezTo>
                  <a:pt x="50181" y="12680"/>
                  <a:pt x="50237" y="12626"/>
                  <a:pt x="50309" y="12626"/>
                </a:cubicBezTo>
                <a:close/>
                <a:moveTo>
                  <a:pt x="49302" y="13124"/>
                </a:moveTo>
                <a:lnTo>
                  <a:pt x="49302" y="13124"/>
                </a:lnTo>
                <a:cubicBezTo>
                  <a:pt x="49334" y="13134"/>
                  <a:pt x="49360" y="13137"/>
                  <a:pt x="49384" y="13137"/>
                </a:cubicBezTo>
                <a:cubicBezTo>
                  <a:pt x="49420" y="13137"/>
                  <a:pt x="49452" y="13130"/>
                  <a:pt x="49489" y="13130"/>
                </a:cubicBezTo>
                <a:cubicBezTo>
                  <a:pt x="49552" y="13130"/>
                  <a:pt x="49631" y="13150"/>
                  <a:pt x="49775" y="13255"/>
                </a:cubicBezTo>
                <a:cubicBezTo>
                  <a:pt x="49960" y="13676"/>
                  <a:pt x="49881" y="13808"/>
                  <a:pt x="49802" y="13939"/>
                </a:cubicBezTo>
                <a:lnTo>
                  <a:pt x="49539" y="13781"/>
                </a:lnTo>
                <a:cubicBezTo>
                  <a:pt x="49565" y="13492"/>
                  <a:pt x="49591" y="13571"/>
                  <a:pt x="49302" y="13124"/>
                </a:cubicBezTo>
                <a:close/>
                <a:moveTo>
                  <a:pt x="47856" y="14439"/>
                </a:moveTo>
                <a:cubicBezTo>
                  <a:pt x="47973" y="14517"/>
                  <a:pt x="48054" y="14535"/>
                  <a:pt x="48116" y="14535"/>
                </a:cubicBezTo>
                <a:cubicBezTo>
                  <a:pt x="48166" y="14535"/>
                  <a:pt x="48205" y="14523"/>
                  <a:pt x="48243" y="14523"/>
                </a:cubicBezTo>
                <a:cubicBezTo>
                  <a:pt x="48314" y="14523"/>
                  <a:pt x="48380" y="14565"/>
                  <a:pt x="48513" y="14807"/>
                </a:cubicBezTo>
                <a:cubicBezTo>
                  <a:pt x="48250" y="14597"/>
                  <a:pt x="48119" y="14807"/>
                  <a:pt x="47856" y="14439"/>
                </a:cubicBezTo>
                <a:close/>
                <a:moveTo>
                  <a:pt x="42101" y="19762"/>
                </a:moveTo>
                <a:cubicBezTo>
                  <a:pt x="42110" y="19773"/>
                  <a:pt x="42119" y="19783"/>
                  <a:pt x="42129" y="19793"/>
                </a:cubicBezTo>
                <a:lnTo>
                  <a:pt x="42129" y="19793"/>
                </a:lnTo>
                <a:cubicBezTo>
                  <a:pt x="42127" y="19788"/>
                  <a:pt x="42125" y="19783"/>
                  <a:pt x="42122" y="19778"/>
                </a:cubicBezTo>
                <a:cubicBezTo>
                  <a:pt x="42115" y="19772"/>
                  <a:pt x="42108" y="19767"/>
                  <a:pt x="42101" y="19762"/>
                </a:cubicBezTo>
                <a:close/>
                <a:moveTo>
                  <a:pt x="38256" y="22585"/>
                </a:moveTo>
                <a:cubicBezTo>
                  <a:pt x="38262" y="22585"/>
                  <a:pt x="38270" y="22587"/>
                  <a:pt x="38282" y="22592"/>
                </a:cubicBezTo>
                <a:cubicBezTo>
                  <a:pt x="38318" y="22673"/>
                  <a:pt x="38342" y="22692"/>
                  <a:pt x="38368" y="22692"/>
                </a:cubicBezTo>
                <a:cubicBezTo>
                  <a:pt x="38392" y="22692"/>
                  <a:pt x="38418" y="22676"/>
                  <a:pt x="38458" y="22676"/>
                </a:cubicBezTo>
                <a:cubicBezTo>
                  <a:pt x="38501" y="22676"/>
                  <a:pt x="38561" y="22695"/>
                  <a:pt x="38651" y="22776"/>
                </a:cubicBezTo>
                <a:cubicBezTo>
                  <a:pt x="38719" y="22891"/>
                  <a:pt x="38683" y="22940"/>
                  <a:pt x="38608" y="22940"/>
                </a:cubicBezTo>
                <a:cubicBezTo>
                  <a:pt x="38510" y="22940"/>
                  <a:pt x="38345" y="22857"/>
                  <a:pt x="38256" y="22723"/>
                </a:cubicBezTo>
                <a:lnTo>
                  <a:pt x="38256" y="22723"/>
                </a:lnTo>
                <a:cubicBezTo>
                  <a:pt x="38280" y="22734"/>
                  <a:pt x="38296" y="22738"/>
                  <a:pt x="38306" y="22738"/>
                </a:cubicBezTo>
                <a:cubicBezTo>
                  <a:pt x="38364" y="22738"/>
                  <a:pt x="38208" y="22585"/>
                  <a:pt x="38256" y="22585"/>
                </a:cubicBezTo>
                <a:close/>
                <a:moveTo>
                  <a:pt x="35917" y="24491"/>
                </a:moveTo>
                <a:cubicBezTo>
                  <a:pt x="35945" y="24491"/>
                  <a:pt x="35979" y="24498"/>
                  <a:pt x="36021" y="24512"/>
                </a:cubicBezTo>
                <a:cubicBezTo>
                  <a:pt x="36415" y="25038"/>
                  <a:pt x="36178" y="25117"/>
                  <a:pt x="35968" y="25143"/>
                </a:cubicBezTo>
                <a:cubicBezTo>
                  <a:pt x="35831" y="24777"/>
                  <a:pt x="35734" y="24491"/>
                  <a:pt x="35917" y="24491"/>
                </a:cubicBezTo>
                <a:close/>
                <a:moveTo>
                  <a:pt x="37599" y="24880"/>
                </a:moveTo>
                <a:cubicBezTo>
                  <a:pt x="37704" y="24985"/>
                  <a:pt x="37862" y="25090"/>
                  <a:pt x="37993" y="25169"/>
                </a:cubicBezTo>
                <a:cubicBezTo>
                  <a:pt x="38088" y="25415"/>
                  <a:pt x="38114" y="25607"/>
                  <a:pt x="37965" y="25607"/>
                </a:cubicBezTo>
                <a:cubicBezTo>
                  <a:pt x="37907" y="25607"/>
                  <a:pt x="37822" y="25578"/>
                  <a:pt x="37704" y="25511"/>
                </a:cubicBezTo>
                <a:cubicBezTo>
                  <a:pt x="37809" y="25301"/>
                  <a:pt x="37756" y="25038"/>
                  <a:pt x="37599" y="24880"/>
                </a:cubicBezTo>
                <a:close/>
                <a:moveTo>
                  <a:pt x="35551" y="25376"/>
                </a:moveTo>
                <a:cubicBezTo>
                  <a:pt x="35630" y="25376"/>
                  <a:pt x="35738" y="25429"/>
                  <a:pt x="35863" y="25564"/>
                </a:cubicBezTo>
                <a:cubicBezTo>
                  <a:pt x="35844" y="25560"/>
                  <a:pt x="35828" y="25558"/>
                  <a:pt x="35814" y="25558"/>
                </a:cubicBezTo>
                <a:cubicBezTo>
                  <a:pt x="35689" y="25558"/>
                  <a:pt x="35720" y="25701"/>
                  <a:pt x="35610" y="25701"/>
                </a:cubicBezTo>
                <a:cubicBezTo>
                  <a:pt x="35573" y="25701"/>
                  <a:pt x="35521" y="25685"/>
                  <a:pt x="35442" y="25643"/>
                </a:cubicBezTo>
                <a:cubicBezTo>
                  <a:pt x="35378" y="25499"/>
                  <a:pt x="35430" y="25376"/>
                  <a:pt x="35551" y="25376"/>
                </a:cubicBezTo>
                <a:close/>
                <a:moveTo>
                  <a:pt x="34845" y="25301"/>
                </a:moveTo>
                <a:cubicBezTo>
                  <a:pt x="34870" y="25301"/>
                  <a:pt x="34901" y="25309"/>
                  <a:pt x="34942" y="25327"/>
                </a:cubicBezTo>
                <a:cubicBezTo>
                  <a:pt x="35179" y="25722"/>
                  <a:pt x="34863" y="25511"/>
                  <a:pt x="34863" y="25643"/>
                </a:cubicBezTo>
                <a:cubicBezTo>
                  <a:pt x="34942" y="25695"/>
                  <a:pt x="35047" y="25722"/>
                  <a:pt x="35074" y="25827"/>
                </a:cubicBezTo>
                <a:cubicBezTo>
                  <a:pt x="34969" y="25748"/>
                  <a:pt x="34837" y="25669"/>
                  <a:pt x="34758" y="25590"/>
                </a:cubicBezTo>
                <a:cubicBezTo>
                  <a:pt x="34780" y="25481"/>
                  <a:pt x="34730" y="25301"/>
                  <a:pt x="34845" y="25301"/>
                </a:cubicBezTo>
                <a:close/>
                <a:moveTo>
                  <a:pt x="36652" y="25327"/>
                </a:moveTo>
                <a:lnTo>
                  <a:pt x="36652" y="25327"/>
                </a:lnTo>
                <a:cubicBezTo>
                  <a:pt x="36804" y="25720"/>
                  <a:pt x="36704" y="25841"/>
                  <a:pt x="36485" y="25841"/>
                </a:cubicBezTo>
                <a:cubicBezTo>
                  <a:pt x="36440" y="25841"/>
                  <a:pt x="36390" y="25836"/>
                  <a:pt x="36336" y="25827"/>
                </a:cubicBezTo>
                <a:cubicBezTo>
                  <a:pt x="36205" y="25380"/>
                  <a:pt x="36652" y="25590"/>
                  <a:pt x="36652" y="25327"/>
                </a:cubicBezTo>
                <a:close/>
                <a:moveTo>
                  <a:pt x="35968" y="25616"/>
                </a:moveTo>
                <a:lnTo>
                  <a:pt x="35968" y="25616"/>
                </a:lnTo>
                <a:cubicBezTo>
                  <a:pt x="36152" y="25695"/>
                  <a:pt x="36310" y="25827"/>
                  <a:pt x="36415" y="26011"/>
                </a:cubicBezTo>
                <a:cubicBezTo>
                  <a:pt x="36384" y="25992"/>
                  <a:pt x="36362" y="25985"/>
                  <a:pt x="36344" y="25985"/>
                </a:cubicBezTo>
                <a:cubicBezTo>
                  <a:pt x="36295" y="25985"/>
                  <a:pt x="36287" y="26041"/>
                  <a:pt x="36231" y="26041"/>
                </a:cubicBezTo>
                <a:cubicBezTo>
                  <a:pt x="36223" y="26041"/>
                  <a:pt x="36215" y="26040"/>
                  <a:pt x="36205" y="26037"/>
                </a:cubicBezTo>
                <a:cubicBezTo>
                  <a:pt x="36152" y="25906"/>
                  <a:pt x="35994" y="25853"/>
                  <a:pt x="35942" y="25748"/>
                </a:cubicBezTo>
                <a:lnTo>
                  <a:pt x="35942" y="25748"/>
                </a:lnTo>
                <a:cubicBezTo>
                  <a:pt x="35953" y="25754"/>
                  <a:pt x="35964" y="25757"/>
                  <a:pt x="35973" y="25757"/>
                </a:cubicBezTo>
                <a:cubicBezTo>
                  <a:pt x="36002" y="25757"/>
                  <a:pt x="36009" y="25718"/>
                  <a:pt x="35968" y="25616"/>
                </a:cubicBezTo>
                <a:close/>
                <a:moveTo>
                  <a:pt x="33738" y="26210"/>
                </a:moveTo>
                <a:cubicBezTo>
                  <a:pt x="33745" y="26222"/>
                  <a:pt x="33752" y="26234"/>
                  <a:pt x="33759" y="26248"/>
                </a:cubicBezTo>
                <a:lnTo>
                  <a:pt x="33759" y="26221"/>
                </a:lnTo>
                <a:cubicBezTo>
                  <a:pt x="33752" y="26218"/>
                  <a:pt x="33745" y="26214"/>
                  <a:pt x="33738" y="26210"/>
                </a:cubicBezTo>
                <a:close/>
                <a:moveTo>
                  <a:pt x="33338" y="25958"/>
                </a:moveTo>
                <a:lnTo>
                  <a:pt x="33338" y="25958"/>
                </a:lnTo>
                <a:cubicBezTo>
                  <a:pt x="33514" y="26008"/>
                  <a:pt x="33594" y="26131"/>
                  <a:pt x="33738" y="26210"/>
                </a:cubicBezTo>
                <a:lnTo>
                  <a:pt x="33738" y="26210"/>
                </a:lnTo>
                <a:cubicBezTo>
                  <a:pt x="33687" y="26129"/>
                  <a:pt x="33621" y="26080"/>
                  <a:pt x="33575" y="26011"/>
                </a:cubicBezTo>
                <a:lnTo>
                  <a:pt x="33575" y="26011"/>
                </a:lnTo>
                <a:cubicBezTo>
                  <a:pt x="33864" y="26063"/>
                  <a:pt x="33943" y="26300"/>
                  <a:pt x="34022" y="26511"/>
                </a:cubicBezTo>
                <a:cubicBezTo>
                  <a:pt x="33944" y="26491"/>
                  <a:pt x="33838" y="26429"/>
                  <a:pt x="33798" y="26429"/>
                </a:cubicBezTo>
                <a:cubicBezTo>
                  <a:pt x="33784" y="26429"/>
                  <a:pt x="33778" y="26437"/>
                  <a:pt x="33785" y="26458"/>
                </a:cubicBezTo>
                <a:cubicBezTo>
                  <a:pt x="33890" y="26537"/>
                  <a:pt x="33969" y="26668"/>
                  <a:pt x="33995" y="26800"/>
                </a:cubicBezTo>
                <a:lnTo>
                  <a:pt x="33706" y="26642"/>
                </a:lnTo>
                <a:cubicBezTo>
                  <a:pt x="33654" y="26405"/>
                  <a:pt x="33522" y="26169"/>
                  <a:pt x="33338" y="25958"/>
                </a:cubicBezTo>
                <a:close/>
                <a:moveTo>
                  <a:pt x="34942" y="26405"/>
                </a:moveTo>
                <a:cubicBezTo>
                  <a:pt x="35088" y="26664"/>
                  <a:pt x="35104" y="26834"/>
                  <a:pt x="34997" y="26834"/>
                </a:cubicBezTo>
                <a:cubicBezTo>
                  <a:pt x="34930" y="26834"/>
                  <a:pt x="34815" y="26767"/>
                  <a:pt x="34653" y="26616"/>
                </a:cubicBezTo>
                <a:cubicBezTo>
                  <a:pt x="34600" y="26353"/>
                  <a:pt x="34863" y="26484"/>
                  <a:pt x="34942" y="26405"/>
                </a:cubicBezTo>
                <a:close/>
                <a:moveTo>
                  <a:pt x="33049" y="26668"/>
                </a:moveTo>
                <a:cubicBezTo>
                  <a:pt x="33101" y="26747"/>
                  <a:pt x="33180" y="26826"/>
                  <a:pt x="33259" y="26852"/>
                </a:cubicBezTo>
                <a:cubicBezTo>
                  <a:pt x="33242" y="26782"/>
                  <a:pt x="33224" y="26712"/>
                  <a:pt x="33269" y="26712"/>
                </a:cubicBezTo>
                <a:cubicBezTo>
                  <a:pt x="33291" y="26712"/>
                  <a:pt x="33329" y="26730"/>
                  <a:pt x="33391" y="26774"/>
                </a:cubicBezTo>
                <a:cubicBezTo>
                  <a:pt x="33322" y="26933"/>
                  <a:pt x="33274" y="27131"/>
                  <a:pt x="33058" y="27131"/>
                </a:cubicBezTo>
                <a:cubicBezTo>
                  <a:pt x="33024" y="27131"/>
                  <a:pt x="32986" y="27126"/>
                  <a:pt x="32943" y="27115"/>
                </a:cubicBezTo>
                <a:cubicBezTo>
                  <a:pt x="33022" y="26905"/>
                  <a:pt x="32943" y="26747"/>
                  <a:pt x="33049" y="26668"/>
                </a:cubicBezTo>
                <a:close/>
                <a:moveTo>
                  <a:pt x="33785" y="26869"/>
                </a:moveTo>
                <a:cubicBezTo>
                  <a:pt x="33808" y="26869"/>
                  <a:pt x="33834" y="26872"/>
                  <a:pt x="33864" y="26879"/>
                </a:cubicBezTo>
                <a:cubicBezTo>
                  <a:pt x="33969" y="27010"/>
                  <a:pt x="34153" y="27063"/>
                  <a:pt x="34232" y="27194"/>
                </a:cubicBezTo>
                <a:cubicBezTo>
                  <a:pt x="34346" y="27559"/>
                  <a:pt x="34203" y="27647"/>
                  <a:pt x="33958" y="27647"/>
                </a:cubicBezTo>
                <a:cubicBezTo>
                  <a:pt x="33920" y="27647"/>
                  <a:pt x="33880" y="27645"/>
                  <a:pt x="33838" y="27641"/>
                </a:cubicBezTo>
                <a:cubicBezTo>
                  <a:pt x="33732" y="27378"/>
                  <a:pt x="33496" y="27247"/>
                  <a:pt x="33417" y="26984"/>
                </a:cubicBezTo>
                <a:lnTo>
                  <a:pt x="33417" y="26984"/>
                </a:lnTo>
                <a:cubicBezTo>
                  <a:pt x="33431" y="26986"/>
                  <a:pt x="33444" y="26986"/>
                  <a:pt x="33457" y="26986"/>
                </a:cubicBezTo>
                <a:cubicBezTo>
                  <a:pt x="33605" y="26986"/>
                  <a:pt x="33636" y="26869"/>
                  <a:pt x="33785" y="26869"/>
                </a:cubicBezTo>
                <a:close/>
                <a:moveTo>
                  <a:pt x="33238" y="27264"/>
                </a:moveTo>
                <a:cubicBezTo>
                  <a:pt x="33619" y="27471"/>
                  <a:pt x="33949" y="27730"/>
                  <a:pt x="34180" y="28089"/>
                </a:cubicBezTo>
                <a:cubicBezTo>
                  <a:pt x="34122" y="28050"/>
                  <a:pt x="34064" y="28026"/>
                  <a:pt x="33996" y="28026"/>
                </a:cubicBezTo>
                <a:cubicBezTo>
                  <a:pt x="33971" y="28026"/>
                  <a:pt x="33945" y="28029"/>
                  <a:pt x="33917" y="28036"/>
                </a:cubicBezTo>
                <a:cubicBezTo>
                  <a:pt x="33761" y="27725"/>
                  <a:pt x="33351" y="27618"/>
                  <a:pt x="33238" y="27264"/>
                </a:cubicBezTo>
                <a:close/>
                <a:moveTo>
                  <a:pt x="32699" y="27138"/>
                </a:moveTo>
                <a:cubicBezTo>
                  <a:pt x="32755" y="27138"/>
                  <a:pt x="32824" y="27167"/>
                  <a:pt x="32917" y="27247"/>
                </a:cubicBezTo>
                <a:cubicBezTo>
                  <a:pt x="32908" y="27246"/>
                  <a:pt x="32899" y="27245"/>
                  <a:pt x="32890" y="27245"/>
                </a:cubicBezTo>
                <a:cubicBezTo>
                  <a:pt x="32741" y="27245"/>
                  <a:pt x="32808" y="27460"/>
                  <a:pt x="32733" y="27510"/>
                </a:cubicBezTo>
                <a:cubicBezTo>
                  <a:pt x="32825" y="27563"/>
                  <a:pt x="32865" y="27563"/>
                  <a:pt x="32901" y="27563"/>
                </a:cubicBezTo>
                <a:cubicBezTo>
                  <a:pt x="32937" y="27563"/>
                  <a:pt x="32970" y="27563"/>
                  <a:pt x="33049" y="27615"/>
                </a:cubicBezTo>
                <a:cubicBezTo>
                  <a:pt x="33075" y="27852"/>
                  <a:pt x="33154" y="28089"/>
                  <a:pt x="33338" y="28246"/>
                </a:cubicBezTo>
                <a:cubicBezTo>
                  <a:pt x="32980" y="27991"/>
                  <a:pt x="32648" y="27686"/>
                  <a:pt x="32315" y="27379"/>
                </a:cubicBezTo>
                <a:lnTo>
                  <a:pt x="32315" y="27379"/>
                </a:lnTo>
                <a:cubicBezTo>
                  <a:pt x="32488" y="27372"/>
                  <a:pt x="32541" y="27138"/>
                  <a:pt x="32699" y="27138"/>
                </a:cubicBezTo>
                <a:close/>
                <a:moveTo>
                  <a:pt x="32212" y="28485"/>
                </a:moveTo>
                <a:cubicBezTo>
                  <a:pt x="32262" y="28485"/>
                  <a:pt x="32336" y="28508"/>
                  <a:pt x="32444" y="28562"/>
                </a:cubicBezTo>
                <a:cubicBezTo>
                  <a:pt x="32537" y="28786"/>
                  <a:pt x="32498" y="28851"/>
                  <a:pt x="32401" y="28851"/>
                </a:cubicBezTo>
                <a:cubicBezTo>
                  <a:pt x="32362" y="28851"/>
                  <a:pt x="32313" y="28840"/>
                  <a:pt x="32260" y="28825"/>
                </a:cubicBezTo>
                <a:cubicBezTo>
                  <a:pt x="32233" y="28772"/>
                  <a:pt x="32181" y="28720"/>
                  <a:pt x="32102" y="28693"/>
                </a:cubicBezTo>
                <a:cubicBezTo>
                  <a:pt x="32102" y="28572"/>
                  <a:pt x="32113" y="28485"/>
                  <a:pt x="32212" y="28485"/>
                </a:cubicBezTo>
                <a:close/>
                <a:moveTo>
                  <a:pt x="28525" y="28588"/>
                </a:moveTo>
                <a:lnTo>
                  <a:pt x="28525" y="28588"/>
                </a:lnTo>
                <a:cubicBezTo>
                  <a:pt x="28735" y="28667"/>
                  <a:pt x="28893" y="28799"/>
                  <a:pt x="28998" y="28956"/>
                </a:cubicBezTo>
                <a:cubicBezTo>
                  <a:pt x="28921" y="28937"/>
                  <a:pt x="28801" y="28875"/>
                  <a:pt x="28764" y="28875"/>
                </a:cubicBezTo>
                <a:cubicBezTo>
                  <a:pt x="28750" y="28875"/>
                  <a:pt x="28748" y="28883"/>
                  <a:pt x="28762" y="28904"/>
                </a:cubicBezTo>
                <a:cubicBezTo>
                  <a:pt x="28782" y="28986"/>
                  <a:pt x="28803" y="29052"/>
                  <a:pt x="28773" y="29052"/>
                </a:cubicBezTo>
                <a:cubicBezTo>
                  <a:pt x="28765" y="29052"/>
                  <a:pt x="28753" y="29047"/>
                  <a:pt x="28735" y="29035"/>
                </a:cubicBezTo>
                <a:cubicBezTo>
                  <a:pt x="28657" y="28878"/>
                  <a:pt x="28604" y="28746"/>
                  <a:pt x="28525" y="28588"/>
                </a:cubicBezTo>
                <a:close/>
                <a:moveTo>
                  <a:pt x="31213" y="28678"/>
                </a:moveTo>
                <a:cubicBezTo>
                  <a:pt x="31377" y="28678"/>
                  <a:pt x="31683" y="28949"/>
                  <a:pt x="31813" y="29272"/>
                </a:cubicBezTo>
                <a:cubicBezTo>
                  <a:pt x="31649" y="29319"/>
                  <a:pt x="31589" y="29491"/>
                  <a:pt x="31355" y="29491"/>
                </a:cubicBezTo>
                <a:cubicBezTo>
                  <a:pt x="31326" y="29491"/>
                  <a:pt x="31295" y="29488"/>
                  <a:pt x="31260" y="29482"/>
                </a:cubicBezTo>
                <a:cubicBezTo>
                  <a:pt x="31208" y="29246"/>
                  <a:pt x="31076" y="29035"/>
                  <a:pt x="31102" y="28983"/>
                </a:cubicBezTo>
                <a:lnTo>
                  <a:pt x="31102" y="28983"/>
                </a:lnTo>
                <a:cubicBezTo>
                  <a:pt x="31168" y="29062"/>
                  <a:pt x="31241" y="29075"/>
                  <a:pt x="31303" y="29075"/>
                </a:cubicBezTo>
                <a:cubicBezTo>
                  <a:pt x="31334" y="29075"/>
                  <a:pt x="31363" y="29071"/>
                  <a:pt x="31387" y="29071"/>
                </a:cubicBezTo>
                <a:cubicBezTo>
                  <a:pt x="31411" y="29071"/>
                  <a:pt x="31431" y="29075"/>
                  <a:pt x="31444" y="29088"/>
                </a:cubicBezTo>
                <a:cubicBezTo>
                  <a:pt x="31365" y="28956"/>
                  <a:pt x="31208" y="28851"/>
                  <a:pt x="31129" y="28720"/>
                </a:cubicBezTo>
                <a:cubicBezTo>
                  <a:pt x="31148" y="28691"/>
                  <a:pt x="31177" y="28678"/>
                  <a:pt x="31213" y="28678"/>
                </a:cubicBezTo>
                <a:close/>
                <a:moveTo>
                  <a:pt x="30456" y="29855"/>
                </a:moveTo>
                <a:cubicBezTo>
                  <a:pt x="30488" y="29855"/>
                  <a:pt x="30546" y="29880"/>
                  <a:pt x="30655" y="29956"/>
                </a:cubicBezTo>
                <a:lnTo>
                  <a:pt x="30629" y="29956"/>
                </a:lnTo>
                <a:cubicBezTo>
                  <a:pt x="30669" y="30063"/>
                  <a:pt x="30613" y="30137"/>
                  <a:pt x="30524" y="30137"/>
                </a:cubicBezTo>
                <a:cubicBezTo>
                  <a:pt x="30439" y="30137"/>
                  <a:pt x="30324" y="30070"/>
                  <a:pt x="30235" y="29903"/>
                </a:cubicBezTo>
                <a:lnTo>
                  <a:pt x="30235" y="29903"/>
                </a:lnTo>
                <a:cubicBezTo>
                  <a:pt x="30304" y="29946"/>
                  <a:pt x="30346" y="29962"/>
                  <a:pt x="30371" y="29962"/>
                </a:cubicBezTo>
                <a:cubicBezTo>
                  <a:pt x="30437" y="29962"/>
                  <a:pt x="30391" y="29855"/>
                  <a:pt x="30456" y="29855"/>
                </a:cubicBezTo>
                <a:close/>
                <a:moveTo>
                  <a:pt x="28972" y="29588"/>
                </a:moveTo>
                <a:lnTo>
                  <a:pt x="28972" y="29588"/>
                </a:lnTo>
                <a:cubicBezTo>
                  <a:pt x="29130" y="29667"/>
                  <a:pt x="29314" y="29719"/>
                  <a:pt x="29393" y="29877"/>
                </a:cubicBezTo>
                <a:cubicBezTo>
                  <a:pt x="29317" y="29852"/>
                  <a:pt x="29260" y="29839"/>
                  <a:pt x="29220" y="29839"/>
                </a:cubicBezTo>
                <a:cubicBezTo>
                  <a:pt x="29092" y="29839"/>
                  <a:pt x="29140" y="29971"/>
                  <a:pt x="29340" y="30271"/>
                </a:cubicBezTo>
                <a:cubicBezTo>
                  <a:pt x="28867" y="29930"/>
                  <a:pt x="28998" y="29798"/>
                  <a:pt x="28972" y="29588"/>
                </a:cubicBezTo>
                <a:close/>
                <a:moveTo>
                  <a:pt x="28608" y="30242"/>
                </a:moveTo>
                <a:cubicBezTo>
                  <a:pt x="28642" y="30242"/>
                  <a:pt x="28684" y="30252"/>
                  <a:pt x="28735" y="30271"/>
                </a:cubicBezTo>
                <a:cubicBezTo>
                  <a:pt x="28841" y="30613"/>
                  <a:pt x="28683" y="30692"/>
                  <a:pt x="28525" y="30797"/>
                </a:cubicBezTo>
                <a:cubicBezTo>
                  <a:pt x="28480" y="30529"/>
                  <a:pt x="28417" y="30242"/>
                  <a:pt x="28608" y="30242"/>
                </a:cubicBezTo>
                <a:close/>
                <a:moveTo>
                  <a:pt x="28762" y="29982"/>
                </a:moveTo>
                <a:lnTo>
                  <a:pt x="28762" y="29982"/>
                </a:lnTo>
                <a:cubicBezTo>
                  <a:pt x="29183" y="30166"/>
                  <a:pt x="29183" y="30719"/>
                  <a:pt x="29630" y="30903"/>
                </a:cubicBezTo>
                <a:cubicBezTo>
                  <a:pt x="29498" y="30771"/>
                  <a:pt x="29419" y="30640"/>
                  <a:pt x="29367" y="30482"/>
                </a:cubicBezTo>
                <a:cubicBezTo>
                  <a:pt x="29577" y="30482"/>
                  <a:pt x="29814" y="30587"/>
                  <a:pt x="29945" y="30771"/>
                </a:cubicBezTo>
                <a:cubicBezTo>
                  <a:pt x="29933" y="30768"/>
                  <a:pt x="29922" y="30766"/>
                  <a:pt x="29912" y="30766"/>
                </a:cubicBezTo>
                <a:cubicBezTo>
                  <a:pt x="29674" y="30766"/>
                  <a:pt x="29951" y="31633"/>
                  <a:pt x="29757" y="31633"/>
                </a:cubicBezTo>
                <a:cubicBezTo>
                  <a:pt x="29689" y="31633"/>
                  <a:pt x="29564" y="31528"/>
                  <a:pt x="29340" y="31245"/>
                </a:cubicBezTo>
                <a:cubicBezTo>
                  <a:pt x="29247" y="31319"/>
                  <a:pt x="29246" y="31595"/>
                  <a:pt x="29092" y="31595"/>
                </a:cubicBezTo>
                <a:cubicBezTo>
                  <a:pt x="29030" y="31595"/>
                  <a:pt x="28943" y="31550"/>
                  <a:pt x="28814" y="31429"/>
                </a:cubicBezTo>
                <a:cubicBezTo>
                  <a:pt x="28660" y="31197"/>
                  <a:pt x="28746" y="30951"/>
                  <a:pt x="28959" y="30951"/>
                </a:cubicBezTo>
                <a:cubicBezTo>
                  <a:pt x="29036" y="30951"/>
                  <a:pt x="29130" y="30983"/>
                  <a:pt x="29235" y="31060"/>
                </a:cubicBezTo>
                <a:cubicBezTo>
                  <a:pt x="29062" y="30836"/>
                  <a:pt x="29043" y="30770"/>
                  <a:pt x="29090" y="30770"/>
                </a:cubicBezTo>
                <a:cubicBezTo>
                  <a:pt x="29159" y="30770"/>
                  <a:pt x="29366" y="30907"/>
                  <a:pt x="29451" y="30907"/>
                </a:cubicBezTo>
                <a:cubicBezTo>
                  <a:pt x="29459" y="30907"/>
                  <a:pt x="29466" y="30905"/>
                  <a:pt x="29472" y="30903"/>
                </a:cubicBezTo>
                <a:cubicBezTo>
                  <a:pt x="29156" y="30640"/>
                  <a:pt x="28920" y="30350"/>
                  <a:pt x="28762" y="29982"/>
                </a:cubicBezTo>
                <a:close/>
                <a:moveTo>
                  <a:pt x="28889" y="31811"/>
                </a:moveTo>
                <a:cubicBezTo>
                  <a:pt x="28959" y="31811"/>
                  <a:pt x="29060" y="31843"/>
                  <a:pt x="29156" y="31876"/>
                </a:cubicBezTo>
                <a:cubicBezTo>
                  <a:pt x="29215" y="32053"/>
                  <a:pt x="29186" y="32142"/>
                  <a:pt x="29056" y="32142"/>
                </a:cubicBezTo>
                <a:cubicBezTo>
                  <a:pt x="29013" y="32142"/>
                  <a:pt x="28959" y="32132"/>
                  <a:pt x="28893" y="32112"/>
                </a:cubicBezTo>
                <a:cubicBezTo>
                  <a:pt x="28753" y="31879"/>
                  <a:pt x="28788" y="31811"/>
                  <a:pt x="28889" y="31811"/>
                </a:cubicBezTo>
                <a:close/>
                <a:moveTo>
                  <a:pt x="27483" y="32024"/>
                </a:moveTo>
                <a:cubicBezTo>
                  <a:pt x="27586" y="32060"/>
                  <a:pt x="27674" y="32130"/>
                  <a:pt x="27762" y="32218"/>
                </a:cubicBezTo>
                <a:cubicBezTo>
                  <a:pt x="27801" y="32241"/>
                  <a:pt x="27826" y="32251"/>
                  <a:pt x="27842" y="32251"/>
                </a:cubicBezTo>
                <a:cubicBezTo>
                  <a:pt x="27910" y="32251"/>
                  <a:pt x="27801" y="32071"/>
                  <a:pt x="27879" y="32071"/>
                </a:cubicBezTo>
                <a:cubicBezTo>
                  <a:pt x="27904" y="32071"/>
                  <a:pt x="27949" y="32090"/>
                  <a:pt x="28025" y="32139"/>
                </a:cubicBezTo>
                <a:cubicBezTo>
                  <a:pt x="28188" y="32281"/>
                  <a:pt x="28241" y="32565"/>
                  <a:pt x="28074" y="32565"/>
                </a:cubicBezTo>
                <a:cubicBezTo>
                  <a:pt x="28025" y="32565"/>
                  <a:pt x="27957" y="32540"/>
                  <a:pt x="27868" y="32481"/>
                </a:cubicBezTo>
                <a:lnTo>
                  <a:pt x="27868" y="32481"/>
                </a:lnTo>
                <a:cubicBezTo>
                  <a:pt x="28194" y="32720"/>
                  <a:pt x="28395" y="33177"/>
                  <a:pt x="28185" y="33177"/>
                </a:cubicBezTo>
                <a:cubicBezTo>
                  <a:pt x="28141" y="33177"/>
                  <a:pt x="28080" y="33157"/>
                  <a:pt x="27999" y="33112"/>
                </a:cubicBezTo>
                <a:cubicBezTo>
                  <a:pt x="27906" y="33089"/>
                  <a:pt x="27875" y="32778"/>
                  <a:pt x="28032" y="32778"/>
                </a:cubicBezTo>
                <a:cubicBezTo>
                  <a:pt x="28052" y="32778"/>
                  <a:pt x="28077" y="32784"/>
                  <a:pt x="28104" y="32796"/>
                </a:cubicBezTo>
                <a:cubicBezTo>
                  <a:pt x="27675" y="32443"/>
                  <a:pt x="27755" y="32356"/>
                  <a:pt x="27483" y="32024"/>
                </a:cubicBezTo>
                <a:close/>
                <a:moveTo>
                  <a:pt x="24233" y="36436"/>
                </a:moveTo>
                <a:cubicBezTo>
                  <a:pt x="24265" y="36436"/>
                  <a:pt x="24318" y="36458"/>
                  <a:pt x="24396" y="36505"/>
                </a:cubicBezTo>
                <a:lnTo>
                  <a:pt x="24396" y="36531"/>
                </a:lnTo>
                <a:cubicBezTo>
                  <a:pt x="24488" y="36696"/>
                  <a:pt x="24528" y="36810"/>
                  <a:pt x="24455" y="36810"/>
                </a:cubicBezTo>
                <a:cubicBezTo>
                  <a:pt x="24423" y="36810"/>
                  <a:pt x="24370" y="36789"/>
                  <a:pt x="24291" y="36741"/>
                </a:cubicBezTo>
                <a:cubicBezTo>
                  <a:pt x="24198" y="36556"/>
                  <a:pt x="24158" y="36436"/>
                  <a:pt x="24233" y="36436"/>
                </a:cubicBezTo>
                <a:close/>
                <a:moveTo>
                  <a:pt x="23055" y="36747"/>
                </a:moveTo>
                <a:cubicBezTo>
                  <a:pt x="23090" y="36747"/>
                  <a:pt x="23152" y="36774"/>
                  <a:pt x="23265" y="36846"/>
                </a:cubicBezTo>
                <a:cubicBezTo>
                  <a:pt x="23351" y="36990"/>
                  <a:pt x="23312" y="37078"/>
                  <a:pt x="23221" y="37078"/>
                </a:cubicBezTo>
                <a:cubicBezTo>
                  <a:pt x="23152" y="37078"/>
                  <a:pt x="23054" y="37029"/>
                  <a:pt x="22957" y="36915"/>
                </a:cubicBezTo>
                <a:lnTo>
                  <a:pt x="22957" y="36915"/>
                </a:lnTo>
                <a:cubicBezTo>
                  <a:pt x="22959" y="36915"/>
                  <a:pt x="22961" y="36915"/>
                  <a:pt x="22963" y="36915"/>
                </a:cubicBezTo>
                <a:cubicBezTo>
                  <a:pt x="23057" y="36915"/>
                  <a:pt x="22967" y="36747"/>
                  <a:pt x="23055" y="36747"/>
                </a:cubicBezTo>
                <a:close/>
                <a:moveTo>
                  <a:pt x="22900" y="35839"/>
                </a:moveTo>
                <a:cubicBezTo>
                  <a:pt x="22921" y="35839"/>
                  <a:pt x="22946" y="35842"/>
                  <a:pt x="22976" y="35847"/>
                </a:cubicBezTo>
                <a:cubicBezTo>
                  <a:pt x="23107" y="36084"/>
                  <a:pt x="23291" y="36320"/>
                  <a:pt x="23502" y="36505"/>
                </a:cubicBezTo>
                <a:cubicBezTo>
                  <a:pt x="23470" y="36431"/>
                  <a:pt x="23489" y="36404"/>
                  <a:pt x="23539" y="36404"/>
                </a:cubicBezTo>
                <a:cubicBezTo>
                  <a:pt x="23615" y="36404"/>
                  <a:pt x="23764" y="36467"/>
                  <a:pt x="23923" y="36531"/>
                </a:cubicBezTo>
                <a:cubicBezTo>
                  <a:pt x="23969" y="36811"/>
                  <a:pt x="24182" y="37236"/>
                  <a:pt x="23953" y="37236"/>
                </a:cubicBezTo>
                <a:cubicBezTo>
                  <a:pt x="23924" y="37236"/>
                  <a:pt x="23888" y="37229"/>
                  <a:pt x="23844" y="37215"/>
                </a:cubicBezTo>
                <a:cubicBezTo>
                  <a:pt x="23719" y="36765"/>
                  <a:pt x="22500" y="35839"/>
                  <a:pt x="22900" y="35839"/>
                </a:cubicBezTo>
                <a:close/>
                <a:moveTo>
                  <a:pt x="23531" y="37043"/>
                </a:moveTo>
                <a:cubicBezTo>
                  <a:pt x="23551" y="37043"/>
                  <a:pt x="23576" y="37048"/>
                  <a:pt x="23607" y="37057"/>
                </a:cubicBezTo>
                <a:cubicBezTo>
                  <a:pt x="23870" y="37504"/>
                  <a:pt x="23581" y="37372"/>
                  <a:pt x="23475" y="37425"/>
                </a:cubicBezTo>
                <a:cubicBezTo>
                  <a:pt x="23499" y="37286"/>
                  <a:pt x="23378" y="37043"/>
                  <a:pt x="23531" y="37043"/>
                </a:cubicBezTo>
                <a:close/>
                <a:moveTo>
                  <a:pt x="24422" y="37241"/>
                </a:moveTo>
                <a:cubicBezTo>
                  <a:pt x="24527" y="37399"/>
                  <a:pt x="24790" y="37425"/>
                  <a:pt x="24922" y="37557"/>
                </a:cubicBezTo>
                <a:lnTo>
                  <a:pt x="24896" y="37583"/>
                </a:lnTo>
                <a:cubicBezTo>
                  <a:pt x="25007" y="37769"/>
                  <a:pt x="25040" y="37876"/>
                  <a:pt x="24956" y="37876"/>
                </a:cubicBezTo>
                <a:cubicBezTo>
                  <a:pt x="24922" y="37876"/>
                  <a:pt x="24867" y="37858"/>
                  <a:pt x="24790" y="37820"/>
                </a:cubicBezTo>
                <a:cubicBezTo>
                  <a:pt x="24738" y="37635"/>
                  <a:pt x="24186" y="37267"/>
                  <a:pt x="24422" y="37241"/>
                </a:cubicBezTo>
                <a:close/>
                <a:moveTo>
                  <a:pt x="34784" y="37320"/>
                </a:moveTo>
                <a:cubicBezTo>
                  <a:pt x="35201" y="37518"/>
                  <a:pt x="35363" y="38045"/>
                  <a:pt x="35170" y="38045"/>
                </a:cubicBezTo>
                <a:cubicBezTo>
                  <a:pt x="35107" y="38045"/>
                  <a:pt x="35006" y="37988"/>
                  <a:pt x="34863" y="37846"/>
                </a:cubicBezTo>
                <a:lnTo>
                  <a:pt x="34890" y="37846"/>
                </a:lnTo>
                <a:cubicBezTo>
                  <a:pt x="34913" y="37852"/>
                  <a:pt x="34931" y="37855"/>
                  <a:pt x="34945" y="37855"/>
                </a:cubicBezTo>
                <a:cubicBezTo>
                  <a:pt x="35103" y="37855"/>
                  <a:pt x="34688" y="37465"/>
                  <a:pt x="34784" y="37320"/>
                </a:cubicBezTo>
                <a:close/>
                <a:moveTo>
                  <a:pt x="18711" y="38287"/>
                </a:moveTo>
                <a:cubicBezTo>
                  <a:pt x="18770" y="38287"/>
                  <a:pt x="18847" y="38304"/>
                  <a:pt x="18952" y="38346"/>
                </a:cubicBezTo>
                <a:cubicBezTo>
                  <a:pt x="18873" y="38530"/>
                  <a:pt x="19373" y="38924"/>
                  <a:pt x="19294" y="39056"/>
                </a:cubicBezTo>
                <a:cubicBezTo>
                  <a:pt x="19043" y="39056"/>
                  <a:pt x="18732" y="38600"/>
                  <a:pt x="18637" y="38600"/>
                </a:cubicBezTo>
                <a:cubicBezTo>
                  <a:pt x="18623" y="38600"/>
                  <a:pt x="18613" y="38610"/>
                  <a:pt x="18610" y="38635"/>
                </a:cubicBezTo>
                <a:cubicBezTo>
                  <a:pt x="18741" y="38819"/>
                  <a:pt x="18978" y="38924"/>
                  <a:pt x="19031" y="39161"/>
                </a:cubicBezTo>
                <a:cubicBezTo>
                  <a:pt x="18768" y="39029"/>
                  <a:pt x="18531" y="38819"/>
                  <a:pt x="18373" y="38582"/>
                </a:cubicBezTo>
                <a:cubicBezTo>
                  <a:pt x="18542" y="38561"/>
                  <a:pt x="18474" y="38287"/>
                  <a:pt x="18711" y="38287"/>
                </a:cubicBezTo>
                <a:close/>
                <a:moveTo>
                  <a:pt x="32154" y="38556"/>
                </a:moveTo>
                <a:lnTo>
                  <a:pt x="32154" y="38556"/>
                </a:lnTo>
                <a:cubicBezTo>
                  <a:pt x="32549" y="38687"/>
                  <a:pt x="32654" y="39056"/>
                  <a:pt x="32838" y="39345"/>
                </a:cubicBezTo>
                <a:lnTo>
                  <a:pt x="32812" y="39345"/>
                </a:lnTo>
                <a:cubicBezTo>
                  <a:pt x="32800" y="39340"/>
                  <a:pt x="32790" y="39338"/>
                  <a:pt x="32782" y="39338"/>
                </a:cubicBezTo>
                <a:cubicBezTo>
                  <a:pt x="32726" y="39338"/>
                  <a:pt x="32772" y="39449"/>
                  <a:pt x="32712" y="39449"/>
                </a:cubicBezTo>
                <a:cubicBezTo>
                  <a:pt x="32691" y="39449"/>
                  <a:pt x="32658" y="39435"/>
                  <a:pt x="32602" y="39398"/>
                </a:cubicBezTo>
                <a:cubicBezTo>
                  <a:pt x="32260" y="38872"/>
                  <a:pt x="32575" y="39082"/>
                  <a:pt x="32154" y="38556"/>
                </a:cubicBezTo>
                <a:close/>
                <a:moveTo>
                  <a:pt x="20004" y="38950"/>
                </a:moveTo>
                <a:cubicBezTo>
                  <a:pt x="20162" y="39082"/>
                  <a:pt x="20267" y="39266"/>
                  <a:pt x="20346" y="39450"/>
                </a:cubicBezTo>
                <a:cubicBezTo>
                  <a:pt x="20220" y="39371"/>
                  <a:pt x="20153" y="39347"/>
                  <a:pt x="20112" y="39347"/>
                </a:cubicBezTo>
                <a:cubicBezTo>
                  <a:pt x="20045" y="39347"/>
                  <a:pt x="20050" y="39415"/>
                  <a:pt x="19980" y="39415"/>
                </a:cubicBezTo>
                <a:cubicBezTo>
                  <a:pt x="19952" y="39415"/>
                  <a:pt x="19910" y="39403"/>
                  <a:pt x="19846" y="39371"/>
                </a:cubicBezTo>
                <a:lnTo>
                  <a:pt x="19767" y="39187"/>
                </a:lnTo>
                <a:lnTo>
                  <a:pt x="19767" y="39187"/>
                </a:lnTo>
                <a:cubicBezTo>
                  <a:pt x="19829" y="39223"/>
                  <a:pt x="19868" y="39238"/>
                  <a:pt x="19892" y="39238"/>
                </a:cubicBezTo>
                <a:cubicBezTo>
                  <a:pt x="19988" y="39238"/>
                  <a:pt x="19835" y="38993"/>
                  <a:pt x="20004" y="38950"/>
                </a:cubicBezTo>
                <a:close/>
                <a:moveTo>
                  <a:pt x="31539" y="39500"/>
                </a:moveTo>
                <a:cubicBezTo>
                  <a:pt x="31542" y="39509"/>
                  <a:pt x="31545" y="39519"/>
                  <a:pt x="31550" y="39529"/>
                </a:cubicBezTo>
                <a:lnTo>
                  <a:pt x="31576" y="39529"/>
                </a:lnTo>
                <a:cubicBezTo>
                  <a:pt x="31563" y="39519"/>
                  <a:pt x="31551" y="39509"/>
                  <a:pt x="31539" y="39500"/>
                </a:cubicBezTo>
                <a:close/>
                <a:moveTo>
                  <a:pt x="19559" y="39279"/>
                </a:moveTo>
                <a:cubicBezTo>
                  <a:pt x="19580" y="39279"/>
                  <a:pt x="19605" y="39283"/>
                  <a:pt x="19636" y="39292"/>
                </a:cubicBezTo>
                <a:cubicBezTo>
                  <a:pt x="19798" y="39571"/>
                  <a:pt x="19735" y="39665"/>
                  <a:pt x="19573" y="39665"/>
                </a:cubicBezTo>
                <a:cubicBezTo>
                  <a:pt x="19552" y="39665"/>
                  <a:pt x="19529" y="39664"/>
                  <a:pt x="19504" y="39661"/>
                </a:cubicBezTo>
                <a:cubicBezTo>
                  <a:pt x="19504" y="39521"/>
                  <a:pt x="19401" y="39279"/>
                  <a:pt x="19559" y="39279"/>
                </a:cubicBezTo>
                <a:close/>
                <a:moveTo>
                  <a:pt x="34229" y="39506"/>
                </a:moveTo>
                <a:cubicBezTo>
                  <a:pt x="34274" y="39506"/>
                  <a:pt x="34337" y="39523"/>
                  <a:pt x="34416" y="39555"/>
                </a:cubicBezTo>
                <a:cubicBezTo>
                  <a:pt x="34437" y="39697"/>
                  <a:pt x="34504" y="39870"/>
                  <a:pt x="34389" y="39870"/>
                </a:cubicBezTo>
                <a:cubicBezTo>
                  <a:pt x="34355" y="39870"/>
                  <a:pt x="34305" y="39855"/>
                  <a:pt x="34232" y="39818"/>
                </a:cubicBezTo>
                <a:cubicBezTo>
                  <a:pt x="34122" y="39598"/>
                  <a:pt x="34127" y="39506"/>
                  <a:pt x="34229" y="39506"/>
                </a:cubicBezTo>
                <a:close/>
                <a:moveTo>
                  <a:pt x="32352" y="39285"/>
                </a:moveTo>
                <a:cubicBezTo>
                  <a:pt x="32804" y="39512"/>
                  <a:pt x="32852" y="39918"/>
                  <a:pt x="32626" y="39918"/>
                </a:cubicBezTo>
                <a:cubicBezTo>
                  <a:pt x="32583" y="39918"/>
                  <a:pt x="32531" y="39903"/>
                  <a:pt x="32470" y="39871"/>
                </a:cubicBezTo>
                <a:cubicBezTo>
                  <a:pt x="32391" y="39739"/>
                  <a:pt x="32233" y="39661"/>
                  <a:pt x="32128" y="39529"/>
                </a:cubicBezTo>
                <a:cubicBezTo>
                  <a:pt x="32153" y="39500"/>
                  <a:pt x="32186" y="39489"/>
                  <a:pt x="32223" y="39489"/>
                </a:cubicBezTo>
                <a:cubicBezTo>
                  <a:pt x="32329" y="39489"/>
                  <a:pt x="32463" y="39578"/>
                  <a:pt x="32506" y="39578"/>
                </a:cubicBezTo>
                <a:cubicBezTo>
                  <a:pt x="32542" y="39578"/>
                  <a:pt x="32515" y="39516"/>
                  <a:pt x="32352" y="39285"/>
                </a:cubicBezTo>
                <a:close/>
                <a:moveTo>
                  <a:pt x="18826" y="39512"/>
                </a:moveTo>
                <a:cubicBezTo>
                  <a:pt x="18844" y="39512"/>
                  <a:pt x="18868" y="39517"/>
                  <a:pt x="18899" y="39529"/>
                </a:cubicBezTo>
                <a:cubicBezTo>
                  <a:pt x="18952" y="39687"/>
                  <a:pt x="19189" y="39713"/>
                  <a:pt x="19267" y="39845"/>
                </a:cubicBezTo>
                <a:cubicBezTo>
                  <a:pt x="19241" y="39835"/>
                  <a:pt x="19221" y="39831"/>
                  <a:pt x="19206" y="39831"/>
                </a:cubicBezTo>
                <a:cubicBezTo>
                  <a:pt x="19123" y="39831"/>
                  <a:pt x="19160" y="39945"/>
                  <a:pt x="19059" y="39945"/>
                </a:cubicBezTo>
                <a:cubicBezTo>
                  <a:pt x="19025" y="39945"/>
                  <a:pt x="18975" y="39932"/>
                  <a:pt x="18899" y="39897"/>
                </a:cubicBezTo>
                <a:cubicBezTo>
                  <a:pt x="18809" y="39695"/>
                  <a:pt x="18720" y="39512"/>
                  <a:pt x="18826" y="39512"/>
                </a:cubicBezTo>
                <a:close/>
                <a:moveTo>
                  <a:pt x="31497" y="38950"/>
                </a:moveTo>
                <a:lnTo>
                  <a:pt x="31891" y="39108"/>
                </a:lnTo>
                <a:cubicBezTo>
                  <a:pt x="32076" y="39450"/>
                  <a:pt x="31839" y="39319"/>
                  <a:pt x="32102" y="39555"/>
                </a:cubicBezTo>
                <a:cubicBezTo>
                  <a:pt x="32049" y="39551"/>
                  <a:pt x="32002" y="39548"/>
                  <a:pt x="31963" y="39548"/>
                </a:cubicBezTo>
                <a:cubicBezTo>
                  <a:pt x="31747" y="39548"/>
                  <a:pt x="31746" y="39633"/>
                  <a:pt x="32102" y="40055"/>
                </a:cubicBezTo>
                <a:cubicBezTo>
                  <a:pt x="31839" y="40002"/>
                  <a:pt x="31786" y="39792"/>
                  <a:pt x="31628" y="39687"/>
                </a:cubicBezTo>
                <a:lnTo>
                  <a:pt x="31628" y="39687"/>
                </a:lnTo>
                <a:lnTo>
                  <a:pt x="31839" y="40134"/>
                </a:lnTo>
                <a:cubicBezTo>
                  <a:pt x="31369" y="39899"/>
                  <a:pt x="31256" y="39622"/>
                  <a:pt x="31031" y="39622"/>
                </a:cubicBezTo>
                <a:cubicBezTo>
                  <a:pt x="31004" y="39622"/>
                  <a:pt x="30975" y="39626"/>
                  <a:pt x="30945" y="39634"/>
                </a:cubicBezTo>
                <a:cubicBezTo>
                  <a:pt x="30979" y="39530"/>
                  <a:pt x="31060" y="39369"/>
                  <a:pt x="31231" y="39369"/>
                </a:cubicBezTo>
                <a:cubicBezTo>
                  <a:pt x="31312" y="39369"/>
                  <a:pt x="31413" y="39405"/>
                  <a:pt x="31539" y="39500"/>
                </a:cubicBezTo>
                <a:lnTo>
                  <a:pt x="31539" y="39500"/>
                </a:lnTo>
                <a:cubicBezTo>
                  <a:pt x="31453" y="39226"/>
                  <a:pt x="31955" y="39409"/>
                  <a:pt x="31497" y="38950"/>
                </a:cubicBezTo>
                <a:close/>
                <a:moveTo>
                  <a:pt x="18742" y="39838"/>
                </a:moveTo>
                <a:cubicBezTo>
                  <a:pt x="18765" y="39838"/>
                  <a:pt x="18791" y="39840"/>
                  <a:pt x="18820" y="39845"/>
                </a:cubicBezTo>
                <a:cubicBezTo>
                  <a:pt x="18820" y="40134"/>
                  <a:pt x="18478" y="40108"/>
                  <a:pt x="18347" y="40265"/>
                </a:cubicBezTo>
                <a:cubicBezTo>
                  <a:pt x="18294" y="40160"/>
                  <a:pt x="18242" y="40081"/>
                  <a:pt x="18215" y="40002"/>
                </a:cubicBezTo>
                <a:lnTo>
                  <a:pt x="18215" y="40002"/>
                </a:lnTo>
                <a:cubicBezTo>
                  <a:pt x="18244" y="40007"/>
                  <a:pt x="18270" y="40009"/>
                  <a:pt x="18294" y="40009"/>
                </a:cubicBezTo>
                <a:cubicBezTo>
                  <a:pt x="18505" y="40009"/>
                  <a:pt x="18530" y="39838"/>
                  <a:pt x="18742" y="39838"/>
                </a:cubicBezTo>
                <a:close/>
                <a:moveTo>
                  <a:pt x="17988" y="40134"/>
                </a:moveTo>
                <a:cubicBezTo>
                  <a:pt x="18020" y="40134"/>
                  <a:pt x="18067" y="40149"/>
                  <a:pt x="18137" y="40187"/>
                </a:cubicBezTo>
                <a:lnTo>
                  <a:pt x="18137" y="40160"/>
                </a:lnTo>
                <a:cubicBezTo>
                  <a:pt x="18189" y="40292"/>
                  <a:pt x="18268" y="40397"/>
                  <a:pt x="18373" y="40476"/>
                </a:cubicBezTo>
                <a:cubicBezTo>
                  <a:pt x="18343" y="40465"/>
                  <a:pt x="18315" y="40460"/>
                  <a:pt x="18288" y="40460"/>
                </a:cubicBezTo>
                <a:cubicBezTo>
                  <a:pt x="18195" y="40460"/>
                  <a:pt x="18114" y="40510"/>
                  <a:pt x="18021" y="40510"/>
                </a:cubicBezTo>
                <a:cubicBezTo>
                  <a:pt x="17948" y="40510"/>
                  <a:pt x="17867" y="40480"/>
                  <a:pt x="17768" y="40371"/>
                </a:cubicBezTo>
                <a:lnTo>
                  <a:pt x="17768" y="40371"/>
                </a:lnTo>
                <a:cubicBezTo>
                  <a:pt x="17799" y="40381"/>
                  <a:pt x="17823" y="40385"/>
                  <a:pt x="17843" y="40385"/>
                </a:cubicBezTo>
                <a:cubicBezTo>
                  <a:pt x="17989" y="40385"/>
                  <a:pt x="17860" y="40134"/>
                  <a:pt x="17988" y="40134"/>
                </a:cubicBezTo>
                <a:close/>
                <a:moveTo>
                  <a:pt x="17237" y="39888"/>
                </a:moveTo>
                <a:cubicBezTo>
                  <a:pt x="17259" y="39888"/>
                  <a:pt x="17283" y="39891"/>
                  <a:pt x="17311" y="39895"/>
                </a:cubicBezTo>
                <a:lnTo>
                  <a:pt x="17311" y="39895"/>
                </a:lnTo>
                <a:cubicBezTo>
                  <a:pt x="17493" y="40181"/>
                  <a:pt x="17274" y="40089"/>
                  <a:pt x="17479" y="40371"/>
                </a:cubicBezTo>
                <a:cubicBezTo>
                  <a:pt x="17716" y="40476"/>
                  <a:pt x="17689" y="40344"/>
                  <a:pt x="17900" y="40634"/>
                </a:cubicBezTo>
                <a:cubicBezTo>
                  <a:pt x="17803" y="40634"/>
                  <a:pt x="17735" y="40753"/>
                  <a:pt x="17600" y="40753"/>
                </a:cubicBezTo>
                <a:cubicBezTo>
                  <a:pt x="17515" y="40753"/>
                  <a:pt x="17404" y="40706"/>
                  <a:pt x="17242" y="40555"/>
                </a:cubicBezTo>
                <a:cubicBezTo>
                  <a:pt x="17169" y="40312"/>
                  <a:pt x="16939" y="39888"/>
                  <a:pt x="17237" y="39888"/>
                </a:cubicBezTo>
                <a:close/>
                <a:moveTo>
                  <a:pt x="30388" y="40445"/>
                </a:moveTo>
                <a:cubicBezTo>
                  <a:pt x="30433" y="40445"/>
                  <a:pt x="30502" y="40469"/>
                  <a:pt x="30603" y="40528"/>
                </a:cubicBezTo>
                <a:cubicBezTo>
                  <a:pt x="30789" y="40831"/>
                  <a:pt x="30769" y="40928"/>
                  <a:pt x="30635" y="40928"/>
                </a:cubicBezTo>
                <a:cubicBezTo>
                  <a:pt x="30617" y="40928"/>
                  <a:pt x="30598" y="40926"/>
                  <a:pt x="30576" y="40923"/>
                </a:cubicBezTo>
                <a:cubicBezTo>
                  <a:pt x="30372" y="40739"/>
                  <a:pt x="30232" y="40445"/>
                  <a:pt x="30388" y="40445"/>
                </a:cubicBezTo>
                <a:close/>
                <a:moveTo>
                  <a:pt x="32627" y="40775"/>
                </a:moveTo>
                <a:cubicBezTo>
                  <a:pt x="32656" y="40775"/>
                  <a:pt x="32704" y="40794"/>
                  <a:pt x="32786" y="40844"/>
                </a:cubicBezTo>
                <a:cubicBezTo>
                  <a:pt x="32928" y="41029"/>
                  <a:pt x="32909" y="41122"/>
                  <a:pt x="32823" y="41122"/>
                </a:cubicBezTo>
                <a:cubicBezTo>
                  <a:pt x="32756" y="41122"/>
                  <a:pt x="32648" y="41065"/>
                  <a:pt x="32546" y="40950"/>
                </a:cubicBezTo>
                <a:lnTo>
                  <a:pt x="32546" y="40950"/>
                </a:lnTo>
                <a:cubicBezTo>
                  <a:pt x="32628" y="40941"/>
                  <a:pt x="32541" y="40775"/>
                  <a:pt x="32627" y="40775"/>
                </a:cubicBezTo>
                <a:close/>
                <a:moveTo>
                  <a:pt x="16690" y="40187"/>
                </a:moveTo>
                <a:lnTo>
                  <a:pt x="16690" y="40187"/>
                </a:lnTo>
                <a:cubicBezTo>
                  <a:pt x="17163" y="40423"/>
                  <a:pt x="16953" y="40528"/>
                  <a:pt x="17269" y="40949"/>
                </a:cubicBezTo>
                <a:cubicBezTo>
                  <a:pt x="17192" y="40892"/>
                  <a:pt x="17149" y="40868"/>
                  <a:pt x="17130" y="40868"/>
                </a:cubicBezTo>
                <a:cubicBezTo>
                  <a:pt x="17073" y="40868"/>
                  <a:pt x="17207" y="41061"/>
                  <a:pt x="17258" y="41185"/>
                </a:cubicBezTo>
                <a:lnTo>
                  <a:pt x="17258" y="41185"/>
                </a:lnTo>
                <a:cubicBezTo>
                  <a:pt x="17053" y="41155"/>
                  <a:pt x="16899" y="41025"/>
                  <a:pt x="16795" y="40870"/>
                </a:cubicBezTo>
                <a:lnTo>
                  <a:pt x="16795" y="40870"/>
                </a:lnTo>
                <a:cubicBezTo>
                  <a:pt x="16836" y="40885"/>
                  <a:pt x="16867" y="40892"/>
                  <a:pt x="16890" y="40892"/>
                </a:cubicBezTo>
                <a:cubicBezTo>
                  <a:pt x="17111" y="40892"/>
                  <a:pt x="16642" y="40282"/>
                  <a:pt x="16690" y="40187"/>
                </a:cubicBezTo>
                <a:close/>
                <a:moveTo>
                  <a:pt x="29590" y="40641"/>
                </a:moveTo>
                <a:cubicBezTo>
                  <a:pt x="29612" y="40641"/>
                  <a:pt x="29642" y="40647"/>
                  <a:pt x="29682" y="40660"/>
                </a:cubicBezTo>
                <a:cubicBezTo>
                  <a:pt x="29787" y="41002"/>
                  <a:pt x="29787" y="40870"/>
                  <a:pt x="30050" y="41239"/>
                </a:cubicBezTo>
                <a:cubicBezTo>
                  <a:pt x="30020" y="41284"/>
                  <a:pt x="29963" y="41392"/>
                  <a:pt x="29864" y="41392"/>
                </a:cubicBezTo>
                <a:cubicBezTo>
                  <a:pt x="29794" y="41392"/>
                  <a:pt x="29703" y="41339"/>
                  <a:pt x="29586" y="41173"/>
                </a:cubicBezTo>
                <a:lnTo>
                  <a:pt x="29586" y="41173"/>
                </a:lnTo>
                <a:cubicBezTo>
                  <a:pt x="29626" y="41187"/>
                  <a:pt x="29655" y="41193"/>
                  <a:pt x="29677" y="41193"/>
                </a:cubicBezTo>
                <a:cubicBezTo>
                  <a:pt x="29882" y="41193"/>
                  <a:pt x="29374" y="40641"/>
                  <a:pt x="29590" y="40641"/>
                </a:cubicBezTo>
                <a:close/>
                <a:moveTo>
                  <a:pt x="18833" y="41045"/>
                </a:moveTo>
                <a:cubicBezTo>
                  <a:pt x="18843" y="41045"/>
                  <a:pt x="18856" y="41048"/>
                  <a:pt x="18873" y="41054"/>
                </a:cubicBezTo>
                <a:cubicBezTo>
                  <a:pt x="19062" y="41196"/>
                  <a:pt x="19271" y="41570"/>
                  <a:pt x="19123" y="41570"/>
                </a:cubicBezTo>
                <a:cubicBezTo>
                  <a:pt x="19106" y="41570"/>
                  <a:pt x="19084" y="41565"/>
                  <a:pt x="19057" y="41554"/>
                </a:cubicBezTo>
                <a:lnTo>
                  <a:pt x="19031" y="41554"/>
                </a:lnTo>
                <a:cubicBezTo>
                  <a:pt x="19031" y="41433"/>
                  <a:pt x="18719" y="41045"/>
                  <a:pt x="18833" y="41045"/>
                </a:cubicBezTo>
                <a:close/>
                <a:moveTo>
                  <a:pt x="28117" y="41336"/>
                </a:moveTo>
                <a:cubicBezTo>
                  <a:pt x="28175" y="41336"/>
                  <a:pt x="28247" y="41360"/>
                  <a:pt x="28341" y="41423"/>
                </a:cubicBezTo>
                <a:lnTo>
                  <a:pt x="28341" y="41449"/>
                </a:lnTo>
                <a:cubicBezTo>
                  <a:pt x="28100" y="41449"/>
                  <a:pt x="28107" y="41865"/>
                  <a:pt x="27876" y="41865"/>
                </a:cubicBezTo>
                <a:cubicBezTo>
                  <a:pt x="27779" y="41865"/>
                  <a:pt x="27639" y="41791"/>
                  <a:pt x="27420" y="41580"/>
                </a:cubicBezTo>
                <a:lnTo>
                  <a:pt x="27420" y="41580"/>
                </a:lnTo>
                <a:cubicBezTo>
                  <a:pt x="27490" y="41604"/>
                  <a:pt x="27550" y="41614"/>
                  <a:pt x="27601" y="41614"/>
                </a:cubicBezTo>
                <a:cubicBezTo>
                  <a:pt x="27875" y="41614"/>
                  <a:pt x="27920" y="41336"/>
                  <a:pt x="28117" y="41336"/>
                </a:cubicBezTo>
                <a:close/>
                <a:moveTo>
                  <a:pt x="30519" y="41384"/>
                </a:moveTo>
                <a:cubicBezTo>
                  <a:pt x="30542" y="41384"/>
                  <a:pt x="30570" y="41388"/>
                  <a:pt x="30603" y="41396"/>
                </a:cubicBezTo>
                <a:lnTo>
                  <a:pt x="30576" y="41396"/>
                </a:lnTo>
                <a:cubicBezTo>
                  <a:pt x="30918" y="41896"/>
                  <a:pt x="30261" y="41817"/>
                  <a:pt x="30077" y="41949"/>
                </a:cubicBezTo>
                <a:cubicBezTo>
                  <a:pt x="30024" y="41738"/>
                  <a:pt x="29814" y="41659"/>
                  <a:pt x="29787" y="41449"/>
                </a:cubicBezTo>
                <a:lnTo>
                  <a:pt x="29787" y="41449"/>
                </a:lnTo>
                <a:cubicBezTo>
                  <a:pt x="29991" y="41573"/>
                  <a:pt x="30114" y="41616"/>
                  <a:pt x="30194" y="41616"/>
                </a:cubicBezTo>
                <a:cubicBezTo>
                  <a:pt x="30380" y="41616"/>
                  <a:pt x="30333" y="41384"/>
                  <a:pt x="30519" y="41384"/>
                </a:cubicBezTo>
                <a:close/>
                <a:moveTo>
                  <a:pt x="21558" y="41640"/>
                </a:moveTo>
                <a:cubicBezTo>
                  <a:pt x="21603" y="41640"/>
                  <a:pt x="21664" y="41668"/>
                  <a:pt x="21740" y="41738"/>
                </a:cubicBezTo>
                <a:lnTo>
                  <a:pt x="21766" y="41738"/>
                </a:lnTo>
                <a:cubicBezTo>
                  <a:pt x="21766" y="41922"/>
                  <a:pt x="21608" y="41975"/>
                  <a:pt x="21582" y="42133"/>
                </a:cubicBezTo>
                <a:cubicBezTo>
                  <a:pt x="21418" y="41990"/>
                  <a:pt x="21398" y="41640"/>
                  <a:pt x="21558" y="41640"/>
                </a:cubicBezTo>
                <a:close/>
                <a:moveTo>
                  <a:pt x="27020" y="41753"/>
                </a:moveTo>
                <a:cubicBezTo>
                  <a:pt x="27053" y="41753"/>
                  <a:pt x="27097" y="41764"/>
                  <a:pt x="27157" y="41791"/>
                </a:cubicBezTo>
                <a:lnTo>
                  <a:pt x="27157" y="41817"/>
                </a:lnTo>
                <a:cubicBezTo>
                  <a:pt x="27060" y="41875"/>
                  <a:pt x="27208" y="42394"/>
                  <a:pt x="27046" y="42394"/>
                </a:cubicBezTo>
                <a:cubicBezTo>
                  <a:pt x="26989" y="42394"/>
                  <a:pt x="26894" y="42330"/>
                  <a:pt x="26737" y="42159"/>
                </a:cubicBezTo>
                <a:lnTo>
                  <a:pt x="26737" y="42159"/>
                </a:lnTo>
                <a:cubicBezTo>
                  <a:pt x="26781" y="42174"/>
                  <a:pt x="26815" y="42181"/>
                  <a:pt x="26843" y="42181"/>
                </a:cubicBezTo>
                <a:cubicBezTo>
                  <a:pt x="27060" y="42181"/>
                  <a:pt x="26821" y="41753"/>
                  <a:pt x="27020" y="41753"/>
                </a:cubicBezTo>
                <a:close/>
                <a:moveTo>
                  <a:pt x="28936" y="42124"/>
                </a:moveTo>
                <a:cubicBezTo>
                  <a:pt x="28972" y="42124"/>
                  <a:pt x="29019" y="42135"/>
                  <a:pt x="29077" y="42159"/>
                </a:cubicBezTo>
                <a:cubicBezTo>
                  <a:pt x="29150" y="42351"/>
                  <a:pt x="29178" y="42478"/>
                  <a:pt x="29061" y="42478"/>
                </a:cubicBezTo>
                <a:cubicBezTo>
                  <a:pt x="29050" y="42478"/>
                  <a:pt x="29038" y="42477"/>
                  <a:pt x="29025" y="42475"/>
                </a:cubicBezTo>
                <a:lnTo>
                  <a:pt x="28998" y="42501"/>
                </a:lnTo>
                <a:cubicBezTo>
                  <a:pt x="28827" y="42330"/>
                  <a:pt x="28778" y="42124"/>
                  <a:pt x="28936" y="42124"/>
                </a:cubicBezTo>
                <a:close/>
                <a:moveTo>
                  <a:pt x="30923" y="42272"/>
                </a:moveTo>
                <a:cubicBezTo>
                  <a:pt x="30952" y="42272"/>
                  <a:pt x="30985" y="42278"/>
                  <a:pt x="31024" y="42291"/>
                </a:cubicBezTo>
                <a:lnTo>
                  <a:pt x="30997" y="42291"/>
                </a:lnTo>
                <a:cubicBezTo>
                  <a:pt x="31181" y="42606"/>
                  <a:pt x="31050" y="42606"/>
                  <a:pt x="30918" y="42606"/>
                </a:cubicBezTo>
                <a:cubicBezTo>
                  <a:pt x="30764" y="42430"/>
                  <a:pt x="30776" y="42272"/>
                  <a:pt x="30923" y="42272"/>
                </a:cubicBezTo>
                <a:close/>
                <a:moveTo>
                  <a:pt x="26131" y="42201"/>
                </a:moveTo>
                <a:cubicBezTo>
                  <a:pt x="26241" y="42201"/>
                  <a:pt x="26487" y="42371"/>
                  <a:pt x="26763" y="42501"/>
                </a:cubicBezTo>
                <a:lnTo>
                  <a:pt x="26763" y="42527"/>
                </a:lnTo>
                <a:cubicBezTo>
                  <a:pt x="26816" y="42659"/>
                  <a:pt x="26894" y="42790"/>
                  <a:pt x="27026" y="42922"/>
                </a:cubicBezTo>
                <a:lnTo>
                  <a:pt x="26816" y="42843"/>
                </a:lnTo>
                <a:cubicBezTo>
                  <a:pt x="26566" y="42525"/>
                  <a:pt x="26395" y="42443"/>
                  <a:pt x="26201" y="42443"/>
                </a:cubicBezTo>
                <a:cubicBezTo>
                  <a:pt x="26170" y="42443"/>
                  <a:pt x="26138" y="42445"/>
                  <a:pt x="26105" y="42448"/>
                </a:cubicBezTo>
                <a:cubicBezTo>
                  <a:pt x="26045" y="42267"/>
                  <a:pt x="26062" y="42201"/>
                  <a:pt x="26131" y="42201"/>
                </a:cubicBezTo>
                <a:close/>
                <a:moveTo>
                  <a:pt x="27588" y="43167"/>
                </a:moveTo>
                <a:cubicBezTo>
                  <a:pt x="27622" y="43167"/>
                  <a:pt x="27662" y="43172"/>
                  <a:pt x="27710" y="43185"/>
                </a:cubicBezTo>
                <a:lnTo>
                  <a:pt x="27710" y="43211"/>
                </a:lnTo>
                <a:cubicBezTo>
                  <a:pt x="27819" y="43521"/>
                  <a:pt x="27625" y="43654"/>
                  <a:pt x="27409" y="43654"/>
                </a:cubicBezTo>
                <a:cubicBezTo>
                  <a:pt x="27313" y="43654"/>
                  <a:pt x="27212" y="43628"/>
                  <a:pt x="27131" y="43579"/>
                </a:cubicBezTo>
                <a:lnTo>
                  <a:pt x="27131" y="43579"/>
                </a:lnTo>
                <a:cubicBezTo>
                  <a:pt x="27145" y="43585"/>
                  <a:pt x="27156" y="43588"/>
                  <a:pt x="27164" y="43588"/>
                </a:cubicBezTo>
                <a:cubicBezTo>
                  <a:pt x="27229" y="43588"/>
                  <a:pt x="27093" y="43410"/>
                  <a:pt x="27000" y="43316"/>
                </a:cubicBezTo>
                <a:lnTo>
                  <a:pt x="27000" y="43316"/>
                </a:lnTo>
                <a:cubicBezTo>
                  <a:pt x="27076" y="43343"/>
                  <a:pt x="27135" y="43354"/>
                  <a:pt x="27183" y="43354"/>
                </a:cubicBezTo>
                <a:cubicBezTo>
                  <a:pt x="27383" y="43354"/>
                  <a:pt x="27387" y="43167"/>
                  <a:pt x="27588" y="43167"/>
                </a:cubicBezTo>
                <a:close/>
                <a:moveTo>
                  <a:pt x="25829" y="42601"/>
                </a:moveTo>
                <a:cubicBezTo>
                  <a:pt x="25849" y="42601"/>
                  <a:pt x="25871" y="42603"/>
                  <a:pt x="25895" y="42606"/>
                </a:cubicBezTo>
                <a:lnTo>
                  <a:pt x="25895" y="42632"/>
                </a:lnTo>
                <a:cubicBezTo>
                  <a:pt x="25948" y="42948"/>
                  <a:pt x="25685" y="43185"/>
                  <a:pt x="25527" y="43421"/>
                </a:cubicBezTo>
                <a:cubicBezTo>
                  <a:pt x="25737" y="43553"/>
                  <a:pt x="25974" y="43632"/>
                  <a:pt x="26053" y="43869"/>
                </a:cubicBezTo>
                <a:cubicBezTo>
                  <a:pt x="25814" y="43670"/>
                  <a:pt x="25719" y="43614"/>
                  <a:pt x="25669" y="43614"/>
                </a:cubicBezTo>
                <a:cubicBezTo>
                  <a:pt x="25605" y="43614"/>
                  <a:pt x="25618" y="43709"/>
                  <a:pt x="25498" y="43709"/>
                </a:cubicBezTo>
                <a:cubicBezTo>
                  <a:pt x="25466" y="43709"/>
                  <a:pt x="25424" y="43702"/>
                  <a:pt x="25369" y="43684"/>
                </a:cubicBezTo>
                <a:cubicBezTo>
                  <a:pt x="25238" y="43343"/>
                  <a:pt x="25027" y="43053"/>
                  <a:pt x="24712" y="42869"/>
                </a:cubicBezTo>
                <a:lnTo>
                  <a:pt x="24712" y="42869"/>
                </a:lnTo>
                <a:cubicBezTo>
                  <a:pt x="24944" y="43001"/>
                  <a:pt x="25101" y="43050"/>
                  <a:pt x="25213" y="43050"/>
                </a:cubicBezTo>
                <a:cubicBezTo>
                  <a:pt x="25552" y="43050"/>
                  <a:pt x="25484" y="42601"/>
                  <a:pt x="25829" y="42601"/>
                </a:cubicBezTo>
                <a:close/>
                <a:moveTo>
                  <a:pt x="18133" y="43549"/>
                </a:moveTo>
                <a:cubicBezTo>
                  <a:pt x="18165" y="43549"/>
                  <a:pt x="18218" y="43567"/>
                  <a:pt x="18294" y="43606"/>
                </a:cubicBezTo>
                <a:cubicBezTo>
                  <a:pt x="18405" y="43772"/>
                  <a:pt x="18451" y="43873"/>
                  <a:pt x="18368" y="43873"/>
                </a:cubicBezTo>
                <a:cubicBezTo>
                  <a:pt x="18333" y="43873"/>
                  <a:pt x="18275" y="43855"/>
                  <a:pt x="18189" y="43816"/>
                </a:cubicBezTo>
                <a:lnTo>
                  <a:pt x="18189" y="43842"/>
                </a:lnTo>
                <a:cubicBezTo>
                  <a:pt x="18096" y="43656"/>
                  <a:pt x="18056" y="43549"/>
                  <a:pt x="18133" y="43549"/>
                </a:cubicBezTo>
                <a:close/>
                <a:moveTo>
                  <a:pt x="24133" y="43474"/>
                </a:moveTo>
                <a:lnTo>
                  <a:pt x="24133" y="43474"/>
                </a:lnTo>
                <a:cubicBezTo>
                  <a:pt x="24186" y="43684"/>
                  <a:pt x="24186" y="43816"/>
                  <a:pt x="24107" y="43869"/>
                </a:cubicBezTo>
                <a:lnTo>
                  <a:pt x="24080" y="43895"/>
                </a:lnTo>
                <a:cubicBezTo>
                  <a:pt x="24066" y="43850"/>
                  <a:pt x="24038" y="43841"/>
                  <a:pt x="24001" y="43841"/>
                </a:cubicBezTo>
                <a:cubicBezTo>
                  <a:pt x="23975" y="43841"/>
                  <a:pt x="23945" y="43846"/>
                  <a:pt x="23910" y="43846"/>
                </a:cubicBezTo>
                <a:cubicBezTo>
                  <a:pt x="23816" y="43846"/>
                  <a:pt x="23693" y="43814"/>
                  <a:pt x="23554" y="43579"/>
                </a:cubicBezTo>
                <a:cubicBezTo>
                  <a:pt x="23765" y="43579"/>
                  <a:pt x="23949" y="43527"/>
                  <a:pt x="24133" y="43474"/>
                </a:cubicBezTo>
                <a:close/>
                <a:moveTo>
                  <a:pt x="25151" y="43577"/>
                </a:moveTo>
                <a:cubicBezTo>
                  <a:pt x="25176" y="43577"/>
                  <a:pt x="25224" y="43611"/>
                  <a:pt x="25316" y="43711"/>
                </a:cubicBezTo>
                <a:cubicBezTo>
                  <a:pt x="25316" y="43789"/>
                  <a:pt x="25298" y="43925"/>
                  <a:pt x="25209" y="43925"/>
                </a:cubicBezTo>
                <a:cubicBezTo>
                  <a:pt x="25150" y="43925"/>
                  <a:pt x="25059" y="43864"/>
                  <a:pt x="24922" y="43684"/>
                </a:cubicBezTo>
                <a:lnTo>
                  <a:pt x="24922" y="43684"/>
                </a:lnTo>
                <a:cubicBezTo>
                  <a:pt x="24989" y="43733"/>
                  <a:pt x="25033" y="43751"/>
                  <a:pt x="25061" y="43751"/>
                </a:cubicBezTo>
                <a:cubicBezTo>
                  <a:pt x="25150" y="43751"/>
                  <a:pt x="25094" y="43577"/>
                  <a:pt x="25151" y="43577"/>
                </a:cubicBezTo>
                <a:close/>
                <a:moveTo>
                  <a:pt x="24459" y="44375"/>
                </a:moveTo>
                <a:cubicBezTo>
                  <a:pt x="24473" y="44390"/>
                  <a:pt x="24487" y="44405"/>
                  <a:pt x="24501" y="44421"/>
                </a:cubicBezTo>
                <a:lnTo>
                  <a:pt x="24501" y="44395"/>
                </a:lnTo>
                <a:cubicBezTo>
                  <a:pt x="24487" y="44388"/>
                  <a:pt x="24473" y="44382"/>
                  <a:pt x="24459" y="44375"/>
                </a:cubicBezTo>
                <a:close/>
                <a:moveTo>
                  <a:pt x="16559" y="44105"/>
                </a:moveTo>
                <a:cubicBezTo>
                  <a:pt x="16729" y="44255"/>
                  <a:pt x="16779" y="44456"/>
                  <a:pt x="16622" y="44456"/>
                </a:cubicBezTo>
                <a:cubicBezTo>
                  <a:pt x="16586" y="44456"/>
                  <a:pt x="16539" y="44446"/>
                  <a:pt x="16480" y="44421"/>
                </a:cubicBezTo>
                <a:cubicBezTo>
                  <a:pt x="16296" y="44132"/>
                  <a:pt x="16427" y="44132"/>
                  <a:pt x="16559" y="44105"/>
                </a:cubicBezTo>
                <a:close/>
                <a:moveTo>
                  <a:pt x="28354" y="44219"/>
                </a:moveTo>
                <a:cubicBezTo>
                  <a:pt x="28418" y="44219"/>
                  <a:pt x="28511" y="44264"/>
                  <a:pt x="28657" y="44395"/>
                </a:cubicBezTo>
                <a:cubicBezTo>
                  <a:pt x="28587" y="44447"/>
                  <a:pt x="28506" y="44603"/>
                  <a:pt x="28336" y="44603"/>
                </a:cubicBezTo>
                <a:cubicBezTo>
                  <a:pt x="28250" y="44603"/>
                  <a:pt x="28141" y="44562"/>
                  <a:pt x="27999" y="44447"/>
                </a:cubicBezTo>
                <a:lnTo>
                  <a:pt x="27999" y="44447"/>
                </a:lnTo>
                <a:cubicBezTo>
                  <a:pt x="28012" y="44450"/>
                  <a:pt x="28025" y="44451"/>
                  <a:pt x="28037" y="44451"/>
                </a:cubicBezTo>
                <a:cubicBezTo>
                  <a:pt x="28204" y="44451"/>
                  <a:pt x="28208" y="44219"/>
                  <a:pt x="28354" y="44219"/>
                </a:cubicBezTo>
                <a:close/>
                <a:moveTo>
                  <a:pt x="22502" y="44132"/>
                </a:moveTo>
                <a:cubicBezTo>
                  <a:pt x="22634" y="44210"/>
                  <a:pt x="22818" y="44263"/>
                  <a:pt x="22923" y="44395"/>
                </a:cubicBezTo>
                <a:cubicBezTo>
                  <a:pt x="22722" y="44395"/>
                  <a:pt x="22844" y="44672"/>
                  <a:pt x="22676" y="44672"/>
                </a:cubicBezTo>
                <a:cubicBezTo>
                  <a:pt x="22625" y="44672"/>
                  <a:pt x="22547" y="44646"/>
                  <a:pt x="22423" y="44579"/>
                </a:cubicBezTo>
                <a:cubicBezTo>
                  <a:pt x="22318" y="44263"/>
                  <a:pt x="22713" y="44473"/>
                  <a:pt x="22476" y="44132"/>
                </a:cubicBezTo>
                <a:close/>
                <a:moveTo>
                  <a:pt x="16401" y="44395"/>
                </a:moveTo>
                <a:cubicBezTo>
                  <a:pt x="16399" y="44577"/>
                  <a:pt x="16380" y="44796"/>
                  <a:pt x="16219" y="44796"/>
                </a:cubicBezTo>
                <a:cubicBezTo>
                  <a:pt x="16150" y="44796"/>
                  <a:pt x="16056" y="44756"/>
                  <a:pt x="15927" y="44658"/>
                </a:cubicBezTo>
                <a:cubicBezTo>
                  <a:pt x="15954" y="44473"/>
                  <a:pt x="16138" y="44395"/>
                  <a:pt x="16401" y="44395"/>
                </a:cubicBezTo>
                <a:close/>
                <a:moveTo>
                  <a:pt x="24543" y="43693"/>
                </a:moveTo>
                <a:cubicBezTo>
                  <a:pt x="24587" y="43693"/>
                  <a:pt x="24644" y="43706"/>
                  <a:pt x="24712" y="43737"/>
                </a:cubicBezTo>
                <a:cubicBezTo>
                  <a:pt x="24948" y="43974"/>
                  <a:pt x="24764" y="44000"/>
                  <a:pt x="25001" y="44368"/>
                </a:cubicBezTo>
                <a:cubicBezTo>
                  <a:pt x="24738" y="44447"/>
                  <a:pt x="24527" y="44263"/>
                  <a:pt x="24869" y="44710"/>
                </a:cubicBezTo>
                <a:cubicBezTo>
                  <a:pt x="24855" y="44730"/>
                  <a:pt x="24834" y="44738"/>
                  <a:pt x="24808" y="44738"/>
                </a:cubicBezTo>
                <a:cubicBezTo>
                  <a:pt x="24696" y="44738"/>
                  <a:pt x="24493" y="44571"/>
                  <a:pt x="24343" y="44421"/>
                </a:cubicBezTo>
                <a:lnTo>
                  <a:pt x="24343" y="44421"/>
                </a:lnTo>
                <a:cubicBezTo>
                  <a:pt x="24437" y="44687"/>
                  <a:pt x="24307" y="44851"/>
                  <a:pt x="24054" y="44851"/>
                </a:cubicBezTo>
                <a:cubicBezTo>
                  <a:pt x="23881" y="44851"/>
                  <a:pt x="23652" y="44775"/>
                  <a:pt x="23397" y="44605"/>
                </a:cubicBezTo>
                <a:lnTo>
                  <a:pt x="23397" y="44605"/>
                </a:lnTo>
                <a:cubicBezTo>
                  <a:pt x="23452" y="44616"/>
                  <a:pt x="23503" y="44621"/>
                  <a:pt x="23549" y="44621"/>
                </a:cubicBezTo>
                <a:cubicBezTo>
                  <a:pt x="23937" y="44621"/>
                  <a:pt x="23990" y="44250"/>
                  <a:pt x="23896" y="43921"/>
                </a:cubicBezTo>
                <a:lnTo>
                  <a:pt x="23896" y="43921"/>
                </a:lnTo>
                <a:cubicBezTo>
                  <a:pt x="24045" y="44119"/>
                  <a:pt x="24240" y="44270"/>
                  <a:pt x="24459" y="44375"/>
                </a:cubicBezTo>
                <a:lnTo>
                  <a:pt x="24459" y="44375"/>
                </a:lnTo>
                <a:cubicBezTo>
                  <a:pt x="24210" y="44102"/>
                  <a:pt x="24191" y="44074"/>
                  <a:pt x="24291" y="43974"/>
                </a:cubicBezTo>
                <a:lnTo>
                  <a:pt x="24291" y="43974"/>
                </a:lnTo>
                <a:cubicBezTo>
                  <a:pt x="24475" y="44026"/>
                  <a:pt x="24527" y="44184"/>
                  <a:pt x="24659" y="44263"/>
                </a:cubicBezTo>
                <a:cubicBezTo>
                  <a:pt x="24493" y="44056"/>
                  <a:pt x="24487" y="44023"/>
                  <a:pt x="24530" y="44023"/>
                </a:cubicBezTo>
                <a:cubicBezTo>
                  <a:pt x="24550" y="44023"/>
                  <a:pt x="24581" y="44030"/>
                  <a:pt x="24612" y="44030"/>
                </a:cubicBezTo>
                <a:cubicBezTo>
                  <a:pt x="24640" y="44030"/>
                  <a:pt x="24667" y="44024"/>
                  <a:pt x="24685" y="44000"/>
                </a:cubicBezTo>
                <a:cubicBezTo>
                  <a:pt x="24403" y="43839"/>
                  <a:pt x="24399" y="43693"/>
                  <a:pt x="24543" y="43693"/>
                </a:cubicBezTo>
                <a:close/>
                <a:moveTo>
                  <a:pt x="21871" y="44552"/>
                </a:moveTo>
                <a:cubicBezTo>
                  <a:pt x="21930" y="44628"/>
                  <a:pt x="21970" y="44650"/>
                  <a:pt x="22006" y="44650"/>
                </a:cubicBezTo>
                <a:cubicBezTo>
                  <a:pt x="22055" y="44650"/>
                  <a:pt x="22097" y="44608"/>
                  <a:pt x="22169" y="44608"/>
                </a:cubicBezTo>
                <a:cubicBezTo>
                  <a:pt x="22208" y="44608"/>
                  <a:pt x="22256" y="44620"/>
                  <a:pt x="22318" y="44658"/>
                </a:cubicBezTo>
                <a:cubicBezTo>
                  <a:pt x="22450" y="44999"/>
                  <a:pt x="22187" y="44999"/>
                  <a:pt x="22029" y="45026"/>
                </a:cubicBezTo>
                <a:cubicBezTo>
                  <a:pt x="21871" y="44894"/>
                  <a:pt x="21792" y="44605"/>
                  <a:pt x="21845" y="44552"/>
                </a:cubicBezTo>
                <a:close/>
                <a:moveTo>
                  <a:pt x="15679" y="44528"/>
                </a:moveTo>
                <a:cubicBezTo>
                  <a:pt x="15700" y="44528"/>
                  <a:pt x="15730" y="44536"/>
                  <a:pt x="15770" y="44552"/>
                </a:cubicBezTo>
                <a:cubicBezTo>
                  <a:pt x="15900" y="44791"/>
                  <a:pt x="16066" y="45066"/>
                  <a:pt x="15928" y="45066"/>
                </a:cubicBezTo>
                <a:cubicBezTo>
                  <a:pt x="15898" y="45066"/>
                  <a:pt x="15856" y="45053"/>
                  <a:pt x="15796" y="45026"/>
                </a:cubicBezTo>
                <a:cubicBezTo>
                  <a:pt x="15773" y="44888"/>
                  <a:pt x="15529" y="44528"/>
                  <a:pt x="15679" y="44528"/>
                </a:cubicBezTo>
                <a:close/>
                <a:moveTo>
                  <a:pt x="23081" y="44736"/>
                </a:moveTo>
                <a:cubicBezTo>
                  <a:pt x="23239" y="45026"/>
                  <a:pt x="23528" y="45289"/>
                  <a:pt x="23291" y="45315"/>
                </a:cubicBezTo>
                <a:cubicBezTo>
                  <a:pt x="23212" y="45157"/>
                  <a:pt x="22949" y="45105"/>
                  <a:pt x="22871" y="44921"/>
                </a:cubicBezTo>
                <a:cubicBezTo>
                  <a:pt x="22976" y="44894"/>
                  <a:pt x="22976" y="44763"/>
                  <a:pt x="23081" y="44736"/>
                </a:cubicBezTo>
                <a:close/>
                <a:moveTo>
                  <a:pt x="15250" y="44817"/>
                </a:moveTo>
                <a:cubicBezTo>
                  <a:pt x="15281" y="44817"/>
                  <a:pt x="15328" y="44831"/>
                  <a:pt x="15401" y="44868"/>
                </a:cubicBezTo>
                <a:cubicBezTo>
                  <a:pt x="15480" y="45078"/>
                  <a:pt x="15401" y="45315"/>
                  <a:pt x="15217" y="45420"/>
                </a:cubicBezTo>
                <a:lnTo>
                  <a:pt x="14954" y="44894"/>
                </a:lnTo>
                <a:lnTo>
                  <a:pt x="14954" y="44894"/>
                </a:lnTo>
                <a:cubicBezTo>
                  <a:pt x="15061" y="44960"/>
                  <a:pt x="15121" y="44983"/>
                  <a:pt x="15155" y="44983"/>
                </a:cubicBezTo>
                <a:cubicBezTo>
                  <a:pt x="15244" y="44983"/>
                  <a:pt x="15148" y="44817"/>
                  <a:pt x="15250" y="44817"/>
                </a:cubicBezTo>
                <a:close/>
                <a:moveTo>
                  <a:pt x="20916" y="45132"/>
                </a:moveTo>
                <a:cubicBezTo>
                  <a:pt x="20944" y="45132"/>
                  <a:pt x="20981" y="45140"/>
                  <a:pt x="21030" y="45157"/>
                </a:cubicBezTo>
                <a:cubicBezTo>
                  <a:pt x="21030" y="45230"/>
                  <a:pt x="21055" y="45454"/>
                  <a:pt x="20948" y="45454"/>
                </a:cubicBezTo>
                <a:cubicBezTo>
                  <a:pt x="20901" y="45454"/>
                  <a:pt x="20827" y="45410"/>
                  <a:pt x="20714" y="45289"/>
                </a:cubicBezTo>
                <a:lnTo>
                  <a:pt x="20714" y="45289"/>
                </a:lnTo>
                <a:cubicBezTo>
                  <a:pt x="20722" y="45290"/>
                  <a:pt x="20728" y="45291"/>
                  <a:pt x="20735" y="45291"/>
                </a:cubicBezTo>
                <a:cubicBezTo>
                  <a:pt x="20838" y="45291"/>
                  <a:pt x="20784" y="45132"/>
                  <a:pt x="20916" y="45132"/>
                </a:cubicBezTo>
                <a:close/>
                <a:moveTo>
                  <a:pt x="24054" y="45026"/>
                </a:moveTo>
                <a:lnTo>
                  <a:pt x="24054" y="45026"/>
                </a:lnTo>
                <a:cubicBezTo>
                  <a:pt x="24192" y="45085"/>
                  <a:pt x="24286" y="45114"/>
                  <a:pt x="24346" y="45114"/>
                </a:cubicBezTo>
                <a:cubicBezTo>
                  <a:pt x="24366" y="45114"/>
                  <a:pt x="24383" y="45111"/>
                  <a:pt x="24396" y="45105"/>
                </a:cubicBezTo>
                <a:cubicBezTo>
                  <a:pt x="24422" y="45157"/>
                  <a:pt x="24449" y="45236"/>
                  <a:pt x="24475" y="45289"/>
                </a:cubicBezTo>
                <a:cubicBezTo>
                  <a:pt x="24501" y="45341"/>
                  <a:pt x="24606" y="45341"/>
                  <a:pt x="24633" y="45420"/>
                </a:cubicBezTo>
                <a:cubicBezTo>
                  <a:pt x="24561" y="45392"/>
                  <a:pt x="24517" y="45380"/>
                  <a:pt x="24494" y="45380"/>
                </a:cubicBezTo>
                <a:cubicBezTo>
                  <a:pt x="24367" y="45380"/>
                  <a:pt x="24904" y="45760"/>
                  <a:pt x="24948" y="45894"/>
                </a:cubicBezTo>
                <a:cubicBezTo>
                  <a:pt x="24932" y="45888"/>
                  <a:pt x="24918" y="45886"/>
                  <a:pt x="24907" y="45886"/>
                </a:cubicBezTo>
                <a:cubicBezTo>
                  <a:pt x="24846" y="45886"/>
                  <a:pt x="24854" y="45956"/>
                  <a:pt x="24779" y="45956"/>
                </a:cubicBezTo>
                <a:cubicBezTo>
                  <a:pt x="24738" y="45956"/>
                  <a:pt x="24671" y="45934"/>
                  <a:pt x="24554" y="45867"/>
                </a:cubicBezTo>
                <a:cubicBezTo>
                  <a:pt x="24422" y="45578"/>
                  <a:pt x="24238" y="45289"/>
                  <a:pt x="24054" y="45026"/>
                </a:cubicBezTo>
                <a:close/>
                <a:moveTo>
                  <a:pt x="20206" y="45707"/>
                </a:moveTo>
                <a:cubicBezTo>
                  <a:pt x="20217" y="45707"/>
                  <a:pt x="20228" y="45708"/>
                  <a:pt x="20241" y="45710"/>
                </a:cubicBezTo>
                <a:cubicBezTo>
                  <a:pt x="20327" y="45865"/>
                  <a:pt x="20311" y="46031"/>
                  <a:pt x="20194" y="46031"/>
                </a:cubicBezTo>
                <a:cubicBezTo>
                  <a:pt x="20132" y="46031"/>
                  <a:pt x="20043" y="45985"/>
                  <a:pt x="19925" y="45867"/>
                </a:cubicBezTo>
                <a:lnTo>
                  <a:pt x="19925" y="45867"/>
                </a:lnTo>
                <a:cubicBezTo>
                  <a:pt x="19936" y="45869"/>
                  <a:pt x="19946" y="45870"/>
                  <a:pt x="19955" y="45870"/>
                </a:cubicBezTo>
                <a:cubicBezTo>
                  <a:pt x="20092" y="45870"/>
                  <a:pt x="20049" y="45707"/>
                  <a:pt x="20206" y="45707"/>
                </a:cubicBezTo>
                <a:close/>
                <a:moveTo>
                  <a:pt x="19147" y="45752"/>
                </a:moveTo>
                <a:cubicBezTo>
                  <a:pt x="19238" y="45752"/>
                  <a:pt x="19430" y="45854"/>
                  <a:pt x="19504" y="45973"/>
                </a:cubicBezTo>
                <a:cubicBezTo>
                  <a:pt x="19498" y="45971"/>
                  <a:pt x="19492" y="45971"/>
                  <a:pt x="19487" y="45971"/>
                </a:cubicBezTo>
                <a:cubicBezTo>
                  <a:pt x="19423" y="45971"/>
                  <a:pt x="19480" y="46072"/>
                  <a:pt x="19419" y="46072"/>
                </a:cubicBezTo>
                <a:cubicBezTo>
                  <a:pt x="19390" y="46072"/>
                  <a:pt x="19331" y="46047"/>
                  <a:pt x="19215" y="45973"/>
                </a:cubicBezTo>
                <a:cubicBezTo>
                  <a:pt x="19066" y="45812"/>
                  <a:pt x="19077" y="45752"/>
                  <a:pt x="19147" y="45752"/>
                </a:cubicBezTo>
                <a:close/>
                <a:moveTo>
                  <a:pt x="13540" y="45706"/>
                </a:moveTo>
                <a:cubicBezTo>
                  <a:pt x="13569" y="45706"/>
                  <a:pt x="13615" y="45721"/>
                  <a:pt x="13692" y="45762"/>
                </a:cubicBezTo>
                <a:cubicBezTo>
                  <a:pt x="13744" y="45946"/>
                  <a:pt x="13771" y="46078"/>
                  <a:pt x="13613" y="46078"/>
                </a:cubicBezTo>
                <a:cubicBezTo>
                  <a:pt x="13534" y="45946"/>
                  <a:pt x="13376" y="45867"/>
                  <a:pt x="13297" y="45762"/>
                </a:cubicBezTo>
                <a:lnTo>
                  <a:pt x="13297" y="45762"/>
                </a:lnTo>
                <a:cubicBezTo>
                  <a:pt x="13360" y="45793"/>
                  <a:pt x="13400" y="45805"/>
                  <a:pt x="13426" y="45805"/>
                </a:cubicBezTo>
                <a:cubicBezTo>
                  <a:pt x="13503" y="45805"/>
                  <a:pt x="13465" y="45706"/>
                  <a:pt x="13540" y="45706"/>
                </a:cubicBezTo>
                <a:close/>
                <a:moveTo>
                  <a:pt x="9790" y="46118"/>
                </a:moveTo>
                <a:cubicBezTo>
                  <a:pt x="9802" y="46122"/>
                  <a:pt x="9814" y="46126"/>
                  <a:pt x="9826" y="46130"/>
                </a:cubicBezTo>
                <a:cubicBezTo>
                  <a:pt x="9810" y="46122"/>
                  <a:pt x="9798" y="46119"/>
                  <a:pt x="9790" y="46118"/>
                </a:cubicBezTo>
                <a:close/>
                <a:moveTo>
                  <a:pt x="59983" y="45941"/>
                </a:moveTo>
                <a:cubicBezTo>
                  <a:pt x="60027" y="45941"/>
                  <a:pt x="60098" y="45985"/>
                  <a:pt x="60217" y="46104"/>
                </a:cubicBezTo>
                <a:lnTo>
                  <a:pt x="60217" y="46130"/>
                </a:lnTo>
                <a:cubicBezTo>
                  <a:pt x="60102" y="46169"/>
                  <a:pt x="60196" y="46527"/>
                  <a:pt x="60043" y="46527"/>
                </a:cubicBezTo>
                <a:cubicBezTo>
                  <a:pt x="59986" y="46527"/>
                  <a:pt x="59894" y="46477"/>
                  <a:pt x="59743" y="46341"/>
                </a:cubicBezTo>
                <a:lnTo>
                  <a:pt x="59743" y="46341"/>
                </a:lnTo>
                <a:cubicBezTo>
                  <a:pt x="59758" y="46344"/>
                  <a:pt x="59771" y="46346"/>
                  <a:pt x="59783" y="46346"/>
                </a:cubicBezTo>
                <a:cubicBezTo>
                  <a:pt x="59968" y="46346"/>
                  <a:pt x="59851" y="45941"/>
                  <a:pt x="59983" y="45941"/>
                </a:cubicBezTo>
                <a:close/>
                <a:moveTo>
                  <a:pt x="18672" y="46442"/>
                </a:moveTo>
                <a:cubicBezTo>
                  <a:pt x="18705" y="46442"/>
                  <a:pt x="18747" y="46450"/>
                  <a:pt x="18783" y="46450"/>
                </a:cubicBezTo>
                <a:cubicBezTo>
                  <a:pt x="18797" y="46450"/>
                  <a:pt x="18809" y="46449"/>
                  <a:pt x="18820" y="46446"/>
                </a:cubicBezTo>
                <a:lnTo>
                  <a:pt x="19004" y="46788"/>
                </a:lnTo>
                <a:lnTo>
                  <a:pt x="19004" y="46788"/>
                </a:lnTo>
                <a:lnTo>
                  <a:pt x="18715" y="46683"/>
                </a:lnTo>
                <a:cubicBezTo>
                  <a:pt x="18572" y="46476"/>
                  <a:pt x="18602" y="46442"/>
                  <a:pt x="18672" y="46442"/>
                </a:cubicBezTo>
                <a:close/>
                <a:moveTo>
                  <a:pt x="12241" y="46337"/>
                </a:moveTo>
                <a:cubicBezTo>
                  <a:pt x="12355" y="46337"/>
                  <a:pt x="12514" y="46415"/>
                  <a:pt x="12745" y="46630"/>
                </a:cubicBezTo>
                <a:cubicBezTo>
                  <a:pt x="12656" y="46594"/>
                  <a:pt x="12585" y="46579"/>
                  <a:pt x="12528" y="46579"/>
                </a:cubicBezTo>
                <a:cubicBezTo>
                  <a:pt x="12243" y="46579"/>
                  <a:pt x="12293" y="46945"/>
                  <a:pt x="12081" y="46945"/>
                </a:cubicBezTo>
                <a:cubicBezTo>
                  <a:pt x="12021" y="46945"/>
                  <a:pt x="11940" y="46916"/>
                  <a:pt x="11825" y="46840"/>
                </a:cubicBezTo>
                <a:cubicBezTo>
                  <a:pt x="11953" y="46749"/>
                  <a:pt x="11979" y="46337"/>
                  <a:pt x="12241" y="46337"/>
                </a:cubicBezTo>
                <a:close/>
                <a:moveTo>
                  <a:pt x="20300" y="46323"/>
                </a:moveTo>
                <a:cubicBezTo>
                  <a:pt x="20327" y="46323"/>
                  <a:pt x="20359" y="46329"/>
                  <a:pt x="20398" y="46341"/>
                </a:cubicBezTo>
                <a:cubicBezTo>
                  <a:pt x="20607" y="46654"/>
                  <a:pt x="20946" y="46786"/>
                  <a:pt x="20899" y="47020"/>
                </a:cubicBezTo>
                <a:lnTo>
                  <a:pt x="20899" y="47020"/>
                </a:lnTo>
                <a:cubicBezTo>
                  <a:pt x="20578" y="46959"/>
                  <a:pt x="20498" y="46705"/>
                  <a:pt x="20293" y="46551"/>
                </a:cubicBezTo>
                <a:cubicBezTo>
                  <a:pt x="20293" y="46709"/>
                  <a:pt x="20135" y="46709"/>
                  <a:pt x="20267" y="46972"/>
                </a:cubicBezTo>
                <a:cubicBezTo>
                  <a:pt x="20004" y="46867"/>
                  <a:pt x="19820" y="46656"/>
                  <a:pt x="19741" y="46393"/>
                </a:cubicBezTo>
                <a:lnTo>
                  <a:pt x="19741" y="46393"/>
                </a:lnTo>
                <a:cubicBezTo>
                  <a:pt x="19870" y="46458"/>
                  <a:pt x="19955" y="46481"/>
                  <a:pt x="20014" y="46481"/>
                </a:cubicBezTo>
                <a:cubicBezTo>
                  <a:pt x="20169" y="46481"/>
                  <a:pt x="20152" y="46323"/>
                  <a:pt x="20300" y="46323"/>
                </a:cubicBezTo>
                <a:close/>
                <a:moveTo>
                  <a:pt x="21591" y="44605"/>
                </a:moveTo>
                <a:cubicBezTo>
                  <a:pt x="21639" y="44605"/>
                  <a:pt x="21709" y="44640"/>
                  <a:pt x="21819" y="44736"/>
                </a:cubicBezTo>
                <a:cubicBezTo>
                  <a:pt x="21800" y="44732"/>
                  <a:pt x="21784" y="44730"/>
                  <a:pt x="21769" y="44730"/>
                </a:cubicBezTo>
                <a:cubicBezTo>
                  <a:pt x="21517" y="44730"/>
                  <a:pt x="21870" y="45353"/>
                  <a:pt x="22318" y="45552"/>
                </a:cubicBezTo>
                <a:cubicBezTo>
                  <a:pt x="21999" y="45249"/>
                  <a:pt x="22141" y="45118"/>
                  <a:pt x="22348" y="45118"/>
                </a:cubicBezTo>
                <a:cubicBezTo>
                  <a:pt x="22464" y="45118"/>
                  <a:pt x="22601" y="45160"/>
                  <a:pt x="22686" y="45236"/>
                </a:cubicBezTo>
                <a:cubicBezTo>
                  <a:pt x="22555" y="45315"/>
                  <a:pt x="22082" y="45368"/>
                  <a:pt x="22634" y="45762"/>
                </a:cubicBezTo>
                <a:cubicBezTo>
                  <a:pt x="22634" y="45711"/>
                  <a:pt x="22656" y="45682"/>
                  <a:pt x="22714" y="45682"/>
                </a:cubicBezTo>
                <a:cubicBezTo>
                  <a:pt x="22746" y="45682"/>
                  <a:pt x="22788" y="45691"/>
                  <a:pt x="22844" y="45710"/>
                </a:cubicBezTo>
                <a:cubicBezTo>
                  <a:pt x="22892" y="45847"/>
                  <a:pt x="22859" y="45898"/>
                  <a:pt x="22781" y="45898"/>
                </a:cubicBezTo>
                <a:cubicBezTo>
                  <a:pt x="22559" y="45898"/>
                  <a:pt x="21974" y="45492"/>
                  <a:pt x="21819" y="45473"/>
                </a:cubicBezTo>
                <a:lnTo>
                  <a:pt x="21819" y="45473"/>
                </a:lnTo>
                <a:lnTo>
                  <a:pt x="22029" y="45920"/>
                </a:lnTo>
                <a:cubicBezTo>
                  <a:pt x="21870" y="45867"/>
                  <a:pt x="21744" y="45844"/>
                  <a:pt x="21644" y="45844"/>
                </a:cubicBezTo>
                <a:cubicBezTo>
                  <a:pt x="21346" y="45844"/>
                  <a:pt x="21273" y="46045"/>
                  <a:pt x="21214" y="46262"/>
                </a:cubicBezTo>
                <a:cubicBezTo>
                  <a:pt x="21450" y="46472"/>
                  <a:pt x="21634" y="46735"/>
                  <a:pt x="21766" y="47025"/>
                </a:cubicBezTo>
                <a:cubicBezTo>
                  <a:pt x="21627" y="46906"/>
                  <a:pt x="21565" y="46863"/>
                  <a:pt x="21542" y="46863"/>
                </a:cubicBezTo>
                <a:cubicBezTo>
                  <a:pt x="21485" y="46863"/>
                  <a:pt x="21679" y="47134"/>
                  <a:pt x="21538" y="47134"/>
                </a:cubicBezTo>
                <a:cubicBezTo>
                  <a:pt x="21513" y="47134"/>
                  <a:pt x="21476" y="47125"/>
                  <a:pt x="21424" y="47103"/>
                </a:cubicBezTo>
                <a:cubicBezTo>
                  <a:pt x="21266" y="46630"/>
                  <a:pt x="21030" y="46183"/>
                  <a:pt x="20767" y="45788"/>
                </a:cubicBezTo>
                <a:lnTo>
                  <a:pt x="20767" y="45788"/>
                </a:lnTo>
                <a:cubicBezTo>
                  <a:pt x="20908" y="45866"/>
                  <a:pt x="21010" y="45899"/>
                  <a:pt x="21082" y="45899"/>
                </a:cubicBezTo>
                <a:cubicBezTo>
                  <a:pt x="21401" y="45899"/>
                  <a:pt x="21159" y="45266"/>
                  <a:pt x="21266" y="45052"/>
                </a:cubicBezTo>
                <a:lnTo>
                  <a:pt x="21293" y="45052"/>
                </a:lnTo>
                <a:cubicBezTo>
                  <a:pt x="21398" y="45210"/>
                  <a:pt x="21398" y="45473"/>
                  <a:pt x="21608" y="45525"/>
                </a:cubicBezTo>
                <a:cubicBezTo>
                  <a:pt x="21503" y="45262"/>
                  <a:pt x="21687" y="45262"/>
                  <a:pt x="21556" y="44947"/>
                </a:cubicBezTo>
                <a:cubicBezTo>
                  <a:pt x="21542" y="44944"/>
                  <a:pt x="21530" y="44942"/>
                  <a:pt x="21518" y="44942"/>
                </a:cubicBezTo>
                <a:cubicBezTo>
                  <a:pt x="21483" y="44942"/>
                  <a:pt x="21453" y="44953"/>
                  <a:pt x="21421" y="44953"/>
                </a:cubicBezTo>
                <a:cubicBezTo>
                  <a:pt x="21378" y="44953"/>
                  <a:pt x="21332" y="44934"/>
                  <a:pt x="21266" y="44842"/>
                </a:cubicBezTo>
                <a:lnTo>
                  <a:pt x="21266" y="44842"/>
                </a:lnTo>
                <a:cubicBezTo>
                  <a:pt x="21297" y="44854"/>
                  <a:pt x="21323" y="44860"/>
                  <a:pt x="21345" y="44860"/>
                </a:cubicBezTo>
                <a:cubicBezTo>
                  <a:pt x="21492" y="44860"/>
                  <a:pt x="21462" y="44605"/>
                  <a:pt x="21591" y="44605"/>
                </a:cubicBezTo>
                <a:close/>
                <a:moveTo>
                  <a:pt x="12543" y="46785"/>
                </a:moveTo>
                <a:cubicBezTo>
                  <a:pt x="12556" y="46785"/>
                  <a:pt x="12570" y="46786"/>
                  <a:pt x="12587" y="46788"/>
                </a:cubicBezTo>
                <a:cubicBezTo>
                  <a:pt x="12666" y="46972"/>
                  <a:pt x="12903" y="46998"/>
                  <a:pt x="12955" y="47209"/>
                </a:cubicBezTo>
                <a:cubicBezTo>
                  <a:pt x="12939" y="47204"/>
                  <a:pt x="12924" y="47203"/>
                  <a:pt x="12910" y="47203"/>
                </a:cubicBezTo>
                <a:cubicBezTo>
                  <a:pt x="12875" y="47203"/>
                  <a:pt x="12845" y="47213"/>
                  <a:pt x="12805" y="47213"/>
                </a:cubicBezTo>
                <a:cubicBezTo>
                  <a:pt x="12761" y="47213"/>
                  <a:pt x="12705" y="47202"/>
                  <a:pt x="12614" y="47156"/>
                </a:cubicBezTo>
                <a:cubicBezTo>
                  <a:pt x="12614" y="46959"/>
                  <a:pt x="12360" y="46785"/>
                  <a:pt x="12543" y="46785"/>
                </a:cubicBezTo>
                <a:close/>
                <a:moveTo>
                  <a:pt x="11272" y="46683"/>
                </a:moveTo>
                <a:lnTo>
                  <a:pt x="11272" y="46683"/>
                </a:lnTo>
                <a:cubicBezTo>
                  <a:pt x="11410" y="46742"/>
                  <a:pt x="11504" y="46771"/>
                  <a:pt x="11564" y="46771"/>
                </a:cubicBezTo>
                <a:cubicBezTo>
                  <a:pt x="11585" y="46771"/>
                  <a:pt x="11601" y="46768"/>
                  <a:pt x="11614" y="46762"/>
                </a:cubicBezTo>
                <a:lnTo>
                  <a:pt x="11614" y="46762"/>
                </a:lnTo>
                <a:cubicBezTo>
                  <a:pt x="11667" y="47025"/>
                  <a:pt x="11351" y="46788"/>
                  <a:pt x="11746" y="47288"/>
                </a:cubicBezTo>
                <a:cubicBezTo>
                  <a:pt x="11583" y="47168"/>
                  <a:pt x="11504" y="47132"/>
                  <a:pt x="11458" y="47132"/>
                </a:cubicBezTo>
                <a:cubicBezTo>
                  <a:pt x="11386" y="47132"/>
                  <a:pt x="11393" y="47219"/>
                  <a:pt x="11290" y="47219"/>
                </a:cubicBezTo>
                <a:cubicBezTo>
                  <a:pt x="11256" y="47219"/>
                  <a:pt x="11208" y="47209"/>
                  <a:pt x="11141" y="47182"/>
                </a:cubicBezTo>
                <a:cubicBezTo>
                  <a:pt x="10983" y="46840"/>
                  <a:pt x="11456" y="47051"/>
                  <a:pt x="11272" y="46683"/>
                </a:cubicBezTo>
                <a:close/>
                <a:moveTo>
                  <a:pt x="20729" y="47137"/>
                </a:moveTo>
                <a:cubicBezTo>
                  <a:pt x="20826" y="47137"/>
                  <a:pt x="21101" y="47348"/>
                  <a:pt x="21249" y="47348"/>
                </a:cubicBezTo>
                <a:cubicBezTo>
                  <a:pt x="21265" y="47348"/>
                  <a:pt x="21280" y="47346"/>
                  <a:pt x="21293" y="47340"/>
                </a:cubicBezTo>
                <a:lnTo>
                  <a:pt x="21293" y="47340"/>
                </a:lnTo>
                <a:cubicBezTo>
                  <a:pt x="21305" y="47429"/>
                  <a:pt x="21244" y="47482"/>
                  <a:pt x="21144" y="47482"/>
                </a:cubicBezTo>
                <a:cubicBezTo>
                  <a:pt x="21038" y="47482"/>
                  <a:pt x="20889" y="47423"/>
                  <a:pt x="20740" y="47288"/>
                </a:cubicBezTo>
                <a:lnTo>
                  <a:pt x="20740" y="47314"/>
                </a:lnTo>
                <a:cubicBezTo>
                  <a:pt x="20678" y="47182"/>
                  <a:pt x="20685" y="47137"/>
                  <a:pt x="20729" y="47137"/>
                </a:cubicBezTo>
                <a:close/>
                <a:moveTo>
                  <a:pt x="19399" y="46946"/>
                </a:moveTo>
                <a:cubicBezTo>
                  <a:pt x="19711" y="47018"/>
                  <a:pt x="20068" y="47485"/>
                  <a:pt x="19886" y="47485"/>
                </a:cubicBezTo>
                <a:cubicBezTo>
                  <a:pt x="19869" y="47485"/>
                  <a:pt x="19847" y="47481"/>
                  <a:pt x="19820" y="47472"/>
                </a:cubicBezTo>
                <a:cubicBezTo>
                  <a:pt x="19662" y="47314"/>
                  <a:pt x="19452" y="47182"/>
                  <a:pt x="19399" y="46972"/>
                </a:cubicBezTo>
                <a:lnTo>
                  <a:pt x="19399" y="46946"/>
                </a:lnTo>
                <a:close/>
                <a:moveTo>
                  <a:pt x="8108" y="47229"/>
                </a:moveTo>
                <a:cubicBezTo>
                  <a:pt x="8171" y="47229"/>
                  <a:pt x="8251" y="47244"/>
                  <a:pt x="8352" y="47278"/>
                </a:cubicBezTo>
                <a:lnTo>
                  <a:pt x="8352" y="47278"/>
                </a:lnTo>
                <a:cubicBezTo>
                  <a:pt x="8337" y="47497"/>
                  <a:pt x="8033" y="47474"/>
                  <a:pt x="7880" y="47577"/>
                </a:cubicBezTo>
                <a:cubicBezTo>
                  <a:pt x="7880" y="47381"/>
                  <a:pt x="7909" y="47229"/>
                  <a:pt x="8108" y="47229"/>
                </a:cubicBezTo>
                <a:close/>
                <a:moveTo>
                  <a:pt x="19332" y="47129"/>
                </a:moveTo>
                <a:cubicBezTo>
                  <a:pt x="19336" y="47129"/>
                  <a:pt x="19341" y="47129"/>
                  <a:pt x="19346" y="47130"/>
                </a:cubicBezTo>
                <a:cubicBezTo>
                  <a:pt x="19557" y="47288"/>
                  <a:pt x="19741" y="47445"/>
                  <a:pt x="19978" y="47603"/>
                </a:cubicBezTo>
                <a:cubicBezTo>
                  <a:pt x="20053" y="47716"/>
                  <a:pt x="20038" y="47751"/>
                  <a:pt x="19982" y="47751"/>
                </a:cubicBezTo>
                <a:cubicBezTo>
                  <a:pt x="19921" y="47751"/>
                  <a:pt x="19811" y="47709"/>
                  <a:pt x="19715" y="47682"/>
                </a:cubicBezTo>
                <a:cubicBezTo>
                  <a:pt x="19664" y="47529"/>
                  <a:pt x="19192" y="47129"/>
                  <a:pt x="19332" y="47129"/>
                </a:cubicBezTo>
                <a:close/>
                <a:moveTo>
                  <a:pt x="21450" y="47314"/>
                </a:moveTo>
                <a:lnTo>
                  <a:pt x="21845" y="47498"/>
                </a:lnTo>
                <a:cubicBezTo>
                  <a:pt x="21966" y="47671"/>
                  <a:pt x="21962" y="47845"/>
                  <a:pt x="21854" y="47845"/>
                </a:cubicBezTo>
                <a:cubicBezTo>
                  <a:pt x="21799" y="47845"/>
                  <a:pt x="21716" y="47798"/>
                  <a:pt x="21608" y="47682"/>
                </a:cubicBezTo>
                <a:lnTo>
                  <a:pt x="21634" y="47682"/>
                </a:lnTo>
                <a:cubicBezTo>
                  <a:pt x="21657" y="47690"/>
                  <a:pt x="21674" y="47693"/>
                  <a:pt x="21687" y="47693"/>
                </a:cubicBezTo>
                <a:cubicBezTo>
                  <a:pt x="21803" y="47693"/>
                  <a:pt x="21498" y="47385"/>
                  <a:pt x="21450" y="47314"/>
                </a:cubicBezTo>
                <a:close/>
                <a:moveTo>
                  <a:pt x="10904" y="47156"/>
                </a:moveTo>
                <a:lnTo>
                  <a:pt x="10904" y="47156"/>
                </a:lnTo>
                <a:cubicBezTo>
                  <a:pt x="11220" y="47314"/>
                  <a:pt x="11483" y="47577"/>
                  <a:pt x="11667" y="47866"/>
                </a:cubicBezTo>
                <a:cubicBezTo>
                  <a:pt x="11299" y="47761"/>
                  <a:pt x="10851" y="47288"/>
                  <a:pt x="10904" y="47156"/>
                </a:cubicBezTo>
                <a:close/>
                <a:moveTo>
                  <a:pt x="9484" y="47156"/>
                </a:moveTo>
                <a:cubicBezTo>
                  <a:pt x="9826" y="47156"/>
                  <a:pt x="9721" y="47551"/>
                  <a:pt x="9984" y="47629"/>
                </a:cubicBezTo>
                <a:cubicBezTo>
                  <a:pt x="9995" y="47632"/>
                  <a:pt x="10005" y="47634"/>
                  <a:pt x="10014" y="47634"/>
                </a:cubicBezTo>
                <a:cubicBezTo>
                  <a:pt x="10129" y="47634"/>
                  <a:pt x="9944" y="47374"/>
                  <a:pt x="10062" y="47374"/>
                </a:cubicBezTo>
                <a:cubicBezTo>
                  <a:pt x="10089" y="47374"/>
                  <a:pt x="10130" y="47387"/>
                  <a:pt x="10194" y="47419"/>
                </a:cubicBezTo>
                <a:cubicBezTo>
                  <a:pt x="10378" y="47840"/>
                  <a:pt x="10089" y="47840"/>
                  <a:pt x="9905" y="47945"/>
                </a:cubicBezTo>
                <a:cubicBezTo>
                  <a:pt x="9615" y="47629"/>
                  <a:pt x="9905" y="47603"/>
                  <a:pt x="9484" y="47156"/>
                </a:cubicBezTo>
                <a:close/>
                <a:moveTo>
                  <a:pt x="20270" y="47765"/>
                </a:moveTo>
                <a:cubicBezTo>
                  <a:pt x="20299" y="47765"/>
                  <a:pt x="20338" y="47785"/>
                  <a:pt x="20398" y="47840"/>
                </a:cubicBezTo>
                <a:cubicBezTo>
                  <a:pt x="20363" y="47910"/>
                  <a:pt x="20375" y="48179"/>
                  <a:pt x="20239" y="48179"/>
                </a:cubicBezTo>
                <a:cubicBezTo>
                  <a:pt x="20170" y="48179"/>
                  <a:pt x="20065" y="48112"/>
                  <a:pt x="19899" y="47919"/>
                </a:cubicBezTo>
                <a:lnTo>
                  <a:pt x="19899" y="47919"/>
                </a:lnTo>
                <a:cubicBezTo>
                  <a:pt x="19960" y="47947"/>
                  <a:pt x="20007" y="47959"/>
                  <a:pt x="20044" y="47959"/>
                </a:cubicBezTo>
                <a:cubicBezTo>
                  <a:pt x="20198" y="47959"/>
                  <a:pt x="20182" y="47765"/>
                  <a:pt x="20270" y="47765"/>
                </a:cubicBezTo>
                <a:close/>
                <a:moveTo>
                  <a:pt x="35600" y="47314"/>
                </a:moveTo>
                <a:cubicBezTo>
                  <a:pt x="36089" y="47607"/>
                  <a:pt x="36328" y="48219"/>
                  <a:pt x="36063" y="48219"/>
                </a:cubicBezTo>
                <a:cubicBezTo>
                  <a:pt x="36043" y="48219"/>
                  <a:pt x="36020" y="48215"/>
                  <a:pt x="35994" y="48208"/>
                </a:cubicBezTo>
                <a:lnTo>
                  <a:pt x="35994" y="48234"/>
                </a:lnTo>
                <a:cubicBezTo>
                  <a:pt x="35889" y="47919"/>
                  <a:pt x="35705" y="47629"/>
                  <a:pt x="35442" y="47445"/>
                </a:cubicBezTo>
                <a:lnTo>
                  <a:pt x="35442" y="47445"/>
                </a:lnTo>
                <a:cubicBezTo>
                  <a:pt x="35553" y="47506"/>
                  <a:pt x="35629" y="47536"/>
                  <a:pt x="35671" y="47536"/>
                </a:cubicBezTo>
                <a:cubicBezTo>
                  <a:pt x="35737" y="47536"/>
                  <a:pt x="35713" y="47460"/>
                  <a:pt x="35600" y="47314"/>
                </a:cubicBezTo>
                <a:close/>
                <a:moveTo>
                  <a:pt x="23376" y="47967"/>
                </a:moveTo>
                <a:cubicBezTo>
                  <a:pt x="23412" y="47967"/>
                  <a:pt x="23470" y="47986"/>
                  <a:pt x="23554" y="48024"/>
                </a:cubicBezTo>
                <a:lnTo>
                  <a:pt x="23528" y="48024"/>
                </a:lnTo>
                <a:lnTo>
                  <a:pt x="23712" y="48366"/>
                </a:lnTo>
                <a:lnTo>
                  <a:pt x="23423" y="48261"/>
                </a:lnTo>
                <a:cubicBezTo>
                  <a:pt x="23330" y="48074"/>
                  <a:pt x="23289" y="47967"/>
                  <a:pt x="23376" y="47967"/>
                </a:cubicBezTo>
                <a:close/>
                <a:moveTo>
                  <a:pt x="13008" y="48182"/>
                </a:moveTo>
                <a:lnTo>
                  <a:pt x="13008" y="48182"/>
                </a:lnTo>
                <a:cubicBezTo>
                  <a:pt x="13271" y="48287"/>
                  <a:pt x="13376" y="48471"/>
                  <a:pt x="13508" y="48655"/>
                </a:cubicBezTo>
                <a:lnTo>
                  <a:pt x="13481" y="48655"/>
                </a:lnTo>
                <a:cubicBezTo>
                  <a:pt x="13458" y="48644"/>
                  <a:pt x="13443" y="48640"/>
                  <a:pt x="13431" y="48640"/>
                </a:cubicBezTo>
                <a:cubicBezTo>
                  <a:pt x="13404" y="48640"/>
                  <a:pt x="13394" y="48659"/>
                  <a:pt x="13356" y="48659"/>
                </a:cubicBezTo>
                <a:cubicBezTo>
                  <a:pt x="13333" y="48659"/>
                  <a:pt x="13299" y="48652"/>
                  <a:pt x="13245" y="48629"/>
                </a:cubicBezTo>
                <a:lnTo>
                  <a:pt x="13008" y="48182"/>
                </a:lnTo>
                <a:close/>
                <a:moveTo>
                  <a:pt x="58780" y="48445"/>
                </a:moveTo>
                <a:cubicBezTo>
                  <a:pt x="58863" y="48445"/>
                  <a:pt x="58988" y="48518"/>
                  <a:pt x="59086" y="48681"/>
                </a:cubicBezTo>
                <a:cubicBezTo>
                  <a:pt x="58973" y="48681"/>
                  <a:pt x="59053" y="48855"/>
                  <a:pt x="58946" y="48855"/>
                </a:cubicBezTo>
                <a:cubicBezTo>
                  <a:pt x="58928" y="48855"/>
                  <a:pt x="58905" y="48850"/>
                  <a:pt x="58875" y="48839"/>
                </a:cubicBezTo>
                <a:cubicBezTo>
                  <a:pt x="58628" y="48592"/>
                  <a:pt x="58662" y="48445"/>
                  <a:pt x="58780" y="48445"/>
                </a:cubicBezTo>
                <a:close/>
                <a:moveTo>
                  <a:pt x="11316" y="48414"/>
                </a:moveTo>
                <a:cubicBezTo>
                  <a:pt x="11325" y="48414"/>
                  <a:pt x="11337" y="48415"/>
                  <a:pt x="11351" y="48418"/>
                </a:cubicBezTo>
                <a:cubicBezTo>
                  <a:pt x="11517" y="48584"/>
                  <a:pt x="11810" y="48877"/>
                  <a:pt x="11657" y="48877"/>
                </a:cubicBezTo>
                <a:cubicBezTo>
                  <a:pt x="11640" y="48877"/>
                  <a:pt x="11617" y="48873"/>
                  <a:pt x="11588" y="48866"/>
                </a:cubicBezTo>
                <a:lnTo>
                  <a:pt x="11562" y="48866"/>
                </a:lnTo>
                <a:cubicBezTo>
                  <a:pt x="11487" y="48791"/>
                  <a:pt x="11157" y="48414"/>
                  <a:pt x="11316" y="48414"/>
                </a:cubicBezTo>
                <a:close/>
                <a:moveTo>
                  <a:pt x="9296" y="48699"/>
                </a:moveTo>
                <a:cubicBezTo>
                  <a:pt x="9335" y="48699"/>
                  <a:pt x="9389" y="48711"/>
                  <a:pt x="9458" y="48734"/>
                </a:cubicBezTo>
                <a:cubicBezTo>
                  <a:pt x="9536" y="48839"/>
                  <a:pt x="9615" y="48944"/>
                  <a:pt x="9694" y="49023"/>
                </a:cubicBezTo>
                <a:cubicBezTo>
                  <a:pt x="9676" y="49030"/>
                  <a:pt x="9655" y="49033"/>
                  <a:pt x="9632" y="49033"/>
                </a:cubicBezTo>
                <a:cubicBezTo>
                  <a:pt x="9557" y="49033"/>
                  <a:pt x="9448" y="48998"/>
                  <a:pt x="9247" y="48918"/>
                </a:cubicBezTo>
                <a:cubicBezTo>
                  <a:pt x="9191" y="48769"/>
                  <a:pt x="9201" y="48699"/>
                  <a:pt x="9296" y="48699"/>
                </a:cubicBezTo>
                <a:close/>
                <a:moveTo>
                  <a:pt x="6893" y="48993"/>
                </a:moveTo>
                <a:cubicBezTo>
                  <a:pt x="6905" y="48993"/>
                  <a:pt x="6918" y="48995"/>
                  <a:pt x="6933" y="48997"/>
                </a:cubicBezTo>
                <a:cubicBezTo>
                  <a:pt x="7117" y="49286"/>
                  <a:pt x="6670" y="49050"/>
                  <a:pt x="6775" y="49286"/>
                </a:cubicBezTo>
                <a:cubicBezTo>
                  <a:pt x="6670" y="49234"/>
                  <a:pt x="6617" y="49102"/>
                  <a:pt x="6538" y="48997"/>
                </a:cubicBezTo>
                <a:lnTo>
                  <a:pt x="6538" y="48997"/>
                </a:lnTo>
                <a:cubicBezTo>
                  <a:pt x="6616" y="49028"/>
                  <a:pt x="6668" y="49038"/>
                  <a:pt x="6707" y="49038"/>
                </a:cubicBezTo>
                <a:cubicBezTo>
                  <a:pt x="6789" y="49038"/>
                  <a:pt x="6815" y="48993"/>
                  <a:pt x="6893" y="48993"/>
                </a:cubicBezTo>
                <a:close/>
                <a:moveTo>
                  <a:pt x="10355" y="49075"/>
                </a:moveTo>
                <a:cubicBezTo>
                  <a:pt x="10445" y="49075"/>
                  <a:pt x="10629" y="49155"/>
                  <a:pt x="10694" y="49155"/>
                </a:cubicBezTo>
                <a:cubicBezTo>
                  <a:pt x="10826" y="49320"/>
                  <a:pt x="10833" y="49374"/>
                  <a:pt x="10779" y="49374"/>
                </a:cubicBezTo>
                <a:cubicBezTo>
                  <a:pt x="10702" y="49374"/>
                  <a:pt x="10505" y="49269"/>
                  <a:pt x="10352" y="49207"/>
                </a:cubicBezTo>
                <a:cubicBezTo>
                  <a:pt x="10281" y="49106"/>
                  <a:pt x="10300" y="49075"/>
                  <a:pt x="10355" y="49075"/>
                </a:cubicBezTo>
                <a:close/>
                <a:moveTo>
                  <a:pt x="6993" y="49358"/>
                </a:moveTo>
                <a:cubicBezTo>
                  <a:pt x="7134" y="49358"/>
                  <a:pt x="7397" y="49472"/>
                  <a:pt x="7459" y="49549"/>
                </a:cubicBezTo>
                <a:lnTo>
                  <a:pt x="7432" y="49549"/>
                </a:lnTo>
                <a:cubicBezTo>
                  <a:pt x="7404" y="49606"/>
                  <a:pt x="7353" y="49632"/>
                  <a:pt x="7272" y="49632"/>
                </a:cubicBezTo>
                <a:cubicBezTo>
                  <a:pt x="7201" y="49632"/>
                  <a:pt x="7107" y="49612"/>
                  <a:pt x="6985" y="49576"/>
                </a:cubicBezTo>
                <a:cubicBezTo>
                  <a:pt x="6856" y="49413"/>
                  <a:pt x="6895" y="49358"/>
                  <a:pt x="6993" y="49358"/>
                </a:cubicBezTo>
                <a:close/>
                <a:moveTo>
                  <a:pt x="33767" y="48864"/>
                </a:moveTo>
                <a:cubicBezTo>
                  <a:pt x="33836" y="48864"/>
                  <a:pt x="33931" y="48891"/>
                  <a:pt x="34048" y="48944"/>
                </a:cubicBezTo>
                <a:cubicBezTo>
                  <a:pt x="34208" y="49219"/>
                  <a:pt x="34626" y="49632"/>
                  <a:pt x="34440" y="49632"/>
                </a:cubicBezTo>
                <a:cubicBezTo>
                  <a:pt x="34411" y="49632"/>
                  <a:pt x="34370" y="49623"/>
                  <a:pt x="34311" y="49602"/>
                </a:cubicBezTo>
                <a:cubicBezTo>
                  <a:pt x="34110" y="49301"/>
                  <a:pt x="33958" y="49048"/>
                  <a:pt x="33693" y="49048"/>
                </a:cubicBezTo>
                <a:cubicBezTo>
                  <a:pt x="33680" y="49048"/>
                  <a:pt x="33667" y="49048"/>
                  <a:pt x="33654" y="49050"/>
                </a:cubicBezTo>
                <a:cubicBezTo>
                  <a:pt x="33622" y="48924"/>
                  <a:pt x="33666" y="48864"/>
                  <a:pt x="33767" y="48864"/>
                </a:cubicBezTo>
                <a:close/>
                <a:moveTo>
                  <a:pt x="58551" y="48920"/>
                </a:moveTo>
                <a:cubicBezTo>
                  <a:pt x="58640" y="48920"/>
                  <a:pt x="58769" y="48977"/>
                  <a:pt x="58954" y="49129"/>
                </a:cubicBezTo>
                <a:cubicBezTo>
                  <a:pt x="58934" y="49126"/>
                  <a:pt x="58916" y="49124"/>
                  <a:pt x="58901" y="49124"/>
                </a:cubicBezTo>
                <a:cubicBezTo>
                  <a:pt x="58627" y="49124"/>
                  <a:pt x="59223" y="49562"/>
                  <a:pt x="59322" y="49786"/>
                </a:cubicBezTo>
                <a:cubicBezTo>
                  <a:pt x="59033" y="49602"/>
                  <a:pt x="58744" y="49365"/>
                  <a:pt x="58507" y="49102"/>
                </a:cubicBezTo>
                <a:lnTo>
                  <a:pt x="58507" y="49102"/>
                </a:lnTo>
                <a:cubicBezTo>
                  <a:pt x="58675" y="49354"/>
                  <a:pt x="58725" y="49542"/>
                  <a:pt x="58637" y="49542"/>
                </a:cubicBezTo>
                <a:cubicBezTo>
                  <a:pt x="58586" y="49542"/>
                  <a:pt x="58492" y="49482"/>
                  <a:pt x="58349" y="49339"/>
                </a:cubicBezTo>
                <a:cubicBezTo>
                  <a:pt x="58349" y="49178"/>
                  <a:pt x="58361" y="48920"/>
                  <a:pt x="58551" y="48920"/>
                </a:cubicBezTo>
                <a:close/>
                <a:moveTo>
                  <a:pt x="8696" y="48910"/>
                </a:moveTo>
                <a:cubicBezTo>
                  <a:pt x="8770" y="48910"/>
                  <a:pt x="8866" y="48945"/>
                  <a:pt x="8984" y="49023"/>
                </a:cubicBezTo>
                <a:cubicBezTo>
                  <a:pt x="8974" y="49021"/>
                  <a:pt x="8967" y="49020"/>
                  <a:pt x="8961" y="49020"/>
                </a:cubicBezTo>
                <a:cubicBezTo>
                  <a:pt x="8887" y="49020"/>
                  <a:pt x="9093" y="49165"/>
                  <a:pt x="9142" y="49286"/>
                </a:cubicBezTo>
                <a:cubicBezTo>
                  <a:pt x="9129" y="49290"/>
                  <a:pt x="9115" y="49292"/>
                  <a:pt x="9100" y="49292"/>
                </a:cubicBezTo>
                <a:cubicBezTo>
                  <a:pt x="8983" y="49292"/>
                  <a:pt x="8807" y="49193"/>
                  <a:pt x="8720" y="49193"/>
                </a:cubicBezTo>
                <a:cubicBezTo>
                  <a:pt x="8657" y="49193"/>
                  <a:pt x="8639" y="49244"/>
                  <a:pt x="8721" y="49418"/>
                </a:cubicBezTo>
                <a:cubicBezTo>
                  <a:pt x="8958" y="49628"/>
                  <a:pt x="9063" y="49418"/>
                  <a:pt x="9326" y="49760"/>
                </a:cubicBezTo>
                <a:cubicBezTo>
                  <a:pt x="9291" y="49795"/>
                  <a:pt x="9244" y="49812"/>
                  <a:pt x="9185" y="49812"/>
                </a:cubicBezTo>
                <a:cubicBezTo>
                  <a:pt x="9066" y="49812"/>
                  <a:pt x="8896" y="49742"/>
                  <a:pt x="8669" y="49602"/>
                </a:cubicBezTo>
                <a:cubicBezTo>
                  <a:pt x="8451" y="49226"/>
                  <a:pt x="8471" y="48910"/>
                  <a:pt x="8696" y="48910"/>
                </a:cubicBezTo>
                <a:close/>
                <a:moveTo>
                  <a:pt x="6144" y="49207"/>
                </a:moveTo>
                <a:cubicBezTo>
                  <a:pt x="6459" y="49260"/>
                  <a:pt x="6617" y="49470"/>
                  <a:pt x="6906" y="49549"/>
                </a:cubicBezTo>
                <a:lnTo>
                  <a:pt x="6880" y="49549"/>
                </a:lnTo>
                <a:cubicBezTo>
                  <a:pt x="6985" y="49760"/>
                  <a:pt x="6880" y="49786"/>
                  <a:pt x="6828" y="49865"/>
                </a:cubicBezTo>
                <a:cubicBezTo>
                  <a:pt x="6617" y="49628"/>
                  <a:pt x="6328" y="49470"/>
                  <a:pt x="6144" y="49207"/>
                </a:cubicBezTo>
                <a:close/>
                <a:moveTo>
                  <a:pt x="16597" y="49513"/>
                </a:moveTo>
                <a:cubicBezTo>
                  <a:pt x="16710" y="49513"/>
                  <a:pt x="16965" y="49646"/>
                  <a:pt x="17111" y="49760"/>
                </a:cubicBezTo>
                <a:cubicBezTo>
                  <a:pt x="17173" y="49901"/>
                  <a:pt x="17172" y="49951"/>
                  <a:pt x="17132" y="49951"/>
                </a:cubicBezTo>
                <a:cubicBezTo>
                  <a:pt x="17053" y="49951"/>
                  <a:pt x="16820" y="49759"/>
                  <a:pt x="16611" y="49707"/>
                </a:cubicBezTo>
                <a:cubicBezTo>
                  <a:pt x="16510" y="49565"/>
                  <a:pt x="16526" y="49513"/>
                  <a:pt x="16597" y="49513"/>
                </a:cubicBezTo>
                <a:close/>
                <a:moveTo>
                  <a:pt x="58134" y="49503"/>
                </a:moveTo>
                <a:cubicBezTo>
                  <a:pt x="58186" y="49503"/>
                  <a:pt x="58265" y="49551"/>
                  <a:pt x="58376" y="49681"/>
                </a:cubicBezTo>
                <a:cubicBezTo>
                  <a:pt x="58345" y="49667"/>
                  <a:pt x="58321" y="49661"/>
                  <a:pt x="58303" y="49661"/>
                </a:cubicBezTo>
                <a:cubicBezTo>
                  <a:pt x="58180" y="49661"/>
                  <a:pt x="58321" y="49938"/>
                  <a:pt x="58481" y="50075"/>
                </a:cubicBezTo>
                <a:cubicBezTo>
                  <a:pt x="58323" y="50023"/>
                  <a:pt x="58191" y="49918"/>
                  <a:pt x="58086" y="49786"/>
                </a:cubicBezTo>
                <a:cubicBezTo>
                  <a:pt x="58035" y="49667"/>
                  <a:pt x="58039" y="49503"/>
                  <a:pt x="58134" y="49503"/>
                </a:cubicBezTo>
                <a:close/>
                <a:moveTo>
                  <a:pt x="5990" y="49259"/>
                </a:moveTo>
                <a:cubicBezTo>
                  <a:pt x="6038" y="49259"/>
                  <a:pt x="6119" y="49290"/>
                  <a:pt x="6249" y="49365"/>
                </a:cubicBezTo>
                <a:cubicBezTo>
                  <a:pt x="6196" y="49602"/>
                  <a:pt x="6538" y="49839"/>
                  <a:pt x="6775" y="50181"/>
                </a:cubicBezTo>
                <a:cubicBezTo>
                  <a:pt x="6591" y="50066"/>
                  <a:pt x="6508" y="50041"/>
                  <a:pt x="6444" y="50041"/>
                </a:cubicBezTo>
                <a:cubicBezTo>
                  <a:pt x="6396" y="50041"/>
                  <a:pt x="6358" y="50055"/>
                  <a:pt x="6298" y="50055"/>
                </a:cubicBezTo>
                <a:cubicBezTo>
                  <a:pt x="6254" y="50055"/>
                  <a:pt x="6198" y="50048"/>
                  <a:pt x="6117" y="50023"/>
                </a:cubicBezTo>
                <a:cubicBezTo>
                  <a:pt x="6203" y="49831"/>
                  <a:pt x="5787" y="49259"/>
                  <a:pt x="5990" y="49259"/>
                </a:cubicBezTo>
                <a:close/>
                <a:moveTo>
                  <a:pt x="7308" y="49865"/>
                </a:moveTo>
                <a:cubicBezTo>
                  <a:pt x="7371" y="49865"/>
                  <a:pt x="7459" y="49886"/>
                  <a:pt x="7590" y="49944"/>
                </a:cubicBezTo>
                <a:lnTo>
                  <a:pt x="7564" y="49944"/>
                </a:lnTo>
                <a:cubicBezTo>
                  <a:pt x="7643" y="50102"/>
                  <a:pt x="7801" y="50207"/>
                  <a:pt x="7958" y="50233"/>
                </a:cubicBezTo>
                <a:cubicBezTo>
                  <a:pt x="8064" y="50470"/>
                  <a:pt x="8037" y="50601"/>
                  <a:pt x="7853" y="50601"/>
                </a:cubicBezTo>
                <a:cubicBezTo>
                  <a:pt x="7748" y="50444"/>
                  <a:pt x="7906" y="50259"/>
                  <a:pt x="7564" y="50075"/>
                </a:cubicBezTo>
                <a:cubicBezTo>
                  <a:pt x="7514" y="50046"/>
                  <a:pt x="7476" y="50035"/>
                  <a:pt x="7447" y="50035"/>
                </a:cubicBezTo>
                <a:cubicBezTo>
                  <a:pt x="7346" y="50035"/>
                  <a:pt x="7346" y="50173"/>
                  <a:pt x="7270" y="50173"/>
                </a:cubicBezTo>
                <a:cubicBezTo>
                  <a:pt x="7230" y="50173"/>
                  <a:pt x="7170" y="50136"/>
                  <a:pt x="7064" y="50023"/>
                </a:cubicBezTo>
                <a:cubicBezTo>
                  <a:pt x="7155" y="49969"/>
                  <a:pt x="7170" y="49865"/>
                  <a:pt x="7308" y="49865"/>
                </a:cubicBezTo>
                <a:close/>
                <a:moveTo>
                  <a:pt x="17372" y="50211"/>
                </a:moveTo>
                <a:cubicBezTo>
                  <a:pt x="17395" y="50211"/>
                  <a:pt x="17444" y="50232"/>
                  <a:pt x="17532" y="50286"/>
                </a:cubicBezTo>
                <a:cubicBezTo>
                  <a:pt x="17611" y="50417"/>
                  <a:pt x="17689" y="50575"/>
                  <a:pt x="17768" y="50707"/>
                </a:cubicBezTo>
                <a:cubicBezTo>
                  <a:pt x="17637" y="50654"/>
                  <a:pt x="17479" y="50628"/>
                  <a:pt x="17426" y="50496"/>
                </a:cubicBezTo>
                <a:lnTo>
                  <a:pt x="17426" y="50496"/>
                </a:lnTo>
                <a:cubicBezTo>
                  <a:pt x="17458" y="50513"/>
                  <a:pt x="17479" y="50521"/>
                  <a:pt x="17490" y="50521"/>
                </a:cubicBezTo>
                <a:cubicBezTo>
                  <a:pt x="17565" y="50521"/>
                  <a:pt x="17282" y="50211"/>
                  <a:pt x="17372" y="50211"/>
                </a:cubicBezTo>
                <a:close/>
                <a:moveTo>
                  <a:pt x="32594" y="50189"/>
                </a:moveTo>
                <a:cubicBezTo>
                  <a:pt x="32616" y="50189"/>
                  <a:pt x="32645" y="50195"/>
                  <a:pt x="32680" y="50207"/>
                </a:cubicBezTo>
                <a:cubicBezTo>
                  <a:pt x="32996" y="50496"/>
                  <a:pt x="32786" y="50522"/>
                  <a:pt x="33049" y="50891"/>
                </a:cubicBezTo>
                <a:lnTo>
                  <a:pt x="33049" y="50917"/>
                </a:lnTo>
                <a:lnTo>
                  <a:pt x="32759" y="50785"/>
                </a:lnTo>
                <a:cubicBezTo>
                  <a:pt x="32619" y="50529"/>
                  <a:pt x="32417" y="50189"/>
                  <a:pt x="32594" y="50189"/>
                </a:cubicBezTo>
                <a:close/>
                <a:moveTo>
                  <a:pt x="15912" y="50025"/>
                </a:moveTo>
                <a:cubicBezTo>
                  <a:pt x="16046" y="50025"/>
                  <a:pt x="16258" y="50117"/>
                  <a:pt x="16480" y="50181"/>
                </a:cubicBezTo>
                <a:cubicBezTo>
                  <a:pt x="16559" y="50312"/>
                  <a:pt x="16716" y="50417"/>
                  <a:pt x="16769" y="50575"/>
                </a:cubicBezTo>
                <a:cubicBezTo>
                  <a:pt x="16480" y="50522"/>
                  <a:pt x="16374" y="50312"/>
                  <a:pt x="16190" y="50207"/>
                </a:cubicBezTo>
                <a:lnTo>
                  <a:pt x="16190" y="50207"/>
                </a:lnTo>
                <a:cubicBezTo>
                  <a:pt x="16269" y="50522"/>
                  <a:pt x="16453" y="50812"/>
                  <a:pt x="16690" y="51022"/>
                </a:cubicBezTo>
                <a:cubicBezTo>
                  <a:pt x="16676" y="51040"/>
                  <a:pt x="16659" y="51048"/>
                  <a:pt x="16638" y="51048"/>
                </a:cubicBezTo>
                <a:cubicBezTo>
                  <a:pt x="16537" y="51048"/>
                  <a:pt x="16360" y="50868"/>
                  <a:pt x="16164" y="50759"/>
                </a:cubicBezTo>
                <a:cubicBezTo>
                  <a:pt x="15954" y="50444"/>
                  <a:pt x="16111" y="50470"/>
                  <a:pt x="16085" y="50312"/>
                </a:cubicBezTo>
                <a:cubicBezTo>
                  <a:pt x="16050" y="50298"/>
                  <a:pt x="16022" y="50295"/>
                  <a:pt x="15997" y="50295"/>
                </a:cubicBezTo>
                <a:cubicBezTo>
                  <a:pt x="15982" y="50295"/>
                  <a:pt x="15968" y="50296"/>
                  <a:pt x="15953" y="50296"/>
                </a:cubicBezTo>
                <a:cubicBezTo>
                  <a:pt x="15906" y="50296"/>
                  <a:pt x="15858" y="50284"/>
                  <a:pt x="15770" y="50181"/>
                </a:cubicBezTo>
                <a:cubicBezTo>
                  <a:pt x="15770" y="50065"/>
                  <a:pt x="15824" y="50025"/>
                  <a:pt x="15912" y="50025"/>
                </a:cubicBezTo>
                <a:close/>
                <a:moveTo>
                  <a:pt x="32404" y="50504"/>
                </a:moveTo>
                <a:cubicBezTo>
                  <a:pt x="32421" y="50504"/>
                  <a:pt x="32443" y="50510"/>
                  <a:pt x="32470" y="50522"/>
                </a:cubicBezTo>
                <a:cubicBezTo>
                  <a:pt x="32759" y="50838"/>
                  <a:pt x="32365" y="50707"/>
                  <a:pt x="32838" y="51075"/>
                </a:cubicBezTo>
                <a:cubicBezTo>
                  <a:pt x="32528" y="51027"/>
                  <a:pt x="32240" y="50504"/>
                  <a:pt x="32404" y="50504"/>
                </a:cubicBezTo>
                <a:close/>
                <a:moveTo>
                  <a:pt x="17182" y="50542"/>
                </a:moveTo>
                <a:cubicBezTo>
                  <a:pt x="17247" y="50542"/>
                  <a:pt x="17313" y="50545"/>
                  <a:pt x="17374" y="50549"/>
                </a:cubicBezTo>
                <a:cubicBezTo>
                  <a:pt x="17479" y="50970"/>
                  <a:pt x="17269" y="51075"/>
                  <a:pt x="16979" y="51154"/>
                </a:cubicBezTo>
                <a:cubicBezTo>
                  <a:pt x="16417" y="50636"/>
                  <a:pt x="16797" y="50542"/>
                  <a:pt x="17182" y="50542"/>
                </a:cubicBezTo>
                <a:close/>
                <a:moveTo>
                  <a:pt x="6835" y="50646"/>
                </a:moveTo>
                <a:cubicBezTo>
                  <a:pt x="6864" y="50646"/>
                  <a:pt x="6904" y="50657"/>
                  <a:pt x="6959" y="50680"/>
                </a:cubicBezTo>
                <a:cubicBezTo>
                  <a:pt x="7117" y="50996"/>
                  <a:pt x="7248" y="51259"/>
                  <a:pt x="7038" y="51259"/>
                </a:cubicBezTo>
                <a:cubicBezTo>
                  <a:pt x="6904" y="50990"/>
                  <a:pt x="6674" y="50646"/>
                  <a:pt x="6835" y="50646"/>
                </a:cubicBezTo>
                <a:close/>
                <a:moveTo>
                  <a:pt x="16251" y="50938"/>
                </a:moveTo>
                <a:cubicBezTo>
                  <a:pt x="16299" y="50938"/>
                  <a:pt x="16367" y="50956"/>
                  <a:pt x="16453" y="50996"/>
                </a:cubicBezTo>
                <a:cubicBezTo>
                  <a:pt x="16664" y="51338"/>
                  <a:pt x="16401" y="51206"/>
                  <a:pt x="16401" y="51311"/>
                </a:cubicBezTo>
                <a:lnTo>
                  <a:pt x="16374" y="51311"/>
                </a:lnTo>
                <a:cubicBezTo>
                  <a:pt x="16139" y="51095"/>
                  <a:pt x="16108" y="50938"/>
                  <a:pt x="16251" y="50938"/>
                </a:cubicBezTo>
                <a:close/>
                <a:moveTo>
                  <a:pt x="18481" y="50889"/>
                </a:moveTo>
                <a:cubicBezTo>
                  <a:pt x="18684" y="50889"/>
                  <a:pt x="19130" y="51166"/>
                  <a:pt x="19373" y="51443"/>
                </a:cubicBezTo>
                <a:cubicBezTo>
                  <a:pt x="19031" y="51259"/>
                  <a:pt x="18873" y="51127"/>
                  <a:pt x="18452" y="51127"/>
                </a:cubicBezTo>
                <a:lnTo>
                  <a:pt x="18426" y="51154"/>
                </a:lnTo>
                <a:cubicBezTo>
                  <a:pt x="18336" y="50964"/>
                  <a:pt x="18375" y="50889"/>
                  <a:pt x="18481" y="50889"/>
                </a:cubicBezTo>
                <a:close/>
                <a:moveTo>
                  <a:pt x="15796" y="51075"/>
                </a:moveTo>
                <a:cubicBezTo>
                  <a:pt x="15751" y="51165"/>
                  <a:pt x="16016" y="51527"/>
                  <a:pt x="15891" y="51527"/>
                </a:cubicBezTo>
                <a:cubicBezTo>
                  <a:pt x="15871" y="51527"/>
                  <a:pt x="15840" y="51518"/>
                  <a:pt x="15796" y="51496"/>
                </a:cubicBezTo>
                <a:cubicBezTo>
                  <a:pt x="15638" y="51233"/>
                  <a:pt x="15638" y="51075"/>
                  <a:pt x="15796" y="51075"/>
                </a:cubicBezTo>
                <a:close/>
                <a:moveTo>
                  <a:pt x="15198" y="51422"/>
                </a:moveTo>
                <a:cubicBezTo>
                  <a:pt x="15269" y="51422"/>
                  <a:pt x="15386" y="51471"/>
                  <a:pt x="15559" y="51548"/>
                </a:cubicBezTo>
                <a:cubicBezTo>
                  <a:pt x="15672" y="51681"/>
                  <a:pt x="15653" y="51735"/>
                  <a:pt x="15580" y="51735"/>
                </a:cubicBezTo>
                <a:cubicBezTo>
                  <a:pt x="15466" y="51735"/>
                  <a:pt x="15219" y="51603"/>
                  <a:pt x="15138" y="51443"/>
                </a:cubicBezTo>
                <a:cubicBezTo>
                  <a:pt x="15152" y="51429"/>
                  <a:pt x="15172" y="51422"/>
                  <a:pt x="15198" y="51422"/>
                </a:cubicBezTo>
                <a:close/>
                <a:moveTo>
                  <a:pt x="3945" y="51729"/>
                </a:moveTo>
                <a:cubicBezTo>
                  <a:pt x="4098" y="51729"/>
                  <a:pt x="4360" y="51816"/>
                  <a:pt x="4513" y="51969"/>
                </a:cubicBezTo>
                <a:lnTo>
                  <a:pt x="4487" y="51969"/>
                </a:lnTo>
                <a:cubicBezTo>
                  <a:pt x="4460" y="51960"/>
                  <a:pt x="4432" y="51957"/>
                  <a:pt x="4402" y="51957"/>
                </a:cubicBezTo>
                <a:cubicBezTo>
                  <a:pt x="4341" y="51957"/>
                  <a:pt x="4272" y="51969"/>
                  <a:pt x="4197" y="51969"/>
                </a:cubicBezTo>
                <a:cubicBezTo>
                  <a:pt x="4086" y="51969"/>
                  <a:pt x="3961" y="51943"/>
                  <a:pt x="3829" y="51811"/>
                </a:cubicBezTo>
                <a:cubicBezTo>
                  <a:pt x="3811" y="51755"/>
                  <a:pt x="3861" y="51729"/>
                  <a:pt x="3945" y="51729"/>
                </a:cubicBezTo>
                <a:close/>
                <a:moveTo>
                  <a:pt x="17507" y="51390"/>
                </a:moveTo>
                <a:cubicBezTo>
                  <a:pt x="17567" y="51390"/>
                  <a:pt x="17654" y="51417"/>
                  <a:pt x="17768" y="51469"/>
                </a:cubicBezTo>
                <a:cubicBezTo>
                  <a:pt x="18031" y="51864"/>
                  <a:pt x="17558" y="51548"/>
                  <a:pt x="17952" y="51943"/>
                </a:cubicBezTo>
                <a:cubicBezTo>
                  <a:pt x="17795" y="51890"/>
                  <a:pt x="17637" y="51811"/>
                  <a:pt x="17505" y="51706"/>
                </a:cubicBezTo>
                <a:lnTo>
                  <a:pt x="17505" y="51706"/>
                </a:lnTo>
                <a:cubicBezTo>
                  <a:pt x="17697" y="51957"/>
                  <a:pt x="17649" y="52075"/>
                  <a:pt x="17505" y="52075"/>
                </a:cubicBezTo>
                <a:cubicBezTo>
                  <a:pt x="17392" y="52075"/>
                  <a:pt x="17220" y="52002"/>
                  <a:pt x="17058" y="51864"/>
                </a:cubicBezTo>
                <a:lnTo>
                  <a:pt x="17058" y="51864"/>
                </a:lnTo>
                <a:cubicBezTo>
                  <a:pt x="17113" y="51888"/>
                  <a:pt x="17153" y="51898"/>
                  <a:pt x="17181" y="51898"/>
                </a:cubicBezTo>
                <a:cubicBezTo>
                  <a:pt x="17325" y="51898"/>
                  <a:pt x="17164" y="51629"/>
                  <a:pt x="17302" y="51629"/>
                </a:cubicBezTo>
                <a:cubicBezTo>
                  <a:pt x="17341" y="51629"/>
                  <a:pt x="17404" y="51650"/>
                  <a:pt x="17505" y="51706"/>
                </a:cubicBezTo>
                <a:cubicBezTo>
                  <a:pt x="17383" y="51496"/>
                  <a:pt x="17388" y="51390"/>
                  <a:pt x="17507" y="51390"/>
                </a:cubicBezTo>
                <a:close/>
                <a:moveTo>
                  <a:pt x="31882" y="50571"/>
                </a:moveTo>
                <a:cubicBezTo>
                  <a:pt x="31911" y="50571"/>
                  <a:pt x="31940" y="50572"/>
                  <a:pt x="31970" y="50575"/>
                </a:cubicBezTo>
                <a:cubicBezTo>
                  <a:pt x="32125" y="50778"/>
                  <a:pt x="32106" y="50825"/>
                  <a:pt x="32032" y="50825"/>
                </a:cubicBezTo>
                <a:cubicBezTo>
                  <a:pt x="31970" y="50825"/>
                  <a:pt x="31868" y="50791"/>
                  <a:pt x="31802" y="50791"/>
                </a:cubicBezTo>
                <a:cubicBezTo>
                  <a:pt x="31734" y="50791"/>
                  <a:pt x="31702" y="50826"/>
                  <a:pt x="31786" y="50970"/>
                </a:cubicBezTo>
                <a:cubicBezTo>
                  <a:pt x="32023" y="51048"/>
                  <a:pt x="32023" y="50917"/>
                  <a:pt x="32233" y="51206"/>
                </a:cubicBezTo>
                <a:cubicBezTo>
                  <a:pt x="32219" y="51221"/>
                  <a:pt x="32201" y="51227"/>
                  <a:pt x="32180" y="51227"/>
                </a:cubicBezTo>
                <a:cubicBezTo>
                  <a:pt x="32053" y="51227"/>
                  <a:pt x="31821" y="50985"/>
                  <a:pt x="31550" y="50917"/>
                </a:cubicBezTo>
                <a:lnTo>
                  <a:pt x="31550" y="50917"/>
                </a:lnTo>
                <a:cubicBezTo>
                  <a:pt x="31786" y="51338"/>
                  <a:pt x="31129" y="50943"/>
                  <a:pt x="31418" y="51390"/>
                </a:cubicBezTo>
                <a:cubicBezTo>
                  <a:pt x="31491" y="51390"/>
                  <a:pt x="31524" y="51350"/>
                  <a:pt x="31601" y="51350"/>
                </a:cubicBezTo>
                <a:cubicBezTo>
                  <a:pt x="31663" y="51350"/>
                  <a:pt x="31754" y="51376"/>
                  <a:pt x="31918" y="51469"/>
                </a:cubicBezTo>
                <a:cubicBezTo>
                  <a:pt x="32049" y="51706"/>
                  <a:pt x="31839" y="51601"/>
                  <a:pt x="32049" y="51864"/>
                </a:cubicBezTo>
                <a:cubicBezTo>
                  <a:pt x="31877" y="51864"/>
                  <a:pt x="31618" y="51513"/>
                  <a:pt x="31543" y="51513"/>
                </a:cubicBezTo>
                <a:cubicBezTo>
                  <a:pt x="31526" y="51513"/>
                  <a:pt x="31518" y="51531"/>
                  <a:pt x="31523" y="51574"/>
                </a:cubicBezTo>
                <a:cubicBezTo>
                  <a:pt x="31602" y="51785"/>
                  <a:pt x="31918" y="51811"/>
                  <a:pt x="31997" y="52048"/>
                </a:cubicBezTo>
                <a:cubicBezTo>
                  <a:pt x="31997" y="52087"/>
                  <a:pt x="31964" y="52107"/>
                  <a:pt x="31908" y="52107"/>
                </a:cubicBezTo>
                <a:cubicBezTo>
                  <a:pt x="31852" y="52107"/>
                  <a:pt x="31773" y="52087"/>
                  <a:pt x="31681" y="52048"/>
                </a:cubicBezTo>
                <a:cubicBezTo>
                  <a:pt x="31471" y="51837"/>
                  <a:pt x="31365" y="51574"/>
                  <a:pt x="31129" y="51390"/>
                </a:cubicBezTo>
                <a:cubicBezTo>
                  <a:pt x="31129" y="51424"/>
                  <a:pt x="31104" y="51436"/>
                  <a:pt x="31066" y="51436"/>
                </a:cubicBezTo>
                <a:cubicBezTo>
                  <a:pt x="30985" y="51436"/>
                  <a:pt x="30841" y="51382"/>
                  <a:pt x="30734" y="51364"/>
                </a:cubicBezTo>
                <a:cubicBezTo>
                  <a:pt x="30866" y="51154"/>
                  <a:pt x="31024" y="50970"/>
                  <a:pt x="31208" y="50812"/>
                </a:cubicBezTo>
                <a:cubicBezTo>
                  <a:pt x="31396" y="50670"/>
                  <a:pt x="31627" y="50571"/>
                  <a:pt x="31882" y="50571"/>
                </a:cubicBezTo>
                <a:close/>
                <a:moveTo>
                  <a:pt x="13351" y="51859"/>
                </a:moveTo>
                <a:cubicBezTo>
                  <a:pt x="13436" y="51859"/>
                  <a:pt x="13554" y="51912"/>
                  <a:pt x="13639" y="52022"/>
                </a:cubicBezTo>
                <a:cubicBezTo>
                  <a:pt x="13613" y="52012"/>
                  <a:pt x="13593" y="52008"/>
                  <a:pt x="13578" y="52008"/>
                </a:cubicBezTo>
                <a:cubicBezTo>
                  <a:pt x="13499" y="52008"/>
                  <a:pt x="13549" y="52122"/>
                  <a:pt x="13454" y="52122"/>
                </a:cubicBezTo>
                <a:cubicBezTo>
                  <a:pt x="13421" y="52122"/>
                  <a:pt x="13373" y="52109"/>
                  <a:pt x="13297" y="52074"/>
                </a:cubicBezTo>
                <a:cubicBezTo>
                  <a:pt x="13198" y="51932"/>
                  <a:pt x="13252" y="51859"/>
                  <a:pt x="13351" y="51859"/>
                </a:cubicBezTo>
                <a:close/>
                <a:moveTo>
                  <a:pt x="3482" y="51922"/>
                </a:moveTo>
                <a:cubicBezTo>
                  <a:pt x="3550" y="51922"/>
                  <a:pt x="3636" y="51956"/>
                  <a:pt x="3750" y="52048"/>
                </a:cubicBezTo>
                <a:cubicBezTo>
                  <a:pt x="3673" y="52126"/>
                  <a:pt x="3609" y="52218"/>
                  <a:pt x="3421" y="52218"/>
                </a:cubicBezTo>
                <a:cubicBezTo>
                  <a:pt x="3355" y="52218"/>
                  <a:pt x="3274" y="52207"/>
                  <a:pt x="3172" y="52179"/>
                </a:cubicBezTo>
                <a:cubicBezTo>
                  <a:pt x="3265" y="52123"/>
                  <a:pt x="3319" y="51922"/>
                  <a:pt x="3482" y="51922"/>
                </a:cubicBezTo>
                <a:close/>
                <a:moveTo>
                  <a:pt x="2725" y="52232"/>
                </a:moveTo>
                <a:lnTo>
                  <a:pt x="2725" y="52232"/>
                </a:lnTo>
                <a:cubicBezTo>
                  <a:pt x="2719" y="52235"/>
                  <a:pt x="2714" y="52238"/>
                  <a:pt x="2710" y="52241"/>
                </a:cubicBezTo>
                <a:lnTo>
                  <a:pt x="2710" y="52241"/>
                </a:lnTo>
                <a:cubicBezTo>
                  <a:pt x="2716" y="52238"/>
                  <a:pt x="2721" y="52236"/>
                  <a:pt x="2725" y="52232"/>
                </a:cubicBezTo>
                <a:close/>
                <a:moveTo>
                  <a:pt x="12850" y="51837"/>
                </a:moveTo>
                <a:cubicBezTo>
                  <a:pt x="13106" y="51837"/>
                  <a:pt x="13536" y="52286"/>
                  <a:pt x="13366" y="52286"/>
                </a:cubicBezTo>
                <a:cubicBezTo>
                  <a:pt x="13361" y="52286"/>
                  <a:pt x="13356" y="52285"/>
                  <a:pt x="13350" y="52285"/>
                </a:cubicBezTo>
                <a:cubicBezTo>
                  <a:pt x="13245" y="52074"/>
                  <a:pt x="12929" y="52074"/>
                  <a:pt x="12850" y="51837"/>
                </a:cubicBezTo>
                <a:close/>
                <a:moveTo>
                  <a:pt x="4329" y="52258"/>
                </a:moveTo>
                <a:cubicBezTo>
                  <a:pt x="4456" y="52334"/>
                  <a:pt x="4558" y="52460"/>
                  <a:pt x="4636" y="52587"/>
                </a:cubicBezTo>
                <a:lnTo>
                  <a:pt x="4636" y="52587"/>
                </a:lnTo>
                <a:cubicBezTo>
                  <a:pt x="4598" y="52573"/>
                  <a:pt x="4570" y="52569"/>
                  <a:pt x="4548" y="52569"/>
                </a:cubicBezTo>
                <a:cubicBezTo>
                  <a:pt x="4512" y="52569"/>
                  <a:pt x="4488" y="52579"/>
                  <a:pt x="4452" y="52579"/>
                </a:cubicBezTo>
                <a:cubicBezTo>
                  <a:pt x="4423" y="52579"/>
                  <a:pt x="4386" y="52572"/>
                  <a:pt x="4329" y="52548"/>
                </a:cubicBezTo>
                <a:cubicBezTo>
                  <a:pt x="4303" y="52442"/>
                  <a:pt x="4355" y="52390"/>
                  <a:pt x="4329" y="52258"/>
                </a:cubicBezTo>
                <a:close/>
                <a:moveTo>
                  <a:pt x="30445" y="52232"/>
                </a:moveTo>
                <a:lnTo>
                  <a:pt x="30445" y="52232"/>
                </a:lnTo>
                <a:cubicBezTo>
                  <a:pt x="30726" y="52302"/>
                  <a:pt x="31007" y="52726"/>
                  <a:pt x="30861" y="52726"/>
                </a:cubicBezTo>
                <a:cubicBezTo>
                  <a:pt x="30843" y="52726"/>
                  <a:pt x="30819" y="52720"/>
                  <a:pt x="30787" y="52705"/>
                </a:cubicBezTo>
                <a:cubicBezTo>
                  <a:pt x="30708" y="52521"/>
                  <a:pt x="30498" y="52442"/>
                  <a:pt x="30445" y="52232"/>
                </a:cubicBezTo>
                <a:close/>
                <a:moveTo>
                  <a:pt x="12377" y="52653"/>
                </a:moveTo>
                <a:lnTo>
                  <a:pt x="12377" y="52653"/>
                </a:lnTo>
                <a:cubicBezTo>
                  <a:pt x="12477" y="52874"/>
                  <a:pt x="12516" y="53049"/>
                  <a:pt x="12365" y="53049"/>
                </a:cubicBezTo>
                <a:cubicBezTo>
                  <a:pt x="12318" y="53049"/>
                  <a:pt x="12253" y="53032"/>
                  <a:pt x="12166" y="52995"/>
                </a:cubicBezTo>
                <a:cubicBezTo>
                  <a:pt x="12035" y="52732"/>
                  <a:pt x="12245" y="52732"/>
                  <a:pt x="12377" y="52653"/>
                </a:cubicBezTo>
                <a:close/>
                <a:moveTo>
                  <a:pt x="15244" y="52495"/>
                </a:moveTo>
                <a:lnTo>
                  <a:pt x="15244" y="52495"/>
                </a:lnTo>
                <a:cubicBezTo>
                  <a:pt x="15401" y="52585"/>
                  <a:pt x="15491" y="52612"/>
                  <a:pt x="15553" y="52612"/>
                </a:cubicBezTo>
                <a:cubicBezTo>
                  <a:pt x="15636" y="52612"/>
                  <a:pt x="15668" y="52563"/>
                  <a:pt x="15743" y="52548"/>
                </a:cubicBezTo>
                <a:cubicBezTo>
                  <a:pt x="15770" y="52784"/>
                  <a:pt x="15822" y="52758"/>
                  <a:pt x="16006" y="53074"/>
                </a:cubicBezTo>
                <a:cubicBezTo>
                  <a:pt x="15856" y="52973"/>
                  <a:pt x="15741" y="52909"/>
                  <a:pt x="15688" y="52909"/>
                </a:cubicBezTo>
                <a:cubicBezTo>
                  <a:pt x="15630" y="52909"/>
                  <a:pt x="15646" y="52986"/>
                  <a:pt x="15770" y="53179"/>
                </a:cubicBezTo>
                <a:cubicBezTo>
                  <a:pt x="15585" y="53126"/>
                  <a:pt x="15454" y="53047"/>
                  <a:pt x="15322" y="52942"/>
                </a:cubicBezTo>
                <a:cubicBezTo>
                  <a:pt x="15112" y="52653"/>
                  <a:pt x="15270" y="52653"/>
                  <a:pt x="15244" y="52495"/>
                </a:cubicBezTo>
                <a:close/>
                <a:moveTo>
                  <a:pt x="910" y="53021"/>
                </a:moveTo>
                <a:cubicBezTo>
                  <a:pt x="1120" y="53100"/>
                  <a:pt x="1304" y="53258"/>
                  <a:pt x="1462" y="53415"/>
                </a:cubicBezTo>
                <a:cubicBezTo>
                  <a:pt x="1278" y="53468"/>
                  <a:pt x="1515" y="53626"/>
                  <a:pt x="1199" y="53678"/>
                </a:cubicBezTo>
                <a:cubicBezTo>
                  <a:pt x="1026" y="53456"/>
                  <a:pt x="900" y="53280"/>
                  <a:pt x="929" y="53172"/>
                </a:cubicBezTo>
                <a:lnTo>
                  <a:pt x="929" y="53172"/>
                </a:lnTo>
                <a:cubicBezTo>
                  <a:pt x="1009" y="53256"/>
                  <a:pt x="1063" y="53288"/>
                  <a:pt x="1091" y="53288"/>
                </a:cubicBezTo>
                <a:cubicBezTo>
                  <a:pt x="1160" y="53288"/>
                  <a:pt x="1091" y="53111"/>
                  <a:pt x="910" y="53021"/>
                </a:cubicBezTo>
                <a:close/>
                <a:moveTo>
                  <a:pt x="14770" y="52784"/>
                </a:moveTo>
                <a:lnTo>
                  <a:pt x="14770" y="52784"/>
                </a:lnTo>
                <a:cubicBezTo>
                  <a:pt x="15217" y="53337"/>
                  <a:pt x="14849" y="53284"/>
                  <a:pt x="14691" y="53521"/>
                </a:cubicBezTo>
                <a:cubicBezTo>
                  <a:pt x="14750" y="53598"/>
                  <a:pt x="14866" y="53691"/>
                  <a:pt x="14815" y="53691"/>
                </a:cubicBezTo>
                <a:cubicBezTo>
                  <a:pt x="14798" y="53691"/>
                  <a:pt x="14760" y="53679"/>
                  <a:pt x="14691" y="53652"/>
                </a:cubicBezTo>
                <a:cubicBezTo>
                  <a:pt x="14560" y="53521"/>
                  <a:pt x="14428" y="53363"/>
                  <a:pt x="14376" y="53179"/>
                </a:cubicBezTo>
                <a:lnTo>
                  <a:pt x="14376" y="53179"/>
                </a:lnTo>
                <a:cubicBezTo>
                  <a:pt x="14418" y="53189"/>
                  <a:pt x="14453" y="53194"/>
                  <a:pt x="14482" y="53194"/>
                </a:cubicBezTo>
                <a:cubicBezTo>
                  <a:pt x="14749" y="53194"/>
                  <a:pt x="14557" y="52808"/>
                  <a:pt x="14770" y="52784"/>
                </a:cubicBezTo>
                <a:close/>
                <a:moveTo>
                  <a:pt x="10799" y="53363"/>
                </a:moveTo>
                <a:lnTo>
                  <a:pt x="10799" y="53363"/>
                </a:lnTo>
                <a:cubicBezTo>
                  <a:pt x="10966" y="53452"/>
                  <a:pt x="11060" y="53474"/>
                  <a:pt x="11128" y="53474"/>
                </a:cubicBezTo>
                <a:cubicBezTo>
                  <a:pt x="11197" y="53474"/>
                  <a:pt x="11240" y="53452"/>
                  <a:pt x="11305" y="53452"/>
                </a:cubicBezTo>
                <a:cubicBezTo>
                  <a:pt x="11349" y="53452"/>
                  <a:pt x="11404" y="53461"/>
                  <a:pt x="11483" y="53494"/>
                </a:cubicBezTo>
                <a:cubicBezTo>
                  <a:pt x="11667" y="53810"/>
                  <a:pt x="11167" y="53547"/>
                  <a:pt x="11588" y="54073"/>
                </a:cubicBezTo>
                <a:cubicBezTo>
                  <a:pt x="11516" y="54037"/>
                  <a:pt x="11474" y="54027"/>
                  <a:pt x="11444" y="54027"/>
                </a:cubicBezTo>
                <a:cubicBezTo>
                  <a:pt x="11401" y="54027"/>
                  <a:pt x="11383" y="54048"/>
                  <a:pt x="11342" y="54048"/>
                </a:cubicBezTo>
                <a:cubicBezTo>
                  <a:pt x="11305" y="54048"/>
                  <a:pt x="11249" y="54031"/>
                  <a:pt x="11141" y="53968"/>
                </a:cubicBezTo>
                <a:lnTo>
                  <a:pt x="11114" y="53968"/>
                </a:lnTo>
                <a:cubicBezTo>
                  <a:pt x="11062" y="53757"/>
                  <a:pt x="10930" y="53547"/>
                  <a:pt x="10799" y="53363"/>
                </a:cubicBezTo>
                <a:close/>
                <a:moveTo>
                  <a:pt x="10534" y="53895"/>
                </a:moveTo>
                <a:cubicBezTo>
                  <a:pt x="10577" y="53895"/>
                  <a:pt x="10637" y="53908"/>
                  <a:pt x="10720" y="53941"/>
                </a:cubicBezTo>
                <a:cubicBezTo>
                  <a:pt x="10926" y="54130"/>
                  <a:pt x="10773" y="54353"/>
                  <a:pt x="10533" y="54353"/>
                </a:cubicBezTo>
                <a:cubicBezTo>
                  <a:pt x="10405" y="54353"/>
                  <a:pt x="10252" y="54290"/>
                  <a:pt x="10115" y="54126"/>
                </a:cubicBezTo>
                <a:lnTo>
                  <a:pt x="10115" y="54126"/>
                </a:lnTo>
                <a:cubicBezTo>
                  <a:pt x="10185" y="54151"/>
                  <a:pt x="10238" y="54162"/>
                  <a:pt x="10277" y="54162"/>
                </a:cubicBezTo>
                <a:cubicBezTo>
                  <a:pt x="10471" y="54162"/>
                  <a:pt x="10342" y="53895"/>
                  <a:pt x="10534" y="53895"/>
                </a:cubicBezTo>
                <a:close/>
                <a:moveTo>
                  <a:pt x="15656" y="54239"/>
                </a:moveTo>
                <a:cubicBezTo>
                  <a:pt x="15712" y="54239"/>
                  <a:pt x="15809" y="54277"/>
                  <a:pt x="15927" y="54336"/>
                </a:cubicBezTo>
                <a:cubicBezTo>
                  <a:pt x="16001" y="54468"/>
                  <a:pt x="15992" y="54518"/>
                  <a:pt x="15924" y="54518"/>
                </a:cubicBezTo>
                <a:cubicBezTo>
                  <a:pt x="15870" y="54518"/>
                  <a:pt x="15780" y="54487"/>
                  <a:pt x="15664" y="54441"/>
                </a:cubicBezTo>
                <a:cubicBezTo>
                  <a:pt x="15577" y="54296"/>
                  <a:pt x="15586" y="54239"/>
                  <a:pt x="15656" y="54239"/>
                </a:cubicBezTo>
                <a:close/>
                <a:moveTo>
                  <a:pt x="52327" y="55441"/>
                </a:moveTo>
                <a:lnTo>
                  <a:pt x="52327" y="55441"/>
                </a:lnTo>
                <a:cubicBezTo>
                  <a:pt x="52327" y="55455"/>
                  <a:pt x="52336" y="55472"/>
                  <a:pt x="52352" y="55491"/>
                </a:cubicBezTo>
                <a:lnTo>
                  <a:pt x="52352" y="55491"/>
                </a:lnTo>
                <a:cubicBezTo>
                  <a:pt x="52344" y="55475"/>
                  <a:pt x="52336" y="55458"/>
                  <a:pt x="52327" y="55441"/>
                </a:cubicBezTo>
                <a:close/>
                <a:moveTo>
                  <a:pt x="23783" y="54917"/>
                </a:moveTo>
                <a:cubicBezTo>
                  <a:pt x="23829" y="54917"/>
                  <a:pt x="23897" y="54939"/>
                  <a:pt x="24001" y="54993"/>
                </a:cubicBezTo>
                <a:cubicBezTo>
                  <a:pt x="24186" y="55309"/>
                  <a:pt x="23975" y="55283"/>
                  <a:pt x="24080" y="55546"/>
                </a:cubicBezTo>
                <a:cubicBezTo>
                  <a:pt x="23870" y="55493"/>
                  <a:pt x="23712" y="55388"/>
                  <a:pt x="23607" y="55230"/>
                </a:cubicBezTo>
                <a:cubicBezTo>
                  <a:pt x="23773" y="55230"/>
                  <a:pt x="23610" y="54917"/>
                  <a:pt x="23783" y="54917"/>
                </a:cubicBezTo>
                <a:close/>
                <a:moveTo>
                  <a:pt x="4092" y="55651"/>
                </a:moveTo>
                <a:lnTo>
                  <a:pt x="4092" y="55651"/>
                </a:lnTo>
                <a:cubicBezTo>
                  <a:pt x="4197" y="55835"/>
                  <a:pt x="4460" y="55835"/>
                  <a:pt x="4539" y="56019"/>
                </a:cubicBezTo>
                <a:cubicBezTo>
                  <a:pt x="4535" y="56053"/>
                  <a:pt x="4515" y="56067"/>
                  <a:pt x="4485" y="56067"/>
                </a:cubicBezTo>
                <a:cubicBezTo>
                  <a:pt x="4326" y="56067"/>
                  <a:pt x="3893" y="55673"/>
                  <a:pt x="4092" y="55651"/>
                </a:cubicBezTo>
                <a:close/>
                <a:moveTo>
                  <a:pt x="21819" y="55677"/>
                </a:moveTo>
                <a:cubicBezTo>
                  <a:pt x="21976" y="56072"/>
                  <a:pt x="21819" y="56151"/>
                  <a:pt x="21661" y="56230"/>
                </a:cubicBezTo>
                <a:cubicBezTo>
                  <a:pt x="21450" y="55809"/>
                  <a:pt x="21661" y="55756"/>
                  <a:pt x="21819" y="55677"/>
                </a:cubicBezTo>
                <a:close/>
                <a:moveTo>
                  <a:pt x="52501" y="55948"/>
                </a:moveTo>
                <a:cubicBezTo>
                  <a:pt x="52543" y="55948"/>
                  <a:pt x="52605" y="55982"/>
                  <a:pt x="52695" y="56072"/>
                </a:cubicBezTo>
                <a:cubicBezTo>
                  <a:pt x="52690" y="56071"/>
                  <a:pt x="52685" y="56071"/>
                  <a:pt x="52681" y="56071"/>
                </a:cubicBezTo>
                <a:cubicBezTo>
                  <a:pt x="52559" y="56071"/>
                  <a:pt x="52715" y="56349"/>
                  <a:pt x="52593" y="56349"/>
                </a:cubicBezTo>
                <a:cubicBezTo>
                  <a:pt x="52562" y="56349"/>
                  <a:pt x="52511" y="56330"/>
                  <a:pt x="52432" y="56282"/>
                </a:cubicBezTo>
                <a:cubicBezTo>
                  <a:pt x="52413" y="56169"/>
                  <a:pt x="52394" y="55948"/>
                  <a:pt x="52501" y="55948"/>
                </a:cubicBezTo>
                <a:close/>
                <a:moveTo>
                  <a:pt x="60559" y="53"/>
                </a:moveTo>
                <a:cubicBezTo>
                  <a:pt x="60480" y="158"/>
                  <a:pt x="60322" y="0"/>
                  <a:pt x="60532" y="395"/>
                </a:cubicBezTo>
                <a:cubicBezTo>
                  <a:pt x="60511" y="391"/>
                  <a:pt x="60491" y="390"/>
                  <a:pt x="60472" y="390"/>
                </a:cubicBezTo>
                <a:cubicBezTo>
                  <a:pt x="59864" y="390"/>
                  <a:pt x="60103" y="1960"/>
                  <a:pt x="59848" y="2393"/>
                </a:cubicBezTo>
                <a:cubicBezTo>
                  <a:pt x="59612" y="2262"/>
                  <a:pt x="59770" y="1867"/>
                  <a:pt x="59428" y="1762"/>
                </a:cubicBezTo>
                <a:lnTo>
                  <a:pt x="59428" y="1762"/>
                </a:lnTo>
                <a:cubicBezTo>
                  <a:pt x="59638" y="1999"/>
                  <a:pt x="59717" y="2341"/>
                  <a:pt x="59638" y="2656"/>
                </a:cubicBezTo>
                <a:cubicBezTo>
                  <a:pt x="59711" y="2656"/>
                  <a:pt x="59789" y="2673"/>
                  <a:pt x="59853" y="2673"/>
                </a:cubicBezTo>
                <a:cubicBezTo>
                  <a:pt x="59927" y="2673"/>
                  <a:pt x="59980" y="2650"/>
                  <a:pt x="59980" y="2551"/>
                </a:cubicBezTo>
                <a:cubicBezTo>
                  <a:pt x="60059" y="2630"/>
                  <a:pt x="60085" y="2709"/>
                  <a:pt x="60190" y="2762"/>
                </a:cubicBezTo>
                <a:cubicBezTo>
                  <a:pt x="60217" y="3156"/>
                  <a:pt x="59612" y="2735"/>
                  <a:pt x="59875" y="3393"/>
                </a:cubicBezTo>
                <a:cubicBezTo>
                  <a:pt x="59717" y="3314"/>
                  <a:pt x="59638" y="3156"/>
                  <a:pt x="59480" y="3077"/>
                </a:cubicBezTo>
                <a:lnTo>
                  <a:pt x="59480" y="3077"/>
                </a:lnTo>
                <a:cubicBezTo>
                  <a:pt x="59638" y="3524"/>
                  <a:pt x="59296" y="3367"/>
                  <a:pt x="59296" y="3630"/>
                </a:cubicBezTo>
                <a:cubicBezTo>
                  <a:pt x="59165" y="3551"/>
                  <a:pt x="59059" y="3419"/>
                  <a:pt x="58981" y="3288"/>
                </a:cubicBezTo>
                <a:cubicBezTo>
                  <a:pt x="58966" y="3280"/>
                  <a:pt x="58954" y="3277"/>
                  <a:pt x="58944" y="3277"/>
                </a:cubicBezTo>
                <a:cubicBezTo>
                  <a:pt x="58879" y="3277"/>
                  <a:pt x="58924" y="3432"/>
                  <a:pt x="58850" y="3432"/>
                </a:cubicBezTo>
                <a:cubicBezTo>
                  <a:pt x="58820" y="3432"/>
                  <a:pt x="58772" y="3408"/>
                  <a:pt x="58691" y="3340"/>
                </a:cubicBezTo>
                <a:lnTo>
                  <a:pt x="58691" y="3340"/>
                </a:lnTo>
                <a:cubicBezTo>
                  <a:pt x="58744" y="3472"/>
                  <a:pt x="58823" y="3577"/>
                  <a:pt x="58954" y="3630"/>
                </a:cubicBezTo>
                <a:cubicBezTo>
                  <a:pt x="58349" y="3971"/>
                  <a:pt x="58113" y="4366"/>
                  <a:pt x="57771" y="4945"/>
                </a:cubicBezTo>
                <a:cubicBezTo>
                  <a:pt x="57613" y="4813"/>
                  <a:pt x="57508" y="4629"/>
                  <a:pt x="57455" y="4445"/>
                </a:cubicBezTo>
                <a:cubicBezTo>
                  <a:pt x="57355" y="4470"/>
                  <a:pt x="57397" y="4684"/>
                  <a:pt x="57268" y="4684"/>
                </a:cubicBezTo>
                <a:cubicBezTo>
                  <a:pt x="57261" y="4684"/>
                  <a:pt x="57253" y="4683"/>
                  <a:pt x="57245" y="4682"/>
                </a:cubicBezTo>
                <a:lnTo>
                  <a:pt x="57245" y="4682"/>
                </a:lnTo>
                <a:cubicBezTo>
                  <a:pt x="57271" y="4971"/>
                  <a:pt x="57639" y="5050"/>
                  <a:pt x="57665" y="5339"/>
                </a:cubicBezTo>
                <a:cubicBezTo>
                  <a:pt x="57566" y="5282"/>
                  <a:pt x="57491" y="5256"/>
                  <a:pt x="57438" y="5256"/>
                </a:cubicBezTo>
                <a:cubicBezTo>
                  <a:pt x="57293" y="5256"/>
                  <a:pt x="57299" y="5446"/>
                  <a:pt x="57376" y="5734"/>
                </a:cubicBezTo>
                <a:cubicBezTo>
                  <a:pt x="57166" y="5655"/>
                  <a:pt x="57113" y="5444"/>
                  <a:pt x="56876" y="5365"/>
                </a:cubicBezTo>
                <a:lnTo>
                  <a:pt x="56876" y="5365"/>
                </a:lnTo>
                <a:cubicBezTo>
                  <a:pt x="56982" y="5576"/>
                  <a:pt x="57192" y="5707"/>
                  <a:pt x="57271" y="5918"/>
                </a:cubicBezTo>
                <a:cubicBezTo>
                  <a:pt x="57148" y="5840"/>
                  <a:pt x="57081" y="5809"/>
                  <a:pt x="57047" y="5809"/>
                </a:cubicBezTo>
                <a:cubicBezTo>
                  <a:pt x="56943" y="5809"/>
                  <a:pt x="57153" y="6107"/>
                  <a:pt x="57034" y="6286"/>
                </a:cubicBezTo>
                <a:cubicBezTo>
                  <a:pt x="56850" y="6207"/>
                  <a:pt x="56798" y="5997"/>
                  <a:pt x="56561" y="5918"/>
                </a:cubicBezTo>
                <a:lnTo>
                  <a:pt x="56561" y="5918"/>
                </a:lnTo>
                <a:cubicBezTo>
                  <a:pt x="56640" y="6075"/>
                  <a:pt x="56745" y="6181"/>
                  <a:pt x="56903" y="6286"/>
                </a:cubicBezTo>
                <a:cubicBezTo>
                  <a:pt x="56903" y="6401"/>
                  <a:pt x="56813" y="6453"/>
                  <a:pt x="56679" y="6453"/>
                </a:cubicBezTo>
                <a:cubicBezTo>
                  <a:pt x="56414" y="6453"/>
                  <a:pt x="55972" y="6249"/>
                  <a:pt x="55693" y="5918"/>
                </a:cubicBezTo>
                <a:lnTo>
                  <a:pt x="55693" y="5918"/>
                </a:lnTo>
                <a:cubicBezTo>
                  <a:pt x="55667" y="6391"/>
                  <a:pt x="56272" y="6207"/>
                  <a:pt x="56482" y="6759"/>
                </a:cubicBezTo>
                <a:cubicBezTo>
                  <a:pt x="56467" y="6770"/>
                  <a:pt x="56452" y="6775"/>
                  <a:pt x="56436" y="6775"/>
                </a:cubicBezTo>
                <a:cubicBezTo>
                  <a:pt x="56338" y="6775"/>
                  <a:pt x="56209" y="6590"/>
                  <a:pt x="55982" y="6523"/>
                </a:cubicBezTo>
                <a:lnTo>
                  <a:pt x="55982" y="6523"/>
                </a:lnTo>
                <a:cubicBezTo>
                  <a:pt x="56087" y="6917"/>
                  <a:pt x="55693" y="6759"/>
                  <a:pt x="56087" y="7364"/>
                </a:cubicBezTo>
                <a:cubicBezTo>
                  <a:pt x="56036" y="7415"/>
                  <a:pt x="55985" y="7473"/>
                  <a:pt x="55898" y="7473"/>
                </a:cubicBezTo>
                <a:cubicBezTo>
                  <a:pt x="55805" y="7473"/>
                  <a:pt x="55672" y="7409"/>
                  <a:pt x="55456" y="7206"/>
                </a:cubicBezTo>
                <a:lnTo>
                  <a:pt x="55456" y="7206"/>
                </a:lnTo>
                <a:lnTo>
                  <a:pt x="55614" y="7680"/>
                </a:lnTo>
                <a:cubicBezTo>
                  <a:pt x="55705" y="7744"/>
                  <a:pt x="55750" y="7768"/>
                  <a:pt x="55768" y="7768"/>
                </a:cubicBezTo>
                <a:cubicBezTo>
                  <a:pt x="55820" y="7768"/>
                  <a:pt x="55640" y="7565"/>
                  <a:pt x="55683" y="7565"/>
                </a:cubicBezTo>
                <a:cubicBezTo>
                  <a:pt x="55698" y="7565"/>
                  <a:pt x="55739" y="7589"/>
                  <a:pt x="55824" y="7653"/>
                </a:cubicBezTo>
                <a:cubicBezTo>
                  <a:pt x="56219" y="8258"/>
                  <a:pt x="55483" y="8179"/>
                  <a:pt x="55561" y="8732"/>
                </a:cubicBezTo>
                <a:cubicBezTo>
                  <a:pt x="55351" y="8416"/>
                  <a:pt x="55114" y="8179"/>
                  <a:pt x="55141" y="7969"/>
                </a:cubicBezTo>
                <a:cubicBezTo>
                  <a:pt x="55080" y="7939"/>
                  <a:pt x="55037" y="7925"/>
                  <a:pt x="55008" y="7925"/>
                </a:cubicBezTo>
                <a:cubicBezTo>
                  <a:pt x="54783" y="7925"/>
                  <a:pt x="55386" y="8733"/>
                  <a:pt x="55246" y="8942"/>
                </a:cubicBezTo>
                <a:cubicBezTo>
                  <a:pt x="55112" y="8841"/>
                  <a:pt x="55025" y="8801"/>
                  <a:pt x="54972" y="8801"/>
                </a:cubicBezTo>
                <a:cubicBezTo>
                  <a:pt x="54815" y="8801"/>
                  <a:pt x="54937" y="9147"/>
                  <a:pt x="54957" y="9363"/>
                </a:cubicBezTo>
                <a:cubicBezTo>
                  <a:pt x="54806" y="9268"/>
                  <a:pt x="54701" y="9230"/>
                  <a:pt x="54626" y="9230"/>
                </a:cubicBezTo>
                <a:cubicBezTo>
                  <a:pt x="54452" y="9230"/>
                  <a:pt x="54441" y="9434"/>
                  <a:pt x="54404" y="9600"/>
                </a:cubicBezTo>
                <a:cubicBezTo>
                  <a:pt x="54089" y="9310"/>
                  <a:pt x="54457" y="9389"/>
                  <a:pt x="54299" y="9100"/>
                </a:cubicBezTo>
                <a:cubicBezTo>
                  <a:pt x="54062" y="8916"/>
                  <a:pt x="54010" y="8600"/>
                  <a:pt x="53773" y="8416"/>
                </a:cubicBezTo>
                <a:lnTo>
                  <a:pt x="53773" y="8416"/>
                </a:lnTo>
                <a:cubicBezTo>
                  <a:pt x="53983" y="8968"/>
                  <a:pt x="53826" y="9205"/>
                  <a:pt x="54115" y="9810"/>
                </a:cubicBezTo>
                <a:cubicBezTo>
                  <a:pt x="54067" y="9782"/>
                  <a:pt x="54035" y="9773"/>
                  <a:pt x="54010" y="9773"/>
                </a:cubicBezTo>
                <a:cubicBezTo>
                  <a:pt x="53953" y="9773"/>
                  <a:pt x="53931" y="9821"/>
                  <a:pt x="53836" y="9821"/>
                </a:cubicBezTo>
                <a:cubicBezTo>
                  <a:pt x="53811" y="9821"/>
                  <a:pt x="53782" y="9818"/>
                  <a:pt x="53747" y="9810"/>
                </a:cubicBezTo>
                <a:cubicBezTo>
                  <a:pt x="53326" y="9416"/>
                  <a:pt x="54010" y="9468"/>
                  <a:pt x="53379" y="9153"/>
                </a:cubicBezTo>
                <a:cubicBezTo>
                  <a:pt x="53194" y="8784"/>
                  <a:pt x="53615" y="9100"/>
                  <a:pt x="53457" y="8758"/>
                </a:cubicBezTo>
                <a:cubicBezTo>
                  <a:pt x="53391" y="8709"/>
                  <a:pt x="53344" y="8690"/>
                  <a:pt x="53310" y="8690"/>
                </a:cubicBezTo>
                <a:cubicBezTo>
                  <a:pt x="53191" y="8690"/>
                  <a:pt x="53225" y="8917"/>
                  <a:pt x="53135" y="8917"/>
                </a:cubicBezTo>
                <a:cubicBezTo>
                  <a:pt x="53097" y="8917"/>
                  <a:pt x="53036" y="8876"/>
                  <a:pt x="52931" y="8758"/>
                </a:cubicBezTo>
                <a:lnTo>
                  <a:pt x="52931" y="8758"/>
                </a:lnTo>
                <a:cubicBezTo>
                  <a:pt x="53063" y="9074"/>
                  <a:pt x="52879" y="9047"/>
                  <a:pt x="52931" y="9416"/>
                </a:cubicBezTo>
                <a:cubicBezTo>
                  <a:pt x="52776" y="9228"/>
                  <a:pt x="52702" y="9169"/>
                  <a:pt x="52660" y="9169"/>
                </a:cubicBezTo>
                <a:cubicBezTo>
                  <a:pt x="52590" y="9169"/>
                  <a:pt x="52605" y="9328"/>
                  <a:pt x="52484" y="9328"/>
                </a:cubicBezTo>
                <a:cubicBezTo>
                  <a:pt x="52443" y="9328"/>
                  <a:pt x="52384" y="9309"/>
                  <a:pt x="52300" y="9258"/>
                </a:cubicBezTo>
                <a:lnTo>
                  <a:pt x="52300" y="9258"/>
                </a:lnTo>
                <a:cubicBezTo>
                  <a:pt x="52484" y="9836"/>
                  <a:pt x="52221" y="9836"/>
                  <a:pt x="52248" y="10205"/>
                </a:cubicBezTo>
                <a:cubicBezTo>
                  <a:pt x="52408" y="10380"/>
                  <a:pt x="52597" y="10498"/>
                  <a:pt x="52697" y="10498"/>
                </a:cubicBezTo>
                <a:cubicBezTo>
                  <a:pt x="52761" y="10498"/>
                  <a:pt x="52789" y="10449"/>
                  <a:pt x="52747" y="10336"/>
                </a:cubicBezTo>
                <a:lnTo>
                  <a:pt x="52747" y="10336"/>
                </a:lnTo>
                <a:cubicBezTo>
                  <a:pt x="53168" y="10862"/>
                  <a:pt x="52668" y="10757"/>
                  <a:pt x="52537" y="10809"/>
                </a:cubicBezTo>
                <a:cubicBezTo>
                  <a:pt x="52379" y="10652"/>
                  <a:pt x="52274" y="10468"/>
                  <a:pt x="52221" y="10257"/>
                </a:cubicBezTo>
                <a:cubicBezTo>
                  <a:pt x="51985" y="10020"/>
                  <a:pt x="51879" y="10073"/>
                  <a:pt x="51590" y="9731"/>
                </a:cubicBezTo>
                <a:lnTo>
                  <a:pt x="51590" y="9731"/>
                </a:lnTo>
                <a:cubicBezTo>
                  <a:pt x="52142" y="10389"/>
                  <a:pt x="51590" y="10047"/>
                  <a:pt x="51827" y="10599"/>
                </a:cubicBezTo>
                <a:cubicBezTo>
                  <a:pt x="51669" y="10494"/>
                  <a:pt x="51643" y="10625"/>
                  <a:pt x="51564" y="10441"/>
                </a:cubicBezTo>
                <a:cubicBezTo>
                  <a:pt x="51533" y="10428"/>
                  <a:pt x="51512" y="10423"/>
                  <a:pt x="51498" y="10423"/>
                </a:cubicBezTo>
                <a:cubicBezTo>
                  <a:pt x="51399" y="10423"/>
                  <a:pt x="51686" y="10715"/>
                  <a:pt x="51622" y="10715"/>
                </a:cubicBezTo>
                <a:cubicBezTo>
                  <a:pt x="51604" y="10715"/>
                  <a:pt x="51555" y="10690"/>
                  <a:pt x="51459" y="10625"/>
                </a:cubicBezTo>
                <a:lnTo>
                  <a:pt x="51459" y="10625"/>
                </a:lnTo>
                <a:cubicBezTo>
                  <a:pt x="51722" y="10809"/>
                  <a:pt x="51932" y="11072"/>
                  <a:pt x="52090" y="11362"/>
                </a:cubicBezTo>
                <a:cubicBezTo>
                  <a:pt x="52073" y="11375"/>
                  <a:pt x="52057" y="11382"/>
                  <a:pt x="52041" y="11382"/>
                </a:cubicBezTo>
                <a:cubicBezTo>
                  <a:pt x="51934" y="11382"/>
                  <a:pt x="51842" y="11108"/>
                  <a:pt x="51590" y="10994"/>
                </a:cubicBezTo>
                <a:lnTo>
                  <a:pt x="51590" y="10994"/>
                </a:lnTo>
                <a:cubicBezTo>
                  <a:pt x="51695" y="11204"/>
                  <a:pt x="51827" y="11388"/>
                  <a:pt x="52011" y="11520"/>
                </a:cubicBezTo>
                <a:cubicBezTo>
                  <a:pt x="51985" y="11598"/>
                  <a:pt x="51827" y="11493"/>
                  <a:pt x="51932" y="11704"/>
                </a:cubicBezTo>
                <a:cubicBezTo>
                  <a:pt x="51485" y="11493"/>
                  <a:pt x="51459" y="10994"/>
                  <a:pt x="51090" y="10757"/>
                </a:cubicBezTo>
                <a:lnTo>
                  <a:pt x="51090" y="10757"/>
                </a:lnTo>
                <a:cubicBezTo>
                  <a:pt x="51196" y="10994"/>
                  <a:pt x="51353" y="11204"/>
                  <a:pt x="51538" y="11388"/>
                </a:cubicBezTo>
                <a:cubicBezTo>
                  <a:pt x="51584" y="11505"/>
                  <a:pt x="51562" y="11536"/>
                  <a:pt x="51514" y="11536"/>
                </a:cubicBezTo>
                <a:cubicBezTo>
                  <a:pt x="51459" y="11536"/>
                  <a:pt x="51371" y="11494"/>
                  <a:pt x="51319" y="11494"/>
                </a:cubicBezTo>
                <a:cubicBezTo>
                  <a:pt x="51264" y="11494"/>
                  <a:pt x="51249" y="11541"/>
                  <a:pt x="51353" y="11730"/>
                </a:cubicBezTo>
                <a:cubicBezTo>
                  <a:pt x="51090" y="11651"/>
                  <a:pt x="50985" y="11441"/>
                  <a:pt x="50775" y="11335"/>
                </a:cubicBezTo>
                <a:lnTo>
                  <a:pt x="50775" y="11335"/>
                </a:lnTo>
                <a:cubicBezTo>
                  <a:pt x="50906" y="11704"/>
                  <a:pt x="50617" y="11625"/>
                  <a:pt x="50459" y="11651"/>
                </a:cubicBezTo>
                <a:cubicBezTo>
                  <a:pt x="50801" y="12203"/>
                  <a:pt x="50486" y="12230"/>
                  <a:pt x="50328" y="12309"/>
                </a:cubicBezTo>
                <a:cubicBezTo>
                  <a:pt x="50117" y="12230"/>
                  <a:pt x="50223" y="11914"/>
                  <a:pt x="49933" y="11861"/>
                </a:cubicBezTo>
                <a:lnTo>
                  <a:pt x="49933" y="11861"/>
                </a:lnTo>
                <a:cubicBezTo>
                  <a:pt x="50196" y="12414"/>
                  <a:pt x="49881" y="12309"/>
                  <a:pt x="49723" y="12493"/>
                </a:cubicBezTo>
                <a:cubicBezTo>
                  <a:pt x="49749" y="12729"/>
                  <a:pt x="50065" y="12782"/>
                  <a:pt x="50144" y="13019"/>
                </a:cubicBezTo>
                <a:cubicBezTo>
                  <a:pt x="50129" y="13048"/>
                  <a:pt x="50110" y="13061"/>
                  <a:pt x="50087" y="13061"/>
                </a:cubicBezTo>
                <a:cubicBezTo>
                  <a:pt x="49950" y="13061"/>
                  <a:pt x="49686" y="12590"/>
                  <a:pt x="49460" y="12545"/>
                </a:cubicBezTo>
                <a:lnTo>
                  <a:pt x="49460" y="12545"/>
                </a:lnTo>
                <a:cubicBezTo>
                  <a:pt x="49407" y="12624"/>
                  <a:pt x="49434" y="12729"/>
                  <a:pt x="49591" y="12913"/>
                </a:cubicBezTo>
                <a:cubicBezTo>
                  <a:pt x="49422" y="12815"/>
                  <a:pt x="49305" y="12776"/>
                  <a:pt x="49224" y="12776"/>
                </a:cubicBezTo>
                <a:cubicBezTo>
                  <a:pt x="48865" y="12776"/>
                  <a:pt x="49202" y="13551"/>
                  <a:pt x="48847" y="13551"/>
                </a:cubicBezTo>
                <a:cubicBezTo>
                  <a:pt x="48807" y="13551"/>
                  <a:pt x="48757" y="13541"/>
                  <a:pt x="48697" y="13518"/>
                </a:cubicBezTo>
                <a:lnTo>
                  <a:pt x="48697" y="13518"/>
                </a:lnTo>
                <a:cubicBezTo>
                  <a:pt x="49039" y="14071"/>
                  <a:pt x="48908" y="14044"/>
                  <a:pt x="48986" y="14491"/>
                </a:cubicBezTo>
                <a:cubicBezTo>
                  <a:pt x="48984" y="14496"/>
                  <a:pt x="48979" y="14498"/>
                  <a:pt x="48973" y="14498"/>
                </a:cubicBezTo>
                <a:cubicBezTo>
                  <a:pt x="48923" y="14498"/>
                  <a:pt x="48765" y="14375"/>
                  <a:pt x="48663" y="14375"/>
                </a:cubicBezTo>
                <a:cubicBezTo>
                  <a:pt x="48633" y="14375"/>
                  <a:pt x="48608" y="14386"/>
                  <a:pt x="48592" y="14413"/>
                </a:cubicBezTo>
                <a:cubicBezTo>
                  <a:pt x="48250" y="14071"/>
                  <a:pt x="48592" y="14071"/>
                  <a:pt x="48460" y="13808"/>
                </a:cubicBezTo>
                <a:cubicBezTo>
                  <a:pt x="48426" y="13801"/>
                  <a:pt x="48396" y="13797"/>
                  <a:pt x="48369" y="13797"/>
                </a:cubicBezTo>
                <a:cubicBezTo>
                  <a:pt x="48093" y="13797"/>
                  <a:pt x="48233" y="14153"/>
                  <a:pt x="48329" y="14465"/>
                </a:cubicBezTo>
                <a:cubicBezTo>
                  <a:pt x="48066" y="14439"/>
                  <a:pt x="47987" y="14228"/>
                  <a:pt x="47645" y="14018"/>
                </a:cubicBezTo>
                <a:cubicBezTo>
                  <a:pt x="47619" y="14202"/>
                  <a:pt x="47382" y="14044"/>
                  <a:pt x="47645" y="14465"/>
                </a:cubicBezTo>
                <a:lnTo>
                  <a:pt x="47277" y="14255"/>
                </a:lnTo>
                <a:lnTo>
                  <a:pt x="47277" y="14255"/>
                </a:lnTo>
                <a:cubicBezTo>
                  <a:pt x="47550" y="14491"/>
                  <a:pt x="47558" y="14752"/>
                  <a:pt x="47356" y="14752"/>
                </a:cubicBezTo>
                <a:cubicBezTo>
                  <a:pt x="47265" y="14752"/>
                  <a:pt x="47132" y="14700"/>
                  <a:pt x="46961" y="14570"/>
                </a:cubicBezTo>
                <a:lnTo>
                  <a:pt x="46961" y="14570"/>
                </a:lnTo>
                <a:cubicBezTo>
                  <a:pt x="47203" y="14968"/>
                  <a:pt x="47161" y="15036"/>
                  <a:pt x="47037" y="15036"/>
                </a:cubicBezTo>
                <a:cubicBezTo>
                  <a:pt x="46972" y="15036"/>
                  <a:pt x="46885" y="15017"/>
                  <a:pt x="46804" y="15017"/>
                </a:cubicBezTo>
                <a:cubicBezTo>
                  <a:pt x="46865" y="15178"/>
                  <a:pt x="46892" y="15205"/>
                  <a:pt x="46928" y="15205"/>
                </a:cubicBezTo>
                <a:cubicBezTo>
                  <a:pt x="46946" y="15205"/>
                  <a:pt x="46967" y="15198"/>
                  <a:pt x="46996" y="15198"/>
                </a:cubicBezTo>
                <a:cubicBezTo>
                  <a:pt x="47030" y="15198"/>
                  <a:pt x="47077" y="15208"/>
                  <a:pt x="47145" y="15254"/>
                </a:cubicBezTo>
                <a:cubicBezTo>
                  <a:pt x="47251" y="15517"/>
                  <a:pt x="47014" y="15359"/>
                  <a:pt x="47014" y="15491"/>
                </a:cubicBezTo>
                <a:cubicBezTo>
                  <a:pt x="46593" y="15228"/>
                  <a:pt x="46672" y="15149"/>
                  <a:pt x="46488" y="14912"/>
                </a:cubicBezTo>
                <a:cubicBezTo>
                  <a:pt x="46454" y="14938"/>
                  <a:pt x="46409" y="14955"/>
                  <a:pt x="46346" y="14955"/>
                </a:cubicBezTo>
                <a:cubicBezTo>
                  <a:pt x="46216" y="14955"/>
                  <a:pt x="46010" y="14880"/>
                  <a:pt x="45673" y="14649"/>
                </a:cubicBezTo>
                <a:cubicBezTo>
                  <a:pt x="45629" y="14562"/>
                  <a:pt x="45622" y="14511"/>
                  <a:pt x="45665" y="14511"/>
                </a:cubicBezTo>
                <a:cubicBezTo>
                  <a:pt x="45674" y="14511"/>
                  <a:pt x="45685" y="14513"/>
                  <a:pt x="45699" y="14518"/>
                </a:cubicBezTo>
                <a:cubicBezTo>
                  <a:pt x="45628" y="14447"/>
                  <a:pt x="45567" y="14420"/>
                  <a:pt x="45512" y="14420"/>
                </a:cubicBezTo>
                <a:cubicBezTo>
                  <a:pt x="45365" y="14420"/>
                  <a:pt x="45269" y="14618"/>
                  <a:pt x="45173" y="14676"/>
                </a:cubicBezTo>
                <a:cubicBezTo>
                  <a:pt x="45185" y="14675"/>
                  <a:pt x="45197" y="14675"/>
                  <a:pt x="45209" y="14675"/>
                </a:cubicBezTo>
                <a:cubicBezTo>
                  <a:pt x="45631" y="14675"/>
                  <a:pt x="45970" y="15078"/>
                  <a:pt x="46323" y="15078"/>
                </a:cubicBezTo>
                <a:cubicBezTo>
                  <a:pt x="46351" y="15078"/>
                  <a:pt x="46380" y="15076"/>
                  <a:pt x="46409" y="15070"/>
                </a:cubicBezTo>
                <a:lnTo>
                  <a:pt x="46409" y="15070"/>
                </a:lnTo>
                <a:cubicBezTo>
                  <a:pt x="46495" y="15312"/>
                  <a:pt x="46470" y="15392"/>
                  <a:pt x="46389" y="15392"/>
                </a:cubicBezTo>
                <a:cubicBezTo>
                  <a:pt x="46232" y="15392"/>
                  <a:pt x="45870" y="15096"/>
                  <a:pt x="45701" y="15096"/>
                </a:cubicBezTo>
                <a:cubicBezTo>
                  <a:pt x="45662" y="15096"/>
                  <a:pt x="45634" y="15111"/>
                  <a:pt x="45620" y="15149"/>
                </a:cubicBezTo>
                <a:cubicBezTo>
                  <a:pt x="45909" y="15465"/>
                  <a:pt x="46409" y="15622"/>
                  <a:pt x="46672" y="15938"/>
                </a:cubicBezTo>
                <a:cubicBezTo>
                  <a:pt x="46330" y="15728"/>
                  <a:pt x="46199" y="15938"/>
                  <a:pt x="45804" y="15622"/>
                </a:cubicBezTo>
                <a:lnTo>
                  <a:pt x="45804" y="15622"/>
                </a:lnTo>
                <a:cubicBezTo>
                  <a:pt x="46015" y="15991"/>
                  <a:pt x="46278" y="16280"/>
                  <a:pt x="46488" y="16648"/>
                </a:cubicBezTo>
                <a:cubicBezTo>
                  <a:pt x="46067" y="16122"/>
                  <a:pt x="45962" y="16254"/>
                  <a:pt x="45620" y="16096"/>
                </a:cubicBezTo>
                <a:cubicBezTo>
                  <a:pt x="45383" y="15938"/>
                  <a:pt x="45410" y="15622"/>
                  <a:pt x="45120" y="15517"/>
                </a:cubicBezTo>
                <a:lnTo>
                  <a:pt x="45120" y="15517"/>
                </a:lnTo>
                <a:cubicBezTo>
                  <a:pt x="45226" y="15754"/>
                  <a:pt x="45383" y="15964"/>
                  <a:pt x="45567" y="16148"/>
                </a:cubicBezTo>
                <a:cubicBezTo>
                  <a:pt x="45560" y="16156"/>
                  <a:pt x="45546" y="16159"/>
                  <a:pt x="45529" y="16159"/>
                </a:cubicBezTo>
                <a:cubicBezTo>
                  <a:pt x="45491" y="16159"/>
                  <a:pt x="45438" y="16145"/>
                  <a:pt x="45406" y="16145"/>
                </a:cubicBezTo>
                <a:cubicBezTo>
                  <a:pt x="45356" y="16145"/>
                  <a:pt x="45361" y="16179"/>
                  <a:pt x="45567" y="16359"/>
                </a:cubicBezTo>
                <a:cubicBezTo>
                  <a:pt x="45551" y="16367"/>
                  <a:pt x="45530" y="16371"/>
                  <a:pt x="45506" y="16371"/>
                </a:cubicBezTo>
                <a:cubicBezTo>
                  <a:pt x="45380" y="16371"/>
                  <a:pt x="45166" y="16267"/>
                  <a:pt x="44989" y="16201"/>
                </a:cubicBezTo>
                <a:cubicBezTo>
                  <a:pt x="44778" y="15964"/>
                  <a:pt x="45226" y="15964"/>
                  <a:pt x="44752" y="15543"/>
                </a:cubicBezTo>
                <a:lnTo>
                  <a:pt x="44752" y="15543"/>
                </a:lnTo>
                <a:cubicBezTo>
                  <a:pt x="44809" y="15810"/>
                  <a:pt x="44770" y="16475"/>
                  <a:pt x="44505" y="16475"/>
                </a:cubicBezTo>
                <a:cubicBezTo>
                  <a:pt x="44404" y="16475"/>
                  <a:pt x="44270" y="16377"/>
                  <a:pt x="44095" y="16122"/>
                </a:cubicBezTo>
                <a:lnTo>
                  <a:pt x="44095" y="16122"/>
                </a:lnTo>
                <a:cubicBezTo>
                  <a:pt x="43987" y="16144"/>
                  <a:pt x="44127" y="16431"/>
                  <a:pt x="44006" y="16431"/>
                </a:cubicBezTo>
                <a:cubicBezTo>
                  <a:pt x="43979" y="16431"/>
                  <a:pt x="43941" y="16418"/>
                  <a:pt x="43884" y="16385"/>
                </a:cubicBezTo>
                <a:lnTo>
                  <a:pt x="43884" y="16385"/>
                </a:lnTo>
                <a:cubicBezTo>
                  <a:pt x="44384" y="17148"/>
                  <a:pt x="43595" y="16858"/>
                  <a:pt x="44016" y="17700"/>
                </a:cubicBezTo>
                <a:cubicBezTo>
                  <a:pt x="43779" y="17476"/>
                  <a:pt x="43687" y="17476"/>
                  <a:pt x="43615" y="17476"/>
                </a:cubicBezTo>
                <a:cubicBezTo>
                  <a:pt x="43542" y="17476"/>
                  <a:pt x="43490" y="17476"/>
                  <a:pt x="43332" y="17253"/>
                </a:cubicBezTo>
                <a:cubicBezTo>
                  <a:pt x="43322" y="17250"/>
                  <a:pt x="43315" y="17249"/>
                  <a:pt x="43308" y="17249"/>
                </a:cubicBezTo>
                <a:cubicBezTo>
                  <a:pt x="43193" y="17249"/>
                  <a:pt x="43594" y="17686"/>
                  <a:pt x="43569" y="17910"/>
                </a:cubicBezTo>
                <a:cubicBezTo>
                  <a:pt x="43332" y="18016"/>
                  <a:pt x="42911" y="17989"/>
                  <a:pt x="43095" y="18594"/>
                </a:cubicBezTo>
                <a:cubicBezTo>
                  <a:pt x="42961" y="18451"/>
                  <a:pt x="42866" y="18394"/>
                  <a:pt x="42810" y="18394"/>
                </a:cubicBezTo>
                <a:cubicBezTo>
                  <a:pt x="42711" y="18394"/>
                  <a:pt x="42734" y="18568"/>
                  <a:pt x="42885" y="18752"/>
                </a:cubicBezTo>
                <a:cubicBezTo>
                  <a:pt x="42720" y="18635"/>
                  <a:pt x="42637" y="18605"/>
                  <a:pt x="42584" y="18605"/>
                </a:cubicBezTo>
                <a:cubicBezTo>
                  <a:pt x="42526" y="18605"/>
                  <a:pt x="42503" y="18641"/>
                  <a:pt x="42446" y="18641"/>
                </a:cubicBezTo>
                <a:cubicBezTo>
                  <a:pt x="42414" y="18641"/>
                  <a:pt x="42372" y="18630"/>
                  <a:pt x="42306" y="18594"/>
                </a:cubicBezTo>
                <a:lnTo>
                  <a:pt x="42306" y="18594"/>
                </a:lnTo>
                <a:cubicBezTo>
                  <a:pt x="42543" y="18805"/>
                  <a:pt x="42569" y="18752"/>
                  <a:pt x="42937" y="19068"/>
                </a:cubicBezTo>
                <a:cubicBezTo>
                  <a:pt x="42919" y="19099"/>
                  <a:pt x="42882" y="19112"/>
                  <a:pt x="42833" y="19112"/>
                </a:cubicBezTo>
                <a:cubicBezTo>
                  <a:pt x="42680" y="19112"/>
                  <a:pt x="42414" y="18977"/>
                  <a:pt x="42254" y="18857"/>
                </a:cubicBezTo>
                <a:lnTo>
                  <a:pt x="42254" y="18857"/>
                </a:lnTo>
                <a:cubicBezTo>
                  <a:pt x="42094" y="18877"/>
                  <a:pt x="42357" y="19138"/>
                  <a:pt x="42232" y="19138"/>
                </a:cubicBezTo>
                <a:cubicBezTo>
                  <a:pt x="42191" y="19138"/>
                  <a:pt x="42111" y="19112"/>
                  <a:pt x="41964" y="19041"/>
                </a:cubicBezTo>
                <a:lnTo>
                  <a:pt x="41964" y="19041"/>
                </a:lnTo>
                <a:cubicBezTo>
                  <a:pt x="42043" y="19173"/>
                  <a:pt x="42201" y="19252"/>
                  <a:pt x="42254" y="19436"/>
                </a:cubicBezTo>
                <a:cubicBezTo>
                  <a:pt x="42268" y="19336"/>
                  <a:pt x="42344" y="19290"/>
                  <a:pt x="42461" y="19290"/>
                </a:cubicBezTo>
                <a:cubicBezTo>
                  <a:pt x="42560" y="19290"/>
                  <a:pt x="42688" y="19323"/>
                  <a:pt x="42832" y="19383"/>
                </a:cubicBezTo>
                <a:cubicBezTo>
                  <a:pt x="42596" y="19488"/>
                  <a:pt x="42385" y="19646"/>
                  <a:pt x="42175" y="19830"/>
                </a:cubicBezTo>
                <a:cubicBezTo>
                  <a:pt x="42158" y="19819"/>
                  <a:pt x="42143" y="19806"/>
                  <a:pt x="42129" y="19793"/>
                </a:cubicBezTo>
                <a:lnTo>
                  <a:pt x="42129" y="19793"/>
                </a:lnTo>
                <a:cubicBezTo>
                  <a:pt x="42191" y="19927"/>
                  <a:pt x="42145" y="20010"/>
                  <a:pt x="42054" y="20010"/>
                </a:cubicBezTo>
                <a:cubicBezTo>
                  <a:pt x="41975" y="20010"/>
                  <a:pt x="41862" y="19948"/>
                  <a:pt x="41754" y="19804"/>
                </a:cubicBezTo>
                <a:cubicBezTo>
                  <a:pt x="41844" y="19804"/>
                  <a:pt x="41798" y="19656"/>
                  <a:pt x="41888" y="19656"/>
                </a:cubicBezTo>
                <a:cubicBezTo>
                  <a:pt x="41926" y="19656"/>
                  <a:pt x="41990" y="19683"/>
                  <a:pt x="42101" y="19762"/>
                </a:cubicBezTo>
                <a:lnTo>
                  <a:pt x="42101" y="19762"/>
                </a:lnTo>
                <a:cubicBezTo>
                  <a:pt x="42065" y="19722"/>
                  <a:pt x="42030" y="19679"/>
                  <a:pt x="41964" y="19646"/>
                </a:cubicBezTo>
                <a:cubicBezTo>
                  <a:pt x="41938" y="19436"/>
                  <a:pt x="42385" y="19594"/>
                  <a:pt x="41991" y="19147"/>
                </a:cubicBezTo>
                <a:cubicBezTo>
                  <a:pt x="41965" y="19139"/>
                  <a:pt x="41943" y="19135"/>
                  <a:pt x="41925" y="19135"/>
                </a:cubicBezTo>
                <a:cubicBezTo>
                  <a:pt x="41743" y="19135"/>
                  <a:pt x="41907" y="19498"/>
                  <a:pt x="41668" y="19498"/>
                </a:cubicBezTo>
                <a:cubicBezTo>
                  <a:pt x="41614" y="19498"/>
                  <a:pt x="41541" y="19480"/>
                  <a:pt x="41438" y="19436"/>
                </a:cubicBezTo>
                <a:lnTo>
                  <a:pt x="41438" y="19436"/>
                </a:lnTo>
                <a:cubicBezTo>
                  <a:pt x="41483" y="19547"/>
                  <a:pt x="41527" y="19658"/>
                  <a:pt x="41476" y="19658"/>
                </a:cubicBezTo>
                <a:cubicBezTo>
                  <a:pt x="41467" y="19658"/>
                  <a:pt x="41455" y="19654"/>
                  <a:pt x="41438" y="19646"/>
                </a:cubicBezTo>
                <a:lnTo>
                  <a:pt x="41438" y="19646"/>
                </a:lnTo>
                <a:cubicBezTo>
                  <a:pt x="41517" y="19778"/>
                  <a:pt x="41649" y="19909"/>
                  <a:pt x="41780" y="19988"/>
                </a:cubicBezTo>
                <a:cubicBezTo>
                  <a:pt x="41885" y="20304"/>
                  <a:pt x="41544" y="20146"/>
                  <a:pt x="41622" y="20462"/>
                </a:cubicBezTo>
                <a:cubicBezTo>
                  <a:pt x="41386" y="20383"/>
                  <a:pt x="41307" y="20199"/>
                  <a:pt x="41096" y="20120"/>
                </a:cubicBezTo>
                <a:lnTo>
                  <a:pt x="41096" y="20120"/>
                </a:lnTo>
                <a:cubicBezTo>
                  <a:pt x="41175" y="20383"/>
                  <a:pt x="41491" y="20435"/>
                  <a:pt x="41333" y="20540"/>
                </a:cubicBezTo>
                <a:cubicBezTo>
                  <a:pt x="41110" y="20451"/>
                  <a:pt x="41095" y="20228"/>
                  <a:pt x="40999" y="20228"/>
                </a:cubicBezTo>
                <a:cubicBezTo>
                  <a:pt x="40982" y="20228"/>
                  <a:pt x="40962" y="20235"/>
                  <a:pt x="40939" y="20251"/>
                </a:cubicBezTo>
                <a:cubicBezTo>
                  <a:pt x="40965" y="20435"/>
                  <a:pt x="41149" y="20488"/>
                  <a:pt x="41228" y="20619"/>
                </a:cubicBezTo>
                <a:cubicBezTo>
                  <a:pt x="41026" y="20536"/>
                  <a:pt x="40866" y="20502"/>
                  <a:pt x="40734" y="20502"/>
                </a:cubicBezTo>
                <a:cubicBezTo>
                  <a:pt x="40118" y="20502"/>
                  <a:pt x="40155" y="21260"/>
                  <a:pt x="39671" y="21260"/>
                </a:cubicBezTo>
                <a:cubicBezTo>
                  <a:pt x="39640" y="21260"/>
                  <a:pt x="39607" y="21257"/>
                  <a:pt x="39571" y="21251"/>
                </a:cubicBezTo>
                <a:cubicBezTo>
                  <a:pt x="39387" y="21145"/>
                  <a:pt x="39387" y="20935"/>
                  <a:pt x="39229" y="20803"/>
                </a:cubicBezTo>
                <a:cubicBezTo>
                  <a:pt x="39007" y="20803"/>
                  <a:pt x="39219" y="21237"/>
                  <a:pt x="39009" y="21237"/>
                </a:cubicBezTo>
                <a:cubicBezTo>
                  <a:pt x="38945" y="21237"/>
                  <a:pt x="38842" y="21197"/>
                  <a:pt x="38677" y="21093"/>
                </a:cubicBezTo>
                <a:lnTo>
                  <a:pt x="38677" y="21093"/>
                </a:lnTo>
                <a:cubicBezTo>
                  <a:pt x="38756" y="21224"/>
                  <a:pt x="38887" y="21329"/>
                  <a:pt x="39045" y="21408"/>
                </a:cubicBezTo>
                <a:cubicBezTo>
                  <a:pt x="39229" y="21724"/>
                  <a:pt x="38992" y="21592"/>
                  <a:pt x="39124" y="21829"/>
                </a:cubicBezTo>
                <a:cubicBezTo>
                  <a:pt x="38940" y="21750"/>
                  <a:pt x="38887" y="21592"/>
                  <a:pt x="38835" y="21461"/>
                </a:cubicBezTo>
                <a:cubicBezTo>
                  <a:pt x="38785" y="21436"/>
                  <a:pt x="38750" y="21426"/>
                  <a:pt x="38723" y="21426"/>
                </a:cubicBezTo>
                <a:cubicBezTo>
                  <a:pt x="38621" y="21426"/>
                  <a:pt x="38654" y="21573"/>
                  <a:pt x="38539" y="21573"/>
                </a:cubicBezTo>
                <a:cubicBezTo>
                  <a:pt x="38526" y="21573"/>
                  <a:pt x="38511" y="21571"/>
                  <a:pt x="38493" y="21566"/>
                </a:cubicBezTo>
                <a:lnTo>
                  <a:pt x="38493" y="21566"/>
                </a:lnTo>
                <a:cubicBezTo>
                  <a:pt x="38545" y="21671"/>
                  <a:pt x="38703" y="21724"/>
                  <a:pt x="38835" y="21803"/>
                </a:cubicBezTo>
                <a:cubicBezTo>
                  <a:pt x="38992" y="22092"/>
                  <a:pt x="38729" y="21882"/>
                  <a:pt x="38782" y="22066"/>
                </a:cubicBezTo>
                <a:cubicBezTo>
                  <a:pt x="38677" y="21961"/>
                  <a:pt x="38598" y="21803"/>
                  <a:pt x="38440" y="21750"/>
                </a:cubicBezTo>
                <a:lnTo>
                  <a:pt x="38440" y="21750"/>
                </a:lnTo>
                <a:lnTo>
                  <a:pt x="38572" y="22118"/>
                </a:lnTo>
                <a:cubicBezTo>
                  <a:pt x="38361" y="22040"/>
                  <a:pt x="38309" y="21829"/>
                  <a:pt x="38072" y="21777"/>
                </a:cubicBezTo>
                <a:cubicBezTo>
                  <a:pt x="37940" y="22118"/>
                  <a:pt x="37730" y="22408"/>
                  <a:pt x="37441" y="22618"/>
                </a:cubicBezTo>
                <a:lnTo>
                  <a:pt x="37730" y="22750"/>
                </a:lnTo>
                <a:cubicBezTo>
                  <a:pt x="37661" y="22796"/>
                  <a:pt x="37814" y="23084"/>
                  <a:pt x="37694" y="23084"/>
                </a:cubicBezTo>
                <a:cubicBezTo>
                  <a:pt x="37677" y="23084"/>
                  <a:pt x="37654" y="23078"/>
                  <a:pt x="37625" y="23065"/>
                </a:cubicBezTo>
                <a:cubicBezTo>
                  <a:pt x="37441" y="23013"/>
                  <a:pt x="37388" y="22829"/>
                  <a:pt x="37336" y="22697"/>
                </a:cubicBezTo>
                <a:cubicBezTo>
                  <a:pt x="37321" y="22695"/>
                  <a:pt x="37308" y="22694"/>
                  <a:pt x="37295" y="22694"/>
                </a:cubicBezTo>
                <a:cubicBezTo>
                  <a:pt x="37000" y="22694"/>
                  <a:pt x="37075" y="23257"/>
                  <a:pt x="37125" y="23433"/>
                </a:cubicBezTo>
                <a:cubicBezTo>
                  <a:pt x="36958" y="23318"/>
                  <a:pt x="36848" y="23252"/>
                  <a:pt x="36788" y="23252"/>
                </a:cubicBezTo>
                <a:cubicBezTo>
                  <a:pt x="36724" y="23252"/>
                  <a:pt x="36717" y="23324"/>
                  <a:pt x="36757" y="23486"/>
                </a:cubicBezTo>
                <a:cubicBezTo>
                  <a:pt x="37151" y="23618"/>
                  <a:pt x="37046" y="23749"/>
                  <a:pt x="37099" y="23933"/>
                </a:cubicBezTo>
                <a:cubicBezTo>
                  <a:pt x="37204" y="23618"/>
                  <a:pt x="37704" y="23907"/>
                  <a:pt x="37809" y="23512"/>
                </a:cubicBezTo>
                <a:cubicBezTo>
                  <a:pt x="37763" y="23443"/>
                  <a:pt x="37742" y="23429"/>
                  <a:pt x="37724" y="23429"/>
                </a:cubicBezTo>
                <a:cubicBezTo>
                  <a:pt x="37713" y="23429"/>
                  <a:pt x="37703" y="23435"/>
                  <a:pt x="37688" y="23435"/>
                </a:cubicBezTo>
                <a:cubicBezTo>
                  <a:pt x="37674" y="23435"/>
                  <a:pt x="37655" y="23429"/>
                  <a:pt x="37625" y="23407"/>
                </a:cubicBezTo>
                <a:cubicBezTo>
                  <a:pt x="37549" y="23297"/>
                  <a:pt x="37549" y="23269"/>
                  <a:pt x="37576" y="23269"/>
                </a:cubicBezTo>
                <a:cubicBezTo>
                  <a:pt x="37605" y="23269"/>
                  <a:pt x="37664" y="23300"/>
                  <a:pt x="37695" y="23300"/>
                </a:cubicBezTo>
                <a:cubicBezTo>
                  <a:pt x="37727" y="23300"/>
                  <a:pt x="37731" y="23269"/>
                  <a:pt x="37651" y="23144"/>
                </a:cubicBezTo>
                <a:lnTo>
                  <a:pt x="37651" y="23144"/>
                </a:lnTo>
                <a:cubicBezTo>
                  <a:pt x="37888" y="23302"/>
                  <a:pt x="38151" y="23433"/>
                  <a:pt x="38414" y="23539"/>
                </a:cubicBezTo>
                <a:cubicBezTo>
                  <a:pt x="38405" y="23538"/>
                  <a:pt x="38397" y="23538"/>
                  <a:pt x="38389" y="23538"/>
                </a:cubicBezTo>
                <a:cubicBezTo>
                  <a:pt x="37886" y="23538"/>
                  <a:pt x="37912" y="24217"/>
                  <a:pt x="37478" y="24217"/>
                </a:cubicBezTo>
                <a:cubicBezTo>
                  <a:pt x="37415" y="24217"/>
                  <a:pt x="37342" y="24203"/>
                  <a:pt x="37257" y="24170"/>
                </a:cubicBezTo>
                <a:lnTo>
                  <a:pt x="37257" y="24170"/>
                </a:lnTo>
                <a:cubicBezTo>
                  <a:pt x="37309" y="24249"/>
                  <a:pt x="37388" y="24301"/>
                  <a:pt x="37441" y="24407"/>
                </a:cubicBezTo>
                <a:cubicBezTo>
                  <a:pt x="37445" y="24443"/>
                  <a:pt x="37441" y="24458"/>
                  <a:pt x="37430" y="24458"/>
                </a:cubicBezTo>
                <a:cubicBezTo>
                  <a:pt x="37378" y="24458"/>
                  <a:pt x="37172" y="24117"/>
                  <a:pt x="37020" y="24117"/>
                </a:cubicBezTo>
                <a:cubicBezTo>
                  <a:pt x="37275" y="24592"/>
                  <a:pt x="37113" y="24636"/>
                  <a:pt x="36902" y="24636"/>
                </a:cubicBezTo>
                <a:cubicBezTo>
                  <a:pt x="36854" y="24636"/>
                  <a:pt x="36803" y="24633"/>
                  <a:pt x="36755" y="24633"/>
                </a:cubicBezTo>
                <a:cubicBezTo>
                  <a:pt x="36709" y="24633"/>
                  <a:pt x="36665" y="24635"/>
                  <a:pt x="36625" y="24643"/>
                </a:cubicBezTo>
                <a:cubicBezTo>
                  <a:pt x="36967" y="25038"/>
                  <a:pt x="36810" y="25117"/>
                  <a:pt x="36625" y="25117"/>
                </a:cubicBezTo>
                <a:cubicBezTo>
                  <a:pt x="36441" y="24775"/>
                  <a:pt x="36178" y="24485"/>
                  <a:pt x="35889" y="24249"/>
                </a:cubicBezTo>
                <a:cubicBezTo>
                  <a:pt x="35889" y="24091"/>
                  <a:pt x="36126" y="24091"/>
                  <a:pt x="35863" y="23802"/>
                </a:cubicBezTo>
                <a:cubicBezTo>
                  <a:pt x="35836" y="23845"/>
                  <a:pt x="35813" y="23866"/>
                  <a:pt x="35782" y="23866"/>
                </a:cubicBezTo>
                <a:cubicBezTo>
                  <a:pt x="35720" y="23866"/>
                  <a:pt x="35626" y="23784"/>
                  <a:pt x="35416" y="23644"/>
                </a:cubicBezTo>
                <a:lnTo>
                  <a:pt x="35416" y="23644"/>
                </a:lnTo>
                <a:cubicBezTo>
                  <a:pt x="35679" y="23986"/>
                  <a:pt x="35547" y="23986"/>
                  <a:pt x="35758" y="24249"/>
                </a:cubicBezTo>
                <a:cubicBezTo>
                  <a:pt x="35758" y="24407"/>
                  <a:pt x="35416" y="24249"/>
                  <a:pt x="35600" y="24591"/>
                </a:cubicBezTo>
                <a:cubicBezTo>
                  <a:pt x="35431" y="24473"/>
                  <a:pt x="35312" y="24426"/>
                  <a:pt x="35227" y="24426"/>
                </a:cubicBezTo>
                <a:cubicBezTo>
                  <a:pt x="35007" y="24426"/>
                  <a:pt x="35021" y="24746"/>
                  <a:pt x="35021" y="25011"/>
                </a:cubicBezTo>
                <a:cubicBezTo>
                  <a:pt x="34854" y="24833"/>
                  <a:pt x="34744" y="24754"/>
                  <a:pt x="34684" y="24754"/>
                </a:cubicBezTo>
                <a:cubicBezTo>
                  <a:pt x="34602" y="24754"/>
                  <a:pt x="34615" y="24900"/>
                  <a:pt x="34706" y="25143"/>
                </a:cubicBezTo>
                <a:cubicBezTo>
                  <a:pt x="34548" y="25038"/>
                  <a:pt x="34443" y="24933"/>
                  <a:pt x="34390" y="24775"/>
                </a:cubicBezTo>
                <a:cubicBezTo>
                  <a:pt x="34375" y="24773"/>
                  <a:pt x="34362" y="24772"/>
                  <a:pt x="34349" y="24772"/>
                </a:cubicBezTo>
                <a:cubicBezTo>
                  <a:pt x="34042" y="24772"/>
                  <a:pt x="34272" y="25353"/>
                  <a:pt x="33969" y="25353"/>
                </a:cubicBezTo>
                <a:cubicBezTo>
                  <a:pt x="34048" y="25511"/>
                  <a:pt x="34285" y="25564"/>
                  <a:pt x="34364" y="25774"/>
                </a:cubicBezTo>
                <a:cubicBezTo>
                  <a:pt x="34390" y="25821"/>
                  <a:pt x="34388" y="25838"/>
                  <a:pt x="34370" y="25838"/>
                </a:cubicBezTo>
                <a:cubicBezTo>
                  <a:pt x="34326" y="25838"/>
                  <a:pt x="34186" y="25736"/>
                  <a:pt x="34139" y="25736"/>
                </a:cubicBezTo>
                <a:cubicBezTo>
                  <a:pt x="34110" y="25736"/>
                  <a:pt x="34117" y="25776"/>
                  <a:pt x="34206" y="25906"/>
                </a:cubicBezTo>
                <a:cubicBezTo>
                  <a:pt x="34048" y="25827"/>
                  <a:pt x="33917" y="25695"/>
                  <a:pt x="33838" y="25564"/>
                </a:cubicBezTo>
                <a:cubicBezTo>
                  <a:pt x="33685" y="25564"/>
                  <a:pt x="34170" y="25907"/>
                  <a:pt x="33920" y="25907"/>
                </a:cubicBezTo>
                <a:cubicBezTo>
                  <a:pt x="33911" y="25907"/>
                  <a:pt x="33901" y="25907"/>
                  <a:pt x="33890" y="25906"/>
                </a:cubicBezTo>
                <a:cubicBezTo>
                  <a:pt x="33706" y="25827"/>
                  <a:pt x="33548" y="25695"/>
                  <a:pt x="33443" y="25537"/>
                </a:cubicBezTo>
                <a:lnTo>
                  <a:pt x="33443" y="25537"/>
                </a:lnTo>
                <a:cubicBezTo>
                  <a:pt x="33496" y="25827"/>
                  <a:pt x="32891" y="25669"/>
                  <a:pt x="33259" y="26142"/>
                </a:cubicBezTo>
                <a:cubicBezTo>
                  <a:pt x="33049" y="26063"/>
                  <a:pt x="32970" y="25879"/>
                  <a:pt x="32733" y="25827"/>
                </a:cubicBezTo>
                <a:lnTo>
                  <a:pt x="32733" y="25827"/>
                </a:lnTo>
                <a:cubicBezTo>
                  <a:pt x="32926" y="26020"/>
                  <a:pt x="32925" y="26075"/>
                  <a:pt x="32868" y="26075"/>
                </a:cubicBezTo>
                <a:cubicBezTo>
                  <a:pt x="32800" y="26075"/>
                  <a:pt x="32654" y="25999"/>
                  <a:pt x="32654" y="25985"/>
                </a:cubicBezTo>
                <a:lnTo>
                  <a:pt x="32654" y="25985"/>
                </a:lnTo>
                <a:cubicBezTo>
                  <a:pt x="32544" y="26182"/>
                  <a:pt x="32857" y="26619"/>
                  <a:pt x="32609" y="26619"/>
                </a:cubicBezTo>
                <a:cubicBezTo>
                  <a:pt x="32561" y="26619"/>
                  <a:pt x="32491" y="26602"/>
                  <a:pt x="32391" y="26563"/>
                </a:cubicBezTo>
                <a:lnTo>
                  <a:pt x="32391" y="26563"/>
                </a:lnTo>
                <a:cubicBezTo>
                  <a:pt x="32759" y="27010"/>
                  <a:pt x="32339" y="27010"/>
                  <a:pt x="32260" y="27168"/>
                </a:cubicBezTo>
                <a:cubicBezTo>
                  <a:pt x="32128" y="27037"/>
                  <a:pt x="32076" y="26905"/>
                  <a:pt x="31891" y="26826"/>
                </a:cubicBezTo>
                <a:lnTo>
                  <a:pt x="31891" y="26826"/>
                </a:lnTo>
                <a:cubicBezTo>
                  <a:pt x="32260" y="27352"/>
                  <a:pt x="31707" y="27010"/>
                  <a:pt x="31997" y="27589"/>
                </a:cubicBezTo>
                <a:cubicBezTo>
                  <a:pt x="32112" y="27756"/>
                  <a:pt x="32234" y="27822"/>
                  <a:pt x="32316" y="27822"/>
                </a:cubicBezTo>
                <a:cubicBezTo>
                  <a:pt x="32402" y="27822"/>
                  <a:pt x="32445" y="27749"/>
                  <a:pt x="32391" y="27641"/>
                </a:cubicBezTo>
                <a:lnTo>
                  <a:pt x="32391" y="27641"/>
                </a:lnTo>
                <a:cubicBezTo>
                  <a:pt x="32496" y="27668"/>
                  <a:pt x="32575" y="28062"/>
                  <a:pt x="32496" y="28062"/>
                </a:cubicBezTo>
                <a:cubicBezTo>
                  <a:pt x="32581" y="28181"/>
                  <a:pt x="32633" y="28220"/>
                  <a:pt x="32668" y="28220"/>
                </a:cubicBezTo>
                <a:cubicBezTo>
                  <a:pt x="32738" y="28220"/>
                  <a:pt x="32741" y="28061"/>
                  <a:pt x="32802" y="28061"/>
                </a:cubicBezTo>
                <a:cubicBezTo>
                  <a:pt x="32805" y="28061"/>
                  <a:pt x="32809" y="28061"/>
                  <a:pt x="32812" y="28062"/>
                </a:cubicBezTo>
                <a:cubicBezTo>
                  <a:pt x="32943" y="28141"/>
                  <a:pt x="32970" y="28325"/>
                  <a:pt x="33049" y="28457"/>
                </a:cubicBezTo>
                <a:cubicBezTo>
                  <a:pt x="33049" y="28465"/>
                  <a:pt x="33042" y="28468"/>
                  <a:pt x="33031" y="28468"/>
                </a:cubicBezTo>
                <a:cubicBezTo>
                  <a:pt x="32982" y="28468"/>
                  <a:pt x="32838" y="28399"/>
                  <a:pt x="32754" y="28399"/>
                </a:cubicBezTo>
                <a:cubicBezTo>
                  <a:pt x="32679" y="28399"/>
                  <a:pt x="32652" y="28455"/>
                  <a:pt x="32786" y="28667"/>
                </a:cubicBezTo>
                <a:cubicBezTo>
                  <a:pt x="32549" y="28615"/>
                  <a:pt x="32339" y="28457"/>
                  <a:pt x="32233" y="28273"/>
                </a:cubicBezTo>
                <a:cubicBezTo>
                  <a:pt x="32172" y="28240"/>
                  <a:pt x="32129" y="28227"/>
                  <a:pt x="32098" y="28227"/>
                </a:cubicBezTo>
                <a:cubicBezTo>
                  <a:pt x="31993" y="28227"/>
                  <a:pt x="32018" y="28370"/>
                  <a:pt x="31902" y="28370"/>
                </a:cubicBezTo>
                <a:cubicBezTo>
                  <a:pt x="31860" y="28370"/>
                  <a:pt x="31800" y="28351"/>
                  <a:pt x="31707" y="28299"/>
                </a:cubicBezTo>
                <a:lnTo>
                  <a:pt x="31707" y="28299"/>
                </a:lnTo>
                <a:cubicBezTo>
                  <a:pt x="31865" y="28509"/>
                  <a:pt x="32128" y="28720"/>
                  <a:pt x="31997" y="28799"/>
                </a:cubicBezTo>
                <a:cubicBezTo>
                  <a:pt x="31655" y="28352"/>
                  <a:pt x="31418" y="27826"/>
                  <a:pt x="31339" y="27247"/>
                </a:cubicBezTo>
                <a:cubicBezTo>
                  <a:pt x="31155" y="27247"/>
                  <a:pt x="30971" y="27221"/>
                  <a:pt x="30787" y="27194"/>
                </a:cubicBezTo>
                <a:lnTo>
                  <a:pt x="30787" y="27194"/>
                </a:lnTo>
                <a:cubicBezTo>
                  <a:pt x="30874" y="27346"/>
                  <a:pt x="31068" y="27569"/>
                  <a:pt x="30971" y="27569"/>
                </a:cubicBezTo>
                <a:cubicBezTo>
                  <a:pt x="30950" y="27569"/>
                  <a:pt x="30917" y="27559"/>
                  <a:pt x="30866" y="27536"/>
                </a:cubicBezTo>
                <a:lnTo>
                  <a:pt x="30866" y="27536"/>
                </a:lnTo>
                <a:cubicBezTo>
                  <a:pt x="30945" y="27668"/>
                  <a:pt x="31076" y="27747"/>
                  <a:pt x="31155" y="27904"/>
                </a:cubicBezTo>
                <a:cubicBezTo>
                  <a:pt x="31175" y="27971"/>
                  <a:pt x="31171" y="27997"/>
                  <a:pt x="31149" y="27997"/>
                </a:cubicBezTo>
                <a:cubicBezTo>
                  <a:pt x="31085" y="27997"/>
                  <a:pt x="30864" y="27772"/>
                  <a:pt x="30629" y="27694"/>
                </a:cubicBezTo>
                <a:lnTo>
                  <a:pt x="30629" y="27694"/>
                </a:lnTo>
                <a:cubicBezTo>
                  <a:pt x="31048" y="28077"/>
                  <a:pt x="30975" y="28434"/>
                  <a:pt x="30672" y="28434"/>
                </a:cubicBezTo>
                <a:cubicBezTo>
                  <a:pt x="30537" y="28434"/>
                  <a:pt x="30358" y="28363"/>
                  <a:pt x="30156" y="28194"/>
                </a:cubicBezTo>
                <a:lnTo>
                  <a:pt x="30156" y="28194"/>
                </a:lnTo>
                <a:cubicBezTo>
                  <a:pt x="30498" y="28509"/>
                  <a:pt x="30050" y="28273"/>
                  <a:pt x="30313" y="28693"/>
                </a:cubicBezTo>
                <a:cubicBezTo>
                  <a:pt x="30365" y="28719"/>
                  <a:pt x="30402" y="28730"/>
                  <a:pt x="30429" y="28730"/>
                </a:cubicBezTo>
                <a:cubicBezTo>
                  <a:pt x="30536" y="28730"/>
                  <a:pt x="30486" y="28567"/>
                  <a:pt x="30582" y="28567"/>
                </a:cubicBezTo>
                <a:cubicBezTo>
                  <a:pt x="30610" y="28567"/>
                  <a:pt x="30649" y="28580"/>
                  <a:pt x="30708" y="28615"/>
                </a:cubicBezTo>
                <a:cubicBezTo>
                  <a:pt x="30971" y="28851"/>
                  <a:pt x="30498" y="28799"/>
                  <a:pt x="30392" y="28878"/>
                </a:cubicBezTo>
                <a:cubicBezTo>
                  <a:pt x="30524" y="29009"/>
                  <a:pt x="30629" y="29167"/>
                  <a:pt x="30682" y="29351"/>
                </a:cubicBezTo>
                <a:cubicBezTo>
                  <a:pt x="30704" y="29396"/>
                  <a:pt x="30705" y="29415"/>
                  <a:pt x="30692" y="29415"/>
                </a:cubicBezTo>
                <a:cubicBezTo>
                  <a:pt x="30645" y="29415"/>
                  <a:pt x="30419" y="29170"/>
                  <a:pt x="30419" y="29088"/>
                </a:cubicBezTo>
                <a:cubicBezTo>
                  <a:pt x="30413" y="29087"/>
                  <a:pt x="30408" y="29087"/>
                  <a:pt x="30403" y="29087"/>
                </a:cubicBezTo>
                <a:cubicBezTo>
                  <a:pt x="30232" y="29087"/>
                  <a:pt x="30661" y="29536"/>
                  <a:pt x="30866" y="29588"/>
                </a:cubicBezTo>
                <a:cubicBezTo>
                  <a:pt x="30813" y="29430"/>
                  <a:pt x="31050" y="29561"/>
                  <a:pt x="30866" y="29219"/>
                </a:cubicBezTo>
                <a:lnTo>
                  <a:pt x="30866" y="29219"/>
                </a:lnTo>
                <a:cubicBezTo>
                  <a:pt x="31024" y="29351"/>
                  <a:pt x="31155" y="29482"/>
                  <a:pt x="31313" y="29588"/>
                </a:cubicBezTo>
                <a:cubicBezTo>
                  <a:pt x="31352" y="29745"/>
                  <a:pt x="31234" y="29745"/>
                  <a:pt x="31116" y="29745"/>
                </a:cubicBezTo>
                <a:cubicBezTo>
                  <a:pt x="30997" y="29745"/>
                  <a:pt x="30879" y="29745"/>
                  <a:pt x="30918" y="29903"/>
                </a:cubicBezTo>
                <a:cubicBezTo>
                  <a:pt x="30649" y="29683"/>
                  <a:pt x="30403" y="29077"/>
                  <a:pt x="30159" y="29077"/>
                </a:cubicBezTo>
                <a:cubicBezTo>
                  <a:pt x="30140" y="29077"/>
                  <a:pt x="30122" y="29080"/>
                  <a:pt x="30103" y="29088"/>
                </a:cubicBezTo>
                <a:cubicBezTo>
                  <a:pt x="30524" y="29404"/>
                  <a:pt x="30261" y="29298"/>
                  <a:pt x="30313" y="29535"/>
                </a:cubicBezTo>
                <a:cubicBezTo>
                  <a:pt x="29893" y="29141"/>
                  <a:pt x="30235" y="29272"/>
                  <a:pt x="29787" y="29193"/>
                </a:cubicBezTo>
                <a:lnTo>
                  <a:pt x="29787" y="29193"/>
                </a:lnTo>
                <a:cubicBezTo>
                  <a:pt x="30050" y="29482"/>
                  <a:pt x="30129" y="29588"/>
                  <a:pt x="30129" y="29798"/>
                </a:cubicBezTo>
                <a:cubicBezTo>
                  <a:pt x="29992" y="29686"/>
                  <a:pt x="29919" y="29646"/>
                  <a:pt x="29878" y="29646"/>
                </a:cubicBezTo>
                <a:cubicBezTo>
                  <a:pt x="29780" y="29646"/>
                  <a:pt x="29882" y="29884"/>
                  <a:pt x="29742" y="29884"/>
                </a:cubicBezTo>
                <a:cubicBezTo>
                  <a:pt x="29698" y="29884"/>
                  <a:pt x="29630" y="29861"/>
                  <a:pt x="29524" y="29798"/>
                </a:cubicBezTo>
                <a:cubicBezTo>
                  <a:pt x="29782" y="29463"/>
                  <a:pt x="29610" y="28824"/>
                  <a:pt x="30248" y="28824"/>
                </a:cubicBezTo>
                <a:cubicBezTo>
                  <a:pt x="30261" y="28824"/>
                  <a:pt x="30274" y="28824"/>
                  <a:pt x="30287" y="28825"/>
                </a:cubicBezTo>
                <a:cubicBezTo>
                  <a:pt x="29709" y="28483"/>
                  <a:pt x="30340" y="28404"/>
                  <a:pt x="29761" y="27931"/>
                </a:cubicBezTo>
                <a:cubicBezTo>
                  <a:pt x="29669" y="27878"/>
                  <a:pt x="29630" y="27878"/>
                  <a:pt x="29590" y="27878"/>
                </a:cubicBezTo>
                <a:cubicBezTo>
                  <a:pt x="29551" y="27878"/>
                  <a:pt x="29511" y="27878"/>
                  <a:pt x="29419" y="27826"/>
                </a:cubicBezTo>
                <a:lnTo>
                  <a:pt x="29419" y="27826"/>
                </a:lnTo>
                <a:cubicBezTo>
                  <a:pt x="29616" y="28062"/>
                  <a:pt x="29577" y="28148"/>
                  <a:pt x="29449" y="28148"/>
                </a:cubicBezTo>
                <a:cubicBezTo>
                  <a:pt x="29321" y="28148"/>
                  <a:pt x="29104" y="28062"/>
                  <a:pt x="28946" y="27957"/>
                </a:cubicBezTo>
                <a:lnTo>
                  <a:pt x="28946" y="27957"/>
                </a:lnTo>
                <a:cubicBezTo>
                  <a:pt x="29419" y="28273"/>
                  <a:pt x="29183" y="28404"/>
                  <a:pt x="29656" y="28720"/>
                </a:cubicBezTo>
                <a:cubicBezTo>
                  <a:pt x="29593" y="28741"/>
                  <a:pt x="29665" y="28948"/>
                  <a:pt x="29560" y="28948"/>
                </a:cubicBezTo>
                <a:cubicBezTo>
                  <a:pt x="29534" y="28948"/>
                  <a:pt x="29498" y="28935"/>
                  <a:pt x="29446" y="28904"/>
                </a:cubicBezTo>
                <a:cubicBezTo>
                  <a:pt x="29156" y="28746"/>
                  <a:pt x="29682" y="28746"/>
                  <a:pt x="29130" y="28536"/>
                </a:cubicBezTo>
                <a:cubicBezTo>
                  <a:pt x="29050" y="28420"/>
                  <a:pt x="29057" y="28391"/>
                  <a:pt x="29092" y="28391"/>
                </a:cubicBezTo>
                <a:cubicBezTo>
                  <a:pt x="29125" y="28391"/>
                  <a:pt x="29182" y="28417"/>
                  <a:pt x="29212" y="28417"/>
                </a:cubicBezTo>
                <a:cubicBezTo>
                  <a:pt x="29244" y="28417"/>
                  <a:pt x="29245" y="28389"/>
                  <a:pt x="29156" y="28273"/>
                </a:cubicBezTo>
                <a:cubicBezTo>
                  <a:pt x="28998" y="28194"/>
                  <a:pt x="28920" y="28062"/>
                  <a:pt x="28735" y="27983"/>
                </a:cubicBezTo>
                <a:lnTo>
                  <a:pt x="28735" y="27983"/>
                </a:lnTo>
                <a:cubicBezTo>
                  <a:pt x="28858" y="28228"/>
                  <a:pt x="28858" y="28317"/>
                  <a:pt x="28791" y="28317"/>
                </a:cubicBezTo>
                <a:cubicBezTo>
                  <a:pt x="28701" y="28317"/>
                  <a:pt x="28486" y="28150"/>
                  <a:pt x="28288" y="27983"/>
                </a:cubicBezTo>
                <a:lnTo>
                  <a:pt x="28288" y="27983"/>
                </a:lnTo>
                <a:cubicBezTo>
                  <a:pt x="28841" y="28562"/>
                  <a:pt x="28131" y="28483"/>
                  <a:pt x="28078" y="28746"/>
                </a:cubicBezTo>
                <a:cubicBezTo>
                  <a:pt x="28288" y="29062"/>
                  <a:pt x="28262" y="28930"/>
                  <a:pt x="28499" y="29035"/>
                </a:cubicBezTo>
                <a:cubicBezTo>
                  <a:pt x="28788" y="29640"/>
                  <a:pt x="28052" y="29456"/>
                  <a:pt x="28394" y="29982"/>
                </a:cubicBezTo>
                <a:cubicBezTo>
                  <a:pt x="28131" y="29903"/>
                  <a:pt x="28104" y="29640"/>
                  <a:pt x="27894" y="29509"/>
                </a:cubicBezTo>
                <a:cubicBezTo>
                  <a:pt x="28025" y="29377"/>
                  <a:pt x="28078" y="29167"/>
                  <a:pt x="28341" y="29167"/>
                </a:cubicBezTo>
                <a:cubicBezTo>
                  <a:pt x="28209" y="28930"/>
                  <a:pt x="28025" y="28746"/>
                  <a:pt x="27789" y="28615"/>
                </a:cubicBezTo>
                <a:lnTo>
                  <a:pt x="27789" y="28615"/>
                </a:lnTo>
                <a:cubicBezTo>
                  <a:pt x="27844" y="28712"/>
                  <a:pt x="27841" y="28743"/>
                  <a:pt x="27810" y="28743"/>
                </a:cubicBezTo>
                <a:cubicBezTo>
                  <a:pt x="27783" y="28743"/>
                  <a:pt x="27733" y="28718"/>
                  <a:pt x="27683" y="28693"/>
                </a:cubicBezTo>
                <a:lnTo>
                  <a:pt x="27683" y="28693"/>
                </a:lnTo>
                <a:cubicBezTo>
                  <a:pt x="27762" y="28799"/>
                  <a:pt x="27841" y="28904"/>
                  <a:pt x="27973" y="28983"/>
                </a:cubicBezTo>
                <a:cubicBezTo>
                  <a:pt x="27885" y="28939"/>
                  <a:pt x="27810" y="28919"/>
                  <a:pt x="27748" y="28919"/>
                </a:cubicBezTo>
                <a:cubicBezTo>
                  <a:pt x="27401" y="28919"/>
                  <a:pt x="27442" y="29528"/>
                  <a:pt x="27710" y="29930"/>
                </a:cubicBezTo>
                <a:cubicBezTo>
                  <a:pt x="27375" y="29539"/>
                  <a:pt x="27240" y="29518"/>
                  <a:pt x="27105" y="29518"/>
                </a:cubicBezTo>
                <a:cubicBezTo>
                  <a:pt x="27089" y="29518"/>
                  <a:pt x="27072" y="29519"/>
                  <a:pt x="27056" y="29519"/>
                </a:cubicBezTo>
                <a:cubicBezTo>
                  <a:pt x="26950" y="29519"/>
                  <a:pt x="26830" y="29506"/>
                  <a:pt x="26605" y="29325"/>
                </a:cubicBezTo>
                <a:lnTo>
                  <a:pt x="26605" y="29325"/>
                </a:lnTo>
                <a:cubicBezTo>
                  <a:pt x="26671" y="29457"/>
                  <a:pt x="26645" y="29515"/>
                  <a:pt x="26573" y="29515"/>
                </a:cubicBezTo>
                <a:cubicBezTo>
                  <a:pt x="26559" y="29515"/>
                  <a:pt x="26543" y="29513"/>
                  <a:pt x="26526" y="29509"/>
                </a:cubicBezTo>
                <a:lnTo>
                  <a:pt x="26526" y="29509"/>
                </a:lnTo>
                <a:cubicBezTo>
                  <a:pt x="26643" y="29652"/>
                  <a:pt x="26704" y="29695"/>
                  <a:pt x="26744" y="29695"/>
                </a:cubicBezTo>
                <a:cubicBezTo>
                  <a:pt x="26802" y="29695"/>
                  <a:pt x="26814" y="29605"/>
                  <a:pt x="26883" y="29605"/>
                </a:cubicBezTo>
                <a:cubicBezTo>
                  <a:pt x="26906" y="29605"/>
                  <a:pt x="26935" y="29615"/>
                  <a:pt x="26973" y="29640"/>
                </a:cubicBezTo>
                <a:cubicBezTo>
                  <a:pt x="27315" y="29903"/>
                  <a:pt x="27342" y="30219"/>
                  <a:pt x="27605" y="30745"/>
                </a:cubicBezTo>
                <a:cubicBezTo>
                  <a:pt x="27105" y="30482"/>
                  <a:pt x="27342" y="30245"/>
                  <a:pt x="27052" y="29956"/>
                </a:cubicBezTo>
                <a:cubicBezTo>
                  <a:pt x="26976" y="29932"/>
                  <a:pt x="26924" y="29921"/>
                  <a:pt x="26892" y="29921"/>
                </a:cubicBezTo>
                <a:cubicBezTo>
                  <a:pt x="26746" y="29921"/>
                  <a:pt x="26978" y="30140"/>
                  <a:pt x="27000" y="30377"/>
                </a:cubicBezTo>
                <a:cubicBezTo>
                  <a:pt x="27184" y="30508"/>
                  <a:pt x="27342" y="30666"/>
                  <a:pt x="27499" y="30824"/>
                </a:cubicBezTo>
                <a:cubicBezTo>
                  <a:pt x="27515" y="30869"/>
                  <a:pt x="27494" y="30880"/>
                  <a:pt x="27463" y="30880"/>
                </a:cubicBezTo>
                <a:cubicBezTo>
                  <a:pt x="27436" y="30880"/>
                  <a:pt x="27402" y="30873"/>
                  <a:pt x="27373" y="30873"/>
                </a:cubicBezTo>
                <a:cubicBezTo>
                  <a:pt x="27317" y="30873"/>
                  <a:pt x="27281" y="30900"/>
                  <a:pt x="27368" y="31060"/>
                </a:cubicBezTo>
                <a:cubicBezTo>
                  <a:pt x="27412" y="31078"/>
                  <a:pt x="27445" y="31085"/>
                  <a:pt x="27471" y="31085"/>
                </a:cubicBezTo>
                <a:cubicBezTo>
                  <a:pt x="27621" y="31085"/>
                  <a:pt x="27505" y="30827"/>
                  <a:pt x="27653" y="30827"/>
                </a:cubicBezTo>
                <a:cubicBezTo>
                  <a:pt x="27707" y="30827"/>
                  <a:pt x="27796" y="30861"/>
                  <a:pt x="27946" y="30955"/>
                </a:cubicBezTo>
                <a:cubicBezTo>
                  <a:pt x="27789" y="30561"/>
                  <a:pt x="27683" y="30219"/>
                  <a:pt x="27868" y="30140"/>
                </a:cubicBezTo>
                <a:lnTo>
                  <a:pt x="27868" y="30140"/>
                </a:lnTo>
                <a:cubicBezTo>
                  <a:pt x="28104" y="30271"/>
                  <a:pt x="27868" y="30377"/>
                  <a:pt x="27841" y="30429"/>
                </a:cubicBezTo>
                <a:cubicBezTo>
                  <a:pt x="27924" y="30536"/>
                  <a:pt x="28002" y="30579"/>
                  <a:pt x="28050" y="30579"/>
                </a:cubicBezTo>
                <a:cubicBezTo>
                  <a:pt x="28109" y="30579"/>
                  <a:pt x="28124" y="30516"/>
                  <a:pt x="28052" y="30429"/>
                </a:cubicBezTo>
                <a:lnTo>
                  <a:pt x="28052" y="30429"/>
                </a:lnTo>
                <a:cubicBezTo>
                  <a:pt x="29219" y="31597"/>
                  <a:pt x="27443" y="31229"/>
                  <a:pt x="27420" y="31976"/>
                </a:cubicBezTo>
                <a:lnTo>
                  <a:pt x="27420" y="31976"/>
                </a:lnTo>
                <a:cubicBezTo>
                  <a:pt x="27154" y="31920"/>
                  <a:pt x="27096" y="31796"/>
                  <a:pt x="26816" y="31771"/>
                </a:cubicBezTo>
                <a:cubicBezTo>
                  <a:pt x="26842" y="31455"/>
                  <a:pt x="27236" y="31613"/>
                  <a:pt x="26947" y="30903"/>
                </a:cubicBezTo>
                <a:cubicBezTo>
                  <a:pt x="26500" y="30692"/>
                  <a:pt x="26631" y="30587"/>
                  <a:pt x="26237" y="30508"/>
                </a:cubicBezTo>
                <a:lnTo>
                  <a:pt x="26237" y="30508"/>
                </a:lnTo>
                <a:cubicBezTo>
                  <a:pt x="26474" y="30719"/>
                  <a:pt x="26789" y="30850"/>
                  <a:pt x="26868" y="31218"/>
                </a:cubicBezTo>
                <a:cubicBezTo>
                  <a:pt x="26684" y="31376"/>
                  <a:pt x="26368" y="31376"/>
                  <a:pt x="26316" y="31665"/>
                </a:cubicBezTo>
                <a:cubicBezTo>
                  <a:pt x="26500" y="31718"/>
                  <a:pt x="26658" y="31849"/>
                  <a:pt x="26763" y="32034"/>
                </a:cubicBezTo>
                <a:cubicBezTo>
                  <a:pt x="26894" y="32034"/>
                  <a:pt x="27026" y="31981"/>
                  <a:pt x="27105" y="31902"/>
                </a:cubicBezTo>
                <a:cubicBezTo>
                  <a:pt x="27236" y="32034"/>
                  <a:pt x="27315" y="32244"/>
                  <a:pt x="27342" y="32428"/>
                </a:cubicBezTo>
                <a:cubicBezTo>
                  <a:pt x="27210" y="32375"/>
                  <a:pt x="27131" y="32297"/>
                  <a:pt x="27079" y="32165"/>
                </a:cubicBezTo>
                <a:cubicBezTo>
                  <a:pt x="27061" y="32162"/>
                  <a:pt x="27045" y="32161"/>
                  <a:pt x="27033" y="32161"/>
                </a:cubicBezTo>
                <a:cubicBezTo>
                  <a:pt x="26806" y="32161"/>
                  <a:pt x="27405" y="32587"/>
                  <a:pt x="27131" y="32612"/>
                </a:cubicBezTo>
                <a:cubicBezTo>
                  <a:pt x="26921" y="32428"/>
                  <a:pt x="26763" y="32165"/>
                  <a:pt x="26526" y="31981"/>
                </a:cubicBezTo>
                <a:lnTo>
                  <a:pt x="26526" y="31981"/>
                </a:lnTo>
                <a:cubicBezTo>
                  <a:pt x="26868" y="32638"/>
                  <a:pt x="25974" y="32454"/>
                  <a:pt x="26316" y="33138"/>
                </a:cubicBezTo>
                <a:cubicBezTo>
                  <a:pt x="26105" y="33033"/>
                  <a:pt x="26027" y="32823"/>
                  <a:pt x="25737" y="32744"/>
                </a:cubicBezTo>
                <a:lnTo>
                  <a:pt x="25737" y="32744"/>
                </a:lnTo>
                <a:cubicBezTo>
                  <a:pt x="25816" y="32980"/>
                  <a:pt x="25527" y="32875"/>
                  <a:pt x="25790" y="33322"/>
                </a:cubicBezTo>
                <a:cubicBezTo>
                  <a:pt x="25974" y="33401"/>
                  <a:pt x="26158" y="33506"/>
                  <a:pt x="26316" y="33638"/>
                </a:cubicBezTo>
                <a:cubicBezTo>
                  <a:pt x="26342" y="33901"/>
                  <a:pt x="26079" y="33875"/>
                  <a:pt x="26184" y="34216"/>
                </a:cubicBezTo>
                <a:cubicBezTo>
                  <a:pt x="25922" y="34041"/>
                  <a:pt x="25623" y="33575"/>
                  <a:pt x="25818" y="33575"/>
                </a:cubicBezTo>
                <a:cubicBezTo>
                  <a:pt x="25857" y="33575"/>
                  <a:pt x="25916" y="33594"/>
                  <a:pt x="26000" y="33638"/>
                </a:cubicBezTo>
                <a:cubicBezTo>
                  <a:pt x="25737" y="33480"/>
                  <a:pt x="25632" y="33217"/>
                  <a:pt x="25343" y="33059"/>
                </a:cubicBezTo>
                <a:lnTo>
                  <a:pt x="25343" y="33059"/>
                </a:lnTo>
                <a:cubicBezTo>
                  <a:pt x="25737" y="33638"/>
                  <a:pt x="25395" y="33533"/>
                  <a:pt x="25501" y="34059"/>
                </a:cubicBezTo>
                <a:cubicBezTo>
                  <a:pt x="25562" y="34100"/>
                  <a:pt x="25600" y="34116"/>
                  <a:pt x="25623" y="34116"/>
                </a:cubicBezTo>
                <a:cubicBezTo>
                  <a:pt x="25699" y="34116"/>
                  <a:pt x="25599" y="33929"/>
                  <a:pt x="25687" y="33929"/>
                </a:cubicBezTo>
                <a:cubicBezTo>
                  <a:pt x="25704" y="33929"/>
                  <a:pt x="25729" y="33936"/>
                  <a:pt x="25764" y="33953"/>
                </a:cubicBezTo>
                <a:cubicBezTo>
                  <a:pt x="26079" y="34295"/>
                  <a:pt x="25658" y="34138"/>
                  <a:pt x="25869" y="34506"/>
                </a:cubicBezTo>
                <a:cubicBezTo>
                  <a:pt x="25685" y="34427"/>
                  <a:pt x="25606" y="34295"/>
                  <a:pt x="25422" y="34216"/>
                </a:cubicBezTo>
                <a:lnTo>
                  <a:pt x="25422" y="34216"/>
                </a:lnTo>
                <a:cubicBezTo>
                  <a:pt x="26132" y="35005"/>
                  <a:pt x="25106" y="34479"/>
                  <a:pt x="25290" y="34953"/>
                </a:cubicBezTo>
                <a:cubicBezTo>
                  <a:pt x="24712" y="34506"/>
                  <a:pt x="25132" y="34401"/>
                  <a:pt x="24843" y="34085"/>
                </a:cubicBezTo>
                <a:cubicBezTo>
                  <a:pt x="24832" y="34082"/>
                  <a:pt x="24822" y="34081"/>
                  <a:pt x="24815" y="34081"/>
                </a:cubicBezTo>
                <a:cubicBezTo>
                  <a:pt x="24754" y="34081"/>
                  <a:pt x="24820" y="34169"/>
                  <a:pt x="24843" y="34216"/>
                </a:cubicBezTo>
                <a:cubicBezTo>
                  <a:pt x="24580" y="34190"/>
                  <a:pt x="24633" y="33901"/>
                  <a:pt x="24370" y="33875"/>
                </a:cubicBezTo>
                <a:lnTo>
                  <a:pt x="24370" y="33875"/>
                </a:lnTo>
                <a:cubicBezTo>
                  <a:pt x="24475" y="34164"/>
                  <a:pt x="24107" y="34059"/>
                  <a:pt x="24527" y="34374"/>
                </a:cubicBezTo>
                <a:cubicBezTo>
                  <a:pt x="24607" y="34513"/>
                  <a:pt x="24578" y="34547"/>
                  <a:pt x="24514" y="34547"/>
                </a:cubicBezTo>
                <a:cubicBezTo>
                  <a:pt x="24451" y="34547"/>
                  <a:pt x="24356" y="34515"/>
                  <a:pt x="24294" y="34515"/>
                </a:cubicBezTo>
                <a:cubicBezTo>
                  <a:pt x="24251" y="34515"/>
                  <a:pt x="24225" y="34531"/>
                  <a:pt x="24238" y="34585"/>
                </a:cubicBezTo>
                <a:cubicBezTo>
                  <a:pt x="24059" y="34450"/>
                  <a:pt x="23880" y="34220"/>
                  <a:pt x="23993" y="34220"/>
                </a:cubicBezTo>
                <a:cubicBezTo>
                  <a:pt x="24013" y="34220"/>
                  <a:pt x="24041" y="34227"/>
                  <a:pt x="24080" y="34243"/>
                </a:cubicBezTo>
                <a:cubicBezTo>
                  <a:pt x="23992" y="34164"/>
                  <a:pt x="23936" y="34133"/>
                  <a:pt x="23899" y="34133"/>
                </a:cubicBezTo>
                <a:cubicBezTo>
                  <a:pt x="23775" y="34133"/>
                  <a:pt x="23877" y="34481"/>
                  <a:pt x="23726" y="34481"/>
                </a:cubicBezTo>
                <a:cubicBezTo>
                  <a:pt x="23670" y="34481"/>
                  <a:pt x="23577" y="34432"/>
                  <a:pt x="23423" y="34295"/>
                </a:cubicBezTo>
                <a:lnTo>
                  <a:pt x="23423" y="34295"/>
                </a:lnTo>
                <a:lnTo>
                  <a:pt x="23633" y="34795"/>
                </a:lnTo>
                <a:cubicBezTo>
                  <a:pt x="23765" y="34874"/>
                  <a:pt x="23923" y="34953"/>
                  <a:pt x="24054" y="35058"/>
                </a:cubicBezTo>
                <a:cubicBezTo>
                  <a:pt x="24070" y="35140"/>
                  <a:pt x="24056" y="35171"/>
                  <a:pt x="24022" y="35171"/>
                </a:cubicBezTo>
                <a:cubicBezTo>
                  <a:pt x="23946" y="35171"/>
                  <a:pt x="23770" y="35017"/>
                  <a:pt x="23607" y="34927"/>
                </a:cubicBezTo>
                <a:lnTo>
                  <a:pt x="23607" y="34927"/>
                </a:lnTo>
                <a:cubicBezTo>
                  <a:pt x="23804" y="35255"/>
                  <a:pt x="23732" y="35334"/>
                  <a:pt x="23541" y="35334"/>
                </a:cubicBezTo>
                <a:cubicBezTo>
                  <a:pt x="23365" y="35334"/>
                  <a:pt x="23088" y="35267"/>
                  <a:pt x="22830" y="35267"/>
                </a:cubicBezTo>
                <a:cubicBezTo>
                  <a:pt x="22808" y="35267"/>
                  <a:pt x="22787" y="35267"/>
                  <a:pt x="22765" y="35268"/>
                </a:cubicBezTo>
                <a:cubicBezTo>
                  <a:pt x="23002" y="35768"/>
                  <a:pt x="22082" y="35531"/>
                  <a:pt x="22160" y="36031"/>
                </a:cubicBezTo>
                <a:cubicBezTo>
                  <a:pt x="22264" y="36144"/>
                  <a:pt x="22320" y="36179"/>
                  <a:pt x="22355" y="36179"/>
                </a:cubicBezTo>
                <a:cubicBezTo>
                  <a:pt x="22416" y="36179"/>
                  <a:pt x="22416" y="36072"/>
                  <a:pt x="22501" y="36072"/>
                </a:cubicBezTo>
                <a:cubicBezTo>
                  <a:pt x="22516" y="36072"/>
                  <a:pt x="22534" y="36076"/>
                  <a:pt x="22555" y="36084"/>
                </a:cubicBezTo>
                <a:cubicBezTo>
                  <a:pt x="22871" y="36452"/>
                  <a:pt x="22555" y="36610"/>
                  <a:pt x="22397" y="36715"/>
                </a:cubicBezTo>
                <a:cubicBezTo>
                  <a:pt x="22003" y="36426"/>
                  <a:pt x="22555" y="36557"/>
                  <a:pt x="22187" y="36268"/>
                </a:cubicBezTo>
                <a:cubicBezTo>
                  <a:pt x="21976" y="36215"/>
                  <a:pt x="21766" y="36136"/>
                  <a:pt x="21608" y="36005"/>
                </a:cubicBezTo>
                <a:lnTo>
                  <a:pt x="21608" y="36005"/>
                </a:lnTo>
                <a:cubicBezTo>
                  <a:pt x="21687" y="36189"/>
                  <a:pt x="21976" y="36689"/>
                  <a:pt x="22160" y="37031"/>
                </a:cubicBezTo>
                <a:cubicBezTo>
                  <a:pt x="22156" y="37068"/>
                  <a:pt x="22138" y="37084"/>
                  <a:pt x="22111" y="37084"/>
                </a:cubicBezTo>
                <a:cubicBezTo>
                  <a:pt x="21989" y="37084"/>
                  <a:pt x="21671" y="36758"/>
                  <a:pt x="21477" y="36715"/>
                </a:cubicBezTo>
                <a:cubicBezTo>
                  <a:pt x="21400" y="36715"/>
                  <a:pt x="21491" y="37037"/>
                  <a:pt x="21382" y="37037"/>
                </a:cubicBezTo>
                <a:cubicBezTo>
                  <a:pt x="21342" y="37037"/>
                  <a:pt x="21275" y="36993"/>
                  <a:pt x="21161" y="36873"/>
                </a:cubicBezTo>
                <a:lnTo>
                  <a:pt x="21161" y="36873"/>
                </a:lnTo>
                <a:cubicBezTo>
                  <a:pt x="21319" y="37399"/>
                  <a:pt x="21030" y="37478"/>
                  <a:pt x="20740" y="37583"/>
                </a:cubicBezTo>
                <a:cubicBezTo>
                  <a:pt x="20398" y="37504"/>
                  <a:pt x="20398" y="37109"/>
                  <a:pt x="20083" y="37031"/>
                </a:cubicBezTo>
                <a:lnTo>
                  <a:pt x="20083" y="37031"/>
                </a:lnTo>
                <a:cubicBezTo>
                  <a:pt x="20135" y="37346"/>
                  <a:pt x="20556" y="37372"/>
                  <a:pt x="20635" y="37688"/>
                </a:cubicBezTo>
                <a:cubicBezTo>
                  <a:pt x="20652" y="37749"/>
                  <a:pt x="20639" y="37774"/>
                  <a:pt x="20606" y="37774"/>
                </a:cubicBezTo>
                <a:cubicBezTo>
                  <a:pt x="20482" y="37774"/>
                  <a:pt x="20074" y="37429"/>
                  <a:pt x="19846" y="37346"/>
                </a:cubicBezTo>
                <a:lnTo>
                  <a:pt x="19846" y="37346"/>
                </a:lnTo>
                <a:cubicBezTo>
                  <a:pt x="19925" y="37557"/>
                  <a:pt x="19636" y="37425"/>
                  <a:pt x="19636" y="37530"/>
                </a:cubicBezTo>
                <a:cubicBezTo>
                  <a:pt x="19452" y="37346"/>
                  <a:pt x="19241" y="37188"/>
                  <a:pt x="18978" y="37109"/>
                </a:cubicBezTo>
                <a:lnTo>
                  <a:pt x="18978" y="37109"/>
                </a:lnTo>
                <a:cubicBezTo>
                  <a:pt x="19072" y="37203"/>
                  <a:pt x="19208" y="37381"/>
                  <a:pt x="19143" y="37381"/>
                </a:cubicBezTo>
                <a:cubicBezTo>
                  <a:pt x="19135" y="37381"/>
                  <a:pt x="19124" y="37378"/>
                  <a:pt x="19110" y="37372"/>
                </a:cubicBezTo>
                <a:lnTo>
                  <a:pt x="19110" y="37372"/>
                </a:lnTo>
                <a:cubicBezTo>
                  <a:pt x="19153" y="37451"/>
                  <a:pt x="19180" y="37472"/>
                  <a:pt x="19205" y="37472"/>
                </a:cubicBezTo>
                <a:cubicBezTo>
                  <a:pt x="19232" y="37472"/>
                  <a:pt x="19259" y="37448"/>
                  <a:pt x="19304" y="37448"/>
                </a:cubicBezTo>
                <a:cubicBezTo>
                  <a:pt x="19343" y="37448"/>
                  <a:pt x="19397" y="37465"/>
                  <a:pt x="19478" y="37530"/>
                </a:cubicBezTo>
                <a:cubicBezTo>
                  <a:pt x="19581" y="37707"/>
                  <a:pt x="19536" y="37735"/>
                  <a:pt x="19458" y="37735"/>
                </a:cubicBezTo>
                <a:cubicBezTo>
                  <a:pt x="19420" y="37735"/>
                  <a:pt x="19376" y="37729"/>
                  <a:pt x="19336" y="37729"/>
                </a:cubicBezTo>
                <a:cubicBezTo>
                  <a:pt x="19310" y="37729"/>
                  <a:pt x="19286" y="37731"/>
                  <a:pt x="19267" y="37741"/>
                </a:cubicBezTo>
                <a:cubicBezTo>
                  <a:pt x="19333" y="37846"/>
                  <a:pt x="19425" y="37879"/>
                  <a:pt x="19498" y="37879"/>
                </a:cubicBezTo>
                <a:cubicBezTo>
                  <a:pt x="19570" y="37879"/>
                  <a:pt x="19622" y="37846"/>
                  <a:pt x="19609" y="37820"/>
                </a:cubicBezTo>
                <a:lnTo>
                  <a:pt x="19609" y="37820"/>
                </a:lnTo>
                <a:cubicBezTo>
                  <a:pt x="19793" y="37951"/>
                  <a:pt x="19925" y="38135"/>
                  <a:pt x="20083" y="38293"/>
                </a:cubicBezTo>
                <a:cubicBezTo>
                  <a:pt x="20065" y="38317"/>
                  <a:pt x="20037" y="38323"/>
                  <a:pt x="20009" y="38323"/>
                </a:cubicBezTo>
                <a:cubicBezTo>
                  <a:pt x="19979" y="38323"/>
                  <a:pt x="19948" y="38316"/>
                  <a:pt x="19927" y="38316"/>
                </a:cubicBezTo>
                <a:cubicBezTo>
                  <a:pt x="19885" y="38316"/>
                  <a:pt x="19891" y="38349"/>
                  <a:pt x="20056" y="38556"/>
                </a:cubicBezTo>
                <a:cubicBezTo>
                  <a:pt x="19609" y="38372"/>
                  <a:pt x="19846" y="38293"/>
                  <a:pt x="19583" y="38083"/>
                </a:cubicBezTo>
                <a:cubicBezTo>
                  <a:pt x="19552" y="38074"/>
                  <a:pt x="19529" y="38070"/>
                  <a:pt x="19512" y="38070"/>
                </a:cubicBezTo>
                <a:cubicBezTo>
                  <a:pt x="19370" y="38070"/>
                  <a:pt x="19679" y="38342"/>
                  <a:pt x="19820" y="38530"/>
                </a:cubicBezTo>
                <a:cubicBezTo>
                  <a:pt x="19820" y="38740"/>
                  <a:pt x="19478" y="38687"/>
                  <a:pt x="19425" y="38845"/>
                </a:cubicBezTo>
                <a:cubicBezTo>
                  <a:pt x="19215" y="38661"/>
                  <a:pt x="19110" y="38398"/>
                  <a:pt x="18873" y="38188"/>
                </a:cubicBezTo>
                <a:cubicBezTo>
                  <a:pt x="18726" y="38188"/>
                  <a:pt x="18349" y="37996"/>
                  <a:pt x="18170" y="37996"/>
                </a:cubicBezTo>
                <a:cubicBezTo>
                  <a:pt x="18092" y="37996"/>
                  <a:pt x="18052" y="38032"/>
                  <a:pt x="18084" y="38135"/>
                </a:cubicBezTo>
                <a:cubicBezTo>
                  <a:pt x="17670" y="37898"/>
                  <a:pt x="17418" y="37736"/>
                  <a:pt x="17196" y="37736"/>
                </a:cubicBezTo>
                <a:cubicBezTo>
                  <a:pt x="17122" y="37736"/>
                  <a:pt x="17052" y="37754"/>
                  <a:pt x="16979" y="37793"/>
                </a:cubicBezTo>
                <a:cubicBezTo>
                  <a:pt x="17190" y="37872"/>
                  <a:pt x="17321" y="37793"/>
                  <a:pt x="17584" y="38056"/>
                </a:cubicBezTo>
                <a:cubicBezTo>
                  <a:pt x="17689" y="38319"/>
                  <a:pt x="17505" y="38293"/>
                  <a:pt x="17400" y="38319"/>
                </a:cubicBezTo>
                <a:cubicBezTo>
                  <a:pt x="17479" y="38503"/>
                  <a:pt x="17716" y="38556"/>
                  <a:pt x="17768" y="38766"/>
                </a:cubicBezTo>
                <a:cubicBezTo>
                  <a:pt x="17847" y="38635"/>
                  <a:pt x="18426" y="38819"/>
                  <a:pt x="18084" y="38477"/>
                </a:cubicBezTo>
                <a:lnTo>
                  <a:pt x="18084" y="38477"/>
                </a:lnTo>
                <a:cubicBezTo>
                  <a:pt x="18294" y="38609"/>
                  <a:pt x="18452" y="38766"/>
                  <a:pt x="18557" y="38977"/>
                </a:cubicBezTo>
                <a:cubicBezTo>
                  <a:pt x="18551" y="38989"/>
                  <a:pt x="18539" y="38994"/>
                  <a:pt x="18524" y="38994"/>
                </a:cubicBezTo>
                <a:cubicBezTo>
                  <a:pt x="18465" y="38994"/>
                  <a:pt x="18354" y="38916"/>
                  <a:pt x="18311" y="38916"/>
                </a:cubicBezTo>
                <a:cubicBezTo>
                  <a:pt x="18274" y="38916"/>
                  <a:pt x="18287" y="38974"/>
                  <a:pt x="18426" y="39187"/>
                </a:cubicBezTo>
                <a:cubicBezTo>
                  <a:pt x="18163" y="39161"/>
                  <a:pt x="18215" y="38872"/>
                  <a:pt x="17952" y="38845"/>
                </a:cubicBezTo>
                <a:lnTo>
                  <a:pt x="17952" y="38845"/>
                </a:lnTo>
                <a:cubicBezTo>
                  <a:pt x="18317" y="39145"/>
                  <a:pt x="18279" y="39288"/>
                  <a:pt x="18083" y="39288"/>
                </a:cubicBezTo>
                <a:cubicBezTo>
                  <a:pt x="18038" y="39288"/>
                  <a:pt x="17985" y="39281"/>
                  <a:pt x="17926" y="39266"/>
                </a:cubicBezTo>
                <a:lnTo>
                  <a:pt x="17926" y="39266"/>
                </a:lnTo>
                <a:cubicBezTo>
                  <a:pt x="18050" y="39436"/>
                  <a:pt x="18155" y="39497"/>
                  <a:pt x="18227" y="39497"/>
                </a:cubicBezTo>
                <a:cubicBezTo>
                  <a:pt x="18277" y="39497"/>
                  <a:pt x="18310" y="39467"/>
                  <a:pt x="18321" y="39424"/>
                </a:cubicBezTo>
                <a:lnTo>
                  <a:pt x="18321" y="39424"/>
                </a:lnTo>
                <a:cubicBezTo>
                  <a:pt x="18400" y="39582"/>
                  <a:pt x="18294" y="39555"/>
                  <a:pt x="18400" y="39739"/>
                </a:cubicBezTo>
                <a:cubicBezTo>
                  <a:pt x="18189" y="39634"/>
                  <a:pt x="17874" y="39608"/>
                  <a:pt x="17768" y="39424"/>
                </a:cubicBezTo>
                <a:cubicBezTo>
                  <a:pt x="17693" y="39424"/>
                  <a:pt x="17805" y="39704"/>
                  <a:pt x="17724" y="39704"/>
                </a:cubicBezTo>
                <a:cubicBezTo>
                  <a:pt x="17691" y="39704"/>
                  <a:pt x="17627" y="39658"/>
                  <a:pt x="17505" y="39529"/>
                </a:cubicBezTo>
                <a:cubicBezTo>
                  <a:pt x="17498" y="39527"/>
                  <a:pt x="17492" y="39526"/>
                  <a:pt x="17487" y="39526"/>
                </a:cubicBezTo>
                <a:cubicBezTo>
                  <a:pt x="17350" y="39526"/>
                  <a:pt x="17927" y="40140"/>
                  <a:pt x="17707" y="40140"/>
                </a:cubicBezTo>
                <a:cubicBezTo>
                  <a:pt x="17695" y="40140"/>
                  <a:pt x="17681" y="40138"/>
                  <a:pt x="17663" y="40134"/>
                </a:cubicBezTo>
                <a:cubicBezTo>
                  <a:pt x="17505" y="40055"/>
                  <a:pt x="17479" y="39897"/>
                  <a:pt x="17374" y="39739"/>
                </a:cubicBezTo>
                <a:cubicBezTo>
                  <a:pt x="17216" y="39818"/>
                  <a:pt x="16559" y="39687"/>
                  <a:pt x="16953" y="40134"/>
                </a:cubicBezTo>
                <a:cubicBezTo>
                  <a:pt x="16964" y="40166"/>
                  <a:pt x="16917" y="40194"/>
                  <a:pt x="16851" y="40194"/>
                </a:cubicBezTo>
                <a:cubicBezTo>
                  <a:pt x="16756" y="40194"/>
                  <a:pt x="16621" y="40136"/>
                  <a:pt x="16559" y="39950"/>
                </a:cubicBezTo>
                <a:lnTo>
                  <a:pt x="16559" y="39950"/>
                </a:lnTo>
                <a:cubicBezTo>
                  <a:pt x="16401" y="40213"/>
                  <a:pt x="16532" y="40897"/>
                  <a:pt x="17295" y="41738"/>
                </a:cubicBezTo>
                <a:cubicBezTo>
                  <a:pt x="17269" y="41817"/>
                  <a:pt x="17111" y="41791"/>
                  <a:pt x="17190" y="41975"/>
                </a:cubicBezTo>
                <a:cubicBezTo>
                  <a:pt x="16848" y="41843"/>
                  <a:pt x="16795" y="41449"/>
                  <a:pt x="16427" y="41370"/>
                </a:cubicBezTo>
                <a:cubicBezTo>
                  <a:pt x="16345" y="41180"/>
                  <a:pt x="16355" y="41130"/>
                  <a:pt x="16409" y="41130"/>
                </a:cubicBezTo>
                <a:cubicBezTo>
                  <a:pt x="16460" y="41130"/>
                  <a:pt x="16549" y="41173"/>
                  <a:pt x="16637" y="41186"/>
                </a:cubicBezTo>
                <a:cubicBezTo>
                  <a:pt x="16532" y="40844"/>
                  <a:pt x="16296" y="40607"/>
                  <a:pt x="15980" y="40476"/>
                </a:cubicBezTo>
                <a:lnTo>
                  <a:pt x="15980" y="40476"/>
                </a:lnTo>
                <a:cubicBezTo>
                  <a:pt x="16033" y="40581"/>
                  <a:pt x="16138" y="40607"/>
                  <a:pt x="16217" y="40660"/>
                </a:cubicBezTo>
                <a:cubicBezTo>
                  <a:pt x="16257" y="40802"/>
                  <a:pt x="16313" y="40975"/>
                  <a:pt x="16193" y="40975"/>
                </a:cubicBezTo>
                <a:cubicBezTo>
                  <a:pt x="16157" y="40975"/>
                  <a:pt x="16105" y="40959"/>
                  <a:pt x="16033" y="40923"/>
                </a:cubicBezTo>
                <a:cubicBezTo>
                  <a:pt x="15796" y="40818"/>
                  <a:pt x="16111" y="40844"/>
                  <a:pt x="15875" y="40581"/>
                </a:cubicBezTo>
                <a:cubicBezTo>
                  <a:pt x="15811" y="40544"/>
                  <a:pt x="15770" y="40530"/>
                  <a:pt x="15745" y="40530"/>
                </a:cubicBezTo>
                <a:cubicBezTo>
                  <a:pt x="15657" y="40530"/>
                  <a:pt x="15762" y="40709"/>
                  <a:pt x="15675" y="40709"/>
                </a:cubicBezTo>
                <a:cubicBezTo>
                  <a:pt x="15646" y="40709"/>
                  <a:pt x="15594" y="40689"/>
                  <a:pt x="15507" y="40634"/>
                </a:cubicBezTo>
                <a:lnTo>
                  <a:pt x="15507" y="40634"/>
                </a:lnTo>
                <a:cubicBezTo>
                  <a:pt x="15875" y="41002"/>
                  <a:pt x="15789" y="41114"/>
                  <a:pt x="15546" y="41114"/>
                </a:cubicBezTo>
                <a:cubicBezTo>
                  <a:pt x="15354" y="41114"/>
                  <a:pt x="15066" y="41045"/>
                  <a:pt x="14823" y="40976"/>
                </a:cubicBezTo>
                <a:lnTo>
                  <a:pt x="14823" y="40976"/>
                </a:lnTo>
                <a:cubicBezTo>
                  <a:pt x="14986" y="41256"/>
                  <a:pt x="15336" y="41681"/>
                  <a:pt x="15560" y="41681"/>
                </a:cubicBezTo>
                <a:cubicBezTo>
                  <a:pt x="15588" y="41681"/>
                  <a:pt x="15614" y="41674"/>
                  <a:pt x="15638" y="41659"/>
                </a:cubicBezTo>
                <a:cubicBezTo>
                  <a:pt x="15282" y="41415"/>
                  <a:pt x="15397" y="41396"/>
                  <a:pt x="15568" y="41396"/>
                </a:cubicBezTo>
                <a:cubicBezTo>
                  <a:pt x="15599" y="41396"/>
                  <a:pt x="15632" y="41396"/>
                  <a:pt x="15664" y="41396"/>
                </a:cubicBezTo>
                <a:cubicBezTo>
                  <a:pt x="15801" y="41465"/>
                  <a:pt x="15760" y="41533"/>
                  <a:pt x="15695" y="41533"/>
                </a:cubicBezTo>
                <a:cubicBezTo>
                  <a:pt x="15685" y="41533"/>
                  <a:pt x="15675" y="41531"/>
                  <a:pt x="15664" y="41528"/>
                </a:cubicBezTo>
                <a:lnTo>
                  <a:pt x="15664" y="41528"/>
                </a:lnTo>
                <a:cubicBezTo>
                  <a:pt x="15744" y="41585"/>
                  <a:pt x="15808" y="41607"/>
                  <a:pt x="15862" y="41607"/>
                </a:cubicBezTo>
                <a:cubicBezTo>
                  <a:pt x="16055" y="41607"/>
                  <a:pt x="16116" y="41317"/>
                  <a:pt x="16322" y="41317"/>
                </a:cubicBezTo>
                <a:cubicBezTo>
                  <a:pt x="16374" y="42159"/>
                  <a:pt x="15349" y="42396"/>
                  <a:pt x="15138" y="43132"/>
                </a:cubicBezTo>
                <a:cubicBezTo>
                  <a:pt x="15007" y="43053"/>
                  <a:pt x="14954" y="42922"/>
                  <a:pt x="14902" y="42817"/>
                </a:cubicBezTo>
                <a:cubicBezTo>
                  <a:pt x="14870" y="42812"/>
                  <a:pt x="14839" y="42809"/>
                  <a:pt x="14812" y="42809"/>
                </a:cubicBezTo>
                <a:cubicBezTo>
                  <a:pt x="14683" y="42809"/>
                  <a:pt x="14627" y="42876"/>
                  <a:pt x="14823" y="43158"/>
                </a:cubicBezTo>
                <a:cubicBezTo>
                  <a:pt x="14656" y="43036"/>
                  <a:pt x="14583" y="42998"/>
                  <a:pt x="14547" y="42998"/>
                </a:cubicBezTo>
                <a:cubicBezTo>
                  <a:pt x="14488" y="42998"/>
                  <a:pt x="14528" y="43098"/>
                  <a:pt x="14422" y="43098"/>
                </a:cubicBezTo>
                <a:cubicBezTo>
                  <a:pt x="14398" y="43098"/>
                  <a:pt x="14366" y="43093"/>
                  <a:pt x="14323" y="43080"/>
                </a:cubicBezTo>
                <a:cubicBezTo>
                  <a:pt x="14086" y="43001"/>
                  <a:pt x="14165" y="42632"/>
                  <a:pt x="13850" y="42606"/>
                </a:cubicBezTo>
                <a:lnTo>
                  <a:pt x="13850" y="42606"/>
                </a:lnTo>
                <a:cubicBezTo>
                  <a:pt x="14090" y="42932"/>
                  <a:pt x="14039" y="42978"/>
                  <a:pt x="13880" y="42978"/>
                </a:cubicBezTo>
                <a:cubicBezTo>
                  <a:pt x="13817" y="42978"/>
                  <a:pt x="13737" y="42971"/>
                  <a:pt x="13651" y="42971"/>
                </a:cubicBezTo>
                <a:cubicBezTo>
                  <a:pt x="13622" y="42971"/>
                  <a:pt x="13591" y="42972"/>
                  <a:pt x="13560" y="42974"/>
                </a:cubicBezTo>
                <a:cubicBezTo>
                  <a:pt x="13771" y="43262"/>
                  <a:pt x="13912" y="43508"/>
                  <a:pt x="13739" y="43508"/>
                </a:cubicBezTo>
                <a:cubicBezTo>
                  <a:pt x="13674" y="43508"/>
                  <a:pt x="13566" y="43474"/>
                  <a:pt x="13403" y="43395"/>
                </a:cubicBezTo>
                <a:lnTo>
                  <a:pt x="13403" y="43395"/>
                </a:lnTo>
                <a:cubicBezTo>
                  <a:pt x="13639" y="43763"/>
                  <a:pt x="13297" y="43632"/>
                  <a:pt x="13560" y="44026"/>
                </a:cubicBezTo>
                <a:cubicBezTo>
                  <a:pt x="13273" y="43888"/>
                  <a:pt x="13066" y="43836"/>
                  <a:pt x="12904" y="43836"/>
                </a:cubicBezTo>
                <a:cubicBezTo>
                  <a:pt x="12696" y="43836"/>
                  <a:pt x="12563" y="43923"/>
                  <a:pt x="12429" y="44026"/>
                </a:cubicBezTo>
                <a:cubicBezTo>
                  <a:pt x="12219" y="44210"/>
                  <a:pt x="12035" y="44500"/>
                  <a:pt x="11562" y="44526"/>
                </a:cubicBezTo>
                <a:cubicBezTo>
                  <a:pt x="11782" y="44710"/>
                  <a:pt x="11926" y="44933"/>
                  <a:pt x="11830" y="44933"/>
                </a:cubicBezTo>
                <a:cubicBezTo>
                  <a:pt x="11789" y="44933"/>
                  <a:pt x="11704" y="44892"/>
                  <a:pt x="11562" y="44789"/>
                </a:cubicBezTo>
                <a:lnTo>
                  <a:pt x="11562" y="44789"/>
                </a:lnTo>
                <a:cubicBezTo>
                  <a:pt x="11614" y="45052"/>
                  <a:pt x="11825" y="45157"/>
                  <a:pt x="11982" y="45315"/>
                </a:cubicBezTo>
                <a:cubicBezTo>
                  <a:pt x="11982" y="45360"/>
                  <a:pt x="11982" y="45425"/>
                  <a:pt x="11915" y="45425"/>
                </a:cubicBezTo>
                <a:cubicBezTo>
                  <a:pt x="11904" y="45425"/>
                  <a:pt x="11891" y="45424"/>
                  <a:pt x="11877" y="45420"/>
                </a:cubicBezTo>
                <a:cubicBezTo>
                  <a:pt x="11640" y="45236"/>
                  <a:pt x="11456" y="44999"/>
                  <a:pt x="11299" y="44763"/>
                </a:cubicBezTo>
                <a:cubicBezTo>
                  <a:pt x="11261" y="44751"/>
                  <a:pt x="11235" y="44746"/>
                  <a:pt x="11218" y="44746"/>
                </a:cubicBezTo>
                <a:cubicBezTo>
                  <a:pt x="11072" y="44746"/>
                  <a:pt x="11591" y="45129"/>
                  <a:pt x="11430" y="45129"/>
                </a:cubicBezTo>
                <a:cubicBezTo>
                  <a:pt x="11398" y="45129"/>
                  <a:pt x="11340" y="45114"/>
                  <a:pt x="11246" y="45078"/>
                </a:cubicBezTo>
                <a:lnTo>
                  <a:pt x="11246" y="45078"/>
                </a:lnTo>
                <a:cubicBezTo>
                  <a:pt x="11719" y="45578"/>
                  <a:pt x="11483" y="45447"/>
                  <a:pt x="11351" y="45604"/>
                </a:cubicBezTo>
                <a:cubicBezTo>
                  <a:pt x="11167" y="45499"/>
                  <a:pt x="11009" y="45315"/>
                  <a:pt x="10930" y="45105"/>
                </a:cubicBezTo>
                <a:lnTo>
                  <a:pt x="10930" y="45105"/>
                </a:lnTo>
                <a:cubicBezTo>
                  <a:pt x="11062" y="45683"/>
                  <a:pt x="10352" y="45736"/>
                  <a:pt x="11062" y="46683"/>
                </a:cubicBezTo>
                <a:cubicBezTo>
                  <a:pt x="11072" y="46770"/>
                  <a:pt x="11045" y="46796"/>
                  <a:pt x="11001" y="46796"/>
                </a:cubicBezTo>
                <a:cubicBezTo>
                  <a:pt x="10932" y="46796"/>
                  <a:pt x="10818" y="46733"/>
                  <a:pt x="10723" y="46733"/>
                </a:cubicBezTo>
                <a:cubicBezTo>
                  <a:pt x="10713" y="46733"/>
                  <a:pt x="10703" y="46734"/>
                  <a:pt x="10694" y="46735"/>
                </a:cubicBezTo>
                <a:cubicBezTo>
                  <a:pt x="10404" y="46630"/>
                  <a:pt x="10325" y="46288"/>
                  <a:pt x="10010" y="46209"/>
                </a:cubicBezTo>
                <a:lnTo>
                  <a:pt x="10010" y="46209"/>
                </a:lnTo>
                <a:cubicBezTo>
                  <a:pt x="10141" y="46446"/>
                  <a:pt x="10325" y="46630"/>
                  <a:pt x="10536" y="46762"/>
                </a:cubicBezTo>
                <a:cubicBezTo>
                  <a:pt x="10325" y="46814"/>
                  <a:pt x="10615" y="46972"/>
                  <a:pt x="10615" y="47209"/>
                </a:cubicBezTo>
                <a:cubicBezTo>
                  <a:pt x="10168" y="46946"/>
                  <a:pt x="9826" y="46341"/>
                  <a:pt x="9957" y="46236"/>
                </a:cubicBezTo>
                <a:cubicBezTo>
                  <a:pt x="9825" y="46214"/>
                  <a:pt x="9749" y="46118"/>
                  <a:pt x="9788" y="46118"/>
                </a:cubicBezTo>
                <a:cubicBezTo>
                  <a:pt x="9789" y="46118"/>
                  <a:pt x="9790" y="46118"/>
                  <a:pt x="9790" y="46118"/>
                </a:cubicBezTo>
                <a:lnTo>
                  <a:pt x="9790" y="46118"/>
                </a:lnTo>
                <a:cubicBezTo>
                  <a:pt x="9559" y="46039"/>
                  <a:pt x="9316" y="45970"/>
                  <a:pt x="9135" y="45970"/>
                </a:cubicBezTo>
                <a:cubicBezTo>
                  <a:pt x="8851" y="45970"/>
                  <a:pt x="8721" y="46141"/>
                  <a:pt x="9037" y="46709"/>
                </a:cubicBezTo>
                <a:cubicBezTo>
                  <a:pt x="8747" y="46630"/>
                  <a:pt x="8774" y="46262"/>
                  <a:pt x="8458" y="46209"/>
                </a:cubicBezTo>
                <a:lnTo>
                  <a:pt x="8458" y="46209"/>
                </a:lnTo>
                <a:cubicBezTo>
                  <a:pt x="8774" y="46656"/>
                  <a:pt x="8037" y="46499"/>
                  <a:pt x="7932" y="46709"/>
                </a:cubicBezTo>
                <a:cubicBezTo>
                  <a:pt x="7985" y="46840"/>
                  <a:pt x="8143" y="46919"/>
                  <a:pt x="8195" y="47077"/>
                </a:cubicBezTo>
                <a:cubicBezTo>
                  <a:pt x="8064" y="46998"/>
                  <a:pt x="7985" y="46840"/>
                  <a:pt x="7801" y="46788"/>
                </a:cubicBezTo>
                <a:lnTo>
                  <a:pt x="7801" y="46788"/>
                </a:lnTo>
                <a:cubicBezTo>
                  <a:pt x="7748" y="46919"/>
                  <a:pt x="7880" y="46919"/>
                  <a:pt x="8011" y="47156"/>
                </a:cubicBezTo>
                <a:cubicBezTo>
                  <a:pt x="7880" y="47077"/>
                  <a:pt x="7827" y="46946"/>
                  <a:pt x="7695" y="46893"/>
                </a:cubicBezTo>
                <a:cubicBezTo>
                  <a:pt x="7626" y="46865"/>
                  <a:pt x="7573" y="46853"/>
                  <a:pt x="7534" y="46853"/>
                </a:cubicBezTo>
                <a:cubicBezTo>
                  <a:pt x="7354" y="46853"/>
                  <a:pt x="7493" y="47123"/>
                  <a:pt x="7774" y="47340"/>
                </a:cubicBezTo>
                <a:cubicBezTo>
                  <a:pt x="7722" y="47314"/>
                  <a:pt x="7682" y="47301"/>
                  <a:pt x="7659" y="47301"/>
                </a:cubicBezTo>
                <a:cubicBezTo>
                  <a:pt x="7636" y="47301"/>
                  <a:pt x="7630" y="47314"/>
                  <a:pt x="7643" y="47340"/>
                </a:cubicBezTo>
                <a:cubicBezTo>
                  <a:pt x="7511" y="47288"/>
                  <a:pt x="7459" y="47156"/>
                  <a:pt x="7406" y="47051"/>
                </a:cubicBezTo>
                <a:cubicBezTo>
                  <a:pt x="7143" y="47261"/>
                  <a:pt x="6196" y="47156"/>
                  <a:pt x="6591" y="47787"/>
                </a:cubicBezTo>
                <a:cubicBezTo>
                  <a:pt x="6499" y="47768"/>
                  <a:pt x="6433" y="47760"/>
                  <a:pt x="6387" y="47760"/>
                </a:cubicBezTo>
                <a:cubicBezTo>
                  <a:pt x="6152" y="47760"/>
                  <a:pt x="6407" y="47963"/>
                  <a:pt x="6255" y="47963"/>
                </a:cubicBezTo>
                <a:cubicBezTo>
                  <a:pt x="6230" y="47963"/>
                  <a:pt x="6194" y="47958"/>
                  <a:pt x="6144" y="47945"/>
                </a:cubicBezTo>
                <a:lnTo>
                  <a:pt x="6144" y="47945"/>
                </a:lnTo>
                <a:cubicBezTo>
                  <a:pt x="6565" y="48550"/>
                  <a:pt x="6380" y="48550"/>
                  <a:pt x="6538" y="48997"/>
                </a:cubicBezTo>
                <a:cubicBezTo>
                  <a:pt x="6354" y="49129"/>
                  <a:pt x="5881" y="49023"/>
                  <a:pt x="5670" y="49155"/>
                </a:cubicBezTo>
                <a:cubicBezTo>
                  <a:pt x="5565" y="49102"/>
                  <a:pt x="5512" y="48971"/>
                  <a:pt x="5434" y="48839"/>
                </a:cubicBezTo>
                <a:cubicBezTo>
                  <a:pt x="5328" y="48892"/>
                  <a:pt x="5144" y="48892"/>
                  <a:pt x="5276" y="49129"/>
                </a:cubicBezTo>
                <a:cubicBezTo>
                  <a:pt x="6012" y="49891"/>
                  <a:pt x="4355" y="49470"/>
                  <a:pt x="4618" y="50154"/>
                </a:cubicBezTo>
                <a:cubicBezTo>
                  <a:pt x="5039" y="49918"/>
                  <a:pt x="5460" y="49733"/>
                  <a:pt x="5907" y="49576"/>
                </a:cubicBezTo>
                <a:lnTo>
                  <a:pt x="5907" y="49576"/>
                </a:lnTo>
                <a:cubicBezTo>
                  <a:pt x="5986" y="49839"/>
                  <a:pt x="5723" y="49812"/>
                  <a:pt x="5591" y="49891"/>
                </a:cubicBezTo>
                <a:cubicBezTo>
                  <a:pt x="5684" y="49984"/>
                  <a:pt x="5741" y="50016"/>
                  <a:pt x="5779" y="50016"/>
                </a:cubicBezTo>
                <a:cubicBezTo>
                  <a:pt x="5858" y="50016"/>
                  <a:pt x="5858" y="49881"/>
                  <a:pt x="5941" y="49881"/>
                </a:cubicBezTo>
                <a:cubicBezTo>
                  <a:pt x="5954" y="49881"/>
                  <a:pt x="5969" y="49884"/>
                  <a:pt x="5986" y="49891"/>
                </a:cubicBezTo>
                <a:lnTo>
                  <a:pt x="6275" y="50417"/>
                </a:lnTo>
                <a:cubicBezTo>
                  <a:pt x="6091" y="50365"/>
                  <a:pt x="6012" y="50233"/>
                  <a:pt x="5828" y="50181"/>
                </a:cubicBezTo>
                <a:lnTo>
                  <a:pt x="5828" y="50181"/>
                </a:lnTo>
                <a:cubicBezTo>
                  <a:pt x="5802" y="50549"/>
                  <a:pt x="6486" y="51101"/>
                  <a:pt x="5960" y="51127"/>
                </a:cubicBezTo>
                <a:cubicBezTo>
                  <a:pt x="5670" y="50917"/>
                  <a:pt x="5802" y="50680"/>
                  <a:pt x="5670" y="50470"/>
                </a:cubicBezTo>
                <a:cubicBezTo>
                  <a:pt x="5486" y="50312"/>
                  <a:pt x="5249" y="50233"/>
                  <a:pt x="5118" y="50049"/>
                </a:cubicBezTo>
                <a:lnTo>
                  <a:pt x="5118" y="50049"/>
                </a:lnTo>
                <a:cubicBezTo>
                  <a:pt x="5193" y="50173"/>
                  <a:pt x="5877" y="50978"/>
                  <a:pt x="5487" y="50978"/>
                </a:cubicBezTo>
                <a:cubicBezTo>
                  <a:pt x="5464" y="50978"/>
                  <a:pt x="5438" y="50975"/>
                  <a:pt x="5407" y="50970"/>
                </a:cubicBezTo>
                <a:cubicBezTo>
                  <a:pt x="5223" y="50891"/>
                  <a:pt x="5092" y="50759"/>
                  <a:pt x="5013" y="50549"/>
                </a:cubicBezTo>
                <a:cubicBezTo>
                  <a:pt x="4991" y="50543"/>
                  <a:pt x="4973" y="50540"/>
                  <a:pt x="4959" y="50540"/>
                </a:cubicBezTo>
                <a:cubicBezTo>
                  <a:pt x="4734" y="50540"/>
                  <a:pt x="5413" y="51285"/>
                  <a:pt x="5092" y="51285"/>
                </a:cubicBezTo>
                <a:cubicBezTo>
                  <a:pt x="4776" y="51206"/>
                  <a:pt x="4750" y="50891"/>
                  <a:pt x="4434" y="50838"/>
                </a:cubicBezTo>
                <a:lnTo>
                  <a:pt x="4434" y="50838"/>
                </a:lnTo>
                <a:cubicBezTo>
                  <a:pt x="4460" y="50891"/>
                  <a:pt x="4513" y="50943"/>
                  <a:pt x="4592" y="50970"/>
                </a:cubicBezTo>
                <a:cubicBezTo>
                  <a:pt x="4776" y="51127"/>
                  <a:pt x="4487" y="51127"/>
                  <a:pt x="4908" y="51417"/>
                </a:cubicBezTo>
                <a:cubicBezTo>
                  <a:pt x="4802" y="51417"/>
                  <a:pt x="4539" y="51496"/>
                  <a:pt x="4960" y="51785"/>
                </a:cubicBezTo>
                <a:cubicBezTo>
                  <a:pt x="4855" y="51785"/>
                  <a:pt x="4918" y="51919"/>
                  <a:pt x="4813" y="51919"/>
                </a:cubicBezTo>
                <a:cubicBezTo>
                  <a:pt x="4787" y="51919"/>
                  <a:pt x="4750" y="51911"/>
                  <a:pt x="4697" y="51890"/>
                </a:cubicBezTo>
                <a:cubicBezTo>
                  <a:pt x="4408" y="51680"/>
                  <a:pt x="4329" y="51285"/>
                  <a:pt x="4013" y="51101"/>
                </a:cubicBezTo>
                <a:lnTo>
                  <a:pt x="4013" y="51101"/>
                </a:lnTo>
                <a:cubicBezTo>
                  <a:pt x="4040" y="51285"/>
                  <a:pt x="4092" y="51469"/>
                  <a:pt x="4145" y="51627"/>
                </a:cubicBezTo>
                <a:cubicBezTo>
                  <a:pt x="3934" y="51574"/>
                  <a:pt x="3856" y="51390"/>
                  <a:pt x="3593" y="51364"/>
                </a:cubicBezTo>
                <a:cubicBezTo>
                  <a:pt x="3540" y="51601"/>
                  <a:pt x="3277" y="51653"/>
                  <a:pt x="3119" y="51811"/>
                </a:cubicBezTo>
                <a:cubicBezTo>
                  <a:pt x="2909" y="51706"/>
                  <a:pt x="3119" y="51653"/>
                  <a:pt x="2882" y="51390"/>
                </a:cubicBezTo>
                <a:cubicBezTo>
                  <a:pt x="2517" y="51390"/>
                  <a:pt x="3203" y="52045"/>
                  <a:pt x="2890" y="52045"/>
                </a:cubicBezTo>
                <a:cubicBezTo>
                  <a:pt x="2843" y="52045"/>
                  <a:pt x="2772" y="52030"/>
                  <a:pt x="2672" y="51995"/>
                </a:cubicBezTo>
                <a:lnTo>
                  <a:pt x="2672" y="51995"/>
                </a:lnTo>
                <a:cubicBezTo>
                  <a:pt x="2696" y="52090"/>
                  <a:pt x="2978" y="52401"/>
                  <a:pt x="2856" y="52401"/>
                </a:cubicBezTo>
                <a:cubicBezTo>
                  <a:pt x="2844" y="52401"/>
                  <a:pt x="2826" y="52397"/>
                  <a:pt x="2804" y="52390"/>
                </a:cubicBezTo>
                <a:lnTo>
                  <a:pt x="2804" y="52390"/>
                </a:lnTo>
                <a:cubicBezTo>
                  <a:pt x="2855" y="52467"/>
                  <a:pt x="2884" y="52488"/>
                  <a:pt x="2910" y="52488"/>
                </a:cubicBezTo>
                <a:cubicBezTo>
                  <a:pt x="2942" y="52488"/>
                  <a:pt x="2969" y="52456"/>
                  <a:pt x="3026" y="52456"/>
                </a:cubicBezTo>
                <a:cubicBezTo>
                  <a:pt x="3066" y="52456"/>
                  <a:pt x="3119" y="52471"/>
                  <a:pt x="3198" y="52521"/>
                </a:cubicBezTo>
                <a:lnTo>
                  <a:pt x="3356" y="52784"/>
                </a:lnTo>
                <a:cubicBezTo>
                  <a:pt x="3315" y="52777"/>
                  <a:pt x="3279" y="52774"/>
                  <a:pt x="3247" y="52774"/>
                </a:cubicBezTo>
                <a:cubicBezTo>
                  <a:pt x="2974" y="52774"/>
                  <a:pt x="3006" y="53013"/>
                  <a:pt x="2738" y="53013"/>
                </a:cubicBezTo>
                <a:cubicBezTo>
                  <a:pt x="2697" y="53013"/>
                  <a:pt x="2650" y="53007"/>
                  <a:pt x="2593" y="52995"/>
                </a:cubicBezTo>
                <a:cubicBezTo>
                  <a:pt x="2303" y="52762"/>
                  <a:pt x="2326" y="52573"/>
                  <a:pt x="2526" y="52573"/>
                </a:cubicBezTo>
                <a:cubicBezTo>
                  <a:pt x="2598" y="52573"/>
                  <a:pt x="2693" y="52597"/>
                  <a:pt x="2804" y="52653"/>
                </a:cubicBezTo>
                <a:cubicBezTo>
                  <a:pt x="2704" y="52453"/>
                  <a:pt x="2628" y="52301"/>
                  <a:pt x="2710" y="52241"/>
                </a:cubicBezTo>
                <a:lnTo>
                  <a:pt x="2710" y="52241"/>
                </a:lnTo>
                <a:cubicBezTo>
                  <a:pt x="2691" y="52248"/>
                  <a:pt x="2661" y="52250"/>
                  <a:pt x="2625" y="52250"/>
                </a:cubicBezTo>
                <a:cubicBezTo>
                  <a:pt x="2572" y="52250"/>
                  <a:pt x="2506" y="52246"/>
                  <a:pt x="2442" y="52246"/>
                </a:cubicBezTo>
                <a:cubicBezTo>
                  <a:pt x="2245" y="52246"/>
                  <a:pt x="2062" y="52288"/>
                  <a:pt x="2304" y="52626"/>
                </a:cubicBezTo>
                <a:cubicBezTo>
                  <a:pt x="1962" y="52548"/>
                  <a:pt x="1883" y="52232"/>
                  <a:pt x="1541" y="52153"/>
                </a:cubicBezTo>
                <a:lnTo>
                  <a:pt x="1541" y="52153"/>
                </a:lnTo>
                <a:cubicBezTo>
                  <a:pt x="1988" y="52679"/>
                  <a:pt x="1620" y="52942"/>
                  <a:pt x="1410" y="53205"/>
                </a:cubicBezTo>
                <a:cubicBezTo>
                  <a:pt x="1094" y="53047"/>
                  <a:pt x="1410" y="53047"/>
                  <a:pt x="1226" y="52863"/>
                </a:cubicBezTo>
                <a:lnTo>
                  <a:pt x="1226" y="52863"/>
                </a:lnTo>
                <a:cubicBezTo>
                  <a:pt x="1205" y="52889"/>
                  <a:pt x="1181" y="52899"/>
                  <a:pt x="1153" y="52899"/>
                </a:cubicBezTo>
                <a:cubicBezTo>
                  <a:pt x="1036" y="52899"/>
                  <a:pt x="854" y="52716"/>
                  <a:pt x="621" y="52653"/>
                </a:cubicBezTo>
                <a:lnTo>
                  <a:pt x="621" y="52653"/>
                </a:lnTo>
                <a:cubicBezTo>
                  <a:pt x="700" y="52995"/>
                  <a:pt x="358" y="52942"/>
                  <a:pt x="489" y="53310"/>
                </a:cubicBezTo>
                <a:cubicBezTo>
                  <a:pt x="388" y="53282"/>
                  <a:pt x="317" y="53269"/>
                  <a:pt x="268" y="53269"/>
                </a:cubicBezTo>
                <a:cubicBezTo>
                  <a:pt x="1" y="53269"/>
                  <a:pt x="447" y="53678"/>
                  <a:pt x="647" y="54257"/>
                </a:cubicBezTo>
                <a:cubicBezTo>
                  <a:pt x="726" y="54073"/>
                  <a:pt x="647" y="53836"/>
                  <a:pt x="910" y="53836"/>
                </a:cubicBezTo>
                <a:cubicBezTo>
                  <a:pt x="857" y="53705"/>
                  <a:pt x="726" y="53652"/>
                  <a:pt x="594" y="53600"/>
                </a:cubicBezTo>
                <a:cubicBezTo>
                  <a:pt x="571" y="53462"/>
                  <a:pt x="629" y="53384"/>
                  <a:pt x="749" y="53384"/>
                </a:cubicBezTo>
                <a:cubicBezTo>
                  <a:pt x="766" y="53384"/>
                  <a:pt x="785" y="53386"/>
                  <a:pt x="805" y="53389"/>
                </a:cubicBezTo>
                <a:cubicBezTo>
                  <a:pt x="989" y="53415"/>
                  <a:pt x="936" y="53626"/>
                  <a:pt x="857" y="53626"/>
                </a:cubicBezTo>
                <a:cubicBezTo>
                  <a:pt x="1025" y="53717"/>
                  <a:pt x="1406" y="53853"/>
                  <a:pt x="1629" y="53853"/>
                </a:cubicBezTo>
                <a:cubicBezTo>
                  <a:pt x="1790" y="53853"/>
                  <a:pt x="1869" y="53783"/>
                  <a:pt x="1725" y="53573"/>
                </a:cubicBezTo>
                <a:lnTo>
                  <a:pt x="1725" y="53573"/>
                </a:lnTo>
                <a:cubicBezTo>
                  <a:pt x="1873" y="53654"/>
                  <a:pt x="1999" y="53688"/>
                  <a:pt x="2105" y="53688"/>
                </a:cubicBezTo>
                <a:cubicBezTo>
                  <a:pt x="2376" y="53688"/>
                  <a:pt x="2507" y="53466"/>
                  <a:pt x="2488" y="53258"/>
                </a:cubicBezTo>
                <a:lnTo>
                  <a:pt x="2488" y="53258"/>
                </a:lnTo>
                <a:cubicBezTo>
                  <a:pt x="2648" y="53316"/>
                  <a:pt x="2767" y="53398"/>
                  <a:pt x="2803" y="53398"/>
                </a:cubicBezTo>
                <a:cubicBezTo>
                  <a:pt x="2831" y="53398"/>
                  <a:pt x="2804" y="53344"/>
                  <a:pt x="2698" y="53179"/>
                </a:cubicBezTo>
                <a:lnTo>
                  <a:pt x="2698" y="53179"/>
                </a:lnTo>
                <a:cubicBezTo>
                  <a:pt x="2879" y="53216"/>
                  <a:pt x="3038" y="53234"/>
                  <a:pt x="3176" y="53234"/>
                </a:cubicBezTo>
                <a:cubicBezTo>
                  <a:pt x="3618" y="53234"/>
                  <a:pt x="3842" y="53046"/>
                  <a:pt x="3882" y="52705"/>
                </a:cubicBezTo>
                <a:cubicBezTo>
                  <a:pt x="4044" y="52835"/>
                  <a:pt x="4143" y="52870"/>
                  <a:pt x="4215" y="52870"/>
                </a:cubicBezTo>
                <a:cubicBezTo>
                  <a:pt x="4299" y="52870"/>
                  <a:pt x="4345" y="52822"/>
                  <a:pt x="4408" y="52822"/>
                </a:cubicBezTo>
                <a:cubicBezTo>
                  <a:pt x="4466" y="52822"/>
                  <a:pt x="4539" y="52863"/>
                  <a:pt x="4671" y="53021"/>
                </a:cubicBezTo>
                <a:cubicBezTo>
                  <a:pt x="4568" y="52840"/>
                  <a:pt x="4667" y="52786"/>
                  <a:pt x="4671" y="52611"/>
                </a:cubicBezTo>
                <a:lnTo>
                  <a:pt x="4671" y="52611"/>
                </a:lnTo>
                <a:cubicBezTo>
                  <a:pt x="4738" y="52637"/>
                  <a:pt x="4785" y="52645"/>
                  <a:pt x="4820" y="52645"/>
                </a:cubicBezTo>
                <a:cubicBezTo>
                  <a:pt x="4893" y="52645"/>
                  <a:pt x="4917" y="52607"/>
                  <a:pt x="4984" y="52607"/>
                </a:cubicBezTo>
                <a:cubicBezTo>
                  <a:pt x="5021" y="52607"/>
                  <a:pt x="5069" y="52619"/>
                  <a:pt x="5144" y="52653"/>
                </a:cubicBezTo>
                <a:cubicBezTo>
                  <a:pt x="5118" y="52521"/>
                  <a:pt x="4986" y="52469"/>
                  <a:pt x="4908" y="52363"/>
                </a:cubicBezTo>
                <a:lnTo>
                  <a:pt x="4908" y="52363"/>
                </a:lnTo>
                <a:cubicBezTo>
                  <a:pt x="5048" y="52414"/>
                  <a:pt x="5176" y="52465"/>
                  <a:pt x="5240" y="52465"/>
                </a:cubicBezTo>
                <a:cubicBezTo>
                  <a:pt x="5309" y="52465"/>
                  <a:pt x="5306" y="52408"/>
                  <a:pt x="5171" y="52232"/>
                </a:cubicBezTo>
                <a:lnTo>
                  <a:pt x="5171" y="52232"/>
                </a:lnTo>
                <a:cubicBezTo>
                  <a:pt x="5286" y="52270"/>
                  <a:pt x="5442" y="52350"/>
                  <a:pt x="5499" y="52350"/>
                </a:cubicBezTo>
                <a:cubicBezTo>
                  <a:pt x="5520" y="52350"/>
                  <a:pt x="5527" y="52339"/>
                  <a:pt x="5512" y="52311"/>
                </a:cubicBezTo>
                <a:lnTo>
                  <a:pt x="5512" y="52311"/>
                </a:lnTo>
                <a:cubicBezTo>
                  <a:pt x="5749" y="52363"/>
                  <a:pt x="5670" y="52679"/>
                  <a:pt x="5960" y="52679"/>
                </a:cubicBezTo>
                <a:cubicBezTo>
                  <a:pt x="5606" y="52247"/>
                  <a:pt x="5912" y="52021"/>
                  <a:pt x="6297" y="52021"/>
                </a:cubicBezTo>
                <a:cubicBezTo>
                  <a:pt x="6429" y="52021"/>
                  <a:pt x="6569" y="52047"/>
                  <a:pt x="6696" y="52100"/>
                </a:cubicBezTo>
                <a:cubicBezTo>
                  <a:pt x="6727" y="52110"/>
                  <a:pt x="6748" y="52114"/>
                  <a:pt x="6760" y="52114"/>
                </a:cubicBezTo>
                <a:cubicBezTo>
                  <a:pt x="6854" y="52114"/>
                  <a:pt x="6486" y="51878"/>
                  <a:pt x="6486" y="51785"/>
                </a:cubicBezTo>
                <a:cubicBezTo>
                  <a:pt x="6486" y="51732"/>
                  <a:pt x="6538" y="51732"/>
                  <a:pt x="6486" y="51653"/>
                </a:cubicBezTo>
                <a:lnTo>
                  <a:pt x="6486" y="51653"/>
                </a:lnTo>
                <a:cubicBezTo>
                  <a:pt x="6775" y="51706"/>
                  <a:pt x="6880" y="51916"/>
                  <a:pt x="7143" y="51943"/>
                </a:cubicBezTo>
                <a:cubicBezTo>
                  <a:pt x="6854" y="51390"/>
                  <a:pt x="7590" y="51417"/>
                  <a:pt x="7985" y="51285"/>
                </a:cubicBezTo>
                <a:cubicBezTo>
                  <a:pt x="7748" y="50996"/>
                  <a:pt x="7906" y="51022"/>
                  <a:pt x="7801" y="50812"/>
                </a:cubicBezTo>
                <a:cubicBezTo>
                  <a:pt x="7736" y="50790"/>
                  <a:pt x="7691" y="50781"/>
                  <a:pt x="7663" y="50781"/>
                </a:cubicBezTo>
                <a:cubicBezTo>
                  <a:pt x="7493" y="50781"/>
                  <a:pt x="7867" y="51105"/>
                  <a:pt x="7684" y="51105"/>
                </a:cubicBezTo>
                <a:cubicBezTo>
                  <a:pt x="7672" y="51105"/>
                  <a:pt x="7659" y="51104"/>
                  <a:pt x="7643" y="51101"/>
                </a:cubicBezTo>
                <a:cubicBezTo>
                  <a:pt x="7459" y="50838"/>
                  <a:pt x="7511" y="50917"/>
                  <a:pt x="7091" y="50680"/>
                </a:cubicBezTo>
                <a:cubicBezTo>
                  <a:pt x="6920" y="50381"/>
                  <a:pt x="6965" y="50267"/>
                  <a:pt x="7104" y="50267"/>
                </a:cubicBezTo>
                <a:cubicBezTo>
                  <a:pt x="7223" y="50267"/>
                  <a:pt x="7409" y="50349"/>
                  <a:pt x="7590" y="50470"/>
                </a:cubicBezTo>
                <a:cubicBezTo>
                  <a:pt x="7648" y="50549"/>
                  <a:pt x="7638" y="50573"/>
                  <a:pt x="7600" y="50573"/>
                </a:cubicBezTo>
                <a:cubicBezTo>
                  <a:pt x="7542" y="50573"/>
                  <a:pt x="7417" y="50518"/>
                  <a:pt x="7362" y="50518"/>
                </a:cubicBezTo>
                <a:cubicBezTo>
                  <a:pt x="7320" y="50518"/>
                  <a:pt x="7317" y="50548"/>
                  <a:pt x="7406" y="50654"/>
                </a:cubicBezTo>
                <a:cubicBezTo>
                  <a:pt x="7420" y="50640"/>
                  <a:pt x="7441" y="50633"/>
                  <a:pt x="7467" y="50633"/>
                </a:cubicBezTo>
                <a:cubicBezTo>
                  <a:pt x="7633" y="50633"/>
                  <a:pt x="8006" y="50903"/>
                  <a:pt x="8143" y="51154"/>
                </a:cubicBezTo>
                <a:cubicBezTo>
                  <a:pt x="8300" y="50996"/>
                  <a:pt x="8669" y="51022"/>
                  <a:pt x="8853" y="50864"/>
                </a:cubicBezTo>
                <a:cubicBezTo>
                  <a:pt x="9071" y="51117"/>
                  <a:pt x="9096" y="51143"/>
                  <a:pt x="9169" y="51143"/>
                </a:cubicBezTo>
                <a:cubicBezTo>
                  <a:pt x="9188" y="51143"/>
                  <a:pt x="9210" y="51141"/>
                  <a:pt x="9240" y="51141"/>
                </a:cubicBezTo>
                <a:cubicBezTo>
                  <a:pt x="9274" y="51141"/>
                  <a:pt x="9318" y="51144"/>
                  <a:pt x="9379" y="51154"/>
                </a:cubicBezTo>
                <a:cubicBezTo>
                  <a:pt x="9379" y="51229"/>
                  <a:pt x="9337" y="51262"/>
                  <a:pt x="9253" y="51262"/>
                </a:cubicBezTo>
                <a:cubicBezTo>
                  <a:pt x="9161" y="51262"/>
                  <a:pt x="9019" y="51222"/>
                  <a:pt x="8826" y="51154"/>
                </a:cubicBezTo>
                <a:lnTo>
                  <a:pt x="8826" y="51154"/>
                </a:lnTo>
                <a:cubicBezTo>
                  <a:pt x="8932" y="51311"/>
                  <a:pt x="9195" y="51338"/>
                  <a:pt x="9273" y="51522"/>
                </a:cubicBezTo>
                <a:cubicBezTo>
                  <a:pt x="9273" y="51338"/>
                  <a:pt x="9563" y="51443"/>
                  <a:pt x="9642" y="51311"/>
                </a:cubicBezTo>
                <a:cubicBezTo>
                  <a:pt x="9510" y="51075"/>
                  <a:pt x="9195" y="50996"/>
                  <a:pt x="8932" y="50917"/>
                </a:cubicBezTo>
                <a:cubicBezTo>
                  <a:pt x="8984" y="50680"/>
                  <a:pt x="9352" y="50733"/>
                  <a:pt x="9168" y="50312"/>
                </a:cubicBezTo>
                <a:cubicBezTo>
                  <a:pt x="8984" y="50128"/>
                  <a:pt x="8747" y="49996"/>
                  <a:pt x="8590" y="49812"/>
                </a:cubicBezTo>
                <a:cubicBezTo>
                  <a:pt x="8599" y="49771"/>
                  <a:pt x="8616" y="49753"/>
                  <a:pt x="8640" y="49753"/>
                </a:cubicBezTo>
                <a:cubicBezTo>
                  <a:pt x="8752" y="49753"/>
                  <a:pt x="9004" y="50128"/>
                  <a:pt x="9221" y="50128"/>
                </a:cubicBezTo>
                <a:cubicBezTo>
                  <a:pt x="9405" y="50233"/>
                  <a:pt x="9247" y="50233"/>
                  <a:pt x="9379" y="50391"/>
                </a:cubicBezTo>
                <a:cubicBezTo>
                  <a:pt x="9513" y="50450"/>
                  <a:pt x="9619" y="50472"/>
                  <a:pt x="9711" y="50472"/>
                </a:cubicBezTo>
                <a:cubicBezTo>
                  <a:pt x="9969" y="50472"/>
                  <a:pt x="10103" y="50297"/>
                  <a:pt x="10381" y="50297"/>
                </a:cubicBezTo>
                <a:cubicBezTo>
                  <a:pt x="10486" y="50297"/>
                  <a:pt x="10612" y="50322"/>
                  <a:pt x="10773" y="50391"/>
                </a:cubicBezTo>
                <a:cubicBezTo>
                  <a:pt x="10510" y="49812"/>
                  <a:pt x="11036" y="49891"/>
                  <a:pt x="11272" y="49681"/>
                </a:cubicBezTo>
                <a:cubicBezTo>
                  <a:pt x="11719" y="49944"/>
                  <a:pt x="11456" y="50102"/>
                  <a:pt x="11825" y="50470"/>
                </a:cubicBezTo>
                <a:cubicBezTo>
                  <a:pt x="11858" y="50477"/>
                  <a:pt x="11886" y="50481"/>
                  <a:pt x="11908" y="50481"/>
                </a:cubicBezTo>
                <a:cubicBezTo>
                  <a:pt x="12105" y="50481"/>
                  <a:pt x="11886" y="50214"/>
                  <a:pt x="11950" y="50214"/>
                </a:cubicBezTo>
                <a:cubicBezTo>
                  <a:pt x="11980" y="50214"/>
                  <a:pt x="12072" y="50272"/>
                  <a:pt x="12298" y="50444"/>
                </a:cubicBezTo>
                <a:cubicBezTo>
                  <a:pt x="12088" y="50181"/>
                  <a:pt x="11851" y="49970"/>
                  <a:pt x="11562" y="49812"/>
                </a:cubicBezTo>
                <a:cubicBezTo>
                  <a:pt x="11562" y="49470"/>
                  <a:pt x="11825" y="49392"/>
                  <a:pt x="12193" y="49365"/>
                </a:cubicBezTo>
                <a:cubicBezTo>
                  <a:pt x="11693" y="48839"/>
                  <a:pt x="12061" y="48839"/>
                  <a:pt x="12272" y="48787"/>
                </a:cubicBezTo>
                <a:cubicBezTo>
                  <a:pt x="12377" y="48839"/>
                  <a:pt x="12429" y="48971"/>
                  <a:pt x="12508" y="49076"/>
                </a:cubicBezTo>
                <a:cubicBezTo>
                  <a:pt x="12523" y="49104"/>
                  <a:pt x="12514" y="49116"/>
                  <a:pt x="12490" y="49116"/>
                </a:cubicBezTo>
                <a:cubicBezTo>
                  <a:pt x="12426" y="49116"/>
                  <a:pt x="12255" y="49035"/>
                  <a:pt x="12140" y="48997"/>
                </a:cubicBezTo>
                <a:lnTo>
                  <a:pt x="12140" y="48997"/>
                </a:lnTo>
                <a:cubicBezTo>
                  <a:pt x="12193" y="49102"/>
                  <a:pt x="12245" y="49181"/>
                  <a:pt x="12351" y="49234"/>
                </a:cubicBezTo>
                <a:lnTo>
                  <a:pt x="12429" y="49392"/>
                </a:lnTo>
                <a:cubicBezTo>
                  <a:pt x="12452" y="49398"/>
                  <a:pt x="12471" y="49401"/>
                  <a:pt x="12487" y="49401"/>
                </a:cubicBezTo>
                <a:cubicBezTo>
                  <a:pt x="12620" y="49401"/>
                  <a:pt x="12527" y="49203"/>
                  <a:pt x="12666" y="49203"/>
                </a:cubicBezTo>
                <a:cubicBezTo>
                  <a:pt x="12720" y="49203"/>
                  <a:pt x="12808" y="49232"/>
                  <a:pt x="12955" y="49313"/>
                </a:cubicBezTo>
                <a:cubicBezTo>
                  <a:pt x="13087" y="49549"/>
                  <a:pt x="12824" y="49444"/>
                  <a:pt x="12824" y="49549"/>
                </a:cubicBezTo>
                <a:cubicBezTo>
                  <a:pt x="12955" y="49680"/>
                  <a:pt x="13036" y="49721"/>
                  <a:pt x="13093" y="49721"/>
                </a:cubicBezTo>
                <a:cubicBezTo>
                  <a:pt x="13191" y="49721"/>
                  <a:pt x="13219" y="49600"/>
                  <a:pt x="13306" y="49600"/>
                </a:cubicBezTo>
                <a:cubicBezTo>
                  <a:pt x="13312" y="49600"/>
                  <a:pt x="13318" y="49601"/>
                  <a:pt x="13324" y="49602"/>
                </a:cubicBezTo>
                <a:cubicBezTo>
                  <a:pt x="13465" y="49826"/>
                  <a:pt x="13551" y="49901"/>
                  <a:pt x="13614" y="49901"/>
                </a:cubicBezTo>
                <a:cubicBezTo>
                  <a:pt x="13742" y="49901"/>
                  <a:pt x="13777" y="49596"/>
                  <a:pt x="13983" y="49596"/>
                </a:cubicBezTo>
                <a:cubicBezTo>
                  <a:pt x="13999" y="49596"/>
                  <a:pt x="14016" y="49598"/>
                  <a:pt x="14034" y="49602"/>
                </a:cubicBezTo>
                <a:cubicBezTo>
                  <a:pt x="13797" y="49418"/>
                  <a:pt x="13403" y="49023"/>
                  <a:pt x="13508" y="48918"/>
                </a:cubicBezTo>
                <a:lnTo>
                  <a:pt x="13508" y="48918"/>
                </a:lnTo>
                <a:cubicBezTo>
                  <a:pt x="13823" y="49313"/>
                  <a:pt x="13955" y="49181"/>
                  <a:pt x="14376" y="49549"/>
                </a:cubicBezTo>
                <a:cubicBezTo>
                  <a:pt x="14332" y="49462"/>
                  <a:pt x="14325" y="49411"/>
                  <a:pt x="14353" y="49411"/>
                </a:cubicBezTo>
                <a:cubicBezTo>
                  <a:pt x="14359" y="49411"/>
                  <a:pt x="14367" y="49413"/>
                  <a:pt x="14376" y="49418"/>
                </a:cubicBezTo>
                <a:cubicBezTo>
                  <a:pt x="13929" y="49102"/>
                  <a:pt x="14165" y="48997"/>
                  <a:pt x="13823" y="48629"/>
                </a:cubicBezTo>
                <a:cubicBezTo>
                  <a:pt x="13874" y="48629"/>
                  <a:pt x="14000" y="48652"/>
                  <a:pt x="14121" y="48652"/>
                </a:cubicBezTo>
                <a:cubicBezTo>
                  <a:pt x="14313" y="48652"/>
                  <a:pt x="14494" y="48593"/>
                  <a:pt x="14349" y="48287"/>
                </a:cubicBezTo>
                <a:lnTo>
                  <a:pt x="14349" y="48287"/>
                </a:lnTo>
                <a:cubicBezTo>
                  <a:pt x="14639" y="48366"/>
                  <a:pt x="14718" y="48629"/>
                  <a:pt x="14928" y="48813"/>
                </a:cubicBezTo>
                <a:cubicBezTo>
                  <a:pt x="14965" y="48816"/>
                  <a:pt x="15000" y="48817"/>
                  <a:pt x="15034" y="48817"/>
                </a:cubicBezTo>
                <a:cubicBezTo>
                  <a:pt x="15184" y="48817"/>
                  <a:pt x="15301" y="48791"/>
                  <a:pt x="15431" y="48791"/>
                </a:cubicBezTo>
                <a:cubicBezTo>
                  <a:pt x="15516" y="48791"/>
                  <a:pt x="15607" y="48803"/>
                  <a:pt x="15717" y="48839"/>
                </a:cubicBezTo>
                <a:cubicBezTo>
                  <a:pt x="15664" y="48734"/>
                  <a:pt x="15585" y="48603"/>
                  <a:pt x="15533" y="48497"/>
                </a:cubicBezTo>
                <a:lnTo>
                  <a:pt x="15138" y="48340"/>
                </a:lnTo>
                <a:lnTo>
                  <a:pt x="15138" y="48340"/>
                </a:lnTo>
                <a:cubicBezTo>
                  <a:pt x="15272" y="48529"/>
                  <a:pt x="15245" y="48577"/>
                  <a:pt x="15161" y="48577"/>
                </a:cubicBezTo>
                <a:cubicBezTo>
                  <a:pt x="15077" y="48577"/>
                  <a:pt x="14935" y="48529"/>
                  <a:pt x="14843" y="48529"/>
                </a:cubicBezTo>
                <a:cubicBezTo>
                  <a:pt x="14812" y="48529"/>
                  <a:pt x="14786" y="48534"/>
                  <a:pt x="14770" y="48550"/>
                </a:cubicBezTo>
                <a:cubicBezTo>
                  <a:pt x="14586" y="48155"/>
                  <a:pt x="15165" y="48445"/>
                  <a:pt x="15007" y="48077"/>
                </a:cubicBezTo>
                <a:lnTo>
                  <a:pt x="15007" y="48077"/>
                </a:lnTo>
                <a:cubicBezTo>
                  <a:pt x="15332" y="48362"/>
                  <a:pt x="15506" y="48445"/>
                  <a:pt x="15629" y="48445"/>
                </a:cubicBezTo>
                <a:cubicBezTo>
                  <a:pt x="15799" y="48445"/>
                  <a:pt x="15873" y="48289"/>
                  <a:pt x="16115" y="48289"/>
                </a:cubicBezTo>
                <a:cubicBezTo>
                  <a:pt x="16167" y="48289"/>
                  <a:pt x="16226" y="48296"/>
                  <a:pt x="16296" y="48313"/>
                </a:cubicBezTo>
                <a:cubicBezTo>
                  <a:pt x="16142" y="48313"/>
                  <a:pt x="16208" y="48496"/>
                  <a:pt x="16082" y="48496"/>
                </a:cubicBezTo>
                <a:cubicBezTo>
                  <a:pt x="16057" y="48496"/>
                  <a:pt x="16024" y="48489"/>
                  <a:pt x="15980" y="48471"/>
                </a:cubicBezTo>
                <a:lnTo>
                  <a:pt x="15980" y="48471"/>
                </a:lnTo>
                <a:cubicBezTo>
                  <a:pt x="16098" y="48581"/>
                  <a:pt x="16184" y="48620"/>
                  <a:pt x="16249" y="48620"/>
                </a:cubicBezTo>
                <a:cubicBezTo>
                  <a:pt x="16385" y="48620"/>
                  <a:pt x="16426" y="48446"/>
                  <a:pt x="16480" y="48392"/>
                </a:cubicBezTo>
                <a:cubicBezTo>
                  <a:pt x="16322" y="48208"/>
                  <a:pt x="16111" y="48050"/>
                  <a:pt x="15954" y="47840"/>
                </a:cubicBezTo>
                <a:cubicBezTo>
                  <a:pt x="15958" y="47802"/>
                  <a:pt x="15976" y="47786"/>
                  <a:pt x="16002" y="47786"/>
                </a:cubicBezTo>
                <a:cubicBezTo>
                  <a:pt x="16123" y="47786"/>
                  <a:pt x="16434" y="48117"/>
                  <a:pt x="16585" y="48182"/>
                </a:cubicBezTo>
                <a:cubicBezTo>
                  <a:pt x="16525" y="48077"/>
                  <a:pt x="16533" y="48049"/>
                  <a:pt x="16571" y="48049"/>
                </a:cubicBezTo>
                <a:cubicBezTo>
                  <a:pt x="16599" y="48049"/>
                  <a:pt x="16645" y="48065"/>
                  <a:pt x="16690" y="48077"/>
                </a:cubicBezTo>
                <a:cubicBezTo>
                  <a:pt x="16408" y="47828"/>
                  <a:pt x="16356" y="47684"/>
                  <a:pt x="16502" y="47684"/>
                </a:cubicBezTo>
                <a:cubicBezTo>
                  <a:pt x="16587" y="47684"/>
                  <a:pt x="16739" y="47733"/>
                  <a:pt x="16953" y="47840"/>
                </a:cubicBezTo>
                <a:cubicBezTo>
                  <a:pt x="16401" y="47498"/>
                  <a:pt x="16848" y="47656"/>
                  <a:pt x="16532" y="47182"/>
                </a:cubicBezTo>
                <a:lnTo>
                  <a:pt x="16532" y="47182"/>
                </a:lnTo>
                <a:cubicBezTo>
                  <a:pt x="17085" y="47393"/>
                  <a:pt x="16690" y="47656"/>
                  <a:pt x="17269" y="47814"/>
                </a:cubicBezTo>
                <a:cubicBezTo>
                  <a:pt x="16769" y="47314"/>
                  <a:pt x="17006" y="47340"/>
                  <a:pt x="16769" y="46998"/>
                </a:cubicBezTo>
                <a:lnTo>
                  <a:pt x="16769" y="46998"/>
                </a:lnTo>
                <a:cubicBezTo>
                  <a:pt x="17216" y="47182"/>
                  <a:pt x="16953" y="47419"/>
                  <a:pt x="17216" y="47603"/>
                </a:cubicBezTo>
                <a:cubicBezTo>
                  <a:pt x="17348" y="47498"/>
                  <a:pt x="17374" y="47445"/>
                  <a:pt x="17111" y="47077"/>
                </a:cubicBezTo>
                <a:lnTo>
                  <a:pt x="17111" y="47077"/>
                </a:lnTo>
                <a:cubicBezTo>
                  <a:pt x="17532" y="47235"/>
                  <a:pt x="17190" y="47288"/>
                  <a:pt x="17479" y="47498"/>
                </a:cubicBezTo>
                <a:cubicBezTo>
                  <a:pt x="17598" y="47536"/>
                  <a:pt x="17683" y="47553"/>
                  <a:pt x="17744" y="47553"/>
                </a:cubicBezTo>
                <a:cubicBezTo>
                  <a:pt x="18060" y="47553"/>
                  <a:pt x="17694" y="47092"/>
                  <a:pt x="17716" y="46762"/>
                </a:cubicBezTo>
                <a:lnTo>
                  <a:pt x="17716" y="46762"/>
                </a:lnTo>
                <a:cubicBezTo>
                  <a:pt x="17952" y="46867"/>
                  <a:pt x="18084" y="47051"/>
                  <a:pt x="18347" y="47103"/>
                </a:cubicBezTo>
                <a:cubicBezTo>
                  <a:pt x="18137" y="46709"/>
                  <a:pt x="18584" y="46893"/>
                  <a:pt x="18478" y="46604"/>
                </a:cubicBezTo>
                <a:lnTo>
                  <a:pt x="18478" y="46604"/>
                </a:lnTo>
                <a:cubicBezTo>
                  <a:pt x="18715" y="46762"/>
                  <a:pt x="18847" y="46972"/>
                  <a:pt x="19057" y="47130"/>
                </a:cubicBezTo>
                <a:cubicBezTo>
                  <a:pt x="19162" y="47288"/>
                  <a:pt x="19057" y="47235"/>
                  <a:pt x="19110" y="47340"/>
                </a:cubicBezTo>
                <a:cubicBezTo>
                  <a:pt x="18873" y="47288"/>
                  <a:pt x="18820" y="47077"/>
                  <a:pt x="18663" y="46946"/>
                </a:cubicBezTo>
                <a:lnTo>
                  <a:pt x="18663" y="46946"/>
                </a:lnTo>
                <a:cubicBezTo>
                  <a:pt x="18584" y="47156"/>
                  <a:pt x="18794" y="47445"/>
                  <a:pt x="18478" y="47498"/>
                </a:cubicBezTo>
                <a:cubicBezTo>
                  <a:pt x="18603" y="47498"/>
                  <a:pt x="18764" y="47534"/>
                  <a:pt x="18885" y="47534"/>
                </a:cubicBezTo>
                <a:cubicBezTo>
                  <a:pt x="18993" y="47534"/>
                  <a:pt x="19069" y="47505"/>
                  <a:pt x="19057" y="47393"/>
                </a:cubicBezTo>
                <a:lnTo>
                  <a:pt x="19057" y="47393"/>
                </a:lnTo>
                <a:cubicBezTo>
                  <a:pt x="19346" y="47498"/>
                  <a:pt x="18926" y="47524"/>
                  <a:pt x="19294" y="47682"/>
                </a:cubicBezTo>
                <a:cubicBezTo>
                  <a:pt x="19031" y="47682"/>
                  <a:pt x="18952" y="47840"/>
                  <a:pt x="18768" y="47892"/>
                </a:cubicBezTo>
                <a:cubicBezTo>
                  <a:pt x="18847" y="47998"/>
                  <a:pt x="19004" y="48024"/>
                  <a:pt x="19057" y="48155"/>
                </a:cubicBezTo>
                <a:cubicBezTo>
                  <a:pt x="19067" y="48196"/>
                  <a:pt x="19062" y="48212"/>
                  <a:pt x="19045" y="48212"/>
                </a:cubicBezTo>
                <a:cubicBezTo>
                  <a:pt x="18978" y="48212"/>
                  <a:pt x="18725" y="47944"/>
                  <a:pt x="18574" y="47944"/>
                </a:cubicBezTo>
                <a:cubicBezTo>
                  <a:pt x="18568" y="47944"/>
                  <a:pt x="18563" y="47944"/>
                  <a:pt x="18557" y="47945"/>
                </a:cubicBezTo>
                <a:cubicBezTo>
                  <a:pt x="18636" y="48103"/>
                  <a:pt x="18610" y="48129"/>
                  <a:pt x="18505" y="48129"/>
                </a:cubicBezTo>
                <a:cubicBezTo>
                  <a:pt x="18888" y="48467"/>
                  <a:pt x="18856" y="48520"/>
                  <a:pt x="18727" y="48520"/>
                </a:cubicBezTo>
                <a:cubicBezTo>
                  <a:pt x="18668" y="48520"/>
                  <a:pt x="18589" y="48509"/>
                  <a:pt x="18520" y="48509"/>
                </a:cubicBezTo>
                <a:cubicBezTo>
                  <a:pt x="18388" y="48509"/>
                  <a:pt x="18294" y="48550"/>
                  <a:pt x="18452" y="48787"/>
                </a:cubicBezTo>
                <a:cubicBezTo>
                  <a:pt x="18233" y="48699"/>
                  <a:pt x="18105" y="48466"/>
                  <a:pt x="17993" y="48466"/>
                </a:cubicBezTo>
                <a:cubicBezTo>
                  <a:pt x="17970" y="48466"/>
                  <a:pt x="17948" y="48475"/>
                  <a:pt x="17926" y="48497"/>
                </a:cubicBezTo>
                <a:cubicBezTo>
                  <a:pt x="18137" y="48813"/>
                  <a:pt x="18531" y="48971"/>
                  <a:pt x="18741" y="49313"/>
                </a:cubicBezTo>
                <a:cubicBezTo>
                  <a:pt x="18787" y="49329"/>
                  <a:pt x="18821" y="49336"/>
                  <a:pt x="18845" y="49336"/>
                </a:cubicBezTo>
                <a:cubicBezTo>
                  <a:pt x="18951" y="49336"/>
                  <a:pt x="18896" y="49210"/>
                  <a:pt x="18990" y="49210"/>
                </a:cubicBezTo>
                <a:cubicBezTo>
                  <a:pt x="19012" y="49210"/>
                  <a:pt x="19042" y="49217"/>
                  <a:pt x="19083" y="49234"/>
                </a:cubicBezTo>
                <a:cubicBezTo>
                  <a:pt x="19031" y="49129"/>
                  <a:pt x="18873" y="49102"/>
                  <a:pt x="18768" y="49023"/>
                </a:cubicBezTo>
                <a:cubicBezTo>
                  <a:pt x="18667" y="48839"/>
                  <a:pt x="18738" y="48815"/>
                  <a:pt x="18843" y="48815"/>
                </a:cubicBezTo>
                <a:cubicBezTo>
                  <a:pt x="18880" y="48815"/>
                  <a:pt x="18921" y="48818"/>
                  <a:pt x="18961" y="48818"/>
                </a:cubicBezTo>
                <a:cubicBezTo>
                  <a:pt x="18985" y="48818"/>
                  <a:pt x="19009" y="48817"/>
                  <a:pt x="19031" y="48813"/>
                </a:cubicBezTo>
                <a:cubicBezTo>
                  <a:pt x="19294" y="49023"/>
                  <a:pt x="19057" y="48997"/>
                  <a:pt x="19346" y="49286"/>
                </a:cubicBezTo>
                <a:cubicBezTo>
                  <a:pt x="19294" y="49418"/>
                  <a:pt x="19083" y="49392"/>
                  <a:pt x="19189" y="49681"/>
                </a:cubicBezTo>
                <a:cubicBezTo>
                  <a:pt x="18940" y="49613"/>
                  <a:pt x="18808" y="49370"/>
                  <a:pt x="18692" y="49370"/>
                </a:cubicBezTo>
                <a:cubicBezTo>
                  <a:pt x="18673" y="49370"/>
                  <a:pt x="18655" y="49377"/>
                  <a:pt x="18636" y="49392"/>
                </a:cubicBezTo>
                <a:cubicBezTo>
                  <a:pt x="19530" y="50470"/>
                  <a:pt x="18215" y="50338"/>
                  <a:pt x="17952" y="50680"/>
                </a:cubicBezTo>
                <a:cubicBezTo>
                  <a:pt x="17742" y="50522"/>
                  <a:pt x="17663" y="50259"/>
                  <a:pt x="17426" y="50128"/>
                </a:cubicBezTo>
                <a:cubicBezTo>
                  <a:pt x="17847" y="49944"/>
                  <a:pt x="18400" y="49865"/>
                  <a:pt x="18636" y="49523"/>
                </a:cubicBezTo>
                <a:cubicBezTo>
                  <a:pt x="18560" y="49428"/>
                  <a:pt x="18491" y="49388"/>
                  <a:pt x="18444" y="49388"/>
                </a:cubicBezTo>
                <a:cubicBezTo>
                  <a:pt x="18360" y="49388"/>
                  <a:pt x="18344" y="49513"/>
                  <a:pt x="18478" y="49681"/>
                </a:cubicBezTo>
                <a:cubicBezTo>
                  <a:pt x="18163" y="49523"/>
                  <a:pt x="18110" y="49681"/>
                  <a:pt x="17900" y="49286"/>
                </a:cubicBezTo>
                <a:cubicBezTo>
                  <a:pt x="17900" y="49418"/>
                  <a:pt x="17847" y="49549"/>
                  <a:pt x="17795" y="49655"/>
                </a:cubicBezTo>
                <a:cubicBezTo>
                  <a:pt x="17584" y="49523"/>
                  <a:pt x="17479" y="49260"/>
                  <a:pt x="17163" y="49207"/>
                </a:cubicBezTo>
                <a:lnTo>
                  <a:pt x="17163" y="49207"/>
                </a:lnTo>
                <a:cubicBezTo>
                  <a:pt x="17479" y="49628"/>
                  <a:pt x="17321" y="49523"/>
                  <a:pt x="17163" y="49602"/>
                </a:cubicBezTo>
                <a:cubicBezTo>
                  <a:pt x="16900" y="49549"/>
                  <a:pt x="16822" y="49260"/>
                  <a:pt x="16585" y="49234"/>
                </a:cubicBezTo>
                <a:cubicBezTo>
                  <a:pt x="16269" y="49286"/>
                  <a:pt x="16322" y="49733"/>
                  <a:pt x="16480" y="50075"/>
                </a:cubicBezTo>
                <a:cubicBezTo>
                  <a:pt x="16374" y="49970"/>
                  <a:pt x="16190" y="49918"/>
                  <a:pt x="16111" y="49786"/>
                </a:cubicBezTo>
                <a:cubicBezTo>
                  <a:pt x="16087" y="49743"/>
                  <a:pt x="16084" y="49727"/>
                  <a:pt x="16094" y="49727"/>
                </a:cubicBezTo>
                <a:cubicBezTo>
                  <a:pt x="16122" y="49727"/>
                  <a:pt x="16257" y="49865"/>
                  <a:pt x="16288" y="49865"/>
                </a:cubicBezTo>
                <a:cubicBezTo>
                  <a:pt x="16304" y="49865"/>
                  <a:pt x="16291" y="49826"/>
                  <a:pt x="16217" y="49707"/>
                </a:cubicBezTo>
                <a:cubicBezTo>
                  <a:pt x="16156" y="49693"/>
                  <a:pt x="16106" y="49687"/>
                  <a:pt x="16063" y="49687"/>
                </a:cubicBezTo>
                <a:cubicBezTo>
                  <a:pt x="15822" y="49687"/>
                  <a:pt x="15815" y="49877"/>
                  <a:pt x="15570" y="49877"/>
                </a:cubicBezTo>
                <a:cubicBezTo>
                  <a:pt x="15537" y="49877"/>
                  <a:pt x="15498" y="49873"/>
                  <a:pt x="15454" y="49865"/>
                </a:cubicBezTo>
                <a:lnTo>
                  <a:pt x="15454" y="49865"/>
                </a:lnTo>
                <a:lnTo>
                  <a:pt x="15770" y="50470"/>
                </a:lnTo>
                <a:cubicBezTo>
                  <a:pt x="15533" y="50338"/>
                  <a:pt x="15296" y="50207"/>
                  <a:pt x="15033" y="50128"/>
                </a:cubicBezTo>
                <a:lnTo>
                  <a:pt x="15033" y="50128"/>
                </a:lnTo>
                <a:cubicBezTo>
                  <a:pt x="15428" y="50654"/>
                  <a:pt x="15585" y="50470"/>
                  <a:pt x="15875" y="50654"/>
                </a:cubicBezTo>
                <a:cubicBezTo>
                  <a:pt x="15912" y="50729"/>
                  <a:pt x="15893" y="50754"/>
                  <a:pt x="15846" y="50754"/>
                </a:cubicBezTo>
                <a:cubicBezTo>
                  <a:pt x="15760" y="50754"/>
                  <a:pt x="15578" y="50669"/>
                  <a:pt x="15488" y="50669"/>
                </a:cubicBezTo>
                <a:cubicBezTo>
                  <a:pt x="15423" y="50669"/>
                  <a:pt x="15406" y="50713"/>
                  <a:pt x="15507" y="50864"/>
                </a:cubicBezTo>
                <a:cubicBezTo>
                  <a:pt x="15086" y="50707"/>
                  <a:pt x="15033" y="50259"/>
                  <a:pt x="14586" y="50154"/>
                </a:cubicBezTo>
                <a:lnTo>
                  <a:pt x="14586" y="50154"/>
                </a:lnTo>
                <a:cubicBezTo>
                  <a:pt x="14639" y="50233"/>
                  <a:pt x="14744" y="50259"/>
                  <a:pt x="14823" y="50312"/>
                </a:cubicBezTo>
                <a:cubicBezTo>
                  <a:pt x="14875" y="50707"/>
                  <a:pt x="14455" y="50707"/>
                  <a:pt x="14165" y="50785"/>
                </a:cubicBezTo>
                <a:cubicBezTo>
                  <a:pt x="14322" y="51060"/>
                  <a:pt x="14641" y="51203"/>
                  <a:pt x="14803" y="51203"/>
                </a:cubicBezTo>
                <a:cubicBezTo>
                  <a:pt x="14858" y="51203"/>
                  <a:pt x="14895" y="51187"/>
                  <a:pt x="14902" y="51154"/>
                </a:cubicBezTo>
                <a:cubicBezTo>
                  <a:pt x="14948" y="51339"/>
                  <a:pt x="15426" y="51895"/>
                  <a:pt x="15246" y="51895"/>
                </a:cubicBezTo>
                <a:cubicBezTo>
                  <a:pt x="15222" y="51895"/>
                  <a:pt x="15187" y="51885"/>
                  <a:pt x="15138" y="51864"/>
                </a:cubicBezTo>
                <a:cubicBezTo>
                  <a:pt x="14796" y="51653"/>
                  <a:pt x="15165" y="51680"/>
                  <a:pt x="14849" y="51469"/>
                </a:cubicBezTo>
                <a:cubicBezTo>
                  <a:pt x="14775" y="51422"/>
                  <a:pt x="14734" y="51404"/>
                  <a:pt x="14713" y="51404"/>
                </a:cubicBezTo>
                <a:cubicBezTo>
                  <a:pt x="14649" y="51404"/>
                  <a:pt x="14760" y="51561"/>
                  <a:pt x="14696" y="51561"/>
                </a:cubicBezTo>
                <a:cubicBezTo>
                  <a:pt x="14675" y="51561"/>
                  <a:pt x="14634" y="51543"/>
                  <a:pt x="14560" y="51496"/>
                </a:cubicBezTo>
                <a:lnTo>
                  <a:pt x="14560" y="51496"/>
                </a:lnTo>
                <a:cubicBezTo>
                  <a:pt x="14770" y="51785"/>
                  <a:pt x="14928" y="51811"/>
                  <a:pt x="14928" y="52048"/>
                </a:cubicBezTo>
                <a:cubicBezTo>
                  <a:pt x="14718" y="51995"/>
                  <a:pt x="14560" y="51864"/>
                  <a:pt x="14481" y="51680"/>
                </a:cubicBezTo>
                <a:cubicBezTo>
                  <a:pt x="14446" y="51669"/>
                  <a:pt x="14420" y="51664"/>
                  <a:pt x="14402" y="51664"/>
                </a:cubicBezTo>
                <a:cubicBezTo>
                  <a:pt x="14217" y="51664"/>
                  <a:pt x="14795" y="52169"/>
                  <a:pt x="14592" y="52169"/>
                </a:cubicBezTo>
                <a:cubicBezTo>
                  <a:pt x="14572" y="52169"/>
                  <a:pt x="14544" y="52164"/>
                  <a:pt x="14507" y="52153"/>
                </a:cubicBezTo>
                <a:cubicBezTo>
                  <a:pt x="14270" y="51995"/>
                  <a:pt x="14218" y="51653"/>
                  <a:pt x="13902" y="51574"/>
                </a:cubicBezTo>
                <a:lnTo>
                  <a:pt x="13902" y="51574"/>
                </a:lnTo>
                <a:cubicBezTo>
                  <a:pt x="13955" y="51811"/>
                  <a:pt x="14165" y="51916"/>
                  <a:pt x="14270" y="52127"/>
                </a:cubicBezTo>
                <a:cubicBezTo>
                  <a:pt x="14270" y="52172"/>
                  <a:pt x="14270" y="52237"/>
                  <a:pt x="14203" y="52237"/>
                </a:cubicBezTo>
                <a:cubicBezTo>
                  <a:pt x="14192" y="52237"/>
                  <a:pt x="14180" y="52236"/>
                  <a:pt x="14165" y="52232"/>
                </a:cubicBezTo>
                <a:cubicBezTo>
                  <a:pt x="13929" y="52022"/>
                  <a:pt x="14060" y="51890"/>
                  <a:pt x="13692" y="51627"/>
                </a:cubicBezTo>
                <a:cubicBezTo>
                  <a:pt x="13667" y="51664"/>
                  <a:pt x="13637" y="51679"/>
                  <a:pt x="13600" y="51679"/>
                </a:cubicBezTo>
                <a:cubicBezTo>
                  <a:pt x="13477" y="51679"/>
                  <a:pt x="13278" y="51511"/>
                  <a:pt x="12955" y="51390"/>
                </a:cubicBezTo>
                <a:cubicBezTo>
                  <a:pt x="12429" y="51390"/>
                  <a:pt x="12561" y="51969"/>
                  <a:pt x="12403" y="52153"/>
                </a:cubicBezTo>
                <a:cubicBezTo>
                  <a:pt x="12296" y="51985"/>
                  <a:pt x="12191" y="51925"/>
                  <a:pt x="12086" y="51925"/>
                </a:cubicBezTo>
                <a:cubicBezTo>
                  <a:pt x="11838" y="51925"/>
                  <a:pt x="11591" y="52259"/>
                  <a:pt x="11320" y="52259"/>
                </a:cubicBezTo>
                <a:cubicBezTo>
                  <a:pt x="11313" y="52259"/>
                  <a:pt x="11306" y="52259"/>
                  <a:pt x="11299" y="52258"/>
                </a:cubicBezTo>
                <a:cubicBezTo>
                  <a:pt x="10930" y="51943"/>
                  <a:pt x="11588" y="52100"/>
                  <a:pt x="11272" y="51627"/>
                </a:cubicBezTo>
                <a:cubicBezTo>
                  <a:pt x="11237" y="51621"/>
                  <a:pt x="11206" y="51618"/>
                  <a:pt x="11178" y="51618"/>
                </a:cubicBezTo>
                <a:cubicBezTo>
                  <a:pt x="10822" y="51618"/>
                  <a:pt x="11112" y="52127"/>
                  <a:pt x="10842" y="52127"/>
                </a:cubicBezTo>
                <a:cubicBezTo>
                  <a:pt x="10794" y="52127"/>
                  <a:pt x="10729" y="52111"/>
                  <a:pt x="10641" y="52074"/>
                </a:cubicBezTo>
                <a:lnTo>
                  <a:pt x="10641" y="52074"/>
                </a:lnTo>
                <a:cubicBezTo>
                  <a:pt x="10720" y="52179"/>
                  <a:pt x="10878" y="52232"/>
                  <a:pt x="10983" y="52285"/>
                </a:cubicBezTo>
                <a:cubicBezTo>
                  <a:pt x="11246" y="52653"/>
                  <a:pt x="10878" y="52442"/>
                  <a:pt x="11062" y="52732"/>
                </a:cubicBezTo>
                <a:cubicBezTo>
                  <a:pt x="10863" y="52641"/>
                  <a:pt x="10728" y="52608"/>
                  <a:pt x="10632" y="52608"/>
                </a:cubicBezTo>
                <a:cubicBezTo>
                  <a:pt x="10368" y="52608"/>
                  <a:pt x="10393" y="52856"/>
                  <a:pt x="10193" y="52856"/>
                </a:cubicBezTo>
                <a:cubicBezTo>
                  <a:pt x="10127" y="52856"/>
                  <a:pt x="10037" y="52829"/>
                  <a:pt x="9905" y="52758"/>
                </a:cubicBezTo>
                <a:lnTo>
                  <a:pt x="9905" y="52758"/>
                </a:lnTo>
                <a:cubicBezTo>
                  <a:pt x="10010" y="53284"/>
                  <a:pt x="9484" y="53074"/>
                  <a:pt x="9799" y="53678"/>
                </a:cubicBezTo>
                <a:cubicBezTo>
                  <a:pt x="9822" y="53662"/>
                  <a:pt x="9839" y="53654"/>
                  <a:pt x="9856" y="53654"/>
                </a:cubicBezTo>
                <a:cubicBezTo>
                  <a:pt x="9918" y="53654"/>
                  <a:pt x="9966" y="53753"/>
                  <a:pt x="10194" y="53836"/>
                </a:cubicBezTo>
                <a:cubicBezTo>
                  <a:pt x="10252" y="54042"/>
                  <a:pt x="10203" y="54125"/>
                  <a:pt x="10090" y="54125"/>
                </a:cubicBezTo>
                <a:cubicBezTo>
                  <a:pt x="9843" y="54125"/>
                  <a:pt x="9286" y="53732"/>
                  <a:pt x="8853" y="53389"/>
                </a:cubicBezTo>
                <a:lnTo>
                  <a:pt x="8853" y="53389"/>
                </a:lnTo>
                <a:cubicBezTo>
                  <a:pt x="9063" y="53705"/>
                  <a:pt x="9431" y="53889"/>
                  <a:pt x="9668" y="54178"/>
                </a:cubicBezTo>
                <a:cubicBezTo>
                  <a:pt x="9514" y="54222"/>
                  <a:pt x="9433" y="54322"/>
                  <a:pt x="9241" y="54322"/>
                </a:cubicBezTo>
                <a:cubicBezTo>
                  <a:pt x="9204" y="54322"/>
                  <a:pt x="9162" y="54318"/>
                  <a:pt x="9116" y="54310"/>
                </a:cubicBezTo>
                <a:cubicBezTo>
                  <a:pt x="8905" y="54204"/>
                  <a:pt x="9063" y="54073"/>
                  <a:pt x="8958" y="53889"/>
                </a:cubicBezTo>
                <a:lnTo>
                  <a:pt x="8958" y="53889"/>
                </a:lnTo>
                <a:cubicBezTo>
                  <a:pt x="8905" y="53968"/>
                  <a:pt x="8300" y="54020"/>
                  <a:pt x="8327" y="54152"/>
                </a:cubicBezTo>
                <a:cubicBezTo>
                  <a:pt x="8210" y="54152"/>
                  <a:pt x="7885" y="53902"/>
                  <a:pt x="7981" y="53902"/>
                </a:cubicBezTo>
                <a:cubicBezTo>
                  <a:pt x="7992" y="53902"/>
                  <a:pt x="8011" y="53906"/>
                  <a:pt x="8037" y="53915"/>
                </a:cubicBezTo>
                <a:cubicBezTo>
                  <a:pt x="7935" y="53835"/>
                  <a:pt x="7880" y="53805"/>
                  <a:pt x="7852" y="53805"/>
                </a:cubicBezTo>
                <a:cubicBezTo>
                  <a:pt x="7780" y="53805"/>
                  <a:pt x="7899" y="54009"/>
                  <a:pt x="7880" y="54047"/>
                </a:cubicBezTo>
                <a:cubicBezTo>
                  <a:pt x="7932" y="54152"/>
                  <a:pt x="8090" y="54204"/>
                  <a:pt x="8221" y="54257"/>
                </a:cubicBezTo>
                <a:cubicBezTo>
                  <a:pt x="8175" y="54310"/>
                  <a:pt x="8065" y="54323"/>
                  <a:pt x="7928" y="54323"/>
                </a:cubicBezTo>
                <a:cubicBezTo>
                  <a:pt x="7791" y="54323"/>
                  <a:pt x="7626" y="54310"/>
                  <a:pt x="7472" y="54310"/>
                </a:cubicBezTo>
                <a:cubicBezTo>
                  <a:pt x="7163" y="54310"/>
                  <a:pt x="6893" y="54362"/>
                  <a:pt x="6959" y="54678"/>
                </a:cubicBezTo>
                <a:lnTo>
                  <a:pt x="6459" y="54494"/>
                </a:lnTo>
                <a:lnTo>
                  <a:pt x="6459" y="54494"/>
                </a:lnTo>
                <a:cubicBezTo>
                  <a:pt x="6538" y="54652"/>
                  <a:pt x="6249" y="54494"/>
                  <a:pt x="6459" y="54757"/>
                </a:cubicBezTo>
                <a:cubicBezTo>
                  <a:pt x="6243" y="54668"/>
                  <a:pt x="6099" y="54635"/>
                  <a:pt x="5995" y="54635"/>
                </a:cubicBezTo>
                <a:cubicBezTo>
                  <a:pt x="5706" y="54635"/>
                  <a:pt x="5744" y="54891"/>
                  <a:pt x="5462" y="54891"/>
                </a:cubicBezTo>
                <a:cubicBezTo>
                  <a:pt x="5366" y="54891"/>
                  <a:pt x="5234" y="54862"/>
                  <a:pt x="5039" y="54783"/>
                </a:cubicBezTo>
                <a:lnTo>
                  <a:pt x="5039" y="54783"/>
                </a:lnTo>
                <a:cubicBezTo>
                  <a:pt x="5139" y="55132"/>
                  <a:pt x="4966" y="55250"/>
                  <a:pt x="4646" y="55250"/>
                </a:cubicBezTo>
                <a:cubicBezTo>
                  <a:pt x="4460" y="55250"/>
                  <a:pt x="4223" y="55209"/>
                  <a:pt x="3961" y="55151"/>
                </a:cubicBezTo>
                <a:cubicBezTo>
                  <a:pt x="3882" y="54836"/>
                  <a:pt x="3724" y="54678"/>
                  <a:pt x="3645" y="54415"/>
                </a:cubicBezTo>
                <a:cubicBezTo>
                  <a:pt x="3446" y="54637"/>
                  <a:pt x="3601" y="55158"/>
                  <a:pt x="3292" y="55158"/>
                </a:cubicBezTo>
                <a:cubicBezTo>
                  <a:pt x="3235" y="55158"/>
                  <a:pt x="3161" y="55140"/>
                  <a:pt x="3067" y="55099"/>
                </a:cubicBezTo>
                <a:lnTo>
                  <a:pt x="3067" y="55099"/>
                </a:lnTo>
                <a:cubicBezTo>
                  <a:pt x="3645" y="55572"/>
                  <a:pt x="3803" y="55940"/>
                  <a:pt x="4382" y="56387"/>
                </a:cubicBezTo>
                <a:lnTo>
                  <a:pt x="4881" y="56387"/>
                </a:lnTo>
                <a:cubicBezTo>
                  <a:pt x="4802" y="56308"/>
                  <a:pt x="4723" y="56203"/>
                  <a:pt x="4645" y="56072"/>
                </a:cubicBezTo>
                <a:lnTo>
                  <a:pt x="4645" y="56072"/>
                </a:lnTo>
                <a:cubicBezTo>
                  <a:pt x="4802" y="56124"/>
                  <a:pt x="4908" y="56282"/>
                  <a:pt x="5039" y="56361"/>
                </a:cubicBezTo>
                <a:cubicBezTo>
                  <a:pt x="5016" y="56323"/>
                  <a:pt x="5026" y="56311"/>
                  <a:pt x="5051" y="56311"/>
                </a:cubicBezTo>
                <a:cubicBezTo>
                  <a:pt x="5091" y="56311"/>
                  <a:pt x="5169" y="56343"/>
                  <a:pt x="5207" y="56343"/>
                </a:cubicBezTo>
                <a:cubicBezTo>
                  <a:pt x="5227" y="56343"/>
                  <a:pt x="5236" y="56334"/>
                  <a:pt x="5223" y="56308"/>
                </a:cubicBezTo>
                <a:cubicBezTo>
                  <a:pt x="5065" y="56256"/>
                  <a:pt x="4908" y="56177"/>
                  <a:pt x="4776" y="56072"/>
                </a:cubicBezTo>
                <a:cubicBezTo>
                  <a:pt x="4645" y="55782"/>
                  <a:pt x="4960" y="55940"/>
                  <a:pt x="4539" y="55651"/>
                </a:cubicBezTo>
                <a:cubicBezTo>
                  <a:pt x="4588" y="55618"/>
                  <a:pt x="4597" y="55556"/>
                  <a:pt x="4676" y="55556"/>
                </a:cubicBezTo>
                <a:cubicBezTo>
                  <a:pt x="4726" y="55556"/>
                  <a:pt x="4803" y="55580"/>
                  <a:pt x="4934" y="55651"/>
                </a:cubicBezTo>
                <a:cubicBezTo>
                  <a:pt x="5065" y="55809"/>
                  <a:pt x="4908" y="55809"/>
                  <a:pt x="5092" y="55914"/>
                </a:cubicBezTo>
                <a:cubicBezTo>
                  <a:pt x="5179" y="55827"/>
                  <a:pt x="5302" y="55776"/>
                  <a:pt x="5417" y="55776"/>
                </a:cubicBezTo>
                <a:cubicBezTo>
                  <a:pt x="5440" y="55776"/>
                  <a:pt x="5464" y="55778"/>
                  <a:pt x="5486" y="55782"/>
                </a:cubicBezTo>
                <a:cubicBezTo>
                  <a:pt x="5564" y="55916"/>
                  <a:pt x="5595" y="55946"/>
                  <a:pt x="5625" y="55946"/>
                </a:cubicBezTo>
                <a:cubicBezTo>
                  <a:pt x="5648" y="55946"/>
                  <a:pt x="5672" y="55927"/>
                  <a:pt x="5718" y="55927"/>
                </a:cubicBezTo>
                <a:cubicBezTo>
                  <a:pt x="5750" y="55927"/>
                  <a:pt x="5793" y="55936"/>
                  <a:pt x="5854" y="55967"/>
                </a:cubicBezTo>
                <a:cubicBezTo>
                  <a:pt x="5949" y="56093"/>
                  <a:pt x="5926" y="56118"/>
                  <a:pt x="5874" y="56118"/>
                </a:cubicBezTo>
                <a:cubicBezTo>
                  <a:pt x="5840" y="56118"/>
                  <a:pt x="5792" y="56107"/>
                  <a:pt x="5759" y="56107"/>
                </a:cubicBezTo>
                <a:cubicBezTo>
                  <a:pt x="5717" y="56107"/>
                  <a:pt x="5697" y="56124"/>
                  <a:pt x="5749" y="56203"/>
                </a:cubicBezTo>
                <a:cubicBezTo>
                  <a:pt x="5948" y="56314"/>
                  <a:pt x="6049" y="56341"/>
                  <a:pt x="6121" y="56341"/>
                </a:cubicBezTo>
                <a:cubicBezTo>
                  <a:pt x="6191" y="56341"/>
                  <a:pt x="6233" y="56316"/>
                  <a:pt x="6308" y="56316"/>
                </a:cubicBezTo>
                <a:cubicBezTo>
                  <a:pt x="6342" y="56316"/>
                  <a:pt x="6381" y="56321"/>
                  <a:pt x="6433" y="56335"/>
                </a:cubicBezTo>
                <a:lnTo>
                  <a:pt x="6538" y="56387"/>
                </a:lnTo>
                <a:lnTo>
                  <a:pt x="6775" y="56387"/>
                </a:lnTo>
                <a:cubicBezTo>
                  <a:pt x="6591" y="56335"/>
                  <a:pt x="6407" y="56230"/>
                  <a:pt x="6302" y="56045"/>
                </a:cubicBezTo>
                <a:cubicBezTo>
                  <a:pt x="6305" y="56039"/>
                  <a:pt x="6315" y="56035"/>
                  <a:pt x="6329" y="56035"/>
                </a:cubicBezTo>
                <a:cubicBezTo>
                  <a:pt x="6426" y="56035"/>
                  <a:pt x="6739" y="56181"/>
                  <a:pt x="6854" y="56387"/>
                </a:cubicBezTo>
                <a:lnTo>
                  <a:pt x="21845" y="56387"/>
                </a:lnTo>
                <a:cubicBezTo>
                  <a:pt x="22055" y="56308"/>
                  <a:pt x="22213" y="56230"/>
                  <a:pt x="22239" y="56072"/>
                </a:cubicBezTo>
                <a:cubicBezTo>
                  <a:pt x="22055" y="55914"/>
                  <a:pt x="21871" y="55809"/>
                  <a:pt x="21792" y="55572"/>
                </a:cubicBezTo>
                <a:lnTo>
                  <a:pt x="21792" y="55572"/>
                </a:lnTo>
                <a:cubicBezTo>
                  <a:pt x="22212" y="55815"/>
                  <a:pt x="22335" y="56076"/>
                  <a:pt x="22534" y="56076"/>
                </a:cubicBezTo>
                <a:cubicBezTo>
                  <a:pt x="22573" y="56076"/>
                  <a:pt x="22614" y="56067"/>
                  <a:pt x="22660" y="56045"/>
                </a:cubicBezTo>
                <a:lnTo>
                  <a:pt x="22660" y="56045"/>
                </a:lnTo>
                <a:cubicBezTo>
                  <a:pt x="22897" y="56387"/>
                  <a:pt x="22634" y="56256"/>
                  <a:pt x="22608" y="56387"/>
                </a:cubicBezTo>
                <a:lnTo>
                  <a:pt x="22871" y="56387"/>
                </a:lnTo>
                <a:cubicBezTo>
                  <a:pt x="22897" y="56282"/>
                  <a:pt x="22897" y="56124"/>
                  <a:pt x="23028" y="56124"/>
                </a:cubicBezTo>
                <a:cubicBezTo>
                  <a:pt x="22897" y="56019"/>
                  <a:pt x="22739" y="55967"/>
                  <a:pt x="22686" y="55809"/>
                </a:cubicBezTo>
                <a:lnTo>
                  <a:pt x="22686" y="55809"/>
                </a:lnTo>
                <a:cubicBezTo>
                  <a:pt x="22738" y="55820"/>
                  <a:pt x="22775" y="55823"/>
                  <a:pt x="22808" y="55823"/>
                </a:cubicBezTo>
                <a:cubicBezTo>
                  <a:pt x="22838" y="55823"/>
                  <a:pt x="22864" y="55820"/>
                  <a:pt x="22892" y="55820"/>
                </a:cubicBezTo>
                <a:cubicBezTo>
                  <a:pt x="22972" y="55820"/>
                  <a:pt x="23069" y="55840"/>
                  <a:pt x="23344" y="55993"/>
                </a:cubicBezTo>
                <a:cubicBezTo>
                  <a:pt x="23265" y="55756"/>
                  <a:pt x="23028" y="55677"/>
                  <a:pt x="22976" y="55441"/>
                </a:cubicBezTo>
                <a:cubicBezTo>
                  <a:pt x="22978" y="55430"/>
                  <a:pt x="22987" y="55426"/>
                  <a:pt x="23001" y="55426"/>
                </a:cubicBezTo>
                <a:cubicBezTo>
                  <a:pt x="23078" y="55426"/>
                  <a:pt x="23300" y="55553"/>
                  <a:pt x="23399" y="55553"/>
                </a:cubicBezTo>
                <a:cubicBezTo>
                  <a:pt x="23470" y="55553"/>
                  <a:pt x="23477" y="55486"/>
                  <a:pt x="23318" y="55256"/>
                </a:cubicBezTo>
                <a:lnTo>
                  <a:pt x="23318" y="55256"/>
                </a:lnTo>
                <a:cubicBezTo>
                  <a:pt x="23528" y="55309"/>
                  <a:pt x="23607" y="55493"/>
                  <a:pt x="23844" y="55546"/>
                </a:cubicBezTo>
                <a:cubicBezTo>
                  <a:pt x="23975" y="55756"/>
                  <a:pt x="23844" y="55756"/>
                  <a:pt x="23738" y="55756"/>
                </a:cubicBezTo>
                <a:cubicBezTo>
                  <a:pt x="23860" y="55788"/>
                  <a:pt x="23967" y="55802"/>
                  <a:pt x="24061" y="55802"/>
                </a:cubicBezTo>
                <a:cubicBezTo>
                  <a:pt x="24829" y="55802"/>
                  <a:pt x="24813" y="54862"/>
                  <a:pt x="25422" y="54652"/>
                </a:cubicBezTo>
                <a:cubicBezTo>
                  <a:pt x="25606" y="54809"/>
                  <a:pt x="25764" y="55020"/>
                  <a:pt x="25895" y="55256"/>
                </a:cubicBezTo>
                <a:cubicBezTo>
                  <a:pt x="26051" y="55256"/>
                  <a:pt x="25962" y="55049"/>
                  <a:pt x="26122" y="55049"/>
                </a:cubicBezTo>
                <a:cubicBezTo>
                  <a:pt x="26151" y="55049"/>
                  <a:pt x="26188" y="55056"/>
                  <a:pt x="26237" y="55072"/>
                </a:cubicBezTo>
                <a:cubicBezTo>
                  <a:pt x="26132" y="54862"/>
                  <a:pt x="25948" y="54704"/>
                  <a:pt x="25764" y="54599"/>
                </a:cubicBezTo>
                <a:cubicBezTo>
                  <a:pt x="25974" y="54389"/>
                  <a:pt x="27079" y="54625"/>
                  <a:pt x="26368" y="53573"/>
                </a:cubicBezTo>
                <a:lnTo>
                  <a:pt x="26368" y="53573"/>
                </a:lnTo>
                <a:cubicBezTo>
                  <a:pt x="26763" y="53810"/>
                  <a:pt x="26526" y="53889"/>
                  <a:pt x="26789" y="54099"/>
                </a:cubicBezTo>
                <a:cubicBezTo>
                  <a:pt x="26973" y="53968"/>
                  <a:pt x="26973" y="53915"/>
                  <a:pt x="27184" y="53863"/>
                </a:cubicBezTo>
                <a:cubicBezTo>
                  <a:pt x="27105" y="53731"/>
                  <a:pt x="26947" y="53652"/>
                  <a:pt x="26868" y="53547"/>
                </a:cubicBezTo>
                <a:cubicBezTo>
                  <a:pt x="26875" y="53467"/>
                  <a:pt x="26965" y="53447"/>
                  <a:pt x="27079" y="53447"/>
                </a:cubicBezTo>
                <a:cubicBezTo>
                  <a:pt x="27191" y="53447"/>
                  <a:pt x="27328" y="53466"/>
                  <a:pt x="27435" y="53466"/>
                </a:cubicBezTo>
                <a:cubicBezTo>
                  <a:pt x="27614" y="53466"/>
                  <a:pt x="27712" y="53413"/>
                  <a:pt x="27473" y="53126"/>
                </a:cubicBezTo>
                <a:lnTo>
                  <a:pt x="27473" y="53126"/>
                </a:lnTo>
                <a:cubicBezTo>
                  <a:pt x="27710" y="53231"/>
                  <a:pt x="27841" y="53415"/>
                  <a:pt x="28104" y="53468"/>
                </a:cubicBezTo>
                <a:cubicBezTo>
                  <a:pt x="28104" y="53350"/>
                  <a:pt x="27956" y="53113"/>
                  <a:pt x="28060" y="53113"/>
                </a:cubicBezTo>
                <a:cubicBezTo>
                  <a:pt x="28094" y="53113"/>
                  <a:pt x="28157" y="53139"/>
                  <a:pt x="28262" y="53205"/>
                </a:cubicBezTo>
                <a:cubicBezTo>
                  <a:pt x="27631" y="52416"/>
                  <a:pt x="28867" y="52968"/>
                  <a:pt x="28551" y="52311"/>
                </a:cubicBezTo>
                <a:lnTo>
                  <a:pt x="28551" y="52311"/>
                </a:lnTo>
                <a:cubicBezTo>
                  <a:pt x="28683" y="52469"/>
                  <a:pt x="28920" y="52495"/>
                  <a:pt x="29025" y="52653"/>
                </a:cubicBezTo>
                <a:cubicBezTo>
                  <a:pt x="29006" y="52465"/>
                  <a:pt x="28933" y="52237"/>
                  <a:pt x="29124" y="52237"/>
                </a:cubicBezTo>
                <a:cubicBezTo>
                  <a:pt x="29200" y="52237"/>
                  <a:pt x="29318" y="52273"/>
                  <a:pt x="29498" y="52363"/>
                </a:cubicBezTo>
                <a:cubicBezTo>
                  <a:pt x="29340" y="52153"/>
                  <a:pt x="29340" y="52048"/>
                  <a:pt x="29367" y="51969"/>
                </a:cubicBezTo>
                <a:lnTo>
                  <a:pt x="29367" y="51969"/>
                </a:lnTo>
                <a:cubicBezTo>
                  <a:pt x="29446" y="52048"/>
                  <a:pt x="29577" y="52127"/>
                  <a:pt x="29682" y="52179"/>
                </a:cubicBezTo>
                <a:cubicBezTo>
                  <a:pt x="29555" y="52052"/>
                  <a:pt x="29562" y="51954"/>
                  <a:pt x="29623" y="51954"/>
                </a:cubicBezTo>
                <a:cubicBezTo>
                  <a:pt x="29662" y="51954"/>
                  <a:pt x="29725" y="51996"/>
                  <a:pt x="29787" y="52100"/>
                </a:cubicBezTo>
                <a:cubicBezTo>
                  <a:pt x="29656" y="51837"/>
                  <a:pt x="29840" y="51785"/>
                  <a:pt x="30156" y="51785"/>
                </a:cubicBezTo>
                <a:cubicBezTo>
                  <a:pt x="29814" y="51522"/>
                  <a:pt x="29866" y="51443"/>
                  <a:pt x="29919" y="51338"/>
                </a:cubicBezTo>
                <a:lnTo>
                  <a:pt x="29919" y="51338"/>
                </a:lnTo>
                <a:cubicBezTo>
                  <a:pt x="30050" y="51390"/>
                  <a:pt x="30077" y="51522"/>
                  <a:pt x="30156" y="51627"/>
                </a:cubicBezTo>
                <a:cubicBezTo>
                  <a:pt x="30392" y="51627"/>
                  <a:pt x="30366" y="51390"/>
                  <a:pt x="30603" y="51364"/>
                </a:cubicBezTo>
                <a:lnTo>
                  <a:pt x="30603" y="51364"/>
                </a:lnTo>
                <a:cubicBezTo>
                  <a:pt x="30866" y="51759"/>
                  <a:pt x="30419" y="51417"/>
                  <a:pt x="30787" y="51837"/>
                </a:cubicBezTo>
                <a:cubicBezTo>
                  <a:pt x="30844" y="51837"/>
                  <a:pt x="30902" y="51844"/>
                  <a:pt x="30950" y="51844"/>
                </a:cubicBezTo>
                <a:cubicBezTo>
                  <a:pt x="31035" y="51844"/>
                  <a:pt x="31093" y="51823"/>
                  <a:pt x="31076" y="51706"/>
                </a:cubicBezTo>
                <a:lnTo>
                  <a:pt x="31076" y="51706"/>
                </a:lnTo>
                <a:cubicBezTo>
                  <a:pt x="31234" y="51811"/>
                  <a:pt x="31287" y="51969"/>
                  <a:pt x="31365" y="52100"/>
                </a:cubicBezTo>
                <a:cubicBezTo>
                  <a:pt x="31354" y="52109"/>
                  <a:pt x="31336" y="52113"/>
                  <a:pt x="31315" y="52113"/>
                </a:cubicBezTo>
                <a:cubicBezTo>
                  <a:pt x="31226" y="52113"/>
                  <a:pt x="31070" y="52049"/>
                  <a:pt x="30986" y="52049"/>
                </a:cubicBezTo>
                <a:cubicBezTo>
                  <a:pt x="30911" y="52049"/>
                  <a:pt x="30892" y="52099"/>
                  <a:pt x="31024" y="52285"/>
                </a:cubicBezTo>
                <a:cubicBezTo>
                  <a:pt x="31024" y="52259"/>
                  <a:pt x="31034" y="52248"/>
                  <a:pt x="31052" y="52248"/>
                </a:cubicBezTo>
                <a:cubicBezTo>
                  <a:pt x="31141" y="52248"/>
                  <a:pt x="31416" y="52515"/>
                  <a:pt x="31514" y="52515"/>
                </a:cubicBezTo>
                <a:cubicBezTo>
                  <a:pt x="31536" y="52515"/>
                  <a:pt x="31550" y="52502"/>
                  <a:pt x="31550" y="52469"/>
                </a:cubicBezTo>
                <a:cubicBezTo>
                  <a:pt x="31891" y="52705"/>
                  <a:pt x="31839" y="52837"/>
                  <a:pt x="31813" y="52968"/>
                </a:cubicBezTo>
                <a:cubicBezTo>
                  <a:pt x="31602" y="52863"/>
                  <a:pt x="31497" y="52653"/>
                  <a:pt x="31339" y="52495"/>
                </a:cubicBezTo>
                <a:cubicBezTo>
                  <a:pt x="31312" y="52487"/>
                  <a:pt x="31290" y="52484"/>
                  <a:pt x="31273" y="52484"/>
                </a:cubicBezTo>
                <a:cubicBezTo>
                  <a:pt x="31112" y="52484"/>
                  <a:pt x="31404" y="52804"/>
                  <a:pt x="31523" y="52995"/>
                </a:cubicBezTo>
                <a:cubicBezTo>
                  <a:pt x="31467" y="53032"/>
                  <a:pt x="31464" y="53136"/>
                  <a:pt x="31344" y="53136"/>
                </a:cubicBezTo>
                <a:cubicBezTo>
                  <a:pt x="31295" y="53136"/>
                  <a:pt x="31227" y="53119"/>
                  <a:pt x="31129" y="53074"/>
                </a:cubicBezTo>
                <a:cubicBezTo>
                  <a:pt x="31392" y="52968"/>
                  <a:pt x="30813" y="52548"/>
                  <a:pt x="31050" y="52495"/>
                </a:cubicBezTo>
                <a:cubicBezTo>
                  <a:pt x="30839" y="52232"/>
                  <a:pt x="30761" y="52548"/>
                  <a:pt x="30629" y="52127"/>
                </a:cubicBezTo>
                <a:cubicBezTo>
                  <a:pt x="30605" y="52069"/>
                  <a:pt x="30604" y="52046"/>
                  <a:pt x="30617" y="52046"/>
                </a:cubicBezTo>
                <a:cubicBezTo>
                  <a:pt x="30664" y="52046"/>
                  <a:pt x="30893" y="52327"/>
                  <a:pt x="30933" y="52327"/>
                </a:cubicBezTo>
                <a:cubicBezTo>
                  <a:pt x="30943" y="52327"/>
                  <a:pt x="30941" y="52308"/>
                  <a:pt x="30918" y="52258"/>
                </a:cubicBezTo>
                <a:cubicBezTo>
                  <a:pt x="30734" y="51837"/>
                  <a:pt x="30761" y="52074"/>
                  <a:pt x="30445" y="51890"/>
                </a:cubicBezTo>
                <a:cubicBezTo>
                  <a:pt x="30445" y="51847"/>
                  <a:pt x="30445" y="51804"/>
                  <a:pt x="30502" y="51804"/>
                </a:cubicBezTo>
                <a:cubicBezTo>
                  <a:pt x="30515" y="51804"/>
                  <a:pt x="30531" y="51806"/>
                  <a:pt x="30550" y="51811"/>
                </a:cubicBezTo>
                <a:cubicBezTo>
                  <a:pt x="30517" y="51799"/>
                  <a:pt x="30487" y="51794"/>
                  <a:pt x="30460" y="51794"/>
                </a:cubicBezTo>
                <a:cubicBezTo>
                  <a:pt x="30198" y="51794"/>
                  <a:pt x="30221" y="52312"/>
                  <a:pt x="29864" y="52312"/>
                </a:cubicBezTo>
                <a:cubicBezTo>
                  <a:pt x="29856" y="52312"/>
                  <a:pt x="29848" y="52311"/>
                  <a:pt x="29840" y="52311"/>
                </a:cubicBezTo>
                <a:lnTo>
                  <a:pt x="29840" y="52311"/>
                </a:lnTo>
                <a:cubicBezTo>
                  <a:pt x="30287" y="52626"/>
                  <a:pt x="29840" y="52469"/>
                  <a:pt x="30156" y="52784"/>
                </a:cubicBezTo>
                <a:cubicBezTo>
                  <a:pt x="30287" y="52626"/>
                  <a:pt x="30313" y="52390"/>
                  <a:pt x="30235" y="52206"/>
                </a:cubicBezTo>
                <a:lnTo>
                  <a:pt x="30235" y="52206"/>
                </a:lnTo>
                <a:cubicBezTo>
                  <a:pt x="31234" y="53021"/>
                  <a:pt x="30524" y="53126"/>
                  <a:pt x="30682" y="53468"/>
                </a:cubicBezTo>
                <a:cubicBezTo>
                  <a:pt x="30129" y="53310"/>
                  <a:pt x="29945" y="52837"/>
                  <a:pt x="29472" y="52626"/>
                </a:cubicBezTo>
                <a:lnTo>
                  <a:pt x="29472" y="52626"/>
                </a:lnTo>
                <a:cubicBezTo>
                  <a:pt x="29945" y="53047"/>
                  <a:pt x="29183" y="52653"/>
                  <a:pt x="29498" y="53100"/>
                </a:cubicBezTo>
                <a:cubicBezTo>
                  <a:pt x="29498" y="53047"/>
                  <a:pt x="29562" y="53007"/>
                  <a:pt x="29660" y="53007"/>
                </a:cubicBezTo>
                <a:cubicBezTo>
                  <a:pt x="29807" y="53007"/>
                  <a:pt x="30030" y="53095"/>
                  <a:pt x="30235" y="53363"/>
                </a:cubicBezTo>
                <a:cubicBezTo>
                  <a:pt x="30111" y="53299"/>
                  <a:pt x="30043" y="53274"/>
                  <a:pt x="30007" y="53274"/>
                </a:cubicBezTo>
                <a:cubicBezTo>
                  <a:pt x="29881" y="53274"/>
                  <a:pt x="30166" y="53585"/>
                  <a:pt x="29916" y="53585"/>
                </a:cubicBezTo>
                <a:cubicBezTo>
                  <a:pt x="29889" y="53585"/>
                  <a:pt x="29855" y="53581"/>
                  <a:pt x="29814" y="53573"/>
                </a:cubicBezTo>
                <a:cubicBezTo>
                  <a:pt x="29498" y="53468"/>
                  <a:pt x="29419" y="53152"/>
                  <a:pt x="29104" y="53074"/>
                </a:cubicBezTo>
                <a:lnTo>
                  <a:pt x="29104" y="53074"/>
                </a:lnTo>
                <a:lnTo>
                  <a:pt x="29340" y="53494"/>
                </a:lnTo>
                <a:cubicBezTo>
                  <a:pt x="29472" y="53521"/>
                  <a:pt x="29577" y="53600"/>
                  <a:pt x="29656" y="53705"/>
                </a:cubicBezTo>
                <a:cubicBezTo>
                  <a:pt x="29787" y="54231"/>
                  <a:pt x="29393" y="54336"/>
                  <a:pt x="29367" y="54730"/>
                </a:cubicBezTo>
                <a:cubicBezTo>
                  <a:pt x="29486" y="54797"/>
                  <a:pt x="29556" y="54820"/>
                  <a:pt x="29601" y="54820"/>
                </a:cubicBezTo>
                <a:cubicBezTo>
                  <a:pt x="29696" y="54820"/>
                  <a:pt x="29675" y="54717"/>
                  <a:pt x="29755" y="54717"/>
                </a:cubicBezTo>
                <a:cubicBezTo>
                  <a:pt x="29770" y="54717"/>
                  <a:pt x="29789" y="54721"/>
                  <a:pt x="29814" y="54730"/>
                </a:cubicBezTo>
                <a:cubicBezTo>
                  <a:pt x="29885" y="54944"/>
                  <a:pt x="29872" y="55206"/>
                  <a:pt x="29660" y="55206"/>
                </a:cubicBezTo>
                <a:cubicBezTo>
                  <a:pt x="29559" y="55206"/>
                  <a:pt x="29413" y="55146"/>
                  <a:pt x="29209" y="54993"/>
                </a:cubicBezTo>
                <a:cubicBezTo>
                  <a:pt x="29340" y="54993"/>
                  <a:pt x="29340" y="54862"/>
                  <a:pt x="29130" y="54546"/>
                </a:cubicBezTo>
                <a:cubicBezTo>
                  <a:pt x="29050" y="54436"/>
                  <a:pt x="29000" y="54414"/>
                  <a:pt x="28958" y="54414"/>
                </a:cubicBezTo>
                <a:cubicBezTo>
                  <a:pt x="28929" y="54414"/>
                  <a:pt x="28903" y="54424"/>
                  <a:pt x="28874" y="54424"/>
                </a:cubicBezTo>
                <a:cubicBezTo>
                  <a:pt x="28833" y="54424"/>
                  <a:pt x="28785" y="54404"/>
                  <a:pt x="28709" y="54310"/>
                </a:cubicBezTo>
                <a:lnTo>
                  <a:pt x="28709" y="54310"/>
                </a:lnTo>
                <a:cubicBezTo>
                  <a:pt x="28633" y="54463"/>
                  <a:pt x="28849" y="54839"/>
                  <a:pt x="28677" y="54839"/>
                </a:cubicBezTo>
                <a:cubicBezTo>
                  <a:pt x="28613" y="54839"/>
                  <a:pt x="28495" y="54787"/>
                  <a:pt x="28288" y="54652"/>
                </a:cubicBezTo>
                <a:lnTo>
                  <a:pt x="28288" y="54652"/>
                </a:lnTo>
                <a:cubicBezTo>
                  <a:pt x="28432" y="54859"/>
                  <a:pt x="28401" y="54892"/>
                  <a:pt x="28332" y="54892"/>
                </a:cubicBezTo>
                <a:cubicBezTo>
                  <a:pt x="28299" y="54892"/>
                  <a:pt x="28257" y="54884"/>
                  <a:pt x="28220" y="54884"/>
                </a:cubicBezTo>
                <a:cubicBezTo>
                  <a:pt x="28207" y="54884"/>
                  <a:pt x="28194" y="54885"/>
                  <a:pt x="28183" y="54888"/>
                </a:cubicBezTo>
                <a:cubicBezTo>
                  <a:pt x="28288" y="54993"/>
                  <a:pt x="28367" y="55151"/>
                  <a:pt x="28499" y="55204"/>
                </a:cubicBezTo>
                <a:cubicBezTo>
                  <a:pt x="28484" y="55202"/>
                  <a:pt x="28470" y="55201"/>
                  <a:pt x="28457" y="55201"/>
                </a:cubicBezTo>
                <a:cubicBezTo>
                  <a:pt x="28171" y="55201"/>
                  <a:pt x="28198" y="55610"/>
                  <a:pt x="27924" y="55610"/>
                </a:cubicBezTo>
                <a:cubicBezTo>
                  <a:pt x="27846" y="55610"/>
                  <a:pt x="27745" y="55577"/>
                  <a:pt x="27605" y="55493"/>
                </a:cubicBezTo>
                <a:cubicBezTo>
                  <a:pt x="27526" y="55625"/>
                  <a:pt x="27552" y="55809"/>
                  <a:pt x="27473" y="55967"/>
                </a:cubicBezTo>
                <a:cubicBezTo>
                  <a:pt x="27368" y="55861"/>
                  <a:pt x="27263" y="55756"/>
                  <a:pt x="27157" y="55651"/>
                </a:cubicBezTo>
                <a:cubicBezTo>
                  <a:pt x="27141" y="55647"/>
                  <a:pt x="27127" y="55645"/>
                  <a:pt x="27117" y="55645"/>
                </a:cubicBezTo>
                <a:cubicBezTo>
                  <a:pt x="26982" y="55645"/>
                  <a:pt x="27370" y="55949"/>
                  <a:pt x="27394" y="56072"/>
                </a:cubicBezTo>
                <a:cubicBezTo>
                  <a:pt x="27079" y="55940"/>
                  <a:pt x="26842" y="55704"/>
                  <a:pt x="26658" y="55441"/>
                </a:cubicBezTo>
                <a:cubicBezTo>
                  <a:pt x="26522" y="55441"/>
                  <a:pt x="26473" y="55526"/>
                  <a:pt x="26357" y="55526"/>
                </a:cubicBezTo>
                <a:cubicBezTo>
                  <a:pt x="26271" y="55526"/>
                  <a:pt x="26147" y="55478"/>
                  <a:pt x="25921" y="55309"/>
                </a:cubicBezTo>
                <a:lnTo>
                  <a:pt x="25921" y="55309"/>
                </a:lnTo>
                <a:cubicBezTo>
                  <a:pt x="26184" y="55598"/>
                  <a:pt x="26579" y="55782"/>
                  <a:pt x="26737" y="56124"/>
                </a:cubicBezTo>
                <a:cubicBezTo>
                  <a:pt x="26751" y="56126"/>
                  <a:pt x="26763" y="56127"/>
                  <a:pt x="26774" y="56127"/>
                </a:cubicBezTo>
                <a:cubicBezTo>
                  <a:pt x="27011" y="56127"/>
                  <a:pt x="26353" y="55633"/>
                  <a:pt x="26600" y="55633"/>
                </a:cubicBezTo>
                <a:cubicBezTo>
                  <a:pt x="26626" y="55633"/>
                  <a:pt x="26662" y="55639"/>
                  <a:pt x="26710" y="55651"/>
                </a:cubicBezTo>
                <a:cubicBezTo>
                  <a:pt x="27026" y="55888"/>
                  <a:pt x="27157" y="56072"/>
                  <a:pt x="27184" y="56256"/>
                </a:cubicBezTo>
                <a:cubicBezTo>
                  <a:pt x="27168" y="56332"/>
                  <a:pt x="27093" y="56356"/>
                  <a:pt x="26991" y="56356"/>
                </a:cubicBezTo>
                <a:cubicBezTo>
                  <a:pt x="26837" y="56356"/>
                  <a:pt x="26624" y="56304"/>
                  <a:pt x="26466" y="56304"/>
                </a:cubicBezTo>
                <a:cubicBezTo>
                  <a:pt x="26368" y="56304"/>
                  <a:pt x="26292" y="56323"/>
                  <a:pt x="26263" y="56387"/>
                </a:cubicBezTo>
                <a:lnTo>
                  <a:pt x="31523" y="56387"/>
                </a:lnTo>
                <a:lnTo>
                  <a:pt x="48513" y="56414"/>
                </a:lnTo>
                <a:lnTo>
                  <a:pt x="50170" y="56414"/>
                </a:lnTo>
                <a:cubicBezTo>
                  <a:pt x="50538" y="56019"/>
                  <a:pt x="50906" y="55651"/>
                  <a:pt x="51301" y="55256"/>
                </a:cubicBezTo>
                <a:cubicBezTo>
                  <a:pt x="51748" y="54757"/>
                  <a:pt x="52221" y="54257"/>
                  <a:pt x="52668" y="53784"/>
                </a:cubicBezTo>
                <a:lnTo>
                  <a:pt x="53352" y="53021"/>
                </a:lnTo>
                <a:lnTo>
                  <a:pt x="54062" y="52285"/>
                </a:lnTo>
                <a:cubicBezTo>
                  <a:pt x="54983" y="51285"/>
                  <a:pt x="55903" y="50286"/>
                  <a:pt x="56798" y="49286"/>
                </a:cubicBezTo>
                <a:cubicBezTo>
                  <a:pt x="57271" y="48787"/>
                  <a:pt x="57718" y="48261"/>
                  <a:pt x="58165" y="47761"/>
                </a:cubicBezTo>
                <a:lnTo>
                  <a:pt x="59559" y="46262"/>
                </a:lnTo>
                <a:cubicBezTo>
                  <a:pt x="59743" y="46393"/>
                  <a:pt x="59901" y="46577"/>
                  <a:pt x="59980" y="46788"/>
                </a:cubicBezTo>
                <a:cubicBezTo>
                  <a:pt x="58928" y="46840"/>
                  <a:pt x="59112" y="48234"/>
                  <a:pt x="58113" y="48366"/>
                </a:cubicBezTo>
                <a:cubicBezTo>
                  <a:pt x="58349" y="48681"/>
                  <a:pt x="58297" y="48681"/>
                  <a:pt x="58270" y="48839"/>
                </a:cubicBezTo>
                <a:cubicBezTo>
                  <a:pt x="58113" y="48734"/>
                  <a:pt x="58270" y="48760"/>
                  <a:pt x="58165" y="48576"/>
                </a:cubicBezTo>
                <a:cubicBezTo>
                  <a:pt x="58149" y="48571"/>
                  <a:pt x="58135" y="48569"/>
                  <a:pt x="58123" y="48569"/>
                </a:cubicBezTo>
                <a:cubicBezTo>
                  <a:pt x="57985" y="48569"/>
                  <a:pt x="58157" y="48892"/>
                  <a:pt x="58027" y="48892"/>
                </a:cubicBezTo>
                <a:cubicBezTo>
                  <a:pt x="57992" y="48892"/>
                  <a:pt x="57937" y="48869"/>
                  <a:pt x="57850" y="48813"/>
                </a:cubicBezTo>
                <a:lnTo>
                  <a:pt x="57850" y="48813"/>
                </a:lnTo>
                <a:cubicBezTo>
                  <a:pt x="57955" y="49050"/>
                  <a:pt x="58218" y="49181"/>
                  <a:pt x="58323" y="49418"/>
                </a:cubicBezTo>
                <a:cubicBezTo>
                  <a:pt x="58104" y="49308"/>
                  <a:pt x="57926" y="49260"/>
                  <a:pt x="57783" y="49260"/>
                </a:cubicBezTo>
                <a:cubicBezTo>
                  <a:pt x="57340" y="49260"/>
                  <a:pt x="57225" y="49717"/>
                  <a:pt x="57245" y="50233"/>
                </a:cubicBezTo>
                <a:cubicBezTo>
                  <a:pt x="56876" y="50365"/>
                  <a:pt x="56403" y="50391"/>
                  <a:pt x="56508" y="51022"/>
                </a:cubicBezTo>
                <a:cubicBezTo>
                  <a:pt x="56403" y="50970"/>
                  <a:pt x="56324" y="50917"/>
                  <a:pt x="56272" y="50838"/>
                </a:cubicBezTo>
                <a:cubicBezTo>
                  <a:pt x="56245" y="51601"/>
                  <a:pt x="55167" y="51653"/>
                  <a:pt x="55430" y="52442"/>
                </a:cubicBezTo>
                <a:cubicBezTo>
                  <a:pt x="55208" y="52331"/>
                  <a:pt x="55173" y="52220"/>
                  <a:pt x="55104" y="52220"/>
                </a:cubicBezTo>
                <a:cubicBezTo>
                  <a:pt x="55092" y="52220"/>
                  <a:pt x="55078" y="52224"/>
                  <a:pt x="55062" y="52232"/>
                </a:cubicBezTo>
                <a:cubicBezTo>
                  <a:pt x="55141" y="52337"/>
                  <a:pt x="55246" y="52416"/>
                  <a:pt x="55377" y="52469"/>
                </a:cubicBezTo>
                <a:cubicBezTo>
                  <a:pt x="54415" y="52521"/>
                  <a:pt x="54816" y="53731"/>
                  <a:pt x="53780" y="53731"/>
                </a:cubicBezTo>
                <a:cubicBezTo>
                  <a:pt x="53769" y="53731"/>
                  <a:pt x="53758" y="53731"/>
                  <a:pt x="53747" y="53731"/>
                </a:cubicBezTo>
                <a:lnTo>
                  <a:pt x="53747" y="53731"/>
                </a:lnTo>
                <a:cubicBezTo>
                  <a:pt x="54141" y="54204"/>
                  <a:pt x="53457" y="54047"/>
                  <a:pt x="53326" y="54152"/>
                </a:cubicBezTo>
                <a:cubicBezTo>
                  <a:pt x="53152" y="54326"/>
                  <a:pt x="53320" y="54769"/>
                  <a:pt x="53130" y="54769"/>
                </a:cubicBezTo>
                <a:cubicBezTo>
                  <a:pt x="53091" y="54769"/>
                  <a:pt x="53035" y="54750"/>
                  <a:pt x="52958" y="54704"/>
                </a:cubicBezTo>
                <a:lnTo>
                  <a:pt x="52958" y="54704"/>
                </a:lnTo>
                <a:cubicBezTo>
                  <a:pt x="53036" y="55056"/>
                  <a:pt x="52954" y="55248"/>
                  <a:pt x="52692" y="55248"/>
                </a:cubicBezTo>
                <a:cubicBezTo>
                  <a:pt x="52601" y="55248"/>
                  <a:pt x="52488" y="55225"/>
                  <a:pt x="52353" y="55178"/>
                </a:cubicBezTo>
                <a:lnTo>
                  <a:pt x="52353" y="55178"/>
                </a:lnTo>
                <a:cubicBezTo>
                  <a:pt x="52379" y="55414"/>
                  <a:pt x="52668" y="55388"/>
                  <a:pt x="52695" y="55625"/>
                </a:cubicBezTo>
                <a:cubicBezTo>
                  <a:pt x="52727" y="55670"/>
                  <a:pt x="52721" y="55688"/>
                  <a:pt x="52694" y="55688"/>
                </a:cubicBezTo>
                <a:cubicBezTo>
                  <a:pt x="52625" y="55688"/>
                  <a:pt x="52423" y="55575"/>
                  <a:pt x="52352" y="55491"/>
                </a:cubicBezTo>
                <a:lnTo>
                  <a:pt x="52352" y="55491"/>
                </a:lnTo>
                <a:cubicBezTo>
                  <a:pt x="52529" y="55874"/>
                  <a:pt x="52119" y="55716"/>
                  <a:pt x="52195" y="56019"/>
                </a:cubicBezTo>
                <a:cubicBezTo>
                  <a:pt x="52064" y="55967"/>
                  <a:pt x="51985" y="55861"/>
                  <a:pt x="51932" y="55756"/>
                </a:cubicBezTo>
                <a:lnTo>
                  <a:pt x="51932" y="55756"/>
                </a:lnTo>
                <a:cubicBezTo>
                  <a:pt x="52090" y="56203"/>
                  <a:pt x="51801" y="56177"/>
                  <a:pt x="51748" y="56414"/>
                </a:cubicBezTo>
                <a:lnTo>
                  <a:pt x="58244" y="56414"/>
                </a:lnTo>
                <a:cubicBezTo>
                  <a:pt x="58428" y="56203"/>
                  <a:pt x="58639" y="56045"/>
                  <a:pt x="58875" y="55888"/>
                </a:cubicBezTo>
                <a:lnTo>
                  <a:pt x="58691" y="55546"/>
                </a:lnTo>
                <a:cubicBezTo>
                  <a:pt x="58691" y="55524"/>
                  <a:pt x="58699" y="55514"/>
                  <a:pt x="58713" y="55514"/>
                </a:cubicBezTo>
                <a:cubicBezTo>
                  <a:pt x="58763" y="55514"/>
                  <a:pt x="58886" y="55647"/>
                  <a:pt x="58928" y="55730"/>
                </a:cubicBezTo>
                <a:cubicBezTo>
                  <a:pt x="59217" y="55046"/>
                  <a:pt x="59638" y="54730"/>
                  <a:pt x="59927" y="54047"/>
                </a:cubicBezTo>
                <a:lnTo>
                  <a:pt x="60296" y="54231"/>
                </a:lnTo>
                <a:cubicBezTo>
                  <a:pt x="60342" y="54114"/>
                  <a:pt x="59936" y="53792"/>
                  <a:pt x="60114" y="53792"/>
                </a:cubicBezTo>
                <a:cubicBezTo>
                  <a:pt x="60138" y="53792"/>
                  <a:pt x="60171" y="53798"/>
                  <a:pt x="60217" y="53810"/>
                </a:cubicBezTo>
                <a:cubicBezTo>
                  <a:pt x="60374" y="53915"/>
                  <a:pt x="60217" y="53889"/>
                  <a:pt x="60348" y="54073"/>
                </a:cubicBezTo>
                <a:cubicBezTo>
                  <a:pt x="60360" y="54075"/>
                  <a:pt x="60371" y="54076"/>
                  <a:pt x="60381" y="54076"/>
                </a:cubicBezTo>
                <a:cubicBezTo>
                  <a:pt x="60508" y="54076"/>
                  <a:pt x="60517" y="53926"/>
                  <a:pt x="60322" y="53731"/>
                </a:cubicBezTo>
                <a:cubicBezTo>
                  <a:pt x="60506" y="53573"/>
                  <a:pt x="60690" y="53389"/>
                  <a:pt x="60874" y="53205"/>
                </a:cubicBezTo>
                <a:cubicBezTo>
                  <a:pt x="60874" y="50654"/>
                  <a:pt x="60927" y="48103"/>
                  <a:pt x="60927" y="45578"/>
                </a:cubicBezTo>
                <a:cubicBezTo>
                  <a:pt x="60909" y="45578"/>
                  <a:pt x="60892" y="45601"/>
                  <a:pt x="60866" y="45601"/>
                </a:cubicBezTo>
                <a:cubicBezTo>
                  <a:pt x="60854" y="45601"/>
                  <a:pt x="60839" y="45596"/>
                  <a:pt x="60822" y="45578"/>
                </a:cubicBezTo>
                <a:cubicBezTo>
                  <a:pt x="60721" y="45378"/>
                  <a:pt x="60667" y="45208"/>
                  <a:pt x="60774" y="45208"/>
                </a:cubicBezTo>
                <a:cubicBezTo>
                  <a:pt x="60808" y="45208"/>
                  <a:pt x="60858" y="45225"/>
                  <a:pt x="60927" y="45262"/>
                </a:cubicBezTo>
                <a:lnTo>
                  <a:pt x="60927" y="43947"/>
                </a:lnTo>
                <a:lnTo>
                  <a:pt x="60927" y="25038"/>
                </a:lnTo>
                <a:cubicBezTo>
                  <a:pt x="60927" y="17253"/>
                  <a:pt x="60848" y="9442"/>
                  <a:pt x="60900" y="1631"/>
                </a:cubicBezTo>
                <a:lnTo>
                  <a:pt x="60900" y="1631"/>
                </a:lnTo>
                <a:cubicBezTo>
                  <a:pt x="60775" y="1693"/>
                  <a:pt x="60749" y="1887"/>
                  <a:pt x="60574" y="1887"/>
                </a:cubicBezTo>
                <a:cubicBezTo>
                  <a:pt x="60528" y="1887"/>
                  <a:pt x="60472" y="1874"/>
                  <a:pt x="60401" y="1841"/>
                </a:cubicBezTo>
                <a:cubicBezTo>
                  <a:pt x="60352" y="1599"/>
                  <a:pt x="60383" y="1466"/>
                  <a:pt x="60517" y="1466"/>
                </a:cubicBezTo>
                <a:cubicBezTo>
                  <a:pt x="60602" y="1466"/>
                  <a:pt x="60728" y="1519"/>
                  <a:pt x="60900" y="1631"/>
                </a:cubicBezTo>
                <a:lnTo>
                  <a:pt x="60900" y="1499"/>
                </a:lnTo>
                <a:lnTo>
                  <a:pt x="60664" y="1341"/>
                </a:lnTo>
                <a:cubicBezTo>
                  <a:pt x="60575" y="1148"/>
                  <a:pt x="60603" y="1106"/>
                  <a:pt x="60664" y="1106"/>
                </a:cubicBezTo>
                <a:cubicBezTo>
                  <a:pt x="60710" y="1106"/>
                  <a:pt x="60776" y="1131"/>
                  <a:pt x="60822" y="1131"/>
                </a:cubicBezTo>
                <a:lnTo>
                  <a:pt x="60900" y="1420"/>
                </a:lnTo>
                <a:lnTo>
                  <a:pt x="60900" y="1078"/>
                </a:lnTo>
                <a:cubicBezTo>
                  <a:pt x="60532" y="684"/>
                  <a:pt x="60979" y="552"/>
                  <a:pt x="60559" y="5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title"/>
          </p:nvPr>
        </p:nvSpPr>
        <p:spPr>
          <a:xfrm rot="247">
            <a:off x="2486425" y="2457004"/>
            <a:ext cx="41712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3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1" name="Google Shape;471;p18"/>
          <p:cNvSpPr/>
          <p:nvPr/>
        </p:nvSpPr>
        <p:spPr>
          <a:xfrm rot="-6105948">
            <a:off x="6864444" y="2852898"/>
            <a:ext cx="2503358" cy="2770865"/>
          </a:xfrm>
          <a:custGeom>
            <a:avLst/>
            <a:gdLst/>
            <a:ahLst/>
            <a:cxnLst/>
            <a:rect l="l" t="t" r="r" b="b"/>
            <a:pathLst>
              <a:path w="28852" h="31936" extrusionOk="0">
                <a:moveTo>
                  <a:pt x="7622" y="817"/>
                </a:moveTo>
                <a:cubicBezTo>
                  <a:pt x="7686" y="817"/>
                  <a:pt x="7641" y="906"/>
                  <a:pt x="7496" y="1033"/>
                </a:cubicBezTo>
                <a:cubicBezTo>
                  <a:pt x="7445" y="1084"/>
                  <a:pt x="7405" y="1113"/>
                  <a:pt x="7376" y="1113"/>
                </a:cubicBezTo>
                <a:cubicBezTo>
                  <a:pt x="7360" y="1113"/>
                  <a:pt x="7347" y="1105"/>
                  <a:pt x="7338" y="1086"/>
                </a:cubicBezTo>
                <a:cubicBezTo>
                  <a:pt x="7312" y="1033"/>
                  <a:pt x="7364" y="981"/>
                  <a:pt x="7469" y="902"/>
                </a:cubicBezTo>
                <a:lnTo>
                  <a:pt x="7469" y="876"/>
                </a:lnTo>
                <a:cubicBezTo>
                  <a:pt x="7543" y="835"/>
                  <a:pt x="7593" y="817"/>
                  <a:pt x="7622" y="817"/>
                </a:cubicBezTo>
                <a:close/>
                <a:moveTo>
                  <a:pt x="7709" y="1066"/>
                </a:moveTo>
                <a:cubicBezTo>
                  <a:pt x="7719" y="1066"/>
                  <a:pt x="7719" y="1073"/>
                  <a:pt x="7706" y="1086"/>
                </a:cubicBezTo>
                <a:lnTo>
                  <a:pt x="7732" y="1086"/>
                </a:lnTo>
                <a:cubicBezTo>
                  <a:pt x="7706" y="1112"/>
                  <a:pt x="7706" y="1165"/>
                  <a:pt x="7706" y="1217"/>
                </a:cubicBezTo>
                <a:cubicBezTo>
                  <a:pt x="7706" y="1244"/>
                  <a:pt x="7693" y="1257"/>
                  <a:pt x="7677" y="1257"/>
                </a:cubicBezTo>
                <a:cubicBezTo>
                  <a:pt x="7660" y="1257"/>
                  <a:pt x="7640" y="1244"/>
                  <a:pt x="7627" y="1217"/>
                </a:cubicBezTo>
                <a:cubicBezTo>
                  <a:pt x="7601" y="1165"/>
                  <a:pt x="7601" y="1112"/>
                  <a:pt x="7654" y="1086"/>
                </a:cubicBezTo>
                <a:cubicBezTo>
                  <a:pt x="7680" y="1073"/>
                  <a:pt x="7700" y="1066"/>
                  <a:pt x="7709" y="1066"/>
                </a:cubicBezTo>
                <a:close/>
                <a:moveTo>
                  <a:pt x="9032" y="2813"/>
                </a:moveTo>
                <a:cubicBezTo>
                  <a:pt x="9099" y="2813"/>
                  <a:pt x="9144" y="2851"/>
                  <a:pt x="9205" y="2953"/>
                </a:cubicBezTo>
                <a:cubicBezTo>
                  <a:pt x="9284" y="3085"/>
                  <a:pt x="9310" y="3137"/>
                  <a:pt x="9153" y="3164"/>
                </a:cubicBezTo>
                <a:cubicBezTo>
                  <a:pt x="9063" y="3194"/>
                  <a:pt x="9007" y="3212"/>
                  <a:pt x="8970" y="3212"/>
                </a:cubicBezTo>
                <a:cubicBezTo>
                  <a:pt x="8908" y="3212"/>
                  <a:pt x="8896" y="3163"/>
                  <a:pt x="8863" y="3032"/>
                </a:cubicBezTo>
                <a:cubicBezTo>
                  <a:pt x="8837" y="2874"/>
                  <a:pt x="8837" y="2848"/>
                  <a:pt x="8942" y="2822"/>
                </a:cubicBezTo>
                <a:lnTo>
                  <a:pt x="8969" y="2822"/>
                </a:lnTo>
                <a:cubicBezTo>
                  <a:pt x="8992" y="2816"/>
                  <a:pt x="9013" y="2813"/>
                  <a:pt x="9032" y="2813"/>
                </a:cubicBezTo>
                <a:close/>
                <a:moveTo>
                  <a:pt x="14246" y="10606"/>
                </a:moveTo>
                <a:cubicBezTo>
                  <a:pt x="14249" y="10606"/>
                  <a:pt x="14252" y="10606"/>
                  <a:pt x="14255" y="10607"/>
                </a:cubicBezTo>
                <a:cubicBezTo>
                  <a:pt x="14386" y="10659"/>
                  <a:pt x="14465" y="10791"/>
                  <a:pt x="14492" y="10922"/>
                </a:cubicBezTo>
                <a:cubicBezTo>
                  <a:pt x="14492" y="11039"/>
                  <a:pt x="14240" y="11220"/>
                  <a:pt x="14130" y="11220"/>
                </a:cubicBezTo>
                <a:cubicBezTo>
                  <a:pt x="14117" y="11220"/>
                  <a:pt x="14106" y="11217"/>
                  <a:pt x="14097" y="11211"/>
                </a:cubicBezTo>
                <a:cubicBezTo>
                  <a:pt x="14020" y="11134"/>
                  <a:pt x="14119" y="10606"/>
                  <a:pt x="14246" y="10606"/>
                </a:cubicBezTo>
                <a:close/>
                <a:moveTo>
                  <a:pt x="14051" y="11339"/>
                </a:moveTo>
                <a:cubicBezTo>
                  <a:pt x="14067" y="11339"/>
                  <a:pt x="14082" y="11354"/>
                  <a:pt x="14097" y="11369"/>
                </a:cubicBezTo>
                <a:cubicBezTo>
                  <a:pt x="14123" y="11422"/>
                  <a:pt x="14123" y="11474"/>
                  <a:pt x="14097" y="11501"/>
                </a:cubicBezTo>
                <a:cubicBezTo>
                  <a:pt x="14071" y="11501"/>
                  <a:pt x="14018" y="11501"/>
                  <a:pt x="14018" y="11474"/>
                </a:cubicBezTo>
                <a:cubicBezTo>
                  <a:pt x="13992" y="11448"/>
                  <a:pt x="13992" y="11396"/>
                  <a:pt x="14018" y="11369"/>
                </a:cubicBezTo>
                <a:cubicBezTo>
                  <a:pt x="14029" y="11347"/>
                  <a:pt x="14040" y="11339"/>
                  <a:pt x="14051" y="11339"/>
                </a:cubicBezTo>
                <a:close/>
                <a:moveTo>
                  <a:pt x="14745" y="11261"/>
                </a:moveTo>
                <a:cubicBezTo>
                  <a:pt x="14807" y="11261"/>
                  <a:pt x="14842" y="11308"/>
                  <a:pt x="14912" y="11448"/>
                </a:cubicBezTo>
                <a:cubicBezTo>
                  <a:pt x="14991" y="11580"/>
                  <a:pt x="15018" y="11711"/>
                  <a:pt x="14991" y="11737"/>
                </a:cubicBezTo>
                <a:cubicBezTo>
                  <a:pt x="14980" y="11748"/>
                  <a:pt x="14965" y="11755"/>
                  <a:pt x="14947" y="11755"/>
                </a:cubicBezTo>
                <a:cubicBezTo>
                  <a:pt x="14921" y="11755"/>
                  <a:pt x="14891" y="11742"/>
                  <a:pt x="14860" y="11711"/>
                </a:cubicBezTo>
                <a:cubicBezTo>
                  <a:pt x="14334" y="11422"/>
                  <a:pt x="14307" y="11396"/>
                  <a:pt x="14597" y="11290"/>
                </a:cubicBezTo>
                <a:lnTo>
                  <a:pt x="14623" y="11290"/>
                </a:lnTo>
                <a:cubicBezTo>
                  <a:pt x="14676" y="11273"/>
                  <a:pt x="14714" y="11261"/>
                  <a:pt x="14745" y="11261"/>
                </a:cubicBezTo>
                <a:close/>
                <a:moveTo>
                  <a:pt x="15171" y="11735"/>
                </a:moveTo>
                <a:cubicBezTo>
                  <a:pt x="15172" y="11735"/>
                  <a:pt x="15174" y="11736"/>
                  <a:pt x="15175" y="11737"/>
                </a:cubicBezTo>
                <a:cubicBezTo>
                  <a:pt x="15202" y="11843"/>
                  <a:pt x="15228" y="11948"/>
                  <a:pt x="15228" y="12053"/>
                </a:cubicBezTo>
                <a:cubicBezTo>
                  <a:pt x="15228" y="12185"/>
                  <a:pt x="15254" y="12290"/>
                  <a:pt x="15307" y="12421"/>
                </a:cubicBezTo>
                <a:cubicBezTo>
                  <a:pt x="15333" y="12474"/>
                  <a:pt x="15333" y="12526"/>
                  <a:pt x="15307" y="12553"/>
                </a:cubicBezTo>
                <a:cubicBezTo>
                  <a:pt x="15281" y="12553"/>
                  <a:pt x="15228" y="12500"/>
                  <a:pt x="15175" y="12421"/>
                </a:cubicBezTo>
                <a:cubicBezTo>
                  <a:pt x="15149" y="12342"/>
                  <a:pt x="15070" y="12263"/>
                  <a:pt x="14991" y="12211"/>
                </a:cubicBezTo>
                <a:cubicBezTo>
                  <a:pt x="14939" y="12185"/>
                  <a:pt x="14939" y="12158"/>
                  <a:pt x="14991" y="12158"/>
                </a:cubicBezTo>
                <a:cubicBezTo>
                  <a:pt x="15044" y="12158"/>
                  <a:pt x="15070" y="12106"/>
                  <a:pt x="15070" y="12079"/>
                </a:cubicBezTo>
                <a:cubicBezTo>
                  <a:pt x="15070" y="11955"/>
                  <a:pt x="15141" y="11735"/>
                  <a:pt x="15171" y="11735"/>
                </a:cubicBezTo>
                <a:close/>
                <a:moveTo>
                  <a:pt x="15581" y="13605"/>
                </a:moveTo>
                <a:lnTo>
                  <a:pt x="15581" y="13605"/>
                </a:lnTo>
                <a:cubicBezTo>
                  <a:pt x="15682" y="13618"/>
                  <a:pt x="15779" y="13792"/>
                  <a:pt x="15754" y="13868"/>
                </a:cubicBezTo>
                <a:cubicBezTo>
                  <a:pt x="15744" y="13883"/>
                  <a:pt x="15727" y="13889"/>
                  <a:pt x="15705" y="13889"/>
                </a:cubicBezTo>
                <a:cubicBezTo>
                  <a:pt x="15613" y="13889"/>
                  <a:pt x="15443" y="13769"/>
                  <a:pt x="15465" y="13684"/>
                </a:cubicBezTo>
                <a:cubicBezTo>
                  <a:pt x="15488" y="13636"/>
                  <a:pt x="15534" y="13610"/>
                  <a:pt x="15581" y="13605"/>
                </a:cubicBezTo>
                <a:close/>
                <a:moveTo>
                  <a:pt x="16131" y="13711"/>
                </a:moveTo>
                <a:cubicBezTo>
                  <a:pt x="16186" y="13727"/>
                  <a:pt x="16287" y="13880"/>
                  <a:pt x="16411" y="14104"/>
                </a:cubicBezTo>
                <a:cubicBezTo>
                  <a:pt x="16424" y="14153"/>
                  <a:pt x="16413" y="14174"/>
                  <a:pt x="16388" y="14174"/>
                </a:cubicBezTo>
                <a:cubicBezTo>
                  <a:pt x="16359" y="14174"/>
                  <a:pt x="16310" y="14147"/>
                  <a:pt x="16254" y="14104"/>
                </a:cubicBezTo>
                <a:cubicBezTo>
                  <a:pt x="16227" y="14052"/>
                  <a:pt x="16148" y="13973"/>
                  <a:pt x="16096" y="13947"/>
                </a:cubicBezTo>
                <a:cubicBezTo>
                  <a:pt x="16022" y="13848"/>
                  <a:pt x="16041" y="13725"/>
                  <a:pt x="16131" y="13711"/>
                </a:cubicBezTo>
                <a:close/>
                <a:moveTo>
                  <a:pt x="15932" y="14105"/>
                </a:moveTo>
                <a:cubicBezTo>
                  <a:pt x="15944" y="14105"/>
                  <a:pt x="15954" y="14132"/>
                  <a:pt x="15964" y="14183"/>
                </a:cubicBezTo>
                <a:cubicBezTo>
                  <a:pt x="15964" y="14236"/>
                  <a:pt x="16017" y="14262"/>
                  <a:pt x="16070" y="14289"/>
                </a:cubicBezTo>
                <a:cubicBezTo>
                  <a:pt x="16175" y="14289"/>
                  <a:pt x="16148" y="14394"/>
                  <a:pt x="16017" y="14473"/>
                </a:cubicBezTo>
                <a:cubicBezTo>
                  <a:pt x="15974" y="14507"/>
                  <a:pt x="15943" y="14524"/>
                  <a:pt x="15920" y="14524"/>
                </a:cubicBezTo>
                <a:cubicBezTo>
                  <a:pt x="15874" y="14524"/>
                  <a:pt x="15868" y="14448"/>
                  <a:pt x="15885" y="14289"/>
                </a:cubicBezTo>
                <a:lnTo>
                  <a:pt x="15885" y="14289"/>
                </a:lnTo>
                <a:lnTo>
                  <a:pt x="15859" y="14315"/>
                </a:lnTo>
                <a:cubicBezTo>
                  <a:pt x="15891" y="14171"/>
                  <a:pt x="15913" y="14105"/>
                  <a:pt x="15932" y="14105"/>
                </a:cubicBezTo>
                <a:close/>
                <a:moveTo>
                  <a:pt x="16780" y="14875"/>
                </a:moveTo>
                <a:cubicBezTo>
                  <a:pt x="16794" y="14875"/>
                  <a:pt x="16819" y="14890"/>
                  <a:pt x="16859" y="14920"/>
                </a:cubicBezTo>
                <a:lnTo>
                  <a:pt x="16832" y="14946"/>
                </a:lnTo>
                <a:cubicBezTo>
                  <a:pt x="16990" y="15051"/>
                  <a:pt x="16990" y="15078"/>
                  <a:pt x="16937" y="15156"/>
                </a:cubicBezTo>
                <a:cubicBezTo>
                  <a:pt x="16909" y="15185"/>
                  <a:pt x="16890" y="15204"/>
                  <a:pt x="16875" y="15204"/>
                </a:cubicBezTo>
                <a:cubicBezTo>
                  <a:pt x="16848" y="15204"/>
                  <a:pt x="16830" y="15149"/>
                  <a:pt x="16780" y="14999"/>
                </a:cubicBezTo>
                <a:cubicBezTo>
                  <a:pt x="16763" y="14916"/>
                  <a:pt x="16757" y="14875"/>
                  <a:pt x="16780" y="14875"/>
                </a:cubicBezTo>
                <a:close/>
                <a:moveTo>
                  <a:pt x="19127" y="17886"/>
                </a:moveTo>
                <a:cubicBezTo>
                  <a:pt x="19156" y="17886"/>
                  <a:pt x="19173" y="17934"/>
                  <a:pt x="19173" y="18023"/>
                </a:cubicBezTo>
                <a:cubicBezTo>
                  <a:pt x="19173" y="18128"/>
                  <a:pt x="19147" y="18128"/>
                  <a:pt x="19068" y="18128"/>
                </a:cubicBezTo>
                <a:cubicBezTo>
                  <a:pt x="18989" y="18102"/>
                  <a:pt x="19015" y="18049"/>
                  <a:pt x="19068" y="17944"/>
                </a:cubicBezTo>
                <a:lnTo>
                  <a:pt x="19068" y="17944"/>
                </a:lnTo>
                <a:lnTo>
                  <a:pt x="19041" y="17971"/>
                </a:lnTo>
                <a:cubicBezTo>
                  <a:pt x="19076" y="17914"/>
                  <a:pt x="19105" y="17886"/>
                  <a:pt x="19127" y="17886"/>
                </a:cubicBezTo>
                <a:close/>
                <a:moveTo>
                  <a:pt x="19444" y="18813"/>
                </a:moveTo>
                <a:cubicBezTo>
                  <a:pt x="19498" y="18813"/>
                  <a:pt x="19540" y="18854"/>
                  <a:pt x="19594" y="18944"/>
                </a:cubicBezTo>
                <a:cubicBezTo>
                  <a:pt x="19594" y="18996"/>
                  <a:pt x="19646" y="18996"/>
                  <a:pt x="19673" y="18996"/>
                </a:cubicBezTo>
                <a:cubicBezTo>
                  <a:pt x="19686" y="18990"/>
                  <a:pt x="19696" y="18986"/>
                  <a:pt x="19703" y="18986"/>
                </a:cubicBezTo>
                <a:cubicBezTo>
                  <a:pt x="19725" y="18986"/>
                  <a:pt x="19725" y="19016"/>
                  <a:pt x="19725" y="19075"/>
                </a:cubicBezTo>
                <a:cubicBezTo>
                  <a:pt x="19706" y="19134"/>
                  <a:pt x="19686" y="19164"/>
                  <a:pt x="19666" y="19164"/>
                </a:cubicBezTo>
                <a:cubicBezTo>
                  <a:pt x="19660" y="19164"/>
                  <a:pt x="19653" y="19161"/>
                  <a:pt x="19646" y="19154"/>
                </a:cubicBezTo>
                <a:cubicBezTo>
                  <a:pt x="19639" y="19146"/>
                  <a:pt x="19631" y="19143"/>
                  <a:pt x="19623" y="19143"/>
                </a:cubicBezTo>
                <a:cubicBezTo>
                  <a:pt x="19605" y="19143"/>
                  <a:pt x="19586" y="19162"/>
                  <a:pt x="19567" y="19180"/>
                </a:cubicBezTo>
                <a:cubicBezTo>
                  <a:pt x="19561" y="19187"/>
                  <a:pt x="19552" y="19190"/>
                  <a:pt x="19541" y="19190"/>
                </a:cubicBezTo>
                <a:cubicBezTo>
                  <a:pt x="19504" y="19190"/>
                  <a:pt x="19444" y="19155"/>
                  <a:pt x="19383" y="19075"/>
                </a:cubicBezTo>
                <a:cubicBezTo>
                  <a:pt x="19304" y="18970"/>
                  <a:pt x="19304" y="18891"/>
                  <a:pt x="19383" y="18838"/>
                </a:cubicBezTo>
                <a:lnTo>
                  <a:pt x="19357" y="18838"/>
                </a:lnTo>
                <a:cubicBezTo>
                  <a:pt x="19390" y="18822"/>
                  <a:pt x="19418" y="18813"/>
                  <a:pt x="19444" y="18813"/>
                </a:cubicBezTo>
                <a:close/>
                <a:moveTo>
                  <a:pt x="20435" y="19049"/>
                </a:moveTo>
                <a:lnTo>
                  <a:pt x="20409" y="19075"/>
                </a:lnTo>
                <a:cubicBezTo>
                  <a:pt x="20423" y="19068"/>
                  <a:pt x="20437" y="19065"/>
                  <a:pt x="20451" y="19065"/>
                </a:cubicBezTo>
                <a:cubicBezTo>
                  <a:pt x="20490" y="19065"/>
                  <a:pt x="20528" y="19089"/>
                  <a:pt x="20567" y="19128"/>
                </a:cubicBezTo>
                <a:cubicBezTo>
                  <a:pt x="20588" y="19171"/>
                  <a:pt x="20610" y="19214"/>
                  <a:pt x="20545" y="19214"/>
                </a:cubicBezTo>
                <a:cubicBezTo>
                  <a:pt x="20531" y="19214"/>
                  <a:pt x="20512" y="19211"/>
                  <a:pt x="20488" y="19207"/>
                </a:cubicBezTo>
                <a:cubicBezTo>
                  <a:pt x="20435" y="19207"/>
                  <a:pt x="20383" y="19180"/>
                  <a:pt x="20356" y="19154"/>
                </a:cubicBezTo>
                <a:cubicBezTo>
                  <a:pt x="20356" y="19128"/>
                  <a:pt x="20383" y="19075"/>
                  <a:pt x="20435" y="19049"/>
                </a:cubicBezTo>
                <a:close/>
                <a:moveTo>
                  <a:pt x="19825" y="19399"/>
                </a:moveTo>
                <a:cubicBezTo>
                  <a:pt x="19859" y="19399"/>
                  <a:pt x="19890" y="19414"/>
                  <a:pt x="19909" y="19443"/>
                </a:cubicBezTo>
                <a:cubicBezTo>
                  <a:pt x="19909" y="19496"/>
                  <a:pt x="19909" y="19522"/>
                  <a:pt x="19909" y="19575"/>
                </a:cubicBezTo>
                <a:cubicBezTo>
                  <a:pt x="19857" y="19601"/>
                  <a:pt x="19804" y="19627"/>
                  <a:pt x="19752" y="19627"/>
                </a:cubicBezTo>
                <a:cubicBezTo>
                  <a:pt x="19646" y="19627"/>
                  <a:pt x="19646" y="19627"/>
                  <a:pt x="19673" y="19522"/>
                </a:cubicBezTo>
                <a:cubicBezTo>
                  <a:pt x="19706" y="19440"/>
                  <a:pt x="19769" y="19399"/>
                  <a:pt x="19825" y="19399"/>
                </a:cubicBezTo>
                <a:close/>
                <a:moveTo>
                  <a:pt x="20618" y="19432"/>
                </a:moveTo>
                <a:cubicBezTo>
                  <a:pt x="20628" y="19432"/>
                  <a:pt x="20638" y="19436"/>
                  <a:pt x="20646" y="19443"/>
                </a:cubicBezTo>
                <a:cubicBezTo>
                  <a:pt x="20725" y="19443"/>
                  <a:pt x="20804" y="19575"/>
                  <a:pt x="20751" y="19601"/>
                </a:cubicBezTo>
                <a:lnTo>
                  <a:pt x="20725" y="19627"/>
                </a:lnTo>
                <a:cubicBezTo>
                  <a:pt x="20719" y="19630"/>
                  <a:pt x="20713" y="19632"/>
                  <a:pt x="20705" y="19632"/>
                </a:cubicBezTo>
                <a:cubicBezTo>
                  <a:pt x="20646" y="19632"/>
                  <a:pt x="20543" y="19540"/>
                  <a:pt x="20567" y="19470"/>
                </a:cubicBezTo>
                <a:cubicBezTo>
                  <a:pt x="20567" y="19451"/>
                  <a:pt x="20593" y="19432"/>
                  <a:pt x="20618" y="19432"/>
                </a:cubicBezTo>
                <a:close/>
                <a:moveTo>
                  <a:pt x="19357" y="20048"/>
                </a:moveTo>
                <a:cubicBezTo>
                  <a:pt x="19410" y="20048"/>
                  <a:pt x="19462" y="20048"/>
                  <a:pt x="19489" y="20075"/>
                </a:cubicBezTo>
                <a:cubicBezTo>
                  <a:pt x="19541" y="20101"/>
                  <a:pt x="19515" y="20153"/>
                  <a:pt x="19462" y="20180"/>
                </a:cubicBezTo>
                <a:lnTo>
                  <a:pt x="19436" y="20180"/>
                </a:lnTo>
                <a:cubicBezTo>
                  <a:pt x="19428" y="20187"/>
                  <a:pt x="19418" y="20191"/>
                  <a:pt x="19407" y="20191"/>
                </a:cubicBezTo>
                <a:cubicBezTo>
                  <a:pt x="19381" y="20191"/>
                  <a:pt x="19349" y="20172"/>
                  <a:pt x="19331" y="20153"/>
                </a:cubicBezTo>
                <a:cubicBezTo>
                  <a:pt x="19304" y="20101"/>
                  <a:pt x="19331" y="20048"/>
                  <a:pt x="19357" y="20048"/>
                </a:cubicBezTo>
                <a:close/>
                <a:moveTo>
                  <a:pt x="20948" y="21764"/>
                </a:moveTo>
                <a:cubicBezTo>
                  <a:pt x="20961" y="21764"/>
                  <a:pt x="20975" y="21771"/>
                  <a:pt x="20988" y="21784"/>
                </a:cubicBezTo>
                <a:cubicBezTo>
                  <a:pt x="21014" y="21837"/>
                  <a:pt x="21040" y="21889"/>
                  <a:pt x="21014" y="21942"/>
                </a:cubicBezTo>
                <a:cubicBezTo>
                  <a:pt x="21001" y="21955"/>
                  <a:pt x="20988" y="21962"/>
                  <a:pt x="20975" y="21962"/>
                </a:cubicBezTo>
                <a:cubicBezTo>
                  <a:pt x="20961" y="21962"/>
                  <a:pt x="20948" y="21955"/>
                  <a:pt x="20935" y="21942"/>
                </a:cubicBezTo>
                <a:cubicBezTo>
                  <a:pt x="20909" y="21889"/>
                  <a:pt x="20909" y="21837"/>
                  <a:pt x="20935" y="21784"/>
                </a:cubicBezTo>
                <a:lnTo>
                  <a:pt x="20909" y="21784"/>
                </a:lnTo>
                <a:cubicBezTo>
                  <a:pt x="20922" y="21771"/>
                  <a:pt x="20935" y="21764"/>
                  <a:pt x="20948" y="21764"/>
                </a:cubicBezTo>
                <a:close/>
                <a:moveTo>
                  <a:pt x="21499" y="21405"/>
                </a:moveTo>
                <a:cubicBezTo>
                  <a:pt x="21514" y="21405"/>
                  <a:pt x="21545" y="21418"/>
                  <a:pt x="21593" y="21442"/>
                </a:cubicBezTo>
                <a:cubicBezTo>
                  <a:pt x="21724" y="21495"/>
                  <a:pt x="21777" y="21574"/>
                  <a:pt x="21882" y="21810"/>
                </a:cubicBezTo>
                <a:cubicBezTo>
                  <a:pt x="21987" y="22021"/>
                  <a:pt x="22066" y="22100"/>
                  <a:pt x="22092" y="22100"/>
                </a:cubicBezTo>
                <a:cubicBezTo>
                  <a:pt x="22197" y="22100"/>
                  <a:pt x="22539" y="22705"/>
                  <a:pt x="22460" y="22757"/>
                </a:cubicBezTo>
                <a:cubicBezTo>
                  <a:pt x="22434" y="22783"/>
                  <a:pt x="22408" y="22810"/>
                  <a:pt x="22434" y="22862"/>
                </a:cubicBezTo>
                <a:cubicBezTo>
                  <a:pt x="22434" y="22941"/>
                  <a:pt x="22408" y="23020"/>
                  <a:pt x="22382" y="23073"/>
                </a:cubicBezTo>
                <a:cubicBezTo>
                  <a:pt x="22327" y="23183"/>
                  <a:pt x="22297" y="23229"/>
                  <a:pt x="22249" y="23229"/>
                </a:cubicBezTo>
                <a:cubicBezTo>
                  <a:pt x="22228" y="23229"/>
                  <a:pt x="22203" y="23220"/>
                  <a:pt x="22171" y="23204"/>
                </a:cubicBezTo>
                <a:cubicBezTo>
                  <a:pt x="22040" y="23125"/>
                  <a:pt x="22040" y="23099"/>
                  <a:pt x="22040" y="22915"/>
                </a:cubicBezTo>
                <a:cubicBezTo>
                  <a:pt x="22066" y="22731"/>
                  <a:pt x="22040" y="22705"/>
                  <a:pt x="21908" y="22652"/>
                </a:cubicBezTo>
                <a:cubicBezTo>
                  <a:pt x="21860" y="22642"/>
                  <a:pt x="21830" y="22636"/>
                  <a:pt x="21815" y="22636"/>
                </a:cubicBezTo>
                <a:cubicBezTo>
                  <a:pt x="21791" y="22636"/>
                  <a:pt x="21815" y="22654"/>
                  <a:pt x="21882" y="22705"/>
                </a:cubicBezTo>
                <a:cubicBezTo>
                  <a:pt x="21961" y="22783"/>
                  <a:pt x="21961" y="22783"/>
                  <a:pt x="21829" y="22783"/>
                </a:cubicBezTo>
                <a:cubicBezTo>
                  <a:pt x="21750" y="22783"/>
                  <a:pt x="21671" y="22757"/>
                  <a:pt x="21619" y="22705"/>
                </a:cubicBezTo>
                <a:cubicBezTo>
                  <a:pt x="21586" y="22654"/>
                  <a:pt x="21573" y="22636"/>
                  <a:pt x="21589" y="22636"/>
                </a:cubicBezTo>
                <a:cubicBezTo>
                  <a:pt x="21598" y="22636"/>
                  <a:pt x="21616" y="22642"/>
                  <a:pt x="21645" y="22652"/>
                </a:cubicBezTo>
                <a:cubicBezTo>
                  <a:pt x="21692" y="22676"/>
                  <a:pt x="21718" y="22689"/>
                  <a:pt x="21728" y="22689"/>
                </a:cubicBezTo>
                <a:cubicBezTo>
                  <a:pt x="21740" y="22689"/>
                  <a:pt x="21727" y="22669"/>
                  <a:pt x="21698" y="22626"/>
                </a:cubicBezTo>
                <a:cubicBezTo>
                  <a:pt x="21671" y="22520"/>
                  <a:pt x="21645" y="22442"/>
                  <a:pt x="21645" y="22363"/>
                </a:cubicBezTo>
                <a:cubicBezTo>
                  <a:pt x="21645" y="22261"/>
                  <a:pt x="21629" y="22222"/>
                  <a:pt x="21585" y="22222"/>
                </a:cubicBezTo>
                <a:cubicBezTo>
                  <a:pt x="21573" y="22222"/>
                  <a:pt x="21558" y="22225"/>
                  <a:pt x="21540" y="22231"/>
                </a:cubicBezTo>
                <a:cubicBezTo>
                  <a:pt x="21435" y="22231"/>
                  <a:pt x="21303" y="21994"/>
                  <a:pt x="21382" y="21916"/>
                </a:cubicBezTo>
                <a:cubicBezTo>
                  <a:pt x="21435" y="21889"/>
                  <a:pt x="21461" y="21837"/>
                  <a:pt x="21435" y="21810"/>
                </a:cubicBezTo>
                <a:cubicBezTo>
                  <a:pt x="21408" y="21784"/>
                  <a:pt x="21435" y="21731"/>
                  <a:pt x="21487" y="21653"/>
                </a:cubicBezTo>
                <a:cubicBezTo>
                  <a:pt x="21540" y="21626"/>
                  <a:pt x="21540" y="21547"/>
                  <a:pt x="21514" y="21468"/>
                </a:cubicBezTo>
                <a:cubicBezTo>
                  <a:pt x="21485" y="21425"/>
                  <a:pt x="21480" y="21405"/>
                  <a:pt x="21499" y="21405"/>
                </a:cubicBezTo>
                <a:close/>
                <a:moveTo>
                  <a:pt x="21987" y="23704"/>
                </a:moveTo>
                <a:cubicBezTo>
                  <a:pt x="22066" y="23730"/>
                  <a:pt x="22092" y="23809"/>
                  <a:pt x="22013" y="23835"/>
                </a:cubicBezTo>
                <a:lnTo>
                  <a:pt x="22013" y="23862"/>
                </a:lnTo>
                <a:cubicBezTo>
                  <a:pt x="22000" y="23875"/>
                  <a:pt x="21980" y="23881"/>
                  <a:pt x="21961" y="23881"/>
                </a:cubicBezTo>
                <a:cubicBezTo>
                  <a:pt x="21941" y="23881"/>
                  <a:pt x="21921" y="23875"/>
                  <a:pt x="21908" y="23862"/>
                </a:cubicBezTo>
                <a:cubicBezTo>
                  <a:pt x="21908" y="23835"/>
                  <a:pt x="21908" y="23704"/>
                  <a:pt x="21987" y="23704"/>
                </a:cubicBezTo>
                <a:close/>
                <a:moveTo>
                  <a:pt x="22940" y="23950"/>
                </a:moveTo>
                <a:cubicBezTo>
                  <a:pt x="22956" y="23950"/>
                  <a:pt x="22971" y="23962"/>
                  <a:pt x="22986" y="23993"/>
                </a:cubicBezTo>
                <a:cubicBezTo>
                  <a:pt x="22986" y="24020"/>
                  <a:pt x="22986" y="24072"/>
                  <a:pt x="22960" y="24098"/>
                </a:cubicBezTo>
                <a:cubicBezTo>
                  <a:pt x="22953" y="24102"/>
                  <a:pt x="22946" y="24104"/>
                  <a:pt x="22939" y="24104"/>
                </a:cubicBezTo>
                <a:cubicBezTo>
                  <a:pt x="22895" y="24104"/>
                  <a:pt x="22862" y="24035"/>
                  <a:pt x="22908" y="23967"/>
                </a:cubicBezTo>
                <a:cubicBezTo>
                  <a:pt x="22918" y="23956"/>
                  <a:pt x="22929" y="23950"/>
                  <a:pt x="22940" y="23950"/>
                </a:cubicBezTo>
                <a:close/>
                <a:moveTo>
                  <a:pt x="22355" y="23967"/>
                </a:moveTo>
                <a:lnTo>
                  <a:pt x="22382" y="23993"/>
                </a:lnTo>
                <a:cubicBezTo>
                  <a:pt x="22434" y="23993"/>
                  <a:pt x="22460" y="24256"/>
                  <a:pt x="22408" y="24283"/>
                </a:cubicBezTo>
                <a:cubicBezTo>
                  <a:pt x="22396" y="24294"/>
                  <a:pt x="22385" y="24300"/>
                  <a:pt x="22376" y="24300"/>
                </a:cubicBezTo>
                <a:cubicBezTo>
                  <a:pt x="22343" y="24300"/>
                  <a:pt x="22323" y="24238"/>
                  <a:pt x="22303" y="24177"/>
                </a:cubicBezTo>
                <a:cubicBezTo>
                  <a:pt x="22250" y="24020"/>
                  <a:pt x="22276" y="23967"/>
                  <a:pt x="22355" y="23967"/>
                </a:cubicBezTo>
                <a:close/>
                <a:moveTo>
                  <a:pt x="22551" y="24143"/>
                </a:moveTo>
                <a:cubicBezTo>
                  <a:pt x="22571" y="24143"/>
                  <a:pt x="22601" y="24156"/>
                  <a:pt x="22645" y="24177"/>
                </a:cubicBezTo>
                <a:cubicBezTo>
                  <a:pt x="22802" y="24309"/>
                  <a:pt x="22802" y="24335"/>
                  <a:pt x="22645" y="24335"/>
                </a:cubicBezTo>
                <a:cubicBezTo>
                  <a:pt x="22460" y="24335"/>
                  <a:pt x="22513" y="24309"/>
                  <a:pt x="22513" y="24230"/>
                </a:cubicBezTo>
                <a:cubicBezTo>
                  <a:pt x="22513" y="24168"/>
                  <a:pt x="22522" y="24143"/>
                  <a:pt x="22551" y="24143"/>
                </a:cubicBezTo>
                <a:close/>
                <a:moveTo>
                  <a:pt x="22930" y="24571"/>
                </a:moveTo>
                <a:cubicBezTo>
                  <a:pt x="23004" y="24571"/>
                  <a:pt x="23059" y="24650"/>
                  <a:pt x="23039" y="24730"/>
                </a:cubicBezTo>
                <a:cubicBezTo>
                  <a:pt x="23026" y="24769"/>
                  <a:pt x="22980" y="24789"/>
                  <a:pt x="22931" y="24789"/>
                </a:cubicBezTo>
                <a:cubicBezTo>
                  <a:pt x="22881" y="24789"/>
                  <a:pt x="22829" y="24769"/>
                  <a:pt x="22802" y="24730"/>
                </a:cubicBezTo>
                <a:cubicBezTo>
                  <a:pt x="22776" y="24677"/>
                  <a:pt x="22802" y="24624"/>
                  <a:pt x="22881" y="24598"/>
                </a:cubicBezTo>
                <a:lnTo>
                  <a:pt x="22855" y="24598"/>
                </a:lnTo>
                <a:cubicBezTo>
                  <a:pt x="22881" y="24579"/>
                  <a:pt x="22906" y="24571"/>
                  <a:pt x="22930" y="24571"/>
                </a:cubicBezTo>
                <a:close/>
                <a:moveTo>
                  <a:pt x="22993" y="24930"/>
                </a:moveTo>
                <a:cubicBezTo>
                  <a:pt x="23009" y="24930"/>
                  <a:pt x="23025" y="24933"/>
                  <a:pt x="23039" y="24940"/>
                </a:cubicBezTo>
                <a:cubicBezTo>
                  <a:pt x="23171" y="24966"/>
                  <a:pt x="23249" y="25045"/>
                  <a:pt x="23171" y="25072"/>
                </a:cubicBezTo>
                <a:cubicBezTo>
                  <a:pt x="23144" y="25085"/>
                  <a:pt x="23111" y="25091"/>
                  <a:pt x="23079" y="25091"/>
                </a:cubicBezTo>
                <a:cubicBezTo>
                  <a:pt x="23046" y="25091"/>
                  <a:pt x="23013" y="25085"/>
                  <a:pt x="22986" y="25072"/>
                </a:cubicBezTo>
                <a:cubicBezTo>
                  <a:pt x="22881" y="25072"/>
                  <a:pt x="22855" y="25045"/>
                  <a:pt x="22881" y="24993"/>
                </a:cubicBezTo>
                <a:cubicBezTo>
                  <a:pt x="22901" y="24954"/>
                  <a:pt x="22948" y="24930"/>
                  <a:pt x="22993" y="24930"/>
                </a:cubicBezTo>
                <a:close/>
                <a:moveTo>
                  <a:pt x="8679" y="25755"/>
                </a:moveTo>
                <a:cubicBezTo>
                  <a:pt x="8811" y="25782"/>
                  <a:pt x="8837" y="25861"/>
                  <a:pt x="8706" y="25861"/>
                </a:cubicBezTo>
                <a:cubicBezTo>
                  <a:pt x="8679" y="25861"/>
                  <a:pt x="8627" y="25834"/>
                  <a:pt x="8600" y="25808"/>
                </a:cubicBezTo>
                <a:cubicBezTo>
                  <a:pt x="8582" y="25789"/>
                  <a:pt x="8589" y="25771"/>
                  <a:pt x="8623" y="25771"/>
                </a:cubicBezTo>
                <a:cubicBezTo>
                  <a:pt x="8638" y="25771"/>
                  <a:pt x="8656" y="25774"/>
                  <a:pt x="8679" y="25782"/>
                </a:cubicBezTo>
                <a:lnTo>
                  <a:pt x="8679" y="25755"/>
                </a:lnTo>
                <a:close/>
                <a:moveTo>
                  <a:pt x="23355" y="25019"/>
                </a:moveTo>
                <a:cubicBezTo>
                  <a:pt x="23381" y="25019"/>
                  <a:pt x="23407" y="25045"/>
                  <a:pt x="23407" y="25098"/>
                </a:cubicBezTo>
                <a:cubicBezTo>
                  <a:pt x="23381" y="25177"/>
                  <a:pt x="23434" y="25229"/>
                  <a:pt x="23486" y="25256"/>
                </a:cubicBezTo>
                <a:cubicBezTo>
                  <a:pt x="23644" y="25466"/>
                  <a:pt x="23723" y="25729"/>
                  <a:pt x="23723" y="25992"/>
                </a:cubicBezTo>
                <a:cubicBezTo>
                  <a:pt x="23709" y="26013"/>
                  <a:pt x="23692" y="26022"/>
                  <a:pt x="23674" y="26022"/>
                </a:cubicBezTo>
                <a:cubicBezTo>
                  <a:pt x="23622" y="26022"/>
                  <a:pt x="23565" y="25944"/>
                  <a:pt x="23565" y="25808"/>
                </a:cubicBezTo>
                <a:cubicBezTo>
                  <a:pt x="23565" y="25729"/>
                  <a:pt x="23512" y="25650"/>
                  <a:pt x="23486" y="25650"/>
                </a:cubicBezTo>
                <a:cubicBezTo>
                  <a:pt x="23328" y="25650"/>
                  <a:pt x="23249" y="25466"/>
                  <a:pt x="23276" y="25256"/>
                </a:cubicBezTo>
                <a:cubicBezTo>
                  <a:pt x="23302" y="25124"/>
                  <a:pt x="23302" y="25019"/>
                  <a:pt x="23355" y="25019"/>
                </a:cubicBezTo>
                <a:close/>
                <a:moveTo>
                  <a:pt x="24489" y="26906"/>
                </a:moveTo>
                <a:cubicBezTo>
                  <a:pt x="24504" y="26906"/>
                  <a:pt x="24520" y="26908"/>
                  <a:pt x="24538" y="26913"/>
                </a:cubicBezTo>
                <a:cubicBezTo>
                  <a:pt x="24617" y="26939"/>
                  <a:pt x="24643" y="27018"/>
                  <a:pt x="24564" y="27070"/>
                </a:cubicBezTo>
                <a:cubicBezTo>
                  <a:pt x="24549" y="27078"/>
                  <a:pt x="24534" y="27081"/>
                  <a:pt x="24519" y="27081"/>
                </a:cubicBezTo>
                <a:cubicBezTo>
                  <a:pt x="24483" y="27081"/>
                  <a:pt x="24452" y="27063"/>
                  <a:pt x="24433" y="27044"/>
                </a:cubicBezTo>
                <a:cubicBezTo>
                  <a:pt x="24389" y="26957"/>
                  <a:pt x="24418" y="26906"/>
                  <a:pt x="24489" y="26906"/>
                </a:cubicBezTo>
                <a:close/>
                <a:moveTo>
                  <a:pt x="23927" y="26934"/>
                </a:moveTo>
                <a:cubicBezTo>
                  <a:pt x="23974" y="26934"/>
                  <a:pt x="24029" y="27014"/>
                  <a:pt x="24144" y="27176"/>
                </a:cubicBezTo>
                <a:cubicBezTo>
                  <a:pt x="24249" y="27360"/>
                  <a:pt x="24275" y="27439"/>
                  <a:pt x="24196" y="27439"/>
                </a:cubicBezTo>
                <a:cubicBezTo>
                  <a:pt x="24181" y="27431"/>
                  <a:pt x="24165" y="27428"/>
                  <a:pt x="24151" y="27428"/>
                </a:cubicBezTo>
                <a:cubicBezTo>
                  <a:pt x="24115" y="27428"/>
                  <a:pt x="24083" y="27446"/>
                  <a:pt x="24065" y="27465"/>
                </a:cubicBezTo>
                <a:cubicBezTo>
                  <a:pt x="24060" y="27474"/>
                  <a:pt x="24054" y="27479"/>
                  <a:pt x="24046" y="27479"/>
                </a:cubicBezTo>
                <a:cubicBezTo>
                  <a:pt x="24013" y="27479"/>
                  <a:pt x="23960" y="27389"/>
                  <a:pt x="23960" y="27281"/>
                </a:cubicBezTo>
                <a:cubicBezTo>
                  <a:pt x="23933" y="27202"/>
                  <a:pt x="23907" y="27123"/>
                  <a:pt x="23881" y="27070"/>
                </a:cubicBezTo>
                <a:cubicBezTo>
                  <a:pt x="23854" y="27018"/>
                  <a:pt x="23881" y="26965"/>
                  <a:pt x="23907" y="26939"/>
                </a:cubicBezTo>
                <a:cubicBezTo>
                  <a:pt x="23914" y="26936"/>
                  <a:pt x="23920" y="26934"/>
                  <a:pt x="23927" y="26934"/>
                </a:cubicBezTo>
                <a:close/>
                <a:moveTo>
                  <a:pt x="24900" y="27636"/>
                </a:moveTo>
                <a:cubicBezTo>
                  <a:pt x="24906" y="27636"/>
                  <a:pt x="24933" y="27649"/>
                  <a:pt x="24985" y="27675"/>
                </a:cubicBezTo>
                <a:cubicBezTo>
                  <a:pt x="25143" y="27780"/>
                  <a:pt x="25143" y="27780"/>
                  <a:pt x="25064" y="27780"/>
                </a:cubicBezTo>
                <a:cubicBezTo>
                  <a:pt x="24985" y="27780"/>
                  <a:pt x="24959" y="27728"/>
                  <a:pt x="24933" y="27675"/>
                </a:cubicBezTo>
                <a:cubicBezTo>
                  <a:pt x="24906" y="27649"/>
                  <a:pt x="24893" y="27636"/>
                  <a:pt x="24900" y="27636"/>
                </a:cubicBezTo>
                <a:close/>
                <a:moveTo>
                  <a:pt x="25342" y="27954"/>
                </a:moveTo>
                <a:cubicBezTo>
                  <a:pt x="25349" y="27954"/>
                  <a:pt x="25353" y="27957"/>
                  <a:pt x="25353" y="27965"/>
                </a:cubicBezTo>
                <a:cubicBezTo>
                  <a:pt x="25380" y="28017"/>
                  <a:pt x="25380" y="28070"/>
                  <a:pt x="25353" y="28122"/>
                </a:cubicBezTo>
                <a:cubicBezTo>
                  <a:pt x="25340" y="28175"/>
                  <a:pt x="25334" y="28201"/>
                  <a:pt x="25324" y="28201"/>
                </a:cubicBezTo>
                <a:cubicBezTo>
                  <a:pt x="25314" y="28201"/>
                  <a:pt x="25301" y="28175"/>
                  <a:pt x="25275" y="28122"/>
                </a:cubicBezTo>
                <a:cubicBezTo>
                  <a:pt x="25196" y="28017"/>
                  <a:pt x="25248" y="28017"/>
                  <a:pt x="25275" y="27991"/>
                </a:cubicBezTo>
                <a:cubicBezTo>
                  <a:pt x="25293" y="27972"/>
                  <a:pt x="25325" y="27954"/>
                  <a:pt x="25342" y="27954"/>
                </a:cubicBezTo>
                <a:close/>
                <a:moveTo>
                  <a:pt x="24902" y="28045"/>
                </a:moveTo>
                <a:cubicBezTo>
                  <a:pt x="24947" y="28045"/>
                  <a:pt x="25009" y="28099"/>
                  <a:pt x="25038" y="28201"/>
                </a:cubicBezTo>
                <a:cubicBezTo>
                  <a:pt x="25052" y="28258"/>
                  <a:pt x="25066" y="28284"/>
                  <a:pt x="25084" y="28284"/>
                </a:cubicBezTo>
                <a:cubicBezTo>
                  <a:pt x="25100" y="28284"/>
                  <a:pt x="25119" y="28264"/>
                  <a:pt x="25143" y="28228"/>
                </a:cubicBezTo>
                <a:cubicBezTo>
                  <a:pt x="25166" y="28193"/>
                  <a:pt x="25184" y="28174"/>
                  <a:pt x="25197" y="28174"/>
                </a:cubicBezTo>
                <a:cubicBezTo>
                  <a:pt x="25214" y="28174"/>
                  <a:pt x="25222" y="28206"/>
                  <a:pt x="25222" y="28280"/>
                </a:cubicBezTo>
                <a:cubicBezTo>
                  <a:pt x="25222" y="28359"/>
                  <a:pt x="25196" y="28438"/>
                  <a:pt x="25117" y="28491"/>
                </a:cubicBezTo>
                <a:cubicBezTo>
                  <a:pt x="25083" y="28524"/>
                  <a:pt x="25049" y="28539"/>
                  <a:pt x="25019" y="28539"/>
                </a:cubicBezTo>
                <a:cubicBezTo>
                  <a:pt x="24957" y="28539"/>
                  <a:pt x="24915" y="28474"/>
                  <a:pt x="24933" y="28385"/>
                </a:cubicBezTo>
                <a:cubicBezTo>
                  <a:pt x="24933" y="28333"/>
                  <a:pt x="24933" y="28280"/>
                  <a:pt x="24906" y="28280"/>
                </a:cubicBezTo>
                <a:cubicBezTo>
                  <a:pt x="24902" y="28285"/>
                  <a:pt x="24897" y="28287"/>
                  <a:pt x="24893" y="28287"/>
                </a:cubicBezTo>
                <a:cubicBezTo>
                  <a:pt x="24872" y="28287"/>
                  <a:pt x="24854" y="28236"/>
                  <a:pt x="24854" y="28149"/>
                </a:cubicBezTo>
                <a:cubicBezTo>
                  <a:pt x="24842" y="28079"/>
                  <a:pt x="24867" y="28045"/>
                  <a:pt x="24902" y="28045"/>
                </a:cubicBezTo>
                <a:close/>
                <a:moveTo>
                  <a:pt x="24454" y="28500"/>
                </a:moveTo>
                <a:cubicBezTo>
                  <a:pt x="24472" y="28500"/>
                  <a:pt x="24496" y="28512"/>
                  <a:pt x="24512" y="28543"/>
                </a:cubicBezTo>
                <a:cubicBezTo>
                  <a:pt x="24538" y="28596"/>
                  <a:pt x="24538" y="28648"/>
                  <a:pt x="24512" y="28674"/>
                </a:cubicBezTo>
                <a:lnTo>
                  <a:pt x="24512" y="28674"/>
                </a:lnTo>
                <a:cubicBezTo>
                  <a:pt x="24476" y="28674"/>
                  <a:pt x="24454" y="28670"/>
                  <a:pt x="24433" y="28648"/>
                </a:cubicBezTo>
                <a:cubicBezTo>
                  <a:pt x="24407" y="28596"/>
                  <a:pt x="24407" y="28569"/>
                  <a:pt x="24433" y="28517"/>
                </a:cubicBezTo>
                <a:cubicBezTo>
                  <a:pt x="24433" y="28506"/>
                  <a:pt x="24442" y="28500"/>
                  <a:pt x="24454" y="28500"/>
                </a:cubicBezTo>
                <a:close/>
                <a:moveTo>
                  <a:pt x="25264" y="28527"/>
                </a:moveTo>
                <a:cubicBezTo>
                  <a:pt x="25308" y="28527"/>
                  <a:pt x="25316" y="28602"/>
                  <a:pt x="25275" y="28727"/>
                </a:cubicBezTo>
                <a:cubicBezTo>
                  <a:pt x="25222" y="28806"/>
                  <a:pt x="25169" y="28859"/>
                  <a:pt x="25143" y="28859"/>
                </a:cubicBezTo>
                <a:cubicBezTo>
                  <a:pt x="25117" y="28832"/>
                  <a:pt x="25117" y="28596"/>
                  <a:pt x="25222" y="28543"/>
                </a:cubicBezTo>
                <a:cubicBezTo>
                  <a:pt x="25238" y="28532"/>
                  <a:pt x="25253" y="28527"/>
                  <a:pt x="25264" y="28527"/>
                </a:cubicBezTo>
                <a:close/>
                <a:moveTo>
                  <a:pt x="26190" y="29006"/>
                </a:moveTo>
                <a:cubicBezTo>
                  <a:pt x="26209" y="29006"/>
                  <a:pt x="26228" y="29031"/>
                  <a:pt x="26248" y="29069"/>
                </a:cubicBezTo>
                <a:cubicBezTo>
                  <a:pt x="26248" y="29148"/>
                  <a:pt x="26300" y="29174"/>
                  <a:pt x="26327" y="29174"/>
                </a:cubicBezTo>
                <a:cubicBezTo>
                  <a:pt x="26379" y="29174"/>
                  <a:pt x="26511" y="29306"/>
                  <a:pt x="26484" y="29358"/>
                </a:cubicBezTo>
                <a:lnTo>
                  <a:pt x="26327" y="29358"/>
                </a:lnTo>
                <a:cubicBezTo>
                  <a:pt x="26195" y="29306"/>
                  <a:pt x="26090" y="29069"/>
                  <a:pt x="26169" y="29017"/>
                </a:cubicBezTo>
                <a:cubicBezTo>
                  <a:pt x="26176" y="29009"/>
                  <a:pt x="26183" y="29006"/>
                  <a:pt x="26190" y="29006"/>
                </a:cubicBezTo>
                <a:close/>
                <a:moveTo>
                  <a:pt x="26064" y="29516"/>
                </a:moveTo>
                <a:cubicBezTo>
                  <a:pt x="26090" y="29516"/>
                  <a:pt x="26116" y="29516"/>
                  <a:pt x="26142" y="29569"/>
                </a:cubicBezTo>
                <a:cubicBezTo>
                  <a:pt x="26169" y="29621"/>
                  <a:pt x="26195" y="29674"/>
                  <a:pt x="26169" y="29727"/>
                </a:cubicBezTo>
                <a:cubicBezTo>
                  <a:pt x="26162" y="29734"/>
                  <a:pt x="26155" y="29737"/>
                  <a:pt x="26147" y="29737"/>
                </a:cubicBezTo>
                <a:cubicBezTo>
                  <a:pt x="26126" y="29737"/>
                  <a:pt x="26102" y="29713"/>
                  <a:pt x="26064" y="29674"/>
                </a:cubicBezTo>
                <a:cubicBezTo>
                  <a:pt x="26037" y="29595"/>
                  <a:pt x="26011" y="29543"/>
                  <a:pt x="26064" y="29516"/>
                </a:cubicBezTo>
                <a:close/>
                <a:moveTo>
                  <a:pt x="27075" y="30205"/>
                </a:moveTo>
                <a:cubicBezTo>
                  <a:pt x="27092" y="30205"/>
                  <a:pt x="27123" y="30242"/>
                  <a:pt x="27142" y="30279"/>
                </a:cubicBezTo>
                <a:cubicBezTo>
                  <a:pt x="27194" y="30305"/>
                  <a:pt x="27194" y="30384"/>
                  <a:pt x="27168" y="30410"/>
                </a:cubicBezTo>
                <a:cubicBezTo>
                  <a:pt x="27161" y="30417"/>
                  <a:pt x="27152" y="30421"/>
                  <a:pt x="27142" y="30421"/>
                </a:cubicBezTo>
                <a:cubicBezTo>
                  <a:pt x="27116" y="30421"/>
                  <a:pt x="27082" y="30396"/>
                  <a:pt x="27063" y="30358"/>
                </a:cubicBezTo>
                <a:cubicBezTo>
                  <a:pt x="27037" y="30332"/>
                  <a:pt x="27037" y="30279"/>
                  <a:pt x="27063" y="30226"/>
                </a:cubicBezTo>
                <a:cubicBezTo>
                  <a:pt x="27063" y="30211"/>
                  <a:pt x="27067" y="30205"/>
                  <a:pt x="27075" y="30205"/>
                </a:cubicBezTo>
                <a:close/>
                <a:moveTo>
                  <a:pt x="27457" y="30516"/>
                </a:moveTo>
                <a:cubicBezTo>
                  <a:pt x="27536" y="30516"/>
                  <a:pt x="27642" y="30752"/>
                  <a:pt x="27589" y="30805"/>
                </a:cubicBezTo>
                <a:cubicBezTo>
                  <a:pt x="27567" y="30827"/>
                  <a:pt x="27551" y="30837"/>
                  <a:pt x="27538" y="30837"/>
                </a:cubicBezTo>
                <a:cubicBezTo>
                  <a:pt x="27506" y="30837"/>
                  <a:pt x="27495" y="30775"/>
                  <a:pt x="27457" y="30700"/>
                </a:cubicBezTo>
                <a:cubicBezTo>
                  <a:pt x="27405" y="30568"/>
                  <a:pt x="27405" y="30516"/>
                  <a:pt x="27457" y="30516"/>
                </a:cubicBezTo>
                <a:close/>
                <a:moveTo>
                  <a:pt x="28010" y="31068"/>
                </a:moveTo>
                <a:cubicBezTo>
                  <a:pt x="28062" y="31068"/>
                  <a:pt x="28089" y="31094"/>
                  <a:pt x="28115" y="31147"/>
                </a:cubicBezTo>
                <a:cubicBezTo>
                  <a:pt x="28141" y="31199"/>
                  <a:pt x="28141" y="31226"/>
                  <a:pt x="28089" y="31226"/>
                </a:cubicBezTo>
                <a:cubicBezTo>
                  <a:pt x="28036" y="31226"/>
                  <a:pt x="28010" y="31199"/>
                  <a:pt x="27983" y="31147"/>
                </a:cubicBezTo>
                <a:cubicBezTo>
                  <a:pt x="27957" y="31094"/>
                  <a:pt x="27957" y="31068"/>
                  <a:pt x="28010" y="31068"/>
                </a:cubicBezTo>
                <a:close/>
                <a:moveTo>
                  <a:pt x="5631" y="1"/>
                </a:moveTo>
                <a:cubicBezTo>
                  <a:pt x="5621" y="1"/>
                  <a:pt x="5612" y="3"/>
                  <a:pt x="5602" y="8"/>
                </a:cubicBezTo>
                <a:cubicBezTo>
                  <a:pt x="5550" y="60"/>
                  <a:pt x="5550" y="113"/>
                  <a:pt x="5576" y="165"/>
                </a:cubicBezTo>
                <a:cubicBezTo>
                  <a:pt x="5632" y="241"/>
                  <a:pt x="5513" y="303"/>
                  <a:pt x="5393" y="303"/>
                </a:cubicBezTo>
                <a:cubicBezTo>
                  <a:pt x="5345" y="303"/>
                  <a:pt x="5298" y="293"/>
                  <a:pt x="5260" y="271"/>
                </a:cubicBezTo>
                <a:cubicBezTo>
                  <a:pt x="5181" y="218"/>
                  <a:pt x="5116" y="185"/>
                  <a:pt x="5070" y="185"/>
                </a:cubicBezTo>
                <a:cubicBezTo>
                  <a:pt x="5024" y="185"/>
                  <a:pt x="4997" y="218"/>
                  <a:pt x="4997" y="297"/>
                </a:cubicBezTo>
                <a:cubicBezTo>
                  <a:pt x="4983" y="380"/>
                  <a:pt x="4984" y="412"/>
                  <a:pt x="4976" y="412"/>
                </a:cubicBezTo>
                <a:cubicBezTo>
                  <a:pt x="4969" y="412"/>
                  <a:pt x="4956" y="387"/>
                  <a:pt x="4918" y="350"/>
                </a:cubicBezTo>
                <a:cubicBezTo>
                  <a:pt x="4889" y="320"/>
                  <a:pt x="4867" y="305"/>
                  <a:pt x="4841" y="305"/>
                </a:cubicBezTo>
                <a:cubicBezTo>
                  <a:pt x="4798" y="305"/>
                  <a:pt x="4744" y="346"/>
                  <a:pt x="4629" y="428"/>
                </a:cubicBezTo>
                <a:cubicBezTo>
                  <a:pt x="4550" y="481"/>
                  <a:pt x="4471" y="560"/>
                  <a:pt x="4392" y="639"/>
                </a:cubicBezTo>
                <a:cubicBezTo>
                  <a:pt x="4366" y="665"/>
                  <a:pt x="4340" y="691"/>
                  <a:pt x="4313" y="691"/>
                </a:cubicBezTo>
                <a:cubicBezTo>
                  <a:pt x="4261" y="691"/>
                  <a:pt x="4182" y="770"/>
                  <a:pt x="4129" y="849"/>
                </a:cubicBezTo>
                <a:cubicBezTo>
                  <a:pt x="4103" y="902"/>
                  <a:pt x="4077" y="954"/>
                  <a:pt x="4024" y="1007"/>
                </a:cubicBezTo>
                <a:cubicBezTo>
                  <a:pt x="3998" y="1007"/>
                  <a:pt x="3972" y="1086"/>
                  <a:pt x="3998" y="1165"/>
                </a:cubicBezTo>
                <a:cubicBezTo>
                  <a:pt x="3998" y="1244"/>
                  <a:pt x="3998" y="1296"/>
                  <a:pt x="3893" y="1296"/>
                </a:cubicBezTo>
                <a:cubicBezTo>
                  <a:pt x="3881" y="1293"/>
                  <a:pt x="3870" y="1292"/>
                  <a:pt x="3859" y="1292"/>
                </a:cubicBezTo>
                <a:cubicBezTo>
                  <a:pt x="3767" y="1292"/>
                  <a:pt x="3688" y="1384"/>
                  <a:pt x="3735" y="1454"/>
                </a:cubicBezTo>
                <a:cubicBezTo>
                  <a:pt x="3746" y="1476"/>
                  <a:pt x="3757" y="1484"/>
                  <a:pt x="3768" y="1484"/>
                </a:cubicBezTo>
                <a:cubicBezTo>
                  <a:pt x="3783" y="1484"/>
                  <a:pt x="3799" y="1469"/>
                  <a:pt x="3814" y="1454"/>
                </a:cubicBezTo>
                <a:cubicBezTo>
                  <a:pt x="3827" y="1428"/>
                  <a:pt x="3833" y="1415"/>
                  <a:pt x="3837" y="1415"/>
                </a:cubicBezTo>
                <a:cubicBezTo>
                  <a:pt x="3840" y="1415"/>
                  <a:pt x="3840" y="1428"/>
                  <a:pt x="3840" y="1454"/>
                </a:cubicBezTo>
                <a:cubicBezTo>
                  <a:pt x="3840" y="1480"/>
                  <a:pt x="3814" y="1533"/>
                  <a:pt x="3761" y="1533"/>
                </a:cubicBezTo>
                <a:cubicBezTo>
                  <a:pt x="3709" y="1559"/>
                  <a:pt x="3656" y="1612"/>
                  <a:pt x="3656" y="1665"/>
                </a:cubicBezTo>
                <a:cubicBezTo>
                  <a:pt x="3630" y="1770"/>
                  <a:pt x="3577" y="1849"/>
                  <a:pt x="3498" y="1875"/>
                </a:cubicBezTo>
                <a:cubicBezTo>
                  <a:pt x="3419" y="1928"/>
                  <a:pt x="3367" y="2006"/>
                  <a:pt x="3367" y="2112"/>
                </a:cubicBezTo>
                <a:cubicBezTo>
                  <a:pt x="3367" y="2164"/>
                  <a:pt x="3314" y="2217"/>
                  <a:pt x="3288" y="2217"/>
                </a:cubicBezTo>
                <a:cubicBezTo>
                  <a:pt x="3288" y="2217"/>
                  <a:pt x="3235" y="2296"/>
                  <a:pt x="3235" y="2427"/>
                </a:cubicBezTo>
                <a:cubicBezTo>
                  <a:pt x="3209" y="2559"/>
                  <a:pt x="3183" y="2690"/>
                  <a:pt x="3130" y="2690"/>
                </a:cubicBezTo>
                <a:cubicBezTo>
                  <a:pt x="3104" y="2690"/>
                  <a:pt x="3051" y="2743"/>
                  <a:pt x="3051" y="2822"/>
                </a:cubicBezTo>
                <a:cubicBezTo>
                  <a:pt x="3025" y="2874"/>
                  <a:pt x="2972" y="2953"/>
                  <a:pt x="2946" y="2953"/>
                </a:cubicBezTo>
                <a:cubicBezTo>
                  <a:pt x="2920" y="2953"/>
                  <a:pt x="2867" y="3032"/>
                  <a:pt x="2867" y="3111"/>
                </a:cubicBezTo>
                <a:cubicBezTo>
                  <a:pt x="2867" y="3216"/>
                  <a:pt x="2814" y="3321"/>
                  <a:pt x="2735" y="3374"/>
                </a:cubicBezTo>
                <a:cubicBezTo>
                  <a:pt x="2525" y="3506"/>
                  <a:pt x="2499" y="3637"/>
                  <a:pt x="2578" y="4110"/>
                </a:cubicBezTo>
                <a:cubicBezTo>
                  <a:pt x="2657" y="4584"/>
                  <a:pt x="2683" y="4663"/>
                  <a:pt x="2972" y="4899"/>
                </a:cubicBezTo>
                <a:cubicBezTo>
                  <a:pt x="3340" y="5215"/>
                  <a:pt x="3472" y="5399"/>
                  <a:pt x="3393" y="5504"/>
                </a:cubicBezTo>
                <a:cubicBezTo>
                  <a:pt x="3314" y="5610"/>
                  <a:pt x="3340" y="5662"/>
                  <a:pt x="3498" y="5873"/>
                </a:cubicBezTo>
                <a:cubicBezTo>
                  <a:pt x="3577" y="6004"/>
                  <a:pt x="3630" y="6136"/>
                  <a:pt x="3630" y="6162"/>
                </a:cubicBezTo>
                <a:cubicBezTo>
                  <a:pt x="3551" y="6188"/>
                  <a:pt x="3630" y="6451"/>
                  <a:pt x="3972" y="7030"/>
                </a:cubicBezTo>
                <a:cubicBezTo>
                  <a:pt x="4156" y="7345"/>
                  <a:pt x="4366" y="7714"/>
                  <a:pt x="4392" y="7792"/>
                </a:cubicBezTo>
                <a:lnTo>
                  <a:pt x="4498" y="8029"/>
                </a:lnTo>
                <a:cubicBezTo>
                  <a:pt x="4524" y="8082"/>
                  <a:pt x="4313" y="8161"/>
                  <a:pt x="4050" y="8240"/>
                </a:cubicBezTo>
                <a:cubicBezTo>
                  <a:pt x="4036" y="8247"/>
                  <a:pt x="4020" y="8250"/>
                  <a:pt x="4004" y="8250"/>
                </a:cubicBezTo>
                <a:cubicBezTo>
                  <a:pt x="3959" y="8250"/>
                  <a:pt x="3912" y="8225"/>
                  <a:pt x="3893" y="8187"/>
                </a:cubicBezTo>
                <a:cubicBezTo>
                  <a:pt x="3882" y="8165"/>
                  <a:pt x="3866" y="8157"/>
                  <a:pt x="3847" y="8157"/>
                </a:cubicBezTo>
                <a:cubicBezTo>
                  <a:pt x="3822" y="8157"/>
                  <a:pt x="3791" y="8172"/>
                  <a:pt x="3761" y="8187"/>
                </a:cubicBezTo>
                <a:cubicBezTo>
                  <a:pt x="3735" y="8213"/>
                  <a:pt x="3709" y="8233"/>
                  <a:pt x="3686" y="8233"/>
                </a:cubicBezTo>
                <a:cubicBezTo>
                  <a:pt x="3662" y="8233"/>
                  <a:pt x="3643" y="8213"/>
                  <a:pt x="3630" y="8161"/>
                </a:cubicBezTo>
                <a:cubicBezTo>
                  <a:pt x="3595" y="8039"/>
                  <a:pt x="3492" y="7964"/>
                  <a:pt x="3396" y="7964"/>
                </a:cubicBezTo>
                <a:cubicBezTo>
                  <a:pt x="3346" y="7964"/>
                  <a:pt x="3297" y="7984"/>
                  <a:pt x="3261" y="8029"/>
                </a:cubicBezTo>
                <a:cubicBezTo>
                  <a:pt x="3246" y="8044"/>
                  <a:pt x="3222" y="8059"/>
                  <a:pt x="3200" y="8059"/>
                </a:cubicBezTo>
                <a:cubicBezTo>
                  <a:pt x="3183" y="8059"/>
                  <a:pt x="3167" y="8051"/>
                  <a:pt x="3156" y="8029"/>
                </a:cubicBezTo>
                <a:cubicBezTo>
                  <a:pt x="3149" y="8022"/>
                  <a:pt x="3144" y="8019"/>
                  <a:pt x="3140" y="8019"/>
                </a:cubicBezTo>
                <a:cubicBezTo>
                  <a:pt x="3128" y="8019"/>
                  <a:pt x="3123" y="8043"/>
                  <a:pt x="3104" y="8082"/>
                </a:cubicBezTo>
                <a:cubicBezTo>
                  <a:pt x="3104" y="8119"/>
                  <a:pt x="3104" y="8156"/>
                  <a:pt x="3094" y="8156"/>
                </a:cubicBezTo>
                <a:cubicBezTo>
                  <a:pt x="3090" y="8156"/>
                  <a:pt x="3085" y="8150"/>
                  <a:pt x="3077" y="8134"/>
                </a:cubicBezTo>
                <a:cubicBezTo>
                  <a:pt x="3054" y="8100"/>
                  <a:pt x="3013" y="8083"/>
                  <a:pt x="2957" y="8083"/>
                </a:cubicBezTo>
                <a:cubicBezTo>
                  <a:pt x="2755" y="8083"/>
                  <a:pt x="2354" y="8297"/>
                  <a:pt x="1841" y="8687"/>
                </a:cubicBezTo>
                <a:cubicBezTo>
                  <a:pt x="1526" y="8923"/>
                  <a:pt x="1289" y="9239"/>
                  <a:pt x="1157" y="9581"/>
                </a:cubicBezTo>
                <a:cubicBezTo>
                  <a:pt x="1131" y="9660"/>
                  <a:pt x="1105" y="9739"/>
                  <a:pt x="1052" y="9791"/>
                </a:cubicBezTo>
                <a:cubicBezTo>
                  <a:pt x="1026" y="9818"/>
                  <a:pt x="1000" y="9844"/>
                  <a:pt x="1000" y="9896"/>
                </a:cubicBezTo>
                <a:cubicBezTo>
                  <a:pt x="973" y="10002"/>
                  <a:pt x="921" y="10081"/>
                  <a:pt x="868" y="10159"/>
                </a:cubicBezTo>
                <a:cubicBezTo>
                  <a:pt x="763" y="10344"/>
                  <a:pt x="710" y="10528"/>
                  <a:pt x="658" y="10712"/>
                </a:cubicBezTo>
                <a:cubicBezTo>
                  <a:pt x="658" y="10843"/>
                  <a:pt x="605" y="10975"/>
                  <a:pt x="553" y="11080"/>
                </a:cubicBezTo>
                <a:cubicBezTo>
                  <a:pt x="500" y="11159"/>
                  <a:pt x="447" y="11264"/>
                  <a:pt x="421" y="11369"/>
                </a:cubicBezTo>
                <a:cubicBezTo>
                  <a:pt x="395" y="11501"/>
                  <a:pt x="342" y="11606"/>
                  <a:pt x="263" y="11685"/>
                </a:cubicBezTo>
                <a:cubicBezTo>
                  <a:pt x="105" y="11869"/>
                  <a:pt x="53" y="12132"/>
                  <a:pt x="79" y="12342"/>
                </a:cubicBezTo>
                <a:cubicBezTo>
                  <a:pt x="79" y="12395"/>
                  <a:pt x="53" y="12448"/>
                  <a:pt x="27" y="12474"/>
                </a:cubicBezTo>
                <a:cubicBezTo>
                  <a:pt x="0" y="12658"/>
                  <a:pt x="500" y="13920"/>
                  <a:pt x="842" y="14499"/>
                </a:cubicBezTo>
                <a:cubicBezTo>
                  <a:pt x="973" y="14736"/>
                  <a:pt x="1079" y="14972"/>
                  <a:pt x="1157" y="15209"/>
                </a:cubicBezTo>
                <a:cubicBezTo>
                  <a:pt x="1236" y="15446"/>
                  <a:pt x="1342" y="15656"/>
                  <a:pt x="1499" y="15867"/>
                </a:cubicBezTo>
                <a:cubicBezTo>
                  <a:pt x="1657" y="16156"/>
                  <a:pt x="2052" y="16840"/>
                  <a:pt x="2341" y="17392"/>
                </a:cubicBezTo>
                <a:cubicBezTo>
                  <a:pt x="2630" y="17944"/>
                  <a:pt x="3393" y="19233"/>
                  <a:pt x="4024" y="20259"/>
                </a:cubicBezTo>
                <a:cubicBezTo>
                  <a:pt x="4655" y="21284"/>
                  <a:pt x="5392" y="22468"/>
                  <a:pt x="5628" y="22889"/>
                </a:cubicBezTo>
                <a:cubicBezTo>
                  <a:pt x="5970" y="23388"/>
                  <a:pt x="6128" y="23651"/>
                  <a:pt x="6181" y="23651"/>
                </a:cubicBezTo>
                <a:cubicBezTo>
                  <a:pt x="6233" y="23651"/>
                  <a:pt x="6260" y="23651"/>
                  <a:pt x="6233" y="23730"/>
                </a:cubicBezTo>
                <a:cubicBezTo>
                  <a:pt x="6207" y="23782"/>
                  <a:pt x="7112" y="25335"/>
                  <a:pt x="7230" y="25335"/>
                </a:cubicBezTo>
                <a:cubicBezTo>
                  <a:pt x="7231" y="25335"/>
                  <a:pt x="7232" y="25335"/>
                  <a:pt x="7233" y="25335"/>
                </a:cubicBezTo>
                <a:cubicBezTo>
                  <a:pt x="7259" y="25328"/>
                  <a:pt x="7277" y="25325"/>
                  <a:pt x="7289" y="25325"/>
                </a:cubicBezTo>
                <a:cubicBezTo>
                  <a:pt x="7325" y="25325"/>
                  <a:pt x="7305" y="25354"/>
                  <a:pt x="7285" y="25413"/>
                </a:cubicBezTo>
                <a:cubicBezTo>
                  <a:pt x="7338" y="25676"/>
                  <a:pt x="7469" y="25887"/>
                  <a:pt x="7654" y="26071"/>
                </a:cubicBezTo>
                <a:cubicBezTo>
                  <a:pt x="7838" y="26334"/>
                  <a:pt x="8022" y="26597"/>
                  <a:pt x="8180" y="26886"/>
                </a:cubicBezTo>
                <a:cubicBezTo>
                  <a:pt x="8574" y="27517"/>
                  <a:pt x="8706" y="27675"/>
                  <a:pt x="8837" y="27754"/>
                </a:cubicBezTo>
                <a:cubicBezTo>
                  <a:pt x="8969" y="27833"/>
                  <a:pt x="8995" y="27833"/>
                  <a:pt x="8916" y="27859"/>
                </a:cubicBezTo>
                <a:cubicBezTo>
                  <a:pt x="8837" y="27886"/>
                  <a:pt x="8916" y="28070"/>
                  <a:pt x="9652" y="29148"/>
                </a:cubicBezTo>
                <a:cubicBezTo>
                  <a:pt x="10205" y="29937"/>
                  <a:pt x="10783" y="30831"/>
                  <a:pt x="11493" y="31936"/>
                </a:cubicBezTo>
                <a:cubicBezTo>
                  <a:pt x="15018" y="31857"/>
                  <a:pt x="18515" y="31831"/>
                  <a:pt x="22013" y="31804"/>
                </a:cubicBezTo>
                <a:cubicBezTo>
                  <a:pt x="23775" y="31804"/>
                  <a:pt x="25538" y="31778"/>
                  <a:pt x="27300" y="31752"/>
                </a:cubicBezTo>
                <a:cubicBezTo>
                  <a:pt x="27300" y="31725"/>
                  <a:pt x="27273" y="31699"/>
                  <a:pt x="27273" y="31673"/>
                </a:cubicBezTo>
                <a:cubicBezTo>
                  <a:pt x="27258" y="31583"/>
                  <a:pt x="27286" y="31536"/>
                  <a:pt x="27322" y="31536"/>
                </a:cubicBezTo>
                <a:cubicBezTo>
                  <a:pt x="27350" y="31536"/>
                  <a:pt x="27382" y="31563"/>
                  <a:pt x="27405" y="31620"/>
                </a:cubicBezTo>
                <a:cubicBezTo>
                  <a:pt x="27431" y="31647"/>
                  <a:pt x="27431" y="31699"/>
                  <a:pt x="27405" y="31752"/>
                </a:cubicBezTo>
                <a:lnTo>
                  <a:pt x="28168" y="31752"/>
                </a:lnTo>
                <a:lnTo>
                  <a:pt x="28168" y="31725"/>
                </a:lnTo>
                <a:cubicBezTo>
                  <a:pt x="28168" y="31712"/>
                  <a:pt x="28181" y="31706"/>
                  <a:pt x="28200" y="31706"/>
                </a:cubicBezTo>
                <a:cubicBezTo>
                  <a:pt x="28220" y="31706"/>
                  <a:pt x="28246" y="31712"/>
                  <a:pt x="28273" y="31725"/>
                </a:cubicBezTo>
                <a:lnTo>
                  <a:pt x="28851" y="31725"/>
                </a:lnTo>
                <a:cubicBezTo>
                  <a:pt x="28851" y="31699"/>
                  <a:pt x="28851" y="31673"/>
                  <a:pt x="28851" y="31673"/>
                </a:cubicBezTo>
                <a:cubicBezTo>
                  <a:pt x="28851" y="31594"/>
                  <a:pt x="28851" y="31515"/>
                  <a:pt x="28851" y="31462"/>
                </a:cubicBezTo>
                <a:cubicBezTo>
                  <a:pt x="28851" y="31305"/>
                  <a:pt x="28825" y="31278"/>
                  <a:pt x="28720" y="31252"/>
                </a:cubicBezTo>
                <a:cubicBezTo>
                  <a:pt x="28615" y="31199"/>
                  <a:pt x="28536" y="31147"/>
                  <a:pt x="28483" y="31042"/>
                </a:cubicBezTo>
                <a:cubicBezTo>
                  <a:pt x="28432" y="30991"/>
                  <a:pt x="28403" y="30962"/>
                  <a:pt x="28396" y="30962"/>
                </a:cubicBezTo>
                <a:cubicBezTo>
                  <a:pt x="28392" y="30962"/>
                  <a:pt x="28395" y="30970"/>
                  <a:pt x="28404" y="30989"/>
                </a:cubicBezTo>
                <a:cubicBezTo>
                  <a:pt x="28424" y="31087"/>
                  <a:pt x="28414" y="31141"/>
                  <a:pt x="28344" y="31141"/>
                </a:cubicBezTo>
                <a:cubicBezTo>
                  <a:pt x="28319" y="31141"/>
                  <a:pt x="28287" y="31134"/>
                  <a:pt x="28246" y="31121"/>
                </a:cubicBezTo>
                <a:cubicBezTo>
                  <a:pt x="28089" y="31015"/>
                  <a:pt x="28010" y="30858"/>
                  <a:pt x="27983" y="30673"/>
                </a:cubicBezTo>
                <a:cubicBezTo>
                  <a:pt x="27983" y="30559"/>
                  <a:pt x="27824" y="30285"/>
                  <a:pt x="27748" y="30285"/>
                </a:cubicBezTo>
                <a:cubicBezTo>
                  <a:pt x="27737" y="30285"/>
                  <a:pt x="27727" y="30292"/>
                  <a:pt x="27720" y="30305"/>
                </a:cubicBezTo>
                <a:cubicBezTo>
                  <a:pt x="27717" y="30315"/>
                  <a:pt x="27712" y="30319"/>
                  <a:pt x="27704" y="30319"/>
                </a:cubicBezTo>
                <a:cubicBezTo>
                  <a:pt x="27651" y="30319"/>
                  <a:pt x="27504" y="30092"/>
                  <a:pt x="27457" y="29884"/>
                </a:cubicBezTo>
                <a:cubicBezTo>
                  <a:pt x="27434" y="29790"/>
                  <a:pt x="27410" y="29696"/>
                  <a:pt x="27425" y="29696"/>
                </a:cubicBezTo>
                <a:cubicBezTo>
                  <a:pt x="27426" y="29696"/>
                  <a:pt x="27428" y="29698"/>
                  <a:pt x="27431" y="29700"/>
                </a:cubicBezTo>
                <a:cubicBezTo>
                  <a:pt x="27438" y="29707"/>
                  <a:pt x="27445" y="29711"/>
                  <a:pt x="27452" y="29711"/>
                </a:cubicBezTo>
                <a:cubicBezTo>
                  <a:pt x="27472" y="29711"/>
                  <a:pt x="27491" y="29686"/>
                  <a:pt x="27510" y="29648"/>
                </a:cubicBezTo>
                <a:cubicBezTo>
                  <a:pt x="27510" y="29569"/>
                  <a:pt x="27484" y="29490"/>
                  <a:pt x="27431" y="29437"/>
                </a:cubicBezTo>
                <a:cubicBezTo>
                  <a:pt x="27352" y="29385"/>
                  <a:pt x="27379" y="29358"/>
                  <a:pt x="27484" y="29306"/>
                </a:cubicBezTo>
                <a:cubicBezTo>
                  <a:pt x="27615" y="29253"/>
                  <a:pt x="27642" y="29201"/>
                  <a:pt x="27615" y="29148"/>
                </a:cubicBezTo>
                <a:cubicBezTo>
                  <a:pt x="27600" y="29056"/>
                  <a:pt x="27593" y="29017"/>
                  <a:pt x="27580" y="29017"/>
                </a:cubicBezTo>
                <a:cubicBezTo>
                  <a:pt x="27571" y="29017"/>
                  <a:pt x="27558" y="29036"/>
                  <a:pt x="27536" y="29069"/>
                </a:cubicBezTo>
                <a:cubicBezTo>
                  <a:pt x="27486" y="29170"/>
                  <a:pt x="27435" y="29217"/>
                  <a:pt x="27392" y="29217"/>
                </a:cubicBezTo>
                <a:cubicBezTo>
                  <a:pt x="27367" y="29217"/>
                  <a:pt x="27345" y="29203"/>
                  <a:pt x="27326" y="29174"/>
                </a:cubicBezTo>
                <a:cubicBezTo>
                  <a:pt x="27313" y="29148"/>
                  <a:pt x="27254" y="29135"/>
                  <a:pt x="27194" y="29135"/>
                </a:cubicBezTo>
                <a:cubicBezTo>
                  <a:pt x="27135" y="29135"/>
                  <a:pt x="27076" y="29148"/>
                  <a:pt x="27063" y="29174"/>
                </a:cubicBezTo>
                <a:cubicBezTo>
                  <a:pt x="27089" y="29280"/>
                  <a:pt x="27142" y="29385"/>
                  <a:pt x="27194" y="29464"/>
                </a:cubicBezTo>
                <a:cubicBezTo>
                  <a:pt x="27301" y="29713"/>
                  <a:pt x="27324" y="29830"/>
                  <a:pt x="27270" y="29830"/>
                </a:cubicBezTo>
                <a:cubicBezTo>
                  <a:pt x="27244" y="29830"/>
                  <a:pt x="27201" y="29804"/>
                  <a:pt x="27142" y="29753"/>
                </a:cubicBezTo>
                <a:cubicBezTo>
                  <a:pt x="27077" y="29720"/>
                  <a:pt x="27032" y="29698"/>
                  <a:pt x="27020" y="29698"/>
                </a:cubicBezTo>
                <a:cubicBezTo>
                  <a:pt x="27012" y="29698"/>
                  <a:pt x="27017" y="29707"/>
                  <a:pt x="27037" y="29727"/>
                </a:cubicBezTo>
                <a:cubicBezTo>
                  <a:pt x="27063" y="29806"/>
                  <a:pt x="27063" y="29858"/>
                  <a:pt x="27037" y="29858"/>
                </a:cubicBezTo>
                <a:cubicBezTo>
                  <a:pt x="27029" y="29862"/>
                  <a:pt x="27020" y="29864"/>
                  <a:pt x="27011" y="29864"/>
                </a:cubicBezTo>
                <a:cubicBezTo>
                  <a:pt x="26961" y="29864"/>
                  <a:pt x="26897" y="29796"/>
                  <a:pt x="26853" y="29595"/>
                </a:cubicBezTo>
                <a:cubicBezTo>
                  <a:pt x="26835" y="29525"/>
                  <a:pt x="26829" y="29490"/>
                  <a:pt x="26843" y="29490"/>
                </a:cubicBezTo>
                <a:cubicBezTo>
                  <a:pt x="26850" y="29490"/>
                  <a:pt x="26861" y="29499"/>
                  <a:pt x="26879" y="29516"/>
                </a:cubicBezTo>
                <a:cubicBezTo>
                  <a:pt x="26919" y="29572"/>
                  <a:pt x="26949" y="29597"/>
                  <a:pt x="26969" y="29597"/>
                </a:cubicBezTo>
                <a:cubicBezTo>
                  <a:pt x="27014" y="29597"/>
                  <a:pt x="27005" y="29470"/>
                  <a:pt x="26931" y="29306"/>
                </a:cubicBezTo>
                <a:cubicBezTo>
                  <a:pt x="26809" y="29041"/>
                  <a:pt x="26703" y="28902"/>
                  <a:pt x="26624" y="28902"/>
                </a:cubicBezTo>
                <a:cubicBezTo>
                  <a:pt x="26601" y="28902"/>
                  <a:pt x="26581" y="28914"/>
                  <a:pt x="26563" y="28938"/>
                </a:cubicBezTo>
                <a:cubicBezTo>
                  <a:pt x="26537" y="28973"/>
                  <a:pt x="26519" y="28987"/>
                  <a:pt x="26505" y="28987"/>
                </a:cubicBezTo>
                <a:cubicBezTo>
                  <a:pt x="26476" y="28987"/>
                  <a:pt x="26458" y="28929"/>
                  <a:pt x="26405" y="28859"/>
                </a:cubicBezTo>
                <a:cubicBezTo>
                  <a:pt x="26371" y="28808"/>
                  <a:pt x="26338" y="28779"/>
                  <a:pt x="26311" y="28779"/>
                </a:cubicBezTo>
                <a:cubicBezTo>
                  <a:pt x="26296" y="28779"/>
                  <a:pt x="26283" y="28787"/>
                  <a:pt x="26274" y="28806"/>
                </a:cubicBezTo>
                <a:cubicBezTo>
                  <a:pt x="26243" y="28837"/>
                  <a:pt x="26221" y="28850"/>
                  <a:pt x="26203" y="28850"/>
                </a:cubicBezTo>
                <a:cubicBezTo>
                  <a:pt x="26191" y="28850"/>
                  <a:pt x="26180" y="28843"/>
                  <a:pt x="26169" y="28832"/>
                </a:cubicBezTo>
                <a:cubicBezTo>
                  <a:pt x="26142" y="28806"/>
                  <a:pt x="26169" y="28727"/>
                  <a:pt x="26221" y="28675"/>
                </a:cubicBezTo>
                <a:cubicBezTo>
                  <a:pt x="26270" y="28635"/>
                  <a:pt x="26330" y="28615"/>
                  <a:pt x="26402" y="28615"/>
                </a:cubicBezTo>
                <a:cubicBezTo>
                  <a:pt x="26524" y="28615"/>
                  <a:pt x="26681" y="28674"/>
                  <a:pt x="26879" y="28806"/>
                </a:cubicBezTo>
                <a:cubicBezTo>
                  <a:pt x="26990" y="28862"/>
                  <a:pt x="27050" y="28895"/>
                  <a:pt x="27081" y="28895"/>
                </a:cubicBezTo>
                <a:cubicBezTo>
                  <a:pt x="27110" y="28895"/>
                  <a:pt x="27116" y="28868"/>
                  <a:pt x="27116" y="28806"/>
                </a:cubicBezTo>
                <a:cubicBezTo>
                  <a:pt x="27116" y="28727"/>
                  <a:pt x="27063" y="28675"/>
                  <a:pt x="26984" y="28648"/>
                </a:cubicBezTo>
                <a:cubicBezTo>
                  <a:pt x="26931" y="28622"/>
                  <a:pt x="26879" y="28596"/>
                  <a:pt x="26879" y="28569"/>
                </a:cubicBezTo>
                <a:cubicBezTo>
                  <a:pt x="26853" y="28543"/>
                  <a:pt x="26853" y="28517"/>
                  <a:pt x="26826" y="28491"/>
                </a:cubicBezTo>
                <a:cubicBezTo>
                  <a:pt x="26814" y="28467"/>
                  <a:pt x="26803" y="28454"/>
                  <a:pt x="26793" y="28454"/>
                </a:cubicBezTo>
                <a:cubicBezTo>
                  <a:pt x="26782" y="28454"/>
                  <a:pt x="26774" y="28473"/>
                  <a:pt x="26774" y="28517"/>
                </a:cubicBezTo>
                <a:cubicBezTo>
                  <a:pt x="26774" y="28576"/>
                  <a:pt x="26759" y="28606"/>
                  <a:pt x="26729" y="28606"/>
                </a:cubicBezTo>
                <a:cubicBezTo>
                  <a:pt x="26719" y="28606"/>
                  <a:pt x="26708" y="28602"/>
                  <a:pt x="26695" y="28596"/>
                </a:cubicBezTo>
                <a:cubicBezTo>
                  <a:pt x="26642" y="28543"/>
                  <a:pt x="26563" y="28517"/>
                  <a:pt x="26511" y="28517"/>
                </a:cubicBezTo>
                <a:cubicBezTo>
                  <a:pt x="26405" y="28491"/>
                  <a:pt x="26353" y="28438"/>
                  <a:pt x="26353" y="28306"/>
                </a:cubicBezTo>
                <a:cubicBezTo>
                  <a:pt x="26315" y="28137"/>
                  <a:pt x="26291" y="28062"/>
                  <a:pt x="26251" y="28062"/>
                </a:cubicBezTo>
                <a:cubicBezTo>
                  <a:pt x="26236" y="28062"/>
                  <a:pt x="26217" y="28074"/>
                  <a:pt x="26195" y="28096"/>
                </a:cubicBezTo>
                <a:cubicBezTo>
                  <a:pt x="26169" y="28149"/>
                  <a:pt x="26169" y="28201"/>
                  <a:pt x="26195" y="28254"/>
                </a:cubicBezTo>
                <a:cubicBezTo>
                  <a:pt x="26221" y="28306"/>
                  <a:pt x="26221" y="28359"/>
                  <a:pt x="26195" y="28359"/>
                </a:cubicBezTo>
                <a:cubicBezTo>
                  <a:pt x="26194" y="28360"/>
                  <a:pt x="26192" y="28361"/>
                  <a:pt x="26190" y="28361"/>
                </a:cubicBezTo>
                <a:cubicBezTo>
                  <a:pt x="26150" y="28361"/>
                  <a:pt x="25986" y="28144"/>
                  <a:pt x="26011" y="28070"/>
                </a:cubicBezTo>
                <a:cubicBezTo>
                  <a:pt x="26064" y="27965"/>
                  <a:pt x="25827" y="27702"/>
                  <a:pt x="25695" y="27675"/>
                </a:cubicBezTo>
                <a:cubicBezTo>
                  <a:pt x="25616" y="27649"/>
                  <a:pt x="25564" y="27596"/>
                  <a:pt x="25538" y="27517"/>
                </a:cubicBezTo>
                <a:cubicBezTo>
                  <a:pt x="25511" y="27465"/>
                  <a:pt x="25459" y="27439"/>
                  <a:pt x="25380" y="27412"/>
                </a:cubicBezTo>
                <a:cubicBezTo>
                  <a:pt x="25327" y="27412"/>
                  <a:pt x="25301" y="27412"/>
                  <a:pt x="25353" y="27360"/>
                </a:cubicBezTo>
                <a:cubicBezTo>
                  <a:pt x="25380" y="27281"/>
                  <a:pt x="25353" y="27254"/>
                  <a:pt x="25275" y="27202"/>
                </a:cubicBezTo>
                <a:cubicBezTo>
                  <a:pt x="25169" y="27149"/>
                  <a:pt x="25169" y="27123"/>
                  <a:pt x="25222" y="27123"/>
                </a:cubicBezTo>
                <a:cubicBezTo>
                  <a:pt x="25275" y="27123"/>
                  <a:pt x="25275" y="27097"/>
                  <a:pt x="25248" y="27070"/>
                </a:cubicBezTo>
                <a:cubicBezTo>
                  <a:pt x="25196" y="26965"/>
                  <a:pt x="25169" y="26886"/>
                  <a:pt x="25143" y="26781"/>
                </a:cubicBezTo>
                <a:cubicBezTo>
                  <a:pt x="25098" y="26676"/>
                  <a:pt x="25070" y="26631"/>
                  <a:pt x="25040" y="26631"/>
                </a:cubicBezTo>
                <a:cubicBezTo>
                  <a:pt x="25017" y="26631"/>
                  <a:pt x="24993" y="26657"/>
                  <a:pt x="24959" y="26702"/>
                </a:cubicBezTo>
                <a:cubicBezTo>
                  <a:pt x="24916" y="26746"/>
                  <a:pt x="24888" y="26765"/>
                  <a:pt x="24872" y="26765"/>
                </a:cubicBezTo>
                <a:cubicBezTo>
                  <a:pt x="24859" y="26765"/>
                  <a:pt x="24854" y="26752"/>
                  <a:pt x="24854" y="26728"/>
                </a:cubicBezTo>
                <a:cubicBezTo>
                  <a:pt x="24827" y="26702"/>
                  <a:pt x="24827" y="26676"/>
                  <a:pt x="24854" y="26650"/>
                </a:cubicBezTo>
                <a:cubicBezTo>
                  <a:pt x="24880" y="26623"/>
                  <a:pt x="24906" y="26597"/>
                  <a:pt x="24880" y="26571"/>
                </a:cubicBezTo>
                <a:cubicBezTo>
                  <a:pt x="24869" y="26548"/>
                  <a:pt x="24858" y="26540"/>
                  <a:pt x="24847" y="26540"/>
                </a:cubicBezTo>
                <a:cubicBezTo>
                  <a:pt x="24832" y="26540"/>
                  <a:pt x="24816" y="26555"/>
                  <a:pt x="24801" y="26571"/>
                </a:cubicBezTo>
                <a:cubicBezTo>
                  <a:pt x="24792" y="26588"/>
                  <a:pt x="24784" y="26597"/>
                  <a:pt x="24774" y="26597"/>
                </a:cubicBezTo>
                <a:cubicBezTo>
                  <a:pt x="24754" y="26597"/>
                  <a:pt x="24731" y="26562"/>
                  <a:pt x="24696" y="26492"/>
                </a:cubicBezTo>
                <a:cubicBezTo>
                  <a:pt x="24678" y="26422"/>
                  <a:pt x="24661" y="26387"/>
                  <a:pt x="24636" y="26387"/>
                </a:cubicBezTo>
                <a:cubicBezTo>
                  <a:pt x="24623" y="26387"/>
                  <a:pt x="24608" y="26395"/>
                  <a:pt x="24591" y="26413"/>
                </a:cubicBezTo>
                <a:cubicBezTo>
                  <a:pt x="24570" y="26444"/>
                  <a:pt x="24557" y="26459"/>
                  <a:pt x="24548" y="26459"/>
                </a:cubicBezTo>
                <a:cubicBezTo>
                  <a:pt x="24534" y="26459"/>
                  <a:pt x="24528" y="26424"/>
                  <a:pt x="24512" y="26360"/>
                </a:cubicBezTo>
                <a:cubicBezTo>
                  <a:pt x="24512" y="26281"/>
                  <a:pt x="24459" y="26202"/>
                  <a:pt x="24380" y="26124"/>
                </a:cubicBezTo>
                <a:cubicBezTo>
                  <a:pt x="24328" y="26071"/>
                  <a:pt x="24275" y="26018"/>
                  <a:pt x="24301" y="25966"/>
                </a:cubicBezTo>
                <a:cubicBezTo>
                  <a:pt x="24315" y="25939"/>
                  <a:pt x="24328" y="25926"/>
                  <a:pt x="24338" y="25926"/>
                </a:cubicBezTo>
                <a:cubicBezTo>
                  <a:pt x="24347" y="25926"/>
                  <a:pt x="24354" y="25939"/>
                  <a:pt x="24354" y="25966"/>
                </a:cubicBezTo>
                <a:cubicBezTo>
                  <a:pt x="24354" y="26004"/>
                  <a:pt x="24368" y="26029"/>
                  <a:pt x="24386" y="26029"/>
                </a:cubicBezTo>
                <a:cubicBezTo>
                  <a:pt x="24393" y="26029"/>
                  <a:pt x="24400" y="26025"/>
                  <a:pt x="24407" y="26018"/>
                </a:cubicBezTo>
                <a:cubicBezTo>
                  <a:pt x="24433" y="26018"/>
                  <a:pt x="24433" y="25939"/>
                  <a:pt x="24407" y="25887"/>
                </a:cubicBezTo>
                <a:cubicBezTo>
                  <a:pt x="24387" y="25828"/>
                  <a:pt x="24338" y="25798"/>
                  <a:pt x="24303" y="25798"/>
                </a:cubicBezTo>
                <a:cubicBezTo>
                  <a:pt x="24292" y="25798"/>
                  <a:pt x="24282" y="25801"/>
                  <a:pt x="24275" y="25808"/>
                </a:cubicBezTo>
                <a:cubicBezTo>
                  <a:pt x="24249" y="25808"/>
                  <a:pt x="24196" y="25755"/>
                  <a:pt x="24117" y="25624"/>
                </a:cubicBezTo>
                <a:cubicBezTo>
                  <a:pt x="24074" y="25537"/>
                  <a:pt x="24048" y="25486"/>
                  <a:pt x="24071" y="25486"/>
                </a:cubicBezTo>
                <a:cubicBezTo>
                  <a:pt x="24075" y="25486"/>
                  <a:pt x="24082" y="25488"/>
                  <a:pt x="24091" y="25492"/>
                </a:cubicBezTo>
                <a:cubicBezTo>
                  <a:pt x="24100" y="25497"/>
                  <a:pt x="24108" y="25499"/>
                  <a:pt x="24115" y="25499"/>
                </a:cubicBezTo>
                <a:cubicBezTo>
                  <a:pt x="24151" y="25499"/>
                  <a:pt x="24166" y="25444"/>
                  <a:pt x="24144" y="25335"/>
                </a:cubicBezTo>
                <a:cubicBezTo>
                  <a:pt x="24117" y="25177"/>
                  <a:pt x="24144" y="25098"/>
                  <a:pt x="24223" y="25072"/>
                </a:cubicBezTo>
                <a:cubicBezTo>
                  <a:pt x="24301" y="25045"/>
                  <a:pt x="24328" y="24993"/>
                  <a:pt x="24249" y="24887"/>
                </a:cubicBezTo>
                <a:cubicBezTo>
                  <a:pt x="24221" y="24831"/>
                  <a:pt x="24200" y="24805"/>
                  <a:pt x="24183" y="24805"/>
                </a:cubicBezTo>
                <a:cubicBezTo>
                  <a:pt x="24168" y="24805"/>
                  <a:pt x="24156" y="24824"/>
                  <a:pt x="24144" y="24861"/>
                </a:cubicBezTo>
                <a:cubicBezTo>
                  <a:pt x="24133" y="24893"/>
                  <a:pt x="24119" y="24906"/>
                  <a:pt x="24105" y="24906"/>
                </a:cubicBezTo>
                <a:cubicBezTo>
                  <a:pt x="24045" y="24906"/>
                  <a:pt x="23965" y="24688"/>
                  <a:pt x="23986" y="24519"/>
                </a:cubicBezTo>
                <a:cubicBezTo>
                  <a:pt x="24001" y="24387"/>
                  <a:pt x="24007" y="24337"/>
                  <a:pt x="24019" y="24337"/>
                </a:cubicBezTo>
                <a:cubicBezTo>
                  <a:pt x="24029" y="24337"/>
                  <a:pt x="24042" y="24368"/>
                  <a:pt x="24065" y="24414"/>
                </a:cubicBezTo>
                <a:cubicBezTo>
                  <a:pt x="24107" y="24470"/>
                  <a:pt x="24134" y="24497"/>
                  <a:pt x="24158" y="24497"/>
                </a:cubicBezTo>
                <a:cubicBezTo>
                  <a:pt x="24179" y="24497"/>
                  <a:pt x="24198" y="24477"/>
                  <a:pt x="24223" y="24440"/>
                </a:cubicBezTo>
                <a:cubicBezTo>
                  <a:pt x="24301" y="24361"/>
                  <a:pt x="24301" y="24335"/>
                  <a:pt x="24275" y="24309"/>
                </a:cubicBezTo>
                <a:cubicBezTo>
                  <a:pt x="24223" y="24309"/>
                  <a:pt x="24275" y="24283"/>
                  <a:pt x="24354" y="24230"/>
                </a:cubicBezTo>
                <a:cubicBezTo>
                  <a:pt x="24394" y="24217"/>
                  <a:pt x="24433" y="24210"/>
                  <a:pt x="24466" y="24210"/>
                </a:cubicBezTo>
                <a:cubicBezTo>
                  <a:pt x="24499" y="24210"/>
                  <a:pt x="24525" y="24217"/>
                  <a:pt x="24538" y="24230"/>
                </a:cubicBezTo>
                <a:cubicBezTo>
                  <a:pt x="24538" y="24261"/>
                  <a:pt x="24556" y="24273"/>
                  <a:pt x="24576" y="24273"/>
                </a:cubicBezTo>
                <a:cubicBezTo>
                  <a:pt x="24591" y="24273"/>
                  <a:pt x="24606" y="24267"/>
                  <a:pt x="24617" y="24256"/>
                </a:cubicBezTo>
                <a:cubicBezTo>
                  <a:pt x="24643" y="24256"/>
                  <a:pt x="24617" y="24204"/>
                  <a:pt x="24564" y="24151"/>
                </a:cubicBezTo>
                <a:cubicBezTo>
                  <a:pt x="24538" y="24125"/>
                  <a:pt x="24512" y="24046"/>
                  <a:pt x="24538" y="23993"/>
                </a:cubicBezTo>
                <a:cubicBezTo>
                  <a:pt x="24553" y="23950"/>
                  <a:pt x="24559" y="23930"/>
                  <a:pt x="24549" y="23930"/>
                </a:cubicBezTo>
                <a:cubicBezTo>
                  <a:pt x="24541" y="23930"/>
                  <a:pt x="24521" y="23943"/>
                  <a:pt x="24486" y="23967"/>
                </a:cubicBezTo>
                <a:cubicBezTo>
                  <a:pt x="24459" y="23976"/>
                  <a:pt x="24439" y="23982"/>
                  <a:pt x="24422" y="23982"/>
                </a:cubicBezTo>
                <a:cubicBezTo>
                  <a:pt x="24389" y="23982"/>
                  <a:pt x="24372" y="23958"/>
                  <a:pt x="24354" y="23888"/>
                </a:cubicBezTo>
                <a:cubicBezTo>
                  <a:pt x="24323" y="23826"/>
                  <a:pt x="24310" y="23801"/>
                  <a:pt x="24300" y="23801"/>
                </a:cubicBezTo>
                <a:cubicBezTo>
                  <a:pt x="24292" y="23801"/>
                  <a:pt x="24286" y="23814"/>
                  <a:pt x="24275" y="23835"/>
                </a:cubicBezTo>
                <a:cubicBezTo>
                  <a:pt x="24275" y="23914"/>
                  <a:pt x="24196" y="23941"/>
                  <a:pt x="24117" y="23967"/>
                </a:cubicBezTo>
                <a:cubicBezTo>
                  <a:pt x="24012" y="23993"/>
                  <a:pt x="23960" y="24020"/>
                  <a:pt x="24012" y="24072"/>
                </a:cubicBezTo>
                <a:cubicBezTo>
                  <a:pt x="24038" y="24125"/>
                  <a:pt x="23933" y="24256"/>
                  <a:pt x="23775" y="24335"/>
                </a:cubicBezTo>
                <a:cubicBezTo>
                  <a:pt x="23749" y="24335"/>
                  <a:pt x="23749" y="24361"/>
                  <a:pt x="23775" y="24388"/>
                </a:cubicBezTo>
                <a:cubicBezTo>
                  <a:pt x="23802" y="24388"/>
                  <a:pt x="23802" y="24493"/>
                  <a:pt x="23723" y="24598"/>
                </a:cubicBezTo>
                <a:cubicBezTo>
                  <a:pt x="23680" y="24663"/>
                  <a:pt x="23636" y="24710"/>
                  <a:pt x="23608" y="24710"/>
                </a:cubicBezTo>
                <a:cubicBezTo>
                  <a:pt x="23602" y="24710"/>
                  <a:pt x="23596" y="24708"/>
                  <a:pt x="23591" y="24703"/>
                </a:cubicBezTo>
                <a:cubicBezTo>
                  <a:pt x="23591" y="24677"/>
                  <a:pt x="23578" y="24664"/>
                  <a:pt x="23558" y="24664"/>
                </a:cubicBezTo>
                <a:cubicBezTo>
                  <a:pt x="23539" y="24664"/>
                  <a:pt x="23512" y="24677"/>
                  <a:pt x="23486" y="24703"/>
                </a:cubicBezTo>
                <a:cubicBezTo>
                  <a:pt x="23441" y="24726"/>
                  <a:pt x="23407" y="24738"/>
                  <a:pt x="23382" y="24738"/>
                </a:cubicBezTo>
                <a:cubicBezTo>
                  <a:pt x="23320" y="24738"/>
                  <a:pt x="23317" y="24662"/>
                  <a:pt x="23355" y="24493"/>
                </a:cubicBezTo>
                <a:cubicBezTo>
                  <a:pt x="23381" y="24414"/>
                  <a:pt x="23381" y="24309"/>
                  <a:pt x="23355" y="24230"/>
                </a:cubicBezTo>
                <a:cubicBezTo>
                  <a:pt x="23328" y="24177"/>
                  <a:pt x="23328" y="24151"/>
                  <a:pt x="23355" y="24098"/>
                </a:cubicBezTo>
                <a:cubicBezTo>
                  <a:pt x="23368" y="24072"/>
                  <a:pt x="23374" y="24059"/>
                  <a:pt x="23378" y="24059"/>
                </a:cubicBezTo>
                <a:cubicBezTo>
                  <a:pt x="23381" y="24059"/>
                  <a:pt x="23381" y="24072"/>
                  <a:pt x="23381" y="24098"/>
                </a:cubicBezTo>
                <a:cubicBezTo>
                  <a:pt x="23381" y="24173"/>
                  <a:pt x="23565" y="24247"/>
                  <a:pt x="23682" y="24247"/>
                </a:cubicBezTo>
                <a:cubicBezTo>
                  <a:pt x="23731" y="24247"/>
                  <a:pt x="23768" y="24234"/>
                  <a:pt x="23775" y="24204"/>
                </a:cubicBezTo>
                <a:cubicBezTo>
                  <a:pt x="23799" y="24110"/>
                  <a:pt x="23592" y="23932"/>
                  <a:pt x="23417" y="23932"/>
                </a:cubicBezTo>
                <a:cubicBezTo>
                  <a:pt x="23395" y="23932"/>
                  <a:pt x="23375" y="23935"/>
                  <a:pt x="23355" y="23941"/>
                </a:cubicBezTo>
                <a:cubicBezTo>
                  <a:pt x="23316" y="23950"/>
                  <a:pt x="23285" y="23956"/>
                  <a:pt x="23262" y="23956"/>
                </a:cubicBezTo>
                <a:cubicBezTo>
                  <a:pt x="23222" y="23956"/>
                  <a:pt x="23206" y="23938"/>
                  <a:pt x="23223" y="23888"/>
                </a:cubicBezTo>
                <a:cubicBezTo>
                  <a:pt x="23223" y="23809"/>
                  <a:pt x="23171" y="23783"/>
                  <a:pt x="23092" y="23730"/>
                </a:cubicBezTo>
                <a:cubicBezTo>
                  <a:pt x="22986" y="23678"/>
                  <a:pt x="22908" y="23599"/>
                  <a:pt x="22829" y="23494"/>
                </a:cubicBezTo>
                <a:cubicBezTo>
                  <a:pt x="22776" y="23415"/>
                  <a:pt x="22697" y="23336"/>
                  <a:pt x="22645" y="23336"/>
                </a:cubicBezTo>
                <a:cubicBezTo>
                  <a:pt x="22592" y="23336"/>
                  <a:pt x="22592" y="23362"/>
                  <a:pt x="22671" y="23441"/>
                </a:cubicBezTo>
                <a:cubicBezTo>
                  <a:pt x="22756" y="23505"/>
                  <a:pt x="22789" y="23654"/>
                  <a:pt x="22730" y="23654"/>
                </a:cubicBezTo>
                <a:cubicBezTo>
                  <a:pt x="22716" y="23654"/>
                  <a:pt x="22696" y="23645"/>
                  <a:pt x="22671" y="23625"/>
                </a:cubicBezTo>
                <a:cubicBezTo>
                  <a:pt x="22652" y="23606"/>
                  <a:pt x="22607" y="23588"/>
                  <a:pt x="22564" y="23588"/>
                </a:cubicBezTo>
                <a:cubicBezTo>
                  <a:pt x="22546" y="23588"/>
                  <a:pt x="22528" y="23591"/>
                  <a:pt x="22513" y="23599"/>
                </a:cubicBezTo>
                <a:cubicBezTo>
                  <a:pt x="22491" y="23610"/>
                  <a:pt x="22469" y="23616"/>
                  <a:pt x="22450" y="23616"/>
                </a:cubicBezTo>
                <a:cubicBezTo>
                  <a:pt x="22421" y="23616"/>
                  <a:pt x="22397" y="23603"/>
                  <a:pt x="22382" y="23572"/>
                </a:cubicBezTo>
                <a:cubicBezTo>
                  <a:pt x="22360" y="23529"/>
                  <a:pt x="22356" y="23487"/>
                  <a:pt x="22370" y="23487"/>
                </a:cubicBezTo>
                <a:cubicBezTo>
                  <a:pt x="22373" y="23487"/>
                  <a:pt x="22377" y="23489"/>
                  <a:pt x="22382" y="23494"/>
                </a:cubicBezTo>
                <a:cubicBezTo>
                  <a:pt x="22408" y="23494"/>
                  <a:pt x="22460" y="23415"/>
                  <a:pt x="22487" y="23283"/>
                </a:cubicBezTo>
                <a:cubicBezTo>
                  <a:pt x="22543" y="23115"/>
                  <a:pt x="22585" y="23027"/>
                  <a:pt x="22634" y="23027"/>
                </a:cubicBezTo>
                <a:cubicBezTo>
                  <a:pt x="22653" y="23027"/>
                  <a:pt x="22674" y="23042"/>
                  <a:pt x="22697" y="23073"/>
                </a:cubicBezTo>
                <a:cubicBezTo>
                  <a:pt x="22770" y="23170"/>
                  <a:pt x="22956" y="23312"/>
                  <a:pt x="23025" y="23312"/>
                </a:cubicBezTo>
                <a:cubicBezTo>
                  <a:pt x="23030" y="23312"/>
                  <a:pt x="23035" y="23311"/>
                  <a:pt x="23039" y="23309"/>
                </a:cubicBezTo>
                <a:cubicBezTo>
                  <a:pt x="23092" y="23283"/>
                  <a:pt x="23065" y="23231"/>
                  <a:pt x="23065" y="23178"/>
                </a:cubicBezTo>
                <a:cubicBezTo>
                  <a:pt x="23065" y="23163"/>
                  <a:pt x="23065" y="23148"/>
                  <a:pt x="23060" y="23148"/>
                </a:cubicBezTo>
                <a:cubicBezTo>
                  <a:pt x="23057" y="23148"/>
                  <a:pt x="23050" y="23156"/>
                  <a:pt x="23039" y="23178"/>
                </a:cubicBezTo>
                <a:cubicBezTo>
                  <a:pt x="23029" y="23209"/>
                  <a:pt x="23018" y="23224"/>
                  <a:pt x="23006" y="23224"/>
                </a:cubicBezTo>
                <a:cubicBezTo>
                  <a:pt x="22988" y="23224"/>
                  <a:pt x="22966" y="23189"/>
                  <a:pt x="22934" y="23125"/>
                </a:cubicBezTo>
                <a:cubicBezTo>
                  <a:pt x="22908" y="23046"/>
                  <a:pt x="22881" y="22941"/>
                  <a:pt x="22855" y="22862"/>
                </a:cubicBezTo>
                <a:cubicBezTo>
                  <a:pt x="22802" y="22757"/>
                  <a:pt x="22776" y="22626"/>
                  <a:pt x="22776" y="22520"/>
                </a:cubicBezTo>
                <a:cubicBezTo>
                  <a:pt x="22757" y="22333"/>
                  <a:pt x="22738" y="22239"/>
                  <a:pt x="22710" y="22239"/>
                </a:cubicBezTo>
                <a:cubicBezTo>
                  <a:pt x="22699" y="22239"/>
                  <a:pt x="22686" y="22254"/>
                  <a:pt x="22671" y="22284"/>
                </a:cubicBezTo>
                <a:cubicBezTo>
                  <a:pt x="22661" y="22322"/>
                  <a:pt x="22623" y="22340"/>
                  <a:pt x="22580" y="22340"/>
                </a:cubicBezTo>
                <a:cubicBezTo>
                  <a:pt x="22506" y="22340"/>
                  <a:pt x="22418" y="22288"/>
                  <a:pt x="22434" y="22205"/>
                </a:cubicBezTo>
                <a:cubicBezTo>
                  <a:pt x="22434" y="22100"/>
                  <a:pt x="22408" y="22073"/>
                  <a:pt x="22303" y="22021"/>
                </a:cubicBezTo>
                <a:cubicBezTo>
                  <a:pt x="22250" y="21994"/>
                  <a:pt x="22197" y="21942"/>
                  <a:pt x="22171" y="21863"/>
                </a:cubicBezTo>
                <a:cubicBezTo>
                  <a:pt x="22092" y="21758"/>
                  <a:pt x="22013" y="21653"/>
                  <a:pt x="21908" y="21547"/>
                </a:cubicBezTo>
                <a:cubicBezTo>
                  <a:pt x="21671" y="21311"/>
                  <a:pt x="21645" y="21284"/>
                  <a:pt x="21698" y="21127"/>
                </a:cubicBezTo>
                <a:cubicBezTo>
                  <a:pt x="21715" y="20986"/>
                  <a:pt x="21791" y="20881"/>
                  <a:pt x="21848" y="20881"/>
                </a:cubicBezTo>
                <a:cubicBezTo>
                  <a:pt x="21876" y="20881"/>
                  <a:pt x="21899" y="20907"/>
                  <a:pt x="21908" y="20969"/>
                </a:cubicBezTo>
                <a:cubicBezTo>
                  <a:pt x="21934" y="21021"/>
                  <a:pt x="21987" y="21048"/>
                  <a:pt x="22040" y="21048"/>
                </a:cubicBezTo>
                <a:cubicBezTo>
                  <a:pt x="22092" y="21048"/>
                  <a:pt x="22171" y="21100"/>
                  <a:pt x="22197" y="21153"/>
                </a:cubicBezTo>
                <a:cubicBezTo>
                  <a:pt x="22250" y="21232"/>
                  <a:pt x="22329" y="21284"/>
                  <a:pt x="22355" y="21284"/>
                </a:cubicBezTo>
                <a:cubicBezTo>
                  <a:pt x="22460" y="21284"/>
                  <a:pt x="22145" y="20942"/>
                  <a:pt x="21987" y="20864"/>
                </a:cubicBezTo>
                <a:cubicBezTo>
                  <a:pt x="21908" y="20811"/>
                  <a:pt x="21829" y="20758"/>
                  <a:pt x="21803" y="20653"/>
                </a:cubicBezTo>
                <a:cubicBezTo>
                  <a:pt x="21778" y="20590"/>
                  <a:pt x="21765" y="20558"/>
                  <a:pt x="21761" y="20558"/>
                </a:cubicBezTo>
                <a:lnTo>
                  <a:pt x="21761" y="20558"/>
                </a:lnTo>
                <a:cubicBezTo>
                  <a:pt x="21756" y="20558"/>
                  <a:pt x="21763" y="20597"/>
                  <a:pt x="21777" y="20679"/>
                </a:cubicBezTo>
                <a:cubicBezTo>
                  <a:pt x="21796" y="20795"/>
                  <a:pt x="21773" y="20868"/>
                  <a:pt x="21708" y="20868"/>
                </a:cubicBezTo>
                <a:cubicBezTo>
                  <a:pt x="21684" y="20868"/>
                  <a:pt x="21654" y="20858"/>
                  <a:pt x="21619" y="20837"/>
                </a:cubicBezTo>
                <a:cubicBezTo>
                  <a:pt x="21593" y="20824"/>
                  <a:pt x="21566" y="20817"/>
                  <a:pt x="21540" y="20817"/>
                </a:cubicBezTo>
                <a:cubicBezTo>
                  <a:pt x="21514" y="20817"/>
                  <a:pt x="21487" y="20824"/>
                  <a:pt x="21461" y="20837"/>
                </a:cubicBezTo>
                <a:cubicBezTo>
                  <a:pt x="21408" y="20864"/>
                  <a:pt x="21408" y="20916"/>
                  <a:pt x="21487" y="20995"/>
                </a:cubicBezTo>
                <a:cubicBezTo>
                  <a:pt x="21593" y="21048"/>
                  <a:pt x="21593" y="21074"/>
                  <a:pt x="21487" y="21074"/>
                </a:cubicBezTo>
                <a:cubicBezTo>
                  <a:pt x="21382" y="21074"/>
                  <a:pt x="21303" y="21100"/>
                  <a:pt x="21224" y="21153"/>
                </a:cubicBezTo>
                <a:cubicBezTo>
                  <a:pt x="21156" y="21198"/>
                  <a:pt x="21118" y="21224"/>
                  <a:pt x="21092" y="21224"/>
                </a:cubicBezTo>
                <a:cubicBezTo>
                  <a:pt x="21057" y="21224"/>
                  <a:pt x="21044" y="21179"/>
                  <a:pt x="21014" y="21074"/>
                </a:cubicBezTo>
                <a:cubicBezTo>
                  <a:pt x="21014" y="20969"/>
                  <a:pt x="21014" y="20890"/>
                  <a:pt x="21067" y="20890"/>
                </a:cubicBezTo>
                <a:cubicBezTo>
                  <a:pt x="21082" y="20898"/>
                  <a:pt x="21091" y="20901"/>
                  <a:pt x="21093" y="20901"/>
                </a:cubicBezTo>
                <a:cubicBezTo>
                  <a:pt x="21099" y="20901"/>
                  <a:pt x="21070" y="20882"/>
                  <a:pt x="21014" y="20864"/>
                </a:cubicBezTo>
                <a:cubicBezTo>
                  <a:pt x="20935" y="20837"/>
                  <a:pt x="20882" y="20758"/>
                  <a:pt x="20856" y="20679"/>
                </a:cubicBezTo>
                <a:cubicBezTo>
                  <a:pt x="20856" y="20618"/>
                  <a:pt x="20856" y="20592"/>
                  <a:pt x="20877" y="20592"/>
                </a:cubicBezTo>
                <a:cubicBezTo>
                  <a:pt x="20892" y="20592"/>
                  <a:pt x="20918" y="20605"/>
                  <a:pt x="20961" y="20627"/>
                </a:cubicBezTo>
                <a:cubicBezTo>
                  <a:pt x="21040" y="20706"/>
                  <a:pt x="21093" y="20758"/>
                  <a:pt x="21119" y="20864"/>
                </a:cubicBezTo>
                <a:cubicBezTo>
                  <a:pt x="21151" y="20944"/>
                  <a:pt x="21174" y="20975"/>
                  <a:pt x="21204" y="20975"/>
                </a:cubicBezTo>
                <a:cubicBezTo>
                  <a:pt x="21224" y="20975"/>
                  <a:pt x="21246" y="20963"/>
                  <a:pt x="21277" y="20942"/>
                </a:cubicBezTo>
                <a:cubicBezTo>
                  <a:pt x="21382" y="20890"/>
                  <a:pt x="21382" y="20864"/>
                  <a:pt x="21356" y="20837"/>
                </a:cubicBezTo>
                <a:cubicBezTo>
                  <a:pt x="21330" y="20785"/>
                  <a:pt x="21356" y="20758"/>
                  <a:pt x="21408" y="20732"/>
                </a:cubicBezTo>
                <a:cubicBezTo>
                  <a:pt x="21483" y="20658"/>
                  <a:pt x="21394" y="20467"/>
                  <a:pt x="21273" y="20467"/>
                </a:cubicBezTo>
                <a:cubicBezTo>
                  <a:pt x="21266" y="20467"/>
                  <a:pt x="21258" y="20467"/>
                  <a:pt x="21251" y="20469"/>
                </a:cubicBezTo>
                <a:cubicBezTo>
                  <a:pt x="21198" y="20469"/>
                  <a:pt x="21145" y="20469"/>
                  <a:pt x="21145" y="20416"/>
                </a:cubicBezTo>
                <a:cubicBezTo>
                  <a:pt x="21145" y="20390"/>
                  <a:pt x="21172" y="20364"/>
                  <a:pt x="21224" y="20364"/>
                </a:cubicBezTo>
                <a:cubicBezTo>
                  <a:pt x="21303" y="20364"/>
                  <a:pt x="21093" y="20075"/>
                  <a:pt x="20856" y="19864"/>
                </a:cubicBezTo>
                <a:cubicBezTo>
                  <a:pt x="20751" y="19759"/>
                  <a:pt x="20751" y="19759"/>
                  <a:pt x="20935" y="19680"/>
                </a:cubicBezTo>
                <a:cubicBezTo>
                  <a:pt x="21093" y="19627"/>
                  <a:pt x="21119" y="19549"/>
                  <a:pt x="20988" y="19522"/>
                </a:cubicBezTo>
                <a:cubicBezTo>
                  <a:pt x="20882" y="19417"/>
                  <a:pt x="20804" y="19312"/>
                  <a:pt x="20725" y="19180"/>
                </a:cubicBezTo>
                <a:cubicBezTo>
                  <a:pt x="20541" y="18891"/>
                  <a:pt x="20514" y="18865"/>
                  <a:pt x="20646" y="18838"/>
                </a:cubicBezTo>
                <a:cubicBezTo>
                  <a:pt x="20751" y="18838"/>
                  <a:pt x="20751" y="18760"/>
                  <a:pt x="20567" y="18681"/>
                </a:cubicBezTo>
                <a:cubicBezTo>
                  <a:pt x="20508" y="18657"/>
                  <a:pt x="20470" y="18644"/>
                  <a:pt x="20449" y="18644"/>
                </a:cubicBezTo>
                <a:cubicBezTo>
                  <a:pt x="20422" y="18644"/>
                  <a:pt x="20421" y="18663"/>
                  <a:pt x="20435" y="18707"/>
                </a:cubicBezTo>
                <a:cubicBezTo>
                  <a:pt x="20451" y="18799"/>
                  <a:pt x="20422" y="18855"/>
                  <a:pt x="20389" y="18855"/>
                </a:cubicBezTo>
                <a:cubicBezTo>
                  <a:pt x="20366" y="18855"/>
                  <a:pt x="20341" y="18826"/>
                  <a:pt x="20330" y="18760"/>
                </a:cubicBezTo>
                <a:cubicBezTo>
                  <a:pt x="20312" y="18686"/>
                  <a:pt x="20287" y="18654"/>
                  <a:pt x="20265" y="18654"/>
                </a:cubicBezTo>
                <a:cubicBezTo>
                  <a:pt x="20223" y="18654"/>
                  <a:pt x="20191" y="18763"/>
                  <a:pt x="20225" y="18917"/>
                </a:cubicBezTo>
                <a:cubicBezTo>
                  <a:pt x="20251" y="18970"/>
                  <a:pt x="20251" y="19049"/>
                  <a:pt x="20225" y="19128"/>
                </a:cubicBezTo>
                <a:cubicBezTo>
                  <a:pt x="20222" y="19129"/>
                  <a:pt x="20219" y="19130"/>
                  <a:pt x="20215" y="19130"/>
                </a:cubicBezTo>
                <a:cubicBezTo>
                  <a:pt x="20152" y="19130"/>
                  <a:pt x="19978" y="18927"/>
                  <a:pt x="19804" y="18654"/>
                </a:cubicBezTo>
                <a:cubicBezTo>
                  <a:pt x="19699" y="18523"/>
                  <a:pt x="19620" y="18391"/>
                  <a:pt x="19515" y="18260"/>
                </a:cubicBezTo>
                <a:cubicBezTo>
                  <a:pt x="19410" y="18155"/>
                  <a:pt x="19410" y="18128"/>
                  <a:pt x="19462" y="18128"/>
                </a:cubicBezTo>
                <a:cubicBezTo>
                  <a:pt x="19646" y="18128"/>
                  <a:pt x="19699" y="18076"/>
                  <a:pt x="19673" y="17971"/>
                </a:cubicBezTo>
                <a:cubicBezTo>
                  <a:pt x="19657" y="17892"/>
                  <a:pt x="19604" y="17842"/>
                  <a:pt x="19569" y="17842"/>
                </a:cubicBezTo>
                <a:cubicBezTo>
                  <a:pt x="19546" y="17842"/>
                  <a:pt x="19531" y="17865"/>
                  <a:pt x="19541" y="17918"/>
                </a:cubicBezTo>
                <a:cubicBezTo>
                  <a:pt x="19541" y="17944"/>
                  <a:pt x="19535" y="17957"/>
                  <a:pt x="19518" y="17957"/>
                </a:cubicBezTo>
                <a:cubicBezTo>
                  <a:pt x="19502" y="17957"/>
                  <a:pt x="19475" y="17944"/>
                  <a:pt x="19436" y="17918"/>
                </a:cubicBezTo>
                <a:cubicBezTo>
                  <a:pt x="19357" y="17839"/>
                  <a:pt x="19331" y="17734"/>
                  <a:pt x="19331" y="17629"/>
                </a:cubicBezTo>
                <a:cubicBezTo>
                  <a:pt x="19304" y="17497"/>
                  <a:pt x="19278" y="17366"/>
                  <a:pt x="19226" y="17234"/>
                </a:cubicBezTo>
                <a:cubicBezTo>
                  <a:pt x="19094" y="16945"/>
                  <a:pt x="19094" y="16813"/>
                  <a:pt x="19226" y="16787"/>
                </a:cubicBezTo>
                <a:cubicBezTo>
                  <a:pt x="19278" y="16761"/>
                  <a:pt x="19331" y="16708"/>
                  <a:pt x="19304" y="16682"/>
                </a:cubicBezTo>
                <a:cubicBezTo>
                  <a:pt x="19147" y="16550"/>
                  <a:pt x="18989" y="16471"/>
                  <a:pt x="18805" y="16419"/>
                </a:cubicBezTo>
                <a:cubicBezTo>
                  <a:pt x="18778" y="16410"/>
                  <a:pt x="18758" y="16404"/>
                  <a:pt x="18744" y="16404"/>
                </a:cubicBezTo>
                <a:cubicBezTo>
                  <a:pt x="18717" y="16404"/>
                  <a:pt x="18717" y="16428"/>
                  <a:pt x="18752" y="16498"/>
                </a:cubicBezTo>
                <a:cubicBezTo>
                  <a:pt x="18805" y="16550"/>
                  <a:pt x="18857" y="16603"/>
                  <a:pt x="18936" y="16656"/>
                </a:cubicBezTo>
                <a:cubicBezTo>
                  <a:pt x="19041" y="16761"/>
                  <a:pt x="19147" y="17103"/>
                  <a:pt x="19094" y="17129"/>
                </a:cubicBezTo>
                <a:cubicBezTo>
                  <a:pt x="19080" y="17139"/>
                  <a:pt x="19066" y="17143"/>
                  <a:pt x="19053" y="17143"/>
                </a:cubicBezTo>
                <a:cubicBezTo>
                  <a:pt x="18996" y="17143"/>
                  <a:pt x="18953" y="17057"/>
                  <a:pt x="18910" y="16971"/>
                </a:cubicBezTo>
                <a:lnTo>
                  <a:pt x="18778" y="16761"/>
                </a:lnTo>
                <a:lnTo>
                  <a:pt x="18857" y="17103"/>
                </a:lnTo>
                <a:cubicBezTo>
                  <a:pt x="18981" y="17448"/>
                  <a:pt x="19081" y="17631"/>
                  <a:pt x="19179" y="17631"/>
                </a:cubicBezTo>
                <a:cubicBezTo>
                  <a:pt x="19186" y="17631"/>
                  <a:pt x="19193" y="17630"/>
                  <a:pt x="19199" y="17629"/>
                </a:cubicBezTo>
                <a:cubicBezTo>
                  <a:pt x="19226" y="17629"/>
                  <a:pt x="19278" y="17655"/>
                  <a:pt x="19278" y="17681"/>
                </a:cubicBezTo>
                <a:cubicBezTo>
                  <a:pt x="19278" y="17734"/>
                  <a:pt x="19226" y="17786"/>
                  <a:pt x="19094" y="17813"/>
                </a:cubicBezTo>
                <a:cubicBezTo>
                  <a:pt x="19062" y="17819"/>
                  <a:pt x="19035" y="17824"/>
                  <a:pt x="19010" y="17824"/>
                </a:cubicBezTo>
                <a:cubicBezTo>
                  <a:pt x="18931" y="17824"/>
                  <a:pt x="18872" y="17776"/>
                  <a:pt x="18752" y="17576"/>
                </a:cubicBezTo>
                <a:cubicBezTo>
                  <a:pt x="18621" y="17339"/>
                  <a:pt x="18621" y="17260"/>
                  <a:pt x="18700" y="17182"/>
                </a:cubicBezTo>
                <a:cubicBezTo>
                  <a:pt x="18726" y="17155"/>
                  <a:pt x="18726" y="17129"/>
                  <a:pt x="18700" y="17076"/>
                </a:cubicBezTo>
                <a:cubicBezTo>
                  <a:pt x="18489" y="16866"/>
                  <a:pt x="18463" y="16787"/>
                  <a:pt x="18489" y="16577"/>
                </a:cubicBezTo>
                <a:cubicBezTo>
                  <a:pt x="18515" y="16471"/>
                  <a:pt x="18515" y="16366"/>
                  <a:pt x="18489" y="16261"/>
                </a:cubicBezTo>
                <a:cubicBezTo>
                  <a:pt x="18479" y="16231"/>
                  <a:pt x="18469" y="16217"/>
                  <a:pt x="18461" y="16217"/>
                </a:cubicBezTo>
                <a:cubicBezTo>
                  <a:pt x="18447" y="16217"/>
                  <a:pt x="18437" y="16258"/>
                  <a:pt x="18437" y="16340"/>
                </a:cubicBezTo>
                <a:cubicBezTo>
                  <a:pt x="18437" y="16468"/>
                  <a:pt x="18399" y="16545"/>
                  <a:pt x="18349" y="16545"/>
                </a:cubicBezTo>
                <a:cubicBezTo>
                  <a:pt x="18327" y="16545"/>
                  <a:pt x="18303" y="16530"/>
                  <a:pt x="18279" y="16498"/>
                </a:cubicBezTo>
                <a:cubicBezTo>
                  <a:pt x="18226" y="16445"/>
                  <a:pt x="18147" y="16393"/>
                  <a:pt x="18068" y="16340"/>
                </a:cubicBezTo>
                <a:cubicBezTo>
                  <a:pt x="17963" y="16261"/>
                  <a:pt x="17937" y="16208"/>
                  <a:pt x="17937" y="16130"/>
                </a:cubicBezTo>
                <a:cubicBezTo>
                  <a:pt x="17953" y="16097"/>
                  <a:pt x="17949" y="16075"/>
                  <a:pt x="17932" y="16075"/>
                </a:cubicBezTo>
                <a:cubicBezTo>
                  <a:pt x="17921" y="16075"/>
                  <a:pt x="17904" y="16083"/>
                  <a:pt x="17884" y="16103"/>
                </a:cubicBezTo>
                <a:cubicBezTo>
                  <a:pt x="17805" y="16130"/>
                  <a:pt x="17805" y="16182"/>
                  <a:pt x="17832" y="16208"/>
                </a:cubicBezTo>
                <a:cubicBezTo>
                  <a:pt x="17851" y="16247"/>
                  <a:pt x="17842" y="16271"/>
                  <a:pt x="17825" y="16271"/>
                </a:cubicBezTo>
                <a:cubicBezTo>
                  <a:pt x="17819" y="16271"/>
                  <a:pt x="17812" y="16268"/>
                  <a:pt x="17805" y="16261"/>
                </a:cubicBezTo>
                <a:cubicBezTo>
                  <a:pt x="17805" y="16261"/>
                  <a:pt x="17753" y="16182"/>
                  <a:pt x="17753" y="16051"/>
                </a:cubicBezTo>
                <a:cubicBezTo>
                  <a:pt x="17753" y="15945"/>
                  <a:pt x="17726" y="15893"/>
                  <a:pt x="17700" y="15893"/>
                </a:cubicBezTo>
                <a:cubicBezTo>
                  <a:pt x="17687" y="15906"/>
                  <a:pt x="17674" y="15913"/>
                  <a:pt x="17661" y="15913"/>
                </a:cubicBezTo>
                <a:cubicBezTo>
                  <a:pt x="17648" y="15913"/>
                  <a:pt x="17634" y="15906"/>
                  <a:pt x="17621" y="15893"/>
                </a:cubicBezTo>
                <a:cubicBezTo>
                  <a:pt x="17595" y="15840"/>
                  <a:pt x="17621" y="15788"/>
                  <a:pt x="17700" y="15761"/>
                </a:cubicBezTo>
                <a:cubicBezTo>
                  <a:pt x="17726" y="15748"/>
                  <a:pt x="17753" y="15742"/>
                  <a:pt x="17776" y="15742"/>
                </a:cubicBezTo>
                <a:cubicBezTo>
                  <a:pt x="17799" y="15742"/>
                  <a:pt x="17818" y="15748"/>
                  <a:pt x="17832" y="15761"/>
                </a:cubicBezTo>
                <a:cubicBezTo>
                  <a:pt x="17839" y="15775"/>
                  <a:pt x="17845" y="15781"/>
                  <a:pt x="17852" y="15781"/>
                </a:cubicBezTo>
                <a:cubicBezTo>
                  <a:pt x="17896" y="15781"/>
                  <a:pt x="17927" y="15511"/>
                  <a:pt x="17858" y="15419"/>
                </a:cubicBezTo>
                <a:cubicBezTo>
                  <a:pt x="17726" y="15183"/>
                  <a:pt x="17726" y="15156"/>
                  <a:pt x="17805" y="15104"/>
                </a:cubicBezTo>
                <a:cubicBezTo>
                  <a:pt x="17858" y="15051"/>
                  <a:pt x="17858" y="14999"/>
                  <a:pt x="17805" y="14946"/>
                </a:cubicBezTo>
                <a:cubicBezTo>
                  <a:pt x="17779" y="14893"/>
                  <a:pt x="17779" y="14841"/>
                  <a:pt x="17805" y="14788"/>
                </a:cubicBezTo>
                <a:cubicBezTo>
                  <a:pt x="17832" y="14736"/>
                  <a:pt x="17805" y="14709"/>
                  <a:pt x="17726" y="14709"/>
                </a:cubicBezTo>
                <a:cubicBezTo>
                  <a:pt x="17674" y="14683"/>
                  <a:pt x="17595" y="14630"/>
                  <a:pt x="17595" y="14552"/>
                </a:cubicBezTo>
                <a:cubicBezTo>
                  <a:pt x="17574" y="14489"/>
                  <a:pt x="17549" y="14460"/>
                  <a:pt x="17520" y="14460"/>
                </a:cubicBezTo>
                <a:cubicBezTo>
                  <a:pt x="17476" y="14460"/>
                  <a:pt x="17422" y="14529"/>
                  <a:pt x="17358" y="14657"/>
                </a:cubicBezTo>
                <a:cubicBezTo>
                  <a:pt x="17323" y="14744"/>
                  <a:pt x="17277" y="14793"/>
                  <a:pt x="17235" y="14810"/>
                </a:cubicBezTo>
                <a:lnTo>
                  <a:pt x="17235" y="14810"/>
                </a:lnTo>
                <a:cubicBezTo>
                  <a:pt x="17240" y="14811"/>
                  <a:pt x="17246" y="14813"/>
                  <a:pt x="17253" y="14815"/>
                </a:cubicBezTo>
                <a:lnTo>
                  <a:pt x="17227" y="14815"/>
                </a:lnTo>
                <a:cubicBezTo>
                  <a:pt x="17306" y="14841"/>
                  <a:pt x="17358" y="14893"/>
                  <a:pt x="17385" y="14972"/>
                </a:cubicBezTo>
                <a:cubicBezTo>
                  <a:pt x="17385" y="15022"/>
                  <a:pt x="17395" y="15041"/>
                  <a:pt x="17410" y="15041"/>
                </a:cubicBezTo>
                <a:cubicBezTo>
                  <a:pt x="17418" y="15041"/>
                  <a:pt x="17428" y="15035"/>
                  <a:pt x="17437" y="15025"/>
                </a:cubicBezTo>
                <a:cubicBezTo>
                  <a:pt x="17444" y="15011"/>
                  <a:pt x="17453" y="15004"/>
                  <a:pt x="17463" y="15004"/>
                </a:cubicBezTo>
                <a:cubicBezTo>
                  <a:pt x="17492" y="15004"/>
                  <a:pt x="17530" y="15053"/>
                  <a:pt x="17569" y="15130"/>
                </a:cubicBezTo>
                <a:cubicBezTo>
                  <a:pt x="17648" y="15262"/>
                  <a:pt x="17648" y="15341"/>
                  <a:pt x="17621" y="15341"/>
                </a:cubicBezTo>
                <a:cubicBezTo>
                  <a:pt x="17595" y="15341"/>
                  <a:pt x="17569" y="15367"/>
                  <a:pt x="17595" y="15419"/>
                </a:cubicBezTo>
                <a:cubicBezTo>
                  <a:pt x="17621" y="15472"/>
                  <a:pt x="17569" y="15551"/>
                  <a:pt x="17516" y="15551"/>
                </a:cubicBezTo>
                <a:cubicBezTo>
                  <a:pt x="17463" y="15551"/>
                  <a:pt x="17437" y="15604"/>
                  <a:pt x="17463" y="15630"/>
                </a:cubicBezTo>
                <a:cubicBezTo>
                  <a:pt x="17490" y="15656"/>
                  <a:pt x="17490" y="15682"/>
                  <a:pt x="17463" y="15709"/>
                </a:cubicBezTo>
                <a:cubicBezTo>
                  <a:pt x="17459" y="15712"/>
                  <a:pt x="17455" y="15713"/>
                  <a:pt x="17450" y="15713"/>
                </a:cubicBezTo>
                <a:cubicBezTo>
                  <a:pt x="17365" y="15713"/>
                  <a:pt x="17198" y="15298"/>
                  <a:pt x="17148" y="15025"/>
                </a:cubicBezTo>
                <a:cubicBezTo>
                  <a:pt x="17148" y="14889"/>
                  <a:pt x="17148" y="14830"/>
                  <a:pt x="17176" y="14812"/>
                </a:cubicBezTo>
                <a:lnTo>
                  <a:pt x="17176" y="14812"/>
                </a:lnTo>
                <a:cubicBezTo>
                  <a:pt x="17184" y="14815"/>
                  <a:pt x="17193" y="14817"/>
                  <a:pt x="17202" y="14817"/>
                </a:cubicBezTo>
                <a:cubicBezTo>
                  <a:pt x="17212" y="14817"/>
                  <a:pt x="17223" y="14815"/>
                  <a:pt x="17235" y="14810"/>
                </a:cubicBezTo>
                <a:lnTo>
                  <a:pt x="17235" y="14810"/>
                </a:lnTo>
                <a:cubicBezTo>
                  <a:pt x="17222" y="14808"/>
                  <a:pt x="17211" y="14806"/>
                  <a:pt x="17202" y="14806"/>
                </a:cubicBezTo>
                <a:cubicBezTo>
                  <a:pt x="17191" y="14806"/>
                  <a:pt x="17183" y="14808"/>
                  <a:pt x="17176" y="14812"/>
                </a:cubicBezTo>
                <a:lnTo>
                  <a:pt x="17176" y="14812"/>
                </a:lnTo>
                <a:cubicBezTo>
                  <a:pt x="17122" y="14791"/>
                  <a:pt x="17095" y="14698"/>
                  <a:pt x="17148" y="14552"/>
                </a:cubicBezTo>
                <a:cubicBezTo>
                  <a:pt x="17184" y="14424"/>
                  <a:pt x="17170" y="14335"/>
                  <a:pt x="17124" y="14335"/>
                </a:cubicBezTo>
                <a:cubicBezTo>
                  <a:pt x="17103" y="14335"/>
                  <a:pt x="17075" y="14353"/>
                  <a:pt x="17043" y="14394"/>
                </a:cubicBezTo>
                <a:cubicBezTo>
                  <a:pt x="17021" y="14427"/>
                  <a:pt x="17008" y="14441"/>
                  <a:pt x="17002" y="14441"/>
                </a:cubicBezTo>
                <a:cubicBezTo>
                  <a:pt x="16995" y="14441"/>
                  <a:pt x="17001" y="14413"/>
                  <a:pt x="17016" y="14367"/>
                </a:cubicBezTo>
                <a:cubicBezTo>
                  <a:pt x="16990" y="14210"/>
                  <a:pt x="16937" y="14078"/>
                  <a:pt x="16832" y="13947"/>
                </a:cubicBezTo>
                <a:cubicBezTo>
                  <a:pt x="16701" y="13710"/>
                  <a:pt x="16674" y="13605"/>
                  <a:pt x="16701" y="13552"/>
                </a:cubicBezTo>
                <a:cubicBezTo>
                  <a:pt x="16753" y="13482"/>
                  <a:pt x="16748" y="13424"/>
                  <a:pt x="16699" y="13424"/>
                </a:cubicBezTo>
                <a:cubicBezTo>
                  <a:pt x="16674" y="13424"/>
                  <a:pt x="16639" y="13438"/>
                  <a:pt x="16596" y="13473"/>
                </a:cubicBezTo>
                <a:cubicBezTo>
                  <a:pt x="16562" y="13499"/>
                  <a:pt x="16536" y="13513"/>
                  <a:pt x="16512" y="13513"/>
                </a:cubicBezTo>
                <a:cubicBezTo>
                  <a:pt x="16462" y="13513"/>
                  <a:pt x="16422" y="13449"/>
                  <a:pt x="16333" y="13289"/>
                </a:cubicBezTo>
                <a:cubicBezTo>
                  <a:pt x="16175" y="13052"/>
                  <a:pt x="16175" y="13026"/>
                  <a:pt x="16227" y="12974"/>
                </a:cubicBezTo>
                <a:cubicBezTo>
                  <a:pt x="16306" y="12947"/>
                  <a:pt x="16254" y="12947"/>
                  <a:pt x="16175" y="12947"/>
                </a:cubicBezTo>
                <a:cubicBezTo>
                  <a:pt x="16147" y="12954"/>
                  <a:pt x="16122" y="12958"/>
                  <a:pt x="16102" y="12958"/>
                </a:cubicBezTo>
                <a:cubicBezTo>
                  <a:pt x="16045" y="12958"/>
                  <a:pt x="16017" y="12933"/>
                  <a:pt x="16017" y="12895"/>
                </a:cubicBezTo>
                <a:cubicBezTo>
                  <a:pt x="16017" y="12855"/>
                  <a:pt x="16010" y="12835"/>
                  <a:pt x="16001" y="12835"/>
                </a:cubicBezTo>
                <a:cubicBezTo>
                  <a:pt x="15991" y="12835"/>
                  <a:pt x="15977" y="12855"/>
                  <a:pt x="15964" y="12895"/>
                </a:cubicBezTo>
                <a:cubicBezTo>
                  <a:pt x="15938" y="12921"/>
                  <a:pt x="15918" y="12934"/>
                  <a:pt x="15902" y="12934"/>
                </a:cubicBezTo>
                <a:cubicBezTo>
                  <a:pt x="15885" y="12934"/>
                  <a:pt x="15872" y="12921"/>
                  <a:pt x="15859" y="12895"/>
                </a:cubicBezTo>
                <a:cubicBezTo>
                  <a:pt x="15807" y="12816"/>
                  <a:pt x="15754" y="12763"/>
                  <a:pt x="15675" y="12711"/>
                </a:cubicBezTo>
                <a:cubicBezTo>
                  <a:pt x="15596" y="12605"/>
                  <a:pt x="15570" y="12553"/>
                  <a:pt x="15622" y="12526"/>
                </a:cubicBezTo>
                <a:cubicBezTo>
                  <a:pt x="15649" y="12500"/>
                  <a:pt x="15649" y="12448"/>
                  <a:pt x="15622" y="12421"/>
                </a:cubicBezTo>
                <a:cubicBezTo>
                  <a:pt x="15596" y="12369"/>
                  <a:pt x="15596" y="12290"/>
                  <a:pt x="15622" y="12237"/>
                </a:cubicBezTo>
                <a:cubicBezTo>
                  <a:pt x="15653" y="12130"/>
                  <a:pt x="15648" y="12076"/>
                  <a:pt x="15607" y="12076"/>
                </a:cubicBezTo>
                <a:cubicBezTo>
                  <a:pt x="15578" y="12076"/>
                  <a:pt x="15530" y="12103"/>
                  <a:pt x="15465" y="12158"/>
                </a:cubicBezTo>
                <a:lnTo>
                  <a:pt x="15359" y="12263"/>
                </a:lnTo>
                <a:lnTo>
                  <a:pt x="15333" y="12027"/>
                </a:lnTo>
                <a:cubicBezTo>
                  <a:pt x="15333" y="11922"/>
                  <a:pt x="15333" y="11790"/>
                  <a:pt x="15386" y="11790"/>
                </a:cubicBezTo>
                <a:cubicBezTo>
                  <a:pt x="15412" y="11764"/>
                  <a:pt x="15412" y="11737"/>
                  <a:pt x="15359" y="11737"/>
                </a:cubicBezTo>
                <a:cubicBezTo>
                  <a:pt x="15228" y="11737"/>
                  <a:pt x="15044" y="11396"/>
                  <a:pt x="15123" y="11317"/>
                </a:cubicBezTo>
                <a:cubicBezTo>
                  <a:pt x="15202" y="11211"/>
                  <a:pt x="15149" y="11211"/>
                  <a:pt x="14965" y="11185"/>
                </a:cubicBezTo>
                <a:cubicBezTo>
                  <a:pt x="14755" y="11133"/>
                  <a:pt x="14728" y="11133"/>
                  <a:pt x="14755" y="11027"/>
                </a:cubicBezTo>
                <a:cubicBezTo>
                  <a:pt x="14807" y="10843"/>
                  <a:pt x="14755" y="10633"/>
                  <a:pt x="14649" y="10475"/>
                </a:cubicBezTo>
                <a:cubicBezTo>
                  <a:pt x="14610" y="10445"/>
                  <a:pt x="14582" y="10431"/>
                  <a:pt x="14559" y="10431"/>
                </a:cubicBezTo>
                <a:cubicBezTo>
                  <a:pt x="14521" y="10431"/>
                  <a:pt x="14498" y="10472"/>
                  <a:pt x="14465" y="10554"/>
                </a:cubicBezTo>
                <a:cubicBezTo>
                  <a:pt x="14465" y="10607"/>
                  <a:pt x="14413" y="10633"/>
                  <a:pt x="14386" y="10633"/>
                </a:cubicBezTo>
                <a:cubicBezTo>
                  <a:pt x="14360" y="10633"/>
                  <a:pt x="14334" y="10580"/>
                  <a:pt x="14360" y="10554"/>
                </a:cubicBezTo>
                <a:cubicBezTo>
                  <a:pt x="14386" y="10528"/>
                  <a:pt x="14413" y="10475"/>
                  <a:pt x="14386" y="10422"/>
                </a:cubicBezTo>
                <a:cubicBezTo>
                  <a:pt x="14386" y="10415"/>
                  <a:pt x="14383" y="10412"/>
                  <a:pt x="14377" y="10412"/>
                </a:cubicBezTo>
                <a:cubicBezTo>
                  <a:pt x="14360" y="10412"/>
                  <a:pt x="14327" y="10436"/>
                  <a:pt x="14307" y="10475"/>
                </a:cubicBezTo>
                <a:cubicBezTo>
                  <a:pt x="14304" y="10478"/>
                  <a:pt x="14298" y="10480"/>
                  <a:pt x="14291" y="10480"/>
                </a:cubicBezTo>
                <a:cubicBezTo>
                  <a:pt x="14243" y="10480"/>
                  <a:pt x="14130" y="10409"/>
                  <a:pt x="14176" y="10317"/>
                </a:cubicBezTo>
                <a:cubicBezTo>
                  <a:pt x="14176" y="10238"/>
                  <a:pt x="14150" y="10186"/>
                  <a:pt x="14123" y="10159"/>
                </a:cubicBezTo>
                <a:cubicBezTo>
                  <a:pt x="14044" y="10081"/>
                  <a:pt x="14044" y="10054"/>
                  <a:pt x="14150" y="10002"/>
                </a:cubicBezTo>
                <a:cubicBezTo>
                  <a:pt x="14255" y="9923"/>
                  <a:pt x="14255" y="9896"/>
                  <a:pt x="14255" y="9844"/>
                </a:cubicBezTo>
                <a:cubicBezTo>
                  <a:pt x="14242" y="9831"/>
                  <a:pt x="14229" y="9824"/>
                  <a:pt x="14215" y="9824"/>
                </a:cubicBezTo>
                <a:cubicBezTo>
                  <a:pt x="14202" y="9824"/>
                  <a:pt x="14189" y="9831"/>
                  <a:pt x="14176" y="9844"/>
                </a:cubicBezTo>
                <a:cubicBezTo>
                  <a:pt x="14123" y="9844"/>
                  <a:pt x="14097" y="9844"/>
                  <a:pt x="14071" y="9791"/>
                </a:cubicBezTo>
                <a:cubicBezTo>
                  <a:pt x="14058" y="9778"/>
                  <a:pt x="14047" y="9772"/>
                  <a:pt x="14037" y="9772"/>
                </a:cubicBezTo>
                <a:cubicBezTo>
                  <a:pt x="14005" y="9772"/>
                  <a:pt x="13985" y="9836"/>
                  <a:pt x="13966" y="9975"/>
                </a:cubicBezTo>
                <a:cubicBezTo>
                  <a:pt x="13942" y="10117"/>
                  <a:pt x="13918" y="10216"/>
                  <a:pt x="13895" y="10216"/>
                </a:cubicBezTo>
                <a:cubicBezTo>
                  <a:pt x="13892" y="10216"/>
                  <a:pt x="13889" y="10215"/>
                  <a:pt x="13887" y="10212"/>
                </a:cubicBezTo>
                <a:cubicBezTo>
                  <a:pt x="13808" y="10159"/>
                  <a:pt x="13755" y="10054"/>
                  <a:pt x="13729" y="9975"/>
                </a:cubicBezTo>
                <a:cubicBezTo>
                  <a:pt x="13650" y="9818"/>
                  <a:pt x="13624" y="9712"/>
                  <a:pt x="13676" y="9686"/>
                </a:cubicBezTo>
                <a:cubicBezTo>
                  <a:pt x="13729" y="9660"/>
                  <a:pt x="13755" y="9607"/>
                  <a:pt x="13729" y="9581"/>
                </a:cubicBezTo>
                <a:cubicBezTo>
                  <a:pt x="13703" y="9528"/>
                  <a:pt x="13676" y="9476"/>
                  <a:pt x="13676" y="9423"/>
                </a:cubicBezTo>
                <a:cubicBezTo>
                  <a:pt x="13676" y="9390"/>
                  <a:pt x="13646" y="9368"/>
                  <a:pt x="13598" y="9368"/>
                </a:cubicBezTo>
                <a:cubicBezTo>
                  <a:pt x="13569" y="9368"/>
                  <a:pt x="13532" y="9377"/>
                  <a:pt x="13492" y="9397"/>
                </a:cubicBezTo>
                <a:cubicBezTo>
                  <a:pt x="13478" y="9404"/>
                  <a:pt x="13460" y="9407"/>
                  <a:pt x="13441" y="9407"/>
                </a:cubicBezTo>
                <a:cubicBezTo>
                  <a:pt x="13387" y="9407"/>
                  <a:pt x="13320" y="9383"/>
                  <a:pt x="13282" y="9344"/>
                </a:cubicBezTo>
                <a:cubicBezTo>
                  <a:pt x="13231" y="9242"/>
                  <a:pt x="13279" y="8817"/>
                  <a:pt x="13330" y="8817"/>
                </a:cubicBezTo>
                <a:cubicBezTo>
                  <a:pt x="13331" y="8817"/>
                  <a:pt x="13333" y="8817"/>
                  <a:pt x="13334" y="8818"/>
                </a:cubicBezTo>
                <a:cubicBezTo>
                  <a:pt x="13413" y="8818"/>
                  <a:pt x="13387" y="8766"/>
                  <a:pt x="13387" y="8687"/>
                </a:cubicBezTo>
                <a:cubicBezTo>
                  <a:pt x="13404" y="8636"/>
                  <a:pt x="13399" y="8607"/>
                  <a:pt x="13386" y="8607"/>
                </a:cubicBezTo>
                <a:cubicBezTo>
                  <a:pt x="13379" y="8607"/>
                  <a:pt x="13370" y="8615"/>
                  <a:pt x="13361" y="8634"/>
                </a:cubicBezTo>
                <a:cubicBezTo>
                  <a:pt x="13351" y="8653"/>
                  <a:pt x="13342" y="8661"/>
                  <a:pt x="13332" y="8661"/>
                </a:cubicBezTo>
                <a:cubicBezTo>
                  <a:pt x="13312" y="8661"/>
                  <a:pt x="13289" y="8632"/>
                  <a:pt x="13255" y="8581"/>
                </a:cubicBezTo>
                <a:lnTo>
                  <a:pt x="13177" y="8450"/>
                </a:lnTo>
                <a:lnTo>
                  <a:pt x="13177" y="8634"/>
                </a:lnTo>
                <a:cubicBezTo>
                  <a:pt x="13192" y="8774"/>
                  <a:pt x="13171" y="8850"/>
                  <a:pt x="13112" y="8850"/>
                </a:cubicBezTo>
                <a:cubicBezTo>
                  <a:pt x="13072" y="8850"/>
                  <a:pt x="13015" y="8814"/>
                  <a:pt x="12940" y="8739"/>
                </a:cubicBezTo>
                <a:cubicBezTo>
                  <a:pt x="12808" y="8608"/>
                  <a:pt x="12782" y="8581"/>
                  <a:pt x="12835" y="8555"/>
                </a:cubicBezTo>
                <a:cubicBezTo>
                  <a:pt x="12949" y="8487"/>
                  <a:pt x="12885" y="8418"/>
                  <a:pt x="12780" y="8418"/>
                </a:cubicBezTo>
                <a:cubicBezTo>
                  <a:pt x="12764" y="8418"/>
                  <a:pt x="12747" y="8420"/>
                  <a:pt x="12729" y="8424"/>
                </a:cubicBezTo>
                <a:cubicBezTo>
                  <a:pt x="12687" y="8438"/>
                  <a:pt x="12657" y="8446"/>
                  <a:pt x="12638" y="8446"/>
                </a:cubicBezTo>
                <a:cubicBezTo>
                  <a:pt x="12586" y="8446"/>
                  <a:pt x="12605" y="8386"/>
                  <a:pt x="12624" y="8213"/>
                </a:cubicBezTo>
                <a:cubicBezTo>
                  <a:pt x="12670" y="8052"/>
                  <a:pt x="12656" y="7972"/>
                  <a:pt x="12616" y="7972"/>
                </a:cubicBezTo>
                <a:cubicBezTo>
                  <a:pt x="12611" y="7972"/>
                  <a:pt x="12605" y="7973"/>
                  <a:pt x="12598" y="7977"/>
                </a:cubicBezTo>
                <a:cubicBezTo>
                  <a:pt x="12545" y="7977"/>
                  <a:pt x="12493" y="7950"/>
                  <a:pt x="12466" y="7898"/>
                </a:cubicBezTo>
                <a:cubicBezTo>
                  <a:pt x="12440" y="7845"/>
                  <a:pt x="12466" y="7819"/>
                  <a:pt x="12545" y="7819"/>
                </a:cubicBezTo>
                <a:cubicBezTo>
                  <a:pt x="12598" y="7792"/>
                  <a:pt x="12651" y="7792"/>
                  <a:pt x="12519" y="7740"/>
                </a:cubicBezTo>
                <a:cubicBezTo>
                  <a:pt x="12475" y="7718"/>
                  <a:pt x="12445" y="7705"/>
                  <a:pt x="12425" y="7705"/>
                </a:cubicBezTo>
                <a:cubicBezTo>
                  <a:pt x="12397" y="7705"/>
                  <a:pt x="12388" y="7731"/>
                  <a:pt x="12388" y="7792"/>
                </a:cubicBezTo>
                <a:cubicBezTo>
                  <a:pt x="12388" y="7888"/>
                  <a:pt x="12366" y="7941"/>
                  <a:pt x="12332" y="7941"/>
                </a:cubicBezTo>
                <a:cubicBezTo>
                  <a:pt x="12299" y="7941"/>
                  <a:pt x="12254" y="7894"/>
                  <a:pt x="12203" y="7792"/>
                </a:cubicBezTo>
                <a:cubicBezTo>
                  <a:pt x="12151" y="7714"/>
                  <a:pt x="12072" y="7661"/>
                  <a:pt x="12046" y="7661"/>
                </a:cubicBezTo>
                <a:cubicBezTo>
                  <a:pt x="12038" y="7669"/>
                  <a:pt x="12030" y="7672"/>
                  <a:pt x="12023" y="7672"/>
                </a:cubicBezTo>
                <a:cubicBezTo>
                  <a:pt x="12004" y="7672"/>
                  <a:pt x="11985" y="7653"/>
                  <a:pt x="11967" y="7635"/>
                </a:cubicBezTo>
                <a:cubicBezTo>
                  <a:pt x="11914" y="7582"/>
                  <a:pt x="11940" y="7529"/>
                  <a:pt x="11993" y="7503"/>
                </a:cubicBezTo>
                <a:cubicBezTo>
                  <a:pt x="12006" y="7490"/>
                  <a:pt x="12026" y="7483"/>
                  <a:pt x="12042" y="7483"/>
                </a:cubicBezTo>
                <a:cubicBezTo>
                  <a:pt x="12059" y="7483"/>
                  <a:pt x="12072" y="7490"/>
                  <a:pt x="12072" y="7503"/>
                </a:cubicBezTo>
                <a:cubicBezTo>
                  <a:pt x="12125" y="7529"/>
                  <a:pt x="12177" y="7582"/>
                  <a:pt x="12230" y="7582"/>
                </a:cubicBezTo>
                <a:cubicBezTo>
                  <a:pt x="12284" y="7604"/>
                  <a:pt x="12316" y="7617"/>
                  <a:pt x="12329" y="7617"/>
                </a:cubicBezTo>
                <a:cubicBezTo>
                  <a:pt x="12348" y="7617"/>
                  <a:pt x="12329" y="7591"/>
                  <a:pt x="12282" y="7529"/>
                </a:cubicBezTo>
                <a:cubicBezTo>
                  <a:pt x="12247" y="7459"/>
                  <a:pt x="12224" y="7436"/>
                  <a:pt x="12204" y="7436"/>
                </a:cubicBezTo>
                <a:cubicBezTo>
                  <a:pt x="12195" y="7436"/>
                  <a:pt x="12186" y="7442"/>
                  <a:pt x="12177" y="7451"/>
                </a:cubicBezTo>
                <a:cubicBezTo>
                  <a:pt x="12169" y="7458"/>
                  <a:pt x="12162" y="7461"/>
                  <a:pt x="12155" y="7461"/>
                </a:cubicBezTo>
                <a:cubicBezTo>
                  <a:pt x="12138" y="7461"/>
                  <a:pt x="12125" y="7443"/>
                  <a:pt x="12125" y="7424"/>
                </a:cubicBezTo>
                <a:cubicBezTo>
                  <a:pt x="12098" y="7319"/>
                  <a:pt x="12046" y="7214"/>
                  <a:pt x="11993" y="7109"/>
                </a:cubicBezTo>
                <a:cubicBezTo>
                  <a:pt x="11940" y="7003"/>
                  <a:pt x="11888" y="6872"/>
                  <a:pt x="11888" y="6740"/>
                </a:cubicBezTo>
                <a:cubicBezTo>
                  <a:pt x="11888" y="6635"/>
                  <a:pt x="11888" y="6583"/>
                  <a:pt x="11809" y="6583"/>
                </a:cubicBezTo>
                <a:cubicBezTo>
                  <a:pt x="11756" y="6583"/>
                  <a:pt x="11756" y="6477"/>
                  <a:pt x="11783" y="6267"/>
                </a:cubicBezTo>
                <a:cubicBezTo>
                  <a:pt x="11783" y="6057"/>
                  <a:pt x="11783" y="5925"/>
                  <a:pt x="11756" y="5925"/>
                </a:cubicBezTo>
                <a:cubicBezTo>
                  <a:pt x="11730" y="5925"/>
                  <a:pt x="11704" y="5951"/>
                  <a:pt x="11756" y="5978"/>
                </a:cubicBezTo>
                <a:cubicBezTo>
                  <a:pt x="11783" y="6030"/>
                  <a:pt x="11783" y="6057"/>
                  <a:pt x="11756" y="6057"/>
                </a:cubicBezTo>
                <a:cubicBezTo>
                  <a:pt x="11730" y="6057"/>
                  <a:pt x="11677" y="6083"/>
                  <a:pt x="11651" y="6136"/>
                </a:cubicBezTo>
                <a:cubicBezTo>
                  <a:pt x="11638" y="6188"/>
                  <a:pt x="11612" y="6214"/>
                  <a:pt x="11579" y="6214"/>
                </a:cubicBezTo>
                <a:cubicBezTo>
                  <a:pt x="11546" y="6214"/>
                  <a:pt x="11506" y="6188"/>
                  <a:pt x="11467" y="6136"/>
                </a:cubicBezTo>
                <a:cubicBezTo>
                  <a:pt x="11414" y="6109"/>
                  <a:pt x="11441" y="6057"/>
                  <a:pt x="11467" y="6030"/>
                </a:cubicBezTo>
                <a:cubicBezTo>
                  <a:pt x="11493" y="6030"/>
                  <a:pt x="11493" y="5951"/>
                  <a:pt x="11467" y="5873"/>
                </a:cubicBezTo>
                <a:cubicBezTo>
                  <a:pt x="11433" y="5822"/>
                  <a:pt x="11410" y="5793"/>
                  <a:pt x="11391" y="5793"/>
                </a:cubicBezTo>
                <a:cubicBezTo>
                  <a:pt x="11380" y="5793"/>
                  <a:pt x="11371" y="5801"/>
                  <a:pt x="11362" y="5820"/>
                </a:cubicBezTo>
                <a:cubicBezTo>
                  <a:pt x="11356" y="5832"/>
                  <a:pt x="11348" y="5838"/>
                  <a:pt x="11340" y="5838"/>
                </a:cubicBezTo>
                <a:cubicBezTo>
                  <a:pt x="11276" y="5838"/>
                  <a:pt x="11158" y="5515"/>
                  <a:pt x="11204" y="5399"/>
                </a:cubicBezTo>
                <a:cubicBezTo>
                  <a:pt x="11178" y="5268"/>
                  <a:pt x="11151" y="5162"/>
                  <a:pt x="11099" y="5057"/>
                </a:cubicBezTo>
                <a:cubicBezTo>
                  <a:pt x="11015" y="4911"/>
                  <a:pt x="10965" y="4864"/>
                  <a:pt x="10922" y="4864"/>
                </a:cubicBezTo>
                <a:cubicBezTo>
                  <a:pt x="10910" y="4864"/>
                  <a:pt x="10899" y="4868"/>
                  <a:pt x="10888" y="4873"/>
                </a:cubicBezTo>
                <a:cubicBezTo>
                  <a:pt x="10836" y="4899"/>
                  <a:pt x="10836" y="4926"/>
                  <a:pt x="10888" y="4978"/>
                </a:cubicBezTo>
                <a:cubicBezTo>
                  <a:pt x="10941" y="5031"/>
                  <a:pt x="10941" y="5084"/>
                  <a:pt x="10941" y="5136"/>
                </a:cubicBezTo>
                <a:cubicBezTo>
                  <a:pt x="10862" y="5268"/>
                  <a:pt x="10994" y="5715"/>
                  <a:pt x="11099" y="5741"/>
                </a:cubicBezTo>
                <a:cubicBezTo>
                  <a:pt x="11178" y="5767"/>
                  <a:pt x="11257" y="5899"/>
                  <a:pt x="11151" y="5978"/>
                </a:cubicBezTo>
                <a:cubicBezTo>
                  <a:pt x="11132" y="5987"/>
                  <a:pt x="11109" y="5993"/>
                  <a:pt x="11087" y="5993"/>
                </a:cubicBezTo>
                <a:cubicBezTo>
                  <a:pt x="11048" y="5993"/>
                  <a:pt x="11010" y="5975"/>
                  <a:pt x="10994" y="5925"/>
                </a:cubicBezTo>
                <a:cubicBezTo>
                  <a:pt x="10967" y="5873"/>
                  <a:pt x="10915" y="5846"/>
                  <a:pt x="10862" y="5846"/>
                </a:cubicBezTo>
                <a:cubicBezTo>
                  <a:pt x="10783" y="5846"/>
                  <a:pt x="10783" y="5846"/>
                  <a:pt x="10783" y="5741"/>
                </a:cubicBezTo>
                <a:cubicBezTo>
                  <a:pt x="10810" y="5636"/>
                  <a:pt x="10783" y="5610"/>
                  <a:pt x="10704" y="5583"/>
                </a:cubicBezTo>
                <a:cubicBezTo>
                  <a:pt x="10625" y="5583"/>
                  <a:pt x="10625" y="5531"/>
                  <a:pt x="10652" y="5425"/>
                </a:cubicBezTo>
                <a:cubicBezTo>
                  <a:pt x="10678" y="5320"/>
                  <a:pt x="10678" y="5268"/>
                  <a:pt x="10573" y="5268"/>
                </a:cubicBezTo>
                <a:cubicBezTo>
                  <a:pt x="10520" y="5268"/>
                  <a:pt x="10441" y="5215"/>
                  <a:pt x="10415" y="5162"/>
                </a:cubicBezTo>
                <a:cubicBezTo>
                  <a:pt x="10336" y="5084"/>
                  <a:pt x="10362" y="5057"/>
                  <a:pt x="10468" y="5057"/>
                </a:cubicBezTo>
                <a:cubicBezTo>
                  <a:pt x="10547" y="5057"/>
                  <a:pt x="10573" y="5031"/>
                  <a:pt x="10573" y="4952"/>
                </a:cubicBezTo>
                <a:cubicBezTo>
                  <a:pt x="10547" y="4873"/>
                  <a:pt x="10520" y="4873"/>
                  <a:pt x="10494" y="4873"/>
                </a:cubicBezTo>
                <a:cubicBezTo>
                  <a:pt x="10480" y="4880"/>
                  <a:pt x="10468" y="4883"/>
                  <a:pt x="10457" y="4883"/>
                </a:cubicBezTo>
                <a:cubicBezTo>
                  <a:pt x="10429" y="4883"/>
                  <a:pt x="10415" y="4859"/>
                  <a:pt x="10415" y="4821"/>
                </a:cubicBezTo>
                <a:cubicBezTo>
                  <a:pt x="10392" y="4706"/>
                  <a:pt x="10289" y="4631"/>
                  <a:pt x="10176" y="4631"/>
                </a:cubicBezTo>
                <a:cubicBezTo>
                  <a:pt x="10160" y="4631"/>
                  <a:pt x="10143" y="4633"/>
                  <a:pt x="10126" y="4636"/>
                </a:cubicBezTo>
                <a:cubicBezTo>
                  <a:pt x="10073" y="4636"/>
                  <a:pt x="10073" y="4610"/>
                  <a:pt x="10126" y="4505"/>
                </a:cubicBezTo>
                <a:cubicBezTo>
                  <a:pt x="10205" y="4400"/>
                  <a:pt x="10205" y="4347"/>
                  <a:pt x="10099" y="4321"/>
                </a:cubicBezTo>
                <a:cubicBezTo>
                  <a:pt x="9942" y="4268"/>
                  <a:pt x="9889" y="4189"/>
                  <a:pt x="9994" y="4163"/>
                </a:cubicBezTo>
                <a:cubicBezTo>
                  <a:pt x="10047" y="4163"/>
                  <a:pt x="10099" y="4084"/>
                  <a:pt x="10099" y="4005"/>
                </a:cubicBezTo>
                <a:cubicBezTo>
                  <a:pt x="10119" y="3869"/>
                  <a:pt x="10110" y="3791"/>
                  <a:pt x="10093" y="3791"/>
                </a:cubicBezTo>
                <a:cubicBezTo>
                  <a:pt x="10087" y="3791"/>
                  <a:pt x="10080" y="3800"/>
                  <a:pt x="10073" y="3821"/>
                </a:cubicBezTo>
                <a:cubicBezTo>
                  <a:pt x="10058" y="3852"/>
                  <a:pt x="10033" y="3865"/>
                  <a:pt x="10010" y="3865"/>
                </a:cubicBezTo>
                <a:cubicBezTo>
                  <a:pt x="9994" y="3865"/>
                  <a:pt x="9979" y="3858"/>
                  <a:pt x="9968" y="3847"/>
                </a:cubicBezTo>
                <a:cubicBezTo>
                  <a:pt x="9915" y="3847"/>
                  <a:pt x="9863" y="3847"/>
                  <a:pt x="9836" y="3900"/>
                </a:cubicBezTo>
                <a:cubicBezTo>
                  <a:pt x="9819" y="3918"/>
                  <a:pt x="9804" y="3926"/>
                  <a:pt x="9792" y="3926"/>
                </a:cubicBezTo>
                <a:cubicBezTo>
                  <a:pt x="9766" y="3926"/>
                  <a:pt x="9749" y="3891"/>
                  <a:pt x="9731" y="3821"/>
                </a:cubicBezTo>
                <a:cubicBezTo>
                  <a:pt x="9695" y="3730"/>
                  <a:pt x="9671" y="3702"/>
                  <a:pt x="9651" y="3702"/>
                </a:cubicBezTo>
                <a:cubicBezTo>
                  <a:pt x="9642" y="3702"/>
                  <a:pt x="9634" y="3708"/>
                  <a:pt x="9626" y="3716"/>
                </a:cubicBezTo>
                <a:cubicBezTo>
                  <a:pt x="9619" y="3730"/>
                  <a:pt x="9614" y="3737"/>
                  <a:pt x="9610" y="3737"/>
                </a:cubicBezTo>
                <a:cubicBezTo>
                  <a:pt x="9598" y="3737"/>
                  <a:pt x="9593" y="3688"/>
                  <a:pt x="9573" y="3611"/>
                </a:cubicBezTo>
                <a:cubicBezTo>
                  <a:pt x="9573" y="3506"/>
                  <a:pt x="9573" y="3453"/>
                  <a:pt x="9626" y="3453"/>
                </a:cubicBezTo>
                <a:cubicBezTo>
                  <a:pt x="9679" y="3453"/>
                  <a:pt x="9652" y="3400"/>
                  <a:pt x="9573" y="3295"/>
                </a:cubicBezTo>
                <a:cubicBezTo>
                  <a:pt x="9495" y="3243"/>
                  <a:pt x="9468" y="3164"/>
                  <a:pt x="9468" y="3058"/>
                </a:cubicBezTo>
                <a:cubicBezTo>
                  <a:pt x="9468" y="3020"/>
                  <a:pt x="9468" y="2995"/>
                  <a:pt x="9448" y="2995"/>
                </a:cubicBezTo>
                <a:cubicBezTo>
                  <a:pt x="9440" y="2995"/>
                  <a:pt x="9430" y="2999"/>
                  <a:pt x="9416" y="3006"/>
                </a:cubicBezTo>
                <a:cubicBezTo>
                  <a:pt x="9389" y="3006"/>
                  <a:pt x="9284" y="2927"/>
                  <a:pt x="9179" y="2795"/>
                </a:cubicBezTo>
                <a:cubicBezTo>
                  <a:pt x="9088" y="2704"/>
                  <a:pt x="8996" y="2633"/>
                  <a:pt x="8974" y="2633"/>
                </a:cubicBezTo>
                <a:cubicBezTo>
                  <a:pt x="8970" y="2633"/>
                  <a:pt x="8969" y="2634"/>
                  <a:pt x="8969" y="2638"/>
                </a:cubicBezTo>
                <a:cubicBezTo>
                  <a:pt x="8965" y="2641"/>
                  <a:pt x="8962" y="2643"/>
                  <a:pt x="8958" y="2643"/>
                </a:cubicBezTo>
                <a:cubicBezTo>
                  <a:pt x="8935" y="2643"/>
                  <a:pt x="8913" y="2568"/>
                  <a:pt x="8890" y="2454"/>
                </a:cubicBezTo>
                <a:cubicBezTo>
                  <a:pt x="8871" y="2302"/>
                  <a:pt x="8852" y="2246"/>
                  <a:pt x="8823" y="2246"/>
                </a:cubicBezTo>
                <a:cubicBezTo>
                  <a:pt x="8812" y="2246"/>
                  <a:pt x="8799" y="2255"/>
                  <a:pt x="8784" y="2269"/>
                </a:cubicBezTo>
                <a:cubicBezTo>
                  <a:pt x="8765" y="2283"/>
                  <a:pt x="8747" y="2289"/>
                  <a:pt x="8729" y="2289"/>
                </a:cubicBezTo>
                <a:cubicBezTo>
                  <a:pt x="8678" y="2289"/>
                  <a:pt x="8633" y="2230"/>
                  <a:pt x="8574" y="2112"/>
                </a:cubicBezTo>
                <a:cubicBezTo>
                  <a:pt x="8495" y="2033"/>
                  <a:pt x="8443" y="1928"/>
                  <a:pt x="8364" y="1822"/>
                </a:cubicBezTo>
                <a:cubicBezTo>
                  <a:pt x="8311" y="1770"/>
                  <a:pt x="8311" y="1743"/>
                  <a:pt x="8390" y="1743"/>
                </a:cubicBezTo>
                <a:cubicBezTo>
                  <a:pt x="8443" y="1743"/>
                  <a:pt x="8469" y="1691"/>
                  <a:pt x="8443" y="1665"/>
                </a:cubicBezTo>
                <a:cubicBezTo>
                  <a:pt x="8416" y="1612"/>
                  <a:pt x="8364" y="1612"/>
                  <a:pt x="8311" y="1612"/>
                </a:cubicBezTo>
                <a:cubicBezTo>
                  <a:pt x="8304" y="1613"/>
                  <a:pt x="8297" y="1614"/>
                  <a:pt x="8290" y="1614"/>
                </a:cubicBezTo>
                <a:cubicBezTo>
                  <a:pt x="8164" y="1614"/>
                  <a:pt x="8026" y="1397"/>
                  <a:pt x="8101" y="1323"/>
                </a:cubicBezTo>
                <a:cubicBezTo>
                  <a:pt x="8180" y="1217"/>
                  <a:pt x="8127" y="1244"/>
                  <a:pt x="8022" y="1191"/>
                </a:cubicBezTo>
                <a:cubicBezTo>
                  <a:pt x="7866" y="1102"/>
                  <a:pt x="7747" y="937"/>
                  <a:pt x="7811" y="937"/>
                </a:cubicBezTo>
                <a:cubicBezTo>
                  <a:pt x="7823" y="937"/>
                  <a:pt x="7840" y="942"/>
                  <a:pt x="7864" y="954"/>
                </a:cubicBezTo>
                <a:cubicBezTo>
                  <a:pt x="7899" y="978"/>
                  <a:pt x="7924" y="991"/>
                  <a:pt x="7936" y="991"/>
                </a:cubicBezTo>
                <a:cubicBezTo>
                  <a:pt x="7951" y="991"/>
                  <a:pt x="7945" y="972"/>
                  <a:pt x="7917" y="928"/>
                </a:cubicBezTo>
                <a:cubicBezTo>
                  <a:pt x="7863" y="839"/>
                  <a:pt x="7689" y="774"/>
                  <a:pt x="7558" y="774"/>
                </a:cubicBezTo>
                <a:cubicBezTo>
                  <a:pt x="7495" y="774"/>
                  <a:pt x="7442" y="789"/>
                  <a:pt x="7417" y="823"/>
                </a:cubicBezTo>
                <a:cubicBezTo>
                  <a:pt x="7391" y="849"/>
                  <a:pt x="7350" y="861"/>
                  <a:pt x="7307" y="861"/>
                </a:cubicBezTo>
                <a:cubicBezTo>
                  <a:pt x="7221" y="861"/>
                  <a:pt x="7128" y="814"/>
                  <a:pt x="7128" y="744"/>
                </a:cubicBezTo>
                <a:cubicBezTo>
                  <a:pt x="7128" y="691"/>
                  <a:pt x="7154" y="639"/>
                  <a:pt x="7180" y="613"/>
                </a:cubicBezTo>
                <a:cubicBezTo>
                  <a:pt x="7259" y="586"/>
                  <a:pt x="7259" y="481"/>
                  <a:pt x="7154" y="376"/>
                </a:cubicBezTo>
                <a:cubicBezTo>
                  <a:pt x="7141" y="363"/>
                  <a:pt x="7147" y="356"/>
                  <a:pt x="7167" y="356"/>
                </a:cubicBezTo>
                <a:cubicBezTo>
                  <a:pt x="7187" y="356"/>
                  <a:pt x="7220" y="363"/>
                  <a:pt x="7259" y="376"/>
                </a:cubicBezTo>
                <a:cubicBezTo>
                  <a:pt x="7298" y="389"/>
                  <a:pt x="7331" y="396"/>
                  <a:pt x="7361" y="396"/>
                </a:cubicBezTo>
                <a:cubicBezTo>
                  <a:pt x="7391" y="396"/>
                  <a:pt x="7417" y="389"/>
                  <a:pt x="7443" y="376"/>
                </a:cubicBezTo>
                <a:cubicBezTo>
                  <a:pt x="7496" y="350"/>
                  <a:pt x="7259" y="192"/>
                  <a:pt x="7154" y="192"/>
                </a:cubicBezTo>
                <a:cubicBezTo>
                  <a:pt x="7128" y="165"/>
                  <a:pt x="7075" y="165"/>
                  <a:pt x="7049" y="113"/>
                </a:cubicBezTo>
                <a:cubicBezTo>
                  <a:pt x="7043" y="107"/>
                  <a:pt x="7037" y="104"/>
                  <a:pt x="7029" y="104"/>
                </a:cubicBezTo>
                <a:cubicBezTo>
                  <a:pt x="7002" y="104"/>
                  <a:pt x="6964" y="151"/>
                  <a:pt x="6943" y="297"/>
                </a:cubicBezTo>
                <a:cubicBezTo>
                  <a:pt x="6899" y="429"/>
                  <a:pt x="6874" y="487"/>
                  <a:pt x="6851" y="487"/>
                </a:cubicBezTo>
                <a:cubicBezTo>
                  <a:pt x="6847" y="487"/>
                  <a:pt x="6842" y="485"/>
                  <a:pt x="6838" y="481"/>
                </a:cubicBezTo>
                <a:lnTo>
                  <a:pt x="6838" y="481"/>
                </a:lnTo>
                <a:cubicBezTo>
                  <a:pt x="6838" y="481"/>
                  <a:pt x="6838" y="534"/>
                  <a:pt x="6891" y="586"/>
                </a:cubicBezTo>
                <a:cubicBezTo>
                  <a:pt x="6963" y="694"/>
                  <a:pt x="6936" y="777"/>
                  <a:pt x="6871" y="777"/>
                </a:cubicBezTo>
                <a:cubicBezTo>
                  <a:pt x="6840" y="777"/>
                  <a:pt x="6801" y="759"/>
                  <a:pt x="6759" y="718"/>
                </a:cubicBezTo>
                <a:cubicBezTo>
                  <a:pt x="6721" y="679"/>
                  <a:pt x="6682" y="655"/>
                  <a:pt x="6664" y="655"/>
                </a:cubicBezTo>
                <a:cubicBezTo>
                  <a:pt x="6658" y="655"/>
                  <a:pt x="6654" y="658"/>
                  <a:pt x="6654" y="665"/>
                </a:cubicBezTo>
                <a:cubicBezTo>
                  <a:pt x="6644" y="704"/>
                  <a:pt x="6610" y="721"/>
                  <a:pt x="6566" y="721"/>
                </a:cubicBezTo>
                <a:cubicBezTo>
                  <a:pt x="6491" y="721"/>
                  <a:pt x="6388" y="669"/>
                  <a:pt x="6339" y="586"/>
                </a:cubicBezTo>
                <a:cubicBezTo>
                  <a:pt x="6312" y="534"/>
                  <a:pt x="6233" y="481"/>
                  <a:pt x="6154" y="455"/>
                </a:cubicBezTo>
                <a:cubicBezTo>
                  <a:pt x="6076" y="428"/>
                  <a:pt x="6023" y="376"/>
                  <a:pt x="5970" y="323"/>
                </a:cubicBezTo>
                <a:cubicBezTo>
                  <a:pt x="5944" y="271"/>
                  <a:pt x="5891" y="218"/>
                  <a:pt x="5839" y="218"/>
                </a:cubicBezTo>
                <a:cubicBezTo>
                  <a:pt x="5786" y="218"/>
                  <a:pt x="5734" y="165"/>
                  <a:pt x="5734" y="87"/>
                </a:cubicBezTo>
                <a:cubicBezTo>
                  <a:pt x="5712" y="44"/>
                  <a:pt x="5673" y="1"/>
                  <a:pt x="5631" y="1"/>
                </a:cubicBezTo>
                <a:close/>
              </a:path>
            </a:pathLst>
          </a:custGeom>
          <a:solidFill>
            <a:srgbClr val="FDAD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title" idx="2" hasCustomPrompt="1"/>
          </p:nvPr>
        </p:nvSpPr>
        <p:spPr>
          <a:xfrm>
            <a:off x="3651450" y="1146075"/>
            <a:ext cx="1841100" cy="93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9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73" name="Google Shape;473;p18"/>
          <p:cNvSpPr txBox="1">
            <a:spLocks noGrp="1"/>
          </p:cNvSpPr>
          <p:nvPr>
            <p:ph type="subTitle" idx="1"/>
          </p:nvPr>
        </p:nvSpPr>
        <p:spPr>
          <a:xfrm>
            <a:off x="3439400" y="3313675"/>
            <a:ext cx="22692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74" name="Google Shape;474;p18"/>
          <p:cNvSpPr/>
          <p:nvPr/>
        </p:nvSpPr>
        <p:spPr>
          <a:xfrm>
            <a:off x="7857787" y="-723725"/>
            <a:ext cx="1326148" cy="2664309"/>
          </a:xfrm>
          <a:custGeom>
            <a:avLst/>
            <a:gdLst/>
            <a:ahLst/>
            <a:cxnLst/>
            <a:rect l="l" t="t" r="r" b="b"/>
            <a:pathLst>
              <a:path w="15124" h="30385" extrusionOk="0">
                <a:moveTo>
                  <a:pt x="2615" y="12614"/>
                </a:moveTo>
                <a:cubicBezTo>
                  <a:pt x="2637" y="12614"/>
                  <a:pt x="2660" y="12617"/>
                  <a:pt x="2683" y="12625"/>
                </a:cubicBezTo>
                <a:cubicBezTo>
                  <a:pt x="2789" y="12625"/>
                  <a:pt x="2789" y="12678"/>
                  <a:pt x="2736" y="12756"/>
                </a:cubicBezTo>
                <a:cubicBezTo>
                  <a:pt x="2707" y="12800"/>
                  <a:pt x="2670" y="12819"/>
                  <a:pt x="2630" y="12819"/>
                </a:cubicBezTo>
                <a:cubicBezTo>
                  <a:pt x="2597" y="12819"/>
                  <a:pt x="2561" y="12806"/>
                  <a:pt x="2526" y="12783"/>
                </a:cubicBezTo>
                <a:cubicBezTo>
                  <a:pt x="2473" y="12730"/>
                  <a:pt x="2447" y="12678"/>
                  <a:pt x="2473" y="12651"/>
                </a:cubicBezTo>
                <a:cubicBezTo>
                  <a:pt x="2510" y="12633"/>
                  <a:pt x="2561" y="12614"/>
                  <a:pt x="2615" y="12614"/>
                </a:cubicBezTo>
                <a:close/>
                <a:moveTo>
                  <a:pt x="1489" y="13831"/>
                </a:moveTo>
                <a:cubicBezTo>
                  <a:pt x="1526" y="13831"/>
                  <a:pt x="1568" y="13851"/>
                  <a:pt x="1605" y="13887"/>
                </a:cubicBezTo>
                <a:cubicBezTo>
                  <a:pt x="1684" y="13940"/>
                  <a:pt x="1710" y="14045"/>
                  <a:pt x="1658" y="14150"/>
                </a:cubicBezTo>
                <a:cubicBezTo>
                  <a:pt x="1625" y="14183"/>
                  <a:pt x="1583" y="14205"/>
                  <a:pt x="1536" y="14205"/>
                </a:cubicBezTo>
                <a:cubicBezTo>
                  <a:pt x="1508" y="14205"/>
                  <a:pt x="1477" y="14197"/>
                  <a:pt x="1447" y="14177"/>
                </a:cubicBezTo>
                <a:cubicBezTo>
                  <a:pt x="1395" y="14098"/>
                  <a:pt x="1368" y="13993"/>
                  <a:pt x="1395" y="13914"/>
                </a:cubicBezTo>
                <a:cubicBezTo>
                  <a:pt x="1409" y="13857"/>
                  <a:pt x="1446" y="13831"/>
                  <a:pt x="1489" y="13831"/>
                </a:cubicBezTo>
                <a:close/>
                <a:moveTo>
                  <a:pt x="3394" y="13966"/>
                </a:moveTo>
                <a:cubicBezTo>
                  <a:pt x="3411" y="13966"/>
                  <a:pt x="3429" y="13975"/>
                  <a:pt x="3446" y="13993"/>
                </a:cubicBezTo>
                <a:cubicBezTo>
                  <a:pt x="3525" y="14071"/>
                  <a:pt x="3551" y="14150"/>
                  <a:pt x="3525" y="14256"/>
                </a:cubicBezTo>
                <a:cubicBezTo>
                  <a:pt x="3507" y="14326"/>
                  <a:pt x="3478" y="14361"/>
                  <a:pt x="3437" y="14361"/>
                </a:cubicBezTo>
                <a:cubicBezTo>
                  <a:pt x="3417" y="14361"/>
                  <a:pt x="3394" y="14352"/>
                  <a:pt x="3367" y="14334"/>
                </a:cubicBezTo>
                <a:cubicBezTo>
                  <a:pt x="3315" y="14256"/>
                  <a:pt x="3288" y="14177"/>
                  <a:pt x="3315" y="14098"/>
                </a:cubicBezTo>
                <a:lnTo>
                  <a:pt x="3315" y="14071"/>
                </a:lnTo>
                <a:cubicBezTo>
                  <a:pt x="3332" y="14001"/>
                  <a:pt x="3361" y="13966"/>
                  <a:pt x="3394" y="13966"/>
                </a:cubicBezTo>
                <a:close/>
                <a:moveTo>
                  <a:pt x="5571" y="14438"/>
                </a:moveTo>
                <a:cubicBezTo>
                  <a:pt x="5596" y="14438"/>
                  <a:pt x="5626" y="14471"/>
                  <a:pt x="5655" y="14545"/>
                </a:cubicBezTo>
                <a:cubicBezTo>
                  <a:pt x="5731" y="14697"/>
                  <a:pt x="5739" y="14808"/>
                  <a:pt x="5677" y="14808"/>
                </a:cubicBezTo>
                <a:cubicBezTo>
                  <a:pt x="5654" y="14808"/>
                  <a:pt x="5620" y="14792"/>
                  <a:pt x="5576" y="14755"/>
                </a:cubicBezTo>
                <a:cubicBezTo>
                  <a:pt x="5524" y="14703"/>
                  <a:pt x="5498" y="14597"/>
                  <a:pt x="5524" y="14519"/>
                </a:cubicBezTo>
                <a:lnTo>
                  <a:pt x="5524" y="14492"/>
                </a:lnTo>
                <a:cubicBezTo>
                  <a:pt x="5535" y="14458"/>
                  <a:pt x="5552" y="14438"/>
                  <a:pt x="5571" y="14438"/>
                </a:cubicBezTo>
                <a:close/>
                <a:moveTo>
                  <a:pt x="3446" y="14887"/>
                </a:moveTo>
                <a:cubicBezTo>
                  <a:pt x="3551" y="14887"/>
                  <a:pt x="3630" y="14966"/>
                  <a:pt x="3657" y="15045"/>
                </a:cubicBezTo>
                <a:cubicBezTo>
                  <a:pt x="3686" y="15119"/>
                  <a:pt x="3682" y="15151"/>
                  <a:pt x="3650" y="15151"/>
                </a:cubicBezTo>
                <a:cubicBezTo>
                  <a:pt x="3625" y="15151"/>
                  <a:pt x="3582" y="15132"/>
                  <a:pt x="3525" y="15097"/>
                </a:cubicBezTo>
                <a:lnTo>
                  <a:pt x="3525" y="15071"/>
                </a:lnTo>
                <a:cubicBezTo>
                  <a:pt x="3420" y="14966"/>
                  <a:pt x="3367" y="14887"/>
                  <a:pt x="3446" y="14887"/>
                </a:cubicBezTo>
                <a:close/>
                <a:moveTo>
                  <a:pt x="3973" y="15928"/>
                </a:moveTo>
                <a:cubicBezTo>
                  <a:pt x="4006" y="15928"/>
                  <a:pt x="4042" y="15941"/>
                  <a:pt x="4077" y="15965"/>
                </a:cubicBezTo>
                <a:cubicBezTo>
                  <a:pt x="4130" y="16044"/>
                  <a:pt x="4156" y="16149"/>
                  <a:pt x="4130" y="16228"/>
                </a:cubicBezTo>
                <a:lnTo>
                  <a:pt x="4130" y="16202"/>
                </a:lnTo>
                <a:cubicBezTo>
                  <a:pt x="4114" y="16265"/>
                  <a:pt x="4079" y="16300"/>
                  <a:pt x="4030" y="16300"/>
                </a:cubicBezTo>
                <a:cubicBezTo>
                  <a:pt x="3998" y="16300"/>
                  <a:pt x="3961" y="16285"/>
                  <a:pt x="3920" y="16254"/>
                </a:cubicBezTo>
                <a:cubicBezTo>
                  <a:pt x="3841" y="16175"/>
                  <a:pt x="3814" y="16070"/>
                  <a:pt x="3867" y="15991"/>
                </a:cubicBezTo>
                <a:cubicBezTo>
                  <a:pt x="3896" y="15948"/>
                  <a:pt x="3933" y="15928"/>
                  <a:pt x="3973" y="15928"/>
                </a:cubicBezTo>
                <a:close/>
                <a:moveTo>
                  <a:pt x="13350" y="16307"/>
                </a:moveTo>
                <a:cubicBezTo>
                  <a:pt x="13402" y="16307"/>
                  <a:pt x="13466" y="16342"/>
                  <a:pt x="13519" y="16412"/>
                </a:cubicBezTo>
                <a:cubicBezTo>
                  <a:pt x="13644" y="16590"/>
                  <a:pt x="13660" y="16708"/>
                  <a:pt x="13583" y="16708"/>
                </a:cubicBezTo>
                <a:cubicBezTo>
                  <a:pt x="13547" y="16708"/>
                  <a:pt x="13490" y="16682"/>
                  <a:pt x="13414" y="16623"/>
                </a:cubicBezTo>
                <a:lnTo>
                  <a:pt x="13414" y="16596"/>
                </a:lnTo>
                <a:cubicBezTo>
                  <a:pt x="13282" y="16517"/>
                  <a:pt x="13230" y="16412"/>
                  <a:pt x="13282" y="16333"/>
                </a:cubicBezTo>
                <a:cubicBezTo>
                  <a:pt x="13300" y="16316"/>
                  <a:pt x="13323" y="16307"/>
                  <a:pt x="13350" y="16307"/>
                </a:cubicBezTo>
                <a:close/>
                <a:moveTo>
                  <a:pt x="6129" y="19042"/>
                </a:moveTo>
                <a:cubicBezTo>
                  <a:pt x="6181" y="19042"/>
                  <a:pt x="6181" y="19174"/>
                  <a:pt x="6129" y="19305"/>
                </a:cubicBezTo>
                <a:cubicBezTo>
                  <a:pt x="6087" y="19431"/>
                  <a:pt x="6060" y="19490"/>
                  <a:pt x="6044" y="19490"/>
                </a:cubicBezTo>
                <a:cubicBezTo>
                  <a:pt x="6029" y="19490"/>
                  <a:pt x="6024" y="19444"/>
                  <a:pt x="6024" y="19358"/>
                </a:cubicBezTo>
                <a:lnTo>
                  <a:pt x="5997" y="19331"/>
                </a:lnTo>
                <a:cubicBezTo>
                  <a:pt x="5997" y="19174"/>
                  <a:pt x="6076" y="19068"/>
                  <a:pt x="6129" y="19042"/>
                </a:cubicBezTo>
                <a:close/>
                <a:moveTo>
                  <a:pt x="4792" y="19456"/>
                </a:moveTo>
                <a:cubicBezTo>
                  <a:pt x="4802" y="19456"/>
                  <a:pt x="4815" y="19521"/>
                  <a:pt x="4840" y="19647"/>
                </a:cubicBezTo>
                <a:cubicBezTo>
                  <a:pt x="4840" y="19805"/>
                  <a:pt x="4945" y="19936"/>
                  <a:pt x="5024" y="19936"/>
                </a:cubicBezTo>
                <a:cubicBezTo>
                  <a:pt x="5039" y="19931"/>
                  <a:pt x="5051" y="19929"/>
                  <a:pt x="5060" y="19929"/>
                </a:cubicBezTo>
                <a:cubicBezTo>
                  <a:pt x="5098" y="19929"/>
                  <a:pt x="5078" y="19968"/>
                  <a:pt x="4972" y="19989"/>
                </a:cubicBezTo>
                <a:cubicBezTo>
                  <a:pt x="4875" y="20037"/>
                  <a:pt x="4814" y="20068"/>
                  <a:pt x="4778" y="20068"/>
                </a:cubicBezTo>
                <a:cubicBezTo>
                  <a:pt x="4716" y="20068"/>
                  <a:pt x="4728" y="19976"/>
                  <a:pt x="4761" y="19726"/>
                </a:cubicBezTo>
                <a:lnTo>
                  <a:pt x="4761" y="19700"/>
                </a:lnTo>
                <a:cubicBezTo>
                  <a:pt x="4775" y="19535"/>
                  <a:pt x="4781" y="19456"/>
                  <a:pt x="4792" y="19456"/>
                </a:cubicBezTo>
                <a:close/>
                <a:moveTo>
                  <a:pt x="5420" y="19658"/>
                </a:moveTo>
                <a:cubicBezTo>
                  <a:pt x="5439" y="19658"/>
                  <a:pt x="5463" y="19698"/>
                  <a:pt x="5498" y="19779"/>
                </a:cubicBezTo>
                <a:cubicBezTo>
                  <a:pt x="5550" y="19884"/>
                  <a:pt x="5550" y="20015"/>
                  <a:pt x="5498" y="20120"/>
                </a:cubicBezTo>
                <a:cubicBezTo>
                  <a:pt x="5451" y="20176"/>
                  <a:pt x="5418" y="20205"/>
                  <a:pt x="5395" y="20205"/>
                </a:cubicBezTo>
                <a:cubicBezTo>
                  <a:pt x="5354" y="20205"/>
                  <a:pt x="5349" y="20105"/>
                  <a:pt x="5366" y="19884"/>
                </a:cubicBezTo>
                <a:lnTo>
                  <a:pt x="5366" y="19857"/>
                </a:lnTo>
                <a:cubicBezTo>
                  <a:pt x="5381" y="19724"/>
                  <a:pt x="5396" y="19658"/>
                  <a:pt x="5420" y="19658"/>
                </a:cubicBezTo>
                <a:close/>
                <a:moveTo>
                  <a:pt x="7241" y="19920"/>
                </a:moveTo>
                <a:cubicBezTo>
                  <a:pt x="7255" y="19920"/>
                  <a:pt x="7270" y="19926"/>
                  <a:pt x="7286" y="19936"/>
                </a:cubicBezTo>
                <a:cubicBezTo>
                  <a:pt x="7365" y="20042"/>
                  <a:pt x="7365" y="20173"/>
                  <a:pt x="7286" y="20278"/>
                </a:cubicBezTo>
                <a:cubicBezTo>
                  <a:pt x="7240" y="20393"/>
                  <a:pt x="7194" y="20467"/>
                  <a:pt x="7166" y="20467"/>
                </a:cubicBezTo>
                <a:cubicBezTo>
                  <a:pt x="7162" y="20467"/>
                  <a:pt x="7158" y="20466"/>
                  <a:pt x="7154" y="20462"/>
                </a:cubicBezTo>
                <a:cubicBezTo>
                  <a:pt x="7128" y="20357"/>
                  <a:pt x="7128" y="20278"/>
                  <a:pt x="7154" y="20173"/>
                </a:cubicBezTo>
                <a:lnTo>
                  <a:pt x="7154" y="20147"/>
                </a:lnTo>
                <a:cubicBezTo>
                  <a:pt x="7154" y="20000"/>
                  <a:pt x="7188" y="19920"/>
                  <a:pt x="7241" y="19920"/>
                </a:cubicBezTo>
                <a:close/>
                <a:moveTo>
                  <a:pt x="14781" y="20831"/>
                </a:moveTo>
                <a:cubicBezTo>
                  <a:pt x="14887" y="20831"/>
                  <a:pt x="14887" y="20936"/>
                  <a:pt x="14781" y="21015"/>
                </a:cubicBezTo>
                <a:cubicBezTo>
                  <a:pt x="14694" y="21126"/>
                  <a:pt x="14631" y="21180"/>
                  <a:pt x="14591" y="21180"/>
                </a:cubicBezTo>
                <a:cubicBezTo>
                  <a:pt x="14546" y="21180"/>
                  <a:pt x="14531" y="21113"/>
                  <a:pt x="14545" y="20988"/>
                </a:cubicBezTo>
                <a:lnTo>
                  <a:pt x="14571" y="20988"/>
                </a:lnTo>
                <a:cubicBezTo>
                  <a:pt x="14597" y="20883"/>
                  <a:pt x="14676" y="20831"/>
                  <a:pt x="14781" y="20831"/>
                </a:cubicBezTo>
                <a:close/>
                <a:moveTo>
                  <a:pt x="11859" y="23214"/>
                </a:moveTo>
                <a:cubicBezTo>
                  <a:pt x="11924" y="23214"/>
                  <a:pt x="12025" y="23249"/>
                  <a:pt x="12125" y="23329"/>
                </a:cubicBezTo>
                <a:cubicBezTo>
                  <a:pt x="12230" y="23408"/>
                  <a:pt x="12257" y="23513"/>
                  <a:pt x="12178" y="23539"/>
                </a:cubicBezTo>
                <a:cubicBezTo>
                  <a:pt x="12151" y="23546"/>
                  <a:pt x="12125" y="23549"/>
                  <a:pt x="12099" y="23549"/>
                </a:cubicBezTo>
                <a:cubicBezTo>
                  <a:pt x="12022" y="23549"/>
                  <a:pt x="11948" y="23520"/>
                  <a:pt x="11888" y="23461"/>
                </a:cubicBezTo>
                <a:cubicBezTo>
                  <a:pt x="11783" y="23408"/>
                  <a:pt x="11757" y="23303"/>
                  <a:pt x="11810" y="23250"/>
                </a:cubicBezTo>
                <a:lnTo>
                  <a:pt x="11810" y="23224"/>
                </a:lnTo>
                <a:cubicBezTo>
                  <a:pt x="11822" y="23218"/>
                  <a:pt x="11839" y="23214"/>
                  <a:pt x="11859" y="23214"/>
                </a:cubicBezTo>
                <a:close/>
                <a:moveTo>
                  <a:pt x="14237" y="23056"/>
                </a:moveTo>
                <a:cubicBezTo>
                  <a:pt x="14338" y="23056"/>
                  <a:pt x="14414" y="23122"/>
                  <a:pt x="14440" y="23250"/>
                </a:cubicBezTo>
                <a:cubicBezTo>
                  <a:pt x="14466" y="23355"/>
                  <a:pt x="14334" y="23461"/>
                  <a:pt x="14124" y="23539"/>
                </a:cubicBezTo>
                <a:lnTo>
                  <a:pt x="14150" y="23513"/>
                </a:lnTo>
                <a:lnTo>
                  <a:pt x="14150" y="23513"/>
                </a:lnTo>
                <a:cubicBezTo>
                  <a:pt x="14009" y="23563"/>
                  <a:pt x="13903" y="23586"/>
                  <a:pt x="13830" y="23586"/>
                </a:cubicBezTo>
                <a:cubicBezTo>
                  <a:pt x="13673" y="23586"/>
                  <a:pt x="13681" y="23475"/>
                  <a:pt x="13861" y="23276"/>
                </a:cubicBezTo>
                <a:cubicBezTo>
                  <a:pt x="13996" y="23128"/>
                  <a:pt x="14130" y="23056"/>
                  <a:pt x="14237" y="23056"/>
                </a:cubicBezTo>
                <a:close/>
                <a:moveTo>
                  <a:pt x="5074" y="23088"/>
                </a:moveTo>
                <a:cubicBezTo>
                  <a:pt x="5109" y="23088"/>
                  <a:pt x="5115" y="23173"/>
                  <a:pt x="5129" y="23355"/>
                </a:cubicBezTo>
                <a:cubicBezTo>
                  <a:pt x="5129" y="23539"/>
                  <a:pt x="5182" y="23697"/>
                  <a:pt x="5313" y="23855"/>
                </a:cubicBezTo>
                <a:cubicBezTo>
                  <a:pt x="5419" y="23934"/>
                  <a:pt x="5445" y="24039"/>
                  <a:pt x="5392" y="24092"/>
                </a:cubicBezTo>
                <a:cubicBezTo>
                  <a:pt x="5387" y="24097"/>
                  <a:pt x="5378" y="24100"/>
                  <a:pt x="5366" y="24100"/>
                </a:cubicBezTo>
                <a:cubicBezTo>
                  <a:pt x="5265" y="24100"/>
                  <a:pt x="4947" y="23901"/>
                  <a:pt x="4735" y="23618"/>
                </a:cubicBezTo>
                <a:lnTo>
                  <a:pt x="4735" y="23592"/>
                </a:lnTo>
                <a:cubicBezTo>
                  <a:pt x="4709" y="23566"/>
                  <a:pt x="4787" y="23408"/>
                  <a:pt x="4893" y="23276"/>
                </a:cubicBezTo>
                <a:cubicBezTo>
                  <a:pt x="4991" y="23154"/>
                  <a:pt x="5043" y="23088"/>
                  <a:pt x="5074" y="23088"/>
                </a:cubicBezTo>
                <a:close/>
                <a:moveTo>
                  <a:pt x="8838" y="23829"/>
                </a:moveTo>
                <a:cubicBezTo>
                  <a:pt x="8917" y="23829"/>
                  <a:pt x="8995" y="23881"/>
                  <a:pt x="9048" y="23987"/>
                </a:cubicBezTo>
                <a:cubicBezTo>
                  <a:pt x="9083" y="24057"/>
                  <a:pt x="9083" y="24103"/>
                  <a:pt x="9040" y="24103"/>
                </a:cubicBezTo>
                <a:cubicBezTo>
                  <a:pt x="9019" y="24103"/>
                  <a:pt x="8987" y="24092"/>
                  <a:pt x="8943" y="24065"/>
                </a:cubicBezTo>
                <a:lnTo>
                  <a:pt x="8917" y="24013"/>
                </a:lnTo>
                <a:cubicBezTo>
                  <a:pt x="8811" y="23934"/>
                  <a:pt x="8759" y="23855"/>
                  <a:pt x="8838" y="23829"/>
                </a:cubicBezTo>
                <a:close/>
                <a:moveTo>
                  <a:pt x="9504" y="23927"/>
                </a:moveTo>
                <a:cubicBezTo>
                  <a:pt x="9511" y="23927"/>
                  <a:pt x="9517" y="23929"/>
                  <a:pt x="9521" y="23934"/>
                </a:cubicBezTo>
                <a:cubicBezTo>
                  <a:pt x="9548" y="23960"/>
                  <a:pt x="9574" y="24092"/>
                  <a:pt x="9548" y="24171"/>
                </a:cubicBezTo>
                <a:lnTo>
                  <a:pt x="9521" y="24144"/>
                </a:lnTo>
                <a:cubicBezTo>
                  <a:pt x="9504" y="24214"/>
                  <a:pt x="9475" y="24250"/>
                  <a:pt x="9434" y="24250"/>
                </a:cubicBezTo>
                <a:cubicBezTo>
                  <a:pt x="9413" y="24250"/>
                  <a:pt x="9390" y="24241"/>
                  <a:pt x="9364" y="24223"/>
                </a:cubicBezTo>
                <a:cubicBezTo>
                  <a:pt x="9311" y="24171"/>
                  <a:pt x="9311" y="24065"/>
                  <a:pt x="9364" y="24013"/>
                </a:cubicBezTo>
                <a:cubicBezTo>
                  <a:pt x="9428" y="23970"/>
                  <a:pt x="9475" y="23927"/>
                  <a:pt x="9504" y="23927"/>
                </a:cubicBezTo>
                <a:close/>
                <a:moveTo>
                  <a:pt x="5946" y="24407"/>
                </a:moveTo>
                <a:cubicBezTo>
                  <a:pt x="5962" y="24407"/>
                  <a:pt x="5980" y="24416"/>
                  <a:pt x="5997" y="24434"/>
                </a:cubicBezTo>
                <a:cubicBezTo>
                  <a:pt x="6076" y="24486"/>
                  <a:pt x="6076" y="24618"/>
                  <a:pt x="5997" y="24670"/>
                </a:cubicBezTo>
                <a:lnTo>
                  <a:pt x="5997" y="24644"/>
                </a:lnTo>
                <a:cubicBezTo>
                  <a:pt x="5958" y="24703"/>
                  <a:pt x="5918" y="24733"/>
                  <a:pt x="5890" y="24733"/>
                </a:cubicBezTo>
                <a:cubicBezTo>
                  <a:pt x="5881" y="24733"/>
                  <a:pt x="5872" y="24729"/>
                  <a:pt x="5866" y="24723"/>
                </a:cubicBezTo>
                <a:cubicBezTo>
                  <a:pt x="5839" y="24697"/>
                  <a:pt x="5839" y="24618"/>
                  <a:pt x="5866" y="24513"/>
                </a:cubicBezTo>
                <a:cubicBezTo>
                  <a:pt x="5883" y="24442"/>
                  <a:pt x="5912" y="24407"/>
                  <a:pt x="5946" y="24407"/>
                </a:cubicBezTo>
                <a:close/>
                <a:moveTo>
                  <a:pt x="6360" y="24448"/>
                </a:moveTo>
                <a:cubicBezTo>
                  <a:pt x="6389" y="24448"/>
                  <a:pt x="6418" y="24460"/>
                  <a:pt x="6444" y="24486"/>
                </a:cubicBezTo>
                <a:cubicBezTo>
                  <a:pt x="6523" y="24539"/>
                  <a:pt x="6497" y="24670"/>
                  <a:pt x="6392" y="24723"/>
                </a:cubicBezTo>
                <a:lnTo>
                  <a:pt x="6365" y="24697"/>
                </a:lnTo>
                <a:cubicBezTo>
                  <a:pt x="6313" y="24749"/>
                  <a:pt x="6234" y="24776"/>
                  <a:pt x="6155" y="24802"/>
                </a:cubicBezTo>
                <a:cubicBezTo>
                  <a:pt x="6129" y="24802"/>
                  <a:pt x="6155" y="24670"/>
                  <a:pt x="6208" y="24565"/>
                </a:cubicBezTo>
                <a:cubicBezTo>
                  <a:pt x="6243" y="24495"/>
                  <a:pt x="6301" y="24448"/>
                  <a:pt x="6360" y="24448"/>
                </a:cubicBezTo>
                <a:close/>
                <a:moveTo>
                  <a:pt x="12594" y="24090"/>
                </a:moveTo>
                <a:cubicBezTo>
                  <a:pt x="12651" y="24090"/>
                  <a:pt x="12698" y="24129"/>
                  <a:pt x="12756" y="24197"/>
                </a:cubicBezTo>
                <a:cubicBezTo>
                  <a:pt x="12833" y="24274"/>
                  <a:pt x="12854" y="24323"/>
                  <a:pt x="12818" y="24323"/>
                </a:cubicBezTo>
                <a:cubicBezTo>
                  <a:pt x="12805" y="24323"/>
                  <a:pt x="12785" y="24316"/>
                  <a:pt x="12756" y="24302"/>
                </a:cubicBezTo>
                <a:cubicBezTo>
                  <a:pt x="12744" y="24298"/>
                  <a:pt x="12731" y="24296"/>
                  <a:pt x="12717" y="24296"/>
                </a:cubicBezTo>
                <a:cubicBezTo>
                  <a:pt x="12639" y="24296"/>
                  <a:pt x="12538" y="24364"/>
                  <a:pt x="12493" y="24565"/>
                </a:cubicBezTo>
                <a:cubicBezTo>
                  <a:pt x="12384" y="24849"/>
                  <a:pt x="12093" y="25097"/>
                  <a:pt x="11907" y="25097"/>
                </a:cubicBezTo>
                <a:cubicBezTo>
                  <a:pt x="11869" y="25097"/>
                  <a:pt x="11836" y="25087"/>
                  <a:pt x="11810" y="25065"/>
                </a:cubicBezTo>
                <a:lnTo>
                  <a:pt x="11810" y="25039"/>
                </a:lnTo>
                <a:cubicBezTo>
                  <a:pt x="11757" y="24986"/>
                  <a:pt x="11757" y="24907"/>
                  <a:pt x="11810" y="24828"/>
                </a:cubicBezTo>
                <a:cubicBezTo>
                  <a:pt x="11888" y="24776"/>
                  <a:pt x="12020" y="24618"/>
                  <a:pt x="12125" y="24486"/>
                </a:cubicBezTo>
                <a:cubicBezTo>
                  <a:pt x="12374" y="24204"/>
                  <a:pt x="12497" y="24090"/>
                  <a:pt x="12594" y="24090"/>
                </a:cubicBezTo>
                <a:close/>
                <a:moveTo>
                  <a:pt x="12956" y="24578"/>
                </a:moveTo>
                <a:cubicBezTo>
                  <a:pt x="12971" y="24578"/>
                  <a:pt x="12984" y="24582"/>
                  <a:pt x="12993" y="24591"/>
                </a:cubicBezTo>
                <a:cubicBezTo>
                  <a:pt x="13046" y="24618"/>
                  <a:pt x="12940" y="24802"/>
                  <a:pt x="12756" y="24933"/>
                </a:cubicBezTo>
                <a:lnTo>
                  <a:pt x="12756" y="24907"/>
                </a:lnTo>
                <a:cubicBezTo>
                  <a:pt x="12596" y="25045"/>
                  <a:pt x="12475" y="25122"/>
                  <a:pt x="12412" y="25122"/>
                </a:cubicBezTo>
                <a:cubicBezTo>
                  <a:pt x="12403" y="25122"/>
                  <a:pt x="12395" y="25121"/>
                  <a:pt x="12388" y="25117"/>
                </a:cubicBezTo>
                <a:cubicBezTo>
                  <a:pt x="12362" y="25117"/>
                  <a:pt x="12467" y="24960"/>
                  <a:pt x="12625" y="24802"/>
                </a:cubicBezTo>
                <a:cubicBezTo>
                  <a:pt x="12755" y="24672"/>
                  <a:pt x="12885" y="24578"/>
                  <a:pt x="12956" y="24578"/>
                </a:cubicBezTo>
                <a:close/>
                <a:moveTo>
                  <a:pt x="6955" y="24647"/>
                </a:moveTo>
                <a:cubicBezTo>
                  <a:pt x="6964" y="24647"/>
                  <a:pt x="6970" y="24673"/>
                  <a:pt x="6970" y="24723"/>
                </a:cubicBezTo>
                <a:cubicBezTo>
                  <a:pt x="6970" y="24950"/>
                  <a:pt x="6847" y="25123"/>
                  <a:pt x="6739" y="25123"/>
                </a:cubicBezTo>
                <a:cubicBezTo>
                  <a:pt x="6697" y="25123"/>
                  <a:pt x="6658" y="25097"/>
                  <a:pt x="6628" y="25039"/>
                </a:cubicBezTo>
                <a:cubicBezTo>
                  <a:pt x="6589" y="24941"/>
                  <a:pt x="6594" y="24887"/>
                  <a:pt x="6642" y="24887"/>
                </a:cubicBezTo>
                <a:cubicBezTo>
                  <a:pt x="6658" y="24887"/>
                  <a:pt x="6680" y="24893"/>
                  <a:pt x="6707" y="24907"/>
                </a:cubicBezTo>
                <a:lnTo>
                  <a:pt x="6681" y="24881"/>
                </a:lnTo>
                <a:lnTo>
                  <a:pt x="6681" y="24881"/>
                </a:lnTo>
                <a:cubicBezTo>
                  <a:pt x="6699" y="24885"/>
                  <a:pt x="6717" y="24887"/>
                  <a:pt x="6735" y="24887"/>
                </a:cubicBezTo>
                <a:cubicBezTo>
                  <a:pt x="6820" y="24887"/>
                  <a:pt x="6896" y="24836"/>
                  <a:pt x="6918" y="24749"/>
                </a:cubicBezTo>
                <a:cubicBezTo>
                  <a:pt x="6932" y="24680"/>
                  <a:pt x="6945" y="24647"/>
                  <a:pt x="6955" y="24647"/>
                </a:cubicBezTo>
                <a:close/>
                <a:moveTo>
                  <a:pt x="11418" y="25058"/>
                </a:moveTo>
                <a:cubicBezTo>
                  <a:pt x="11468" y="25058"/>
                  <a:pt x="11520" y="25104"/>
                  <a:pt x="11599" y="25196"/>
                </a:cubicBezTo>
                <a:cubicBezTo>
                  <a:pt x="11757" y="25407"/>
                  <a:pt x="11731" y="25486"/>
                  <a:pt x="11520" y="25538"/>
                </a:cubicBezTo>
                <a:cubicBezTo>
                  <a:pt x="11433" y="25557"/>
                  <a:pt x="11362" y="25567"/>
                  <a:pt x="11307" y="25567"/>
                </a:cubicBezTo>
                <a:cubicBezTo>
                  <a:pt x="11129" y="25567"/>
                  <a:pt x="11117" y="25464"/>
                  <a:pt x="11257" y="25223"/>
                </a:cubicBezTo>
                <a:lnTo>
                  <a:pt x="11257" y="25196"/>
                </a:lnTo>
                <a:cubicBezTo>
                  <a:pt x="11323" y="25104"/>
                  <a:pt x="11369" y="25058"/>
                  <a:pt x="11418" y="25058"/>
                </a:cubicBezTo>
                <a:close/>
                <a:moveTo>
                  <a:pt x="12395" y="25321"/>
                </a:moveTo>
                <a:cubicBezTo>
                  <a:pt x="12403" y="25321"/>
                  <a:pt x="12410" y="25323"/>
                  <a:pt x="12414" y="25328"/>
                </a:cubicBezTo>
                <a:cubicBezTo>
                  <a:pt x="12493" y="25380"/>
                  <a:pt x="12599" y="25433"/>
                  <a:pt x="12704" y="25459"/>
                </a:cubicBezTo>
                <a:cubicBezTo>
                  <a:pt x="12940" y="25538"/>
                  <a:pt x="12940" y="25565"/>
                  <a:pt x="12625" y="25617"/>
                </a:cubicBezTo>
                <a:lnTo>
                  <a:pt x="12651" y="25591"/>
                </a:lnTo>
                <a:lnTo>
                  <a:pt x="12651" y="25591"/>
                </a:lnTo>
                <a:cubicBezTo>
                  <a:pt x="12548" y="25611"/>
                  <a:pt x="12461" y="25621"/>
                  <a:pt x="12392" y="25621"/>
                </a:cubicBezTo>
                <a:cubicBezTo>
                  <a:pt x="12196" y="25621"/>
                  <a:pt x="12140" y="25543"/>
                  <a:pt x="12257" y="25407"/>
                </a:cubicBezTo>
                <a:cubicBezTo>
                  <a:pt x="12300" y="25364"/>
                  <a:pt x="12360" y="25321"/>
                  <a:pt x="12395" y="25321"/>
                </a:cubicBezTo>
                <a:close/>
                <a:moveTo>
                  <a:pt x="10435" y="25659"/>
                </a:moveTo>
                <a:cubicBezTo>
                  <a:pt x="10508" y="25659"/>
                  <a:pt x="10580" y="25679"/>
                  <a:pt x="10652" y="25722"/>
                </a:cubicBezTo>
                <a:cubicBezTo>
                  <a:pt x="10754" y="25824"/>
                  <a:pt x="10761" y="25863"/>
                  <a:pt x="10612" y="25863"/>
                </a:cubicBezTo>
                <a:cubicBezTo>
                  <a:pt x="10569" y="25863"/>
                  <a:pt x="10513" y="25860"/>
                  <a:pt x="10442" y="25854"/>
                </a:cubicBezTo>
                <a:lnTo>
                  <a:pt x="10468" y="25854"/>
                </a:lnTo>
                <a:cubicBezTo>
                  <a:pt x="9995" y="25854"/>
                  <a:pt x="9995" y="25854"/>
                  <a:pt x="10258" y="25696"/>
                </a:cubicBezTo>
                <a:cubicBezTo>
                  <a:pt x="10317" y="25672"/>
                  <a:pt x="10376" y="25659"/>
                  <a:pt x="10435" y="25659"/>
                </a:cubicBezTo>
                <a:close/>
                <a:moveTo>
                  <a:pt x="7132" y="25659"/>
                </a:moveTo>
                <a:cubicBezTo>
                  <a:pt x="7256" y="25659"/>
                  <a:pt x="7381" y="25680"/>
                  <a:pt x="7496" y="25722"/>
                </a:cubicBezTo>
                <a:cubicBezTo>
                  <a:pt x="7577" y="25803"/>
                  <a:pt x="7550" y="25837"/>
                  <a:pt x="7462" y="25837"/>
                </a:cubicBezTo>
                <a:cubicBezTo>
                  <a:pt x="7435" y="25837"/>
                  <a:pt x="7402" y="25834"/>
                  <a:pt x="7365" y="25828"/>
                </a:cubicBezTo>
                <a:lnTo>
                  <a:pt x="7339" y="25801"/>
                </a:lnTo>
                <a:cubicBezTo>
                  <a:pt x="7207" y="25801"/>
                  <a:pt x="7128" y="25828"/>
                  <a:pt x="7181" y="25880"/>
                </a:cubicBezTo>
                <a:cubicBezTo>
                  <a:pt x="7233" y="25906"/>
                  <a:pt x="7128" y="25959"/>
                  <a:pt x="6918" y="25959"/>
                </a:cubicBezTo>
                <a:cubicBezTo>
                  <a:pt x="6497" y="25959"/>
                  <a:pt x="6471" y="25959"/>
                  <a:pt x="6602" y="25801"/>
                </a:cubicBezTo>
                <a:cubicBezTo>
                  <a:pt x="6760" y="25707"/>
                  <a:pt x="6946" y="25659"/>
                  <a:pt x="7132" y="25659"/>
                </a:cubicBezTo>
                <a:close/>
                <a:moveTo>
                  <a:pt x="11224" y="26107"/>
                </a:moveTo>
                <a:cubicBezTo>
                  <a:pt x="11321" y="26107"/>
                  <a:pt x="11415" y="26137"/>
                  <a:pt x="11494" y="26196"/>
                </a:cubicBezTo>
                <a:cubicBezTo>
                  <a:pt x="11606" y="26308"/>
                  <a:pt x="11625" y="26340"/>
                  <a:pt x="11542" y="26340"/>
                </a:cubicBezTo>
                <a:cubicBezTo>
                  <a:pt x="11508" y="26340"/>
                  <a:pt x="11457" y="26335"/>
                  <a:pt x="11389" y="26327"/>
                </a:cubicBezTo>
                <a:cubicBezTo>
                  <a:pt x="11047" y="26327"/>
                  <a:pt x="10889" y="26222"/>
                  <a:pt x="11126" y="26143"/>
                </a:cubicBezTo>
                <a:lnTo>
                  <a:pt x="11126" y="26117"/>
                </a:lnTo>
                <a:cubicBezTo>
                  <a:pt x="11159" y="26110"/>
                  <a:pt x="11191" y="26107"/>
                  <a:pt x="11224" y="26107"/>
                </a:cubicBezTo>
                <a:close/>
                <a:moveTo>
                  <a:pt x="7602" y="26064"/>
                </a:moveTo>
                <a:cubicBezTo>
                  <a:pt x="7654" y="26064"/>
                  <a:pt x="7707" y="26169"/>
                  <a:pt x="7707" y="26301"/>
                </a:cubicBezTo>
                <a:cubicBezTo>
                  <a:pt x="7707" y="26406"/>
                  <a:pt x="7700" y="26459"/>
                  <a:pt x="7684" y="26459"/>
                </a:cubicBezTo>
                <a:cubicBezTo>
                  <a:pt x="7667" y="26459"/>
                  <a:pt x="7641" y="26406"/>
                  <a:pt x="7602" y="26301"/>
                </a:cubicBezTo>
                <a:cubicBezTo>
                  <a:pt x="7549" y="26222"/>
                  <a:pt x="7549" y="26091"/>
                  <a:pt x="7602" y="26091"/>
                </a:cubicBezTo>
                <a:lnTo>
                  <a:pt x="7602" y="26064"/>
                </a:lnTo>
                <a:close/>
                <a:moveTo>
                  <a:pt x="11483" y="26685"/>
                </a:moveTo>
                <a:cubicBezTo>
                  <a:pt x="11531" y="26685"/>
                  <a:pt x="11611" y="26703"/>
                  <a:pt x="11704" y="26722"/>
                </a:cubicBezTo>
                <a:cubicBezTo>
                  <a:pt x="11836" y="26774"/>
                  <a:pt x="11862" y="26853"/>
                  <a:pt x="11757" y="26880"/>
                </a:cubicBezTo>
                <a:lnTo>
                  <a:pt x="11757" y="26853"/>
                </a:lnTo>
                <a:cubicBezTo>
                  <a:pt x="11723" y="26870"/>
                  <a:pt x="11686" y="26877"/>
                  <a:pt x="11649" y="26877"/>
                </a:cubicBezTo>
                <a:cubicBezTo>
                  <a:pt x="11513" y="26877"/>
                  <a:pt x="11379" y="26778"/>
                  <a:pt x="11441" y="26695"/>
                </a:cubicBezTo>
                <a:cubicBezTo>
                  <a:pt x="11449" y="26688"/>
                  <a:pt x="11463" y="26685"/>
                  <a:pt x="11483" y="26685"/>
                </a:cubicBezTo>
                <a:close/>
                <a:moveTo>
                  <a:pt x="5579" y="26639"/>
                </a:moveTo>
                <a:cubicBezTo>
                  <a:pt x="5631" y="26639"/>
                  <a:pt x="5685" y="26659"/>
                  <a:pt x="5734" y="26695"/>
                </a:cubicBezTo>
                <a:cubicBezTo>
                  <a:pt x="5925" y="26886"/>
                  <a:pt x="5825" y="27021"/>
                  <a:pt x="5596" y="27021"/>
                </a:cubicBezTo>
                <a:cubicBezTo>
                  <a:pt x="5509" y="27021"/>
                  <a:pt x="5403" y="27002"/>
                  <a:pt x="5287" y="26958"/>
                </a:cubicBezTo>
                <a:lnTo>
                  <a:pt x="5287" y="26932"/>
                </a:lnTo>
                <a:cubicBezTo>
                  <a:pt x="5261" y="26932"/>
                  <a:pt x="5313" y="26827"/>
                  <a:pt x="5419" y="26722"/>
                </a:cubicBezTo>
                <a:cubicBezTo>
                  <a:pt x="5461" y="26665"/>
                  <a:pt x="5518" y="26639"/>
                  <a:pt x="5579" y="26639"/>
                </a:cubicBezTo>
                <a:close/>
                <a:moveTo>
                  <a:pt x="10056" y="26695"/>
                </a:moveTo>
                <a:cubicBezTo>
                  <a:pt x="10077" y="26695"/>
                  <a:pt x="10100" y="26704"/>
                  <a:pt x="10126" y="26722"/>
                </a:cubicBezTo>
                <a:cubicBezTo>
                  <a:pt x="10179" y="26774"/>
                  <a:pt x="10205" y="26880"/>
                  <a:pt x="10179" y="26985"/>
                </a:cubicBezTo>
                <a:cubicBezTo>
                  <a:pt x="10160" y="27042"/>
                  <a:pt x="10127" y="27085"/>
                  <a:pt x="10081" y="27085"/>
                </a:cubicBezTo>
                <a:cubicBezTo>
                  <a:pt x="10063" y="27085"/>
                  <a:pt x="10043" y="27078"/>
                  <a:pt x="10021" y="27064"/>
                </a:cubicBezTo>
                <a:cubicBezTo>
                  <a:pt x="9969" y="26985"/>
                  <a:pt x="9942" y="26880"/>
                  <a:pt x="9969" y="26801"/>
                </a:cubicBezTo>
                <a:cubicBezTo>
                  <a:pt x="9986" y="26730"/>
                  <a:pt x="10015" y="26695"/>
                  <a:pt x="10056" y="26695"/>
                </a:cubicBezTo>
                <a:close/>
                <a:moveTo>
                  <a:pt x="8732" y="26617"/>
                </a:moveTo>
                <a:cubicBezTo>
                  <a:pt x="8811" y="26617"/>
                  <a:pt x="8864" y="26774"/>
                  <a:pt x="8864" y="26985"/>
                </a:cubicBezTo>
                <a:cubicBezTo>
                  <a:pt x="8864" y="27143"/>
                  <a:pt x="8864" y="27221"/>
                  <a:pt x="8847" y="27221"/>
                </a:cubicBezTo>
                <a:cubicBezTo>
                  <a:pt x="8831" y="27221"/>
                  <a:pt x="8798" y="27143"/>
                  <a:pt x="8732" y="26985"/>
                </a:cubicBezTo>
                <a:cubicBezTo>
                  <a:pt x="8706" y="26827"/>
                  <a:pt x="8706" y="26669"/>
                  <a:pt x="8759" y="26643"/>
                </a:cubicBezTo>
                <a:lnTo>
                  <a:pt x="8732" y="26617"/>
                </a:lnTo>
                <a:close/>
                <a:moveTo>
                  <a:pt x="9856" y="27332"/>
                </a:moveTo>
                <a:cubicBezTo>
                  <a:pt x="9874" y="27332"/>
                  <a:pt x="9894" y="27338"/>
                  <a:pt x="9916" y="27353"/>
                </a:cubicBezTo>
                <a:cubicBezTo>
                  <a:pt x="9969" y="27432"/>
                  <a:pt x="9969" y="27511"/>
                  <a:pt x="9916" y="27563"/>
                </a:cubicBezTo>
                <a:cubicBezTo>
                  <a:pt x="9857" y="27622"/>
                  <a:pt x="9812" y="27652"/>
                  <a:pt x="9783" y="27652"/>
                </a:cubicBezTo>
                <a:cubicBezTo>
                  <a:pt x="9773" y="27652"/>
                  <a:pt x="9765" y="27649"/>
                  <a:pt x="9758" y="27642"/>
                </a:cubicBezTo>
                <a:cubicBezTo>
                  <a:pt x="9732" y="27642"/>
                  <a:pt x="9732" y="27537"/>
                  <a:pt x="9758" y="27432"/>
                </a:cubicBezTo>
                <a:cubicBezTo>
                  <a:pt x="9777" y="27375"/>
                  <a:pt x="9810" y="27332"/>
                  <a:pt x="9856" y="27332"/>
                </a:cubicBezTo>
                <a:close/>
                <a:moveTo>
                  <a:pt x="8139" y="28842"/>
                </a:moveTo>
                <a:cubicBezTo>
                  <a:pt x="8195" y="28842"/>
                  <a:pt x="8298" y="28872"/>
                  <a:pt x="8417" y="28931"/>
                </a:cubicBezTo>
                <a:cubicBezTo>
                  <a:pt x="8575" y="29010"/>
                  <a:pt x="8627" y="29115"/>
                  <a:pt x="8548" y="29141"/>
                </a:cubicBezTo>
                <a:lnTo>
                  <a:pt x="8522" y="29115"/>
                </a:lnTo>
                <a:cubicBezTo>
                  <a:pt x="8506" y="29120"/>
                  <a:pt x="8489" y="29123"/>
                  <a:pt x="8471" y="29123"/>
                </a:cubicBezTo>
                <a:cubicBezTo>
                  <a:pt x="8301" y="29123"/>
                  <a:pt x="8030" y="28923"/>
                  <a:pt x="8101" y="28852"/>
                </a:cubicBezTo>
                <a:cubicBezTo>
                  <a:pt x="8108" y="28845"/>
                  <a:pt x="8121" y="28842"/>
                  <a:pt x="8139" y="28842"/>
                </a:cubicBezTo>
                <a:close/>
                <a:moveTo>
                  <a:pt x="7580" y="29427"/>
                </a:moveTo>
                <a:cubicBezTo>
                  <a:pt x="7633" y="29427"/>
                  <a:pt x="7687" y="29442"/>
                  <a:pt x="7733" y="29457"/>
                </a:cubicBezTo>
                <a:cubicBezTo>
                  <a:pt x="7786" y="29510"/>
                  <a:pt x="7786" y="29615"/>
                  <a:pt x="7733" y="29667"/>
                </a:cubicBezTo>
                <a:cubicBezTo>
                  <a:pt x="7694" y="29694"/>
                  <a:pt x="7648" y="29707"/>
                  <a:pt x="7605" y="29707"/>
                </a:cubicBezTo>
                <a:cubicBezTo>
                  <a:pt x="7562" y="29707"/>
                  <a:pt x="7523" y="29694"/>
                  <a:pt x="7496" y="29667"/>
                </a:cubicBezTo>
                <a:lnTo>
                  <a:pt x="7470" y="29641"/>
                </a:lnTo>
                <a:cubicBezTo>
                  <a:pt x="7365" y="29562"/>
                  <a:pt x="7365" y="29483"/>
                  <a:pt x="7470" y="29457"/>
                </a:cubicBezTo>
                <a:cubicBezTo>
                  <a:pt x="7503" y="29435"/>
                  <a:pt x="7541" y="29427"/>
                  <a:pt x="7580" y="29427"/>
                </a:cubicBezTo>
                <a:close/>
                <a:moveTo>
                  <a:pt x="8919" y="29529"/>
                </a:moveTo>
                <a:cubicBezTo>
                  <a:pt x="8992" y="29529"/>
                  <a:pt x="8973" y="29584"/>
                  <a:pt x="8864" y="29694"/>
                </a:cubicBezTo>
                <a:lnTo>
                  <a:pt x="8838" y="29667"/>
                </a:lnTo>
                <a:cubicBezTo>
                  <a:pt x="8761" y="29744"/>
                  <a:pt x="8698" y="29793"/>
                  <a:pt x="8669" y="29793"/>
                </a:cubicBezTo>
                <a:cubicBezTo>
                  <a:pt x="8659" y="29793"/>
                  <a:pt x="8654" y="29787"/>
                  <a:pt x="8654" y="29773"/>
                </a:cubicBezTo>
                <a:cubicBezTo>
                  <a:pt x="8680" y="29667"/>
                  <a:pt x="8759" y="29588"/>
                  <a:pt x="8864" y="29536"/>
                </a:cubicBezTo>
                <a:cubicBezTo>
                  <a:pt x="8886" y="29531"/>
                  <a:pt x="8904" y="29529"/>
                  <a:pt x="8919" y="29529"/>
                </a:cubicBezTo>
                <a:close/>
                <a:moveTo>
                  <a:pt x="7943" y="29799"/>
                </a:moveTo>
                <a:cubicBezTo>
                  <a:pt x="8101" y="29799"/>
                  <a:pt x="8180" y="29851"/>
                  <a:pt x="8180" y="29930"/>
                </a:cubicBezTo>
                <a:cubicBezTo>
                  <a:pt x="8180" y="29999"/>
                  <a:pt x="8121" y="30067"/>
                  <a:pt x="8020" y="30067"/>
                </a:cubicBezTo>
                <a:cubicBezTo>
                  <a:pt x="8004" y="30067"/>
                  <a:pt x="7987" y="30065"/>
                  <a:pt x="7970" y="30062"/>
                </a:cubicBezTo>
                <a:lnTo>
                  <a:pt x="7943" y="30036"/>
                </a:lnTo>
                <a:cubicBezTo>
                  <a:pt x="7628" y="30009"/>
                  <a:pt x="7628" y="29851"/>
                  <a:pt x="7943" y="29799"/>
                </a:cubicBezTo>
                <a:close/>
                <a:moveTo>
                  <a:pt x="15123" y="1"/>
                </a:moveTo>
                <a:lnTo>
                  <a:pt x="15123" y="1"/>
                </a:lnTo>
                <a:cubicBezTo>
                  <a:pt x="13782" y="106"/>
                  <a:pt x="12441" y="238"/>
                  <a:pt x="11099" y="343"/>
                </a:cubicBezTo>
                <a:cubicBezTo>
                  <a:pt x="11073" y="395"/>
                  <a:pt x="11047" y="448"/>
                  <a:pt x="11047" y="501"/>
                </a:cubicBezTo>
                <a:cubicBezTo>
                  <a:pt x="11047" y="658"/>
                  <a:pt x="10915" y="790"/>
                  <a:pt x="10758" y="816"/>
                </a:cubicBezTo>
                <a:cubicBezTo>
                  <a:pt x="10521" y="869"/>
                  <a:pt x="10284" y="1158"/>
                  <a:pt x="9811" y="1895"/>
                </a:cubicBezTo>
                <a:cubicBezTo>
                  <a:pt x="9653" y="2079"/>
                  <a:pt x="9469" y="2210"/>
                  <a:pt x="9258" y="2289"/>
                </a:cubicBezTo>
                <a:cubicBezTo>
                  <a:pt x="8890" y="2394"/>
                  <a:pt x="8864" y="2447"/>
                  <a:pt x="8995" y="2710"/>
                </a:cubicBezTo>
                <a:cubicBezTo>
                  <a:pt x="9088" y="2918"/>
                  <a:pt x="9079" y="3004"/>
                  <a:pt x="8986" y="3004"/>
                </a:cubicBezTo>
                <a:cubicBezTo>
                  <a:pt x="8973" y="3004"/>
                  <a:pt x="8959" y="3002"/>
                  <a:pt x="8943" y="2999"/>
                </a:cubicBezTo>
                <a:cubicBezTo>
                  <a:pt x="8911" y="2994"/>
                  <a:pt x="8884" y="2991"/>
                  <a:pt x="8861" y="2991"/>
                </a:cubicBezTo>
                <a:cubicBezTo>
                  <a:pt x="8767" y="2991"/>
                  <a:pt x="8738" y="3041"/>
                  <a:pt x="8759" y="3210"/>
                </a:cubicBezTo>
                <a:cubicBezTo>
                  <a:pt x="8800" y="3355"/>
                  <a:pt x="8776" y="3402"/>
                  <a:pt x="8646" y="3402"/>
                </a:cubicBezTo>
                <a:cubicBezTo>
                  <a:pt x="8612" y="3402"/>
                  <a:pt x="8571" y="3399"/>
                  <a:pt x="8522" y="3394"/>
                </a:cubicBezTo>
                <a:cubicBezTo>
                  <a:pt x="8474" y="3383"/>
                  <a:pt x="8433" y="3377"/>
                  <a:pt x="8398" y="3377"/>
                </a:cubicBezTo>
                <a:cubicBezTo>
                  <a:pt x="8262" y="3377"/>
                  <a:pt x="8211" y="3474"/>
                  <a:pt x="8128" y="3788"/>
                </a:cubicBezTo>
                <a:cubicBezTo>
                  <a:pt x="8084" y="3983"/>
                  <a:pt x="8023" y="4124"/>
                  <a:pt x="7988" y="4124"/>
                </a:cubicBezTo>
                <a:cubicBezTo>
                  <a:pt x="7981" y="4124"/>
                  <a:pt x="7974" y="4118"/>
                  <a:pt x="7970" y="4104"/>
                </a:cubicBezTo>
                <a:cubicBezTo>
                  <a:pt x="7894" y="4019"/>
                  <a:pt x="7836" y="3974"/>
                  <a:pt x="7789" y="3974"/>
                </a:cubicBezTo>
                <a:cubicBezTo>
                  <a:pt x="7706" y="3974"/>
                  <a:pt x="7662" y="4116"/>
                  <a:pt x="7628" y="4419"/>
                </a:cubicBezTo>
                <a:lnTo>
                  <a:pt x="7575" y="4919"/>
                </a:lnTo>
                <a:lnTo>
                  <a:pt x="7260" y="4788"/>
                </a:lnTo>
                <a:cubicBezTo>
                  <a:pt x="7186" y="4751"/>
                  <a:pt x="7102" y="4731"/>
                  <a:pt x="7016" y="4731"/>
                </a:cubicBezTo>
                <a:cubicBezTo>
                  <a:pt x="6918" y="4731"/>
                  <a:pt x="6818" y="4757"/>
                  <a:pt x="6734" y="4814"/>
                </a:cubicBezTo>
                <a:cubicBezTo>
                  <a:pt x="6550" y="4972"/>
                  <a:pt x="6550" y="5024"/>
                  <a:pt x="6760" y="5129"/>
                </a:cubicBezTo>
                <a:cubicBezTo>
                  <a:pt x="6970" y="5208"/>
                  <a:pt x="6970" y="5287"/>
                  <a:pt x="6813" y="5366"/>
                </a:cubicBezTo>
                <a:cubicBezTo>
                  <a:pt x="6628" y="5445"/>
                  <a:pt x="6628" y="5498"/>
                  <a:pt x="6813" y="5524"/>
                </a:cubicBezTo>
                <a:cubicBezTo>
                  <a:pt x="6918" y="5550"/>
                  <a:pt x="6813" y="5603"/>
                  <a:pt x="6497" y="5655"/>
                </a:cubicBezTo>
                <a:cubicBezTo>
                  <a:pt x="5971" y="5734"/>
                  <a:pt x="5971" y="5761"/>
                  <a:pt x="5997" y="6103"/>
                </a:cubicBezTo>
                <a:cubicBezTo>
                  <a:pt x="6017" y="6244"/>
                  <a:pt x="6007" y="6339"/>
                  <a:pt x="6000" y="6339"/>
                </a:cubicBezTo>
                <a:cubicBezTo>
                  <a:pt x="5999" y="6339"/>
                  <a:pt x="5997" y="6331"/>
                  <a:pt x="5997" y="6313"/>
                </a:cubicBezTo>
                <a:cubicBezTo>
                  <a:pt x="5945" y="6208"/>
                  <a:pt x="5839" y="6129"/>
                  <a:pt x="5734" y="6129"/>
                </a:cubicBezTo>
                <a:cubicBezTo>
                  <a:pt x="5730" y="6128"/>
                  <a:pt x="5725" y="6128"/>
                  <a:pt x="5721" y="6128"/>
                </a:cubicBezTo>
                <a:cubicBezTo>
                  <a:pt x="5435" y="6128"/>
                  <a:pt x="5133" y="6945"/>
                  <a:pt x="5392" y="7023"/>
                </a:cubicBezTo>
                <a:cubicBezTo>
                  <a:pt x="5498" y="7049"/>
                  <a:pt x="5550" y="7128"/>
                  <a:pt x="5498" y="7181"/>
                </a:cubicBezTo>
                <a:cubicBezTo>
                  <a:pt x="5432" y="7213"/>
                  <a:pt x="5357" y="7236"/>
                  <a:pt x="5285" y="7236"/>
                </a:cubicBezTo>
                <a:cubicBezTo>
                  <a:pt x="5240" y="7236"/>
                  <a:pt x="5196" y="7227"/>
                  <a:pt x="5156" y="7207"/>
                </a:cubicBezTo>
                <a:cubicBezTo>
                  <a:pt x="5120" y="7195"/>
                  <a:pt x="5084" y="7190"/>
                  <a:pt x="5049" y="7190"/>
                </a:cubicBezTo>
                <a:cubicBezTo>
                  <a:pt x="4857" y="7190"/>
                  <a:pt x="4714" y="7355"/>
                  <a:pt x="4893" y="7444"/>
                </a:cubicBezTo>
                <a:cubicBezTo>
                  <a:pt x="4998" y="7496"/>
                  <a:pt x="4814" y="7759"/>
                  <a:pt x="4367" y="8259"/>
                </a:cubicBezTo>
                <a:cubicBezTo>
                  <a:pt x="3893" y="8759"/>
                  <a:pt x="3735" y="9022"/>
                  <a:pt x="3841" y="9101"/>
                </a:cubicBezTo>
                <a:cubicBezTo>
                  <a:pt x="3893" y="9153"/>
                  <a:pt x="3920" y="9259"/>
                  <a:pt x="3867" y="9337"/>
                </a:cubicBezTo>
                <a:cubicBezTo>
                  <a:pt x="3831" y="9361"/>
                  <a:pt x="3785" y="9374"/>
                  <a:pt x="3738" y="9374"/>
                </a:cubicBezTo>
                <a:cubicBezTo>
                  <a:pt x="3680" y="9374"/>
                  <a:pt x="3621" y="9355"/>
                  <a:pt x="3578" y="9311"/>
                </a:cubicBezTo>
                <a:cubicBezTo>
                  <a:pt x="3539" y="9280"/>
                  <a:pt x="3504" y="9263"/>
                  <a:pt x="3470" y="9263"/>
                </a:cubicBezTo>
                <a:cubicBezTo>
                  <a:pt x="3388" y="9263"/>
                  <a:pt x="3305" y="9360"/>
                  <a:pt x="3157" y="9600"/>
                </a:cubicBezTo>
                <a:cubicBezTo>
                  <a:pt x="3025" y="9811"/>
                  <a:pt x="2762" y="10205"/>
                  <a:pt x="2604" y="10416"/>
                </a:cubicBezTo>
                <a:cubicBezTo>
                  <a:pt x="1947" y="11284"/>
                  <a:pt x="1947" y="11336"/>
                  <a:pt x="2157" y="11441"/>
                </a:cubicBezTo>
                <a:cubicBezTo>
                  <a:pt x="2289" y="11520"/>
                  <a:pt x="2289" y="11626"/>
                  <a:pt x="2157" y="11783"/>
                </a:cubicBezTo>
                <a:cubicBezTo>
                  <a:pt x="1789" y="12125"/>
                  <a:pt x="1605" y="12441"/>
                  <a:pt x="1737" y="12441"/>
                </a:cubicBezTo>
                <a:cubicBezTo>
                  <a:pt x="1815" y="12441"/>
                  <a:pt x="1894" y="12546"/>
                  <a:pt x="1921" y="12678"/>
                </a:cubicBezTo>
                <a:cubicBezTo>
                  <a:pt x="1973" y="12862"/>
                  <a:pt x="1921" y="12888"/>
                  <a:pt x="1605" y="12941"/>
                </a:cubicBezTo>
                <a:cubicBezTo>
                  <a:pt x="1368" y="12967"/>
                  <a:pt x="1237" y="13019"/>
                  <a:pt x="1289" y="13125"/>
                </a:cubicBezTo>
                <a:cubicBezTo>
                  <a:pt x="1342" y="13230"/>
                  <a:pt x="1316" y="13361"/>
                  <a:pt x="1237" y="13440"/>
                </a:cubicBezTo>
                <a:cubicBezTo>
                  <a:pt x="1132" y="13519"/>
                  <a:pt x="1132" y="13651"/>
                  <a:pt x="1184" y="13730"/>
                </a:cubicBezTo>
                <a:cubicBezTo>
                  <a:pt x="1234" y="13780"/>
                  <a:pt x="1221" y="13798"/>
                  <a:pt x="1157" y="13798"/>
                </a:cubicBezTo>
                <a:cubicBezTo>
                  <a:pt x="1121" y="13798"/>
                  <a:pt x="1068" y="13792"/>
                  <a:pt x="1000" y="13782"/>
                </a:cubicBezTo>
                <a:cubicBezTo>
                  <a:pt x="940" y="13762"/>
                  <a:pt x="891" y="13753"/>
                  <a:pt x="857" y="13753"/>
                </a:cubicBezTo>
                <a:cubicBezTo>
                  <a:pt x="801" y="13753"/>
                  <a:pt x="784" y="13776"/>
                  <a:pt x="816" y="13808"/>
                </a:cubicBezTo>
                <a:cubicBezTo>
                  <a:pt x="974" y="13966"/>
                  <a:pt x="711" y="14177"/>
                  <a:pt x="264" y="14282"/>
                </a:cubicBezTo>
                <a:cubicBezTo>
                  <a:pt x="53" y="14334"/>
                  <a:pt x="1" y="14387"/>
                  <a:pt x="132" y="14387"/>
                </a:cubicBezTo>
                <a:cubicBezTo>
                  <a:pt x="264" y="14413"/>
                  <a:pt x="290" y="14519"/>
                  <a:pt x="237" y="14650"/>
                </a:cubicBezTo>
                <a:cubicBezTo>
                  <a:pt x="185" y="14808"/>
                  <a:pt x="211" y="14887"/>
                  <a:pt x="290" y="14913"/>
                </a:cubicBezTo>
                <a:cubicBezTo>
                  <a:pt x="369" y="14913"/>
                  <a:pt x="474" y="14860"/>
                  <a:pt x="474" y="14755"/>
                </a:cubicBezTo>
                <a:cubicBezTo>
                  <a:pt x="474" y="14704"/>
                  <a:pt x="518" y="14675"/>
                  <a:pt x="563" y="14675"/>
                </a:cubicBezTo>
                <a:cubicBezTo>
                  <a:pt x="588" y="14675"/>
                  <a:pt x="613" y="14684"/>
                  <a:pt x="632" y="14703"/>
                </a:cubicBezTo>
                <a:cubicBezTo>
                  <a:pt x="651" y="14721"/>
                  <a:pt x="676" y="14730"/>
                  <a:pt x="701" y="14730"/>
                </a:cubicBezTo>
                <a:cubicBezTo>
                  <a:pt x="746" y="14730"/>
                  <a:pt x="790" y="14701"/>
                  <a:pt x="790" y="14650"/>
                </a:cubicBezTo>
                <a:cubicBezTo>
                  <a:pt x="805" y="14604"/>
                  <a:pt x="856" y="14576"/>
                  <a:pt x="927" y="14576"/>
                </a:cubicBezTo>
                <a:cubicBezTo>
                  <a:pt x="978" y="14576"/>
                  <a:pt x="1039" y="14591"/>
                  <a:pt x="1105" y="14624"/>
                </a:cubicBezTo>
                <a:cubicBezTo>
                  <a:pt x="1342" y="14729"/>
                  <a:pt x="1316" y="14755"/>
                  <a:pt x="1105" y="14808"/>
                </a:cubicBezTo>
                <a:cubicBezTo>
                  <a:pt x="816" y="14860"/>
                  <a:pt x="579" y="15255"/>
                  <a:pt x="737" y="15413"/>
                </a:cubicBezTo>
                <a:cubicBezTo>
                  <a:pt x="744" y="15416"/>
                  <a:pt x="753" y="15418"/>
                  <a:pt x="763" y="15418"/>
                </a:cubicBezTo>
                <a:cubicBezTo>
                  <a:pt x="836" y="15418"/>
                  <a:pt x="991" y="15340"/>
                  <a:pt x="1105" y="15202"/>
                </a:cubicBezTo>
                <a:cubicBezTo>
                  <a:pt x="1234" y="15065"/>
                  <a:pt x="1348" y="15006"/>
                  <a:pt x="1433" y="15006"/>
                </a:cubicBezTo>
                <a:cubicBezTo>
                  <a:pt x="1610" y="15006"/>
                  <a:pt x="1660" y="15260"/>
                  <a:pt x="1447" y="15597"/>
                </a:cubicBezTo>
                <a:cubicBezTo>
                  <a:pt x="1310" y="15803"/>
                  <a:pt x="1272" y="15949"/>
                  <a:pt x="1317" y="15949"/>
                </a:cubicBezTo>
                <a:cubicBezTo>
                  <a:pt x="1323" y="15949"/>
                  <a:pt x="1332" y="15946"/>
                  <a:pt x="1342" y="15939"/>
                </a:cubicBezTo>
                <a:cubicBezTo>
                  <a:pt x="1552" y="15939"/>
                  <a:pt x="1737" y="15965"/>
                  <a:pt x="1921" y="16018"/>
                </a:cubicBezTo>
                <a:cubicBezTo>
                  <a:pt x="2020" y="16051"/>
                  <a:pt x="2110" y="16065"/>
                  <a:pt x="2183" y="16065"/>
                </a:cubicBezTo>
                <a:cubicBezTo>
                  <a:pt x="2284" y="16065"/>
                  <a:pt x="2353" y="16037"/>
                  <a:pt x="2368" y="15991"/>
                </a:cubicBezTo>
                <a:cubicBezTo>
                  <a:pt x="2375" y="15970"/>
                  <a:pt x="2388" y="15960"/>
                  <a:pt x="2405" y="15960"/>
                </a:cubicBezTo>
                <a:cubicBezTo>
                  <a:pt x="2452" y="15960"/>
                  <a:pt x="2535" y="16034"/>
                  <a:pt x="2631" y="16149"/>
                </a:cubicBezTo>
                <a:cubicBezTo>
                  <a:pt x="2736" y="16269"/>
                  <a:pt x="2807" y="16329"/>
                  <a:pt x="2858" y="16329"/>
                </a:cubicBezTo>
                <a:cubicBezTo>
                  <a:pt x="2896" y="16329"/>
                  <a:pt x="2924" y="16296"/>
                  <a:pt x="2946" y="16228"/>
                </a:cubicBezTo>
                <a:lnTo>
                  <a:pt x="3157" y="15755"/>
                </a:lnTo>
                <a:cubicBezTo>
                  <a:pt x="3219" y="15595"/>
                  <a:pt x="3272" y="15525"/>
                  <a:pt x="3309" y="15525"/>
                </a:cubicBezTo>
                <a:cubicBezTo>
                  <a:pt x="3382" y="15525"/>
                  <a:pt x="3393" y="15792"/>
                  <a:pt x="3288" y="16175"/>
                </a:cubicBezTo>
                <a:cubicBezTo>
                  <a:pt x="3211" y="16484"/>
                  <a:pt x="3205" y="16623"/>
                  <a:pt x="3269" y="16623"/>
                </a:cubicBezTo>
                <a:cubicBezTo>
                  <a:pt x="3293" y="16623"/>
                  <a:pt x="3325" y="16605"/>
                  <a:pt x="3367" y="16570"/>
                </a:cubicBezTo>
                <a:cubicBezTo>
                  <a:pt x="3444" y="16515"/>
                  <a:pt x="3498" y="16488"/>
                  <a:pt x="3535" y="16488"/>
                </a:cubicBezTo>
                <a:cubicBezTo>
                  <a:pt x="3586" y="16488"/>
                  <a:pt x="3604" y="16541"/>
                  <a:pt x="3604" y="16649"/>
                </a:cubicBezTo>
                <a:cubicBezTo>
                  <a:pt x="3604" y="16807"/>
                  <a:pt x="3551" y="16938"/>
                  <a:pt x="3472" y="16991"/>
                </a:cubicBezTo>
                <a:cubicBezTo>
                  <a:pt x="3394" y="17043"/>
                  <a:pt x="3420" y="17070"/>
                  <a:pt x="3525" y="17122"/>
                </a:cubicBezTo>
                <a:cubicBezTo>
                  <a:pt x="3683" y="17122"/>
                  <a:pt x="3841" y="17070"/>
                  <a:pt x="3920" y="16964"/>
                </a:cubicBezTo>
                <a:cubicBezTo>
                  <a:pt x="4293" y="16591"/>
                  <a:pt x="4454" y="16456"/>
                  <a:pt x="4573" y="16456"/>
                </a:cubicBezTo>
                <a:cubicBezTo>
                  <a:pt x="4621" y="16456"/>
                  <a:pt x="4663" y="16479"/>
                  <a:pt x="4709" y="16517"/>
                </a:cubicBezTo>
                <a:cubicBezTo>
                  <a:pt x="4814" y="16623"/>
                  <a:pt x="4787" y="16728"/>
                  <a:pt x="4682" y="16780"/>
                </a:cubicBezTo>
                <a:cubicBezTo>
                  <a:pt x="4446" y="16912"/>
                  <a:pt x="4866" y="17569"/>
                  <a:pt x="5261" y="17701"/>
                </a:cubicBezTo>
                <a:cubicBezTo>
                  <a:pt x="5392" y="17727"/>
                  <a:pt x="5445" y="17832"/>
                  <a:pt x="5392" y="17911"/>
                </a:cubicBezTo>
                <a:cubicBezTo>
                  <a:pt x="5340" y="17964"/>
                  <a:pt x="5340" y="18069"/>
                  <a:pt x="5419" y="18148"/>
                </a:cubicBezTo>
                <a:cubicBezTo>
                  <a:pt x="5498" y="18227"/>
                  <a:pt x="5366" y="18464"/>
                  <a:pt x="5024" y="18858"/>
                </a:cubicBezTo>
                <a:cubicBezTo>
                  <a:pt x="4446" y="19516"/>
                  <a:pt x="4314" y="19910"/>
                  <a:pt x="4603" y="20173"/>
                </a:cubicBezTo>
                <a:cubicBezTo>
                  <a:pt x="4709" y="20278"/>
                  <a:pt x="4735" y="20436"/>
                  <a:pt x="4709" y="20568"/>
                </a:cubicBezTo>
                <a:cubicBezTo>
                  <a:pt x="4667" y="20650"/>
                  <a:pt x="4633" y="20689"/>
                  <a:pt x="4606" y="20689"/>
                </a:cubicBezTo>
                <a:cubicBezTo>
                  <a:pt x="4582" y="20689"/>
                  <a:pt x="4563" y="20657"/>
                  <a:pt x="4551" y="20594"/>
                </a:cubicBezTo>
                <a:cubicBezTo>
                  <a:pt x="4545" y="20567"/>
                  <a:pt x="4539" y="20554"/>
                  <a:pt x="4531" y="20554"/>
                </a:cubicBezTo>
                <a:cubicBezTo>
                  <a:pt x="4504" y="20554"/>
                  <a:pt x="4466" y="20738"/>
                  <a:pt x="4446" y="20988"/>
                </a:cubicBezTo>
                <a:cubicBezTo>
                  <a:pt x="4367" y="21883"/>
                  <a:pt x="4367" y="22251"/>
                  <a:pt x="4472" y="22303"/>
                </a:cubicBezTo>
                <a:cubicBezTo>
                  <a:pt x="4814" y="22487"/>
                  <a:pt x="4919" y="22698"/>
                  <a:pt x="4735" y="22829"/>
                </a:cubicBezTo>
                <a:cubicBezTo>
                  <a:pt x="4577" y="22908"/>
                  <a:pt x="4551" y="23119"/>
                  <a:pt x="4630" y="23408"/>
                </a:cubicBezTo>
                <a:cubicBezTo>
                  <a:pt x="4682" y="23592"/>
                  <a:pt x="4709" y="23802"/>
                  <a:pt x="4656" y="23987"/>
                </a:cubicBezTo>
                <a:cubicBezTo>
                  <a:pt x="4630" y="24013"/>
                  <a:pt x="4630" y="24118"/>
                  <a:pt x="4735" y="24171"/>
                </a:cubicBezTo>
                <a:cubicBezTo>
                  <a:pt x="4814" y="24381"/>
                  <a:pt x="4840" y="24618"/>
                  <a:pt x="4787" y="24828"/>
                </a:cubicBezTo>
                <a:cubicBezTo>
                  <a:pt x="4735" y="25144"/>
                  <a:pt x="4761" y="25407"/>
                  <a:pt x="4840" y="25407"/>
                </a:cubicBezTo>
                <a:cubicBezTo>
                  <a:pt x="4919" y="25407"/>
                  <a:pt x="4945" y="25670"/>
                  <a:pt x="4893" y="25959"/>
                </a:cubicBezTo>
                <a:cubicBezTo>
                  <a:pt x="4840" y="26248"/>
                  <a:pt x="4893" y="26511"/>
                  <a:pt x="4972" y="26511"/>
                </a:cubicBezTo>
                <a:cubicBezTo>
                  <a:pt x="5024" y="26538"/>
                  <a:pt x="5077" y="26564"/>
                  <a:pt x="4998" y="26617"/>
                </a:cubicBezTo>
                <a:cubicBezTo>
                  <a:pt x="4919" y="26643"/>
                  <a:pt x="4893" y="26748"/>
                  <a:pt x="4945" y="26801"/>
                </a:cubicBezTo>
                <a:cubicBezTo>
                  <a:pt x="4998" y="26932"/>
                  <a:pt x="5024" y="27064"/>
                  <a:pt x="5024" y="27221"/>
                </a:cubicBezTo>
                <a:cubicBezTo>
                  <a:pt x="5077" y="27458"/>
                  <a:pt x="5208" y="27695"/>
                  <a:pt x="5366" y="27879"/>
                </a:cubicBezTo>
                <a:cubicBezTo>
                  <a:pt x="5524" y="28089"/>
                  <a:pt x="5708" y="28300"/>
                  <a:pt x="5761" y="28352"/>
                </a:cubicBezTo>
                <a:cubicBezTo>
                  <a:pt x="5913" y="28581"/>
                  <a:pt x="6163" y="28741"/>
                  <a:pt x="6298" y="28741"/>
                </a:cubicBezTo>
                <a:cubicBezTo>
                  <a:pt x="6350" y="28741"/>
                  <a:pt x="6384" y="28718"/>
                  <a:pt x="6392" y="28668"/>
                </a:cubicBezTo>
                <a:cubicBezTo>
                  <a:pt x="6406" y="28612"/>
                  <a:pt x="6427" y="28579"/>
                  <a:pt x="6448" y="28579"/>
                </a:cubicBezTo>
                <a:cubicBezTo>
                  <a:pt x="6466" y="28579"/>
                  <a:pt x="6484" y="28606"/>
                  <a:pt x="6497" y="28668"/>
                </a:cubicBezTo>
                <a:cubicBezTo>
                  <a:pt x="6533" y="28866"/>
                  <a:pt x="6446" y="28990"/>
                  <a:pt x="6320" y="28990"/>
                </a:cubicBezTo>
                <a:cubicBezTo>
                  <a:pt x="6262" y="28990"/>
                  <a:pt x="6195" y="28963"/>
                  <a:pt x="6129" y="28905"/>
                </a:cubicBezTo>
                <a:cubicBezTo>
                  <a:pt x="6066" y="28849"/>
                  <a:pt x="6012" y="28823"/>
                  <a:pt x="5970" y="28823"/>
                </a:cubicBezTo>
                <a:cubicBezTo>
                  <a:pt x="5853" y="28823"/>
                  <a:pt x="5822" y="29023"/>
                  <a:pt x="5918" y="29352"/>
                </a:cubicBezTo>
                <a:cubicBezTo>
                  <a:pt x="5961" y="29508"/>
                  <a:pt x="5996" y="29580"/>
                  <a:pt x="6031" y="29580"/>
                </a:cubicBezTo>
                <a:cubicBezTo>
                  <a:pt x="6062" y="29580"/>
                  <a:pt x="6092" y="29527"/>
                  <a:pt x="6129" y="29431"/>
                </a:cubicBezTo>
                <a:cubicBezTo>
                  <a:pt x="6179" y="29329"/>
                  <a:pt x="6230" y="29282"/>
                  <a:pt x="6287" y="29282"/>
                </a:cubicBezTo>
                <a:cubicBezTo>
                  <a:pt x="6320" y="29282"/>
                  <a:pt x="6354" y="29297"/>
                  <a:pt x="6392" y="29325"/>
                </a:cubicBezTo>
                <a:cubicBezTo>
                  <a:pt x="6450" y="29369"/>
                  <a:pt x="6500" y="29388"/>
                  <a:pt x="6542" y="29388"/>
                </a:cubicBezTo>
                <a:cubicBezTo>
                  <a:pt x="6576" y="29388"/>
                  <a:pt x="6605" y="29375"/>
                  <a:pt x="6628" y="29352"/>
                </a:cubicBezTo>
                <a:cubicBezTo>
                  <a:pt x="6634" y="29349"/>
                  <a:pt x="6641" y="29348"/>
                  <a:pt x="6650" y="29348"/>
                </a:cubicBezTo>
                <a:cubicBezTo>
                  <a:pt x="6729" y="29348"/>
                  <a:pt x="6942" y="29452"/>
                  <a:pt x="7154" y="29641"/>
                </a:cubicBezTo>
                <a:cubicBezTo>
                  <a:pt x="7417" y="29825"/>
                  <a:pt x="7523" y="29957"/>
                  <a:pt x="7391" y="29957"/>
                </a:cubicBezTo>
                <a:cubicBezTo>
                  <a:pt x="7286" y="29957"/>
                  <a:pt x="7207" y="29983"/>
                  <a:pt x="7286" y="30141"/>
                </a:cubicBezTo>
                <a:cubicBezTo>
                  <a:pt x="7328" y="30225"/>
                  <a:pt x="7596" y="30279"/>
                  <a:pt x="7885" y="30279"/>
                </a:cubicBezTo>
                <a:cubicBezTo>
                  <a:pt x="8136" y="30279"/>
                  <a:pt x="8402" y="30238"/>
                  <a:pt x="8548" y="30141"/>
                </a:cubicBezTo>
                <a:cubicBezTo>
                  <a:pt x="8569" y="30127"/>
                  <a:pt x="8598" y="30121"/>
                  <a:pt x="8633" y="30121"/>
                </a:cubicBezTo>
                <a:cubicBezTo>
                  <a:pt x="8734" y="30121"/>
                  <a:pt x="8885" y="30175"/>
                  <a:pt x="9022" y="30272"/>
                </a:cubicBezTo>
                <a:cubicBezTo>
                  <a:pt x="9132" y="30345"/>
                  <a:pt x="9219" y="30385"/>
                  <a:pt x="9299" y="30385"/>
                </a:cubicBezTo>
                <a:cubicBezTo>
                  <a:pt x="9392" y="30385"/>
                  <a:pt x="9475" y="30332"/>
                  <a:pt x="9574" y="30220"/>
                </a:cubicBezTo>
                <a:cubicBezTo>
                  <a:pt x="9684" y="30087"/>
                  <a:pt x="9813" y="30029"/>
                  <a:pt x="9867" y="30029"/>
                </a:cubicBezTo>
                <a:cubicBezTo>
                  <a:pt x="9878" y="30029"/>
                  <a:pt x="9885" y="30031"/>
                  <a:pt x="9890" y="30036"/>
                </a:cubicBezTo>
                <a:cubicBezTo>
                  <a:pt x="9925" y="30059"/>
                  <a:pt x="9966" y="30072"/>
                  <a:pt x="10005" y="30072"/>
                </a:cubicBezTo>
                <a:cubicBezTo>
                  <a:pt x="10052" y="30072"/>
                  <a:pt x="10097" y="30053"/>
                  <a:pt x="10126" y="30009"/>
                </a:cubicBezTo>
                <a:cubicBezTo>
                  <a:pt x="10179" y="29930"/>
                  <a:pt x="10153" y="29878"/>
                  <a:pt x="10074" y="29878"/>
                </a:cubicBezTo>
                <a:cubicBezTo>
                  <a:pt x="9995" y="29851"/>
                  <a:pt x="10100" y="29694"/>
                  <a:pt x="10389" y="29431"/>
                </a:cubicBezTo>
                <a:cubicBezTo>
                  <a:pt x="10758" y="29141"/>
                  <a:pt x="10863" y="28984"/>
                  <a:pt x="10758" y="28905"/>
                </a:cubicBezTo>
                <a:cubicBezTo>
                  <a:pt x="10677" y="28824"/>
                  <a:pt x="10674" y="28790"/>
                  <a:pt x="10758" y="28790"/>
                </a:cubicBezTo>
                <a:cubicBezTo>
                  <a:pt x="10785" y="28790"/>
                  <a:pt x="10819" y="28793"/>
                  <a:pt x="10863" y="28799"/>
                </a:cubicBezTo>
                <a:cubicBezTo>
                  <a:pt x="11073" y="28799"/>
                  <a:pt x="11126" y="28799"/>
                  <a:pt x="11099" y="28563"/>
                </a:cubicBezTo>
                <a:cubicBezTo>
                  <a:pt x="11068" y="28421"/>
                  <a:pt x="11074" y="28364"/>
                  <a:pt x="11135" y="28364"/>
                </a:cubicBezTo>
                <a:cubicBezTo>
                  <a:pt x="11176" y="28364"/>
                  <a:pt x="11241" y="28389"/>
                  <a:pt x="11336" y="28431"/>
                </a:cubicBezTo>
                <a:cubicBezTo>
                  <a:pt x="11409" y="28464"/>
                  <a:pt x="11470" y="28481"/>
                  <a:pt x="11526" y="28481"/>
                </a:cubicBezTo>
                <a:cubicBezTo>
                  <a:pt x="11651" y="28481"/>
                  <a:pt x="11751" y="28394"/>
                  <a:pt x="11915" y="28195"/>
                </a:cubicBezTo>
                <a:cubicBezTo>
                  <a:pt x="12061" y="28000"/>
                  <a:pt x="12252" y="27850"/>
                  <a:pt x="12342" y="27850"/>
                </a:cubicBezTo>
                <a:cubicBezTo>
                  <a:pt x="12350" y="27850"/>
                  <a:pt x="12356" y="27851"/>
                  <a:pt x="12362" y="27853"/>
                </a:cubicBezTo>
                <a:cubicBezTo>
                  <a:pt x="12441" y="27853"/>
                  <a:pt x="12520" y="27721"/>
                  <a:pt x="12546" y="27563"/>
                </a:cubicBezTo>
                <a:cubicBezTo>
                  <a:pt x="12546" y="27442"/>
                  <a:pt x="12569" y="27378"/>
                  <a:pt x="12584" y="27378"/>
                </a:cubicBezTo>
                <a:cubicBezTo>
                  <a:pt x="12592" y="27378"/>
                  <a:pt x="12599" y="27396"/>
                  <a:pt x="12599" y="27432"/>
                </a:cubicBezTo>
                <a:cubicBezTo>
                  <a:pt x="12605" y="27451"/>
                  <a:pt x="12627" y="27461"/>
                  <a:pt x="12662" y="27461"/>
                </a:cubicBezTo>
                <a:cubicBezTo>
                  <a:pt x="12770" y="27461"/>
                  <a:pt x="12998" y="27367"/>
                  <a:pt x="13256" y="27169"/>
                </a:cubicBezTo>
                <a:cubicBezTo>
                  <a:pt x="13756" y="26853"/>
                  <a:pt x="13887" y="26722"/>
                  <a:pt x="13835" y="26564"/>
                </a:cubicBezTo>
                <a:cubicBezTo>
                  <a:pt x="13814" y="26440"/>
                  <a:pt x="13826" y="26397"/>
                  <a:pt x="13933" y="26397"/>
                </a:cubicBezTo>
                <a:cubicBezTo>
                  <a:pt x="13963" y="26397"/>
                  <a:pt x="14000" y="26400"/>
                  <a:pt x="14045" y="26406"/>
                </a:cubicBezTo>
                <a:cubicBezTo>
                  <a:pt x="14387" y="26301"/>
                  <a:pt x="14729" y="26117"/>
                  <a:pt x="14992" y="25880"/>
                </a:cubicBezTo>
                <a:cubicBezTo>
                  <a:pt x="15018" y="23697"/>
                  <a:pt x="15044" y="21514"/>
                  <a:pt x="15044" y="19331"/>
                </a:cubicBezTo>
                <a:cubicBezTo>
                  <a:pt x="15044" y="12888"/>
                  <a:pt x="15044" y="6444"/>
                  <a:pt x="15123" y="1"/>
                </a:cubicBezTo>
                <a:close/>
              </a:path>
            </a:pathLst>
          </a:custGeom>
          <a:solidFill>
            <a:srgbClr val="373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8"/>
          <p:cNvSpPr/>
          <p:nvPr/>
        </p:nvSpPr>
        <p:spPr>
          <a:xfrm>
            <a:off x="-41791" y="3554723"/>
            <a:ext cx="2269223" cy="1637910"/>
          </a:xfrm>
          <a:custGeom>
            <a:avLst/>
            <a:gdLst/>
            <a:ahLst/>
            <a:cxnLst/>
            <a:rect l="l" t="t" r="r" b="b"/>
            <a:pathLst>
              <a:path w="41976" h="30298" extrusionOk="0">
                <a:moveTo>
                  <a:pt x="32376" y="2657"/>
                </a:moveTo>
                <a:cubicBezTo>
                  <a:pt x="32578" y="2859"/>
                  <a:pt x="32500" y="3171"/>
                  <a:pt x="32381" y="3171"/>
                </a:cubicBezTo>
                <a:cubicBezTo>
                  <a:pt x="32346" y="3171"/>
                  <a:pt x="32307" y="3144"/>
                  <a:pt x="32270" y="3077"/>
                </a:cubicBezTo>
                <a:cubicBezTo>
                  <a:pt x="32270" y="2946"/>
                  <a:pt x="32270" y="2814"/>
                  <a:pt x="32244" y="2683"/>
                </a:cubicBezTo>
                <a:lnTo>
                  <a:pt x="32244" y="2683"/>
                </a:lnTo>
                <a:cubicBezTo>
                  <a:pt x="32321" y="2824"/>
                  <a:pt x="32373" y="2897"/>
                  <a:pt x="32397" y="2897"/>
                </a:cubicBezTo>
                <a:cubicBezTo>
                  <a:pt x="32422" y="2897"/>
                  <a:pt x="32416" y="2818"/>
                  <a:pt x="32376" y="2657"/>
                </a:cubicBezTo>
                <a:close/>
                <a:moveTo>
                  <a:pt x="33468" y="3244"/>
                </a:moveTo>
                <a:lnTo>
                  <a:pt x="33468" y="3244"/>
                </a:lnTo>
                <a:cubicBezTo>
                  <a:pt x="33463" y="3250"/>
                  <a:pt x="33459" y="3256"/>
                  <a:pt x="33454" y="3262"/>
                </a:cubicBezTo>
                <a:cubicBezTo>
                  <a:pt x="33467" y="3279"/>
                  <a:pt x="33479" y="3296"/>
                  <a:pt x="33489" y="3314"/>
                </a:cubicBezTo>
                <a:lnTo>
                  <a:pt x="33489" y="3314"/>
                </a:lnTo>
                <a:cubicBezTo>
                  <a:pt x="33483" y="3291"/>
                  <a:pt x="33475" y="3267"/>
                  <a:pt x="33468" y="3244"/>
                </a:cubicBezTo>
                <a:close/>
                <a:moveTo>
                  <a:pt x="26300" y="3130"/>
                </a:moveTo>
                <a:cubicBezTo>
                  <a:pt x="26616" y="3498"/>
                  <a:pt x="26458" y="3998"/>
                  <a:pt x="26853" y="4366"/>
                </a:cubicBezTo>
                <a:cubicBezTo>
                  <a:pt x="26779" y="4440"/>
                  <a:pt x="26770" y="4684"/>
                  <a:pt x="26679" y="4684"/>
                </a:cubicBezTo>
                <a:cubicBezTo>
                  <a:pt x="26641" y="4684"/>
                  <a:pt x="26589" y="4641"/>
                  <a:pt x="26511" y="4524"/>
                </a:cubicBezTo>
                <a:cubicBezTo>
                  <a:pt x="26721" y="4498"/>
                  <a:pt x="26563" y="3866"/>
                  <a:pt x="26195" y="3419"/>
                </a:cubicBezTo>
                <a:cubicBezTo>
                  <a:pt x="26195" y="3262"/>
                  <a:pt x="26248" y="3130"/>
                  <a:pt x="26300" y="3130"/>
                </a:cubicBezTo>
                <a:close/>
                <a:moveTo>
                  <a:pt x="30933" y="4354"/>
                </a:moveTo>
                <a:cubicBezTo>
                  <a:pt x="31000" y="4354"/>
                  <a:pt x="31097" y="4470"/>
                  <a:pt x="31140" y="4655"/>
                </a:cubicBezTo>
                <a:cubicBezTo>
                  <a:pt x="31111" y="4613"/>
                  <a:pt x="31090" y="4597"/>
                  <a:pt x="31074" y="4597"/>
                </a:cubicBezTo>
                <a:cubicBezTo>
                  <a:pt x="31024" y="4597"/>
                  <a:pt x="31021" y="4755"/>
                  <a:pt x="30974" y="4755"/>
                </a:cubicBezTo>
                <a:cubicBezTo>
                  <a:pt x="30953" y="4755"/>
                  <a:pt x="30923" y="4723"/>
                  <a:pt x="30877" y="4629"/>
                </a:cubicBezTo>
                <a:cubicBezTo>
                  <a:pt x="30840" y="4437"/>
                  <a:pt x="30876" y="4354"/>
                  <a:pt x="30933" y="4354"/>
                </a:cubicBezTo>
                <a:close/>
                <a:moveTo>
                  <a:pt x="32706" y="4368"/>
                </a:moveTo>
                <a:cubicBezTo>
                  <a:pt x="32748" y="4368"/>
                  <a:pt x="32803" y="4414"/>
                  <a:pt x="32875" y="4498"/>
                </a:cubicBezTo>
                <a:cubicBezTo>
                  <a:pt x="32843" y="4627"/>
                  <a:pt x="32820" y="4757"/>
                  <a:pt x="32759" y="4757"/>
                </a:cubicBezTo>
                <a:cubicBezTo>
                  <a:pt x="32720" y="4757"/>
                  <a:pt x="32667" y="4707"/>
                  <a:pt x="32586" y="4577"/>
                </a:cubicBezTo>
                <a:lnTo>
                  <a:pt x="32612" y="4577"/>
                </a:lnTo>
                <a:cubicBezTo>
                  <a:pt x="32627" y="4433"/>
                  <a:pt x="32657" y="4368"/>
                  <a:pt x="32706" y="4368"/>
                </a:cubicBezTo>
                <a:close/>
                <a:moveTo>
                  <a:pt x="31992" y="4403"/>
                </a:moveTo>
                <a:cubicBezTo>
                  <a:pt x="32025" y="4403"/>
                  <a:pt x="32064" y="4423"/>
                  <a:pt x="32113" y="4471"/>
                </a:cubicBezTo>
                <a:cubicBezTo>
                  <a:pt x="32054" y="4704"/>
                  <a:pt x="31996" y="4937"/>
                  <a:pt x="31864" y="4937"/>
                </a:cubicBezTo>
                <a:cubicBezTo>
                  <a:pt x="31817" y="4937"/>
                  <a:pt x="31761" y="4908"/>
                  <a:pt x="31692" y="4840"/>
                </a:cubicBezTo>
                <a:cubicBezTo>
                  <a:pt x="31821" y="4797"/>
                  <a:pt x="31844" y="4403"/>
                  <a:pt x="31992" y="4403"/>
                </a:cubicBezTo>
                <a:close/>
                <a:moveTo>
                  <a:pt x="39411" y="4680"/>
                </a:moveTo>
                <a:cubicBezTo>
                  <a:pt x="39430" y="4680"/>
                  <a:pt x="39452" y="4697"/>
                  <a:pt x="39477" y="4734"/>
                </a:cubicBezTo>
                <a:cubicBezTo>
                  <a:pt x="39582" y="5076"/>
                  <a:pt x="39477" y="5339"/>
                  <a:pt x="39371" y="5339"/>
                </a:cubicBezTo>
                <a:cubicBezTo>
                  <a:pt x="39305" y="5140"/>
                  <a:pt x="39313" y="4680"/>
                  <a:pt x="39411" y="4680"/>
                </a:cubicBezTo>
                <a:close/>
                <a:moveTo>
                  <a:pt x="24722" y="6891"/>
                </a:moveTo>
                <a:lnTo>
                  <a:pt x="24722" y="6891"/>
                </a:lnTo>
                <a:cubicBezTo>
                  <a:pt x="24812" y="7204"/>
                  <a:pt x="24730" y="7556"/>
                  <a:pt x="24574" y="7556"/>
                </a:cubicBezTo>
                <a:cubicBezTo>
                  <a:pt x="24546" y="7556"/>
                  <a:pt x="24517" y="7546"/>
                  <a:pt x="24486" y="7522"/>
                </a:cubicBezTo>
                <a:cubicBezTo>
                  <a:pt x="24459" y="7022"/>
                  <a:pt x="24617" y="7022"/>
                  <a:pt x="24722" y="6891"/>
                </a:cubicBezTo>
                <a:close/>
                <a:moveTo>
                  <a:pt x="18922" y="10244"/>
                </a:moveTo>
                <a:cubicBezTo>
                  <a:pt x="18968" y="10244"/>
                  <a:pt x="19038" y="10308"/>
                  <a:pt x="19094" y="10336"/>
                </a:cubicBezTo>
                <a:lnTo>
                  <a:pt x="19094" y="10731"/>
                </a:lnTo>
                <a:cubicBezTo>
                  <a:pt x="19042" y="10652"/>
                  <a:pt x="18963" y="10573"/>
                  <a:pt x="18884" y="10468"/>
                </a:cubicBezTo>
                <a:cubicBezTo>
                  <a:pt x="18859" y="10295"/>
                  <a:pt x="18881" y="10244"/>
                  <a:pt x="18922" y="10244"/>
                </a:cubicBezTo>
                <a:close/>
                <a:moveTo>
                  <a:pt x="18644" y="10543"/>
                </a:moveTo>
                <a:cubicBezTo>
                  <a:pt x="18731" y="10543"/>
                  <a:pt x="18853" y="10636"/>
                  <a:pt x="19015" y="10836"/>
                </a:cubicBezTo>
                <a:cubicBezTo>
                  <a:pt x="18889" y="10836"/>
                  <a:pt x="18812" y="10973"/>
                  <a:pt x="18682" y="10973"/>
                </a:cubicBezTo>
                <a:cubicBezTo>
                  <a:pt x="18623" y="10973"/>
                  <a:pt x="18553" y="10944"/>
                  <a:pt x="18463" y="10862"/>
                </a:cubicBezTo>
                <a:cubicBezTo>
                  <a:pt x="18490" y="10655"/>
                  <a:pt x="18547" y="10543"/>
                  <a:pt x="18644" y="10543"/>
                </a:cubicBezTo>
                <a:close/>
                <a:moveTo>
                  <a:pt x="18308" y="10879"/>
                </a:moveTo>
                <a:cubicBezTo>
                  <a:pt x="18379" y="10879"/>
                  <a:pt x="18465" y="10965"/>
                  <a:pt x="18542" y="11152"/>
                </a:cubicBezTo>
                <a:lnTo>
                  <a:pt x="18542" y="11178"/>
                </a:lnTo>
                <a:cubicBezTo>
                  <a:pt x="18498" y="11129"/>
                  <a:pt x="18465" y="11110"/>
                  <a:pt x="18440" y="11110"/>
                </a:cubicBezTo>
                <a:cubicBezTo>
                  <a:pt x="18344" y="11110"/>
                  <a:pt x="18342" y="11371"/>
                  <a:pt x="18245" y="11371"/>
                </a:cubicBezTo>
                <a:cubicBezTo>
                  <a:pt x="18226" y="11371"/>
                  <a:pt x="18202" y="11361"/>
                  <a:pt x="18174" y="11336"/>
                </a:cubicBezTo>
                <a:cubicBezTo>
                  <a:pt x="18143" y="11045"/>
                  <a:pt x="18210" y="10879"/>
                  <a:pt x="18308" y="10879"/>
                </a:cubicBezTo>
                <a:close/>
                <a:moveTo>
                  <a:pt x="36030" y="13382"/>
                </a:moveTo>
                <a:cubicBezTo>
                  <a:pt x="36044" y="13410"/>
                  <a:pt x="36058" y="13438"/>
                  <a:pt x="36072" y="13466"/>
                </a:cubicBezTo>
                <a:lnTo>
                  <a:pt x="36072" y="13466"/>
                </a:lnTo>
                <a:cubicBezTo>
                  <a:pt x="36067" y="13448"/>
                  <a:pt x="36063" y="13431"/>
                  <a:pt x="36058" y="13413"/>
                </a:cubicBezTo>
                <a:cubicBezTo>
                  <a:pt x="36048" y="13402"/>
                  <a:pt x="36039" y="13392"/>
                  <a:pt x="36030" y="13382"/>
                </a:cubicBezTo>
                <a:close/>
                <a:moveTo>
                  <a:pt x="35295" y="12309"/>
                </a:moveTo>
                <a:lnTo>
                  <a:pt x="35295" y="12309"/>
                </a:lnTo>
                <a:cubicBezTo>
                  <a:pt x="35505" y="12467"/>
                  <a:pt x="35453" y="12677"/>
                  <a:pt x="35532" y="12835"/>
                </a:cubicBezTo>
                <a:lnTo>
                  <a:pt x="35558" y="12835"/>
                </a:lnTo>
                <a:cubicBezTo>
                  <a:pt x="35558" y="12817"/>
                  <a:pt x="35564" y="12808"/>
                  <a:pt x="35575" y="12808"/>
                </a:cubicBezTo>
                <a:cubicBezTo>
                  <a:pt x="35596" y="12808"/>
                  <a:pt x="35637" y="12843"/>
                  <a:pt x="35689" y="12914"/>
                </a:cubicBezTo>
                <a:cubicBezTo>
                  <a:pt x="35558" y="13045"/>
                  <a:pt x="35374" y="12993"/>
                  <a:pt x="35637" y="13597"/>
                </a:cubicBezTo>
                <a:cubicBezTo>
                  <a:pt x="35634" y="13598"/>
                  <a:pt x="35631" y="13599"/>
                  <a:pt x="35627" y="13599"/>
                </a:cubicBezTo>
                <a:cubicBezTo>
                  <a:pt x="35546" y="13599"/>
                  <a:pt x="35397" y="13299"/>
                  <a:pt x="35321" y="13071"/>
                </a:cubicBezTo>
                <a:lnTo>
                  <a:pt x="35321" y="13071"/>
                </a:lnTo>
                <a:cubicBezTo>
                  <a:pt x="35331" y="13079"/>
                  <a:pt x="35339" y="13082"/>
                  <a:pt x="35345" y="13082"/>
                </a:cubicBezTo>
                <a:cubicBezTo>
                  <a:pt x="35435" y="13082"/>
                  <a:pt x="35319" y="12480"/>
                  <a:pt x="35295" y="12309"/>
                </a:cubicBezTo>
                <a:close/>
                <a:moveTo>
                  <a:pt x="12769" y="14284"/>
                </a:moveTo>
                <a:cubicBezTo>
                  <a:pt x="12826" y="14284"/>
                  <a:pt x="12902" y="14334"/>
                  <a:pt x="12993" y="14413"/>
                </a:cubicBezTo>
                <a:cubicBezTo>
                  <a:pt x="12993" y="14534"/>
                  <a:pt x="12959" y="14566"/>
                  <a:pt x="12913" y="14566"/>
                </a:cubicBezTo>
                <a:cubicBezTo>
                  <a:pt x="12862" y="14566"/>
                  <a:pt x="12795" y="14527"/>
                  <a:pt x="12739" y="14527"/>
                </a:cubicBezTo>
                <a:cubicBezTo>
                  <a:pt x="12702" y="14527"/>
                  <a:pt x="12671" y="14544"/>
                  <a:pt x="12651" y="14597"/>
                </a:cubicBezTo>
                <a:cubicBezTo>
                  <a:pt x="12651" y="14372"/>
                  <a:pt x="12693" y="14284"/>
                  <a:pt x="12769" y="14284"/>
                </a:cubicBezTo>
                <a:close/>
                <a:moveTo>
                  <a:pt x="9373" y="16266"/>
                </a:moveTo>
                <a:cubicBezTo>
                  <a:pt x="9414" y="16266"/>
                  <a:pt x="9465" y="16334"/>
                  <a:pt x="9521" y="16517"/>
                </a:cubicBezTo>
                <a:cubicBezTo>
                  <a:pt x="9496" y="16503"/>
                  <a:pt x="9477" y="16497"/>
                  <a:pt x="9463" y="16497"/>
                </a:cubicBezTo>
                <a:cubicBezTo>
                  <a:pt x="9360" y="16497"/>
                  <a:pt x="9484" y="16800"/>
                  <a:pt x="9398" y="16800"/>
                </a:cubicBezTo>
                <a:cubicBezTo>
                  <a:pt x="9379" y="16800"/>
                  <a:pt x="9352" y="16786"/>
                  <a:pt x="9310" y="16753"/>
                </a:cubicBezTo>
                <a:cubicBezTo>
                  <a:pt x="9237" y="16625"/>
                  <a:pt x="9279" y="16266"/>
                  <a:pt x="9373" y="16266"/>
                </a:cubicBezTo>
                <a:close/>
                <a:moveTo>
                  <a:pt x="8799" y="16240"/>
                </a:moveTo>
                <a:cubicBezTo>
                  <a:pt x="8849" y="16240"/>
                  <a:pt x="8909" y="16268"/>
                  <a:pt x="8969" y="16280"/>
                </a:cubicBezTo>
                <a:lnTo>
                  <a:pt x="8969" y="16254"/>
                </a:lnTo>
                <a:lnTo>
                  <a:pt x="8969" y="16254"/>
                </a:lnTo>
                <a:cubicBezTo>
                  <a:pt x="9100" y="16569"/>
                  <a:pt x="8916" y="16517"/>
                  <a:pt x="8969" y="16964"/>
                </a:cubicBezTo>
                <a:cubicBezTo>
                  <a:pt x="8784" y="16806"/>
                  <a:pt x="8837" y="16596"/>
                  <a:pt x="8679" y="16438"/>
                </a:cubicBezTo>
                <a:cubicBezTo>
                  <a:pt x="8694" y="16280"/>
                  <a:pt x="8739" y="16240"/>
                  <a:pt x="8799" y="16240"/>
                </a:cubicBezTo>
                <a:close/>
                <a:moveTo>
                  <a:pt x="7575" y="16543"/>
                </a:moveTo>
                <a:lnTo>
                  <a:pt x="7575" y="16543"/>
                </a:lnTo>
                <a:cubicBezTo>
                  <a:pt x="7654" y="16671"/>
                  <a:pt x="7698" y="16709"/>
                  <a:pt x="7726" y="16709"/>
                </a:cubicBezTo>
                <a:cubicBezTo>
                  <a:pt x="7767" y="16709"/>
                  <a:pt x="7773" y="16624"/>
                  <a:pt x="7812" y="16624"/>
                </a:cubicBezTo>
                <a:cubicBezTo>
                  <a:pt x="7834" y="16624"/>
                  <a:pt x="7865" y="16649"/>
                  <a:pt x="7917" y="16727"/>
                </a:cubicBezTo>
                <a:cubicBezTo>
                  <a:pt x="7844" y="16782"/>
                  <a:pt x="7834" y="16975"/>
                  <a:pt x="7747" y="16975"/>
                </a:cubicBezTo>
                <a:cubicBezTo>
                  <a:pt x="7709" y="16975"/>
                  <a:pt x="7655" y="16937"/>
                  <a:pt x="7575" y="16832"/>
                </a:cubicBezTo>
                <a:cubicBezTo>
                  <a:pt x="7469" y="16675"/>
                  <a:pt x="7601" y="16727"/>
                  <a:pt x="7575" y="16543"/>
                </a:cubicBezTo>
                <a:close/>
                <a:moveTo>
                  <a:pt x="5234" y="17911"/>
                </a:moveTo>
                <a:cubicBezTo>
                  <a:pt x="5283" y="17968"/>
                  <a:pt x="5333" y="17977"/>
                  <a:pt x="5382" y="17977"/>
                </a:cubicBezTo>
                <a:cubicBezTo>
                  <a:pt x="5403" y="17977"/>
                  <a:pt x="5424" y="17975"/>
                  <a:pt x="5445" y="17975"/>
                </a:cubicBezTo>
                <a:cubicBezTo>
                  <a:pt x="5533" y="17975"/>
                  <a:pt x="5620" y="18002"/>
                  <a:pt x="5707" y="18279"/>
                </a:cubicBezTo>
                <a:cubicBezTo>
                  <a:pt x="5639" y="18193"/>
                  <a:pt x="5590" y="18164"/>
                  <a:pt x="5553" y="18164"/>
                </a:cubicBezTo>
                <a:cubicBezTo>
                  <a:pt x="5480" y="18164"/>
                  <a:pt x="5453" y="18277"/>
                  <a:pt x="5409" y="18277"/>
                </a:cubicBezTo>
                <a:cubicBezTo>
                  <a:pt x="5373" y="18277"/>
                  <a:pt x="5326" y="18204"/>
                  <a:pt x="5234" y="17937"/>
                </a:cubicBezTo>
                <a:lnTo>
                  <a:pt x="5234" y="17911"/>
                </a:lnTo>
                <a:close/>
                <a:moveTo>
                  <a:pt x="4419" y="18147"/>
                </a:moveTo>
                <a:lnTo>
                  <a:pt x="4419" y="18147"/>
                </a:lnTo>
                <a:cubicBezTo>
                  <a:pt x="4550" y="18253"/>
                  <a:pt x="4603" y="18121"/>
                  <a:pt x="4839" y="18410"/>
                </a:cubicBezTo>
                <a:cubicBezTo>
                  <a:pt x="4866" y="18857"/>
                  <a:pt x="4761" y="18963"/>
                  <a:pt x="4655" y="19068"/>
                </a:cubicBezTo>
                <a:cubicBezTo>
                  <a:pt x="4576" y="18989"/>
                  <a:pt x="4498" y="18910"/>
                  <a:pt x="4419" y="18831"/>
                </a:cubicBezTo>
                <a:cubicBezTo>
                  <a:pt x="4550" y="18594"/>
                  <a:pt x="4550" y="18673"/>
                  <a:pt x="4419" y="18147"/>
                </a:cubicBezTo>
                <a:close/>
                <a:moveTo>
                  <a:pt x="2657" y="18963"/>
                </a:moveTo>
                <a:lnTo>
                  <a:pt x="2657" y="18963"/>
                </a:lnTo>
                <a:cubicBezTo>
                  <a:pt x="2920" y="19331"/>
                  <a:pt x="3025" y="18910"/>
                  <a:pt x="3156" y="19515"/>
                </a:cubicBezTo>
                <a:cubicBezTo>
                  <a:pt x="2946" y="19226"/>
                  <a:pt x="2762" y="19357"/>
                  <a:pt x="2657" y="18963"/>
                </a:cubicBezTo>
                <a:close/>
                <a:moveTo>
                  <a:pt x="39056" y="20225"/>
                </a:moveTo>
                <a:lnTo>
                  <a:pt x="39056" y="20225"/>
                </a:lnTo>
                <a:cubicBezTo>
                  <a:pt x="39214" y="20435"/>
                  <a:pt x="39187" y="20725"/>
                  <a:pt x="39266" y="20961"/>
                </a:cubicBezTo>
                <a:cubicBezTo>
                  <a:pt x="39241" y="20929"/>
                  <a:pt x="39221" y="20921"/>
                  <a:pt x="39203" y="20921"/>
                </a:cubicBezTo>
                <a:cubicBezTo>
                  <a:pt x="39183" y="20921"/>
                  <a:pt x="39165" y="20932"/>
                  <a:pt x="39142" y="20932"/>
                </a:cubicBezTo>
                <a:cubicBezTo>
                  <a:pt x="39103" y="20932"/>
                  <a:pt x="39051" y="20900"/>
                  <a:pt x="38951" y="20725"/>
                </a:cubicBezTo>
                <a:cubicBezTo>
                  <a:pt x="38977" y="20488"/>
                  <a:pt x="39082" y="20593"/>
                  <a:pt x="39056" y="20225"/>
                </a:cubicBezTo>
                <a:close/>
                <a:moveTo>
                  <a:pt x="36388" y="20505"/>
                </a:moveTo>
                <a:cubicBezTo>
                  <a:pt x="36422" y="20505"/>
                  <a:pt x="36460" y="20516"/>
                  <a:pt x="36505" y="20541"/>
                </a:cubicBezTo>
                <a:lnTo>
                  <a:pt x="36531" y="20514"/>
                </a:lnTo>
                <a:lnTo>
                  <a:pt x="36531" y="20514"/>
                </a:lnTo>
                <a:cubicBezTo>
                  <a:pt x="36400" y="21067"/>
                  <a:pt x="36189" y="21303"/>
                  <a:pt x="36347" y="22119"/>
                </a:cubicBezTo>
                <a:lnTo>
                  <a:pt x="36084" y="21777"/>
                </a:lnTo>
                <a:cubicBezTo>
                  <a:pt x="36203" y="21562"/>
                  <a:pt x="36063" y="20505"/>
                  <a:pt x="36388" y="20505"/>
                </a:cubicBezTo>
                <a:close/>
                <a:moveTo>
                  <a:pt x="35821" y="21619"/>
                </a:moveTo>
                <a:cubicBezTo>
                  <a:pt x="35926" y="21803"/>
                  <a:pt x="36031" y="21987"/>
                  <a:pt x="36058" y="22171"/>
                </a:cubicBezTo>
                <a:cubicBezTo>
                  <a:pt x="35874" y="22303"/>
                  <a:pt x="35768" y="22671"/>
                  <a:pt x="35532" y="22671"/>
                </a:cubicBezTo>
                <a:cubicBezTo>
                  <a:pt x="35584" y="22276"/>
                  <a:pt x="35742" y="22040"/>
                  <a:pt x="35821" y="21645"/>
                </a:cubicBezTo>
                <a:lnTo>
                  <a:pt x="35821" y="21619"/>
                </a:lnTo>
                <a:close/>
                <a:moveTo>
                  <a:pt x="34953" y="21908"/>
                </a:moveTo>
                <a:cubicBezTo>
                  <a:pt x="35137" y="22171"/>
                  <a:pt x="35216" y="22513"/>
                  <a:pt x="35190" y="22829"/>
                </a:cubicBezTo>
                <a:cubicBezTo>
                  <a:pt x="35111" y="23092"/>
                  <a:pt x="34848" y="23118"/>
                  <a:pt x="34769" y="23591"/>
                </a:cubicBezTo>
                <a:cubicBezTo>
                  <a:pt x="34664" y="23486"/>
                  <a:pt x="34611" y="23355"/>
                  <a:pt x="34585" y="23223"/>
                </a:cubicBezTo>
                <a:cubicBezTo>
                  <a:pt x="34611" y="22776"/>
                  <a:pt x="34743" y="22329"/>
                  <a:pt x="34927" y="21908"/>
                </a:cubicBezTo>
                <a:close/>
                <a:moveTo>
                  <a:pt x="27498" y="0"/>
                </a:moveTo>
                <a:cubicBezTo>
                  <a:pt x="27384" y="0"/>
                  <a:pt x="27477" y="628"/>
                  <a:pt x="27370" y="628"/>
                </a:cubicBezTo>
                <a:cubicBezTo>
                  <a:pt x="27340" y="628"/>
                  <a:pt x="27293" y="577"/>
                  <a:pt x="27221" y="447"/>
                </a:cubicBezTo>
                <a:lnTo>
                  <a:pt x="27221" y="447"/>
                </a:lnTo>
                <a:cubicBezTo>
                  <a:pt x="27221" y="1000"/>
                  <a:pt x="27221" y="1552"/>
                  <a:pt x="27247" y="2104"/>
                </a:cubicBezTo>
                <a:cubicBezTo>
                  <a:pt x="27089" y="1894"/>
                  <a:pt x="26984" y="1631"/>
                  <a:pt x="27010" y="1368"/>
                </a:cubicBezTo>
                <a:cubicBezTo>
                  <a:pt x="26910" y="1197"/>
                  <a:pt x="26848" y="1145"/>
                  <a:pt x="26802" y="1145"/>
                </a:cubicBezTo>
                <a:cubicBezTo>
                  <a:pt x="26732" y="1145"/>
                  <a:pt x="26701" y="1264"/>
                  <a:pt x="26629" y="1264"/>
                </a:cubicBezTo>
                <a:cubicBezTo>
                  <a:pt x="26625" y="1264"/>
                  <a:pt x="26621" y="1264"/>
                  <a:pt x="26616" y="1263"/>
                </a:cubicBezTo>
                <a:lnTo>
                  <a:pt x="26616" y="1263"/>
                </a:lnTo>
                <a:cubicBezTo>
                  <a:pt x="26721" y="1499"/>
                  <a:pt x="26747" y="1762"/>
                  <a:pt x="26695" y="2025"/>
                </a:cubicBezTo>
                <a:cubicBezTo>
                  <a:pt x="26707" y="2035"/>
                  <a:pt x="26718" y="2039"/>
                  <a:pt x="26728" y="2039"/>
                </a:cubicBezTo>
                <a:cubicBezTo>
                  <a:pt x="26766" y="2039"/>
                  <a:pt x="26784" y="1974"/>
                  <a:pt x="26825" y="1974"/>
                </a:cubicBezTo>
                <a:cubicBezTo>
                  <a:pt x="26857" y="1974"/>
                  <a:pt x="26903" y="2014"/>
                  <a:pt x="26984" y="2157"/>
                </a:cubicBezTo>
                <a:cubicBezTo>
                  <a:pt x="26955" y="2290"/>
                  <a:pt x="26908" y="2357"/>
                  <a:pt x="26836" y="2357"/>
                </a:cubicBezTo>
                <a:cubicBezTo>
                  <a:pt x="26780" y="2357"/>
                  <a:pt x="26708" y="2316"/>
                  <a:pt x="26616" y="2236"/>
                </a:cubicBezTo>
                <a:lnTo>
                  <a:pt x="26590" y="3104"/>
                </a:lnTo>
                <a:cubicBezTo>
                  <a:pt x="26404" y="2733"/>
                  <a:pt x="26428" y="2663"/>
                  <a:pt x="26375" y="2663"/>
                </a:cubicBezTo>
                <a:cubicBezTo>
                  <a:pt x="26353" y="2663"/>
                  <a:pt x="26318" y="2675"/>
                  <a:pt x="26248" y="2683"/>
                </a:cubicBezTo>
                <a:cubicBezTo>
                  <a:pt x="26011" y="2473"/>
                  <a:pt x="26169" y="2183"/>
                  <a:pt x="25932" y="1973"/>
                </a:cubicBezTo>
                <a:lnTo>
                  <a:pt x="25932" y="1973"/>
                </a:lnTo>
                <a:cubicBezTo>
                  <a:pt x="26169" y="2867"/>
                  <a:pt x="25880" y="2630"/>
                  <a:pt x="25932" y="3446"/>
                </a:cubicBezTo>
                <a:cubicBezTo>
                  <a:pt x="25669" y="3340"/>
                  <a:pt x="25459" y="3393"/>
                  <a:pt x="25169" y="3209"/>
                </a:cubicBezTo>
                <a:lnTo>
                  <a:pt x="25169" y="3209"/>
                </a:lnTo>
                <a:cubicBezTo>
                  <a:pt x="25248" y="3788"/>
                  <a:pt x="25222" y="4340"/>
                  <a:pt x="25091" y="4892"/>
                </a:cubicBezTo>
                <a:cubicBezTo>
                  <a:pt x="24854" y="4682"/>
                  <a:pt x="25038" y="4392"/>
                  <a:pt x="24906" y="4156"/>
                </a:cubicBezTo>
                <a:lnTo>
                  <a:pt x="24906" y="4156"/>
                </a:lnTo>
                <a:cubicBezTo>
                  <a:pt x="24617" y="4314"/>
                  <a:pt x="24749" y="5655"/>
                  <a:pt x="24828" y="6339"/>
                </a:cubicBezTo>
                <a:cubicBezTo>
                  <a:pt x="24844" y="6343"/>
                  <a:pt x="24858" y="6345"/>
                  <a:pt x="24872" y="6345"/>
                </a:cubicBezTo>
                <a:cubicBezTo>
                  <a:pt x="25197" y="6345"/>
                  <a:pt x="24911" y="5196"/>
                  <a:pt x="25012" y="4918"/>
                </a:cubicBezTo>
                <a:lnTo>
                  <a:pt x="25012" y="4918"/>
                </a:lnTo>
                <a:cubicBezTo>
                  <a:pt x="25117" y="5050"/>
                  <a:pt x="25196" y="5208"/>
                  <a:pt x="25222" y="5366"/>
                </a:cubicBezTo>
                <a:cubicBezTo>
                  <a:pt x="25235" y="5378"/>
                  <a:pt x="25246" y="5384"/>
                  <a:pt x="25255" y="5384"/>
                </a:cubicBezTo>
                <a:cubicBezTo>
                  <a:pt x="25335" y="5384"/>
                  <a:pt x="25296" y="4963"/>
                  <a:pt x="25198" y="4819"/>
                </a:cubicBezTo>
                <a:lnTo>
                  <a:pt x="25198" y="4819"/>
                </a:lnTo>
                <a:cubicBezTo>
                  <a:pt x="25250" y="4873"/>
                  <a:pt x="25294" y="4896"/>
                  <a:pt x="25333" y="4896"/>
                </a:cubicBezTo>
                <a:cubicBezTo>
                  <a:pt x="25604" y="4896"/>
                  <a:pt x="25611" y="3750"/>
                  <a:pt x="25958" y="3750"/>
                </a:cubicBezTo>
                <a:cubicBezTo>
                  <a:pt x="26036" y="3750"/>
                  <a:pt x="26130" y="3807"/>
                  <a:pt x="26248" y="3945"/>
                </a:cubicBezTo>
                <a:cubicBezTo>
                  <a:pt x="26373" y="5023"/>
                  <a:pt x="25925" y="5289"/>
                  <a:pt x="25542" y="5289"/>
                </a:cubicBezTo>
                <a:cubicBezTo>
                  <a:pt x="25523" y="5289"/>
                  <a:pt x="25504" y="5288"/>
                  <a:pt x="25485" y="5287"/>
                </a:cubicBezTo>
                <a:lnTo>
                  <a:pt x="25485" y="5287"/>
                </a:lnTo>
                <a:cubicBezTo>
                  <a:pt x="25722" y="6602"/>
                  <a:pt x="25196" y="6654"/>
                  <a:pt x="24801" y="6917"/>
                </a:cubicBezTo>
                <a:cubicBezTo>
                  <a:pt x="24749" y="6339"/>
                  <a:pt x="24617" y="5786"/>
                  <a:pt x="24459" y="5234"/>
                </a:cubicBezTo>
                <a:lnTo>
                  <a:pt x="24459" y="5234"/>
                </a:lnTo>
                <a:cubicBezTo>
                  <a:pt x="24486" y="5655"/>
                  <a:pt x="24354" y="5497"/>
                  <a:pt x="24354" y="5839"/>
                </a:cubicBezTo>
                <a:cubicBezTo>
                  <a:pt x="24198" y="5626"/>
                  <a:pt x="24102" y="5552"/>
                  <a:pt x="24040" y="5552"/>
                </a:cubicBezTo>
                <a:cubicBezTo>
                  <a:pt x="23895" y="5552"/>
                  <a:pt x="23929" y="5952"/>
                  <a:pt x="23791" y="5952"/>
                </a:cubicBezTo>
                <a:cubicBezTo>
                  <a:pt x="23738" y="5952"/>
                  <a:pt x="23660" y="5894"/>
                  <a:pt x="23539" y="5734"/>
                </a:cubicBezTo>
                <a:cubicBezTo>
                  <a:pt x="23486" y="5997"/>
                  <a:pt x="23381" y="6260"/>
                  <a:pt x="23223" y="6496"/>
                </a:cubicBezTo>
                <a:cubicBezTo>
                  <a:pt x="23381" y="6628"/>
                  <a:pt x="23328" y="6786"/>
                  <a:pt x="23434" y="6944"/>
                </a:cubicBezTo>
                <a:cubicBezTo>
                  <a:pt x="23381" y="7101"/>
                  <a:pt x="23250" y="7022"/>
                  <a:pt x="23276" y="7364"/>
                </a:cubicBezTo>
                <a:cubicBezTo>
                  <a:pt x="22987" y="7075"/>
                  <a:pt x="23118" y="6786"/>
                  <a:pt x="23223" y="6786"/>
                </a:cubicBezTo>
                <a:cubicBezTo>
                  <a:pt x="23182" y="6698"/>
                  <a:pt x="23140" y="6661"/>
                  <a:pt x="23101" y="6661"/>
                </a:cubicBezTo>
                <a:cubicBezTo>
                  <a:pt x="22964" y="6661"/>
                  <a:pt x="22864" y="7110"/>
                  <a:pt x="22987" y="7417"/>
                </a:cubicBezTo>
                <a:cubicBezTo>
                  <a:pt x="22888" y="7417"/>
                  <a:pt x="22851" y="7583"/>
                  <a:pt x="22759" y="7583"/>
                </a:cubicBezTo>
                <a:cubicBezTo>
                  <a:pt x="22704" y="7583"/>
                  <a:pt x="22631" y="7524"/>
                  <a:pt x="22513" y="7338"/>
                </a:cubicBezTo>
                <a:cubicBezTo>
                  <a:pt x="22323" y="7338"/>
                  <a:pt x="22412" y="8130"/>
                  <a:pt x="22218" y="8130"/>
                </a:cubicBezTo>
                <a:cubicBezTo>
                  <a:pt x="22197" y="8130"/>
                  <a:pt x="22173" y="8121"/>
                  <a:pt x="22145" y="8101"/>
                </a:cubicBezTo>
                <a:cubicBezTo>
                  <a:pt x="21829" y="7627"/>
                  <a:pt x="21856" y="7049"/>
                  <a:pt x="21777" y="6523"/>
                </a:cubicBezTo>
                <a:cubicBezTo>
                  <a:pt x="21544" y="6652"/>
                  <a:pt x="21693" y="7418"/>
                  <a:pt x="21347" y="7418"/>
                </a:cubicBezTo>
                <a:cubicBezTo>
                  <a:pt x="21342" y="7418"/>
                  <a:pt x="21336" y="7417"/>
                  <a:pt x="21330" y="7417"/>
                </a:cubicBezTo>
                <a:cubicBezTo>
                  <a:pt x="21128" y="7154"/>
                  <a:pt x="21112" y="7047"/>
                  <a:pt x="21056" y="7047"/>
                </a:cubicBezTo>
                <a:cubicBezTo>
                  <a:pt x="21039" y="7047"/>
                  <a:pt x="21018" y="7057"/>
                  <a:pt x="20988" y="7075"/>
                </a:cubicBezTo>
                <a:cubicBezTo>
                  <a:pt x="20988" y="7443"/>
                  <a:pt x="21251" y="7128"/>
                  <a:pt x="21251" y="7496"/>
                </a:cubicBezTo>
                <a:cubicBezTo>
                  <a:pt x="21295" y="7496"/>
                  <a:pt x="21335" y="7502"/>
                  <a:pt x="21372" y="7502"/>
                </a:cubicBezTo>
                <a:cubicBezTo>
                  <a:pt x="21447" y="7502"/>
                  <a:pt x="21505" y="7478"/>
                  <a:pt x="21540" y="7338"/>
                </a:cubicBezTo>
                <a:cubicBezTo>
                  <a:pt x="21682" y="7639"/>
                  <a:pt x="21716" y="7726"/>
                  <a:pt x="21772" y="7726"/>
                </a:cubicBezTo>
                <a:cubicBezTo>
                  <a:pt x="21799" y="7726"/>
                  <a:pt x="21831" y="7706"/>
                  <a:pt x="21882" y="7680"/>
                </a:cubicBezTo>
                <a:cubicBezTo>
                  <a:pt x="21935" y="7785"/>
                  <a:pt x="21935" y="7917"/>
                  <a:pt x="21935" y="8048"/>
                </a:cubicBezTo>
                <a:cubicBezTo>
                  <a:pt x="21927" y="8073"/>
                  <a:pt x="21916" y="8083"/>
                  <a:pt x="21900" y="8083"/>
                </a:cubicBezTo>
                <a:cubicBezTo>
                  <a:pt x="21813" y="8083"/>
                  <a:pt x="21613" y="7740"/>
                  <a:pt x="21537" y="7740"/>
                </a:cubicBezTo>
                <a:cubicBezTo>
                  <a:pt x="21527" y="7740"/>
                  <a:pt x="21519" y="7746"/>
                  <a:pt x="21514" y="7759"/>
                </a:cubicBezTo>
                <a:cubicBezTo>
                  <a:pt x="21566" y="7917"/>
                  <a:pt x="21566" y="8074"/>
                  <a:pt x="21645" y="8206"/>
                </a:cubicBezTo>
                <a:cubicBezTo>
                  <a:pt x="21624" y="8279"/>
                  <a:pt x="21583" y="8298"/>
                  <a:pt x="21534" y="8298"/>
                </a:cubicBezTo>
                <a:cubicBezTo>
                  <a:pt x="21479" y="8298"/>
                  <a:pt x="21414" y="8273"/>
                  <a:pt x="21358" y="8273"/>
                </a:cubicBezTo>
                <a:cubicBezTo>
                  <a:pt x="21338" y="8273"/>
                  <a:pt x="21320" y="8277"/>
                  <a:pt x="21303" y="8285"/>
                </a:cubicBezTo>
                <a:cubicBezTo>
                  <a:pt x="21172" y="8074"/>
                  <a:pt x="21172" y="7969"/>
                  <a:pt x="21251" y="7917"/>
                </a:cubicBezTo>
                <a:cubicBezTo>
                  <a:pt x="21255" y="7898"/>
                  <a:pt x="21261" y="7890"/>
                  <a:pt x="21267" y="7890"/>
                </a:cubicBezTo>
                <a:cubicBezTo>
                  <a:pt x="21297" y="7890"/>
                  <a:pt x="21348" y="8067"/>
                  <a:pt x="21435" y="8153"/>
                </a:cubicBezTo>
                <a:cubicBezTo>
                  <a:pt x="21382" y="7864"/>
                  <a:pt x="21277" y="7601"/>
                  <a:pt x="21119" y="7364"/>
                </a:cubicBezTo>
                <a:lnTo>
                  <a:pt x="21119" y="7364"/>
                </a:lnTo>
                <a:cubicBezTo>
                  <a:pt x="21172" y="8916"/>
                  <a:pt x="20698" y="9021"/>
                  <a:pt x="20488" y="9837"/>
                </a:cubicBezTo>
                <a:cubicBezTo>
                  <a:pt x="20383" y="9758"/>
                  <a:pt x="20304" y="9626"/>
                  <a:pt x="20278" y="9495"/>
                </a:cubicBezTo>
                <a:lnTo>
                  <a:pt x="20278" y="9495"/>
                </a:lnTo>
                <a:cubicBezTo>
                  <a:pt x="20330" y="9863"/>
                  <a:pt x="20225" y="10257"/>
                  <a:pt x="19988" y="10547"/>
                </a:cubicBezTo>
                <a:cubicBezTo>
                  <a:pt x="19778" y="10100"/>
                  <a:pt x="20067" y="9731"/>
                  <a:pt x="19936" y="9468"/>
                </a:cubicBezTo>
                <a:lnTo>
                  <a:pt x="19936" y="9468"/>
                </a:lnTo>
                <a:cubicBezTo>
                  <a:pt x="20036" y="9608"/>
                  <a:pt x="20097" y="9661"/>
                  <a:pt x="20122" y="9661"/>
                </a:cubicBezTo>
                <a:cubicBezTo>
                  <a:pt x="20161" y="9661"/>
                  <a:pt x="20099" y="9520"/>
                  <a:pt x="19936" y="9389"/>
                </a:cubicBezTo>
                <a:cubicBezTo>
                  <a:pt x="19725" y="9942"/>
                  <a:pt x="19462" y="10257"/>
                  <a:pt x="19173" y="10363"/>
                </a:cubicBezTo>
                <a:cubicBezTo>
                  <a:pt x="18831" y="9784"/>
                  <a:pt x="19383" y="9863"/>
                  <a:pt x="19120" y="9205"/>
                </a:cubicBezTo>
                <a:lnTo>
                  <a:pt x="19120" y="9205"/>
                </a:lnTo>
                <a:cubicBezTo>
                  <a:pt x="19104" y="9213"/>
                  <a:pt x="19087" y="9216"/>
                  <a:pt x="19070" y="9216"/>
                </a:cubicBezTo>
                <a:cubicBezTo>
                  <a:pt x="19045" y="9216"/>
                  <a:pt x="19021" y="9210"/>
                  <a:pt x="19001" y="9210"/>
                </a:cubicBezTo>
                <a:cubicBezTo>
                  <a:pt x="18949" y="9210"/>
                  <a:pt x="18925" y="9248"/>
                  <a:pt x="18989" y="9521"/>
                </a:cubicBezTo>
                <a:cubicBezTo>
                  <a:pt x="18935" y="9494"/>
                  <a:pt x="18883" y="9481"/>
                  <a:pt x="18834" y="9481"/>
                </a:cubicBezTo>
                <a:cubicBezTo>
                  <a:pt x="18311" y="9481"/>
                  <a:pt x="18061" y="10892"/>
                  <a:pt x="17700" y="11204"/>
                </a:cubicBezTo>
                <a:cubicBezTo>
                  <a:pt x="17516" y="10994"/>
                  <a:pt x="17805" y="10678"/>
                  <a:pt x="17516" y="10468"/>
                </a:cubicBezTo>
                <a:lnTo>
                  <a:pt x="17516" y="10468"/>
                </a:lnTo>
                <a:cubicBezTo>
                  <a:pt x="17621" y="10783"/>
                  <a:pt x="17595" y="11099"/>
                  <a:pt x="17437" y="11388"/>
                </a:cubicBezTo>
                <a:cubicBezTo>
                  <a:pt x="17517" y="11420"/>
                  <a:pt x="17607" y="11472"/>
                  <a:pt x="17671" y="11472"/>
                </a:cubicBezTo>
                <a:cubicBezTo>
                  <a:pt x="17712" y="11472"/>
                  <a:pt x="17742" y="11450"/>
                  <a:pt x="17753" y="11388"/>
                </a:cubicBezTo>
                <a:cubicBezTo>
                  <a:pt x="17805" y="11493"/>
                  <a:pt x="17832" y="11572"/>
                  <a:pt x="17884" y="11651"/>
                </a:cubicBezTo>
                <a:cubicBezTo>
                  <a:pt x="17860" y="11773"/>
                  <a:pt x="17800" y="11800"/>
                  <a:pt x="17731" y="11800"/>
                </a:cubicBezTo>
                <a:cubicBezTo>
                  <a:pt x="17678" y="11800"/>
                  <a:pt x="17620" y="11785"/>
                  <a:pt x="17568" y="11785"/>
                </a:cubicBezTo>
                <a:cubicBezTo>
                  <a:pt x="17467" y="11785"/>
                  <a:pt x="17387" y="11842"/>
                  <a:pt x="17411" y="12177"/>
                </a:cubicBezTo>
                <a:cubicBezTo>
                  <a:pt x="17279" y="12046"/>
                  <a:pt x="17279" y="11888"/>
                  <a:pt x="17122" y="11730"/>
                </a:cubicBezTo>
                <a:cubicBezTo>
                  <a:pt x="17122" y="12204"/>
                  <a:pt x="16859" y="11967"/>
                  <a:pt x="16780" y="12230"/>
                </a:cubicBezTo>
                <a:cubicBezTo>
                  <a:pt x="16675" y="12098"/>
                  <a:pt x="16622" y="11941"/>
                  <a:pt x="16596" y="11783"/>
                </a:cubicBezTo>
                <a:cubicBezTo>
                  <a:pt x="16578" y="11765"/>
                  <a:pt x="16563" y="11758"/>
                  <a:pt x="16551" y="11758"/>
                </a:cubicBezTo>
                <a:cubicBezTo>
                  <a:pt x="16500" y="11758"/>
                  <a:pt x="16489" y="11888"/>
                  <a:pt x="16434" y="11888"/>
                </a:cubicBezTo>
                <a:cubicBezTo>
                  <a:pt x="16406" y="11888"/>
                  <a:pt x="16367" y="11855"/>
                  <a:pt x="16306" y="11756"/>
                </a:cubicBezTo>
                <a:lnTo>
                  <a:pt x="16306" y="11756"/>
                </a:lnTo>
                <a:cubicBezTo>
                  <a:pt x="16306" y="11888"/>
                  <a:pt x="16359" y="12019"/>
                  <a:pt x="16438" y="12098"/>
                </a:cubicBezTo>
                <a:cubicBezTo>
                  <a:pt x="15780" y="12230"/>
                  <a:pt x="15438" y="12545"/>
                  <a:pt x="14912" y="12966"/>
                </a:cubicBezTo>
                <a:cubicBezTo>
                  <a:pt x="14807" y="12808"/>
                  <a:pt x="14755" y="12624"/>
                  <a:pt x="14781" y="12414"/>
                </a:cubicBezTo>
                <a:cubicBezTo>
                  <a:pt x="14691" y="12414"/>
                  <a:pt x="14659" y="12588"/>
                  <a:pt x="14568" y="12588"/>
                </a:cubicBezTo>
                <a:cubicBezTo>
                  <a:pt x="14553" y="12588"/>
                  <a:pt x="14537" y="12583"/>
                  <a:pt x="14518" y="12572"/>
                </a:cubicBezTo>
                <a:lnTo>
                  <a:pt x="14518" y="12572"/>
                </a:lnTo>
                <a:cubicBezTo>
                  <a:pt x="14439" y="12861"/>
                  <a:pt x="14755" y="13045"/>
                  <a:pt x="14702" y="13308"/>
                </a:cubicBezTo>
                <a:cubicBezTo>
                  <a:pt x="14606" y="13203"/>
                  <a:pt x="14530" y="13156"/>
                  <a:pt x="14471" y="13156"/>
                </a:cubicBezTo>
                <a:cubicBezTo>
                  <a:pt x="14354" y="13156"/>
                  <a:pt x="14308" y="13343"/>
                  <a:pt x="14308" y="13624"/>
                </a:cubicBezTo>
                <a:cubicBezTo>
                  <a:pt x="14123" y="13466"/>
                  <a:pt x="14150" y="13256"/>
                  <a:pt x="13966" y="13124"/>
                </a:cubicBezTo>
                <a:lnTo>
                  <a:pt x="13966" y="13124"/>
                </a:lnTo>
                <a:cubicBezTo>
                  <a:pt x="13992" y="13334"/>
                  <a:pt x="14150" y="13519"/>
                  <a:pt x="14176" y="13755"/>
                </a:cubicBezTo>
                <a:cubicBezTo>
                  <a:pt x="14067" y="13632"/>
                  <a:pt x="14008" y="13585"/>
                  <a:pt x="13976" y="13585"/>
                </a:cubicBezTo>
                <a:cubicBezTo>
                  <a:pt x="13891" y="13585"/>
                  <a:pt x="13987" y="13911"/>
                  <a:pt x="13834" y="14045"/>
                </a:cubicBezTo>
                <a:cubicBezTo>
                  <a:pt x="13676" y="13887"/>
                  <a:pt x="13703" y="13676"/>
                  <a:pt x="13519" y="13545"/>
                </a:cubicBezTo>
                <a:lnTo>
                  <a:pt x="13519" y="13545"/>
                </a:lnTo>
                <a:cubicBezTo>
                  <a:pt x="13545" y="13703"/>
                  <a:pt x="13624" y="13860"/>
                  <a:pt x="13729" y="13966"/>
                </a:cubicBezTo>
                <a:cubicBezTo>
                  <a:pt x="13704" y="14048"/>
                  <a:pt x="13644" y="14084"/>
                  <a:pt x="13564" y="14084"/>
                </a:cubicBezTo>
                <a:cubicBezTo>
                  <a:pt x="13311" y="14084"/>
                  <a:pt x="12857" y="13715"/>
                  <a:pt x="12677" y="13256"/>
                </a:cubicBezTo>
                <a:lnTo>
                  <a:pt x="12677" y="13256"/>
                </a:lnTo>
                <a:cubicBezTo>
                  <a:pt x="12519" y="13703"/>
                  <a:pt x="13150" y="13703"/>
                  <a:pt x="13177" y="14308"/>
                </a:cubicBezTo>
                <a:cubicBezTo>
                  <a:pt x="13170" y="14309"/>
                  <a:pt x="13163" y="14310"/>
                  <a:pt x="13157" y="14310"/>
                </a:cubicBezTo>
                <a:cubicBezTo>
                  <a:pt x="13039" y="14310"/>
                  <a:pt x="12980" y="14089"/>
                  <a:pt x="12756" y="13939"/>
                </a:cubicBezTo>
                <a:cubicBezTo>
                  <a:pt x="12756" y="14334"/>
                  <a:pt x="12440" y="14045"/>
                  <a:pt x="12624" y="14755"/>
                </a:cubicBezTo>
                <a:cubicBezTo>
                  <a:pt x="12572" y="14775"/>
                  <a:pt x="12516" y="14808"/>
                  <a:pt x="12451" y="14808"/>
                </a:cubicBezTo>
                <a:cubicBezTo>
                  <a:pt x="12352" y="14808"/>
                  <a:pt x="12231" y="14731"/>
                  <a:pt x="12072" y="14413"/>
                </a:cubicBezTo>
                <a:lnTo>
                  <a:pt x="12072" y="14912"/>
                </a:lnTo>
                <a:cubicBezTo>
                  <a:pt x="12146" y="15004"/>
                  <a:pt x="12183" y="15037"/>
                  <a:pt x="12199" y="15037"/>
                </a:cubicBezTo>
                <a:cubicBezTo>
                  <a:pt x="12240" y="15037"/>
                  <a:pt x="12136" y="14814"/>
                  <a:pt x="12169" y="14814"/>
                </a:cubicBezTo>
                <a:cubicBezTo>
                  <a:pt x="12181" y="14814"/>
                  <a:pt x="12214" y="14847"/>
                  <a:pt x="12282" y="14939"/>
                </a:cubicBezTo>
                <a:cubicBezTo>
                  <a:pt x="12467" y="15649"/>
                  <a:pt x="11783" y="15333"/>
                  <a:pt x="11678" y="15912"/>
                </a:cubicBezTo>
                <a:cubicBezTo>
                  <a:pt x="11572" y="15517"/>
                  <a:pt x="11415" y="15254"/>
                  <a:pt x="11520" y="15044"/>
                </a:cubicBezTo>
                <a:cubicBezTo>
                  <a:pt x="11458" y="14982"/>
                  <a:pt x="11414" y="14956"/>
                  <a:pt x="11384" y="14956"/>
                </a:cubicBezTo>
                <a:cubicBezTo>
                  <a:pt x="11209" y="14956"/>
                  <a:pt x="11493" y="15856"/>
                  <a:pt x="11336" y="15991"/>
                </a:cubicBezTo>
                <a:cubicBezTo>
                  <a:pt x="11217" y="15833"/>
                  <a:pt x="11139" y="15772"/>
                  <a:pt x="11086" y="15772"/>
                </a:cubicBezTo>
                <a:cubicBezTo>
                  <a:pt x="10961" y="15772"/>
                  <a:pt x="10970" y="16104"/>
                  <a:pt x="10915" y="16306"/>
                </a:cubicBezTo>
                <a:cubicBezTo>
                  <a:pt x="10773" y="16134"/>
                  <a:pt x="10670" y="16071"/>
                  <a:pt x="10589" y="16071"/>
                </a:cubicBezTo>
                <a:cubicBezTo>
                  <a:pt x="10461" y="16071"/>
                  <a:pt x="10391" y="16230"/>
                  <a:pt x="10310" y="16359"/>
                </a:cubicBezTo>
                <a:cubicBezTo>
                  <a:pt x="10100" y="15991"/>
                  <a:pt x="10415" y="16175"/>
                  <a:pt x="10363" y="15859"/>
                </a:cubicBezTo>
                <a:cubicBezTo>
                  <a:pt x="10205" y="15596"/>
                  <a:pt x="10257" y="15281"/>
                  <a:pt x="10100" y="15044"/>
                </a:cubicBezTo>
                <a:lnTo>
                  <a:pt x="10100" y="15044"/>
                </a:lnTo>
                <a:cubicBezTo>
                  <a:pt x="10126" y="15623"/>
                  <a:pt x="9889" y="15807"/>
                  <a:pt x="9968" y="16464"/>
                </a:cubicBezTo>
                <a:cubicBezTo>
                  <a:pt x="9923" y="16410"/>
                  <a:pt x="9893" y="16396"/>
                  <a:pt x="9865" y="16396"/>
                </a:cubicBezTo>
                <a:cubicBezTo>
                  <a:pt x="9836" y="16396"/>
                  <a:pt x="9809" y="16410"/>
                  <a:pt x="9770" y="16410"/>
                </a:cubicBezTo>
                <a:cubicBezTo>
                  <a:pt x="9735" y="16410"/>
                  <a:pt x="9690" y="16399"/>
                  <a:pt x="9626" y="16359"/>
                </a:cubicBezTo>
                <a:cubicBezTo>
                  <a:pt x="9337" y="15859"/>
                  <a:pt x="9968" y="16122"/>
                  <a:pt x="9468" y="15596"/>
                </a:cubicBezTo>
                <a:cubicBezTo>
                  <a:pt x="9458" y="15448"/>
                  <a:pt x="9489" y="15419"/>
                  <a:pt x="9530" y="15419"/>
                </a:cubicBezTo>
                <a:cubicBezTo>
                  <a:pt x="9558" y="15419"/>
                  <a:pt x="9589" y="15432"/>
                  <a:pt x="9617" y="15432"/>
                </a:cubicBezTo>
                <a:cubicBezTo>
                  <a:pt x="9658" y="15432"/>
                  <a:pt x="9689" y="15402"/>
                  <a:pt x="9679" y="15254"/>
                </a:cubicBezTo>
                <a:cubicBezTo>
                  <a:pt x="9618" y="15171"/>
                  <a:pt x="9571" y="15142"/>
                  <a:pt x="9533" y="15142"/>
                </a:cubicBezTo>
                <a:cubicBezTo>
                  <a:pt x="9441" y="15142"/>
                  <a:pt x="9400" y="15312"/>
                  <a:pt x="9339" y="15312"/>
                </a:cubicBezTo>
                <a:cubicBezTo>
                  <a:pt x="9305" y="15312"/>
                  <a:pt x="9265" y="15259"/>
                  <a:pt x="9205" y="15097"/>
                </a:cubicBezTo>
                <a:cubicBezTo>
                  <a:pt x="9205" y="15438"/>
                  <a:pt x="9021" y="15333"/>
                  <a:pt x="8995" y="15754"/>
                </a:cubicBezTo>
                <a:cubicBezTo>
                  <a:pt x="8894" y="15496"/>
                  <a:pt x="8837" y="15425"/>
                  <a:pt x="8792" y="15425"/>
                </a:cubicBezTo>
                <a:cubicBezTo>
                  <a:pt x="8738" y="15425"/>
                  <a:pt x="8700" y="15530"/>
                  <a:pt x="8618" y="15530"/>
                </a:cubicBezTo>
                <a:cubicBezTo>
                  <a:pt x="8575" y="15530"/>
                  <a:pt x="8519" y="15501"/>
                  <a:pt x="8443" y="15412"/>
                </a:cubicBezTo>
                <a:cubicBezTo>
                  <a:pt x="8443" y="16017"/>
                  <a:pt x="8180" y="15912"/>
                  <a:pt x="8101" y="16280"/>
                </a:cubicBezTo>
                <a:cubicBezTo>
                  <a:pt x="8207" y="16528"/>
                  <a:pt x="8361" y="16705"/>
                  <a:pt x="8450" y="16705"/>
                </a:cubicBezTo>
                <a:cubicBezTo>
                  <a:pt x="8494" y="16705"/>
                  <a:pt x="8521" y="16664"/>
                  <a:pt x="8521" y="16569"/>
                </a:cubicBezTo>
                <a:lnTo>
                  <a:pt x="8521" y="16569"/>
                </a:lnTo>
                <a:cubicBezTo>
                  <a:pt x="8654" y="16924"/>
                  <a:pt x="8572" y="16996"/>
                  <a:pt x="8455" y="16996"/>
                </a:cubicBezTo>
                <a:cubicBezTo>
                  <a:pt x="8374" y="16996"/>
                  <a:pt x="8278" y="16962"/>
                  <a:pt x="8224" y="16962"/>
                </a:cubicBezTo>
                <a:cubicBezTo>
                  <a:pt x="8217" y="16962"/>
                  <a:pt x="8211" y="16962"/>
                  <a:pt x="8206" y="16964"/>
                </a:cubicBezTo>
                <a:cubicBezTo>
                  <a:pt x="8074" y="16753"/>
                  <a:pt x="8022" y="16543"/>
                  <a:pt x="8048" y="16306"/>
                </a:cubicBezTo>
                <a:cubicBezTo>
                  <a:pt x="7917" y="16017"/>
                  <a:pt x="7811" y="16043"/>
                  <a:pt x="7627" y="15623"/>
                </a:cubicBezTo>
                <a:lnTo>
                  <a:pt x="7627" y="15623"/>
                </a:lnTo>
                <a:cubicBezTo>
                  <a:pt x="7943" y="16438"/>
                  <a:pt x="7522" y="15912"/>
                  <a:pt x="7575" y="16543"/>
                </a:cubicBezTo>
                <a:cubicBezTo>
                  <a:pt x="7469" y="16385"/>
                  <a:pt x="7417" y="16490"/>
                  <a:pt x="7364" y="16280"/>
                </a:cubicBezTo>
                <a:cubicBezTo>
                  <a:pt x="7336" y="16255"/>
                  <a:pt x="7318" y="16245"/>
                  <a:pt x="7307" y="16245"/>
                </a:cubicBezTo>
                <a:cubicBezTo>
                  <a:pt x="7243" y="16245"/>
                  <a:pt x="7403" y="16574"/>
                  <a:pt x="7360" y="16574"/>
                </a:cubicBezTo>
                <a:cubicBezTo>
                  <a:pt x="7346" y="16574"/>
                  <a:pt x="7309" y="16537"/>
                  <a:pt x="7233" y="16438"/>
                </a:cubicBezTo>
                <a:lnTo>
                  <a:pt x="7233" y="16438"/>
                </a:lnTo>
                <a:cubicBezTo>
                  <a:pt x="7417" y="16701"/>
                  <a:pt x="7548" y="16990"/>
                  <a:pt x="7601" y="17306"/>
                </a:cubicBezTo>
                <a:cubicBezTo>
                  <a:pt x="7590" y="17309"/>
                  <a:pt x="7580" y="17311"/>
                  <a:pt x="7570" y="17311"/>
                </a:cubicBezTo>
                <a:cubicBezTo>
                  <a:pt x="7446" y="17311"/>
                  <a:pt x="7455" y="17004"/>
                  <a:pt x="7259" y="16832"/>
                </a:cubicBezTo>
                <a:lnTo>
                  <a:pt x="7259" y="16832"/>
                </a:lnTo>
                <a:cubicBezTo>
                  <a:pt x="7259" y="17043"/>
                  <a:pt x="7338" y="17279"/>
                  <a:pt x="7469" y="17464"/>
                </a:cubicBezTo>
                <a:cubicBezTo>
                  <a:pt x="7463" y="17467"/>
                  <a:pt x="7455" y="17468"/>
                  <a:pt x="7447" y="17468"/>
                </a:cubicBezTo>
                <a:cubicBezTo>
                  <a:pt x="7426" y="17468"/>
                  <a:pt x="7402" y="17460"/>
                  <a:pt x="7381" y="17460"/>
                </a:cubicBezTo>
                <a:cubicBezTo>
                  <a:pt x="7348" y="17460"/>
                  <a:pt x="7324" y="17481"/>
                  <a:pt x="7338" y="17595"/>
                </a:cubicBezTo>
                <a:cubicBezTo>
                  <a:pt x="6996" y="17253"/>
                  <a:pt x="7128" y="16780"/>
                  <a:pt x="6838" y="16438"/>
                </a:cubicBezTo>
                <a:lnTo>
                  <a:pt x="6838" y="16438"/>
                </a:lnTo>
                <a:cubicBezTo>
                  <a:pt x="6865" y="16701"/>
                  <a:pt x="6943" y="16938"/>
                  <a:pt x="7049" y="17174"/>
                </a:cubicBezTo>
                <a:cubicBezTo>
                  <a:pt x="7062" y="17287"/>
                  <a:pt x="7043" y="17323"/>
                  <a:pt x="7010" y="17323"/>
                </a:cubicBezTo>
                <a:cubicBezTo>
                  <a:pt x="6953" y="17323"/>
                  <a:pt x="6854" y="17218"/>
                  <a:pt x="6800" y="17218"/>
                </a:cubicBezTo>
                <a:cubicBezTo>
                  <a:pt x="6760" y="17218"/>
                  <a:pt x="6744" y="17273"/>
                  <a:pt x="6786" y="17464"/>
                </a:cubicBezTo>
                <a:cubicBezTo>
                  <a:pt x="6575" y="17279"/>
                  <a:pt x="6523" y="17069"/>
                  <a:pt x="6365" y="16885"/>
                </a:cubicBezTo>
                <a:cubicBezTo>
                  <a:pt x="6365" y="17095"/>
                  <a:pt x="6298" y="17149"/>
                  <a:pt x="6207" y="17149"/>
                </a:cubicBezTo>
                <a:cubicBezTo>
                  <a:pt x="6128" y="17149"/>
                  <a:pt x="6030" y="17108"/>
                  <a:pt x="5944" y="17095"/>
                </a:cubicBezTo>
                <a:lnTo>
                  <a:pt x="5944" y="17095"/>
                </a:lnTo>
                <a:cubicBezTo>
                  <a:pt x="6128" y="17753"/>
                  <a:pt x="5813" y="17648"/>
                  <a:pt x="5628" y="17674"/>
                </a:cubicBezTo>
                <a:cubicBezTo>
                  <a:pt x="5444" y="17542"/>
                  <a:pt x="5655" y="17279"/>
                  <a:pt x="5392" y="17148"/>
                </a:cubicBezTo>
                <a:lnTo>
                  <a:pt x="5392" y="17148"/>
                </a:lnTo>
                <a:cubicBezTo>
                  <a:pt x="5497" y="17753"/>
                  <a:pt x="5208" y="17542"/>
                  <a:pt x="4997" y="17674"/>
                </a:cubicBezTo>
                <a:cubicBezTo>
                  <a:pt x="4945" y="17911"/>
                  <a:pt x="5234" y="18068"/>
                  <a:pt x="5234" y="18305"/>
                </a:cubicBezTo>
                <a:cubicBezTo>
                  <a:pt x="5218" y="18321"/>
                  <a:pt x="5202" y="18329"/>
                  <a:pt x="5187" y="18329"/>
                </a:cubicBezTo>
                <a:cubicBezTo>
                  <a:pt x="5053" y="18329"/>
                  <a:pt x="4947" y="17766"/>
                  <a:pt x="4734" y="17648"/>
                </a:cubicBezTo>
                <a:cubicBezTo>
                  <a:pt x="4655" y="17700"/>
                  <a:pt x="4655" y="17805"/>
                  <a:pt x="4734" y="18042"/>
                </a:cubicBezTo>
                <a:cubicBezTo>
                  <a:pt x="4573" y="17851"/>
                  <a:pt x="4460" y="17780"/>
                  <a:pt x="4377" y="17780"/>
                </a:cubicBezTo>
                <a:cubicBezTo>
                  <a:pt x="4131" y="17780"/>
                  <a:pt x="4145" y="18412"/>
                  <a:pt x="3891" y="18412"/>
                </a:cubicBezTo>
                <a:cubicBezTo>
                  <a:pt x="3841" y="18412"/>
                  <a:pt x="3782" y="18388"/>
                  <a:pt x="3709" y="18331"/>
                </a:cubicBezTo>
                <a:lnTo>
                  <a:pt x="3709" y="18331"/>
                </a:lnTo>
                <a:cubicBezTo>
                  <a:pt x="3840" y="18963"/>
                  <a:pt x="3735" y="18884"/>
                  <a:pt x="3682" y="19331"/>
                </a:cubicBezTo>
                <a:cubicBezTo>
                  <a:pt x="3680" y="19332"/>
                  <a:pt x="3678" y="19332"/>
                  <a:pt x="3676" y="19332"/>
                </a:cubicBezTo>
                <a:cubicBezTo>
                  <a:pt x="3625" y="19332"/>
                  <a:pt x="3478" y="19116"/>
                  <a:pt x="3373" y="19116"/>
                </a:cubicBezTo>
                <a:cubicBezTo>
                  <a:pt x="3351" y="19116"/>
                  <a:pt x="3331" y="19125"/>
                  <a:pt x="3314" y="19147"/>
                </a:cubicBezTo>
                <a:cubicBezTo>
                  <a:pt x="3104" y="18700"/>
                  <a:pt x="3419" y="18831"/>
                  <a:pt x="3367" y="18516"/>
                </a:cubicBezTo>
                <a:cubicBezTo>
                  <a:pt x="3314" y="18485"/>
                  <a:pt x="3270" y="18471"/>
                  <a:pt x="3233" y="18471"/>
                </a:cubicBezTo>
                <a:cubicBezTo>
                  <a:pt x="3051" y="18471"/>
                  <a:pt x="3051" y="18814"/>
                  <a:pt x="3051" y="19120"/>
                </a:cubicBezTo>
                <a:cubicBezTo>
                  <a:pt x="2814" y="19015"/>
                  <a:pt x="2788" y="18779"/>
                  <a:pt x="2551" y="18463"/>
                </a:cubicBezTo>
                <a:cubicBezTo>
                  <a:pt x="2472" y="18621"/>
                  <a:pt x="2262" y="18410"/>
                  <a:pt x="2420" y="18884"/>
                </a:cubicBezTo>
                <a:lnTo>
                  <a:pt x="2131" y="18568"/>
                </a:lnTo>
                <a:lnTo>
                  <a:pt x="2131" y="18568"/>
                </a:lnTo>
                <a:cubicBezTo>
                  <a:pt x="2294" y="18846"/>
                  <a:pt x="2254" y="19073"/>
                  <a:pt x="2107" y="19073"/>
                </a:cubicBezTo>
                <a:cubicBezTo>
                  <a:pt x="2016" y="19073"/>
                  <a:pt x="1886" y="18988"/>
                  <a:pt x="1736" y="18779"/>
                </a:cubicBezTo>
                <a:lnTo>
                  <a:pt x="1736" y="18779"/>
                </a:lnTo>
                <a:cubicBezTo>
                  <a:pt x="1822" y="19152"/>
                  <a:pt x="1799" y="19251"/>
                  <a:pt x="1725" y="19251"/>
                </a:cubicBezTo>
                <a:cubicBezTo>
                  <a:pt x="1664" y="19251"/>
                  <a:pt x="1569" y="19183"/>
                  <a:pt x="1473" y="19147"/>
                </a:cubicBezTo>
                <a:lnTo>
                  <a:pt x="1473" y="19147"/>
                </a:lnTo>
                <a:cubicBezTo>
                  <a:pt x="1473" y="19515"/>
                  <a:pt x="1526" y="19252"/>
                  <a:pt x="1683" y="19489"/>
                </a:cubicBezTo>
                <a:cubicBezTo>
                  <a:pt x="1695" y="19603"/>
                  <a:pt x="1666" y="19628"/>
                  <a:pt x="1626" y="19628"/>
                </a:cubicBezTo>
                <a:cubicBezTo>
                  <a:pt x="1596" y="19628"/>
                  <a:pt x="1559" y="19614"/>
                  <a:pt x="1528" y="19614"/>
                </a:cubicBezTo>
                <a:cubicBezTo>
                  <a:pt x="1505" y="19614"/>
                  <a:pt x="1486" y="19622"/>
                  <a:pt x="1473" y="19646"/>
                </a:cubicBezTo>
                <a:cubicBezTo>
                  <a:pt x="1157" y="19252"/>
                  <a:pt x="1263" y="19226"/>
                  <a:pt x="1184" y="18936"/>
                </a:cubicBezTo>
                <a:lnTo>
                  <a:pt x="1184" y="18936"/>
                </a:lnTo>
                <a:cubicBezTo>
                  <a:pt x="1154" y="18946"/>
                  <a:pt x="1123" y="18953"/>
                  <a:pt x="1089" y="18953"/>
                </a:cubicBezTo>
                <a:cubicBezTo>
                  <a:pt x="949" y="18953"/>
                  <a:pt x="772" y="18841"/>
                  <a:pt x="474" y="18437"/>
                </a:cubicBezTo>
                <a:cubicBezTo>
                  <a:pt x="474" y="18360"/>
                  <a:pt x="474" y="18311"/>
                  <a:pt x="494" y="18311"/>
                </a:cubicBezTo>
                <a:cubicBezTo>
                  <a:pt x="502" y="18311"/>
                  <a:pt x="512" y="18317"/>
                  <a:pt x="526" y="18331"/>
                </a:cubicBezTo>
                <a:cubicBezTo>
                  <a:pt x="469" y="18206"/>
                  <a:pt x="400" y="18166"/>
                  <a:pt x="331" y="18166"/>
                </a:cubicBezTo>
                <a:cubicBezTo>
                  <a:pt x="210" y="18166"/>
                  <a:pt x="84" y="18288"/>
                  <a:pt x="0" y="18305"/>
                </a:cubicBezTo>
                <a:cubicBezTo>
                  <a:pt x="474" y="18463"/>
                  <a:pt x="658" y="19068"/>
                  <a:pt x="1052" y="19120"/>
                </a:cubicBezTo>
                <a:cubicBezTo>
                  <a:pt x="1052" y="19336"/>
                  <a:pt x="1014" y="19414"/>
                  <a:pt x="955" y="19414"/>
                </a:cubicBezTo>
                <a:cubicBezTo>
                  <a:pt x="802" y="19414"/>
                  <a:pt x="508" y="18906"/>
                  <a:pt x="347" y="18906"/>
                </a:cubicBezTo>
                <a:cubicBezTo>
                  <a:pt x="325" y="18906"/>
                  <a:pt x="306" y="18915"/>
                  <a:pt x="290" y="18936"/>
                </a:cubicBezTo>
                <a:cubicBezTo>
                  <a:pt x="474" y="19305"/>
                  <a:pt x="894" y="19620"/>
                  <a:pt x="1026" y="20015"/>
                </a:cubicBezTo>
                <a:cubicBezTo>
                  <a:pt x="789" y="19699"/>
                  <a:pt x="579" y="19857"/>
                  <a:pt x="316" y="19436"/>
                </a:cubicBezTo>
                <a:lnTo>
                  <a:pt x="316" y="19436"/>
                </a:lnTo>
                <a:cubicBezTo>
                  <a:pt x="395" y="19831"/>
                  <a:pt x="553" y="20225"/>
                  <a:pt x="631" y="20620"/>
                </a:cubicBezTo>
                <a:cubicBezTo>
                  <a:pt x="421" y="20015"/>
                  <a:pt x="263" y="20067"/>
                  <a:pt x="27" y="19857"/>
                </a:cubicBezTo>
                <a:lnTo>
                  <a:pt x="27" y="19857"/>
                </a:lnTo>
                <a:cubicBezTo>
                  <a:pt x="105" y="23276"/>
                  <a:pt x="158" y="26669"/>
                  <a:pt x="184" y="30088"/>
                </a:cubicBezTo>
                <a:cubicBezTo>
                  <a:pt x="2292" y="30015"/>
                  <a:pt x="4406" y="29989"/>
                  <a:pt x="6520" y="29989"/>
                </a:cubicBezTo>
                <a:cubicBezTo>
                  <a:pt x="10502" y="29989"/>
                  <a:pt x="14486" y="30079"/>
                  <a:pt x="18437" y="30114"/>
                </a:cubicBezTo>
                <a:cubicBezTo>
                  <a:pt x="22855" y="30140"/>
                  <a:pt x="27300" y="30166"/>
                  <a:pt x="31744" y="30219"/>
                </a:cubicBezTo>
                <a:cubicBezTo>
                  <a:pt x="33743" y="30272"/>
                  <a:pt x="35742" y="30245"/>
                  <a:pt x="37741" y="30298"/>
                </a:cubicBezTo>
                <a:cubicBezTo>
                  <a:pt x="37688" y="29404"/>
                  <a:pt x="37872" y="28536"/>
                  <a:pt x="38293" y="27747"/>
                </a:cubicBezTo>
                <a:cubicBezTo>
                  <a:pt x="38398" y="27931"/>
                  <a:pt x="38530" y="28089"/>
                  <a:pt x="38661" y="28273"/>
                </a:cubicBezTo>
                <a:cubicBezTo>
                  <a:pt x="38398" y="27694"/>
                  <a:pt x="38793" y="27747"/>
                  <a:pt x="38819" y="27352"/>
                </a:cubicBezTo>
                <a:cubicBezTo>
                  <a:pt x="38872" y="27484"/>
                  <a:pt x="38924" y="27615"/>
                  <a:pt x="38924" y="27721"/>
                </a:cubicBezTo>
                <a:cubicBezTo>
                  <a:pt x="39293" y="27326"/>
                  <a:pt x="39687" y="27063"/>
                  <a:pt x="39766" y="26116"/>
                </a:cubicBezTo>
                <a:cubicBezTo>
                  <a:pt x="40397" y="25643"/>
                  <a:pt x="40765" y="24880"/>
                  <a:pt x="40765" y="24065"/>
                </a:cubicBezTo>
                <a:cubicBezTo>
                  <a:pt x="41107" y="24065"/>
                  <a:pt x="41370" y="22802"/>
                  <a:pt x="41502" y="22303"/>
                </a:cubicBezTo>
                <a:cubicBezTo>
                  <a:pt x="41765" y="21461"/>
                  <a:pt x="41923" y="20593"/>
                  <a:pt x="41975" y="19699"/>
                </a:cubicBezTo>
                <a:lnTo>
                  <a:pt x="41975" y="19699"/>
                </a:lnTo>
                <a:cubicBezTo>
                  <a:pt x="41970" y="19700"/>
                  <a:pt x="41965" y="19701"/>
                  <a:pt x="41960" y="19701"/>
                </a:cubicBezTo>
                <a:cubicBezTo>
                  <a:pt x="41835" y="19701"/>
                  <a:pt x="41733" y="19401"/>
                  <a:pt x="41607" y="19199"/>
                </a:cubicBezTo>
                <a:cubicBezTo>
                  <a:pt x="41607" y="18857"/>
                  <a:pt x="41765" y="19094"/>
                  <a:pt x="41765" y="18779"/>
                </a:cubicBezTo>
                <a:cubicBezTo>
                  <a:pt x="41730" y="18757"/>
                  <a:pt x="41702" y="18749"/>
                  <a:pt x="41678" y="18749"/>
                </a:cubicBezTo>
                <a:cubicBezTo>
                  <a:pt x="41608" y="18749"/>
                  <a:pt x="41575" y="18816"/>
                  <a:pt x="41527" y="18816"/>
                </a:cubicBezTo>
                <a:cubicBezTo>
                  <a:pt x="41490" y="18816"/>
                  <a:pt x="41445" y="18778"/>
                  <a:pt x="41370" y="18647"/>
                </a:cubicBezTo>
                <a:lnTo>
                  <a:pt x="41370" y="18647"/>
                </a:lnTo>
                <a:cubicBezTo>
                  <a:pt x="41389" y="18888"/>
                  <a:pt x="41329" y="18943"/>
                  <a:pt x="41251" y="18943"/>
                </a:cubicBezTo>
                <a:cubicBezTo>
                  <a:pt x="41185" y="18943"/>
                  <a:pt x="41106" y="18904"/>
                  <a:pt x="41049" y="18904"/>
                </a:cubicBezTo>
                <a:cubicBezTo>
                  <a:pt x="40982" y="18904"/>
                  <a:pt x="40947" y="18959"/>
                  <a:pt x="41002" y="19199"/>
                </a:cubicBezTo>
                <a:cubicBezTo>
                  <a:pt x="40998" y="19233"/>
                  <a:pt x="40988" y="19247"/>
                  <a:pt x="40975" y="19247"/>
                </a:cubicBezTo>
                <a:cubicBezTo>
                  <a:pt x="40904" y="19247"/>
                  <a:pt x="40722" y="18845"/>
                  <a:pt x="40634" y="18779"/>
                </a:cubicBezTo>
                <a:cubicBezTo>
                  <a:pt x="40476" y="18963"/>
                  <a:pt x="40292" y="19094"/>
                  <a:pt x="40082" y="19173"/>
                </a:cubicBezTo>
                <a:cubicBezTo>
                  <a:pt x="40160" y="18700"/>
                  <a:pt x="40213" y="18253"/>
                  <a:pt x="40213" y="17779"/>
                </a:cubicBezTo>
                <a:lnTo>
                  <a:pt x="40213" y="17779"/>
                </a:lnTo>
                <a:cubicBezTo>
                  <a:pt x="39792" y="18042"/>
                  <a:pt x="39424" y="18305"/>
                  <a:pt x="39030" y="18621"/>
                </a:cubicBezTo>
                <a:cubicBezTo>
                  <a:pt x="38556" y="19042"/>
                  <a:pt x="38214" y="19620"/>
                  <a:pt x="38030" y="20225"/>
                </a:cubicBezTo>
                <a:cubicBezTo>
                  <a:pt x="38013" y="20267"/>
                  <a:pt x="37989" y="20285"/>
                  <a:pt x="37958" y="20285"/>
                </a:cubicBezTo>
                <a:cubicBezTo>
                  <a:pt x="37892" y="20285"/>
                  <a:pt x="37796" y="20201"/>
                  <a:pt x="37688" y="20094"/>
                </a:cubicBezTo>
                <a:lnTo>
                  <a:pt x="37688" y="20094"/>
                </a:lnTo>
                <a:cubicBezTo>
                  <a:pt x="37741" y="20251"/>
                  <a:pt x="37820" y="20409"/>
                  <a:pt x="37872" y="20541"/>
                </a:cubicBezTo>
                <a:cubicBezTo>
                  <a:pt x="37793" y="20567"/>
                  <a:pt x="37741" y="20751"/>
                  <a:pt x="37662" y="20883"/>
                </a:cubicBezTo>
                <a:cubicBezTo>
                  <a:pt x="37576" y="20721"/>
                  <a:pt x="37511" y="20653"/>
                  <a:pt x="37461" y="20653"/>
                </a:cubicBezTo>
                <a:cubicBezTo>
                  <a:pt x="37271" y="20653"/>
                  <a:pt x="37325" y="21675"/>
                  <a:pt x="37346" y="22198"/>
                </a:cubicBezTo>
                <a:cubicBezTo>
                  <a:pt x="37189" y="21908"/>
                  <a:pt x="37136" y="21566"/>
                  <a:pt x="37189" y="21251"/>
                </a:cubicBezTo>
                <a:lnTo>
                  <a:pt x="37189" y="21251"/>
                </a:lnTo>
                <a:cubicBezTo>
                  <a:pt x="37178" y="21278"/>
                  <a:pt x="37159" y="21290"/>
                  <a:pt x="37136" y="21290"/>
                </a:cubicBezTo>
                <a:cubicBezTo>
                  <a:pt x="37044" y="21290"/>
                  <a:pt x="36878" y="21102"/>
                  <a:pt x="36794" y="20830"/>
                </a:cubicBezTo>
                <a:cubicBezTo>
                  <a:pt x="36820" y="20383"/>
                  <a:pt x="36978" y="20725"/>
                  <a:pt x="36899" y="20146"/>
                </a:cubicBezTo>
                <a:cubicBezTo>
                  <a:pt x="36878" y="20111"/>
                  <a:pt x="36863" y="20097"/>
                  <a:pt x="36853" y="20097"/>
                </a:cubicBezTo>
                <a:cubicBezTo>
                  <a:pt x="36801" y="20097"/>
                  <a:pt x="36848" y="20432"/>
                  <a:pt x="36794" y="20432"/>
                </a:cubicBezTo>
                <a:cubicBezTo>
                  <a:pt x="36774" y="20432"/>
                  <a:pt x="36742" y="20391"/>
                  <a:pt x="36689" y="20278"/>
                </a:cubicBezTo>
                <a:lnTo>
                  <a:pt x="36689" y="20278"/>
                </a:lnTo>
                <a:cubicBezTo>
                  <a:pt x="36636" y="20488"/>
                  <a:pt x="36768" y="20646"/>
                  <a:pt x="36741" y="20856"/>
                </a:cubicBezTo>
                <a:cubicBezTo>
                  <a:pt x="36708" y="20889"/>
                  <a:pt x="36685" y="20923"/>
                  <a:pt x="36660" y="20923"/>
                </a:cubicBezTo>
                <a:cubicBezTo>
                  <a:pt x="36645" y="20923"/>
                  <a:pt x="36629" y="20912"/>
                  <a:pt x="36610" y="20883"/>
                </a:cubicBezTo>
                <a:cubicBezTo>
                  <a:pt x="36505" y="20567"/>
                  <a:pt x="36531" y="20251"/>
                  <a:pt x="36452" y="19936"/>
                </a:cubicBezTo>
                <a:cubicBezTo>
                  <a:pt x="36452" y="19883"/>
                  <a:pt x="36505" y="19936"/>
                  <a:pt x="36505" y="19831"/>
                </a:cubicBezTo>
                <a:cubicBezTo>
                  <a:pt x="36541" y="20028"/>
                  <a:pt x="36579" y="20097"/>
                  <a:pt x="36619" y="20097"/>
                </a:cubicBezTo>
                <a:cubicBezTo>
                  <a:pt x="36696" y="20097"/>
                  <a:pt x="36777" y="19838"/>
                  <a:pt x="36847" y="19752"/>
                </a:cubicBezTo>
                <a:cubicBezTo>
                  <a:pt x="36952" y="19909"/>
                  <a:pt x="36978" y="20067"/>
                  <a:pt x="37083" y="20199"/>
                </a:cubicBezTo>
                <a:cubicBezTo>
                  <a:pt x="37267" y="19831"/>
                  <a:pt x="37031" y="18884"/>
                  <a:pt x="37215" y="18621"/>
                </a:cubicBezTo>
                <a:lnTo>
                  <a:pt x="37215" y="18621"/>
                </a:lnTo>
                <a:cubicBezTo>
                  <a:pt x="37346" y="18936"/>
                  <a:pt x="37215" y="19331"/>
                  <a:pt x="37241" y="19673"/>
                </a:cubicBezTo>
                <a:cubicBezTo>
                  <a:pt x="37373" y="19673"/>
                  <a:pt x="37557" y="19383"/>
                  <a:pt x="37346" y="18989"/>
                </a:cubicBezTo>
                <a:lnTo>
                  <a:pt x="37346" y="18989"/>
                </a:lnTo>
                <a:cubicBezTo>
                  <a:pt x="37388" y="19011"/>
                  <a:pt x="37425" y="19021"/>
                  <a:pt x="37460" y="19021"/>
                </a:cubicBezTo>
                <a:cubicBezTo>
                  <a:pt x="37759" y="19021"/>
                  <a:pt x="37839" y="18274"/>
                  <a:pt x="38004" y="17779"/>
                </a:cubicBezTo>
                <a:cubicBezTo>
                  <a:pt x="37967" y="17749"/>
                  <a:pt x="37935" y="17735"/>
                  <a:pt x="37908" y="17735"/>
                </a:cubicBezTo>
                <a:cubicBezTo>
                  <a:pt x="37719" y="17735"/>
                  <a:pt x="37727" y="18372"/>
                  <a:pt x="37636" y="18647"/>
                </a:cubicBezTo>
                <a:cubicBezTo>
                  <a:pt x="37501" y="17976"/>
                  <a:pt x="37633" y="17585"/>
                  <a:pt x="37856" y="17585"/>
                </a:cubicBezTo>
                <a:cubicBezTo>
                  <a:pt x="37940" y="17585"/>
                  <a:pt x="38036" y="17639"/>
                  <a:pt x="38135" y="17753"/>
                </a:cubicBezTo>
                <a:cubicBezTo>
                  <a:pt x="38221" y="17305"/>
                  <a:pt x="38306" y="16892"/>
                  <a:pt x="38532" y="16892"/>
                </a:cubicBezTo>
                <a:cubicBezTo>
                  <a:pt x="38584" y="16892"/>
                  <a:pt x="38644" y="16914"/>
                  <a:pt x="38714" y="16964"/>
                </a:cubicBezTo>
                <a:cubicBezTo>
                  <a:pt x="39108" y="15517"/>
                  <a:pt x="40003" y="15649"/>
                  <a:pt x="40476" y="14439"/>
                </a:cubicBezTo>
                <a:cubicBezTo>
                  <a:pt x="40134" y="14045"/>
                  <a:pt x="40082" y="14413"/>
                  <a:pt x="39713" y="13808"/>
                </a:cubicBezTo>
                <a:cubicBezTo>
                  <a:pt x="39645" y="13899"/>
                  <a:pt x="39571" y="13956"/>
                  <a:pt x="39483" y="13956"/>
                </a:cubicBezTo>
                <a:cubicBezTo>
                  <a:pt x="39370" y="13956"/>
                  <a:pt x="39234" y="13861"/>
                  <a:pt x="39056" y="13624"/>
                </a:cubicBezTo>
                <a:lnTo>
                  <a:pt x="39056" y="13624"/>
                </a:lnTo>
                <a:cubicBezTo>
                  <a:pt x="39030" y="13755"/>
                  <a:pt x="39082" y="13860"/>
                  <a:pt x="39082" y="13992"/>
                </a:cubicBezTo>
                <a:cubicBezTo>
                  <a:pt x="38976" y="13797"/>
                  <a:pt x="38909" y="13740"/>
                  <a:pt x="38857" y="13740"/>
                </a:cubicBezTo>
                <a:cubicBezTo>
                  <a:pt x="38781" y="13740"/>
                  <a:pt x="38739" y="13863"/>
                  <a:pt x="38658" y="13863"/>
                </a:cubicBezTo>
                <a:cubicBezTo>
                  <a:pt x="38630" y="13863"/>
                  <a:pt x="38597" y="13848"/>
                  <a:pt x="38556" y="13808"/>
                </a:cubicBezTo>
                <a:cubicBezTo>
                  <a:pt x="38451" y="13597"/>
                  <a:pt x="38425" y="13361"/>
                  <a:pt x="38477" y="13150"/>
                </a:cubicBezTo>
                <a:cubicBezTo>
                  <a:pt x="38396" y="13062"/>
                  <a:pt x="38333" y="13030"/>
                  <a:pt x="38282" y="13030"/>
                </a:cubicBezTo>
                <a:cubicBezTo>
                  <a:pt x="38146" y="13030"/>
                  <a:pt x="38089" y="13259"/>
                  <a:pt x="37956" y="13259"/>
                </a:cubicBezTo>
                <a:cubicBezTo>
                  <a:pt x="37946" y="13259"/>
                  <a:pt x="37936" y="13258"/>
                  <a:pt x="37925" y="13256"/>
                </a:cubicBezTo>
                <a:cubicBezTo>
                  <a:pt x="37715" y="13045"/>
                  <a:pt x="37846" y="12808"/>
                  <a:pt x="37688" y="12598"/>
                </a:cubicBezTo>
                <a:cubicBezTo>
                  <a:pt x="37650" y="12577"/>
                  <a:pt x="37617" y="12568"/>
                  <a:pt x="37588" y="12568"/>
                </a:cubicBezTo>
                <a:cubicBezTo>
                  <a:pt x="37360" y="12568"/>
                  <a:pt x="37396" y="13154"/>
                  <a:pt x="37162" y="13387"/>
                </a:cubicBezTo>
                <a:cubicBezTo>
                  <a:pt x="36926" y="12887"/>
                  <a:pt x="37136" y="12414"/>
                  <a:pt x="37162" y="12125"/>
                </a:cubicBezTo>
                <a:cubicBezTo>
                  <a:pt x="37110" y="12125"/>
                  <a:pt x="37004" y="12019"/>
                  <a:pt x="36899" y="11862"/>
                </a:cubicBezTo>
                <a:lnTo>
                  <a:pt x="36899" y="11862"/>
                </a:lnTo>
                <a:cubicBezTo>
                  <a:pt x="36899" y="11967"/>
                  <a:pt x="36978" y="12046"/>
                  <a:pt x="37031" y="12151"/>
                </a:cubicBezTo>
                <a:cubicBezTo>
                  <a:pt x="36978" y="12414"/>
                  <a:pt x="36768" y="12046"/>
                  <a:pt x="36873" y="12572"/>
                </a:cubicBezTo>
                <a:cubicBezTo>
                  <a:pt x="36741" y="12414"/>
                  <a:pt x="36741" y="12256"/>
                  <a:pt x="36610" y="12125"/>
                </a:cubicBezTo>
                <a:cubicBezTo>
                  <a:pt x="36528" y="12411"/>
                  <a:pt x="36351" y="12443"/>
                  <a:pt x="36165" y="12443"/>
                </a:cubicBezTo>
                <a:cubicBezTo>
                  <a:pt x="36112" y="12443"/>
                  <a:pt x="36058" y="12440"/>
                  <a:pt x="36005" y="12440"/>
                </a:cubicBezTo>
                <a:cubicBezTo>
                  <a:pt x="36005" y="12703"/>
                  <a:pt x="36084" y="12966"/>
                  <a:pt x="36215" y="13177"/>
                </a:cubicBezTo>
                <a:cubicBezTo>
                  <a:pt x="36215" y="13440"/>
                  <a:pt x="36189" y="13545"/>
                  <a:pt x="36137" y="13597"/>
                </a:cubicBezTo>
                <a:cubicBezTo>
                  <a:pt x="36115" y="13553"/>
                  <a:pt x="36093" y="13510"/>
                  <a:pt x="36072" y="13466"/>
                </a:cubicBezTo>
                <a:lnTo>
                  <a:pt x="36072" y="13466"/>
                </a:lnTo>
                <a:cubicBezTo>
                  <a:pt x="36113" y="13650"/>
                  <a:pt x="36094" y="13850"/>
                  <a:pt x="36015" y="13850"/>
                </a:cubicBezTo>
                <a:cubicBezTo>
                  <a:pt x="35985" y="13850"/>
                  <a:pt x="35947" y="13822"/>
                  <a:pt x="35900" y="13755"/>
                </a:cubicBezTo>
                <a:cubicBezTo>
                  <a:pt x="35919" y="13529"/>
                  <a:pt x="35843" y="13276"/>
                  <a:pt x="35905" y="13276"/>
                </a:cubicBezTo>
                <a:cubicBezTo>
                  <a:pt x="35927" y="13276"/>
                  <a:pt x="35965" y="13307"/>
                  <a:pt x="36030" y="13382"/>
                </a:cubicBezTo>
                <a:lnTo>
                  <a:pt x="36030" y="13382"/>
                </a:lnTo>
                <a:cubicBezTo>
                  <a:pt x="35891" y="13093"/>
                  <a:pt x="35769" y="12815"/>
                  <a:pt x="35663" y="12519"/>
                </a:cubicBezTo>
                <a:cubicBezTo>
                  <a:pt x="35874" y="12335"/>
                  <a:pt x="36058" y="11493"/>
                  <a:pt x="35900" y="10704"/>
                </a:cubicBezTo>
                <a:cubicBezTo>
                  <a:pt x="36178" y="10447"/>
                  <a:pt x="36439" y="10155"/>
                  <a:pt x="36811" y="10155"/>
                </a:cubicBezTo>
                <a:cubicBezTo>
                  <a:pt x="36895" y="10155"/>
                  <a:pt x="36986" y="10171"/>
                  <a:pt x="37083" y="10205"/>
                </a:cubicBezTo>
                <a:cubicBezTo>
                  <a:pt x="36858" y="9736"/>
                  <a:pt x="36953" y="9646"/>
                  <a:pt x="37096" y="9646"/>
                </a:cubicBezTo>
                <a:cubicBezTo>
                  <a:pt x="37170" y="9646"/>
                  <a:pt x="37257" y="9670"/>
                  <a:pt x="37320" y="9679"/>
                </a:cubicBezTo>
                <a:cubicBezTo>
                  <a:pt x="37399" y="9863"/>
                  <a:pt x="37353" y="9869"/>
                  <a:pt x="37290" y="9869"/>
                </a:cubicBezTo>
                <a:cubicBezTo>
                  <a:pt x="37286" y="9869"/>
                  <a:pt x="37281" y="9869"/>
                  <a:pt x="37276" y="9869"/>
                </a:cubicBezTo>
                <a:cubicBezTo>
                  <a:pt x="37216" y="9869"/>
                  <a:pt x="37150" y="9875"/>
                  <a:pt x="37162" y="10021"/>
                </a:cubicBezTo>
                <a:cubicBezTo>
                  <a:pt x="37215" y="10077"/>
                  <a:pt x="37256" y="10102"/>
                  <a:pt x="37290" y="10102"/>
                </a:cubicBezTo>
                <a:cubicBezTo>
                  <a:pt x="37458" y="10102"/>
                  <a:pt x="37425" y="9495"/>
                  <a:pt x="37557" y="9363"/>
                </a:cubicBezTo>
                <a:cubicBezTo>
                  <a:pt x="37725" y="9555"/>
                  <a:pt x="37630" y="9791"/>
                  <a:pt x="37752" y="9791"/>
                </a:cubicBezTo>
                <a:cubicBezTo>
                  <a:pt x="37764" y="9791"/>
                  <a:pt x="37777" y="9789"/>
                  <a:pt x="37793" y="9784"/>
                </a:cubicBezTo>
                <a:cubicBezTo>
                  <a:pt x="37662" y="9259"/>
                  <a:pt x="37950" y="9080"/>
                  <a:pt x="38216" y="9080"/>
                </a:cubicBezTo>
                <a:cubicBezTo>
                  <a:pt x="38270" y="9080"/>
                  <a:pt x="38323" y="9087"/>
                  <a:pt x="38372" y="9100"/>
                </a:cubicBezTo>
                <a:cubicBezTo>
                  <a:pt x="38398" y="8469"/>
                  <a:pt x="38714" y="8679"/>
                  <a:pt x="38924" y="8337"/>
                </a:cubicBezTo>
                <a:cubicBezTo>
                  <a:pt x="38856" y="8104"/>
                  <a:pt x="38799" y="8032"/>
                  <a:pt x="38747" y="8032"/>
                </a:cubicBezTo>
                <a:cubicBezTo>
                  <a:pt x="38665" y="8032"/>
                  <a:pt x="38597" y="8210"/>
                  <a:pt x="38522" y="8210"/>
                </a:cubicBezTo>
                <a:cubicBezTo>
                  <a:pt x="38516" y="8210"/>
                  <a:pt x="38510" y="8208"/>
                  <a:pt x="38504" y="8206"/>
                </a:cubicBezTo>
                <a:cubicBezTo>
                  <a:pt x="38606" y="7878"/>
                  <a:pt x="38836" y="7279"/>
                  <a:pt x="39219" y="7279"/>
                </a:cubicBezTo>
                <a:cubicBezTo>
                  <a:pt x="39327" y="7279"/>
                  <a:pt x="39448" y="7327"/>
                  <a:pt x="39582" y="7443"/>
                </a:cubicBezTo>
                <a:cubicBezTo>
                  <a:pt x="39634" y="6602"/>
                  <a:pt x="40844" y="7075"/>
                  <a:pt x="40423" y="5444"/>
                </a:cubicBezTo>
                <a:lnTo>
                  <a:pt x="40423" y="5444"/>
                </a:lnTo>
                <a:cubicBezTo>
                  <a:pt x="40453" y="5458"/>
                  <a:pt x="40479" y="5464"/>
                  <a:pt x="40501" y="5464"/>
                </a:cubicBezTo>
                <a:cubicBezTo>
                  <a:pt x="40708" y="5464"/>
                  <a:pt x="40633" y="4937"/>
                  <a:pt x="40790" y="4937"/>
                </a:cubicBezTo>
                <a:cubicBezTo>
                  <a:pt x="40812" y="4937"/>
                  <a:pt x="40838" y="4947"/>
                  <a:pt x="40871" y="4971"/>
                </a:cubicBezTo>
                <a:cubicBezTo>
                  <a:pt x="40976" y="5313"/>
                  <a:pt x="40818" y="5234"/>
                  <a:pt x="40949" y="5629"/>
                </a:cubicBezTo>
                <a:cubicBezTo>
                  <a:pt x="41423" y="4655"/>
                  <a:pt x="41502" y="3525"/>
                  <a:pt x="41212" y="2473"/>
                </a:cubicBezTo>
                <a:cubicBezTo>
                  <a:pt x="40923" y="2236"/>
                  <a:pt x="40713" y="1894"/>
                  <a:pt x="40608" y="1526"/>
                </a:cubicBezTo>
                <a:cubicBezTo>
                  <a:pt x="40187" y="1184"/>
                  <a:pt x="39766" y="1447"/>
                  <a:pt x="39319" y="290"/>
                </a:cubicBezTo>
                <a:lnTo>
                  <a:pt x="39319" y="290"/>
                </a:lnTo>
                <a:cubicBezTo>
                  <a:pt x="39345" y="842"/>
                  <a:pt x="39030" y="710"/>
                  <a:pt x="39161" y="1289"/>
                </a:cubicBezTo>
                <a:cubicBezTo>
                  <a:pt x="39174" y="1302"/>
                  <a:pt x="39185" y="1308"/>
                  <a:pt x="39195" y="1308"/>
                </a:cubicBezTo>
                <a:cubicBezTo>
                  <a:pt x="39241" y="1308"/>
                  <a:pt x="39244" y="1166"/>
                  <a:pt x="39266" y="1079"/>
                </a:cubicBezTo>
                <a:cubicBezTo>
                  <a:pt x="39424" y="1394"/>
                  <a:pt x="39319" y="1315"/>
                  <a:pt x="39293" y="1552"/>
                </a:cubicBezTo>
                <a:cubicBezTo>
                  <a:pt x="39132" y="1311"/>
                  <a:pt x="39017" y="1208"/>
                  <a:pt x="38949" y="1208"/>
                </a:cubicBezTo>
                <a:cubicBezTo>
                  <a:pt x="38927" y="1208"/>
                  <a:pt x="38910" y="1218"/>
                  <a:pt x="38898" y="1236"/>
                </a:cubicBezTo>
                <a:cubicBezTo>
                  <a:pt x="38740" y="1052"/>
                  <a:pt x="38688" y="816"/>
                  <a:pt x="38740" y="579"/>
                </a:cubicBezTo>
                <a:cubicBezTo>
                  <a:pt x="38722" y="570"/>
                  <a:pt x="38706" y="566"/>
                  <a:pt x="38692" y="566"/>
                </a:cubicBezTo>
                <a:cubicBezTo>
                  <a:pt x="38621" y="566"/>
                  <a:pt x="38596" y="672"/>
                  <a:pt x="38661" y="868"/>
                </a:cubicBezTo>
                <a:cubicBezTo>
                  <a:pt x="38548" y="705"/>
                  <a:pt x="38442" y="639"/>
                  <a:pt x="38344" y="639"/>
                </a:cubicBezTo>
                <a:cubicBezTo>
                  <a:pt x="38078" y="639"/>
                  <a:pt x="37868" y="1120"/>
                  <a:pt x="37715" y="1447"/>
                </a:cubicBezTo>
                <a:cubicBezTo>
                  <a:pt x="37577" y="1293"/>
                  <a:pt x="37467" y="1227"/>
                  <a:pt x="37377" y="1227"/>
                </a:cubicBezTo>
                <a:cubicBezTo>
                  <a:pt x="37039" y="1227"/>
                  <a:pt x="36992" y="2159"/>
                  <a:pt x="36847" y="2762"/>
                </a:cubicBezTo>
                <a:cubicBezTo>
                  <a:pt x="36794" y="2709"/>
                  <a:pt x="36741" y="2630"/>
                  <a:pt x="36715" y="2578"/>
                </a:cubicBezTo>
                <a:cubicBezTo>
                  <a:pt x="36557" y="1552"/>
                  <a:pt x="36926" y="1394"/>
                  <a:pt x="36926" y="710"/>
                </a:cubicBezTo>
                <a:cubicBezTo>
                  <a:pt x="36768" y="447"/>
                  <a:pt x="36768" y="710"/>
                  <a:pt x="36584" y="369"/>
                </a:cubicBezTo>
                <a:cubicBezTo>
                  <a:pt x="36321" y="1552"/>
                  <a:pt x="35847" y="1289"/>
                  <a:pt x="35479" y="2131"/>
                </a:cubicBezTo>
                <a:cubicBezTo>
                  <a:pt x="35453" y="2025"/>
                  <a:pt x="35400" y="1947"/>
                  <a:pt x="35374" y="1841"/>
                </a:cubicBezTo>
                <a:cubicBezTo>
                  <a:pt x="35611" y="1499"/>
                  <a:pt x="35716" y="1079"/>
                  <a:pt x="35663" y="632"/>
                </a:cubicBezTo>
                <a:cubicBezTo>
                  <a:pt x="35609" y="555"/>
                  <a:pt x="35574" y="532"/>
                  <a:pt x="35546" y="532"/>
                </a:cubicBezTo>
                <a:cubicBezTo>
                  <a:pt x="35504" y="532"/>
                  <a:pt x="35481" y="584"/>
                  <a:pt x="35443" y="584"/>
                </a:cubicBezTo>
                <a:cubicBezTo>
                  <a:pt x="35419" y="584"/>
                  <a:pt x="35390" y="564"/>
                  <a:pt x="35348" y="500"/>
                </a:cubicBezTo>
                <a:lnTo>
                  <a:pt x="35348" y="500"/>
                </a:lnTo>
                <a:cubicBezTo>
                  <a:pt x="35458" y="757"/>
                  <a:pt x="35453" y="898"/>
                  <a:pt x="35377" y="898"/>
                </a:cubicBezTo>
                <a:cubicBezTo>
                  <a:pt x="35344" y="898"/>
                  <a:pt x="35298" y="871"/>
                  <a:pt x="35242" y="816"/>
                </a:cubicBezTo>
                <a:lnTo>
                  <a:pt x="35242" y="816"/>
                </a:lnTo>
                <a:cubicBezTo>
                  <a:pt x="35348" y="1052"/>
                  <a:pt x="35426" y="1289"/>
                  <a:pt x="35479" y="1552"/>
                </a:cubicBezTo>
                <a:cubicBezTo>
                  <a:pt x="35440" y="1531"/>
                  <a:pt x="35400" y="1520"/>
                  <a:pt x="35361" y="1520"/>
                </a:cubicBezTo>
                <a:cubicBezTo>
                  <a:pt x="35110" y="1520"/>
                  <a:pt x="34894" y="1941"/>
                  <a:pt x="35190" y="2578"/>
                </a:cubicBezTo>
                <a:cubicBezTo>
                  <a:pt x="35190" y="2626"/>
                  <a:pt x="35184" y="2646"/>
                  <a:pt x="35174" y="2646"/>
                </a:cubicBezTo>
                <a:cubicBezTo>
                  <a:pt x="35131" y="2646"/>
                  <a:pt x="35008" y="2246"/>
                  <a:pt x="34952" y="2246"/>
                </a:cubicBezTo>
                <a:cubicBezTo>
                  <a:pt x="34940" y="2246"/>
                  <a:pt x="34931" y="2266"/>
                  <a:pt x="34927" y="2315"/>
                </a:cubicBezTo>
                <a:cubicBezTo>
                  <a:pt x="34848" y="2131"/>
                  <a:pt x="35006" y="2104"/>
                  <a:pt x="34822" y="1762"/>
                </a:cubicBezTo>
                <a:cubicBezTo>
                  <a:pt x="34819" y="1762"/>
                  <a:pt x="34816" y="1762"/>
                  <a:pt x="34814" y="1762"/>
                </a:cubicBezTo>
                <a:cubicBezTo>
                  <a:pt x="34667" y="1762"/>
                  <a:pt x="34771" y="2477"/>
                  <a:pt x="34900" y="2709"/>
                </a:cubicBezTo>
                <a:cubicBezTo>
                  <a:pt x="34894" y="2727"/>
                  <a:pt x="34887" y="2735"/>
                  <a:pt x="34878" y="2735"/>
                </a:cubicBezTo>
                <a:cubicBezTo>
                  <a:pt x="34807" y="2735"/>
                  <a:pt x="34649" y="2244"/>
                  <a:pt x="34532" y="2104"/>
                </a:cubicBezTo>
                <a:lnTo>
                  <a:pt x="34532" y="2104"/>
                </a:lnTo>
                <a:cubicBezTo>
                  <a:pt x="34427" y="2420"/>
                  <a:pt x="34637" y="2657"/>
                  <a:pt x="34611" y="2972"/>
                </a:cubicBezTo>
                <a:cubicBezTo>
                  <a:pt x="34606" y="3010"/>
                  <a:pt x="34597" y="3025"/>
                  <a:pt x="34584" y="3025"/>
                </a:cubicBezTo>
                <a:cubicBezTo>
                  <a:pt x="34526" y="3025"/>
                  <a:pt x="34405" y="2690"/>
                  <a:pt x="34427" y="2604"/>
                </a:cubicBezTo>
                <a:cubicBezTo>
                  <a:pt x="34406" y="2591"/>
                  <a:pt x="34389" y="2585"/>
                  <a:pt x="34376" y="2585"/>
                </a:cubicBezTo>
                <a:cubicBezTo>
                  <a:pt x="34257" y="2585"/>
                  <a:pt x="34430" y="3064"/>
                  <a:pt x="34453" y="3183"/>
                </a:cubicBezTo>
                <a:cubicBezTo>
                  <a:pt x="34269" y="3051"/>
                  <a:pt x="34138" y="2867"/>
                  <a:pt x="34059" y="2683"/>
                </a:cubicBezTo>
                <a:cubicBezTo>
                  <a:pt x="34033" y="2315"/>
                  <a:pt x="34164" y="2394"/>
                  <a:pt x="34164" y="2157"/>
                </a:cubicBezTo>
                <a:cubicBezTo>
                  <a:pt x="34115" y="2116"/>
                  <a:pt x="34077" y="2098"/>
                  <a:pt x="34048" y="2098"/>
                </a:cubicBezTo>
                <a:cubicBezTo>
                  <a:pt x="33889" y="2098"/>
                  <a:pt x="34000" y="2635"/>
                  <a:pt x="34111" y="2946"/>
                </a:cubicBezTo>
                <a:cubicBezTo>
                  <a:pt x="33901" y="3104"/>
                  <a:pt x="33691" y="3209"/>
                  <a:pt x="33770" y="3998"/>
                </a:cubicBezTo>
                <a:cubicBezTo>
                  <a:pt x="33526" y="3803"/>
                  <a:pt x="33621" y="3540"/>
                  <a:pt x="33489" y="3314"/>
                </a:cubicBezTo>
                <a:lnTo>
                  <a:pt x="33489" y="3314"/>
                </a:lnTo>
                <a:cubicBezTo>
                  <a:pt x="33567" y="3578"/>
                  <a:pt x="33612" y="3859"/>
                  <a:pt x="33612" y="4077"/>
                </a:cubicBezTo>
                <a:cubicBezTo>
                  <a:pt x="33518" y="3952"/>
                  <a:pt x="33449" y="3903"/>
                  <a:pt x="33396" y="3903"/>
                </a:cubicBezTo>
                <a:cubicBezTo>
                  <a:pt x="33206" y="3903"/>
                  <a:pt x="33221" y="4533"/>
                  <a:pt x="33038" y="4533"/>
                </a:cubicBezTo>
                <a:cubicBezTo>
                  <a:pt x="33014" y="4533"/>
                  <a:pt x="32986" y="4522"/>
                  <a:pt x="32954" y="4498"/>
                </a:cubicBezTo>
                <a:cubicBezTo>
                  <a:pt x="32691" y="4129"/>
                  <a:pt x="33007" y="4261"/>
                  <a:pt x="32849" y="3919"/>
                </a:cubicBezTo>
                <a:lnTo>
                  <a:pt x="32849" y="3919"/>
                </a:lnTo>
                <a:cubicBezTo>
                  <a:pt x="32822" y="4056"/>
                  <a:pt x="32759" y="4143"/>
                  <a:pt x="32690" y="4143"/>
                </a:cubicBezTo>
                <a:cubicBezTo>
                  <a:pt x="32626" y="4143"/>
                  <a:pt x="32558" y="4069"/>
                  <a:pt x="32507" y="3893"/>
                </a:cubicBezTo>
                <a:cubicBezTo>
                  <a:pt x="32639" y="3630"/>
                  <a:pt x="32612" y="3525"/>
                  <a:pt x="32612" y="2893"/>
                </a:cubicBezTo>
                <a:lnTo>
                  <a:pt x="32639" y="2893"/>
                </a:lnTo>
                <a:cubicBezTo>
                  <a:pt x="32718" y="3042"/>
                  <a:pt x="32768" y="3101"/>
                  <a:pt x="32798" y="3101"/>
                </a:cubicBezTo>
                <a:cubicBezTo>
                  <a:pt x="32849" y="3101"/>
                  <a:pt x="32849" y="2942"/>
                  <a:pt x="32849" y="2762"/>
                </a:cubicBezTo>
                <a:cubicBezTo>
                  <a:pt x="33059" y="3025"/>
                  <a:pt x="33217" y="3314"/>
                  <a:pt x="33349" y="3630"/>
                </a:cubicBezTo>
                <a:cubicBezTo>
                  <a:pt x="33428" y="3235"/>
                  <a:pt x="33165" y="2893"/>
                  <a:pt x="33007" y="2525"/>
                </a:cubicBezTo>
                <a:lnTo>
                  <a:pt x="33007" y="2525"/>
                </a:lnTo>
                <a:cubicBezTo>
                  <a:pt x="33194" y="2597"/>
                  <a:pt x="33358" y="2899"/>
                  <a:pt x="33468" y="3244"/>
                </a:cubicBezTo>
                <a:lnTo>
                  <a:pt x="33468" y="3244"/>
                </a:lnTo>
                <a:cubicBezTo>
                  <a:pt x="33569" y="3116"/>
                  <a:pt x="33669" y="2965"/>
                  <a:pt x="33770" y="2814"/>
                </a:cubicBezTo>
                <a:cubicBezTo>
                  <a:pt x="33533" y="2499"/>
                  <a:pt x="33428" y="2131"/>
                  <a:pt x="33454" y="1736"/>
                </a:cubicBezTo>
                <a:cubicBezTo>
                  <a:pt x="33414" y="1690"/>
                  <a:pt x="33383" y="1670"/>
                  <a:pt x="33360" y="1670"/>
                </a:cubicBezTo>
                <a:cubicBezTo>
                  <a:pt x="33290" y="1670"/>
                  <a:pt x="33290" y="1848"/>
                  <a:pt x="33349" y="2025"/>
                </a:cubicBezTo>
                <a:cubicBezTo>
                  <a:pt x="33191" y="1605"/>
                  <a:pt x="33191" y="2025"/>
                  <a:pt x="32981" y="1526"/>
                </a:cubicBezTo>
                <a:cubicBezTo>
                  <a:pt x="32928" y="2078"/>
                  <a:pt x="32770" y="2104"/>
                  <a:pt x="32507" y="2210"/>
                </a:cubicBezTo>
                <a:cubicBezTo>
                  <a:pt x="32422" y="2040"/>
                  <a:pt x="32458" y="1870"/>
                  <a:pt x="32543" y="1870"/>
                </a:cubicBezTo>
                <a:cubicBezTo>
                  <a:pt x="32590" y="1870"/>
                  <a:pt x="32652" y="1921"/>
                  <a:pt x="32718" y="2052"/>
                </a:cubicBezTo>
                <a:cubicBezTo>
                  <a:pt x="32744" y="1999"/>
                  <a:pt x="32718" y="1920"/>
                  <a:pt x="32665" y="1868"/>
                </a:cubicBezTo>
                <a:lnTo>
                  <a:pt x="32665" y="1684"/>
                </a:lnTo>
                <a:cubicBezTo>
                  <a:pt x="32602" y="1607"/>
                  <a:pt x="32554" y="1576"/>
                  <a:pt x="32516" y="1576"/>
                </a:cubicBezTo>
                <a:cubicBezTo>
                  <a:pt x="32409" y="1576"/>
                  <a:pt x="32374" y="1811"/>
                  <a:pt x="32297" y="1947"/>
                </a:cubicBezTo>
                <a:cubicBezTo>
                  <a:pt x="32113" y="1605"/>
                  <a:pt x="32086" y="1210"/>
                  <a:pt x="31876" y="868"/>
                </a:cubicBezTo>
                <a:lnTo>
                  <a:pt x="31876" y="868"/>
                </a:lnTo>
                <a:cubicBezTo>
                  <a:pt x="31929" y="1263"/>
                  <a:pt x="31876" y="1105"/>
                  <a:pt x="31850" y="1447"/>
                </a:cubicBezTo>
                <a:cubicBezTo>
                  <a:pt x="31639" y="1263"/>
                  <a:pt x="31613" y="1052"/>
                  <a:pt x="31481" y="842"/>
                </a:cubicBezTo>
                <a:lnTo>
                  <a:pt x="31481" y="842"/>
                </a:lnTo>
                <a:cubicBezTo>
                  <a:pt x="31455" y="1000"/>
                  <a:pt x="31481" y="1184"/>
                  <a:pt x="31508" y="1315"/>
                </a:cubicBezTo>
                <a:cubicBezTo>
                  <a:pt x="31350" y="1158"/>
                  <a:pt x="31376" y="973"/>
                  <a:pt x="31192" y="816"/>
                </a:cubicBezTo>
                <a:cubicBezTo>
                  <a:pt x="31034" y="1079"/>
                  <a:pt x="30824" y="1079"/>
                  <a:pt x="30614" y="1131"/>
                </a:cubicBezTo>
                <a:cubicBezTo>
                  <a:pt x="30377" y="737"/>
                  <a:pt x="30614" y="868"/>
                  <a:pt x="30587" y="447"/>
                </a:cubicBezTo>
                <a:cubicBezTo>
                  <a:pt x="30555" y="406"/>
                  <a:pt x="30530" y="391"/>
                  <a:pt x="30510" y="391"/>
                </a:cubicBezTo>
                <a:cubicBezTo>
                  <a:pt x="30443" y="391"/>
                  <a:pt x="30423" y="558"/>
                  <a:pt x="30354" y="558"/>
                </a:cubicBezTo>
                <a:cubicBezTo>
                  <a:pt x="30322" y="558"/>
                  <a:pt x="30280" y="523"/>
                  <a:pt x="30219" y="421"/>
                </a:cubicBezTo>
                <a:lnTo>
                  <a:pt x="30219" y="421"/>
                </a:lnTo>
                <a:cubicBezTo>
                  <a:pt x="30272" y="579"/>
                  <a:pt x="30245" y="737"/>
                  <a:pt x="30351" y="895"/>
                </a:cubicBezTo>
                <a:cubicBezTo>
                  <a:pt x="30285" y="870"/>
                  <a:pt x="30223" y="859"/>
                  <a:pt x="30165" y="859"/>
                </a:cubicBezTo>
                <a:cubicBezTo>
                  <a:pt x="29700" y="859"/>
                  <a:pt x="29457" y="1564"/>
                  <a:pt x="29006" y="1564"/>
                </a:cubicBezTo>
                <a:cubicBezTo>
                  <a:pt x="28973" y="1564"/>
                  <a:pt x="28939" y="1560"/>
                  <a:pt x="28904" y="1552"/>
                </a:cubicBezTo>
                <a:lnTo>
                  <a:pt x="28904" y="1552"/>
                </a:lnTo>
                <a:cubicBezTo>
                  <a:pt x="28904" y="1684"/>
                  <a:pt x="29009" y="1789"/>
                  <a:pt x="29088" y="1920"/>
                </a:cubicBezTo>
                <a:cubicBezTo>
                  <a:pt x="29088" y="2157"/>
                  <a:pt x="29088" y="2394"/>
                  <a:pt x="28983" y="2420"/>
                </a:cubicBezTo>
                <a:cubicBezTo>
                  <a:pt x="28823" y="2051"/>
                  <a:pt x="28709" y="1918"/>
                  <a:pt x="28621" y="1918"/>
                </a:cubicBezTo>
                <a:cubicBezTo>
                  <a:pt x="28392" y="1918"/>
                  <a:pt x="28339" y="2827"/>
                  <a:pt x="28110" y="2827"/>
                </a:cubicBezTo>
                <a:cubicBezTo>
                  <a:pt x="28095" y="2827"/>
                  <a:pt x="28079" y="2823"/>
                  <a:pt x="28062" y="2814"/>
                </a:cubicBezTo>
                <a:cubicBezTo>
                  <a:pt x="27721" y="1499"/>
                  <a:pt x="28220" y="1736"/>
                  <a:pt x="28299" y="1105"/>
                </a:cubicBezTo>
                <a:cubicBezTo>
                  <a:pt x="28259" y="1060"/>
                  <a:pt x="28227" y="1044"/>
                  <a:pt x="28199" y="1044"/>
                </a:cubicBezTo>
                <a:cubicBezTo>
                  <a:pt x="28117" y="1044"/>
                  <a:pt x="28077" y="1191"/>
                  <a:pt x="28011" y="1191"/>
                </a:cubicBezTo>
                <a:cubicBezTo>
                  <a:pt x="27967" y="1191"/>
                  <a:pt x="27912" y="1128"/>
                  <a:pt x="27826" y="921"/>
                </a:cubicBezTo>
                <a:lnTo>
                  <a:pt x="27773" y="1499"/>
                </a:lnTo>
                <a:cubicBezTo>
                  <a:pt x="27668" y="1368"/>
                  <a:pt x="27589" y="1210"/>
                  <a:pt x="27536" y="1052"/>
                </a:cubicBezTo>
                <a:cubicBezTo>
                  <a:pt x="27600" y="1052"/>
                  <a:pt x="27595" y="759"/>
                  <a:pt x="27675" y="759"/>
                </a:cubicBezTo>
                <a:cubicBezTo>
                  <a:pt x="27693" y="759"/>
                  <a:pt x="27717" y="776"/>
                  <a:pt x="27747" y="816"/>
                </a:cubicBezTo>
                <a:cubicBezTo>
                  <a:pt x="27563" y="421"/>
                  <a:pt x="27747" y="579"/>
                  <a:pt x="27642" y="158"/>
                </a:cubicBezTo>
                <a:cubicBezTo>
                  <a:pt x="27574" y="45"/>
                  <a:pt x="27529" y="0"/>
                  <a:pt x="27498" y="0"/>
                </a:cubicBezTo>
                <a:close/>
              </a:path>
            </a:pathLst>
          </a:custGeom>
          <a:solidFill>
            <a:srgbClr val="373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" name="Google Shape;476;p18"/>
          <p:cNvGrpSpPr/>
          <p:nvPr/>
        </p:nvGrpSpPr>
        <p:grpSpPr>
          <a:xfrm>
            <a:off x="575614" y="411672"/>
            <a:ext cx="680452" cy="823886"/>
            <a:chOff x="4196925" y="3580075"/>
            <a:chExt cx="184125" cy="222925"/>
          </a:xfrm>
        </p:grpSpPr>
        <p:sp>
          <p:nvSpPr>
            <p:cNvPr id="477" name="Google Shape;477;p18"/>
            <p:cNvSpPr/>
            <p:nvPr/>
          </p:nvSpPr>
          <p:spPr>
            <a:xfrm>
              <a:off x="4196925" y="3602175"/>
              <a:ext cx="50000" cy="47925"/>
            </a:xfrm>
            <a:custGeom>
              <a:avLst/>
              <a:gdLst/>
              <a:ahLst/>
              <a:cxnLst/>
              <a:rect l="l" t="t" r="r" b="b"/>
              <a:pathLst>
                <a:path w="2000" h="1917" extrusionOk="0">
                  <a:moveTo>
                    <a:pt x="674" y="1"/>
                  </a:moveTo>
                  <a:cubicBezTo>
                    <a:pt x="618" y="1"/>
                    <a:pt x="565" y="25"/>
                    <a:pt x="527" y="64"/>
                  </a:cubicBezTo>
                  <a:cubicBezTo>
                    <a:pt x="474" y="90"/>
                    <a:pt x="448" y="142"/>
                    <a:pt x="395" y="221"/>
                  </a:cubicBezTo>
                  <a:cubicBezTo>
                    <a:pt x="395" y="248"/>
                    <a:pt x="369" y="274"/>
                    <a:pt x="342" y="327"/>
                  </a:cubicBezTo>
                  <a:cubicBezTo>
                    <a:pt x="316" y="379"/>
                    <a:pt x="264" y="432"/>
                    <a:pt x="211" y="484"/>
                  </a:cubicBezTo>
                  <a:cubicBezTo>
                    <a:pt x="185" y="511"/>
                    <a:pt x="158" y="537"/>
                    <a:pt x="132" y="590"/>
                  </a:cubicBezTo>
                  <a:cubicBezTo>
                    <a:pt x="106" y="616"/>
                    <a:pt x="79" y="642"/>
                    <a:pt x="53" y="668"/>
                  </a:cubicBezTo>
                  <a:cubicBezTo>
                    <a:pt x="27" y="721"/>
                    <a:pt x="1" y="800"/>
                    <a:pt x="1" y="879"/>
                  </a:cubicBezTo>
                  <a:cubicBezTo>
                    <a:pt x="1" y="958"/>
                    <a:pt x="27" y="1037"/>
                    <a:pt x="27" y="1116"/>
                  </a:cubicBezTo>
                  <a:cubicBezTo>
                    <a:pt x="53" y="1194"/>
                    <a:pt x="79" y="1273"/>
                    <a:pt x="106" y="1326"/>
                  </a:cubicBezTo>
                  <a:cubicBezTo>
                    <a:pt x="132" y="1379"/>
                    <a:pt x="158" y="1431"/>
                    <a:pt x="185" y="1457"/>
                  </a:cubicBezTo>
                  <a:cubicBezTo>
                    <a:pt x="211" y="1484"/>
                    <a:pt x="185" y="1484"/>
                    <a:pt x="185" y="1510"/>
                  </a:cubicBezTo>
                  <a:cubicBezTo>
                    <a:pt x="237" y="1510"/>
                    <a:pt x="237" y="1563"/>
                    <a:pt x="264" y="1589"/>
                  </a:cubicBezTo>
                  <a:cubicBezTo>
                    <a:pt x="290" y="1615"/>
                    <a:pt x="316" y="1668"/>
                    <a:pt x="342" y="1668"/>
                  </a:cubicBezTo>
                  <a:cubicBezTo>
                    <a:pt x="395" y="1694"/>
                    <a:pt x="421" y="1747"/>
                    <a:pt x="448" y="1773"/>
                  </a:cubicBezTo>
                  <a:lnTo>
                    <a:pt x="605" y="1852"/>
                  </a:lnTo>
                  <a:cubicBezTo>
                    <a:pt x="632" y="1878"/>
                    <a:pt x="684" y="1878"/>
                    <a:pt x="737" y="1878"/>
                  </a:cubicBezTo>
                  <a:cubicBezTo>
                    <a:pt x="763" y="1878"/>
                    <a:pt x="763" y="1878"/>
                    <a:pt x="790" y="1905"/>
                  </a:cubicBezTo>
                  <a:lnTo>
                    <a:pt x="868" y="1905"/>
                  </a:lnTo>
                  <a:cubicBezTo>
                    <a:pt x="877" y="1896"/>
                    <a:pt x="886" y="1893"/>
                    <a:pt x="895" y="1893"/>
                  </a:cubicBezTo>
                  <a:cubicBezTo>
                    <a:pt x="912" y="1893"/>
                    <a:pt x="930" y="1905"/>
                    <a:pt x="947" y="1905"/>
                  </a:cubicBezTo>
                  <a:cubicBezTo>
                    <a:pt x="947" y="1913"/>
                    <a:pt x="950" y="1916"/>
                    <a:pt x="955" y="1916"/>
                  </a:cubicBezTo>
                  <a:cubicBezTo>
                    <a:pt x="965" y="1916"/>
                    <a:pt x="982" y="1905"/>
                    <a:pt x="1000" y="1905"/>
                  </a:cubicBezTo>
                  <a:cubicBezTo>
                    <a:pt x="1131" y="1905"/>
                    <a:pt x="1263" y="1878"/>
                    <a:pt x="1368" y="1852"/>
                  </a:cubicBezTo>
                  <a:cubicBezTo>
                    <a:pt x="1421" y="1826"/>
                    <a:pt x="1447" y="1799"/>
                    <a:pt x="1500" y="1773"/>
                  </a:cubicBezTo>
                  <a:cubicBezTo>
                    <a:pt x="1579" y="1720"/>
                    <a:pt x="1631" y="1668"/>
                    <a:pt x="1684" y="1589"/>
                  </a:cubicBezTo>
                  <a:cubicBezTo>
                    <a:pt x="1710" y="1536"/>
                    <a:pt x="1736" y="1484"/>
                    <a:pt x="1789" y="1457"/>
                  </a:cubicBezTo>
                  <a:cubicBezTo>
                    <a:pt x="1789" y="1457"/>
                    <a:pt x="1801" y="1434"/>
                    <a:pt x="1816" y="1434"/>
                  </a:cubicBezTo>
                  <a:cubicBezTo>
                    <a:pt x="1824" y="1434"/>
                    <a:pt x="1833" y="1440"/>
                    <a:pt x="1842" y="1457"/>
                  </a:cubicBezTo>
                  <a:cubicBezTo>
                    <a:pt x="1842" y="1484"/>
                    <a:pt x="1868" y="1510"/>
                    <a:pt x="1868" y="1536"/>
                  </a:cubicBezTo>
                  <a:lnTo>
                    <a:pt x="1868" y="1484"/>
                  </a:lnTo>
                  <a:cubicBezTo>
                    <a:pt x="1868" y="1484"/>
                    <a:pt x="1842" y="1457"/>
                    <a:pt x="1842" y="1431"/>
                  </a:cubicBezTo>
                  <a:cubicBezTo>
                    <a:pt x="1842" y="1379"/>
                    <a:pt x="1815" y="1405"/>
                    <a:pt x="1789" y="1379"/>
                  </a:cubicBezTo>
                  <a:cubicBezTo>
                    <a:pt x="1842" y="1326"/>
                    <a:pt x="1842" y="1273"/>
                    <a:pt x="1842" y="1221"/>
                  </a:cubicBezTo>
                  <a:cubicBezTo>
                    <a:pt x="1868" y="1168"/>
                    <a:pt x="1894" y="1142"/>
                    <a:pt x="1947" y="1116"/>
                  </a:cubicBezTo>
                  <a:cubicBezTo>
                    <a:pt x="1999" y="1089"/>
                    <a:pt x="1999" y="1010"/>
                    <a:pt x="1973" y="958"/>
                  </a:cubicBezTo>
                  <a:cubicBezTo>
                    <a:pt x="1973" y="931"/>
                    <a:pt x="1973" y="931"/>
                    <a:pt x="1973" y="905"/>
                  </a:cubicBezTo>
                  <a:cubicBezTo>
                    <a:pt x="1973" y="853"/>
                    <a:pt x="1947" y="800"/>
                    <a:pt x="1973" y="747"/>
                  </a:cubicBezTo>
                  <a:cubicBezTo>
                    <a:pt x="1973" y="695"/>
                    <a:pt x="1947" y="668"/>
                    <a:pt x="1920" y="642"/>
                  </a:cubicBezTo>
                  <a:cubicBezTo>
                    <a:pt x="1894" y="616"/>
                    <a:pt x="1842" y="590"/>
                    <a:pt x="1842" y="563"/>
                  </a:cubicBezTo>
                  <a:cubicBezTo>
                    <a:pt x="1815" y="511"/>
                    <a:pt x="1763" y="458"/>
                    <a:pt x="1736" y="432"/>
                  </a:cubicBezTo>
                  <a:cubicBezTo>
                    <a:pt x="1684" y="379"/>
                    <a:pt x="1631" y="353"/>
                    <a:pt x="1579" y="300"/>
                  </a:cubicBezTo>
                  <a:cubicBezTo>
                    <a:pt x="1552" y="274"/>
                    <a:pt x="1526" y="274"/>
                    <a:pt x="1500" y="274"/>
                  </a:cubicBezTo>
                  <a:cubicBezTo>
                    <a:pt x="1421" y="195"/>
                    <a:pt x="1316" y="142"/>
                    <a:pt x="1184" y="90"/>
                  </a:cubicBezTo>
                  <a:cubicBezTo>
                    <a:pt x="1105" y="90"/>
                    <a:pt x="1026" y="64"/>
                    <a:pt x="921" y="37"/>
                  </a:cubicBezTo>
                  <a:cubicBezTo>
                    <a:pt x="921" y="37"/>
                    <a:pt x="909" y="49"/>
                    <a:pt x="894" y="49"/>
                  </a:cubicBezTo>
                  <a:cubicBezTo>
                    <a:pt x="886" y="49"/>
                    <a:pt x="877" y="46"/>
                    <a:pt x="868" y="37"/>
                  </a:cubicBezTo>
                  <a:cubicBezTo>
                    <a:pt x="842" y="37"/>
                    <a:pt x="763" y="11"/>
                    <a:pt x="737" y="11"/>
                  </a:cubicBezTo>
                  <a:cubicBezTo>
                    <a:pt x="716" y="4"/>
                    <a:pt x="695" y="1"/>
                    <a:pt x="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4200875" y="3760625"/>
              <a:ext cx="46700" cy="42375"/>
            </a:xfrm>
            <a:custGeom>
              <a:avLst/>
              <a:gdLst/>
              <a:ahLst/>
              <a:cxnLst/>
              <a:rect l="l" t="t" r="r" b="b"/>
              <a:pathLst>
                <a:path w="1868" h="1695" extrusionOk="0">
                  <a:moveTo>
                    <a:pt x="964" y="1"/>
                  </a:moveTo>
                  <a:cubicBezTo>
                    <a:pt x="880" y="1"/>
                    <a:pt x="795" y="25"/>
                    <a:pt x="737" y="64"/>
                  </a:cubicBezTo>
                  <a:cubicBezTo>
                    <a:pt x="684" y="90"/>
                    <a:pt x="632" y="116"/>
                    <a:pt x="579" y="116"/>
                  </a:cubicBezTo>
                  <a:cubicBezTo>
                    <a:pt x="561" y="112"/>
                    <a:pt x="542" y="110"/>
                    <a:pt x="523" y="110"/>
                  </a:cubicBezTo>
                  <a:cubicBezTo>
                    <a:pt x="430" y="110"/>
                    <a:pt x="329" y="161"/>
                    <a:pt x="263" y="248"/>
                  </a:cubicBezTo>
                  <a:lnTo>
                    <a:pt x="132" y="406"/>
                  </a:lnTo>
                  <a:cubicBezTo>
                    <a:pt x="79" y="432"/>
                    <a:pt x="53" y="485"/>
                    <a:pt x="27" y="564"/>
                  </a:cubicBezTo>
                  <a:cubicBezTo>
                    <a:pt x="0" y="642"/>
                    <a:pt x="0" y="721"/>
                    <a:pt x="0" y="827"/>
                  </a:cubicBezTo>
                  <a:cubicBezTo>
                    <a:pt x="0" y="879"/>
                    <a:pt x="27" y="932"/>
                    <a:pt x="53" y="984"/>
                  </a:cubicBezTo>
                  <a:cubicBezTo>
                    <a:pt x="79" y="1116"/>
                    <a:pt x="158" y="1221"/>
                    <a:pt x="237" y="1326"/>
                  </a:cubicBezTo>
                  <a:cubicBezTo>
                    <a:pt x="316" y="1405"/>
                    <a:pt x="395" y="1484"/>
                    <a:pt x="500" y="1537"/>
                  </a:cubicBezTo>
                  <a:cubicBezTo>
                    <a:pt x="553" y="1589"/>
                    <a:pt x="658" y="1642"/>
                    <a:pt x="763" y="1668"/>
                  </a:cubicBezTo>
                  <a:cubicBezTo>
                    <a:pt x="816" y="1668"/>
                    <a:pt x="868" y="1668"/>
                    <a:pt x="921" y="1694"/>
                  </a:cubicBezTo>
                  <a:lnTo>
                    <a:pt x="1210" y="1694"/>
                  </a:lnTo>
                  <a:cubicBezTo>
                    <a:pt x="1289" y="1694"/>
                    <a:pt x="1368" y="1642"/>
                    <a:pt x="1447" y="1616"/>
                  </a:cubicBezTo>
                  <a:cubicBezTo>
                    <a:pt x="1499" y="1589"/>
                    <a:pt x="1526" y="1563"/>
                    <a:pt x="1578" y="1537"/>
                  </a:cubicBezTo>
                  <a:lnTo>
                    <a:pt x="1605" y="1537"/>
                  </a:lnTo>
                  <a:cubicBezTo>
                    <a:pt x="1631" y="1537"/>
                    <a:pt x="1631" y="1484"/>
                    <a:pt x="1657" y="1484"/>
                  </a:cubicBezTo>
                  <a:cubicBezTo>
                    <a:pt x="1710" y="1458"/>
                    <a:pt x="1736" y="1405"/>
                    <a:pt x="1789" y="1379"/>
                  </a:cubicBezTo>
                  <a:cubicBezTo>
                    <a:pt x="1815" y="1353"/>
                    <a:pt x="1815" y="1300"/>
                    <a:pt x="1841" y="1274"/>
                  </a:cubicBezTo>
                  <a:cubicBezTo>
                    <a:pt x="1841" y="1221"/>
                    <a:pt x="1841" y="1195"/>
                    <a:pt x="1868" y="1142"/>
                  </a:cubicBezTo>
                  <a:cubicBezTo>
                    <a:pt x="1868" y="1116"/>
                    <a:pt x="1868" y="1090"/>
                    <a:pt x="1868" y="1063"/>
                  </a:cubicBezTo>
                  <a:cubicBezTo>
                    <a:pt x="1868" y="1011"/>
                    <a:pt x="1868" y="958"/>
                    <a:pt x="1868" y="905"/>
                  </a:cubicBezTo>
                  <a:cubicBezTo>
                    <a:pt x="1841" y="800"/>
                    <a:pt x="1815" y="721"/>
                    <a:pt x="1789" y="669"/>
                  </a:cubicBezTo>
                  <a:cubicBezTo>
                    <a:pt x="1762" y="616"/>
                    <a:pt x="1762" y="564"/>
                    <a:pt x="1736" y="511"/>
                  </a:cubicBezTo>
                  <a:cubicBezTo>
                    <a:pt x="1710" y="458"/>
                    <a:pt x="1684" y="406"/>
                    <a:pt x="1657" y="353"/>
                  </a:cubicBezTo>
                  <a:cubicBezTo>
                    <a:pt x="1578" y="274"/>
                    <a:pt x="1499" y="195"/>
                    <a:pt x="1421" y="116"/>
                  </a:cubicBezTo>
                  <a:cubicBezTo>
                    <a:pt x="1368" y="90"/>
                    <a:pt x="1315" y="64"/>
                    <a:pt x="1263" y="64"/>
                  </a:cubicBezTo>
                  <a:cubicBezTo>
                    <a:pt x="1210" y="38"/>
                    <a:pt x="1131" y="11"/>
                    <a:pt x="1052" y="11"/>
                  </a:cubicBezTo>
                  <a:cubicBezTo>
                    <a:pt x="1024" y="4"/>
                    <a:pt x="994" y="1"/>
                    <a:pt x="9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4301475" y="3580075"/>
              <a:ext cx="36850" cy="41450"/>
            </a:xfrm>
            <a:custGeom>
              <a:avLst/>
              <a:gdLst/>
              <a:ahLst/>
              <a:cxnLst/>
              <a:rect l="l" t="t" r="r" b="b"/>
              <a:pathLst>
                <a:path w="1474" h="1658" extrusionOk="0">
                  <a:moveTo>
                    <a:pt x="500" y="1"/>
                  </a:moveTo>
                  <a:cubicBezTo>
                    <a:pt x="395" y="27"/>
                    <a:pt x="316" y="80"/>
                    <a:pt x="263" y="159"/>
                  </a:cubicBezTo>
                  <a:cubicBezTo>
                    <a:pt x="184" y="185"/>
                    <a:pt x="158" y="237"/>
                    <a:pt x="105" y="316"/>
                  </a:cubicBezTo>
                  <a:cubicBezTo>
                    <a:pt x="79" y="369"/>
                    <a:pt x="53" y="448"/>
                    <a:pt x="53" y="500"/>
                  </a:cubicBezTo>
                  <a:cubicBezTo>
                    <a:pt x="0" y="658"/>
                    <a:pt x="0" y="816"/>
                    <a:pt x="79" y="948"/>
                  </a:cubicBezTo>
                  <a:cubicBezTo>
                    <a:pt x="105" y="1026"/>
                    <a:pt x="132" y="1079"/>
                    <a:pt x="158" y="1105"/>
                  </a:cubicBezTo>
                  <a:cubicBezTo>
                    <a:pt x="211" y="1158"/>
                    <a:pt x="237" y="1184"/>
                    <a:pt x="290" y="1211"/>
                  </a:cubicBezTo>
                  <a:cubicBezTo>
                    <a:pt x="316" y="1237"/>
                    <a:pt x="368" y="1263"/>
                    <a:pt x="395" y="1289"/>
                  </a:cubicBezTo>
                  <a:cubicBezTo>
                    <a:pt x="421" y="1316"/>
                    <a:pt x="474" y="1342"/>
                    <a:pt x="500" y="1368"/>
                  </a:cubicBezTo>
                  <a:cubicBezTo>
                    <a:pt x="553" y="1395"/>
                    <a:pt x="579" y="1421"/>
                    <a:pt x="631" y="1447"/>
                  </a:cubicBezTo>
                  <a:cubicBezTo>
                    <a:pt x="658" y="1474"/>
                    <a:pt x="710" y="1526"/>
                    <a:pt x="763" y="1552"/>
                  </a:cubicBezTo>
                  <a:cubicBezTo>
                    <a:pt x="816" y="1579"/>
                    <a:pt x="868" y="1631"/>
                    <a:pt x="921" y="1631"/>
                  </a:cubicBezTo>
                  <a:cubicBezTo>
                    <a:pt x="973" y="1631"/>
                    <a:pt x="1000" y="1631"/>
                    <a:pt x="1026" y="1658"/>
                  </a:cubicBezTo>
                  <a:cubicBezTo>
                    <a:pt x="1052" y="1658"/>
                    <a:pt x="1052" y="1631"/>
                    <a:pt x="1079" y="1631"/>
                  </a:cubicBezTo>
                  <a:cubicBezTo>
                    <a:pt x="1105" y="1631"/>
                    <a:pt x="1131" y="1605"/>
                    <a:pt x="1157" y="1605"/>
                  </a:cubicBezTo>
                  <a:cubicBezTo>
                    <a:pt x="1210" y="1605"/>
                    <a:pt x="1210" y="1579"/>
                    <a:pt x="1236" y="1552"/>
                  </a:cubicBezTo>
                  <a:cubicBezTo>
                    <a:pt x="1289" y="1500"/>
                    <a:pt x="1342" y="1421"/>
                    <a:pt x="1394" y="1342"/>
                  </a:cubicBezTo>
                  <a:cubicBezTo>
                    <a:pt x="1394" y="1316"/>
                    <a:pt x="1420" y="1289"/>
                    <a:pt x="1447" y="1237"/>
                  </a:cubicBezTo>
                  <a:cubicBezTo>
                    <a:pt x="1447" y="1158"/>
                    <a:pt x="1447" y="1105"/>
                    <a:pt x="1447" y="1026"/>
                  </a:cubicBezTo>
                  <a:cubicBezTo>
                    <a:pt x="1447" y="974"/>
                    <a:pt x="1447" y="948"/>
                    <a:pt x="1447" y="895"/>
                  </a:cubicBezTo>
                  <a:cubicBezTo>
                    <a:pt x="1473" y="842"/>
                    <a:pt x="1473" y="763"/>
                    <a:pt x="1447" y="711"/>
                  </a:cubicBezTo>
                  <a:cubicBezTo>
                    <a:pt x="1447" y="711"/>
                    <a:pt x="1447" y="711"/>
                    <a:pt x="1447" y="685"/>
                  </a:cubicBezTo>
                  <a:cubicBezTo>
                    <a:pt x="1473" y="606"/>
                    <a:pt x="1473" y="527"/>
                    <a:pt x="1447" y="448"/>
                  </a:cubicBezTo>
                  <a:cubicBezTo>
                    <a:pt x="1447" y="422"/>
                    <a:pt x="1420" y="369"/>
                    <a:pt x="1394" y="343"/>
                  </a:cubicBezTo>
                  <a:cubicBezTo>
                    <a:pt x="1342" y="316"/>
                    <a:pt x="1368" y="343"/>
                    <a:pt x="1368" y="290"/>
                  </a:cubicBezTo>
                  <a:cubicBezTo>
                    <a:pt x="1347" y="290"/>
                    <a:pt x="1343" y="324"/>
                    <a:pt x="1328" y="324"/>
                  </a:cubicBezTo>
                  <a:cubicBezTo>
                    <a:pt x="1325" y="324"/>
                    <a:pt x="1321" y="322"/>
                    <a:pt x="1315" y="316"/>
                  </a:cubicBezTo>
                  <a:cubicBezTo>
                    <a:pt x="1289" y="290"/>
                    <a:pt x="1315" y="290"/>
                    <a:pt x="1315" y="264"/>
                  </a:cubicBezTo>
                  <a:lnTo>
                    <a:pt x="1315" y="264"/>
                  </a:lnTo>
                  <a:cubicBezTo>
                    <a:pt x="1315" y="264"/>
                    <a:pt x="1292" y="275"/>
                    <a:pt x="1269" y="275"/>
                  </a:cubicBezTo>
                  <a:cubicBezTo>
                    <a:pt x="1257" y="275"/>
                    <a:pt x="1245" y="272"/>
                    <a:pt x="1236" y="264"/>
                  </a:cubicBezTo>
                  <a:cubicBezTo>
                    <a:pt x="1210" y="237"/>
                    <a:pt x="1236" y="237"/>
                    <a:pt x="1236" y="237"/>
                  </a:cubicBezTo>
                  <a:cubicBezTo>
                    <a:pt x="1210" y="237"/>
                    <a:pt x="1184" y="211"/>
                    <a:pt x="1184" y="211"/>
                  </a:cubicBezTo>
                  <a:cubicBezTo>
                    <a:pt x="1157" y="159"/>
                    <a:pt x="1131" y="132"/>
                    <a:pt x="1079" y="106"/>
                  </a:cubicBezTo>
                  <a:cubicBezTo>
                    <a:pt x="1052" y="80"/>
                    <a:pt x="1000" y="53"/>
                    <a:pt x="973" y="27"/>
                  </a:cubicBezTo>
                  <a:cubicBezTo>
                    <a:pt x="956" y="18"/>
                    <a:pt x="944" y="15"/>
                    <a:pt x="936" y="15"/>
                  </a:cubicBezTo>
                  <a:cubicBezTo>
                    <a:pt x="921" y="15"/>
                    <a:pt x="921" y="27"/>
                    <a:pt x="921" y="27"/>
                  </a:cubicBezTo>
                  <a:cubicBezTo>
                    <a:pt x="868" y="1"/>
                    <a:pt x="816" y="1"/>
                    <a:pt x="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4340925" y="3669875"/>
              <a:ext cx="40125" cy="38875"/>
            </a:xfrm>
            <a:custGeom>
              <a:avLst/>
              <a:gdLst/>
              <a:ahLst/>
              <a:cxnLst/>
              <a:rect l="l" t="t" r="r" b="b"/>
              <a:pathLst>
                <a:path w="1605" h="1555" extrusionOk="0">
                  <a:moveTo>
                    <a:pt x="758" y="1"/>
                  </a:moveTo>
                  <a:cubicBezTo>
                    <a:pt x="733" y="1"/>
                    <a:pt x="707" y="4"/>
                    <a:pt x="684" y="12"/>
                  </a:cubicBezTo>
                  <a:cubicBezTo>
                    <a:pt x="605" y="38"/>
                    <a:pt x="526" y="64"/>
                    <a:pt x="447" y="117"/>
                  </a:cubicBezTo>
                  <a:cubicBezTo>
                    <a:pt x="368" y="170"/>
                    <a:pt x="316" y="222"/>
                    <a:pt x="237" y="301"/>
                  </a:cubicBezTo>
                  <a:cubicBezTo>
                    <a:pt x="237" y="301"/>
                    <a:pt x="211" y="327"/>
                    <a:pt x="211" y="327"/>
                  </a:cubicBezTo>
                  <a:cubicBezTo>
                    <a:pt x="211" y="354"/>
                    <a:pt x="211" y="380"/>
                    <a:pt x="184" y="380"/>
                  </a:cubicBezTo>
                  <a:cubicBezTo>
                    <a:pt x="158" y="433"/>
                    <a:pt x="158" y="459"/>
                    <a:pt x="211" y="459"/>
                  </a:cubicBezTo>
                  <a:cubicBezTo>
                    <a:pt x="237" y="459"/>
                    <a:pt x="263" y="485"/>
                    <a:pt x="290" y="512"/>
                  </a:cubicBezTo>
                  <a:cubicBezTo>
                    <a:pt x="290" y="538"/>
                    <a:pt x="263" y="538"/>
                    <a:pt x="290" y="564"/>
                  </a:cubicBezTo>
                  <a:cubicBezTo>
                    <a:pt x="342" y="564"/>
                    <a:pt x="290" y="590"/>
                    <a:pt x="290" y="617"/>
                  </a:cubicBezTo>
                  <a:cubicBezTo>
                    <a:pt x="290" y="669"/>
                    <a:pt x="316" y="722"/>
                    <a:pt x="342" y="748"/>
                  </a:cubicBezTo>
                  <a:cubicBezTo>
                    <a:pt x="342" y="748"/>
                    <a:pt x="316" y="722"/>
                    <a:pt x="316" y="722"/>
                  </a:cubicBezTo>
                  <a:lnTo>
                    <a:pt x="158" y="722"/>
                  </a:lnTo>
                  <a:cubicBezTo>
                    <a:pt x="149" y="696"/>
                    <a:pt x="141" y="687"/>
                    <a:pt x="132" y="687"/>
                  </a:cubicBezTo>
                  <a:cubicBezTo>
                    <a:pt x="114" y="687"/>
                    <a:pt x="97" y="722"/>
                    <a:pt x="79" y="722"/>
                  </a:cubicBezTo>
                  <a:lnTo>
                    <a:pt x="53" y="722"/>
                  </a:lnTo>
                  <a:cubicBezTo>
                    <a:pt x="27" y="775"/>
                    <a:pt x="0" y="853"/>
                    <a:pt x="27" y="906"/>
                  </a:cubicBezTo>
                  <a:cubicBezTo>
                    <a:pt x="53" y="959"/>
                    <a:pt x="79" y="1038"/>
                    <a:pt x="105" y="1090"/>
                  </a:cubicBezTo>
                  <a:cubicBezTo>
                    <a:pt x="105" y="1116"/>
                    <a:pt x="158" y="1143"/>
                    <a:pt x="184" y="1169"/>
                  </a:cubicBezTo>
                  <a:cubicBezTo>
                    <a:pt x="237" y="1222"/>
                    <a:pt x="316" y="1274"/>
                    <a:pt x="368" y="1327"/>
                  </a:cubicBezTo>
                  <a:cubicBezTo>
                    <a:pt x="474" y="1379"/>
                    <a:pt x="579" y="1432"/>
                    <a:pt x="710" y="1511"/>
                  </a:cubicBezTo>
                  <a:cubicBezTo>
                    <a:pt x="741" y="1542"/>
                    <a:pt x="781" y="1554"/>
                    <a:pt x="825" y="1554"/>
                  </a:cubicBezTo>
                  <a:cubicBezTo>
                    <a:pt x="855" y="1554"/>
                    <a:pt x="888" y="1548"/>
                    <a:pt x="921" y="1537"/>
                  </a:cubicBezTo>
                  <a:cubicBezTo>
                    <a:pt x="1026" y="1537"/>
                    <a:pt x="1105" y="1511"/>
                    <a:pt x="1210" y="1458"/>
                  </a:cubicBezTo>
                  <a:cubicBezTo>
                    <a:pt x="1236" y="1432"/>
                    <a:pt x="1289" y="1406"/>
                    <a:pt x="1315" y="1379"/>
                  </a:cubicBezTo>
                  <a:cubicBezTo>
                    <a:pt x="1368" y="1327"/>
                    <a:pt x="1394" y="1301"/>
                    <a:pt x="1447" y="1274"/>
                  </a:cubicBezTo>
                  <a:cubicBezTo>
                    <a:pt x="1499" y="1274"/>
                    <a:pt x="1447" y="1222"/>
                    <a:pt x="1473" y="1222"/>
                  </a:cubicBezTo>
                  <a:cubicBezTo>
                    <a:pt x="1526" y="1143"/>
                    <a:pt x="1552" y="1064"/>
                    <a:pt x="1578" y="985"/>
                  </a:cubicBezTo>
                  <a:lnTo>
                    <a:pt x="1578" y="906"/>
                  </a:lnTo>
                  <a:cubicBezTo>
                    <a:pt x="1578" y="880"/>
                    <a:pt x="1578" y="801"/>
                    <a:pt x="1605" y="748"/>
                  </a:cubicBezTo>
                  <a:cubicBezTo>
                    <a:pt x="1578" y="669"/>
                    <a:pt x="1578" y="564"/>
                    <a:pt x="1552" y="485"/>
                  </a:cubicBezTo>
                  <a:cubicBezTo>
                    <a:pt x="1526" y="433"/>
                    <a:pt x="1499" y="380"/>
                    <a:pt x="1473" y="327"/>
                  </a:cubicBezTo>
                  <a:cubicBezTo>
                    <a:pt x="1473" y="301"/>
                    <a:pt x="1420" y="301"/>
                    <a:pt x="1447" y="249"/>
                  </a:cubicBezTo>
                  <a:cubicBezTo>
                    <a:pt x="1394" y="222"/>
                    <a:pt x="1315" y="222"/>
                    <a:pt x="1263" y="196"/>
                  </a:cubicBezTo>
                  <a:cubicBezTo>
                    <a:pt x="1236" y="196"/>
                    <a:pt x="1184" y="170"/>
                    <a:pt x="1131" y="170"/>
                  </a:cubicBezTo>
                  <a:cubicBezTo>
                    <a:pt x="1105" y="143"/>
                    <a:pt x="1079" y="117"/>
                    <a:pt x="1105" y="91"/>
                  </a:cubicBezTo>
                  <a:lnTo>
                    <a:pt x="1105" y="91"/>
                  </a:lnTo>
                  <a:cubicBezTo>
                    <a:pt x="1092" y="104"/>
                    <a:pt x="1085" y="110"/>
                    <a:pt x="1075" y="110"/>
                  </a:cubicBezTo>
                  <a:cubicBezTo>
                    <a:pt x="1065" y="110"/>
                    <a:pt x="1052" y="104"/>
                    <a:pt x="1026" y="91"/>
                  </a:cubicBezTo>
                  <a:cubicBezTo>
                    <a:pt x="1017" y="82"/>
                    <a:pt x="1011" y="79"/>
                    <a:pt x="1007" y="79"/>
                  </a:cubicBezTo>
                  <a:cubicBezTo>
                    <a:pt x="1000" y="79"/>
                    <a:pt x="1000" y="91"/>
                    <a:pt x="1000" y="91"/>
                  </a:cubicBezTo>
                  <a:cubicBezTo>
                    <a:pt x="1000" y="91"/>
                    <a:pt x="947" y="64"/>
                    <a:pt x="921" y="38"/>
                  </a:cubicBezTo>
                  <a:cubicBezTo>
                    <a:pt x="884" y="20"/>
                    <a:pt x="820" y="1"/>
                    <a:pt x="7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4258075" y="3649950"/>
              <a:ext cx="44075" cy="38650"/>
            </a:xfrm>
            <a:custGeom>
              <a:avLst/>
              <a:gdLst/>
              <a:ahLst/>
              <a:cxnLst/>
              <a:rect l="l" t="t" r="r" b="b"/>
              <a:pathLst>
                <a:path w="1763" h="1546" extrusionOk="0">
                  <a:moveTo>
                    <a:pt x="1263" y="0"/>
                  </a:moveTo>
                  <a:cubicBezTo>
                    <a:pt x="1217" y="0"/>
                    <a:pt x="1171" y="7"/>
                    <a:pt x="1131" y="20"/>
                  </a:cubicBezTo>
                  <a:lnTo>
                    <a:pt x="947" y="20"/>
                  </a:lnTo>
                  <a:cubicBezTo>
                    <a:pt x="921" y="20"/>
                    <a:pt x="895" y="46"/>
                    <a:pt x="868" y="72"/>
                  </a:cubicBezTo>
                  <a:cubicBezTo>
                    <a:pt x="868" y="72"/>
                    <a:pt x="857" y="84"/>
                    <a:pt x="849" y="84"/>
                  </a:cubicBezTo>
                  <a:cubicBezTo>
                    <a:pt x="845" y="84"/>
                    <a:pt x="842" y="81"/>
                    <a:pt x="842" y="72"/>
                  </a:cubicBezTo>
                  <a:cubicBezTo>
                    <a:pt x="816" y="99"/>
                    <a:pt x="763" y="151"/>
                    <a:pt x="711" y="178"/>
                  </a:cubicBezTo>
                  <a:cubicBezTo>
                    <a:pt x="684" y="178"/>
                    <a:pt x="658" y="204"/>
                    <a:pt x="658" y="230"/>
                  </a:cubicBezTo>
                  <a:lnTo>
                    <a:pt x="632" y="230"/>
                  </a:lnTo>
                  <a:cubicBezTo>
                    <a:pt x="619" y="217"/>
                    <a:pt x="605" y="210"/>
                    <a:pt x="592" y="210"/>
                  </a:cubicBezTo>
                  <a:cubicBezTo>
                    <a:pt x="579" y="210"/>
                    <a:pt x="566" y="217"/>
                    <a:pt x="553" y="230"/>
                  </a:cubicBezTo>
                  <a:cubicBezTo>
                    <a:pt x="553" y="230"/>
                    <a:pt x="541" y="242"/>
                    <a:pt x="526" y="242"/>
                  </a:cubicBezTo>
                  <a:cubicBezTo>
                    <a:pt x="518" y="242"/>
                    <a:pt x="509" y="239"/>
                    <a:pt x="500" y="230"/>
                  </a:cubicBezTo>
                  <a:cubicBezTo>
                    <a:pt x="448" y="230"/>
                    <a:pt x="448" y="283"/>
                    <a:pt x="395" y="283"/>
                  </a:cubicBezTo>
                  <a:lnTo>
                    <a:pt x="395" y="257"/>
                  </a:lnTo>
                  <a:cubicBezTo>
                    <a:pt x="395" y="283"/>
                    <a:pt x="369" y="309"/>
                    <a:pt x="342" y="335"/>
                  </a:cubicBezTo>
                  <a:cubicBezTo>
                    <a:pt x="342" y="362"/>
                    <a:pt x="316" y="388"/>
                    <a:pt x="290" y="414"/>
                  </a:cubicBezTo>
                  <a:cubicBezTo>
                    <a:pt x="290" y="453"/>
                    <a:pt x="290" y="477"/>
                    <a:pt x="310" y="477"/>
                  </a:cubicBezTo>
                  <a:cubicBezTo>
                    <a:pt x="318" y="477"/>
                    <a:pt x="328" y="474"/>
                    <a:pt x="342" y="467"/>
                  </a:cubicBezTo>
                  <a:cubicBezTo>
                    <a:pt x="369" y="467"/>
                    <a:pt x="421" y="467"/>
                    <a:pt x="421" y="414"/>
                  </a:cubicBezTo>
                  <a:cubicBezTo>
                    <a:pt x="421" y="414"/>
                    <a:pt x="447" y="388"/>
                    <a:pt x="448" y="388"/>
                  </a:cubicBezTo>
                  <a:lnTo>
                    <a:pt x="448" y="388"/>
                  </a:lnTo>
                  <a:cubicBezTo>
                    <a:pt x="447" y="388"/>
                    <a:pt x="421" y="414"/>
                    <a:pt x="448" y="441"/>
                  </a:cubicBezTo>
                  <a:lnTo>
                    <a:pt x="500" y="441"/>
                  </a:lnTo>
                  <a:cubicBezTo>
                    <a:pt x="500" y="441"/>
                    <a:pt x="579" y="441"/>
                    <a:pt x="579" y="388"/>
                  </a:cubicBezTo>
                  <a:cubicBezTo>
                    <a:pt x="579" y="375"/>
                    <a:pt x="586" y="368"/>
                    <a:pt x="596" y="368"/>
                  </a:cubicBezTo>
                  <a:cubicBezTo>
                    <a:pt x="605" y="368"/>
                    <a:pt x="619" y="375"/>
                    <a:pt x="632" y="388"/>
                  </a:cubicBezTo>
                  <a:cubicBezTo>
                    <a:pt x="632" y="388"/>
                    <a:pt x="658" y="414"/>
                    <a:pt x="658" y="414"/>
                  </a:cubicBezTo>
                  <a:lnTo>
                    <a:pt x="711" y="414"/>
                  </a:lnTo>
                  <a:cubicBezTo>
                    <a:pt x="711" y="414"/>
                    <a:pt x="658" y="441"/>
                    <a:pt x="684" y="467"/>
                  </a:cubicBezTo>
                  <a:cubicBezTo>
                    <a:pt x="684" y="475"/>
                    <a:pt x="687" y="478"/>
                    <a:pt x="690" y="478"/>
                  </a:cubicBezTo>
                  <a:cubicBezTo>
                    <a:pt x="697" y="478"/>
                    <a:pt x="711" y="459"/>
                    <a:pt x="711" y="441"/>
                  </a:cubicBezTo>
                  <a:cubicBezTo>
                    <a:pt x="737" y="467"/>
                    <a:pt x="763" y="493"/>
                    <a:pt x="763" y="520"/>
                  </a:cubicBezTo>
                  <a:cubicBezTo>
                    <a:pt x="763" y="546"/>
                    <a:pt x="763" y="572"/>
                    <a:pt x="789" y="598"/>
                  </a:cubicBezTo>
                  <a:cubicBezTo>
                    <a:pt x="789" y="604"/>
                    <a:pt x="787" y="606"/>
                    <a:pt x="783" y="606"/>
                  </a:cubicBezTo>
                  <a:cubicBezTo>
                    <a:pt x="773" y="606"/>
                    <a:pt x="753" y="591"/>
                    <a:pt x="743" y="591"/>
                  </a:cubicBezTo>
                  <a:cubicBezTo>
                    <a:pt x="739" y="591"/>
                    <a:pt x="737" y="593"/>
                    <a:pt x="737" y="598"/>
                  </a:cubicBezTo>
                  <a:cubicBezTo>
                    <a:pt x="737" y="625"/>
                    <a:pt x="737" y="651"/>
                    <a:pt x="737" y="677"/>
                  </a:cubicBezTo>
                  <a:cubicBezTo>
                    <a:pt x="763" y="704"/>
                    <a:pt x="763" y="730"/>
                    <a:pt x="763" y="756"/>
                  </a:cubicBezTo>
                  <a:lnTo>
                    <a:pt x="737" y="756"/>
                  </a:lnTo>
                  <a:cubicBezTo>
                    <a:pt x="684" y="783"/>
                    <a:pt x="658" y="783"/>
                    <a:pt x="684" y="835"/>
                  </a:cubicBezTo>
                  <a:cubicBezTo>
                    <a:pt x="684" y="861"/>
                    <a:pt x="671" y="868"/>
                    <a:pt x="655" y="868"/>
                  </a:cubicBezTo>
                  <a:cubicBezTo>
                    <a:pt x="638" y="868"/>
                    <a:pt x="619" y="861"/>
                    <a:pt x="605" y="861"/>
                  </a:cubicBezTo>
                  <a:lnTo>
                    <a:pt x="448" y="861"/>
                  </a:lnTo>
                  <a:cubicBezTo>
                    <a:pt x="440" y="884"/>
                    <a:pt x="433" y="891"/>
                    <a:pt x="425" y="891"/>
                  </a:cubicBezTo>
                  <a:cubicBezTo>
                    <a:pt x="409" y="891"/>
                    <a:pt x="394" y="857"/>
                    <a:pt x="378" y="857"/>
                  </a:cubicBezTo>
                  <a:cubicBezTo>
                    <a:pt x="375" y="857"/>
                    <a:pt x="372" y="858"/>
                    <a:pt x="369" y="861"/>
                  </a:cubicBezTo>
                  <a:cubicBezTo>
                    <a:pt x="353" y="869"/>
                    <a:pt x="345" y="872"/>
                    <a:pt x="340" y="872"/>
                  </a:cubicBezTo>
                  <a:cubicBezTo>
                    <a:pt x="329" y="872"/>
                    <a:pt x="342" y="854"/>
                    <a:pt x="342" y="835"/>
                  </a:cubicBezTo>
                  <a:cubicBezTo>
                    <a:pt x="316" y="835"/>
                    <a:pt x="290" y="835"/>
                    <a:pt x="290" y="809"/>
                  </a:cubicBezTo>
                  <a:cubicBezTo>
                    <a:pt x="263" y="796"/>
                    <a:pt x="231" y="789"/>
                    <a:pt x="198" y="789"/>
                  </a:cubicBezTo>
                  <a:cubicBezTo>
                    <a:pt x="165" y="789"/>
                    <a:pt x="132" y="796"/>
                    <a:pt x="106" y="809"/>
                  </a:cubicBezTo>
                  <a:cubicBezTo>
                    <a:pt x="53" y="835"/>
                    <a:pt x="53" y="914"/>
                    <a:pt x="0" y="940"/>
                  </a:cubicBezTo>
                  <a:cubicBezTo>
                    <a:pt x="27" y="1019"/>
                    <a:pt x="0" y="1072"/>
                    <a:pt x="53" y="1151"/>
                  </a:cubicBezTo>
                  <a:cubicBezTo>
                    <a:pt x="79" y="1177"/>
                    <a:pt x="106" y="1230"/>
                    <a:pt x="132" y="1282"/>
                  </a:cubicBezTo>
                  <a:cubicBezTo>
                    <a:pt x="185" y="1335"/>
                    <a:pt x="237" y="1387"/>
                    <a:pt x="316" y="1414"/>
                  </a:cubicBezTo>
                  <a:cubicBezTo>
                    <a:pt x="369" y="1440"/>
                    <a:pt x="421" y="1466"/>
                    <a:pt x="474" y="1493"/>
                  </a:cubicBezTo>
                  <a:cubicBezTo>
                    <a:pt x="474" y="1493"/>
                    <a:pt x="526" y="1493"/>
                    <a:pt x="553" y="1519"/>
                  </a:cubicBezTo>
                  <a:lnTo>
                    <a:pt x="711" y="1519"/>
                  </a:lnTo>
                  <a:cubicBezTo>
                    <a:pt x="711" y="1519"/>
                    <a:pt x="717" y="1512"/>
                    <a:pt x="724" y="1512"/>
                  </a:cubicBezTo>
                  <a:cubicBezTo>
                    <a:pt x="730" y="1512"/>
                    <a:pt x="737" y="1519"/>
                    <a:pt x="737" y="1545"/>
                  </a:cubicBezTo>
                  <a:cubicBezTo>
                    <a:pt x="750" y="1506"/>
                    <a:pt x="776" y="1506"/>
                    <a:pt x="806" y="1506"/>
                  </a:cubicBezTo>
                  <a:cubicBezTo>
                    <a:pt x="836" y="1506"/>
                    <a:pt x="868" y="1506"/>
                    <a:pt x="895" y="1466"/>
                  </a:cubicBezTo>
                  <a:cubicBezTo>
                    <a:pt x="914" y="1447"/>
                    <a:pt x="926" y="1442"/>
                    <a:pt x="935" y="1442"/>
                  </a:cubicBezTo>
                  <a:cubicBezTo>
                    <a:pt x="945" y="1442"/>
                    <a:pt x="951" y="1448"/>
                    <a:pt x="959" y="1448"/>
                  </a:cubicBezTo>
                  <a:cubicBezTo>
                    <a:pt x="963" y="1448"/>
                    <a:pt x="968" y="1446"/>
                    <a:pt x="974" y="1440"/>
                  </a:cubicBezTo>
                  <a:cubicBezTo>
                    <a:pt x="1026" y="1414"/>
                    <a:pt x="1105" y="1335"/>
                    <a:pt x="1184" y="1309"/>
                  </a:cubicBezTo>
                  <a:cubicBezTo>
                    <a:pt x="1237" y="1256"/>
                    <a:pt x="1289" y="1177"/>
                    <a:pt x="1368" y="1151"/>
                  </a:cubicBezTo>
                  <a:cubicBezTo>
                    <a:pt x="1447" y="1098"/>
                    <a:pt x="1447" y="1046"/>
                    <a:pt x="1500" y="1019"/>
                  </a:cubicBezTo>
                  <a:cubicBezTo>
                    <a:pt x="1500" y="967"/>
                    <a:pt x="1526" y="940"/>
                    <a:pt x="1552" y="940"/>
                  </a:cubicBezTo>
                  <a:cubicBezTo>
                    <a:pt x="1631" y="914"/>
                    <a:pt x="1605" y="835"/>
                    <a:pt x="1657" y="809"/>
                  </a:cubicBezTo>
                  <a:cubicBezTo>
                    <a:pt x="1710" y="783"/>
                    <a:pt x="1657" y="783"/>
                    <a:pt x="1657" y="783"/>
                  </a:cubicBezTo>
                  <a:cubicBezTo>
                    <a:pt x="1657" y="783"/>
                    <a:pt x="1657" y="730"/>
                    <a:pt x="1736" y="730"/>
                  </a:cubicBezTo>
                  <a:cubicBezTo>
                    <a:pt x="1710" y="730"/>
                    <a:pt x="1657" y="730"/>
                    <a:pt x="1684" y="677"/>
                  </a:cubicBezTo>
                  <a:cubicBezTo>
                    <a:pt x="1697" y="664"/>
                    <a:pt x="1697" y="658"/>
                    <a:pt x="1697" y="658"/>
                  </a:cubicBezTo>
                  <a:cubicBezTo>
                    <a:pt x="1697" y="658"/>
                    <a:pt x="1697" y="664"/>
                    <a:pt x="1710" y="677"/>
                  </a:cubicBezTo>
                  <a:cubicBezTo>
                    <a:pt x="1719" y="686"/>
                    <a:pt x="1725" y="689"/>
                    <a:pt x="1728" y="689"/>
                  </a:cubicBezTo>
                  <a:cubicBezTo>
                    <a:pt x="1736" y="689"/>
                    <a:pt x="1736" y="677"/>
                    <a:pt x="1736" y="677"/>
                  </a:cubicBezTo>
                  <a:cubicBezTo>
                    <a:pt x="1763" y="677"/>
                    <a:pt x="1684" y="677"/>
                    <a:pt x="1736" y="651"/>
                  </a:cubicBezTo>
                  <a:cubicBezTo>
                    <a:pt x="1763" y="625"/>
                    <a:pt x="1736" y="625"/>
                    <a:pt x="1736" y="598"/>
                  </a:cubicBezTo>
                  <a:cubicBezTo>
                    <a:pt x="1763" y="572"/>
                    <a:pt x="1736" y="493"/>
                    <a:pt x="1736" y="467"/>
                  </a:cubicBezTo>
                  <a:cubicBezTo>
                    <a:pt x="1736" y="414"/>
                    <a:pt x="1710" y="335"/>
                    <a:pt x="1710" y="283"/>
                  </a:cubicBezTo>
                  <a:cubicBezTo>
                    <a:pt x="1710" y="283"/>
                    <a:pt x="1710" y="257"/>
                    <a:pt x="1710" y="257"/>
                  </a:cubicBezTo>
                  <a:cubicBezTo>
                    <a:pt x="1710" y="257"/>
                    <a:pt x="1657" y="230"/>
                    <a:pt x="1710" y="204"/>
                  </a:cubicBezTo>
                  <a:lnTo>
                    <a:pt x="1710" y="204"/>
                  </a:lnTo>
                  <a:cubicBezTo>
                    <a:pt x="1700" y="209"/>
                    <a:pt x="1693" y="211"/>
                    <a:pt x="1688" y="211"/>
                  </a:cubicBezTo>
                  <a:cubicBezTo>
                    <a:pt x="1666" y="211"/>
                    <a:pt x="1679" y="173"/>
                    <a:pt x="1657" y="151"/>
                  </a:cubicBezTo>
                  <a:cubicBezTo>
                    <a:pt x="1631" y="151"/>
                    <a:pt x="1631" y="125"/>
                    <a:pt x="1631" y="125"/>
                  </a:cubicBezTo>
                  <a:cubicBezTo>
                    <a:pt x="1631" y="125"/>
                    <a:pt x="1631" y="99"/>
                    <a:pt x="1605" y="99"/>
                  </a:cubicBezTo>
                  <a:cubicBezTo>
                    <a:pt x="1526" y="99"/>
                    <a:pt x="1473" y="20"/>
                    <a:pt x="1394" y="20"/>
                  </a:cubicBezTo>
                  <a:cubicBezTo>
                    <a:pt x="1355" y="7"/>
                    <a:pt x="1309" y="0"/>
                    <a:pt x="12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4274500" y="37142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1158" y="1"/>
                  </a:moveTo>
                  <a:cubicBezTo>
                    <a:pt x="1079" y="1"/>
                    <a:pt x="1000" y="1"/>
                    <a:pt x="948" y="54"/>
                  </a:cubicBezTo>
                  <a:cubicBezTo>
                    <a:pt x="902" y="84"/>
                    <a:pt x="855" y="97"/>
                    <a:pt x="814" y="97"/>
                  </a:cubicBezTo>
                  <a:cubicBezTo>
                    <a:pt x="785" y="97"/>
                    <a:pt x="759" y="91"/>
                    <a:pt x="737" y="80"/>
                  </a:cubicBezTo>
                  <a:cubicBezTo>
                    <a:pt x="691" y="49"/>
                    <a:pt x="645" y="36"/>
                    <a:pt x="599" y="36"/>
                  </a:cubicBezTo>
                  <a:cubicBezTo>
                    <a:pt x="566" y="36"/>
                    <a:pt x="533" y="43"/>
                    <a:pt x="501" y="54"/>
                  </a:cubicBezTo>
                  <a:lnTo>
                    <a:pt x="422" y="54"/>
                  </a:lnTo>
                  <a:cubicBezTo>
                    <a:pt x="395" y="54"/>
                    <a:pt x="343" y="80"/>
                    <a:pt x="290" y="106"/>
                  </a:cubicBezTo>
                  <a:cubicBezTo>
                    <a:pt x="238" y="159"/>
                    <a:pt x="159" y="211"/>
                    <a:pt x="106" y="290"/>
                  </a:cubicBezTo>
                  <a:cubicBezTo>
                    <a:pt x="80" y="343"/>
                    <a:pt x="54" y="422"/>
                    <a:pt x="27" y="527"/>
                  </a:cubicBezTo>
                  <a:cubicBezTo>
                    <a:pt x="27" y="606"/>
                    <a:pt x="1" y="685"/>
                    <a:pt x="1" y="764"/>
                  </a:cubicBezTo>
                  <a:cubicBezTo>
                    <a:pt x="1" y="816"/>
                    <a:pt x="1" y="869"/>
                    <a:pt x="54" y="895"/>
                  </a:cubicBezTo>
                  <a:cubicBezTo>
                    <a:pt x="80" y="921"/>
                    <a:pt x="106" y="948"/>
                    <a:pt x="132" y="974"/>
                  </a:cubicBezTo>
                  <a:cubicBezTo>
                    <a:pt x="159" y="1027"/>
                    <a:pt x="211" y="1106"/>
                    <a:pt x="238" y="1158"/>
                  </a:cubicBezTo>
                  <a:cubicBezTo>
                    <a:pt x="238" y="1184"/>
                    <a:pt x="290" y="1184"/>
                    <a:pt x="317" y="1211"/>
                  </a:cubicBezTo>
                  <a:cubicBezTo>
                    <a:pt x="369" y="1237"/>
                    <a:pt x="395" y="1290"/>
                    <a:pt x="422" y="1316"/>
                  </a:cubicBezTo>
                  <a:cubicBezTo>
                    <a:pt x="474" y="1342"/>
                    <a:pt x="553" y="1369"/>
                    <a:pt x="606" y="1395"/>
                  </a:cubicBezTo>
                  <a:cubicBezTo>
                    <a:pt x="658" y="1421"/>
                    <a:pt x="711" y="1447"/>
                    <a:pt x="764" y="1474"/>
                  </a:cubicBezTo>
                  <a:cubicBezTo>
                    <a:pt x="843" y="1474"/>
                    <a:pt x="895" y="1474"/>
                    <a:pt x="948" y="1447"/>
                  </a:cubicBezTo>
                  <a:cubicBezTo>
                    <a:pt x="1053" y="1421"/>
                    <a:pt x="1132" y="1369"/>
                    <a:pt x="1211" y="1290"/>
                  </a:cubicBezTo>
                  <a:cubicBezTo>
                    <a:pt x="1211" y="1290"/>
                    <a:pt x="1237" y="1290"/>
                    <a:pt x="1237" y="1263"/>
                  </a:cubicBezTo>
                  <a:lnTo>
                    <a:pt x="1316" y="1263"/>
                  </a:lnTo>
                  <a:cubicBezTo>
                    <a:pt x="1316" y="1184"/>
                    <a:pt x="1369" y="1132"/>
                    <a:pt x="1342" y="1027"/>
                  </a:cubicBezTo>
                  <a:cubicBezTo>
                    <a:pt x="1342" y="974"/>
                    <a:pt x="1342" y="895"/>
                    <a:pt x="1342" y="816"/>
                  </a:cubicBezTo>
                  <a:cubicBezTo>
                    <a:pt x="1342" y="816"/>
                    <a:pt x="1342" y="790"/>
                    <a:pt x="1342" y="790"/>
                  </a:cubicBezTo>
                  <a:cubicBezTo>
                    <a:pt x="1342" y="764"/>
                    <a:pt x="1342" y="737"/>
                    <a:pt x="1342" y="711"/>
                  </a:cubicBezTo>
                  <a:cubicBezTo>
                    <a:pt x="1395" y="658"/>
                    <a:pt x="1369" y="580"/>
                    <a:pt x="1395" y="501"/>
                  </a:cubicBezTo>
                  <a:lnTo>
                    <a:pt x="1395" y="474"/>
                  </a:lnTo>
                  <a:cubicBezTo>
                    <a:pt x="1474" y="395"/>
                    <a:pt x="1447" y="317"/>
                    <a:pt x="1421" y="238"/>
                  </a:cubicBezTo>
                  <a:cubicBezTo>
                    <a:pt x="1395" y="159"/>
                    <a:pt x="1395" y="185"/>
                    <a:pt x="1395" y="159"/>
                  </a:cubicBezTo>
                  <a:cubicBezTo>
                    <a:pt x="1395" y="132"/>
                    <a:pt x="1369" y="106"/>
                    <a:pt x="1342" y="106"/>
                  </a:cubicBezTo>
                  <a:cubicBezTo>
                    <a:pt x="1342" y="106"/>
                    <a:pt x="1316" y="54"/>
                    <a:pt x="1316" y="54"/>
                  </a:cubicBezTo>
                  <a:cubicBezTo>
                    <a:pt x="1290" y="1"/>
                    <a:pt x="1263" y="1"/>
                    <a:pt x="1237" y="1"/>
                  </a:cubicBezTo>
                  <a:cubicBezTo>
                    <a:pt x="1224" y="14"/>
                    <a:pt x="1211" y="21"/>
                    <a:pt x="1198" y="21"/>
                  </a:cubicBezTo>
                  <a:cubicBezTo>
                    <a:pt x="1184" y="21"/>
                    <a:pt x="1171" y="14"/>
                    <a:pt x="11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18"/>
          <p:cNvSpPr/>
          <p:nvPr/>
        </p:nvSpPr>
        <p:spPr>
          <a:xfrm rot="-5400000">
            <a:off x="-459191" y="4414426"/>
            <a:ext cx="1861801" cy="1721098"/>
          </a:xfrm>
          <a:custGeom>
            <a:avLst/>
            <a:gdLst/>
            <a:ahLst/>
            <a:cxnLst/>
            <a:rect l="l" t="t" r="r" b="b"/>
            <a:pathLst>
              <a:path w="53259" h="49234" extrusionOk="0">
                <a:moveTo>
                  <a:pt x="53153" y="49234"/>
                </a:moveTo>
                <a:cubicBezTo>
                  <a:pt x="52706" y="48708"/>
                  <a:pt x="52311" y="48129"/>
                  <a:pt x="51943" y="47551"/>
                </a:cubicBezTo>
                <a:cubicBezTo>
                  <a:pt x="52390" y="48077"/>
                  <a:pt x="52864" y="48681"/>
                  <a:pt x="53258" y="49076"/>
                </a:cubicBezTo>
                <a:cubicBezTo>
                  <a:pt x="52890" y="48497"/>
                  <a:pt x="52417" y="47919"/>
                  <a:pt x="52048" y="47340"/>
                </a:cubicBezTo>
                <a:cubicBezTo>
                  <a:pt x="52180" y="47445"/>
                  <a:pt x="52233" y="47656"/>
                  <a:pt x="52338" y="47682"/>
                </a:cubicBezTo>
                <a:cubicBezTo>
                  <a:pt x="52180" y="47445"/>
                  <a:pt x="51812" y="47051"/>
                  <a:pt x="51812" y="46919"/>
                </a:cubicBezTo>
                <a:cubicBezTo>
                  <a:pt x="51970" y="47156"/>
                  <a:pt x="52206" y="47419"/>
                  <a:pt x="52417" y="47656"/>
                </a:cubicBezTo>
                <a:cubicBezTo>
                  <a:pt x="52522" y="47814"/>
                  <a:pt x="52916" y="48261"/>
                  <a:pt x="52916" y="48208"/>
                </a:cubicBezTo>
                <a:cubicBezTo>
                  <a:pt x="52259" y="47340"/>
                  <a:pt x="51286" y="46025"/>
                  <a:pt x="50628" y="45078"/>
                </a:cubicBezTo>
                <a:cubicBezTo>
                  <a:pt x="50523" y="44947"/>
                  <a:pt x="50260" y="44684"/>
                  <a:pt x="50392" y="44736"/>
                </a:cubicBezTo>
                <a:cubicBezTo>
                  <a:pt x="50497" y="44894"/>
                  <a:pt x="50470" y="44736"/>
                  <a:pt x="50392" y="44658"/>
                </a:cubicBezTo>
                <a:cubicBezTo>
                  <a:pt x="50576" y="44763"/>
                  <a:pt x="50733" y="45184"/>
                  <a:pt x="50918" y="45289"/>
                </a:cubicBezTo>
                <a:cubicBezTo>
                  <a:pt x="50812" y="45157"/>
                  <a:pt x="50760" y="45026"/>
                  <a:pt x="50760" y="44868"/>
                </a:cubicBezTo>
                <a:cubicBezTo>
                  <a:pt x="50865" y="44999"/>
                  <a:pt x="50996" y="45262"/>
                  <a:pt x="51128" y="45341"/>
                </a:cubicBezTo>
                <a:cubicBezTo>
                  <a:pt x="50918" y="44947"/>
                  <a:pt x="50470" y="44395"/>
                  <a:pt x="50339" y="44105"/>
                </a:cubicBezTo>
                <a:cubicBezTo>
                  <a:pt x="50628" y="44395"/>
                  <a:pt x="50918" y="44710"/>
                  <a:pt x="51154" y="45052"/>
                </a:cubicBezTo>
                <a:cubicBezTo>
                  <a:pt x="51102" y="44789"/>
                  <a:pt x="50786" y="44552"/>
                  <a:pt x="50549" y="44237"/>
                </a:cubicBezTo>
                <a:cubicBezTo>
                  <a:pt x="50234" y="43763"/>
                  <a:pt x="50023" y="43264"/>
                  <a:pt x="49603" y="42817"/>
                </a:cubicBezTo>
                <a:cubicBezTo>
                  <a:pt x="48551" y="41633"/>
                  <a:pt x="46815" y="40607"/>
                  <a:pt x="45421" y="39476"/>
                </a:cubicBezTo>
                <a:cubicBezTo>
                  <a:pt x="45631" y="39713"/>
                  <a:pt x="46078" y="39976"/>
                  <a:pt x="46236" y="40213"/>
                </a:cubicBezTo>
                <a:cubicBezTo>
                  <a:pt x="44474" y="38872"/>
                  <a:pt x="42554" y="37267"/>
                  <a:pt x="40845" y="35900"/>
                </a:cubicBezTo>
                <a:cubicBezTo>
                  <a:pt x="41397" y="36373"/>
                  <a:pt x="41818" y="36846"/>
                  <a:pt x="42317" y="37320"/>
                </a:cubicBezTo>
                <a:cubicBezTo>
                  <a:pt x="36426" y="32428"/>
                  <a:pt x="29825" y="27247"/>
                  <a:pt x="23907" y="22118"/>
                </a:cubicBezTo>
                <a:cubicBezTo>
                  <a:pt x="18490" y="17411"/>
                  <a:pt x="13230" y="12624"/>
                  <a:pt x="8312" y="8074"/>
                </a:cubicBezTo>
                <a:cubicBezTo>
                  <a:pt x="8233" y="8074"/>
                  <a:pt x="8417" y="8285"/>
                  <a:pt x="8259" y="8206"/>
                </a:cubicBezTo>
                <a:cubicBezTo>
                  <a:pt x="6760" y="6759"/>
                  <a:pt x="5366" y="5392"/>
                  <a:pt x="3998" y="4024"/>
                </a:cubicBezTo>
                <a:cubicBezTo>
                  <a:pt x="2657" y="2683"/>
                  <a:pt x="1447" y="1315"/>
                  <a:pt x="53" y="0"/>
                </a:cubicBezTo>
                <a:cubicBezTo>
                  <a:pt x="1" y="158"/>
                  <a:pt x="290" y="342"/>
                  <a:pt x="395" y="526"/>
                </a:cubicBezTo>
                <a:cubicBezTo>
                  <a:pt x="579" y="815"/>
                  <a:pt x="606" y="1105"/>
                  <a:pt x="947" y="1394"/>
                </a:cubicBezTo>
                <a:cubicBezTo>
                  <a:pt x="1132" y="2130"/>
                  <a:pt x="1894" y="2972"/>
                  <a:pt x="2262" y="3735"/>
                </a:cubicBezTo>
                <a:cubicBezTo>
                  <a:pt x="4314" y="6128"/>
                  <a:pt x="6471" y="8416"/>
                  <a:pt x="8785" y="10546"/>
                </a:cubicBezTo>
                <a:cubicBezTo>
                  <a:pt x="11178" y="12808"/>
                  <a:pt x="13703" y="15175"/>
                  <a:pt x="16280" y="17569"/>
                </a:cubicBezTo>
                <a:cubicBezTo>
                  <a:pt x="19568" y="20619"/>
                  <a:pt x="23329" y="23802"/>
                  <a:pt x="27037" y="27010"/>
                </a:cubicBezTo>
                <a:cubicBezTo>
                  <a:pt x="31613" y="30955"/>
                  <a:pt x="36426" y="34585"/>
                  <a:pt x="40319" y="38240"/>
                </a:cubicBezTo>
                <a:cubicBezTo>
                  <a:pt x="38557" y="36715"/>
                  <a:pt x="36663" y="35137"/>
                  <a:pt x="34717" y="33533"/>
                </a:cubicBezTo>
                <a:lnTo>
                  <a:pt x="34112" y="33059"/>
                </a:lnTo>
                <a:lnTo>
                  <a:pt x="33796" y="32796"/>
                </a:lnTo>
                <a:cubicBezTo>
                  <a:pt x="33665" y="32665"/>
                  <a:pt x="33560" y="32638"/>
                  <a:pt x="33744" y="32796"/>
                </a:cubicBezTo>
                <a:lnTo>
                  <a:pt x="34953" y="33796"/>
                </a:lnTo>
                <a:cubicBezTo>
                  <a:pt x="35348" y="34111"/>
                  <a:pt x="35637" y="34348"/>
                  <a:pt x="36005" y="34690"/>
                </a:cubicBezTo>
                <a:lnTo>
                  <a:pt x="34270" y="33296"/>
                </a:lnTo>
                <a:lnTo>
                  <a:pt x="33875" y="32954"/>
                </a:lnTo>
                <a:cubicBezTo>
                  <a:pt x="33796" y="32901"/>
                  <a:pt x="33744" y="32901"/>
                  <a:pt x="33849" y="32980"/>
                </a:cubicBezTo>
                <a:lnTo>
                  <a:pt x="34086" y="33164"/>
                </a:lnTo>
                <a:lnTo>
                  <a:pt x="34953" y="33875"/>
                </a:lnTo>
                <a:cubicBezTo>
                  <a:pt x="36137" y="34795"/>
                  <a:pt x="37320" y="35847"/>
                  <a:pt x="38136" y="36452"/>
                </a:cubicBezTo>
                <a:cubicBezTo>
                  <a:pt x="38031" y="36452"/>
                  <a:pt x="38346" y="36689"/>
                  <a:pt x="38372" y="36662"/>
                </a:cubicBezTo>
                <a:cubicBezTo>
                  <a:pt x="37873" y="36268"/>
                  <a:pt x="38872" y="36978"/>
                  <a:pt x="38820" y="37057"/>
                </a:cubicBezTo>
                <a:cubicBezTo>
                  <a:pt x="38767" y="37004"/>
                  <a:pt x="38688" y="36925"/>
                  <a:pt x="38662" y="36952"/>
                </a:cubicBezTo>
                <a:lnTo>
                  <a:pt x="42186" y="39924"/>
                </a:lnTo>
                <a:cubicBezTo>
                  <a:pt x="43422" y="40976"/>
                  <a:pt x="44684" y="42001"/>
                  <a:pt x="45868" y="42895"/>
                </a:cubicBezTo>
                <a:cubicBezTo>
                  <a:pt x="46447" y="43343"/>
                  <a:pt x="47078" y="43711"/>
                  <a:pt x="47735" y="44000"/>
                </a:cubicBezTo>
                <a:cubicBezTo>
                  <a:pt x="47630" y="43869"/>
                  <a:pt x="47472" y="43869"/>
                  <a:pt x="47472" y="43790"/>
                </a:cubicBezTo>
                <a:cubicBezTo>
                  <a:pt x="47577" y="43763"/>
                  <a:pt x="47814" y="44000"/>
                  <a:pt x="47919" y="44000"/>
                </a:cubicBezTo>
                <a:cubicBezTo>
                  <a:pt x="47472" y="43606"/>
                  <a:pt x="46920" y="43369"/>
                  <a:pt x="46447" y="42922"/>
                </a:cubicBezTo>
                <a:cubicBezTo>
                  <a:pt x="47525" y="43606"/>
                  <a:pt x="48498" y="44395"/>
                  <a:pt x="49340" y="45315"/>
                </a:cubicBezTo>
                <a:cubicBezTo>
                  <a:pt x="49392" y="45368"/>
                  <a:pt x="49708" y="45657"/>
                  <a:pt x="49603" y="45525"/>
                </a:cubicBezTo>
                <a:cubicBezTo>
                  <a:pt x="48603" y="44368"/>
                  <a:pt x="47472" y="43343"/>
                  <a:pt x="46210" y="42448"/>
                </a:cubicBezTo>
                <a:cubicBezTo>
                  <a:pt x="46184" y="42527"/>
                  <a:pt x="45999" y="42264"/>
                  <a:pt x="45973" y="42343"/>
                </a:cubicBezTo>
                <a:cubicBezTo>
                  <a:pt x="46499" y="42790"/>
                  <a:pt x="47157" y="43158"/>
                  <a:pt x="47604" y="43606"/>
                </a:cubicBezTo>
                <a:cubicBezTo>
                  <a:pt x="46552" y="42817"/>
                  <a:pt x="45368" y="41922"/>
                  <a:pt x="44106" y="40976"/>
                </a:cubicBezTo>
                <a:cubicBezTo>
                  <a:pt x="42870" y="40029"/>
                  <a:pt x="41581" y="39029"/>
                  <a:pt x="40371" y="38030"/>
                </a:cubicBezTo>
                <a:cubicBezTo>
                  <a:pt x="38898" y="36794"/>
                  <a:pt x="37557" y="35400"/>
                  <a:pt x="35769" y="34085"/>
                </a:cubicBezTo>
                <a:cubicBezTo>
                  <a:pt x="35795" y="34190"/>
                  <a:pt x="36426" y="34637"/>
                  <a:pt x="36637" y="34874"/>
                </a:cubicBezTo>
                <a:cubicBezTo>
                  <a:pt x="35138" y="33585"/>
                  <a:pt x="34112" y="32928"/>
                  <a:pt x="32560" y="31560"/>
                </a:cubicBezTo>
                <a:cubicBezTo>
                  <a:pt x="32639" y="31639"/>
                  <a:pt x="32481" y="31455"/>
                  <a:pt x="32376" y="31376"/>
                </a:cubicBezTo>
                <a:cubicBezTo>
                  <a:pt x="31692" y="30771"/>
                  <a:pt x="30798" y="30061"/>
                  <a:pt x="30351" y="29667"/>
                </a:cubicBezTo>
                <a:cubicBezTo>
                  <a:pt x="26169" y="26063"/>
                  <a:pt x="21593" y="22250"/>
                  <a:pt x="17753" y="18594"/>
                </a:cubicBezTo>
                <a:lnTo>
                  <a:pt x="26511" y="26090"/>
                </a:lnTo>
                <a:cubicBezTo>
                  <a:pt x="26564" y="26116"/>
                  <a:pt x="26643" y="26195"/>
                  <a:pt x="26669" y="26195"/>
                </a:cubicBezTo>
                <a:lnTo>
                  <a:pt x="26459" y="25985"/>
                </a:lnTo>
                <a:cubicBezTo>
                  <a:pt x="25222" y="24854"/>
                  <a:pt x="24539" y="24328"/>
                  <a:pt x="23829" y="23644"/>
                </a:cubicBezTo>
                <a:cubicBezTo>
                  <a:pt x="26090" y="25616"/>
                  <a:pt x="28747" y="27720"/>
                  <a:pt x="31087" y="29719"/>
                </a:cubicBezTo>
                <a:cubicBezTo>
                  <a:pt x="33270" y="31613"/>
                  <a:pt x="35558" y="33375"/>
                  <a:pt x="37715" y="35163"/>
                </a:cubicBezTo>
                <a:cubicBezTo>
                  <a:pt x="41002" y="37925"/>
                  <a:pt x="44290" y="40844"/>
                  <a:pt x="47551" y="43316"/>
                </a:cubicBezTo>
                <a:cubicBezTo>
                  <a:pt x="47472" y="43290"/>
                  <a:pt x="47472" y="43211"/>
                  <a:pt x="47551" y="43264"/>
                </a:cubicBezTo>
                <a:cubicBezTo>
                  <a:pt x="47788" y="43500"/>
                  <a:pt x="48025" y="43684"/>
                  <a:pt x="48314" y="43869"/>
                </a:cubicBezTo>
                <a:cubicBezTo>
                  <a:pt x="48156" y="43711"/>
                  <a:pt x="47867" y="43553"/>
                  <a:pt x="47867" y="43421"/>
                </a:cubicBezTo>
                <a:cubicBezTo>
                  <a:pt x="49997" y="45394"/>
                  <a:pt x="51391" y="47366"/>
                  <a:pt x="53153" y="49234"/>
                </a:cubicBezTo>
                <a:close/>
                <a:moveTo>
                  <a:pt x="40371" y="38293"/>
                </a:moveTo>
                <a:cubicBezTo>
                  <a:pt x="42212" y="39687"/>
                  <a:pt x="44185" y="41475"/>
                  <a:pt x="45947" y="42711"/>
                </a:cubicBezTo>
                <a:cubicBezTo>
                  <a:pt x="46052" y="42843"/>
                  <a:pt x="45842" y="42685"/>
                  <a:pt x="45842" y="42711"/>
                </a:cubicBezTo>
                <a:cubicBezTo>
                  <a:pt x="43895" y="41239"/>
                  <a:pt x="41976" y="39713"/>
                  <a:pt x="40371" y="38293"/>
                </a:cubicBezTo>
                <a:close/>
                <a:moveTo>
                  <a:pt x="39714" y="37609"/>
                </a:moveTo>
                <a:cubicBezTo>
                  <a:pt x="40897" y="38530"/>
                  <a:pt x="42186" y="39661"/>
                  <a:pt x="43212" y="40476"/>
                </a:cubicBezTo>
                <a:cubicBezTo>
                  <a:pt x="42133" y="39687"/>
                  <a:pt x="40818" y="38556"/>
                  <a:pt x="39714" y="37583"/>
                </a:cubicBezTo>
                <a:close/>
                <a:moveTo>
                  <a:pt x="46894" y="42790"/>
                </a:moveTo>
                <a:cubicBezTo>
                  <a:pt x="47157" y="42922"/>
                  <a:pt x="47683" y="43395"/>
                  <a:pt x="47157" y="43001"/>
                </a:cubicBezTo>
                <a:close/>
                <a:moveTo>
                  <a:pt x="22145" y="20988"/>
                </a:moveTo>
                <a:cubicBezTo>
                  <a:pt x="22066" y="20909"/>
                  <a:pt x="21988" y="20856"/>
                  <a:pt x="21935" y="20777"/>
                </a:cubicBezTo>
                <a:cubicBezTo>
                  <a:pt x="21961" y="20725"/>
                  <a:pt x="22251" y="20961"/>
                  <a:pt x="22145" y="20961"/>
                </a:cubicBezTo>
                <a:close/>
                <a:moveTo>
                  <a:pt x="20646" y="19646"/>
                </a:moveTo>
                <a:cubicBezTo>
                  <a:pt x="20594" y="19699"/>
                  <a:pt x="20436" y="19488"/>
                  <a:pt x="20383" y="19410"/>
                </a:cubicBezTo>
                <a:cubicBezTo>
                  <a:pt x="20331" y="19331"/>
                  <a:pt x="20541" y="19541"/>
                  <a:pt x="20646" y="19620"/>
                </a:cubicBezTo>
                <a:close/>
                <a:moveTo>
                  <a:pt x="46447" y="40423"/>
                </a:moveTo>
                <a:cubicBezTo>
                  <a:pt x="46499" y="40292"/>
                  <a:pt x="46604" y="40634"/>
                  <a:pt x="46683" y="40581"/>
                </a:cubicBezTo>
                <a:cubicBezTo>
                  <a:pt x="46815" y="40765"/>
                  <a:pt x="46394" y="40476"/>
                  <a:pt x="46447" y="4042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8"/>
          <p:cNvSpPr/>
          <p:nvPr/>
        </p:nvSpPr>
        <p:spPr>
          <a:xfrm>
            <a:off x="8053307" y="3851512"/>
            <a:ext cx="1137915" cy="1310982"/>
          </a:xfrm>
          <a:custGeom>
            <a:avLst/>
            <a:gdLst/>
            <a:ahLst/>
            <a:cxnLst/>
            <a:rect l="l" t="t" r="r" b="b"/>
            <a:pathLst>
              <a:path w="28384" h="32703" extrusionOk="0">
                <a:moveTo>
                  <a:pt x="27253" y="1826"/>
                </a:moveTo>
                <a:cubicBezTo>
                  <a:pt x="27463" y="1826"/>
                  <a:pt x="27384" y="2063"/>
                  <a:pt x="27148" y="2142"/>
                </a:cubicBezTo>
                <a:cubicBezTo>
                  <a:pt x="27106" y="2158"/>
                  <a:pt x="27075" y="2167"/>
                  <a:pt x="27054" y="2167"/>
                </a:cubicBezTo>
                <a:cubicBezTo>
                  <a:pt x="27010" y="2167"/>
                  <a:pt x="27015" y="2126"/>
                  <a:pt x="27069" y="2037"/>
                </a:cubicBezTo>
                <a:lnTo>
                  <a:pt x="27016" y="2010"/>
                </a:lnTo>
                <a:cubicBezTo>
                  <a:pt x="27069" y="1931"/>
                  <a:pt x="27148" y="1852"/>
                  <a:pt x="27253" y="1826"/>
                </a:cubicBezTo>
                <a:close/>
                <a:moveTo>
                  <a:pt x="27792" y="2129"/>
                </a:moveTo>
                <a:cubicBezTo>
                  <a:pt x="27832" y="2129"/>
                  <a:pt x="27871" y="2142"/>
                  <a:pt x="27910" y="2168"/>
                </a:cubicBezTo>
                <a:cubicBezTo>
                  <a:pt x="27963" y="2221"/>
                  <a:pt x="27937" y="2300"/>
                  <a:pt x="27832" y="2326"/>
                </a:cubicBezTo>
                <a:lnTo>
                  <a:pt x="27621" y="2326"/>
                </a:lnTo>
                <a:cubicBezTo>
                  <a:pt x="27595" y="2300"/>
                  <a:pt x="27621" y="2221"/>
                  <a:pt x="27674" y="2168"/>
                </a:cubicBezTo>
                <a:cubicBezTo>
                  <a:pt x="27713" y="2142"/>
                  <a:pt x="27753" y="2129"/>
                  <a:pt x="27792" y="2129"/>
                </a:cubicBezTo>
                <a:close/>
                <a:moveTo>
                  <a:pt x="25489" y="3294"/>
                </a:moveTo>
                <a:cubicBezTo>
                  <a:pt x="25538" y="3294"/>
                  <a:pt x="25597" y="3341"/>
                  <a:pt x="25675" y="3430"/>
                </a:cubicBezTo>
                <a:cubicBezTo>
                  <a:pt x="25806" y="3536"/>
                  <a:pt x="25780" y="3720"/>
                  <a:pt x="25649" y="3799"/>
                </a:cubicBezTo>
                <a:cubicBezTo>
                  <a:pt x="25599" y="3857"/>
                  <a:pt x="25546" y="3884"/>
                  <a:pt x="25500" y="3884"/>
                </a:cubicBezTo>
                <a:cubicBezTo>
                  <a:pt x="25401" y="3884"/>
                  <a:pt x="25332" y="3760"/>
                  <a:pt x="25386" y="3562"/>
                </a:cubicBezTo>
                <a:lnTo>
                  <a:pt x="25333" y="3562"/>
                </a:lnTo>
                <a:cubicBezTo>
                  <a:pt x="25378" y="3380"/>
                  <a:pt x="25424" y="3294"/>
                  <a:pt x="25489" y="3294"/>
                </a:cubicBezTo>
                <a:close/>
                <a:moveTo>
                  <a:pt x="26225" y="3886"/>
                </a:moveTo>
                <a:cubicBezTo>
                  <a:pt x="26272" y="3886"/>
                  <a:pt x="26319" y="3901"/>
                  <a:pt x="26359" y="3930"/>
                </a:cubicBezTo>
                <a:cubicBezTo>
                  <a:pt x="26569" y="4035"/>
                  <a:pt x="26543" y="4062"/>
                  <a:pt x="26254" y="4141"/>
                </a:cubicBezTo>
                <a:cubicBezTo>
                  <a:pt x="26123" y="4195"/>
                  <a:pt x="26046" y="4227"/>
                  <a:pt x="26011" y="4227"/>
                </a:cubicBezTo>
                <a:cubicBezTo>
                  <a:pt x="25960" y="4227"/>
                  <a:pt x="25992" y="4163"/>
                  <a:pt x="26069" y="4009"/>
                </a:cubicBezTo>
                <a:lnTo>
                  <a:pt x="26017" y="4009"/>
                </a:lnTo>
                <a:cubicBezTo>
                  <a:pt x="26066" y="3927"/>
                  <a:pt x="26146" y="3886"/>
                  <a:pt x="26225" y="3886"/>
                </a:cubicBezTo>
                <a:close/>
                <a:moveTo>
                  <a:pt x="26422" y="4534"/>
                </a:moveTo>
                <a:cubicBezTo>
                  <a:pt x="26446" y="4534"/>
                  <a:pt x="26472" y="4543"/>
                  <a:pt x="26490" y="4561"/>
                </a:cubicBezTo>
                <a:cubicBezTo>
                  <a:pt x="26569" y="4588"/>
                  <a:pt x="26595" y="4719"/>
                  <a:pt x="26517" y="4772"/>
                </a:cubicBezTo>
                <a:lnTo>
                  <a:pt x="26490" y="4772"/>
                </a:lnTo>
                <a:cubicBezTo>
                  <a:pt x="26432" y="4810"/>
                  <a:pt x="26389" y="4835"/>
                  <a:pt x="26359" y="4835"/>
                </a:cubicBezTo>
                <a:cubicBezTo>
                  <a:pt x="26348" y="4835"/>
                  <a:pt x="26339" y="4831"/>
                  <a:pt x="26332" y="4824"/>
                </a:cubicBezTo>
                <a:cubicBezTo>
                  <a:pt x="26306" y="4798"/>
                  <a:pt x="26306" y="4719"/>
                  <a:pt x="26332" y="4614"/>
                </a:cubicBezTo>
                <a:cubicBezTo>
                  <a:pt x="26332" y="4563"/>
                  <a:pt x="26376" y="4534"/>
                  <a:pt x="26422" y="4534"/>
                </a:cubicBezTo>
                <a:close/>
                <a:moveTo>
                  <a:pt x="23897" y="4605"/>
                </a:moveTo>
                <a:cubicBezTo>
                  <a:pt x="24022" y="4605"/>
                  <a:pt x="24015" y="4643"/>
                  <a:pt x="23913" y="4745"/>
                </a:cubicBezTo>
                <a:cubicBezTo>
                  <a:pt x="23808" y="4824"/>
                  <a:pt x="23702" y="4877"/>
                  <a:pt x="23597" y="4903"/>
                </a:cubicBezTo>
                <a:cubicBezTo>
                  <a:pt x="23492" y="4903"/>
                  <a:pt x="23334" y="4772"/>
                  <a:pt x="23413" y="4693"/>
                </a:cubicBezTo>
                <a:lnTo>
                  <a:pt x="23361" y="4693"/>
                </a:lnTo>
                <a:cubicBezTo>
                  <a:pt x="23492" y="4640"/>
                  <a:pt x="23624" y="4614"/>
                  <a:pt x="23755" y="4614"/>
                </a:cubicBezTo>
                <a:cubicBezTo>
                  <a:pt x="23814" y="4608"/>
                  <a:pt x="23861" y="4605"/>
                  <a:pt x="23897" y="4605"/>
                </a:cubicBezTo>
                <a:close/>
                <a:moveTo>
                  <a:pt x="26664" y="4813"/>
                </a:moveTo>
                <a:cubicBezTo>
                  <a:pt x="26712" y="4813"/>
                  <a:pt x="26792" y="4832"/>
                  <a:pt x="26885" y="4851"/>
                </a:cubicBezTo>
                <a:cubicBezTo>
                  <a:pt x="27016" y="4903"/>
                  <a:pt x="27043" y="4982"/>
                  <a:pt x="26990" y="5035"/>
                </a:cubicBezTo>
                <a:cubicBezTo>
                  <a:pt x="26957" y="5068"/>
                  <a:pt x="26915" y="5082"/>
                  <a:pt x="26873" y="5082"/>
                </a:cubicBezTo>
                <a:cubicBezTo>
                  <a:pt x="26815" y="5082"/>
                  <a:pt x="26757" y="5054"/>
                  <a:pt x="26727" y="5008"/>
                </a:cubicBezTo>
                <a:cubicBezTo>
                  <a:pt x="26674" y="4930"/>
                  <a:pt x="26648" y="4851"/>
                  <a:pt x="26674" y="4824"/>
                </a:cubicBezTo>
                <a:lnTo>
                  <a:pt x="26622" y="4824"/>
                </a:lnTo>
                <a:cubicBezTo>
                  <a:pt x="26629" y="4817"/>
                  <a:pt x="26644" y="4813"/>
                  <a:pt x="26664" y="4813"/>
                </a:cubicBezTo>
                <a:close/>
                <a:moveTo>
                  <a:pt x="23411" y="5136"/>
                </a:moveTo>
                <a:cubicBezTo>
                  <a:pt x="23445" y="5136"/>
                  <a:pt x="23482" y="5156"/>
                  <a:pt x="23518" y="5193"/>
                </a:cubicBezTo>
                <a:cubicBezTo>
                  <a:pt x="23597" y="5245"/>
                  <a:pt x="23624" y="5377"/>
                  <a:pt x="23571" y="5456"/>
                </a:cubicBezTo>
                <a:cubicBezTo>
                  <a:pt x="23545" y="5482"/>
                  <a:pt x="23505" y="5495"/>
                  <a:pt x="23466" y="5495"/>
                </a:cubicBezTo>
                <a:cubicBezTo>
                  <a:pt x="23426" y="5495"/>
                  <a:pt x="23387" y="5482"/>
                  <a:pt x="23361" y="5456"/>
                </a:cubicBezTo>
                <a:cubicBezTo>
                  <a:pt x="23308" y="5377"/>
                  <a:pt x="23308" y="5298"/>
                  <a:pt x="23361" y="5219"/>
                </a:cubicBezTo>
                <a:lnTo>
                  <a:pt x="23308" y="5219"/>
                </a:lnTo>
                <a:cubicBezTo>
                  <a:pt x="23336" y="5162"/>
                  <a:pt x="23372" y="5136"/>
                  <a:pt x="23411" y="5136"/>
                </a:cubicBezTo>
                <a:close/>
                <a:moveTo>
                  <a:pt x="21383" y="6493"/>
                </a:moveTo>
                <a:cubicBezTo>
                  <a:pt x="21428" y="6493"/>
                  <a:pt x="21487" y="6527"/>
                  <a:pt x="21546" y="6586"/>
                </a:cubicBezTo>
                <a:cubicBezTo>
                  <a:pt x="21677" y="6692"/>
                  <a:pt x="21677" y="6823"/>
                  <a:pt x="21598" y="6849"/>
                </a:cubicBezTo>
                <a:cubicBezTo>
                  <a:pt x="21577" y="6856"/>
                  <a:pt x="21554" y="6860"/>
                  <a:pt x="21530" y="6860"/>
                </a:cubicBezTo>
                <a:cubicBezTo>
                  <a:pt x="21465" y="6860"/>
                  <a:pt x="21393" y="6835"/>
                  <a:pt x="21335" y="6797"/>
                </a:cubicBezTo>
                <a:cubicBezTo>
                  <a:pt x="21283" y="6718"/>
                  <a:pt x="21283" y="6639"/>
                  <a:pt x="21335" y="6560"/>
                </a:cubicBezTo>
                <a:lnTo>
                  <a:pt x="21309" y="6560"/>
                </a:lnTo>
                <a:cubicBezTo>
                  <a:pt x="21321" y="6514"/>
                  <a:pt x="21347" y="6493"/>
                  <a:pt x="21383" y="6493"/>
                </a:cubicBezTo>
                <a:close/>
                <a:moveTo>
                  <a:pt x="20983" y="6619"/>
                </a:moveTo>
                <a:cubicBezTo>
                  <a:pt x="21042" y="6619"/>
                  <a:pt x="21093" y="6654"/>
                  <a:pt x="21125" y="6718"/>
                </a:cubicBezTo>
                <a:cubicBezTo>
                  <a:pt x="21151" y="6823"/>
                  <a:pt x="21151" y="6928"/>
                  <a:pt x="21099" y="7034"/>
                </a:cubicBezTo>
                <a:cubicBezTo>
                  <a:pt x="21089" y="7052"/>
                  <a:pt x="21070" y="7061"/>
                  <a:pt x="21046" y="7061"/>
                </a:cubicBezTo>
                <a:cubicBezTo>
                  <a:pt x="21001" y="7061"/>
                  <a:pt x="20939" y="7032"/>
                  <a:pt x="20888" y="6981"/>
                </a:cubicBezTo>
                <a:lnTo>
                  <a:pt x="20836" y="6981"/>
                </a:lnTo>
                <a:cubicBezTo>
                  <a:pt x="20757" y="6902"/>
                  <a:pt x="20757" y="6744"/>
                  <a:pt x="20862" y="6665"/>
                </a:cubicBezTo>
                <a:cubicBezTo>
                  <a:pt x="20904" y="6634"/>
                  <a:pt x="20945" y="6619"/>
                  <a:pt x="20983" y="6619"/>
                </a:cubicBezTo>
                <a:close/>
                <a:moveTo>
                  <a:pt x="26380" y="7241"/>
                </a:moveTo>
                <a:cubicBezTo>
                  <a:pt x="26417" y="7241"/>
                  <a:pt x="26467" y="7292"/>
                  <a:pt x="26517" y="7375"/>
                </a:cubicBezTo>
                <a:cubicBezTo>
                  <a:pt x="26652" y="7579"/>
                  <a:pt x="26679" y="7695"/>
                  <a:pt x="26623" y="7695"/>
                </a:cubicBezTo>
                <a:cubicBezTo>
                  <a:pt x="26593" y="7695"/>
                  <a:pt x="26538" y="7660"/>
                  <a:pt x="26464" y="7586"/>
                </a:cubicBezTo>
                <a:lnTo>
                  <a:pt x="26411" y="7586"/>
                </a:lnTo>
                <a:cubicBezTo>
                  <a:pt x="26359" y="7507"/>
                  <a:pt x="26306" y="7402"/>
                  <a:pt x="26332" y="7297"/>
                </a:cubicBezTo>
                <a:cubicBezTo>
                  <a:pt x="26342" y="7258"/>
                  <a:pt x="26359" y="7241"/>
                  <a:pt x="26380" y="7241"/>
                </a:cubicBezTo>
                <a:close/>
                <a:moveTo>
                  <a:pt x="21540" y="7089"/>
                </a:moveTo>
                <a:cubicBezTo>
                  <a:pt x="21624" y="7089"/>
                  <a:pt x="21651" y="7145"/>
                  <a:pt x="21651" y="7297"/>
                </a:cubicBezTo>
                <a:cubicBezTo>
                  <a:pt x="21651" y="7428"/>
                  <a:pt x="21730" y="7560"/>
                  <a:pt x="21809" y="7560"/>
                </a:cubicBezTo>
                <a:cubicBezTo>
                  <a:pt x="21888" y="7560"/>
                  <a:pt x="21888" y="7612"/>
                  <a:pt x="21809" y="7665"/>
                </a:cubicBezTo>
                <a:cubicBezTo>
                  <a:pt x="21730" y="7744"/>
                  <a:pt x="21783" y="7928"/>
                  <a:pt x="21914" y="8112"/>
                </a:cubicBezTo>
                <a:cubicBezTo>
                  <a:pt x="21950" y="8165"/>
                  <a:pt x="21961" y="8192"/>
                  <a:pt x="21948" y="8192"/>
                </a:cubicBezTo>
                <a:cubicBezTo>
                  <a:pt x="21923" y="8192"/>
                  <a:pt x="21807" y="8092"/>
                  <a:pt x="21598" y="7901"/>
                </a:cubicBezTo>
                <a:cubicBezTo>
                  <a:pt x="21414" y="7717"/>
                  <a:pt x="21230" y="7507"/>
                  <a:pt x="21125" y="7270"/>
                </a:cubicBezTo>
                <a:cubicBezTo>
                  <a:pt x="21204" y="7218"/>
                  <a:pt x="21309" y="7139"/>
                  <a:pt x="21441" y="7112"/>
                </a:cubicBezTo>
                <a:lnTo>
                  <a:pt x="21414" y="7112"/>
                </a:lnTo>
                <a:cubicBezTo>
                  <a:pt x="21466" y="7098"/>
                  <a:pt x="21507" y="7089"/>
                  <a:pt x="21540" y="7089"/>
                </a:cubicBezTo>
                <a:close/>
                <a:moveTo>
                  <a:pt x="20270" y="7993"/>
                </a:moveTo>
                <a:cubicBezTo>
                  <a:pt x="20329" y="7993"/>
                  <a:pt x="20389" y="8007"/>
                  <a:pt x="20441" y="8033"/>
                </a:cubicBezTo>
                <a:cubicBezTo>
                  <a:pt x="20757" y="8164"/>
                  <a:pt x="20783" y="8217"/>
                  <a:pt x="20468" y="8243"/>
                </a:cubicBezTo>
                <a:cubicBezTo>
                  <a:pt x="20419" y="8251"/>
                  <a:pt x="20372" y="8255"/>
                  <a:pt x="20329" y="8255"/>
                </a:cubicBezTo>
                <a:cubicBezTo>
                  <a:pt x="20096" y="8255"/>
                  <a:pt x="19966" y="8144"/>
                  <a:pt x="20099" y="8033"/>
                </a:cubicBezTo>
                <a:cubicBezTo>
                  <a:pt x="20152" y="8007"/>
                  <a:pt x="20211" y="7993"/>
                  <a:pt x="20270" y="7993"/>
                </a:cubicBezTo>
                <a:close/>
                <a:moveTo>
                  <a:pt x="23071" y="8375"/>
                </a:moveTo>
                <a:cubicBezTo>
                  <a:pt x="23150" y="8375"/>
                  <a:pt x="23150" y="8480"/>
                  <a:pt x="23071" y="8585"/>
                </a:cubicBezTo>
                <a:cubicBezTo>
                  <a:pt x="22995" y="8642"/>
                  <a:pt x="22906" y="8685"/>
                  <a:pt x="22842" y="8685"/>
                </a:cubicBezTo>
                <a:cubicBezTo>
                  <a:pt x="22817" y="8685"/>
                  <a:pt x="22797" y="8679"/>
                  <a:pt x="22782" y="8664"/>
                </a:cubicBezTo>
                <a:cubicBezTo>
                  <a:pt x="22729" y="8585"/>
                  <a:pt x="22756" y="8506"/>
                  <a:pt x="22835" y="8454"/>
                </a:cubicBezTo>
                <a:lnTo>
                  <a:pt x="22782" y="8454"/>
                </a:lnTo>
                <a:cubicBezTo>
                  <a:pt x="22861" y="8401"/>
                  <a:pt x="22966" y="8375"/>
                  <a:pt x="23071" y="8375"/>
                </a:cubicBezTo>
                <a:close/>
                <a:moveTo>
                  <a:pt x="19839" y="8347"/>
                </a:moveTo>
                <a:cubicBezTo>
                  <a:pt x="19889" y="8347"/>
                  <a:pt x="19940" y="8365"/>
                  <a:pt x="19994" y="8401"/>
                </a:cubicBezTo>
                <a:cubicBezTo>
                  <a:pt x="20152" y="8480"/>
                  <a:pt x="20152" y="8533"/>
                  <a:pt x="20020" y="8585"/>
                </a:cubicBezTo>
                <a:cubicBezTo>
                  <a:pt x="19889" y="8664"/>
                  <a:pt x="19784" y="8796"/>
                  <a:pt x="19784" y="8953"/>
                </a:cubicBezTo>
                <a:cubicBezTo>
                  <a:pt x="19749" y="9074"/>
                  <a:pt x="19726" y="9139"/>
                  <a:pt x="19707" y="9139"/>
                </a:cubicBezTo>
                <a:cubicBezTo>
                  <a:pt x="19697" y="9139"/>
                  <a:pt x="19688" y="9121"/>
                  <a:pt x="19679" y="9085"/>
                </a:cubicBezTo>
                <a:cubicBezTo>
                  <a:pt x="19652" y="8980"/>
                  <a:pt x="19547" y="8901"/>
                  <a:pt x="19416" y="8875"/>
                </a:cubicBezTo>
                <a:cubicBezTo>
                  <a:pt x="19100" y="8822"/>
                  <a:pt x="19100" y="8822"/>
                  <a:pt x="19179" y="8585"/>
                </a:cubicBezTo>
                <a:lnTo>
                  <a:pt x="19179" y="8585"/>
                </a:lnTo>
                <a:lnTo>
                  <a:pt x="19179" y="8612"/>
                </a:lnTo>
                <a:cubicBezTo>
                  <a:pt x="19192" y="8546"/>
                  <a:pt x="19212" y="8513"/>
                  <a:pt x="19228" y="8513"/>
                </a:cubicBezTo>
                <a:cubicBezTo>
                  <a:pt x="19245" y="8513"/>
                  <a:pt x="19258" y="8546"/>
                  <a:pt x="19258" y="8612"/>
                </a:cubicBezTo>
                <a:cubicBezTo>
                  <a:pt x="19268" y="8654"/>
                  <a:pt x="19287" y="8675"/>
                  <a:pt x="19318" y="8675"/>
                </a:cubicBezTo>
                <a:cubicBezTo>
                  <a:pt x="19364" y="8675"/>
                  <a:pt x="19437" y="8627"/>
                  <a:pt x="19547" y="8533"/>
                </a:cubicBezTo>
                <a:cubicBezTo>
                  <a:pt x="19651" y="8412"/>
                  <a:pt x="19743" y="8347"/>
                  <a:pt x="19839" y="8347"/>
                </a:cubicBezTo>
                <a:close/>
                <a:moveTo>
                  <a:pt x="28011" y="8917"/>
                </a:moveTo>
                <a:cubicBezTo>
                  <a:pt x="28024" y="8917"/>
                  <a:pt x="28035" y="8920"/>
                  <a:pt x="28042" y="8927"/>
                </a:cubicBezTo>
                <a:cubicBezTo>
                  <a:pt x="28068" y="8953"/>
                  <a:pt x="28068" y="9032"/>
                  <a:pt x="28042" y="9138"/>
                </a:cubicBezTo>
                <a:cubicBezTo>
                  <a:pt x="28026" y="9201"/>
                  <a:pt x="27991" y="9236"/>
                  <a:pt x="27954" y="9236"/>
                </a:cubicBezTo>
                <a:cubicBezTo>
                  <a:pt x="27930" y="9236"/>
                  <a:pt x="27905" y="9221"/>
                  <a:pt x="27884" y="9190"/>
                </a:cubicBezTo>
                <a:cubicBezTo>
                  <a:pt x="27832" y="9138"/>
                  <a:pt x="27832" y="9059"/>
                  <a:pt x="27884" y="8980"/>
                </a:cubicBezTo>
                <a:cubicBezTo>
                  <a:pt x="27923" y="8941"/>
                  <a:pt x="27975" y="8917"/>
                  <a:pt x="28011" y="8917"/>
                </a:cubicBezTo>
                <a:close/>
                <a:moveTo>
                  <a:pt x="26113" y="8455"/>
                </a:moveTo>
                <a:cubicBezTo>
                  <a:pt x="26226" y="8455"/>
                  <a:pt x="26206" y="8501"/>
                  <a:pt x="26096" y="8612"/>
                </a:cubicBezTo>
                <a:lnTo>
                  <a:pt x="26043" y="8612"/>
                </a:lnTo>
                <a:cubicBezTo>
                  <a:pt x="25912" y="8743"/>
                  <a:pt x="25938" y="8875"/>
                  <a:pt x="26122" y="9059"/>
                </a:cubicBezTo>
                <a:cubicBezTo>
                  <a:pt x="26282" y="9219"/>
                  <a:pt x="26334" y="9283"/>
                  <a:pt x="26261" y="9283"/>
                </a:cubicBezTo>
                <a:cubicBezTo>
                  <a:pt x="26226" y="9283"/>
                  <a:pt x="26163" y="9268"/>
                  <a:pt x="26069" y="9243"/>
                </a:cubicBezTo>
                <a:cubicBezTo>
                  <a:pt x="25701" y="9111"/>
                  <a:pt x="25307" y="8743"/>
                  <a:pt x="25412" y="8638"/>
                </a:cubicBezTo>
                <a:cubicBezTo>
                  <a:pt x="25570" y="8559"/>
                  <a:pt x="25728" y="8506"/>
                  <a:pt x="25885" y="8480"/>
                </a:cubicBezTo>
                <a:cubicBezTo>
                  <a:pt x="25989" y="8464"/>
                  <a:pt x="26063" y="8455"/>
                  <a:pt x="26113" y="8455"/>
                </a:cubicBezTo>
                <a:close/>
                <a:moveTo>
                  <a:pt x="20742" y="8492"/>
                </a:moveTo>
                <a:cubicBezTo>
                  <a:pt x="20755" y="8492"/>
                  <a:pt x="20769" y="8505"/>
                  <a:pt x="20783" y="8533"/>
                </a:cubicBezTo>
                <a:lnTo>
                  <a:pt x="20731" y="8533"/>
                </a:lnTo>
                <a:cubicBezTo>
                  <a:pt x="20774" y="8619"/>
                  <a:pt x="20825" y="8659"/>
                  <a:pt x="20898" y="8659"/>
                </a:cubicBezTo>
                <a:cubicBezTo>
                  <a:pt x="20957" y="8659"/>
                  <a:pt x="21030" y="8632"/>
                  <a:pt x="21125" y="8585"/>
                </a:cubicBezTo>
                <a:cubicBezTo>
                  <a:pt x="21198" y="8539"/>
                  <a:pt x="21278" y="8519"/>
                  <a:pt x="21353" y="8519"/>
                </a:cubicBezTo>
                <a:cubicBezTo>
                  <a:pt x="21573" y="8519"/>
                  <a:pt x="21749" y="8691"/>
                  <a:pt x="21572" y="8848"/>
                </a:cubicBezTo>
                <a:cubicBezTo>
                  <a:pt x="21363" y="9058"/>
                  <a:pt x="20906" y="9309"/>
                  <a:pt x="20767" y="9309"/>
                </a:cubicBezTo>
                <a:cubicBezTo>
                  <a:pt x="20749" y="9309"/>
                  <a:pt x="20737" y="9304"/>
                  <a:pt x="20731" y="9295"/>
                </a:cubicBezTo>
                <a:cubicBezTo>
                  <a:pt x="20678" y="9138"/>
                  <a:pt x="20652" y="8953"/>
                  <a:pt x="20652" y="8769"/>
                </a:cubicBezTo>
                <a:cubicBezTo>
                  <a:pt x="20671" y="8595"/>
                  <a:pt x="20705" y="8492"/>
                  <a:pt x="20742" y="8492"/>
                </a:cubicBezTo>
                <a:close/>
                <a:moveTo>
                  <a:pt x="23895" y="8994"/>
                </a:moveTo>
                <a:cubicBezTo>
                  <a:pt x="23930" y="8994"/>
                  <a:pt x="23961" y="9035"/>
                  <a:pt x="23992" y="9111"/>
                </a:cubicBezTo>
                <a:cubicBezTo>
                  <a:pt x="24071" y="9190"/>
                  <a:pt x="24071" y="9322"/>
                  <a:pt x="24018" y="9427"/>
                </a:cubicBezTo>
                <a:lnTo>
                  <a:pt x="23965" y="9427"/>
                </a:lnTo>
                <a:cubicBezTo>
                  <a:pt x="23938" y="9450"/>
                  <a:pt x="23912" y="9460"/>
                  <a:pt x="23889" y="9460"/>
                </a:cubicBezTo>
                <a:cubicBezTo>
                  <a:pt x="23777" y="9460"/>
                  <a:pt x="23721" y="9232"/>
                  <a:pt x="23808" y="9059"/>
                </a:cubicBezTo>
                <a:cubicBezTo>
                  <a:pt x="23841" y="9015"/>
                  <a:pt x="23869" y="8994"/>
                  <a:pt x="23895" y="8994"/>
                </a:cubicBezTo>
                <a:close/>
                <a:moveTo>
                  <a:pt x="24413" y="9447"/>
                </a:moveTo>
                <a:cubicBezTo>
                  <a:pt x="24452" y="9447"/>
                  <a:pt x="24491" y="9466"/>
                  <a:pt x="24518" y="9506"/>
                </a:cubicBezTo>
                <a:cubicBezTo>
                  <a:pt x="24570" y="9558"/>
                  <a:pt x="24570" y="9637"/>
                  <a:pt x="24491" y="9690"/>
                </a:cubicBezTo>
                <a:cubicBezTo>
                  <a:pt x="24465" y="9729"/>
                  <a:pt x="24426" y="9749"/>
                  <a:pt x="24386" y="9749"/>
                </a:cubicBezTo>
                <a:cubicBezTo>
                  <a:pt x="24347" y="9749"/>
                  <a:pt x="24307" y="9729"/>
                  <a:pt x="24281" y="9690"/>
                </a:cubicBezTo>
                <a:cubicBezTo>
                  <a:pt x="24228" y="9637"/>
                  <a:pt x="24255" y="9532"/>
                  <a:pt x="24334" y="9506"/>
                </a:cubicBezTo>
                <a:lnTo>
                  <a:pt x="24307" y="9506"/>
                </a:lnTo>
                <a:cubicBezTo>
                  <a:pt x="24334" y="9466"/>
                  <a:pt x="24373" y="9447"/>
                  <a:pt x="24413" y="9447"/>
                </a:cubicBezTo>
                <a:close/>
                <a:moveTo>
                  <a:pt x="23700" y="9684"/>
                </a:moveTo>
                <a:cubicBezTo>
                  <a:pt x="23855" y="9684"/>
                  <a:pt x="23824" y="9749"/>
                  <a:pt x="23624" y="9927"/>
                </a:cubicBezTo>
                <a:cubicBezTo>
                  <a:pt x="23462" y="10074"/>
                  <a:pt x="23280" y="10153"/>
                  <a:pt x="23169" y="10153"/>
                </a:cubicBezTo>
                <a:cubicBezTo>
                  <a:pt x="23063" y="10153"/>
                  <a:pt x="23021" y="10081"/>
                  <a:pt x="23124" y="9927"/>
                </a:cubicBezTo>
                <a:cubicBezTo>
                  <a:pt x="23255" y="9795"/>
                  <a:pt x="23413" y="9716"/>
                  <a:pt x="23597" y="9690"/>
                </a:cubicBezTo>
                <a:cubicBezTo>
                  <a:pt x="23638" y="9686"/>
                  <a:pt x="23672" y="9684"/>
                  <a:pt x="23700" y="9684"/>
                </a:cubicBezTo>
                <a:close/>
                <a:moveTo>
                  <a:pt x="18936" y="9203"/>
                </a:moveTo>
                <a:cubicBezTo>
                  <a:pt x="18975" y="9203"/>
                  <a:pt x="19008" y="9243"/>
                  <a:pt x="19047" y="9322"/>
                </a:cubicBezTo>
                <a:cubicBezTo>
                  <a:pt x="19075" y="9418"/>
                  <a:pt x="19110" y="9457"/>
                  <a:pt x="19155" y="9457"/>
                </a:cubicBezTo>
                <a:cubicBezTo>
                  <a:pt x="19197" y="9457"/>
                  <a:pt x="19248" y="9424"/>
                  <a:pt x="19310" y="9374"/>
                </a:cubicBezTo>
                <a:cubicBezTo>
                  <a:pt x="19356" y="9328"/>
                  <a:pt x="19429" y="9300"/>
                  <a:pt x="19497" y="9300"/>
                </a:cubicBezTo>
                <a:cubicBezTo>
                  <a:pt x="19546" y="9300"/>
                  <a:pt x="19593" y="9315"/>
                  <a:pt x="19626" y="9348"/>
                </a:cubicBezTo>
                <a:cubicBezTo>
                  <a:pt x="19810" y="9532"/>
                  <a:pt x="19679" y="9664"/>
                  <a:pt x="19337" y="9664"/>
                </a:cubicBezTo>
                <a:cubicBezTo>
                  <a:pt x="19126" y="9664"/>
                  <a:pt x="19100" y="9716"/>
                  <a:pt x="19337" y="9795"/>
                </a:cubicBezTo>
                <a:cubicBezTo>
                  <a:pt x="19383" y="9814"/>
                  <a:pt x="19433" y="9822"/>
                  <a:pt x="19484" y="9822"/>
                </a:cubicBezTo>
                <a:cubicBezTo>
                  <a:pt x="19577" y="9822"/>
                  <a:pt x="19673" y="9793"/>
                  <a:pt x="19757" y="9742"/>
                </a:cubicBezTo>
                <a:lnTo>
                  <a:pt x="20073" y="9506"/>
                </a:lnTo>
                <a:cubicBezTo>
                  <a:pt x="20136" y="9452"/>
                  <a:pt x="20241" y="9429"/>
                  <a:pt x="20352" y="9429"/>
                </a:cubicBezTo>
                <a:cubicBezTo>
                  <a:pt x="20566" y="9429"/>
                  <a:pt x="20800" y="9516"/>
                  <a:pt x="20783" y="9637"/>
                </a:cubicBezTo>
                <a:cubicBezTo>
                  <a:pt x="20783" y="9716"/>
                  <a:pt x="20599" y="9769"/>
                  <a:pt x="20362" y="9769"/>
                </a:cubicBezTo>
                <a:cubicBezTo>
                  <a:pt x="20073" y="9769"/>
                  <a:pt x="19915" y="9821"/>
                  <a:pt x="19863" y="10032"/>
                </a:cubicBezTo>
                <a:cubicBezTo>
                  <a:pt x="19821" y="10129"/>
                  <a:pt x="19771" y="10190"/>
                  <a:pt x="19687" y="10190"/>
                </a:cubicBezTo>
                <a:cubicBezTo>
                  <a:pt x="19613" y="10190"/>
                  <a:pt x="19511" y="10143"/>
                  <a:pt x="19363" y="10032"/>
                </a:cubicBezTo>
                <a:cubicBezTo>
                  <a:pt x="19196" y="9916"/>
                  <a:pt x="19086" y="9857"/>
                  <a:pt x="18992" y="9857"/>
                </a:cubicBezTo>
                <a:cubicBezTo>
                  <a:pt x="18894" y="9857"/>
                  <a:pt x="18813" y="9923"/>
                  <a:pt x="18705" y="10058"/>
                </a:cubicBezTo>
                <a:cubicBezTo>
                  <a:pt x="18587" y="10190"/>
                  <a:pt x="18508" y="10242"/>
                  <a:pt x="18452" y="10242"/>
                </a:cubicBezTo>
                <a:cubicBezTo>
                  <a:pt x="18396" y="10242"/>
                  <a:pt x="18364" y="10190"/>
                  <a:pt x="18337" y="10111"/>
                </a:cubicBezTo>
                <a:lnTo>
                  <a:pt x="18337" y="10137"/>
                </a:lnTo>
                <a:cubicBezTo>
                  <a:pt x="18258" y="10032"/>
                  <a:pt x="18179" y="9900"/>
                  <a:pt x="18101" y="9821"/>
                </a:cubicBezTo>
                <a:cubicBezTo>
                  <a:pt x="17969" y="9690"/>
                  <a:pt x="17995" y="9664"/>
                  <a:pt x="18258" y="9611"/>
                </a:cubicBezTo>
                <a:cubicBezTo>
                  <a:pt x="18469" y="9585"/>
                  <a:pt x="18653" y="9479"/>
                  <a:pt x="18784" y="9322"/>
                </a:cubicBezTo>
                <a:cubicBezTo>
                  <a:pt x="18850" y="9243"/>
                  <a:pt x="18896" y="9203"/>
                  <a:pt x="18936" y="9203"/>
                </a:cubicBezTo>
                <a:close/>
                <a:moveTo>
                  <a:pt x="20600" y="10132"/>
                </a:moveTo>
                <a:cubicBezTo>
                  <a:pt x="20606" y="10132"/>
                  <a:pt x="20615" y="10133"/>
                  <a:pt x="20625" y="10137"/>
                </a:cubicBezTo>
                <a:cubicBezTo>
                  <a:pt x="20731" y="10190"/>
                  <a:pt x="20836" y="10268"/>
                  <a:pt x="20862" y="10374"/>
                </a:cubicBezTo>
                <a:cubicBezTo>
                  <a:pt x="20882" y="10403"/>
                  <a:pt x="20883" y="10418"/>
                  <a:pt x="20870" y="10418"/>
                </a:cubicBezTo>
                <a:cubicBezTo>
                  <a:pt x="20848" y="10418"/>
                  <a:pt x="20786" y="10377"/>
                  <a:pt x="20704" y="10295"/>
                </a:cubicBezTo>
                <a:cubicBezTo>
                  <a:pt x="20590" y="10203"/>
                  <a:pt x="20555" y="10132"/>
                  <a:pt x="20600" y="10132"/>
                </a:cubicBezTo>
                <a:close/>
                <a:moveTo>
                  <a:pt x="22100" y="10507"/>
                </a:moveTo>
                <a:cubicBezTo>
                  <a:pt x="22191" y="10520"/>
                  <a:pt x="22258" y="10594"/>
                  <a:pt x="22282" y="10689"/>
                </a:cubicBezTo>
                <a:cubicBezTo>
                  <a:pt x="22309" y="10742"/>
                  <a:pt x="22309" y="10768"/>
                  <a:pt x="22286" y="10768"/>
                </a:cubicBezTo>
                <a:cubicBezTo>
                  <a:pt x="22262" y="10768"/>
                  <a:pt x="22216" y="10742"/>
                  <a:pt x="22151" y="10689"/>
                </a:cubicBezTo>
                <a:cubicBezTo>
                  <a:pt x="22034" y="10572"/>
                  <a:pt x="22042" y="10518"/>
                  <a:pt x="22100" y="10507"/>
                </a:cubicBezTo>
                <a:close/>
                <a:moveTo>
                  <a:pt x="20977" y="10653"/>
                </a:moveTo>
                <a:cubicBezTo>
                  <a:pt x="20992" y="10653"/>
                  <a:pt x="21006" y="10656"/>
                  <a:pt x="21020" y="10663"/>
                </a:cubicBezTo>
                <a:cubicBezTo>
                  <a:pt x="21046" y="10689"/>
                  <a:pt x="21046" y="10768"/>
                  <a:pt x="21020" y="10847"/>
                </a:cubicBezTo>
                <a:lnTo>
                  <a:pt x="21020" y="10873"/>
                </a:lnTo>
                <a:cubicBezTo>
                  <a:pt x="20986" y="10924"/>
                  <a:pt x="20941" y="10953"/>
                  <a:pt x="20899" y="10953"/>
                </a:cubicBezTo>
                <a:cubicBezTo>
                  <a:pt x="20876" y="10953"/>
                  <a:pt x="20854" y="10945"/>
                  <a:pt x="20836" y="10926"/>
                </a:cubicBezTo>
                <a:cubicBezTo>
                  <a:pt x="20783" y="10873"/>
                  <a:pt x="20783" y="10794"/>
                  <a:pt x="20836" y="10716"/>
                </a:cubicBezTo>
                <a:cubicBezTo>
                  <a:pt x="20893" y="10677"/>
                  <a:pt x="20937" y="10653"/>
                  <a:pt x="20977" y="10653"/>
                </a:cubicBezTo>
                <a:close/>
                <a:moveTo>
                  <a:pt x="25021" y="10312"/>
                </a:moveTo>
                <a:cubicBezTo>
                  <a:pt x="25093" y="10312"/>
                  <a:pt x="25123" y="10366"/>
                  <a:pt x="25123" y="10479"/>
                </a:cubicBezTo>
                <a:cubicBezTo>
                  <a:pt x="25123" y="10689"/>
                  <a:pt x="25175" y="10742"/>
                  <a:pt x="25280" y="10742"/>
                </a:cubicBezTo>
                <a:cubicBezTo>
                  <a:pt x="25289" y="10739"/>
                  <a:pt x="25296" y="10738"/>
                  <a:pt x="25301" y="10738"/>
                </a:cubicBezTo>
                <a:cubicBezTo>
                  <a:pt x="25348" y="10738"/>
                  <a:pt x="25296" y="10832"/>
                  <a:pt x="25202" y="10926"/>
                </a:cubicBezTo>
                <a:cubicBezTo>
                  <a:pt x="25131" y="10996"/>
                  <a:pt x="25084" y="11036"/>
                  <a:pt x="25052" y="11036"/>
                </a:cubicBezTo>
                <a:cubicBezTo>
                  <a:pt x="25001" y="11036"/>
                  <a:pt x="24991" y="10933"/>
                  <a:pt x="24991" y="10689"/>
                </a:cubicBezTo>
                <a:cubicBezTo>
                  <a:pt x="25005" y="10491"/>
                  <a:pt x="25004" y="10392"/>
                  <a:pt x="24971" y="10392"/>
                </a:cubicBezTo>
                <a:cubicBezTo>
                  <a:pt x="24943" y="10392"/>
                  <a:pt x="24892" y="10465"/>
                  <a:pt x="24807" y="10610"/>
                </a:cubicBezTo>
                <a:cubicBezTo>
                  <a:pt x="24723" y="10762"/>
                  <a:pt x="24660" y="10827"/>
                  <a:pt x="24592" y="10827"/>
                </a:cubicBezTo>
                <a:cubicBezTo>
                  <a:pt x="24553" y="10827"/>
                  <a:pt x="24513" y="10806"/>
                  <a:pt x="24465" y="10768"/>
                </a:cubicBezTo>
                <a:cubicBezTo>
                  <a:pt x="24334" y="10637"/>
                  <a:pt x="24360" y="10584"/>
                  <a:pt x="24439" y="10558"/>
                </a:cubicBezTo>
                <a:cubicBezTo>
                  <a:pt x="24491" y="10531"/>
                  <a:pt x="24728" y="10453"/>
                  <a:pt x="24886" y="10374"/>
                </a:cubicBezTo>
                <a:lnTo>
                  <a:pt x="24833" y="10374"/>
                </a:lnTo>
                <a:cubicBezTo>
                  <a:pt x="24914" y="10333"/>
                  <a:pt x="24976" y="10312"/>
                  <a:pt x="25021" y="10312"/>
                </a:cubicBezTo>
                <a:close/>
                <a:moveTo>
                  <a:pt x="22624" y="10758"/>
                </a:moveTo>
                <a:cubicBezTo>
                  <a:pt x="22634" y="10758"/>
                  <a:pt x="22643" y="10761"/>
                  <a:pt x="22650" y="10768"/>
                </a:cubicBezTo>
                <a:cubicBezTo>
                  <a:pt x="22677" y="10768"/>
                  <a:pt x="22677" y="10873"/>
                  <a:pt x="22650" y="10952"/>
                </a:cubicBezTo>
                <a:cubicBezTo>
                  <a:pt x="22633" y="11022"/>
                  <a:pt x="22592" y="11057"/>
                  <a:pt x="22551" y="11057"/>
                </a:cubicBezTo>
                <a:cubicBezTo>
                  <a:pt x="22531" y="11057"/>
                  <a:pt x="22510" y="11049"/>
                  <a:pt x="22493" y="11031"/>
                </a:cubicBezTo>
                <a:cubicBezTo>
                  <a:pt x="22440" y="10952"/>
                  <a:pt x="22466" y="10873"/>
                  <a:pt x="22545" y="10821"/>
                </a:cubicBezTo>
                <a:lnTo>
                  <a:pt x="22493" y="10821"/>
                </a:lnTo>
                <a:cubicBezTo>
                  <a:pt x="22550" y="10782"/>
                  <a:pt x="22594" y="10758"/>
                  <a:pt x="22624" y="10758"/>
                </a:cubicBezTo>
                <a:close/>
                <a:moveTo>
                  <a:pt x="25673" y="10820"/>
                </a:moveTo>
                <a:cubicBezTo>
                  <a:pt x="25690" y="10820"/>
                  <a:pt x="25709" y="10828"/>
                  <a:pt x="25728" y="10847"/>
                </a:cubicBezTo>
                <a:cubicBezTo>
                  <a:pt x="25806" y="10926"/>
                  <a:pt x="25806" y="11005"/>
                  <a:pt x="25780" y="11110"/>
                </a:cubicBezTo>
                <a:cubicBezTo>
                  <a:pt x="25761" y="11167"/>
                  <a:pt x="25715" y="11210"/>
                  <a:pt x="25671" y="11210"/>
                </a:cubicBezTo>
                <a:cubicBezTo>
                  <a:pt x="25654" y="11210"/>
                  <a:pt x="25637" y="11204"/>
                  <a:pt x="25622" y="11189"/>
                </a:cubicBezTo>
                <a:cubicBezTo>
                  <a:pt x="25543" y="11110"/>
                  <a:pt x="25517" y="11005"/>
                  <a:pt x="25570" y="10900"/>
                </a:cubicBezTo>
                <a:lnTo>
                  <a:pt x="25596" y="10900"/>
                </a:lnTo>
                <a:cubicBezTo>
                  <a:pt x="25613" y="10849"/>
                  <a:pt x="25641" y="10820"/>
                  <a:pt x="25673" y="10820"/>
                </a:cubicBezTo>
                <a:close/>
                <a:moveTo>
                  <a:pt x="23528" y="11176"/>
                </a:moveTo>
                <a:cubicBezTo>
                  <a:pt x="23571" y="11176"/>
                  <a:pt x="23610" y="11189"/>
                  <a:pt x="23650" y="11215"/>
                </a:cubicBezTo>
                <a:cubicBezTo>
                  <a:pt x="23702" y="11294"/>
                  <a:pt x="23702" y="11373"/>
                  <a:pt x="23650" y="11452"/>
                </a:cubicBezTo>
                <a:cubicBezTo>
                  <a:pt x="23624" y="11491"/>
                  <a:pt x="23584" y="11511"/>
                  <a:pt x="23538" y="11511"/>
                </a:cubicBezTo>
                <a:cubicBezTo>
                  <a:pt x="23492" y="11511"/>
                  <a:pt x="23439" y="11491"/>
                  <a:pt x="23387" y="11452"/>
                </a:cubicBezTo>
                <a:cubicBezTo>
                  <a:pt x="23308" y="11373"/>
                  <a:pt x="23308" y="11242"/>
                  <a:pt x="23387" y="11189"/>
                </a:cubicBezTo>
                <a:lnTo>
                  <a:pt x="23387" y="11215"/>
                </a:lnTo>
                <a:cubicBezTo>
                  <a:pt x="23439" y="11189"/>
                  <a:pt x="23485" y="11176"/>
                  <a:pt x="23528" y="11176"/>
                </a:cubicBezTo>
                <a:close/>
                <a:moveTo>
                  <a:pt x="22155" y="11220"/>
                </a:moveTo>
                <a:cubicBezTo>
                  <a:pt x="22208" y="11220"/>
                  <a:pt x="22263" y="11248"/>
                  <a:pt x="22309" y="11294"/>
                </a:cubicBezTo>
                <a:cubicBezTo>
                  <a:pt x="22387" y="11373"/>
                  <a:pt x="22387" y="11478"/>
                  <a:pt x="22282" y="11505"/>
                </a:cubicBezTo>
                <a:cubicBezTo>
                  <a:pt x="22261" y="11512"/>
                  <a:pt x="22238" y="11515"/>
                  <a:pt x="22214" y="11515"/>
                </a:cubicBezTo>
                <a:cubicBezTo>
                  <a:pt x="22149" y="11515"/>
                  <a:pt x="22077" y="11490"/>
                  <a:pt x="22019" y="11452"/>
                </a:cubicBezTo>
                <a:cubicBezTo>
                  <a:pt x="21967" y="11373"/>
                  <a:pt x="21993" y="11294"/>
                  <a:pt x="22072" y="11268"/>
                </a:cubicBezTo>
                <a:lnTo>
                  <a:pt x="22046" y="11268"/>
                </a:lnTo>
                <a:cubicBezTo>
                  <a:pt x="22079" y="11235"/>
                  <a:pt x="22116" y="11220"/>
                  <a:pt x="22155" y="11220"/>
                </a:cubicBezTo>
                <a:close/>
                <a:moveTo>
                  <a:pt x="23176" y="11610"/>
                </a:moveTo>
                <a:lnTo>
                  <a:pt x="23176" y="11636"/>
                </a:lnTo>
                <a:cubicBezTo>
                  <a:pt x="23210" y="11622"/>
                  <a:pt x="23234" y="11616"/>
                  <a:pt x="23248" y="11616"/>
                </a:cubicBezTo>
                <a:cubicBezTo>
                  <a:pt x="23289" y="11616"/>
                  <a:pt x="23254" y="11670"/>
                  <a:pt x="23176" y="11768"/>
                </a:cubicBezTo>
                <a:cubicBezTo>
                  <a:pt x="23106" y="11838"/>
                  <a:pt x="23036" y="11884"/>
                  <a:pt x="22997" y="11884"/>
                </a:cubicBezTo>
                <a:cubicBezTo>
                  <a:pt x="22978" y="11884"/>
                  <a:pt x="22966" y="11873"/>
                  <a:pt x="22966" y="11846"/>
                </a:cubicBezTo>
                <a:cubicBezTo>
                  <a:pt x="22992" y="11768"/>
                  <a:pt x="23071" y="11662"/>
                  <a:pt x="23176" y="11610"/>
                </a:cubicBezTo>
                <a:close/>
                <a:moveTo>
                  <a:pt x="25175" y="11952"/>
                </a:moveTo>
                <a:cubicBezTo>
                  <a:pt x="25280" y="11952"/>
                  <a:pt x="25307" y="12031"/>
                  <a:pt x="25228" y="12109"/>
                </a:cubicBezTo>
                <a:cubicBezTo>
                  <a:pt x="25195" y="12142"/>
                  <a:pt x="25143" y="12164"/>
                  <a:pt x="25095" y="12164"/>
                </a:cubicBezTo>
                <a:cubicBezTo>
                  <a:pt x="25065" y="12164"/>
                  <a:pt x="25038" y="12156"/>
                  <a:pt x="25017" y="12136"/>
                </a:cubicBezTo>
                <a:cubicBezTo>
                  <a:pt x="24939" y="12057"/>
                  <a:pt x="24912" y="12004"/>
                  <a:pt x="24939" y="11952"/>
                </a:cubicBezTo>
                <a:lnTo>
                  <a:pt x="24939" y="11952"/>
                </a:lnTo>
                <a:lnTo>
                  <a:pt x="24965" y="11978"/>
                </a:lnTo>
                <a:cubicBezTo>
                  <a:pt x="25044" y="11952"/>
                  <a:pt x="25123" y="11952"/>
                  <a:pt x="25175" y="11952"/>
                </a:cubicBezTo>
                <a:close/>
                <a:moveTo>
                  <a:pt x="24439" y="10952"/>
                </a:moveTo>
                <a:cubicBezTo>
                  <a:pt x="24912" y="10952"/>
                  <a:pt x="24676" y="12267"/>
                  <a:pt x="24202" y="12320"/>
                </a:cubicBezTo>
                <a:cubicBezTo>
                  <a:pt x="24123" y="12320"/>
                  <a:pt x="24097" y="12162"/>
                  <a:pt x="24097" y="11978"/>
                </a:cubicBezTo>
                <a:cubicBezTo>
                  <a:pt x="24123" y="11794"/>
                  <a:pt x="24202" y="11662"/>
                  <a:pt x="24307" y="11662"/>
                </a:cubicBezTo>
                <a:cubicBezTo>
                  <a:pt x="24314" y="11663"/>
                  <a:pt x="24320" y="11664"/>
                  <a:pt x="24326" y="11664"/>
                </a:cubicBezTo>
                <a:cubicBezTo>
                  <a:pt x="24488" y="11664"/>
                  <a:pt x="24432" y="11320"/>
                  <a:pt x="24228" y="11294"/>
                </a:cubicBezTo>
                <a:cubicBezTo>
                  <a:pt x="24027" y="11244"/>
                  <a:pt x="24187" y="10977"/>
                  <a:pt x="24431" y="10977"/>
                </a:cubicBezTo>
                <a:cubicBezTo>
                  <a:pt x="24442" y="10977"/>
                  <a:pt x="24454" y="10977"/>
                  <a:pt x="24465" y="10979"/>
                </a:cubicBezTo>
                <a:lnTo>
                  <a:pt x="24439" y="10952"/>
                </a:lnTo>
                <a:close/>
                <a:moveTo>
                  <a:pt x="23071" y="12096"/>
                </a:moveTo>
                <a:cubicBezTo>
                  <a:pt x="23111" y="12096"/>
                  <a:pt x="23150" y="12109"/>
                  <a:pt x="23176" y="12136"/>
                </a:cubicBezTo>
                <a:cubicBezTo>
                  <a:pt x="23255" y="12188"/>
                  <a:pt x="23255" y="12294"/>
                  <a:pt x="23176" y="12346"/>
                </a:cubicBezTo>
                <a:cubicBezTo>
                  <a:pt x="23150" y="12372"/>
                  <a:pt x="23117" y="12386"/>
                  <a:pt x="23081" y="12386"/>
                </a:cubicBezTo>
                <a:cubicBezTo>
                  <a:pt x="23045" y="12386"/>
                  <a:pt x="23005" y="12372"/>
                  <a:pt x="22966" y="12346"/>
                </a:cubicBezTo>
                <a:cubicBezTo>
                  <a:pt x="22887" y="12294"/>
                  <a:pt x="22887" y="12188"/>
                  <a:pt x="22966" y="12136"/>
                </a:cubicBezTo>
                <a:cubicBezTo>
                  <a:pt x="22992" y="12109"/>
                  <a:pt x="23032" y="12096"/>
                  <a:pt x="23071" y="12096"/>
                </a:cubicBezTo>
                <a:close/>
                <a:moveTo>
                  <a:pt x="21754" y="11987"/>
                </a:moveTo>
                <a:cubicBezTo>
                  <a:pt x="21838" y="11987"/>
                  <a:pt x="21904" y="12016"/>
                  <a:pt x="21914" y="12083"/>
                </a:cubicBezTo>
                <a:cubicBezTo>
                  <a:pt x="21914" y="12136"/>
                  <a:pt x="21953" y="12162"/>
                  <a:pt x="22013" y="12162"/>
                </a:cubicBezTo>
                <a:cubicBezTo>
                  <a:pt x="22072" y="12162"/>
                  <a:pt x="22151" y="12136"/>
                  <a:pt x="22230" y="12083"/>
                </a:cubicBezTo>
                <a:cubicBezTo>
                  <a:pt x="22360" y="12033"/>
                  <a:pt x="22445" y="12002"/>
                  <a:pt x="22500" y="12002"/>
                </a:cubicBezTo>
                <a:cubicBezTo>
                  <a:pt x="22588" y="12002"/>
                  <a:pt x="22598" y="12082"/>
                  <a:pt x="22598" y="12294"/>
                </a:cubicBezTo>
                <a:lnTo>
                  <a:pt x="22545" y="12267"/>
                </a:lnTo>
                <a:lnTo>
                  <a:pt x="22545" y="12267"/>
                </a:lnTo>
                <a:cubicBezTo>
                  <a:pt x="22545" y="12478"/>
                  <a:pt x="22598" y="12609"/>
                  <a:pt x="22703" y="12609"/>
                </a:cubicBezTo>
                <a:cubicBezTo>
                  <a:pt x="22782" y="12609"/>
                  <a:pt x="22756" y="12688"/>
                  <a:pt x="22598" y="12767"/>
                </a:cubicBezTo>
                <a:cubicBezTo>
                  <a:pt x="22497" y="12847"/>
                  <a:pt x="22382" y="12882"/>
                  <a:pt x="22262" y="12882"/>
                </a:cubicBezTo>
                <a:cubicBezTo>
                  <a:pt x="22225" y="12882"/>
                  <a:pt x="22188" y="12878"/>
                  <a:pt x="22151" y="12872"/>
                </a:cubicBezTo>
                <a:cubicBezTo>
                  <a:pt x="22046" y="12820"/>
                  <a:pt x="22046" y="12767"/>
                  <a:pt x="22151" y="12714"/>
                </a:cubicBezTo>
                <a:cubicBezTo>
                  <a:pt x="22282" y="12688"/>
                  <a:pt x="22151" y="12609"/>
                  <a:pt x="21914" y="12557"/>
                </a:cubicBezTo>
                <a:cubicBezTo>
                  <a:pt x="21414" y="12451"/>
                  <a:pt x="21309" y="12372"/>
                  <a:pt x="21362" y="12188"/>
                </a:cubicBezTo>
                <a:cubicBezTo>
                  <a:pt x="21412" y="12072"/>
                  <a:pt x="21609" y="11987"/>
                  <a:pt x="21754" y="11987"/>
                </a:cubicBezTo>
                <a:close/>
                <a:moveTo>
                  <a:pt x="20231" y="12346"/>
                </a:moveTo>
                <a:cubicBezTo>
                  <a:pt x="20415" y="12346"/>
                  <a:pt x="20389" y="12688"/>
                  <a:pt x="20231" y="12846"/>
                </a:cubicBezTo>
                <a:cubicBezTo>
                  <a:pt x="20185" y="12892"/>
                  <a:pt x="20132" y="12913"/>
                  <a:pt x="20084" y="12913"/>
                </a:cubicBezTo>
                <a:cubicBezTo>
                  <a:pt x="19968" y="12913"/>
                  <a:pt x="19882" y="12788"/>
                  <a:pt x="19994" y="12583"/>
                </a:cubicBezTo>
                <a:lnTo>
                  <a:pt x="20020" y="12583"/>
                </a:lnTo>
                <a:cubicBezTo>
                  <a:pt x="20073" y="12478"/>
                  <a:pt x="20178" y="12346"/>
                  <a:pt x="20231" y="12346"/>
                </a:cubicBezTo>
                <a:close/>
                <a:moveTo>
                  <a:pt x="23954" y="12758"/>
                </a:moveTo>
                <a:cubicBezTo>
                  <a:pt x="23992" y="12758"/>
                  <a:pt x="24056" y="12782"/>
                  <a:pt x="24150" y="12820"/>
                </a:cubicBezTo>
                <a:lnTo>
                  <a:pt x="24176" y="12846"/>
                </a:lnTo>
                <a:cubicBezTo>
                  <a:pt x="24413" y="12951"/>
                  <a:pt x="24439" y="13214"/>
                  <a:pt x="24228" y="13424"/>
                </a:cubicBezTo>
                <a:cubicBezTo>
                  <a:pt x="24201" y="13452"/>
                  <a:pt x="24175" y="13467"/>
                  <a:pt x="24151" y="13467"/>
                </a:cubicBezTo>
                <a:cubicBezTo>
                  <a:pt x="24082" y="13467"/>
                  <a:pt x="24024" y="13348"/>
                  <a:pt x="23965" y="13056"/>
                </a:cubicBezTo>
                <a:cubicBezTo>
                  <a:pt x="23898" y="12836"/>
                  <a:pt x="23884" y="12758"/>
                  <a:pt x="23954" y="12758"/>
                </a:cubicBezTo>
                <a:close/>
                <a:moveTo>
                  <a:pt x="19748" y="13187"/>
                </a:moveTo>
                <a:cubicBezTo>
                  <a:pt x="19769" y="13187"/>
                  <a:pt x="19791" y="13195"/>
                  <a:pt x="19810" y="13214"/>
                </a:cubicBezTo>
                <a:cubicBezTo>
                  <a:pt x="19863" y="13267"/>
                  <a:pt x="19757" y="13845"/>
                  <a:pt x="19600" y="13977"/>
                </a:cubicBezTo>
                <a:cubicBezTo>
                  <a:pt x="19583" y="13993"/>
                  <a:pt x="19564" y="14001"/>
                  <a:pt x="19544" y="14001"/>
                </a:cubicBezTo>
                <a:cubicBezTo>
                  <a:pt x="19433" y="14001"/>
                  <a:pt x="19280" y="13782"/>
                  <a:pt x="19258" y="13582"/>
                </a:cubicBezTo>
                <a:cubicBezTo>
                  <a:pt x="19236" y="13450"/>
                  <a:pt x="19269" y="13392"/>
                  <a:pt x="19358" y="13392"/>
                </a:cubicBezTo>
                <a:cubicBezTo>
                  <a:pt x="19375" y="13392"/>
                  <a:pt x="19394" y="13394"/>
                  <a:pt x="19416" y="13398"/>
                </a:cubicBezTo>
                <a:cubicBezTo>
                  <a:pt x="19434" y="13403"/>
                  <a:pt x="19452" y="13405"/>
                  <a:pt x="19469" y="13405"/>
                </a:cubicBezTo>
                <a:cubicBezTo>
                  <a:pt x="19554" y="13405"/>
                  <a:pt x="19630" y="13354"/>
                  <a:pt x="19652" y="13267"/>
                </a:cubicBezTo>
                <a:cubicBezTo>
                  <a:pt x="19669" y="13216"/>
                  <a:pt x="19708" y="13187"/>
                  <a:pt x="19748" y="13187"/>
                </a:cubicBezTo>
                <a:close/>
                <a:moveTo>
                  <a:pt x="18024" y="13679"/>
                </a:moveTo>
                <a:cubicBezTo>
                  <a:pt x="18139" y="13679"/>
                  <a:pt x="18214" y="13784"/>
                  <a:pt x="18127" y="13924"/>
                </a:cubicBezTo>
                <a:cubicBezTo>
                  <a:pt x="18077" y="14007"/>
                  <a:pt x="18027" y="14059"/>
                  <a:pt x="17970" y="14059"/>
                </a:cubicBezTo>
                <a:cubicBezTo>
                  <a:pt x="17937" y="14059"/>
                  <a:pt x="17902" y="14042"/>
                  <a:pt x="17864" y="14003"/>
                </a:cubicBezTo>
                <a:cubicBezTo>
                  <a:pt x="17785" y="13924"/>
                  <a:pt x="17785" y="13819"/>
                  <a:pt x="17838" y="13740"/>
                </a:cubicBezTo>
                <a:lnTo>
                  <a:pt x="17838" y="13740"/>
                </a:lnTo>
                <a:lnTo>
                  <a:pt x="17838" y="13766"/>
                </a:lnTo>
                <a:cubicBezTo>
                  <a:pt x="17899" y="13705"/>
                  <a:pt x="17966" y="13679"/>
                  <a:pt x="18024" y="13679"/>
                </a:cubicBezTo>
                <a:close/>
                <a:moveTo>
                  <a:pt x="26752" y="13716"/>
                </a:moveTo>
                <a:cubicBezTo>
                  <a:pt x="26814" y="13716"/>
                  <a:pt x="26771" y="13767"/>
                  <a:pt x="26622" y="13898"/>
                </a:cubicBezTo>
                <a:cubicBezTo>
                  <a:pt x="26503" y="14016"/>
                  <a:pt x="26385" y="14075"/>
                  <a:pt x="26311" y="14075"/>
                </a:cubicBezTo>
                <a:cubicBezTo>
                  <a:pt x="26286" y="14075"/>
                  <a:pt x="26267" y="14069"/>
                  <a:pt x="26254" y="14056"/>
                </a:cubicBezTo>
                <a:cubicBezTo>
                  <a:pt x="26227" y="14003"/>
                  <a:pt x="26254" y="13924"/>
                  <a:pt x="26306" y="13898"/>
                </a:cubicBezTo>
                <a:lnTo>
                  <a:pt x="26254" y="13898"/>
                </a:lnTo>
                <a:cubicBezTo>
                  <a:pt x="26359" y="13819"/>
                  <a:pt x="26490" y="13766"/>
                  <a:pt x="26622" y="13740"/>
                </a:cubicBezTo>
                <a:cubicBezTo>
                  <a:pt x="26683" y="13725"/>
                  <a:pt x="26726" y="13716"/>
                  <a:pt x="26752" y="13716"/>
                </a:cubicBezTo>
                <a:close/>
                <a:moveTo>
                  <a:pt x="17073" y="13917"/>
                </a:moveTo>
                <a:cubicBezTo>
                  <a:pt x="17132" y="13917"/>
                  <a:pt x="17124" y="13976"/>
                  <a:pt x="17075" y="14108"/>
                </a:cubicBezTo>
                <a:cubicBezTo>
                  <a:pt x="17029" y="14246"/>
                  <a:pt x="16943" y="14324"/>
                  <a:pt x="16834" y="14324"/>
                </a:cubicBezTo>
                <a:cubicBezTo>
                  <a:pt x="16818" y="14324"/>
                  <a:pt x="16802" y="14322"/>
                  <a:pt x="16786" y="14319"/>
                </a:cubicBezTo>
                <a:cubicBezTo>
                  <a:pt x="16549" y="14266"/>
                  <a:pt x="16575" y="14135"/>
                  <a:pt x="16891" y="13977"/>
                </a:cubicBezTo>
                <a:cubicBezTo>
                  <a:pt x="16979" y="13938"/>
                  <a:pt x="17038" y="13917"/>
                  <a:pt x="17073" y="13917"/>
                </a:cubicBezTo>
                <a:close/>
                <a:moveTo>
                  <a:pt x="25739" y="13377"/>
                </a:moveTo>
                <a:cubicBezTo>
                  <a:pt x="25798" y="13377"/>
                  <a:pt x="25855" y="13405"/>
                  <a:pt x="25885" y="13451"/>
                </a:cubicBezTo>
                <a:cubicBezTo>
                  <a:pt x="25964" y="13530"/>
                  <a:pt x="25938" y="13714"/>
                  <a:pt x="25754" y="13845"/>
                </a:cubicBezTo>
                <a:cubicBezTo>
                  <a:pt x="25596" y="14003"/>
                  <a:pt x="25517" y="14187"/>
                  <a:pt x="25570" y="14266"/>
                </a:cubicBezTo>
                <a:cubicBezTo>
                  <a:pt x="25630" y="14424"/>
                  <a:pt x="25545" y="14498"/>
                  <a:pt x="25415" y="14498"/>
                </a:cubicBezTo>
                <a:cubicBezTo>
                  <a:pt x="25264" y="14498"/>
                  <a:pt x="25052" y="14397"/>
                  <a:pt x="24939" y="14213"/>
                </a:cubicBezTo>
                <a:cubicBezTo>
                  <a:pt x="24841" y="14057"/>
                  <a:pt x="24743" y="13973"/>
                  <a:pt x="24667" y="13973"/>
                </a:cubicBezTo>
                <a:cubicBezTo>
                  <a:pt x="24640" y="13973"/>
                  <a:pt x="24617" y="13983"/>
                  <a:pt x="24597" y="14003"/>
                </a:cubicBezTo>
                <a:cubicBezTo>
                  <a:pt x="24568" y="14031"/>
                  <a:pt x="24547" y="14046"/>
                  <a:pt x="24533" y="14046"/>
                </a:cubicBezTo>
                <a:cubicBezTo>
                  <a:pt x="24509" y="14046"/>
                  <a:pt x="24510" y="13999"/>
                  <a:pt x="24544" y="13898"/>
                </a:cubicBezTo>
                <a:cubicBezTo>
                  <a:pt x="24577" y="13783"/>
                  <a:pt x="24620" y="13720"/>
                  <a:pt x="24686" y="13720"/>
                </a:cubicBezTo>
                <a:cubicBezTo>
                  <a:pt x="24725" y="13720"/>
                  <a:pt x="24774" y="13743"/>
                  <a:pt x="24833" y="13793"/>
                </a:cubicBezTo>
                <a:cubicBezTo>
                  <a:pt x="24907" y="13830"/>
                  <a:pt x="25015" y="13846"/>
                  <a:pt x="25127" y="13846"/>
                </a:cubicBezTo>
                <a:cubicBezTo>
                  <a:pt x="25413" y="13846"/>
                  <a:pt x="25728" y="13741"/>
                  <a:pt x="25596" y="13609"/>
                </a:cubicBezTo>
                <a:lnTo>
                  <a:pt x="25596" y="13609"/>
                </a:lnTo>
                <a:lnTo>
                  <a:pt x="25622" y="13635"/>
                </a:lnTo>
                <a:cubicBezTo>
                  <a:pt x="25570" y="13556"/>
                  <a:pt x="25570" y="13477"/>
                  <a:pt x="25622" y="13424"/>
                </a:cubicBezTo>
                <a:cubicBezTo>
                  <a:pt x="25655" y="13391"/>
                  <a:pt x="25698" y="13377"/>
                  <a:pt x="25739" y="13377"/>
                </a:cubicBezTo>
                <a:close/>
                <a:moveTo>
                  <a:pt x="18124" y="14319"/>
                </a:moveTo>
                <a:cubicBezTo>
                  <a:pt x="18166" y="14319"/>
                  <a:pt x="18219" y="14345"/>
                  <a:pt x="18258" y="14398"/>
                </a:cubicBezTo>
                <a:cubicBezTo>
                  <a:pt x="18337" y="14503"/>
                  <a:pt x="18364" y="14555"/>
                  <a:pt x="18285" y="14582"/>
                </a:cubicBezTo>
                <a:lnTo>
                  <a:pt x="18258" y="14608"/>
                </a:lnTo>
                <a:cubicBezTo>
                  <a:pt x="18219" y="14621"/>
                  <a:pt x="18179" y="14628"/>
                  <a:pt x="18143" y="14628"/>
                </a:cubicBezTo>
                <a:cubicBezTo>
                  <a:pt x="18107" y="14628"/>
                  <a:pt x="18074" y="14621"/>
                  <a:pt x="18048" y="14608"/>
                </a:cubicBezTo>
                <a:cubicBezTo>
                  <a:pt x="18022" y="14582"/>
                  <a:pt x="18022" y="14503"/>
                  <a:pt x="18048" y="14398"/>
                </a:cubicBezTo>
                <a:cubicBezTo>
                  <a:pt x="18048" y="14345"/>
                  <a:pt x="18081" y="14319"/>
                  <a:pt x="18124" y="14319"/>
                </a:cubicBezTo>
                <a:close/>
                <a:moveTo>
                  <a:pt x="21080" y="11859"/>
                </a:moveTo>
                <a:cubicBezTo>
                  <a:pt x="21215" y="11859"/>
                  <a:pt x="21338" y="12125"/>
                  <a:pt x="21230" y="12320"/>
                </a:cubicBezTo>
                <a:cubicBezTo>
                  <a:pt x="21178" y="12451"/>
                  <a:pt x="21204" y="12557"/>
                  <a:pt x="21309" y="12583"/>
                </a:cubicBezTo>
                <a:lnTo>
                  <a:pt x="21335" y="12583"/>
                </a:lnTo>
                <a:cubicBezTo>
                  <a:pt x="21441" y="12609"/>
                  <a:pt x="21441" y="12635"/>
                  <a:pt x="21335" y="12688"/>
                </a:cubicBezTo>
                <a:cubicBezTo>
                  <a:pt x="21204" y="12714"/>
                  <a:pt x="21204" y="12820"/>
                  <a:pt x="21335" y="12951"/>
                </a:cubicBezTo>
                <a:cubicBezTo>
                  <a:pt x="21391" y="13020"/>
                  <a:pt x="21454" y="13053"/>
                  <a:pt x="21505" y="13053"/>
                </a:cubicBezTo>
                <a:cubicBezTo>
                  <a:pt x="21550" y="13053"/>
                  <a:pt x="21586" y="13027"/>
                  <a:pt x="21598" y="12977"/>
                </a:cubicBezTo>
                <a:cubicBezTo>
                  <a:pt x="21617" y="12911"/>
                  <a:pt x="21680" y="12882"/>
                  <a:pt x="21758" y="12882"/>
                </a:cubicBezTo>
                <a:cubicBezTo>
                  <a:pt x="21897" y="12882"/>
                  <a:pt x="22083" y="12974"/>
                  <a:pt x="22151" y="13109"/>
                </a:cubicBezTo>
                <a:cubicBezTo>
                  <a:pt x="22177" y="13214"/>
                  <a:pt x="22019" y="13293"/>
                  <a:pt x="21730" y="13319"/>
                </a:cubicBezTo>
                <a:cubicBezTo>
                  <a:pt x="21151" y="13398"/>
                  <a:pt x="20994" y="13530"/>
                  <a:pt x="21204" y="13714"/>
                </a:cubicBezTo>
                <a:cubicBezTo>
                  <a:pt x="21225" y="13734"/>
                  <a:pt x="21261" y="13744"/>
                  <a:pt x="21310" y="13744"/>
                </a:cubicBezTo>
                <a:cubicBezTo>
                  <a:pt x="21448" y="13744"/>
                  <a:pt x="21681" y="13666"/>
                  <a:pt x="21914" y="13530"/>
                </a:cubicBezTo>
                <a:cubicBezTo>
                  <a:pt x="22124" y="13398"/>
                  <a:pt x="22335" y="13319"/>
                  <a:pt x="22572" y="13293"/>
                </a:cubicBezTo>
                <a:lnTo>
                  <a:pt x="22572" y="13293"/>
                </a:lnTo>
                <a:cubicBezTo>
                  <a:pt x="22695" y="13442"/>
                  <a:pt x="22609" y="13637"/>
                  <a:pt x="22423" y="13637"/>
                </a:cubicBezTo>
                <a:cubicBezTo>
                  <a:pt x="22411" y="13637"/>
                  <a:pt x="22400" y="13636"/>
                  <a:pt x="22387" y="13635"/>
                </a:cubicBezTo>
                <a:cubicBezTo>
                  <a:pt x="22364" y="13631"/>
                  <a:pt x="22341" y="13629"/>
                  <a:pt x="22320" y="13629"/>
                </a:cubicBezTo>
                <a:cubicBezTo>
                  <a:pt x="22050" y="13629"/>
                  <a:pt x="21928" y="13919"/>
                  <a:pt x="22098" y="14187"/>
                </a:cubicBezTo>
                <a:cubicBezTo>
                  <a:pt x="22195" y="14323"/>
                  <a:pt x="22307" y="14402"/>
                  <a:pt x="22411" y="14402"/>
                </a:cubicBezTo>
                <a:cubicBezTo>
                  <a:pt x="22448" y="14402"/>
                  <a:pt x="22485" y="14392"/>
                  <a:pt x="22519" y="14371"/>
                </a:cubicBezTo>
                <a:cubicBezTo>
                  <a:pt x="22650" y="14319"/>
                  <a:pt x="22650" y="14266"/>
                  <a:pt x="22519" y="14240"/>
                </a:cubicBezTo>
                <a:cubicBezTo>
                  <a:pt x="22361" y="14213"/>
                  <a:pt x="22414" y="14187"/>
                  <a:pt x="22624" y="14161"/>
                </a:cubicBezTo>
                <a:cubicBezTo>
                  <a:pt x="22656" y="14156"/>
                  <a:pt x="22687" y="14154"/>
                  <a:pt x="22719" y="14154"/>
                </a:cubicBezTo>
                <a:cubicBezTo>
                  <a:pt x="22871" y="14154"/>
                  <a:pt x="23019" y="14205"/>
                  <a:pt x="23150" y="14292"/>
                </a:cubicBezTo>
                <a:cubicBezTo>
                  <a:pt x="23315" y="14457"/>
                  <a:pt x="23248" y="14642"/>
                  <a:pt x="23026" y="14642"/>
                </a:cubicBezTo>
                <a:cubicBezTo>
                  <a:pt x="22999" y="14642"/>
                  <a:pt x="22970" y="14640"/>
                  <a:pt x="22940" y="14634"/>
                </a:cubicBezTo>
                <a:cubicBezTo>
                  <a:pt x="22922" y="14630"/>
                  <a:pt x="22904" y="14628"/>
                  <a:pt x="22888" y="14628"/>
                </a:cubicBezTo>
                <a:cubicBezTo>
                  <a:pt x="22809" y="14628"/>
                  <a:pt x="22751" y="14679"/>
                  <a:pt x="22729" y="14766"/>
                </a:cubicBezTo>
                <a:cubicBezTo>
                  <a:pt x="22715" y="14808"/>
                  <a:pt x="22686" y="14835"/>
                  <a:pt x="22654" y="14835"/>
                </a:cubicBezTo>
                <a:cubicBezTo>
                  <a:pt x="22626" y="14835"/>
                  <a:pt x="22596" y="14815"/>
                  <a:pt x="22572" y="14766"/>
                </a:cubicBezTo>
                <a:cubicBezTo>
                  <a:pt x="22541" y="14720"/>
                  <a:pt x="22493" y="14692"/>
                  <a:pt x="22442" y="14692"/>
                </a:cubicBezTo>
                <a:cubicBezTo>
                  <a:pt x="22406" y="14692"/>
                  <a:pt x="22368" y="14706"/>
                  <a:pt x="22335" y="14739"/>
                </a:cubicBezTo>
                <a:cubicBezTo>
                  <a:pt x="22243" y="14820"/>
                  <a:pt x="22141" y="14860"/>
                  <a:pt x="22059" y="14860"/>
                </a:cubicBezTo>
                <a:cubicBezTo>
                  <a:pt x="21955" y="14860"/>
                  <a:pt x="21884" y="14794"/>
                  <a:pt x="21914" y="14661"/>
                </a:cubicBezTo>
                <a:cubicBezTo>
                  <a:pt x="21967" y="14503"/>
                  <a:pt x="21888" y="14424"/>
                  <a:pt x="21598" y="14292"/>
                </a:cubicBezTo>
                <a:cubicBezTo>
                  <a:pt x="21463" y="14241"/>
                  <a:pt x="21327" y="14212"/>
                  <a:pt x="21240" y="14212"/>
                </a:cubicBezTo>
                <a:cubicBezTo>
                  <a:pt x="21193" y="14212"/>
                  <a:pt x="21161" y="14221"/>
                  <a:pt x="21151" y="14240"/>
                </a:cubicBezTo>
                <a:cubicBezTo>
                  <a:pt x="21054" y="14366"/>
                  <a:pt x="20982" y="14427"/>
                  <a:pt x="20934" y="14427"/>
                </a:cubicBezTo>
                <a:cubicBezTo>
                  <a:pt x="20852" y="14427"/>
                  <a:pt x="20839" y="14246"/>
                  <a:pt x="20888" y="13898"/>
                </a:cubicBezTo>
                <a:cubicBezTo>
                  <a:pt x="20941" y="13530"/>
                  <a:pt x="21046" y="13240"/>
                  <a:pt x="21125" y="13188"/>
                </a:cubicBezTo>
                <a:cubicBezTo>
                  <a:pt x="21204" y="13161"/>
                  <a:pt x="20994" y="12504"/>
                  <a:pt x="20836" y="12451"/>
                </a:cubicBezTo>
                <a:cubicBezTo>
                  <a:pt x="20757" y="12425"/>
                  <a:pt x="20888" y="12004"/>
                  <a:pt x="20994" y="11899"/>
                </a:cubicBezTo>
                <a:cubicBezTo>
                  <a:pt x="21021" y="11871"/>
                  <a:pt x="21051" y="11859"/>
                  <a:pt x="21080" y="11859"/>
                </a:cubicBezTo>
                <a:close/>
                <a:moveTo>
                  <a:pt x="21354" y="14402"/>
                </a:moveTo>
                <a:cubicBezTo>
                  <a:pt x="21401" y="14402"/>
                  <a:pt x="21429" y="14505"/>
                  <a:pt x="21414" y="14687"/>
                </a:cubicBezTo>
                <a:cubicBezTo>
                  <a:pt x="21414" y="14812"/>
                  <a:pt x="21365" y="14887"/>
                  <a:pt x="21318" y="14887"/>
                </a:cubicBezTo>
                <a:cubicBezTo>
                  <a:pt x="21306" y="14887"/>
                  <a:pt x="21294" y="14882"/>
                  <a:pt x="21283" y="14871"/>
                </a:cubicBezTo>
                <a:cubicBezTo>
                  <a:pt x="21230" y="14792"/>
                  <a:pt x="21204" y="14687"/>
                  <a:pt x="21230" y="14582"/>
                </a:cubicBezTo>
                <a:cubicBezTo>
                  <a:pt x="21275" y="14459"/>
                  <a:pt x="21320" y="14402"/>
                  <a:pt x="21354" y="14402"/>
                </a:cubicBezTo>
                <a:close/>
                <a:moveTo>
                  <a:pt x="22008" y="15097"/>
                </a:moveTo>
                <a:cubicBezTo>
                  <a:pt x="22074" y="15097"/>
                  <a:pt x="22146" y="15122"/>
                  <a:pt x="22203" y="15160"/>
                </a:cubicBezTo>
                <a:cubicBezTo>
                  <a:pt x="22256" y="15213"/>
                  <a:pt x="22230" y="15265"/>
                  <a:pt x="22124" y="15292"/>
                </a:cubicBezTo>
                <a:cubicBezTo>
                  <a:pt x="22096" y="15301"/>
                  <a:pt x="22063" y="15307"/>
                  <a:pt x="22030" y="15307"/>
                </a:cubicBezTo>
                <a:cubicBezTo>
                  <a:pt x="21972" y="15307"/>
                  <a:pt x="21911" y="15289"/>
                  <a:pt x="21861" y="15239"/>
                </a:cubicBezTo>
                <a:cubicBezTo>
                  <a:pt x="21809" y="15213"/>
                  <a:pt x="21835" y="15134"/>
                  <a:pt x="21940" y="15108"/>
                </a:cubicBezTo>
                <a:cubicBezTo>
                  <a:pt x="21961" y="15101"/>
                  <a:pt x="21984" y="15097"/>
                  <a:pt x="22008" y="15097"/>
                </a:cubicBezTo>
                <a:close/>
                <a:moveTo>
                  <a:pt x="26828" y="14706"/>
                </a:moveTo>
                <a:cubicBezTo>
                  <a:pt x="27175" y="14706"/>
                  <a:pt x="27159" y="14788"/>
                  <a:pt x="26937" y="15187"/>
                </a:cubicBezTo>
                <a:cubicBezTo>
                  <a:pt x="26889" y="15283"/>
                  <a:pt x="26852" y="15336"/>
                  <a:pt x="26813" y="15336"/>
                </a:cubicBezTo>
                <a:cubicBezTo>
                  <a:pt x="26767" y="15336"/>
                  <a:pt x="26719" y="15264"/>
                  <a:pt x="26648" y="15108"/>
                </a:cubicBezTo>
                <a:cubicBezTo>
                  <a:pt x="26587" y="14939"/>
                  <a:pt x="26543" y="14859"/>
                  <a:pt x="26476" y="14859"/>
                </a:cubicBezTo>
                <a:cubicBezTo>
                  <a:pt x="26428" y="14859"/>
                  <a:pt x="26367" y="14900"/>
                  <a:pt x="26280" y="14976"/>
                </a:cubicBezTo>
                <a:cubicBezTo>
                  <a:pt x="26201" y="15055"/>
                  <a:pt x="26113" y="15095"/>
                  <a:pt x="26044" y="15095"/>
                </a:cubicBezTo>
                <a:cubicBezTo>
                  <a:pt x="25951" y="15095"/>
                  <a:pt x="25893" y="15022"/>
                  <a:pt x="25938" y="14871"/>
                </a:cubicBezTo>
                <a:cubicBezTo>
                  <a:pt x="26017" y="14792"/>
                  <a:pt x="26306" y="14739"/>
                  <a:pt x="26622" y="14713"/>
                </a:cubicBezTo>
                <a:lnTo>
                  <a:pt x="26595" y="14713"/>
                </a:lnTo>
                <a:cubicBezTo>
                  <a:pt x="26686" y="14709"/>
                  <a:pt x="26764" y="14706"/>
                  <a:pt x="26828" y="14706"/>
                </a:cubicBezTo>
                <a:close/>
                <a:moveTo>
                  <a:pt x="16261" y="15098"/>
                </a:moveTo>
                <a:cubicBezTo>
                  <a:pt x="16271" y="15098"/>
                  <a:pt x="16279" y="15101"/>
                  <a:pt x="16286" y="15108"/>
                </a:cubicBezTo>
                <a:cubicBezTo>
                  <a:pt x="16338" y="15134"/>
                  <a:pt x="16338" y="15239"/>
                  <a:pt x="16286" y="15318"/>
                </a:cubicBezTo>
                <a:cubicBezTo>
                  <a:pt x="16268" y="15388"/>
                  <a:pt x="16227" y="15423"/>
                  <a:pt x="16186" y="15423"/>
                </a:cubicBezTo>
                <a:cubicBezTo>
                  <a:pt x="16166" y="15423"/>
                  <a:pt x="16146" y="15414"/>
                  <a:pt x="16128" y="15397"/>
                </a:cubicBezTo>
                <a:cubicBezTo>
                  <a:pt x="16075" y="15318"/>
                  <a:pt x="16075" y="15213"/>
                  <a:pt x="16154" y="15160"/>
                </a:cubicBezTo>
                <a:lnTo>
                  <a:pt x="16154" y="15160"/>
                </a:lnTo>
                <a:lnTo>
                  <a:pt x="16128" y="15187"/>
                </a:lnTo>
                <a:cubicBezTo>
                  <a:pt x="16187" y="15127"/>
                  <a:pt x="16232" y="15098"/>
                  <a:pt x="16261" y="15098"/>
                </a:cubicBezTo>
                <a:close/>
                <a:moveTo>
                  <a:pt x="19381" y="14158"/>
                </a:moveTo>
                <a:cubicBezTo>
                  <a:pt x="19384" y="14158"/>
                  <a:pt x="19387" y="14159"/>
                  <a:pt x="19389" y="14161"/>
                </a:cubicBezTo>
                <a:cubicBezTo>
                  <a:pt x="19519" y="14291"/>
                  <a:pt x="19137" y="15240"/>
                  <a:pt x="18950" y="15240"/>
                </a:cubicBezTo>
                <a:cubicBezTo>
                  <a:pt x="18947" y="15240"/>
                  <a:pt x="18945" y="15239"/>
                  <a:pt x="18942" y="15239"/>
                </a:cubicBezTo>
                <a:cubicBezTo>
                  <a:pt x="18784" y="15239"/>
                  <a:pt x="18600" y="15292"/>
                  <a:pt x="18442" y="15397"/>
                </a:cubicBezTo>
                <a:cubicBezTo>
                  <a:pt x="18346" y="15449"/>
                  <a:pt x="18250" y="15471"/>
                  <a:pt x="18168" y="15471"/>
                </a:cubicBezTo>
                <a:cubicBezTo>
                  <a:pt x="17956" y="15471"/>
                  <a:pt x="17833" y="15323"/>
                  <a:pt x="18022" y="15134"/>
                </a:cubicBezTo>
                <a:cubicBezTo>
                  <a:pt x="18101" y="15029"/>
                  <a:pt x="18232" y="15002"/>
                  <a:pt x="18337" y="15002"/>
                </a:cubicBezTo>
                <a:cubicBezTo>
                  <a:pt x="18416" y="15002"/>
                  <a:pt x="18679" y="14792"/>
                  <a:pt x="18916" y="14555"/>
                </a:cubicBezTo>
                <a:cubicBezTo>
                  <a:pt x="19135" y="14311"/>
                  <a:pt x="19332" y="14158"/>
                  <a:pt x="19381" y="14158"/>
                </a:cubicBezTo>
                <a:close/>
                <a:moveTo>
                  <a:pt x="19315" y="15390"/>
                </a:moveTo>
                <a:cubicBezTo>
                  <a:pt x="19502" y="15390"/>
                  <a:pt x="19621" y="15433"/>
                  <a:pt x="19600" y="15476"/>
                </a:cubicBezTo>
                <a:cubicBezTo>
                  <a:pt x="19479" y="15596"/>
                  <a:pt x="19325" y="15656"/>
                  <a:pt x="19170" y="15656"/>
                </a:cubicBezTo>
                <a:cubicBezTo>
                  <a:pt x="19054" y="15656"/>
                  <a:pt x="18938" y="15622"/>
                  <a:pt x="18837" y="15555"/>
                </a:cubicBezTo>
                <a:cubicBezTo>
                  <a:pt x="18732" y="15476"/>
                  <a:pt x="18837" y="15423"/>
                  <a:pt x="19179" y="15397"/>
                </a:cubicBezTo>
                <a:cubicBezTo>
                  <a:pt x="19227" y="15392"/>
                  <a:pt x="19273" y="15390"/>
                  <a:pt x="19315" y="15390"/>
                </a:cubicBezTo>
                <a:close/>
                <a:moveTo>
                  <a:pt x="23837" y="14788"/>
                </a:moveTo>
                <a:cubicBezTo>
                  <a:pt x="23866" y="14788"/>
                  <a:pt x="23903" y="14808"/>
                  <a:pt x="23939" y="14845"/>
                </a:cubicBezTo>
                <a:lnTo>
                  <a:pt x="23965" y="14845"/>
                </a:lnTo>
                <a:cubicBezTo>
                  <a:pt x="24095" y="14910"/>
                  <a:pt x="24243" y="14957"/>
                  <a:pt x="24394" y="14957"/>
                </a:cubicBezTo>
                <a:cubicBezTo>
                  <a:pt x="24426" y="14957"/>
                  <a:pt x="24459" y="14954"/>
                  <a:pt x="24491" y="14950"/>
                </a:cubicBezTo>
                <a:cubicBezTo>
                  <a:pt x="25123" y="14950"/>
                  <a:pt x="25517" y="15187"/>
                  <a:pt x="25359" y="15476"/>
                </a:cubicBezTo>
                <a:cubicBezTo>
                  <a:pt x="25310" y="15562"/>
                  <a:pt x="25272" y="15608"/>
                  <a:pt x="25233" y="15608"/>
                </a:cubicBezTo>
                <a:cubicBezTo>
                  <a:pt x="25188" y="15608"/>
                  <a:pt x="25140" y="15549"/>
                  <a:pt x="25070" y="15423"/>
                </a:cubicBezTo>
                <a:cubicBezTo>
                  <a:pt x="25006" y="15321"/>
                  <a:pt x="24967" y="15262"/>
                  <a:pt x="24947" y="15262"/>
                </a:cubicBezTo>
                <a:cubicBezTo>
                  <a:pt x="24925" y="15262"/>
                  <a:pt x="24925" y="15327"/>
                  <a:pt x="24939" y="15476"/>
                </a:cubicBezTo>
                <a:cubicBezTo>
                  <a:pt x="24939" y="15684"/>
                  <a:pt x="24918" y="15770"/>
                  <a:pt x="24806" y="15770"/>
                </a:cubicBezTo>
                <a:cubicBezTo>
                  <a:pt x="24791" y="15770"/>
                  <a:pt x="24774" y="15768"/>
                  <a:pt x="24754" y="15765"/>
                </a:cubicBezTo>
                <a:cubicBezTo>
                  <a:pt x="24597" y="15713"/>
                  <a:pt x="24570" y="15634"/>
                  <a:pt x="24623" y="15555"/>
                </a:cubicBezTo>
                <a:cubicBezTo>
                  <a:pt x="24733" y="15390"/>
                  <a:pt x="24664" y="15264"/>
                  <a:pt x="24551" y="15264"/>
                </a:cubicBezTo>
                <a:cubicBezTo>
                  <a:pt x="24501" y="15264"/>
                  <a:pt x="24442" y="15288"/>
                  <a:pt x="24386" y="15344"/>
                </a:cubicBezTo>
                <a:cubicBezTo>
                  <a:pt x="24355" y="15376"/>
                  <a:pt x="24314" y="15390"/>
                  <a:pt x="24268" y="15390"/>
                </a:cubicBezTo>
                <a:cubicBezTo>
                  <a:pt x="24048" y="15390"/>
                  <a:pt x="23716" y="15067"/>
                  <a:pt x="23781" y="14871"/>
                </a:cubicBezTo>
                <a:cubicBezTo>
                  <a:pt x="23781" y="14815"/>
                  <a:pt x="23804" y="14788"/>
                  <a:pt x="23837" y="14788"/>
                </a:cubicBezTo>
                <a:close/>
                <a:moveTo>
                  <a:pt x="27963" y="15555"/>
                </a:moveTo>
                <a:lnTo>
                  <a:pt x="27963" y="15555"/>
                </a:lnTo>
                <a:cubicBezTo>
                  <a:pt x="28042" y="15581"/>
                  <a:pt x="28121" y="15634"/>
                  <a:pt x="28173" y="15739"/>
                </a:cubicBezTo>
                <a:cubicBezTo>
                  <a:pt x="28187" y="15791"/>
                  <a:pt x="28187" y="15818"/>
                  <a:pt x="28167" y="15818"/>
                </a:cubicBezTo>
                <a:cubicBezTo>
                  <a:pt x="28147" y="15818"/>
                  <a:pt x="28108" y="15791"/>
                  <a:pt x="28042" y="15739"/>
                </a:cubicBezTo>
                <a:cubicBezTo>
                  <a:pt x="27910" y="15634"/>
                  <a:pt x="27910" y="15581"/>
                  <a:pt x="27989" y="15581"/>
                </a:cubicBezTo>
                <a:lnTo>
                  <a:pt x="27963" y="15555"/>
                </a:lnTo>
                <a:close/>
                <a:moveTo>
                  <a:pt x="23368" y="14750"/>
                </a:moveTo>
                <a:cubicBezTo>
                  <a:pt x="23382" y="14750"/>
                  <a:pt x="23397" y="14755"/>
                  <a:pt x="23413" y="14766"/>
                </a:cubicBezTo>
                <a:cubicBezTo>
                  <a:pt x="23492" y="14950"/>
                  <a:pt x="23518" y="15160"/>
                  <a:pt x="23466" y="15371"/>
                </a:cubicBezTo>
                <a:cubicBezTo>
                  <a:pt x="23425" y="15676"/>
                  <a:pt x="23447" y="15793"/>
                  <a:pt x="23533" y="15793"/>
                </a:cubicBezTo>
                <a:cubicBezTo>
                  <a:pt x="23558" y="15793"/>
                  <a:pt x="23588" y="15783"/>
                  <a:pt x="23624" y="15765"/>
                </a:cubicBezTo>
                <a:cubicBezTo>
                  <a:pt x="23781" y="15686"/>
                  <a:pt x="23834" y="15581"/>
                  <a:pt x="23781" y="15502"/>
                </a:cubicBezTo>
                <a:cubicBezTo>
                  <a:pt x="23775" y="15477"/>
                  <a:pt x="23781" y="15465"/>
                  <a:pt x="23798" y="15465"/>
                </a:cubicBezTo>
                <a:cubicBezTo>
                  <a:pt x="23850" y="15465"/>
                  <a:pt x="24009" y="15579"/>
                  <a:pt x="24228" y="15739"/>
                </a:cubicBezTo>
                <a:cubicBezTo>
                  <a:pt x="24491" y="15976"/>
                  <a:pt x="24702" y="16212"/>
                  <a:pt x="24649" y="16239"/>
                </a:cubicBezTo>
                <a:cubicBezTo>
                  <a:pt x="24644" y="16244"/>
                  <a:pt x="24636" y="16246"/>
                  <a:pt x="24625" y="16246"/>
                </a:cubicBezTo>
                <a:cubicBezTo>
                  <a:pt x="24523" y="16246"/>
                  <a:pt x="24185" y="16032"/>
                  <a:pt x="24018" y="15818"/>
                </a:cubicBezTo>
                <a:lnTo>
                  <a:pt x="24018" y="15844"/>
                </a:lnTo>
                <a:cubicBezTo>
                  <a:pt x="24011" y="15830"/>
                  <a:pt x="23996" y="15823"/>
                  <a:pt x="23977" y="15823"/>
                </a:cubicBezTo>
                <a:cubicBezTo>
                  <a:pt x="23923" y="15823"/>
                  <a:pt x="23832" y="15872"/>
                  <a:pt x="23755" y="15949"/>
                </a:cubicBezTo>
                <a:cubicBezTo>
                  <a:pt x="23710" y="15994"/>
                  <a:pt x="23650" y="16020"/>
                  <a:pt x="23577" y="16020"/>
                </a:cubicBezTo>
                <a:cubicBezTo>
                  <a:pt x="23482" y="16020"/>
                  <a:pt x="23364" y="15975"/>
                  <a:pt x="23229" y="15870"/>
                </a:cubicBezTo>
                <a:cubicBezTo>
                  <a:pt x="23019" y="15686"/>
                  <a:pt x="22966" y="15555"/>
                  <a:pt x="23071" y="15450"/>
                </a:cubicBezTo>
                <a:cubicBezTo>
                  <a:pt x="23203" y="15318"/>
                  <a:pt x="23255" y="15134"/>
                  <a:pt x="23282" y="14976"/>
                </a:cubicBezTo>
                <a:cubicBezTo>
                  <a:pt x="23282" y="14830"/>
                  <a:pt x="23315" y="14750"/>
                  <a:pt x="23368" y="14750"/>
                </a:cubicBezTo>
                <a:close/>
                <a:moveTo>
                  <a:pt x="26623" y="15762"/>
                </a:moveTo>
                <a:cubicBezTo>
                  <a:pt x="26740" y="15762"/>
                  <a:pt x="26869" y="15931"/>
                  <a:pt x="26911" y="16186"/>
                </a:cubicBezTo>
                <a:cubicBezTo>
                  <a:pt x="26923" y="16246"/>
                  <a:pt x="26919" y="16279"/>
                  <a:pt x="26892" y="16279"/>
                </a:cubicBezTo>
                <a:cubicBezTo>
                  <a:pt x="26862" y="16279"/>
                  <a:pt x="26800" y="16233"/>
                  <a:pt x="26701" y="16133"/>
                </a:cubicBezTo>
                <a:cubicBezTo>
                  <a:pt x="26517" y="15976"/>
                  <a:pt x="26464" y="15844"/>
                  <a:pt x="26517" y="15791"/>
                </a:cubicBezTo>
                <a:lnTo>
                  <a:pt x="26543" y="15791"/>
                </a:lnTo>
                <a:cubicBezTo>
                  <a:pt x="26568" y="15771"/>
                  <a:pt x="26595" y="15762"/>
                  <a:pt x="26623" y="15762"/>
                </a:cubicBezTo>
                <a:close/>
                <a:moveTo>
                  <a:pt x="17619" y="15601"/>
                </a:moveTo>
                <a:cubicBezTo>
                  <a:pt x="17643" y="15601"/>
                  <a:pt x="17672" y="15603"/>
                  <a:pt x="17706" y="15607"/>
                </a:cubicBezTo>
                <a:lnTo>
                  <a:pt x="17680" y="15607"/>
                </a:lnTo>
                <a:cubicBezTo>
                  <a:pt x="18285" y="15686"/>
                  <a:pt x="18469" y="16265"/>
                  <a:pt x="17890" y="16317"/>
                </a:cubicBezTo>
                <a:cubicBezTo>
                  <a:pt x="17791" y="16331"/>
                  <a:pt x="17716" y="16337"/>
                  <a:pt x="17663" y="16337"/>
                </a:cubicBezTo>
                <a:cubicBezTo>
                  <a:pt x="17504" y="16337"/>
                  <a:pt x="17548" y="16278"/>
                  <a:pt x="17785" y="16160"/>
                </a:cubicBezTo>
                <a:cubicBezTo>
                  <a:pt x="18022" y="16028"/>
                  <a:pt x="18022" y="15976"/>
                  <a:pt x="17759" y="15791"/>
                </a:cubicBezTo>
                <a:cubicBezTo>
                  <a:pt x="17516" y="15659"/>
                  <a:pt x="17495" y="15601"/>
                  <a:pt x="17619" y="15601"/>
                </a:cubicBezTo>
                <a:close/>
                <a:moveTo>
                  <a:pt x="27604" y="15898"/>
                </a:moveTo>
                <a:cubicBezTo>
                  <a:pt x="27675" y="15898"/>
                  <a:pt x="27760" y="15938"/>
                  <a:pt x="27832" y="16028"/>
                </a:cubicBezTo>
                <a:cubicBezTo>
                  <a:pt x="27937" y="16133"/>
                  <a:pt x="27989" y="16265"/>
                  <a:pt x="27910" y="16317"/>
                </a:cubicBezTo>
                <a:cubicBezTo>
                  <a:pt x="27893" y="16335"/>
                  <a:pt x="27867" y="16344"/>
                  <a:pt x="27834" y="16344"/>
                </a:cubicBezTo>
                <a:cubicBezTo>
                  <a:pt x="27770" y="16344"/>
                  <a:pt x="27682" y="16309"/>
                  <a:pt x="27595" y="16239"/>
                </a:cubicBezTo>
                <a:cubicBezTo>
                  <a:pt x="27490" y="16107"/>
                  <a:pt x="27490" y="16002"/>
                  <a:pt x="27542" y="15949"/>
                </a:cubicBezTo>
                <a:lnTo>
                  <a:pt x="27516" y="15923"/>
                </a:lnTo>
                <a:cubicBezTo>
                  <a:pt x="27541" y="15906"/>
                  <a:pt x="27571" y="15898"/>
                  <a:pt x="27604" y="15898"/>
                </a:cubicBezTo>
                <a:close/>
                <a:moveTo>
                  <a:pt x="15063" y="15305"/>
                </a:moveTo>
                <a:cubicBezTo>
                  <a:pt x="15096" y="15305"/>
                  <a:pt x="15129" y="15318"/>
                  <a:pt x="15155" y="15344"/>
                </a:cubicBezTo>
                <a:cubicBezTo>
                  <a:pt x="15260" y="15397"/>
                  <a:pt x="15365" y="15450"/>
                  <a:pt x="15471" y="15502"/>
                </a:cubicBezTo>
                <a:cubicBezTo>
                  <a:pt x="15707" y="15581"/>
                  <a:pt x="15365" y="16160"/>
                  <a:pt x="14971" y="16344"/>
                </a:cubicBezTo>
                <a:cubicBezTo>
                  <a:pt x="14892" y="16377"/>
                  <a:pt x="14825" y="16391"/>
                  <a:pt x="14772" y="16391"/>
                </a:cubicBezTo>
                <a:cubicBezTo>
                  <a:pt x="14612" y="16391"/>
                  <a:pt x="14583" y="16258"/>
                  <a:pt x="14760" y="16081"/>
                </a:cubicBezTo>
                <a:cubicBezTo>
                  <a:pt x="14839" y="16002"/>
                  <a:pt x="14945" y="15897"/>
                  <a:pt x="15050" y="15818"/>
                </a:cubicBezTo>
                <a:cubicBezTo>
                  <a:pt x="15102" y="15765"/>
                  <a:pt x="15076" y="15686"/>
                  <a:pt x="14997" y="15607"/>
                </a:cubicBezTo>
                <a:cubicBezTo>
                  <a:pt x="14918" y="15555"/>
                  <a:pt x="14892" y="15423"/>
                  <a:pt x="14971" y="15344"/>
                </a:cubicBezTo>
                <a:cubicBezTo>
                  <a:pt x="14997" y="15318"/>
                  <a:pt x="15030" y="15305"/>
                  <a:pt x="15063" y="15305"/>
                </a:cubicBezTo>
                <a:close/>
                <a:moveTo>
                  <a:pt x="23863" y="16163"/>
                </a:moveTo>
                <a:cubicBezTo>
                  <a:pt x="23907" y="16163"/>
                  <a:pt x="23962" y="16195"/>
                  <a:pt x="24018" y="16265"/>
                </a:cubicBezTo>
                <a:cubicBezTo>
                  <a:pt x="24150" y="16370"/>
                  <a:pt x="24176" y="16475"/>
                  <a:pt x="24097" y="16554"/>
                </a:cubicBezTo>
                <a:lnTo>
                  <a:pt x="24123" y="16554"/>
                </a:lnTo>
                <a:cubicBezTo>
                  <a:pt x="24088" y="16578"/>
                  <a:pt x="24047" y="16591"/>
                  <a:pt x="24006" y="16591"/>
                </a:cubicBezTo>
                <a:cubicBezTo>
                  <a:pt x="23955" y="16591"/>
                  <a:pt x="23904" y="16571"/>
                  <a:pt x="23860" y="16528"/>
                </a:cubicBezTo>
                <a:cubicBezTo>
                  <a:pt x="23781" y="16449"/>
                  <a:pt x="23755" y="16344"/>
                  <a:pt x="23781" y="16239"/>
                </a:cubicBezTo>
                <a:cubicBezTo>
                  <a:pt x="23794" y="16189"/>
                  <a:pt x="23824" y="16163"/>
                  <a:pt x="23863" y="16163"/>
                </a:cubicBezTo>
                <a:close/>
                <a:moveTo>
                  <a:pt x="21151" y="15364"/>
                </a:moveTo>
                <a:cubicBezTo>
                  <a:pt x="21275" y="15364"/>
                  <a:pt x="21380" y="15415"/>
                  <a:pt x="21467" y="15502"/>
                </a:cubicBezTo>
                <a:cubicBezTo>
                  <a:pt x="21526" y="15561"/>
                  <a:pt x="21585" y="15595"/>
                  <a:pt x="21630" y="15595"/>
                </a:cubicBezTo>
                <a:cubicBezTo>
                  <a:pt x="21665" y="15595"/>
                  <a:pt x="21692" y="15575"/>
                  <a:pt x="21704" y="15528"/>
                </a:cubicBezTo>
                <a:cubicBezTo>
                  <a:pt x="21718" y="15472"/>
                  <a:pt x="21754" y="15446"/>
                  <a:pt x="21798" y="15446"/>
                </a:cubicBezTo>
                <a:cubicBezTo>
                  <a:pt x="21835" y="15446"/>
                  <a:pt x="21877" y="15465"/>
                  <a:pt x="21914" y="15502"/>
                </a:cubicBezTo>
                <a:cubicBezTo>
                  <a:pt x="22098" y="15686"/>
                  <a:pt x="21967" y="15844"/>
                  <a:pt x="21651" y="15844"/>
                </a:cubicBezTo>
                <a:cubicBezTo>
                  <a:pt x="21641" y="15843"/>
                  <a:pt x="21630" y="15842"/>
                  <a:pt x="21620" y="15842"/>
                </a:cubicBezTo>
                <a:cubicBezTo>
                  <a:pt x="21376" y="15842"/>
                  <a:pt x="21237" y="16142"/>
                  <a:pt x="21414" y="16344"/>
                </a:cubicBezTo>
                <a:lnTo>
                  <a:pt x="21441" y="16370"/>
                </a:lnTo>
                <a:cubicBezTo>
                  <a:pt x="21493" y="16423"/>
                  <a:pt x="21520" y="16528"/>
                  <a:pt x="21441" y="16607"/>
                </a:cubicBezTo>
                <a:cubicBezTo>
                  <a:pt x="21401" y="16653"/>
                  <a:pt x="21361" y="16675"/>
                  <a:pt x="21324" y="16675"/>
                </a:cubicBezTo>
                <a:cubicBezTo>
                  <a:pt x="21215" y="16675"/>
                  <a:pt x="21132" y="16487"/>
                  <a:pt x="21151" y="16212"/>
                </a:cubicBezTo>
                <a:cubicBezTo>
                  <a:pt x="21172" y="15986"/>
                  <a:pt x="21160" y="15905"/>
                  <a:pt x="21054" y="15905"/>
                </a:cubicBezTo>
                <a:cubicBezTo>
                  <a:pt x="21025" y="15905"/>
                  <a:pt x="20987" y="15911"/>
                  <a:pt x="20941" y="15923"/>
                </a:cubicBezTo>
                <a:cubicBezTo>
                  <a:pt x="20883" y="15945"/>
                  <a:pt x="20843" y="15954"/>
                  <a:pt x="20819" y="15954"/>
                </a:cubicBezTo>
                <a:cubicBezTo>
                  <a:pt x="20755" y="15954"/>
                  <a:pt x="20800" y="15887"/>
                  <a:pt x="20915" y="15791"/>
                </a:cubicBezTo>
                <a:cubicBezTo>
                  <a:pt x="21072" y="15660"/>
                  <a:pt x="21072" y="15555"/>
                  <a:pt x="21020" y="15502"/>
                </a:cubicBezTo>
                <a:cubicBezTo>
                  <a:pt x="20967" y="15450"/>
                  <a:pt x="20994" y="15397"/>
                  <a:pt x="21072" y="15371"/>
                </a:cubicBezTo>
                <a:cubicBezTo>
                  <a:pt x="21099" y="15366"/>
                  <a:pt x="21126" y="15364"/>
                  <a:pt x="21151" y="15364"/>
                </a:cubicBezTo>
                <a:close/>
                <a:moveTo>
                  <a:pt x="26289" y="16133"/>
                </a:moveTo>
                <a:cubicBezTo>
                  <a:pt x="26508" y="16133"/>
                  <a:pt x="26534" y="16206"/>
                  <a:pt x="26175" y="16344"/>
                </a:cubicBezTo>
                <a:cubicBezTo>
                  <a:pt x="26017" y="16396"/>
                  <a:pt x="25885" y="16449"/>
                  <a:pt x="25754" y="16554"/>
                </a:cubicBezTo>
                <a:cubicBezTo>
                  <a:pt x="25656" y="16666"/>
                  <a:pt x="25581" y="16726"/>
                  <a:pt x="25504" y="16726"/>
                </a:cubicBezTo>
                <a:cubicBezTo>
                  <a:pt x="25436" y="16726"/>
                  <a:pt x="25367" y="16679"/>
                  <a:pt x="25280" y="16580"/>
                </a:cubicBezTo>
                <a:cubicBezTo>
                  <a:pt x="25070" y="16396"/>
                  <a:pt x="25123" y="16370"/>
                  <a:pt x="25359" y="16317"/>
                </a:cubicBezTo>
                <a:cubicBezTo>
                  <a:pt x="25734" y="16192"/>
                  <a:pt x="26091" y="16133"/>
                  <a:pt x="26289" y="16133"/>
                </a:cubicBezTo>
                <a:close/>
                <a:moveTo>
                  <a:pt x="14381" y="16141"/>
                </a:moveTo>
                <a:cubicBezTo>
                  <a:pt x="14409" y="16141"/>
                  <a:pt x="14440" y="16154"/>
                  <a:pt x="14471" y="16186"/>
                </a:cubicBezTo>
                <a:cubicBezTo>
                  <a:pt x="14629" y="16344"/>
                  <a:pt x="14471" y="16765"/>
                  <a:pt x="14208" y="16791"/>
                </a:cubicBezTo>
                <a:cubicBezTo>
                  <a:pt x="13945" y="16791"/>
                  <a:pt x="13761" y="16659"/>
                  <a:pt x="13919" y="16502"/>
                </a:cubicBezTo>
                <a:lnTo>
                  <a:pt x="13919" y="16502"/>
                </a:lnTo>
                <a:lnTo>
                  <a:pt x="13919" y="16528"/>
                </a:lnTo>
                <a:cubicBezTo>
                  <a:pt x="13937" y="16509"/>
                  <a:pt x="13966" y="16500"/>
                  <a:pt x="14000" y="16500"/>
                </a:cubicBezTo>
                <a:cubicBezTo>
                  <a:pt x="14061" y="16500"/>
                  <a:pt x="14140" y="16529"/>
                  <a:pt x="14208" y="16580"/>
                </a:cubicBezTo>
                <a:cubicBezTo>
                  <a:pt x="14290" y="16650"/>
                  <a:pt x="14335" y="16684"/>
                  <a:pt x="14351" y="16684"/>
                </a:cubicBezTo>
                <a:cubicBezTo>
                  <a:pt x="14372" y="16684"/>
                  <a:pt x="14346" y="16630"/>
                  <a:pt x="14287" y="16528"/>
                </a:cubicBezTo>
                <a:cubicBezTo>
                  <a:pt x="14203" y="16359"/>
                  <a:pt x="14270" y="16141"/>
                  <a:pt x="14381" y="16141"/>
                </a:cubicBezTo>
                <a:close/>
                <a:moveTo>
                  <a:pt x="23233" y="16496"/>
                </a:moveTo>
                <a:cubicBezTo>
                  <a:pt x="23314" y="16496"/>
                  <a:pt x="23417" y="16558"/>
                  <a:pt x="23492" y="16633"/>
                </a:cubicBezTo>
                <a:cubicBezTo>
                  <a:pt x="23636" y="16757"/>
                  <a:pt x="23651" y="16800"/>
                  <a:pt x="23562" y="16800"/>
                </a:cubicBezTo>
                <a:cubicBezTo>
                  <a:pt x="23538" y="16800"/>
                  <a:pt x="23505" y="16796"/>
                  <a:pt x="23466" y="16791"/>
                </a:cubicBezTo>
                <a:cubicBezTo>
                  <a:pt x="23124" y="16738"/>
                  <a:pt x="23019" y="16659"/>
                  <a:pt x="23150" y="16528"/>
                </a:cubicBezTo>
                <a:cubicBezTo>
                  <a:pt x="23172" y="16505"/>
                  <a:pt x="23201" y="16496"/>
                  <a:pt x="23233" y="16496"/>
                </a:cubicBezTo>
                <a:close/>
                <a:moveTo>
                  <a:pt x="25070" y="16949"/>
                </a:moveTo>
                <a:lnTo>
                  <a:pt x="25070" y="16975"/>
                </a:lnTo>
                <a:cubicBezTo>
                  <a:pt x="25077" y="16968"/>
                  <a:pt x="25090" y="16965"/>
                  <a:pt x="25108" y="16965"/>
                </a:cubicBezTo>
                <a:cubicBezTo>
                  <a:pt x="25164" y="16965"/>
                  <a:pt x="25267" y="16995"/>
                  <a:pt x="25386" y="17054"/>
                </a:cubicBezTo>
                <a:cubicBezTo>
                  <a:pt x="25543" y="17133"/>
                  <a:pt x="25570" y="17238"/>
                  <a:pt x="25491" y="17264"/>
                </a:cubicBezTo>
                <a:cubicBezTo>
                  <a:pt x="25481" y="17266"/>
                  <a:pt x="25471" y="17266"/>
                  <a:pt x="25461" y="17266"/>
                </a:cubicBezTo>
                <a:cubicBezTo>
                  <a:pt x="25275" y="17266"/>
                  <a:pt x="24995" y="17048"/>
                  <a:pt x="25070" y="16949"/>
                </a:cubicBezTo>
                <a:close/>
                <a:moveTo>
                  <a:pt x="27430" y="16819"/>
                </a:moveTo>
                <a:cubicBezTo>
                  <a:pt x="27474" y="16819"/>
                  <a:pt x="27490" y="16884"/>
                  <a:pt x="27490" y="17028"/>
                </a:cubicBezTo>
                <a:cubicBezTo>
                  <a:pt x="27490" y="17228"/>
                  <a:pt x="27471" y="17297"/>
                  <a:pt x="27272" y="17297"/>
                </a:cubicBezTo>
                <a:cubicBezTo>
                  <a:pt x="27237" y="17297"/>
                  <a:pt x="27196" y="17294"/>
                  <a:pt x="27148" y="17291"/>
                </a:cubicBezTo>
                <a:cubicBezTo>
                  <a:pt x="27016" y="17291"/>
                  <a:pt x="26858" y="17238"/>
                  <a:pt x="26727" y="17159"/>
                </a:cubicBezTo>
                <a:cubicBezTo>
                  <a:pt x="26710" y="17109"/>
                  <a:pt x="26715" y="17091"/>
                  <a:pt x="26747" y="17091"/>
                </a:cubicBezTo>
                <a:cubicBezTo>
                  <a:pt x="26766" y="17091"/>
                  <a:pt x="26794" y="17097"/>
                  <a:pt x="26832" y="17106"/>
                </a:cubicBezTo>
                <a:cubicBezTo>
                  <a:pt x="26859" y="17111"/>
                  <a:pt x="26887" y="17113"/>
                  <a:pt x="26915" y="17113"/>
                </a:cubicBezTo>
                <a:cubicBezTo>
                  <a:pt x="27051" y="17113"/>
                  <a:pt x="27192" y="17062"/>
                  <a:pt x="27279" y="16975"/>
                </a:cubicBezTo>
                <a:lnTo>
                  <a:pt x="27253" y="16949"/>
                </a:lnTo>
                <a:cubicBezTo>
                  <a:pt x="27337" y="16865"/>
                  <a:pt x="27393" y="16819"/>
                  <a:pt x="27430" y="16819"/>
                </a:cubicBezTo>
                <a:close/>
                <a:moveTo>
                  <a:pt x="16008" y="15965"/>
                </a:moveTo>
                <a:cubicBezTo>
                  <a:pt x="16056" y="15965"/>
                  <a:pt x="16097" y="15976"/>
                  <a:pt x="16128" y="16002"/>
                </a:cubicBezTo>
                <a:lnTo>
                  <a:pt x="16102" y="16028"/>
                </a:lnTo>
                <a:cubicBezTo>
                  <a:pt x="16154" y="16081"/>
                  <a:pt x="16075" y="16186"/>
                  <a:pt x="15944" y="16265"/>
                </a:cubicBezTo>
                <a:cubicBezTo>
                  <a:pt x="15734" y="16396"/>
                  <a:pt x="15707" y="16528"/>
                  <a:pt x="15812" y="16843"/>
                </a:cubicBezTo>
                <a:cubicBezTo>
                  <a:pt x="15891" y="17080"/>
                  <a:pt x="15891" y="17264"/>
                  <a:pt x="15812" y="17291"/>
                </a:cubicBezTo>
                <a:cubicBezTo>
                  <a:pt x="15781" y="17298"/>
                  <a:pt x="15751" y="17302"/>
                  <a:pt x="15723" y="17302"/>
                </a:cubicBezTo>
                <a:cubicBezTo>
                  <a:pt x="15566" y="17302"/>
                  <a:pt x="15478" y="17184"/>
                  <a:pt x="15523" y="17028"/>
                </a:cubicBezTo>
                <a:cubicBezTo>
                  <a:pt x="15549" y="16922"/>
                  <a:pt x="15444" y="16791"/>
                  <a:pt x="15313" y="16686"/>
                </a:cubicBezTo>
                <a:cubicBezTo>
                  <a:pt x="15183" y="16621"/>
                  <a:pt x="15142" y="16574"/>
                  <a:pt x="15190" y="16574"/>
                </a:cubicBezTo>
                <a:cubicBezTo>
                  <a:pt x="15201" y="16574"/>
                  <a:pt x="15215" y="16576"/>
                  <a:pt x="15234" y="16580"/>
                </a:cubicBezTo>
                <a:cubicBezTo>
                  <a:pt x="15256" y="16586"/>
                  <a:pt x="15277" y="16589"/>
                  <a:pt x="15298" y="16589"/>
                </a:cubicBezTo>
                <a:cubicBezTo>
                  <a:pt x="15379" y="16589"/>
                  <a:pt x="15450" y="16542"/>
                  <a:pt x="15471" y="16396"/>
                </a:cubicBezTo>
                <a:cubicBezTo>
                  <a:pt x="15513" y="16163"/>
                  <a:pt x="15811" y="15965"/>
                  <a:pt x="16008" y="15965"/>
                </a:cubicBezTo>
                <a:close/>
                <a:moveTo>
                  <a:pt x="27963" y="17185"/>
                </a:moveTo>
                <a:cubicBezTo>
                  <a:pt x="28200" y="17185"/>
                  <a:pt x="28200" y="17212"/>
                  <a:pt x="27989" y="17317"/>
                </a:cubicBezTo>
                <a:lnTo>
                  <a:pt x="27963" y="17317"/>
                </a:lnTo>
                <a:cubicBezTo>
                  <a:pt x="27876" y="17346"/>
                  <a:pt x="27806" y="17367"/>
                  <a:pt x="27760" y="17367"/>
                </a:cubicBezTo>
                <a:cubicBezTo>
                  <a:pt x="27721" y="17367"/>
                  <a:pt x="27700" y="17352"/>
                  <a:pt x="27700" y="17317"/>
                </a:cubicBezTo>
                <a:cubicBezTo>
                  <a:pt x="27700" y="17238"/>
                  <a:pt x="27832" y="17185"/>
                  <a:pt x="27963" y="17185"/>
                </a:cubicBezTo>
                <a:close/>
                <a:moveTo>
                  <a:pt x="17601" y="16502"/>
                </a:moveTo>
                <a:lnTo>
                  <a:pt x="17285" y="16712"/>
                </a:lnTo>
                <a:cubicBezTo>
                  <a:pt x="17127" y="16817"/>
                  <a:pt x="17049" y="16922"/>
                  <a:pt x="17127" y="16922"/>
                </a:cubicBezTo>
                <a:cubicBezTo>
                  <a:pt x="17206" y="16949"/>
                  <a:pt x="17206" y="17054"/>
                  <a:pt x="17127" y="17159"/>
                </a:cubicBezTo>
                <a:cubicBezTo>
                  <a:pt x="17088" y="17257"/>
                  <a:pt x="17035" y="17311"/>
                  <a:pt x="16978" y="17311"/>
                </a:cubicBezTo>
                <a:cubicBezTo>
                  <a:pt x="16958" y="17311"/>
                  <a:pt x="16937" y="17304"/>
                  <a:pt x="16917" y="17291"/>
                </a:cubicBezTo>
                <a:cubicBezTo>
                  <a:pt x="16903" y="17276"/>
                  <a:pt x="16883" y="17270"/>
                  <a:pt x="16859" y="17270"/>
                </a:cubicBezTo>
                <a:cubicBezTo>
                  <a:pt x="16794" y="17270"/>
                  <a:pt x="16698" y="17319"/>
                  <a:pt x="16601" y="17396"/>
                </a:cubicBezTo>
                <a:cubicBezTo>
                  <a:pt x="16519" y="17478"/>
                  <a:pt x="16427" y="17519"/>
                  <a:pt x="16350" y="17519"/>
                </a:cubicBezTo>
                <a:cubicBezTo>
                  <a:pt x="16303" y="17519"/>
                  <a:pt x="16263" y="17504"/>
                  <a:pt x="16233" y="17475"/>
                </a:cubicBezTo>
                <a:cubicBezTo>
                  <a:pt x="16154" y="17396"/>
                  <a:pt x="16102" y="17317"/>
                  <a:pt x="16128" y="17291"/>
                </a:cubicBezTo>
                <a:cubicBezTo>
                  <a:pt x="16207" y="17185"/>
                  <a:pt x="16260" y="17106"/>
                  <a:pt x="16312" y="16975"/>
                </a:cubicBezTo>
                <a:cubicBezTo>
                  <a:pt x="16378" y="16857"/>
                  <a:pt x="16417" y="16797"/>
                  <a:pt x="16440" y="16797"/>
                </a:cubicBezTo>
                <a:cubicBezTo>
                  <a:pt x="16463" y="16797"/>
                  <a:pt x="16470" y="16857"/>
                  <a:pt x="16470" y="16975"/>
                </a:cubicBezTo>
                <a:lnTo>
                  <a:pt x="16470" y="17001"/>
                </a:lnTo>
                <a:cubicBezTo>
                  <a:pt x="16470" y="17161"/>
                  <a:pt x="16482" y="17225"/>
                  <a:pt x="16555" y="17225"/>
                </a:cubicBezTo>
                <a:cubicBezTo>
                  <a:pt x="16590" y="17225"/>
                  <a:pt x="16639" y="17211"/>
                  <a:pt x="16707" y="17185"/>
                </a:cubicBezTo>
                <a:cubicBezTo>
                  <a:pt x="16917" y="17080"/>
                  <a:pt x="16864" y="17001"/>
                  <a:pt x="16733" y="16870"/>
                </a:cubicBezTo>
                <a:cubicBezTo>
                  <a:pt x="16496" y="16633"/>
                  <a:pt x="16549" y="16580"/>
                  <a:pt x="17154" y="16554"/>
                </a:cubicBezTo>
                <a:lnTo>
                  <a:pt x="17601" y="16502"/>
                </a:lnTo>
                <a:close/>
                <a:moveTo>
                  <a:pt x="12391" y="17254"/>
                </a:moveTo>
                <a:cubicBezTo>
                  <a:pt x="12403" y="17254"/>
                  <a:pt x="12413" y="17258"/>
                  <a:pt x="12420" y="17264"/>
                </a:cubicBezTo>
                <a:cubicBezTo>
                  <a:pt x="12446" y="17291"/>
                  <a:pt x="12446" y="17396"/>
                  <a:pt x="12420" y="17501"/>
                </a:cubicBezTo>
                <a:cubicBezTo>
                  <a:pt x="12403" y="17552"/>
                  <a:pt x="12364" y="17581"/>
                  <a:pt x="12324" y="17581"/>
                </a:cubicBezTo>
                <a:cubicBezTo>
                  <a:pt x="12302" y="17581"/>
                  <a:pt x="12281" y="17572"/>
                  <a:pt x="12262" y="17554"/>
                </a:cubicBezTo>
                <a:cubicBezTo>
                  <a:pt x="12183" y="17475"/>
                  <a:pt x="12183" y="17369"/>
                  <a:pt x="12262" y="17317"/>
                </a:cubicBezTo>
                <a:lnTo>
                  <a:pt x="12262" y="17343"/>
                </a:lnTo>
                <a:cubicBezTo>
                  <a:pt x="12301" y="17284"/>
                  <a:pt x="12356" y="17254"/>
                  <a:pt x="12391" y="17254"/>
                </a:cubicBezTo>
                <a:close/>
                <a:moveTo>
                  <a:pt x="11541" y="17136"/>
                </a:moveTo>
                <a:cubicBezTo>
                  <a:pt x="11700" y="17136"/>
                  <a:pt x="11808" y="17337"/>
                  <a:pt x="11710" y="17554"/>
                </a:cubicBezTo>
                <a:cubicBezTo>
                  <a:pt x="11664" y="17630"/>
                  <a:pt x="11627" y="17671"/>
                  <a:pt x="11598" y="17671"/>
                </a:cubicBezTo>
                <a:cubicBezTo>
                  <a:pt x="11578" y="17671"/>
                  <a:pt x="11563" y="17650"/>
                  <a:pt x="11552" y="17606"/>
                </a:cubicBezTo>
                <a:cubicBezTo>
                  <a:pt x="11537" y="17560"/>
                  <a:pt x="11512" y="17532"/>
                  <a:pt x="11479" y="17532"/>
                </a:cubicBezTo>
                <a:cubicBezTo>
                  <a:pt x="11455" y="17532"/>
                  <a:pt x="11427" y="17547"/>
                  <a:pt x="11394" y="17580"/>
                </a:cubicBezTo>
                <a:cubicBezTo>
                  <a:pt x="11361" y="17602"/>
                  <a:pt x="11333" y="17614"/>
                  <a:pt x="11309" y="17614"/>
                </a:cubicBezTo>
                <a:cubicBezTo>
                  <a:pt x="11276" y="17614"/>
                  <a:pt x="11252" y="17589"/>
                  <a:pt x="11236" y="17527"/>
                </a:cubicBezTo>
                <a:cubicBezTo>
                  <a:pt x="11236" y="17422"/>
                  <a:pt x="11289" y="17317"/>
                  <a:pt x="11368" y="17212"/>
                </a:cubicBezTo>
                <a:cubicBezTo>
                  <a:pt x="11427" y="17159"/>
                  <a:pt x="11487" y="17136"/>
                  <a:pt x="11541" y="17136"/>
                </a:cubicBezTo>
                <a:close/>
                <a:moveTo>
                  <a:pt x="20541" y="14330"/>
                </a:moveTo>
                <a:cubicBezTo>
                  <a:pt x="20790" y="14330"/>
                  <a:pt x="21070" y="15008"/>
                  <a:pt x="20862" y="15239"/>
                </a:cubicBezTo>
                <a:cubicBezTo>
                  <a:pt x="20205" y="15923"/>
                  <a:pt x="20178" y="15976"/>
                  <a:pt x="20336" y="16265"/>
                </a:cubicBezTo>
                <a:cubicBezTo>
                  <a:pt x="20415" y="16423"/>
                  <a:pt x="20415" y="16607"/>
                  <a:pt x="20336" y="16659"/>
                </a:cubicBezTo>
                <a:cubicBezTo>
                  <a:pt x="20257" y="16686"/>
                  <a:pt x="20178" y="16949"/>
                  <a:pt x="20205" y="17238"/>
                </a:cubicBezTo>
                <a:cubicBezTo>
                  <a:pt x="20257" y="17501"/>
                  <a:pt x="20231" y="17738"/>
                  <a:pt x="20126" y="17974"/>
                </a:cubicBezTo>
                <a:cubicBezTo>
                  <a:pt x="20053" y="18095"/>
                  <a:pt x="20014" y="18160"/>
                  <a:pt x="19993" y="18160"/>
                </a:cubicBezTo>
                <a:cubicBezTo>
                  <a:pt x="19968" y="18160"/>
                  <a:pt x="19968" y="18069"/>
                  <a:pt x="19968" y="17869"/>
                </a:cubicBezTo>
                <a:cubicBezTo>
                  <a:pt x="19968" y="17659"/>
                  <a:pt x="19968" y="17569"/>
                  <a:pt x="19919" y="17569"/>
                </a:cubicBezTo>
                <a:cubicBezTo>
                  <a:pt x="19883" y="17569"/>
                  <a:pt x="19818" y="17621"/>
                  <a:pt x="19705" y="17711"/>
                </a:cubicBezTo>
                <a:cubicBezTo>
                  <a:pt x="19626" y="17806"/>
                  <a:pt x="19556" y="17853"/>
                  <a:pt x="19508" y="17853"/>
                </a:cubicBezTo>
                <a:cubicBezTo>
                  <a:pt x="19475" y="17853"/>
                  <a:pt x="19452" y="17832"/>
                  <a:pt x="19442" y="17790"/>
                </a:cubicBezTo>
                <a:cubicBezTo>
                  <a:pt x="19442" y="17685"/>
                  <a:pt x="19494" y="17606"/>
                  <a:pt x="19600" y="17580"/>
                </a:cubicBezTo>
                <a:cubicBezTo>
                  <a:pt x="19731" y="17554"/>
                  <a:pt x="19705" y="17501"/>
                  <a:pt x="19547" y="17422"/>
                </a:cubicBezTo>
                <a:cubicBezTo>
                  <a:pt x="19416" y="17396"/>
                  <a:pt x="19310" y="17317"/>
                  <a:pt x="19205" y="17264"/>
                </a:cubicBezTo>
                <a:cubicBezTo>
                  <a:pt x="19194" y="17250"/>
                  <a:pt x="19178" y="17244"/>
                  <a:pt x="19159" y="17244"/>
                </a:cubicBezTo>
                <a:cubicBezTo>
                  <a:pt x="18991" y="17244"/>
                  <a:pt x="18550" y="17704"/>
                  <a:pt x="18574" y="17869"/>
                </a:cubicBezTo>
                <a:cubicBezTo>
                  <a:pt x="18600" y="17948"/>
                  <a:pt x="18548" y="18027"/>
                  <a:pt x="18469" y="18053"/>
                </a:cubicBezTo>
                <a:cubicBezTo>
                  <a:pt x="18463" y="18055"/>
                  <a:pt x="18456" y="18056"/>
                  <a:pt x="18449" y="18056"/>
                </a:cubicBezTo>
                <a:cubicBezTo>
                  <a:pt x="18274" y="18056"/>
                  <a:pt x="17814" y="17441"/>
                  <a:pt x="17890" y="17264"/>
                </a:cubicBezTo>
                <a:cubicBezTo>
                  <a:pt x="17924" y="17130"/>
                  <a:pt x="18502" y="17049"/>
                  <a:pt x="18965" y="17049"/>
                </a:cubicBezTo>
                <a:cubicBezTo>
                  <a:pt x="19228" y="17049"/>
                  <a:pt x="19454" y="17075"/>
                  <a:pt x="19521" y="17133"/>
                </a:cubicBezTo>
                <a:lnTo>
                  <a:pt x="19547" y="17133"/>
                </a:lnTo>
                <a:cubicBezTo>
                  <a:pt x="19566" y="17145"/>
                  <a:pt x="19581" y="17152"/>
                  <a:pt x="19591" y="17152"/>
                </a:cubicBezTo>
                <a:cubicBezTo>
                  <a:pt x="19623" y="17152"/>
                  <a:pt x="19613" y="17088"/>
                  <a:pt x="19573" y="16949"/>
                </a:cubicBezTo>
                <a:cubicBezTo>
                  <a:pt x="19535" y="16833"/>
                  <a:pt x="19539" y="16760"/>
                  <a:pt x="19574" y="16760"/>
                </a:cubicBezTo>
                <a:cubicBezTo>
                  <a:pt x="19587" y="16760"/>
                  <a:pt x="19605" y="16770"/>
                  <a:pt x="19626" y="16791"/>
                </a:cubicBezTo>
                <a:cubicBezTo>
                  <a:pt x="19640" y="16805"/>
                  <a:pt x="19656" y="16814"/>
                  <a:pt x="19674" y="16814"/>
                </a:cubicBezTo>
                <a:cubicBezTo>
                  <a:pt x="19721" y="16814"/>
                  <a:pt x="19779" y="16753"/>
                  <a:pt x="19836" y="16580"/>
                </a:cubicBezTo>
                <a:cubicBezTo>
                  <a:pt x="19915" y="16423"/>
                  <a:pt x="19836" y="16212"/>
                  <a:pt x="19705" y="16107"/>
                </a:cubicBezTo>
                <a:cubicBezTo>
                  <a:pt x="19575" y="16042"/>
                  <a:pt x="19534" y="15995"/>
                  <a:pt x="19582" y="15995"/>
                </a:cubicBezTo>
                <a:cubicBezTo>
                  <a:pt x="19593" y="15995"/>
                  <a:pt x="19607" y="15997"/>
                  <a:pt x="19626" y="16002"/>
                </a:cubicBezTo>
                <a:cubicBezTo>
                  <a:pt x="19670" y="16014"/>
                  <a:pt x="19712" y="16019"/>
                  <a:pt x="19751" y="16019"/>
                </a:cubicBezTo>
                <a:cubicBezTo>
                  <a:pt x="19968" y="16019"/>
                  <a:pt x="20086" y="15854"/>
                  <a:pt x="19863" y="15765"/>
                </a:cubicBezTo>
                <a:cubicBezTo>
                  <a:pt x="19679" y="15686"/>
                  <a:pt x="19679" y="15660"/>
                  <a:pt x="19994" y="15581"/>
                </a:cubicBezTo>
                <a:cubicBezTo>
                  <a:pt x="20283" y="15502"/>
                  <a:pt x="20336" y="15423"/>
                  <a:pt x="20310" y="15239"/>
                </a:cubicBezTo>
                <a:cubicBezTo>
                  <a:pt x="20290" y="15121"/>
                  <a:pt x="20300" y="15062"/>
                  <a:pt x="20339" y="15062"/>
                </a:cubicBezTo>
                <a:cubicBezTo>
                  <a:pt x="20352" y="15062"/>
                  <a:pt x="20369" y="15068"/>
                  <a:pt x="20389" y="15081"/>
                </a:cubicBezTo>
                <a:cubicBezTo>
                  <a:pt x="20407" y="15100"/>
                  <a:pt x="20436" y="15109"/>
                  <a:pt x="20470" y="15109"/>
                </a:cubicBezTo>
                <a:cubicBezTo>
                  <a:pt x="20531" y="15109"/>
                  <a:pt x="20610" y="15080"/>
                  <a:pt x="20678" y="15029"/>
                </a:cubicBezTo>
                <a:cubicBezTo>
                  <a:pt x="20757" y="14950"/>
                  <a:pt x="20783" y="14818"/>
                  <a:pt x="20704" y="14739"/>
                </a:cubicBezTo>
                <a:cubicBezTo>
                  <a:pt x="20678" y="14700"/>
                  <a:pt x="20632" y="14680"/>
                  <a:pt x="20586" y="14680"/>
                </a:cubicBezTo>
                <a:cubicBezTo>
                  <a:pt x="20540" y="14680"/>
                  <a:pt x="20494" y="14700"/>
                  <a:pt x="20468" y="14739"/>
                </a:cubicBezTo>
                <a:cubicBezTo>
                  <a:pt x="20440" y="14758"/>
                  <a:pt x="20415" y="14767"/>
                  <a:pt x="20394" y="14767"/>
                </a:cubicBezTo>
                <a:cubicBezTo>
                  <a:pt x="20355" y="14767"/>
                  <a:pt x="20327" y="14738"/>
                  <a:pt x="20310" y="14687"/>
                </a:cubicBezTo>
                <a:cubicBezTo>
                  <a:pt x="20310" y="14582"/>
                  <a:pt x="20336" y="14450"/>
                  <a:pt x="20441" y="14371"/>
                </a:cubicBezTo>
                <a:cubicBezTo>
                  <a:pt x="20473" y="14343"/>
                  <a:pt x="20507" y="14330"/>
                  <a:pt x="20541" y="14330"/>
                </a:cubicBezTo>
                <a:close/>
                <a:moveTo>
                  <a:pt x="17459" y="17981"/>
                </a:moveTo>
                <a:cubicBezTo>
                  <a:pt x="17496" y="17981"/>
                  <a:pt x="17535" y="17987"/>
                  <a:pt x="17575" y="18001"/>
                </a:cubicBezTo>
                <a:cubicBezTo>
                  <a:pt x="17680" y="18001"/>
                  <a:pt x="17680" y="18080"/>
                  <a:pt x="17627" y="18132"/>
                </a:cubicBezTo>
                <a:cubicBezTo>
                  <a:pt x="17595" y="18165"/>
                  <a:pt x="17542" y="18187"/>
                  <a:pt x="17494" y="18187"/>
                </a:cubicBezTo>
                <a:cubicBezTo>
                  <a:pt x="17465" y="18187"/>
                  <a:pt x="17437" y="18178"/>
                  <a:pt x="17417" y="18158"/>
                </a:cubicBezTo>
                <a:cubicBezTo>
                  <a:pt x="17338" y="18106"/>
                  <a:pt x="17338" y="18027"/>
                  <a:pt x="17364" y="18001"/>
                </a:cubicBezTo>
                <a:cubicBezTo>
                  <a:pt x="17390" y="17987"/>
                  <a:pt x="17423" y="17981"/>
                  <a:pt x="17459" y="17981"/>
                </a:cubicBezTo>
                <a:close/>
                <a:moveTo>
                  <a:pt x="25473" y="17973"/>
                </a:moveTo>
                <a:cubicBezTo>
                  <a:pt x="25511" y="17973"/>
                  <a:pt x="25543" y="18002"/>
                  <a:pt x="25543" y="18053"/>
                </a:cubicBezTo>
                <a:cubicBezTo>
                  <a:pt x="25570" y="18158"/>
                  <a:pt x="25543" y="18264"/>
                  <a:pt x="25465" y="18343"/>
                </a:cubicBezTo>
                <a:cubicBezTo>
                  <a:pt x="25446" y="18361"/>
                  <a:pt x="25424" y="18370"/>
                  <a:pt x="25403" y="18370"/>
                </a:cubicBezTo>
                <a:cubicBezTo>
                  <a:pt x="25366" y="18370"/>
                  <a:pt x="25333" y="18341"/>
                  <a:pt x="25333" y="18290"/>
                </a:cubicBezTo>
                <a:cubicBezTo>
                  <a:pt x="25307" y="18185"/>
                  <a:pt x="25333" y="18080"/>
                  <a:pt x="25386" y="18001"/>
                </a:cubicBezTo>
                <a:lnTo>
                  <a:pt x="25412" y="18001"/>
                </a:lnTo>
                <a:cubicBezTo>
                  <a:pt x="25431" y="17982"/>
                  <a:pt x="25452" y="17973"/>
                  <a:pt x="25473" y="17973"/>
                </a:cubicBezTo>
                <a:close/>
                <a:moveTo>
                  <a:pt x="26235" y="16719"/>
                </a:moveTo>
                <a:cubicBezTo>
                  <a:pt x="26339" y="16719"/>
                  <a:pt x="26385" y="16788"/>
                  <a:pt x="26385" y="16949"/>
                </a:cubicBezTo>
                <a:cubicBezTo>
                  <a:pt x="26411" y="17133"/>
                  <a:pt x="26517" y="17291"/>
                  <a:pt x="26674" y="17396"/>
                </a:cubicBezTo>
                <a:lnTo>
                  <a:pt x="26701" y="17422"/>
                </a:lnTo>
                <a:cubicBezTo>
                  <a:pt x="26885" y="17501"/>
                  <a:pt x="26990" y="17659"/>
                  <a:pt x="26964" y="17764"/>
                </a:cubicBezTo>
                <a:cubicBezTo>
                  <a:pt x="26937" y="17895"/>
                  <a:pt x="26990" y="18053"/>
                  <a:pt x="27069" y="18132"/>
                </a:cubicBezTo>
                <a:cubicBezTo>
                  <a:pt x="27174" y="18211"/>
                  <a:pt x="27200" y="18369"/>
                  <a:pt x="27095" y="18474"/>
                </a:cubicBezTo>
                <a:cubicBezTo>
                  <a:pt x="27025" y="18535"/>
                  <a:pt x="26969" y="18568"/>
                  <a:pt x="26926" y="18568"/>
                </a:cubicBezTo>
                <a:cubicBezTo>
                  <a:pt x="26838" y="18568"/>
                  <a:pt x="26797" y="18439"/>
                  <a:pt x="26780" y="18158"/>
                </a:cubicBezTo>
                <a:cubicBezTo>
                  <a:pt x="26780" y="17974"/>
                  <a:pt x="26569" y="17711"/>
                  <a:pt x="26227" y="17448"/>
                </a:cubicBezTo>
                <a:cubicBezTo>
                  <a:pt x="25675" y="17001"/>
                  <a:pt x="25649" y="16870"/>
                  <a:pt x="26122" y="16738"/>
                </a:cubicBezTo>
                <a:cubicBezTo>
                  <a:pt x="26165" y="16726"/>
                  <a:pt x="26203" y="16719"/>
                  <a:pt x="26235" y="16719"/>
                </a:cubicBezTo>
                <a:close/>
                <a:moveTo>
                  <a:pt x="15780" y="17461"/>
                </a:moveTo>
                <a:cubicBezTo>
                  <a:pt x="15858" y="17461"/>
                  <a:pt x="15931" y="17501"/>
                  <a:pt x="15997" y="17580"/>
                </a:cubicBezTo>
                <a:cubicBezTo>
                  <a:pt x="16105" y="17667"/>
                  <a:pt x="16250" y="17718"/>
                  <a:pt x="16402" y="17718"/>
                </a:cubicBezTo>
                <a:cubicBezTo>
                  <a:pt x="16433" y="17718"/>
                  <a:pt x="16465" y="17716"/>
                  <a:pt x="16496" y="17711"/>
                </a:cubicBezTo>
                <a:cubicBezTo>
                  <a:pt x="16581" y="17683"/>
                  <a:pt x="16636" y="17668"/>
                  <a:pt x="16663" y="17668"/>
                </a:cubicBezTo>
                <a:cubicBezTo>
                  <a:pt x="16713" y="17668"/>
                  <a:pt x="16676" y="17715"/>
                  <a:pt x="16575" y="17817"/>
                </a:cubicBezTo>
                <a:cubicBezTo>
                  <a:pt x="16470" y="17895"/>
                  <a:pt x="16338" y="17974"/>
                  <a:pt x="16181" y="18001"/>
                </a:cubicBezTo>
                <a:cubicBezTo>
                  <a:pt x="16023" y="18001"/>
                  <a:pt x="15970" y="18080"/>
                  <a:pt x="16049" y="18237"/>
                </a:cubicBezTo>
                <a:cubicBezTo>
                  <a:pt x="16077" y="18321"/>
                  <a:pt x="16105" y="18353"/>
                  <a:pt x="16129" y="18353"/>
                </a:cubicBezTo>
                <a:cubicBezTo>
                  <a:pt x="16150" y="18353"/>
                  <a:pt x="16168" y="18327"/>
                  <a:pt x="16181" y="18290"/>
                </a:cubicBezTo>
                <a:cubicBezTo>
                  <a:pt x="16198" y="18220"/>
                  <a:pt x="16239" y="18185"/>
                  <a:pt x="16280" y="18185"/>
                </a:cubicBezTo>
                <a:cubicBezTo>
                  <a:pt x="16300" y="18185"/>
                  <a:pt x="16321" y="18193"/>
                  <a:pt x="16338" y="18211"/>
                </a:cubicBezTo>
                <a:cubicBezTo>
                  <a:pt x="16444" y="18343"/>
                  <a:pt x="16338" y="18474"/>
                  <a:pt x="15997" y="18632"/>
                </a:cubicBezTo>
                <a:cubicBezTo>
                  <a:pt x="15956" y="18645"/>
                  <a:pt x="15913" y="18652"/>
                  <a:pt x="15870" y="18652"/>
                </a:cubicBezTo>
                <a:cubicBezTo>
                  <a:pt x="15747" y="18652"/>
                  <a:pt x="15621" y="18598"/>
                  <a:pt x="15523" y="18500"/>
                </a:cubicBezTo>
                <a:cubicBezTo>
                  <a:pt x="15313" y="18290"/>
                  <a:pt x="15313" y="18237"/>
                  <a:pt x="15628" y="18027"/>
                </a:cubicBezTo>
                <a:cubicBezTo>
                  <a:pt x="15858" y="17855"/>
                  <a:pt x="15921" y="17794"/>
                  <a:pt x="15826" y="17794"/>
                </a:cubicBezTo>
                <a:cubicBezTo>
                  <a:pt x="15790" y="17794"/>
                  <a:pt x="15733" y="17802"/>
                  <a:pt x="15655" y="17817"/>
                </a:cubicBezTo>
                <a:cubicBezTo>
                  <a:pt x="15534" y="17847"/>
                  <a:pt x="15444" y="17862"/>
                  <a:pt x="15385" y="17862"/>
                </a:cubicBezTo>
                <a:cubicBezTo>
                  <a:pt x="15236" y="17862"/>
                  <a:pt x="15279" y="17768"/>
                  <a:pt x="15523" y="17580"/>
                </a:cubicBezTo>
                <a:cubicBezTo>
                  <a:pt x="15615" y="17501"/>
                  <a:pt x="15701" y="17461"/>
                  <a:pt x="15780" y="17461"/>
                </a:cubicBezTo>
                <a:close/>
                <a:moveTo>
                  <a:pt x="16798" y="18353"/>
                </a:moveTo>
                <a:cubicBezTo>
                  <a:pt x="16854" y="18353"/>
                  <a:pt x="16912" y="18359"/>
                  <a:pt x="16970" y="18369"/>
                </a:cubicBezTo>
                <a:cubicBezTo>
                  <a:pt x="17233" y="18448"/>
                  <a:pt x="17259" y="18500"/>
                  <a:pt x="17127" y="18606"/>
                </a:cubicBezTo>
                <a:cubicBezTo>
                  <a:pt x="17050" y="18667"/>
                  <a:pt x="16964" y="18693"/>
                  <a:pt x="16880" y="18693"/>
                </a:cubicBezTo>
                <a:cubicBezTo>
                  <a:pt x="16820" y="18693"/>
                  <a:pt x="16761" y="18680"/>
                  <a:pt x="16707" y="18658"/>
                </a:cubicBezTo>
                <a:cubicBezTo>
                  <a:pt x="16601" y="18579"/>
                  <a:pt x="16470" y="18527"/>
                  <a:pt x="16444" y="18527"/>
                </a:cubicBezTo>
                <a:cubicBezTo>
                  <a:pt x="16444" y="18527"/>
                  <a:pt x="16444" y="18474"/>
                  <a:pt x="16523" y="18421"/>
                </a:cubicBezTo>
                <a:cubicBezTo>
                  <a:pt x="16606" y="18371"/>
                  <a:pt x="16700" y="18353"/>
                  <a:pt x="16798" y="18353"/>
                </a:cubicBezTo>
                <a:close/>
                <a:moveTo>
                  <a:pt x="22183" y="18307"/>
                </a:moveTo>
                <a:cubicBezTo>
                  <a:pt x="22209" y="18307"/>
                  <a:pt x="22242" y="18328"/>
                  <a:pt x="22282" y="18369"/>
                </a:cubicBezTo>
                <a:cubicBezTo>
                  <a:pt x="22361" y="18448"/>
                  <a:pt x="22361" y="18579"/>
                  <a:pt x="22282" y="18658"/>
                </a:cubicBezTo>
                <a:cubicBezTo>
                  <a:pt x="22217" y="18723"/>
                  <a:pt x="22135" y="18770"/>
                  <a:pt x="22107" y="18770"/>
                </a:cubicBezTo>
                <a:cubicBezTo>
                  <a:pt x="22101" y="18770"/>
                  <a:pt x="22098" y="18768"/>
                  <a:pt x="22098" y="18763"/>
                </a:cubicBezTo>
                <a:cubicBezTo>
                  <a:pt x="22072" y="18684"/>
                  <a:pt x="22072" y="18579"/>
                  <a:pt x="22098" y="18474"/>
                </a:cubicBezTo>
                <a:cubicBezTo>
                  <a:pt x="22114" y="18361"/>
                  <a:pt x="22140" y="18307"/>
                  <a:pt x="22183" y="18307"/>
                </a:cubicBezTo>
                <a:close/>
                <a:moveTo>
                  <a:pt x="23524" y="17984"/>
                </a:moveTo>
                <a:cubicBezTo>
                  <a:pt x="23558" y="17984"/>
                  <a:pt x="23598" y="18017"/>
                  <a:pt x="23650" y="18080"/>
                </a:cubicBezTo>
                <a:cubicBezTo>
                  <a:pt x="23860" y="18290"/>
                  <a:pt x="23913" y="18869"/>
                  <a:pt x="23729" y="18895"/>
                </a:cubicBezTo>
                <a:cubicBezTo>
                  <a:pt x="23439" y="18895"/>
                  <a:pt x="23255" y="18579"/>
                  <a:pt x="23361" y="18237"/>
                </a:cubicBezTo>
                <a:lnTo>
                  <a:pt x="23387" y="18237"/>
                </a:lnTo>
                <a:cubicBezTo>
                  <a:pt x="23435" y="18062"/>
                  <a:pt x="23473" y="17984"/>
                  <a:pt x="23524" y="17984"/>
                </a:cubicBezTo>
                <a:close/>
                <a:moveTo>
                  <a:pt x="12841" y="17869"/>
                </a:moveTo>
                <a:cubicBezTo>
                  <a:pt x="12998" y="17869"/>
                  <a:pt x="13077" y="17974"/>
                  <a:pt x="13130" y="18290"/>
                </a:cubicBezTo>
                <a:cubicBezTo>
                  <a:pt x="13171" y="18660"/>
                  <a:pt x="13100" y="18901"/>
                  <a:pt x="12979" y="18901"/>
                </a:cubicBezTo>
                <a:cubicBezTo>
                  <a:pt x="12945" y="18901"/>
                  <a:pt x="12907" y="18882"/>
                  <a:pt x="12867" y="18842"/>
                </a:cubicBezTo>
                <a:cubicBezTo>
                  <a:pt x="12814" y="18790"/>
                  <a:pt x="12841" y="18711"/>
                  <a:pt x="12946" y="18684"/>
                </a:cubicBezTo>
                <a:cubicBezTo>
                  <a:pt x="13051" y="18658"/>
                  <a:pt x="13077" y="18579"/>
                  <a:pt x="13025" y="18527"/>
                </a:cubicBezTo>
                <a:cubicBezTo>
                  <a:pt x="12972" y="18448"/>
                  <a:pt x="12919" y="18369"/>
                  <a:pt x="12867" y="18290"/>
                </a:cubicBezTo>
                <a:cubicBezTo>
                  <a:pt x="12841" y="18211"/>
                  <a:pt x="12762" y="18106"/>
                  <a:pt x="12709" y="18027"/>
                </a:cubicBezTo>
                <a:cubicBezTo>
                  <a:pt x="12656" y="17948"/>
                  <a:pt x="12683" y="17869"/>
                  <a:pt x="12841" y="17869"/>
                </a:cubicBezTo>
                <a:close/>
                <a:moveTo>
                  <a:pt x="22438" y="15871"/>
                </a:moveTo>
                <a:cubicBezTo>
                  <a:pt x="22499" y="15871"/>
                  <a:pt x="22494" y="15912"/>
                  <a:pt x="22440" y="16002"/>
                </a:cubicBezTo>
                <a:cubicBezTo>
                  <a:pt x="22387" y="16081"/>
                  <a:pt x="22361" y="16186"/>
                  <a:pt x="22414" y="16265"/>
                </a:cubicBezTo>
                <a:cubicBezTo>
                  <a:pt x="22427" y="16278"/>
                  <a:pt x="22444" y="16285"/>
                  <a:pt x="22463" y="16285"/>
                </a:cubicBezTo>
                <a:cubicBezTo>
                  <a:pt x="22517" y="16285"/>
                  <a:pt x="22585" y="16231"/>
                  <a:pt x="22624" y="16133"/>
                </a:cubicBezTo>
                <a:cubicBezTo>
                  <a:pt x="22678" y="16032"/>
                  <a:pt x="22739" y="15990"/>
                  <a:pt x="22796" y="15990"/>
                </a:cubicBezTo>
                <a:cubicBezTo>
                  <a:pt x="22963" y="15990"/>
                  <a:pt x="23103" y="16346"/>
                  <a:pt x="22966" y="16659"/>
                </a:cubicBezTo>
                <a:cubicBezTo>
                  <a:pt x="22808" y="16953"/>
                  <a:pt x="22805" y="17033"/>
                  <a:pt x="23008" y="17033"/>
                </a:cubicBezTo>
                <a:cubicBezTo>
                  <a:pt x="23041" y="17033"/>
                  <a:pt x="23080" y="17031"/>
                  <a:pt x="23124" y="17028"/>
                </a:cubicBezTo>
                <a:cubicBezTo>
                  <a:pt x="23282" y="17028"/>
                  <a:pt x="23439" y="17054"/>
                  <a:pt x="23597" y="17159"/>
                </a:cubicBezTo>
                <a:cubicBezTo>
                  <a:pt x="23634" y="17196"/>
                  <a:pt x="23670" y="17215"/>
                  <a:pt x="23702" y="17215"/>
                </a:cubicBezTo>
                <a:cubicBezTo>
                  <a:pt x="23738" y="17215"/>
                  <a:pt x="23767" y="17189"/>
                  <a:pt x="23781" y="17133"/>
                </a:cubicBezTo>
                <a:cubicBezTo>
                  <a:pt x="23816" y="17063"/>
                  <a:pt x="23851" y="17028"/>
                  <a:pt x="23887" y="17028"/>
                </a:cubicBezTo>
                <a:cubicBezTo>
                  <a:pt x="23904" y="17028"/>
                  <a:pt x="23922" y="17036"/>
                  <a:pt x="23939" y="17054"/>
                </a:cubicBezTo>
                <a:cubicBezTo>
                  <a:pt x="24018" y="17133"/>
                  <a:pt x="24018" y="17212"/>
                  <a:pt x="23939" y="17264"/>
                </a:cubicBezTo>
                <a:cubicBezTo>
                  <a:pt x="23827" y="17376"/>
                  <a:pt x="24152" y="17544"/>
                  <a:pt x="24413" y="17544"/>
                </a:cubicBezTo>
                <a:cubicBezTo>
                  <a:pt x="24460" y="17544"/>
                  <a:pt x="24504" y="17539"/>
                  <a:pt x="24544" y="17527"/>
                </a:cubicBezTo>
                <a:cubicBezTo>
                  <a:pt x="24569" y="17521"/>
                  <a:pt x="24589" y="17518"/>
                  <a:pt x="24605" y="17518"/>
                </a:cubicBezTo>
                <a:cubicBezTo>
                  <a:pt x="24654" y="17518"/>
                  <a:pt x="24651" y="17552"/>
                  <a:pt x="24570" y="17632"/>
                </a:cubicBezTo>
                <a:cubicBezTo>
                  <a:pt x="24465" y="17738"/>
                  <a:pt x="24491" y="17790"/>
                  <a:pt x="24570" y="17790"/>
                </a:cubicBezTo>
                <a:cubicBezTo>
                  <a:pt x="24702" y="17790"/>
                  <a:pt x="24807" y="17738"/>
                  <a:pt x="24860" y="17606"/>
                </a:cubicBezTo>
                <a:cubicBezTo>
                  <a:pt x="24889" y="17532"/>
                  <a:pt x="24936" y="17500"/>
                  <a:pt x="24985" y="17500"/>
                </a:cubicBezTo>
                <a:cubicBezTo>
                  <a:pt x="25022" y="17500"/>
                  <a:pt x="25062" y="17519"/>
                  <a:pt x="25096" y="17554"/>
                </a:cubicBezTo>
                <a:cubicBezTo>
                  <a:pt x="25202" y="17659"/>
                  <a:pt x="25149" y="17764"/>
                  <a:pt x="24965" y="17869"/>
                </a:cubicBezTo>
                <a:cubicBezTo>
                  <a:pt x="24781" y="17974"/>
                  <a:pt x="24728" y="18132"/>
                  <a:pt x="24860" y="18474"/>
                </a:cubicBezTo>
                <a:cubicBezTo>
                  <a:pt x="24981" y="18787"/>
                  <a:pt x="24988" y="18996"/>
                  <a:pt x="24910" y="18996"/>
                </a:cubicBezTo>
                <a:cubicBezTo>
                  <a:pt x="24871" y="18996"/>
                  <a:pt x="24808" y="18941"/>
                  <a:pt x="24728" y="18816"/>
                </a:cubicBezTo>
                <a:cubicBezTo>
                  <a:pt x="24637" y="18701"/>
                  <a:pt x="24525" y="18627"/>
                  <a:pt x="24428" y="18627"/>
                </a:cubicBezTo>
                <a:cubicBezTo>
                  <a:pt x="24414" y="18627"/>
                  <a:pt x="24400" y="18628"/>
                  <a:pt x="24386" y="18632"/>
                </a:cubicBezTo>
                <a:cubicBezTo>
                  <a:pt x="24281" y="18658"/>
                  <a:pt x="24307" y="18763"/>
                  <a:pt x="24386" y="18842"/>
                </a:cubicBezTo>
                <a:cubicBezTo>
                  <a:pt x="24491" y="18947"/>
                  <a:pt x="24518" y="19000"/>
                  <a:pt x="24465" y="19000"/>
                </a:cubicBezTo>
                <a:cubicBezTo>
                  <a:pt x="24459" y="19001"/>
                  <a:pt x="24453" y="19001"/>
                  <a:pt x="24447" y="19001"/>
                </a:cubicBezTo>
                <a:cubicBezTo>
                  <a:pt x="24197" y="19001"/>
                  <a:pt x="24102" y="18469"/>
                  <a:pt x="24334" y="18237"/>
                </a:cubicBezTo>
                <a:cubicBezTo>
                  <a:pt x="24466" y="18105"/>
                  <a:pt x="24506" y="18047"/>
                  <a:pt x="24422" y="18047"/>
                </a:cubicBezTo>
                <a:cubicBezTo>
                  <a:pt x="24406" y="18047"/>
                  <a:pt x="24386" y="18049"/>
                  <a:pt x="24360" y="18053"/>
                </a:cubicBezTo>
                <a:cubicBezTo>
                  <a:pt x="24071" y="18001"/>
                  <a:pt x="23808" y="17895"/>
                  <a:pt x="23597" y="17685"/>
                </a:cubicBezTo>
                <a:cubicBezTo>
                  <a:pt x="23281" y="17435"/>
                  <a:pt x="23007" y="17280"/>
                  <a:pt x="22928" y="17280"/>
                </a:cubicBezTo>
                <a:cubicBezTo>
                  <a:pt x="22883" y="17280"/>
                  <a:pt x="22903" y="17332"/>
                  <a:pt x="23019" y="17448"/>
                </a:cubicBezTo>
                <a:cubicBezTo>
                  <a:pt x="23098" y="17527"/>
                  <a:pt x="23124" y="17632"/>
                  <a:pt x="23045" y="17738"/>
                </a:cubicBezTo>
                <a:cubicBezTo>
                  <a:pt x="23031" y="17751"/>
                  <a:pt x="23012" y="17758"/>
                  <a:pt x="22991" y="17758"/>
                </a:cubicBezTo>
                <a:cubicBezTo>
                  <a:pt x="22928" y="17758"/>
                  <a:pt x="22840" y="17704"/>
                  <a:pt x="22782" y="17606"/>
                </a:cubicBezTo>
                <a:cubicBezTo>
                  <a:pt x="22720" y="17503"/>
                  <a:pt x="22658" y="17432"/>
                  <a:pt x="22596" y="17432"/>
                </a:cubicBezTo>
                <a:cubicBezTo>
                  <a:pt x="22579" y="17432"/>
                  <a:pt x="22562" y="17437"/>
                  <a:pt x="22545" y="17448"/>
                </a:cubicBezTo>
                <a:cubicBezTo>
                  <a:pt x="22493" y="17501"/>
                  <a:pt x="22493" y="17606"/>
                  <a:pt x="22545" y="17659"/>
                </a:cubicBezTo>
                <a:cubicBezTo>
                  <a:pt x="22624" y="17738"/>
                  <a:pt x="22598" y="17790"/>
                  <a:pt x="22387" y="17817"/>
                </a:cubicBezTo>
                <a:cubicBezTo>
                  <a:pt x="22367" y="17820"/>
                  <a:pt x="22347" y="17822"/>
                  <a:pt x="22326" y="17822"/>
                </a:cubicBezTo>
                <a:cubicBezTo>
                  <a:pt x="22191" y="17822"/>
                  <a:pt x="22065" y="17747"/>
                  <a:pt x="22019" y="17632"/>
                </a:cubicBezTo>
                <a:cubicBezTo>
                  <a:pt x="21993" y="17554"/>
                  <a:pt x="21967" y="17514"/>
                  <a:pt x="21940" y="17514"/>
                </a:cubicBezTo>
                <a:cubicBezTo>
                  <a:pt x="21914" y="17514"/>
                  <a:pt x="21888" y="17554"/>
                  <a:pt x="21861" y="17632"/>
                </a:cubicBezTo>
                <a:cubicBezTo>
                  <a:pt x="21775" y="17753"/>
                  <a:pt x="21643" y="17818"/>
                  <a:pt x="21511" y="17818"/>
                </a:cubicBezTo>
                <a:cubicBezTo>
                  <a:pt x="21442" y="17818"/>
                  <a:pt x="21372" y="17800"/>
                  <a:pt x="21309" y="17764"/>
                </a:cubicBezTo>
                <a:cubicBezTo>
                  <a:pt x="21388" y="17685"/>
                  <a:pt x="21467" y="17632"/>
                  <a:pt x="21572" y="17554"/>
                </a:cubicBezTo>
                <a:cubicBezTo>
                  <a:pt x="21756" y="17422"/>
                  <a:pt x="21940" y="17291"/>
                  <a:pt x="22151" y="17185"/>
                </a:cubicBezTo>
                <a:cubicBezTo>
                  <a:pt x="22440" y="17054"/>
                  <a:pt x="22440" y="17054"/>
                  <a:pt x="22098" y="17054"/>
                </a:cubicBezTo>
                <a:cubicBezTo>
                  <a:pt x="21914" y="17054"/>
                  <a:pt x="21756" y="17106"/>
                  <a:pt x="21598" y="17185"/>
                </a:cubicBezTo>
                <a:cubicBezTo>
                  <a:pt x="21569" y="17229"/>
                  <a:pt x="21533" y="17248"/>
                  <a:pt x="21492" y="17248"/>
                </a:cubicBezTo>
                <a:cubicBezTo>
                  <a:pt x="21459" y="17248"/>
                  <a:pt x="21423" y="17235"/>
                  <a:pt x="21388" y="17212"/>
                </a:cubicBezTo>
                <a:cubicBezTo>
                  <a:pt x="21264" y="17087"/>
                  <a:pt x="21704" y="16469"/>
                  <a:pt x="21908" y="16469"/>
                </a:cubicBezTo>
                <a:cubicBezTo>
                  <a:pt x="21919" y="16469"/>
                  <a:pt x="21930" y="16471"/>
                  <a:pt x="21940" y="16475"/>
                </a:cubicBezTo>
                <a:cubicBezTo>
                  <a:pt x="21981" y="16495"/>
                  <a:pt x="22021" y="16504"/>
                  <a:pt x="22058" y="16504"/>
                </a:cubicBezTo>
                <a:cubicBezTo>
                  <a:pt x="22118" y="16504"/>
                  <a:pt x="22171" y="16481"/>
                  <a:pt x="22203" y="16449"/>
                </a:cubicBezTo>
                <a:cubicBezTo>
                  <a:pt x="22282" y="16396"/>
                  <a:pt x="22256" y="16317"/>
                  <a:pt x="22124" y="16317"/>
                </a:cubicBezTo>
                <a:cubicBezTo>
                  <a:pt x="22019" y="16291"/>
                  <a:pt x="22019" y="16265"/>
                  <a:pt x="22124" y="16212"/>
                </a:cubicBezTo>
                <a:cubicBezTo>
                  <a:pt x="22256" y="16186"/>
                  <a:pt x="22282" y="16133"/>
                  <a:pt x="22230" y="16054"/>
                </a:cubicBezTo>
                <a:cubicBezTo>
                  <a:pt x="22151" y="16002"/>
                  <a:pt x="22230" y="15923"/>
                  <a:pt x="22309" y="15897"/>
                </a:cubicBezTo>
                <a:cubicBezTo>
                  <a:pt x="22367" y="15880"/>
                  <a:pt x="22409" y="15871"/>
                  <a:pt x="22438" y="15871"/>
                </a:cubicBezTo>
                <a:close/>
                <a:moveTo>
                  <a:pt x="17225" y="18762"/>
                </a:moveTo>
                <a:cubicBezTo>
                  <a:pt x="17292" y="18762"/>
                  <a:pt x="17394" y="18791"/>
                  <a:pt x="17496" y="18842"/>
                </a:cubicBezTo>
                <a:cubicBezTo>
                  <a:pt x="17706" y="18947"/>
                  <a:pt x="17706" y="19000"/>
                  <a:pt x="17469" y="19026"/>
                </a:cubicBezTo>
                <a:cubicBezTo>
                  <a:pt x="17437" y="19029"/>
                  <a:pt x="17406" y="19030"/>
                  <a:pt x="17376" y="19030"/>
                </a:cubicBezTo>
                <a:cubicBezTo>
                  <a:pt x="17120" y="19030"/>
                  <a:pt x="16989" y="18931"/>
                  <a:pt x="17154" y="18790"/>
                </a:cubicBezTo>
                <a:cubicBezTo>
                  <a:pt x="17163" y="18771"/>
                  <a:pt x="17189" y="18762"/>
                  <a:pt x="17225" y="18762"/>
                </a:cubicBezTo>
                <a:close/>
                <a:moveTo>
                  <a:pt x="25612" y="18449"/>
                </a:moveTo>
                <a:cubicBezTo>
                  <a:pt x="25681" y="18449"/>
                  <a:pt x="25794" y="18477"/>
                  <a:pt x="25964" y="18527"/>
                </a:cubicBezTo>
                <a:cubicBezTo>
                  <a:pt x="26175" y="18579"/>
                  <a:pt x="26359" y="18632"/>
                  <a:pt x="26543" y="18711"/>
                </a:cubicBezTo>
                <a:cubicBezTo>
                  <a:pt x="26648" y="18816"/>
                  <a:pt x="26306" y="19053"/>
                  <a:pt x="26043" y="19079"/>
                </a:cubicBezTo>
                <a:cubicBezTo>
                  <a:pt x="25999" y="19083"/>
                  <a:pt x="25961" y="19086"/>
                  <a:pt x="25928" y="19086"/>
                </a:cubicBezTo>
                <a:cubicBezTo>
                  <a:pt x="25760" y="19086"/>
                  <a:pt x="25701" y="19013"/>
                  <a:pt x="25570" y="18684"/>
                </a:cubicBezTo>
                <a:cubicBezTo>
                  <a:pt x="25505" y="18521"/>
                  <a:pt x="25500" y="18449"/>
                  <a:pt x="25612" y="18449"/>
                </a:cubicBezTo>
                <a:close/>
                <a:moveTo>
                  <a:pt x="27932" y="19016"/>
                </a:moveTo>
                <a:cubicBezTo>
                  <a:pt x="27945" y="19016"/>
                  <a:pt x="27956" y="19019"/>
                  <a:pt x="27963" y="19026"/>
                </a:cubicBezTo>
                <a:cubicBezTo>
                  <a:pt x="27989" y="19026"/>
                  <a:pt x="27989" y="19158"/>
                  <a:pt x="27963" y="19237"/>
                </a:cubicBezTo>
                <a:cubicBezTo>
                  <a:pt x="27946" y="19288"/>
                  <a:pt x="27907" y="19317"/>
                  <a:pt x="27868" y="19317"/>
                </a:cubicBezTo>
                <a:cubicBezTo>
                  <a:pt x="27846" y="19317"/>
                  <a:pt x="27824" y="19308"/>
                  <a:pt x="27805" y="19289"/>
                </a:cubicBezTo>
                <a:cubicBezTo>
                  <a:pt x="27753" y="19237"/>
                  <a:pt x="27753" y="19132"/>
                  <a:pt x="27805" y="19079"/>
                </a:cubicBezTo>
                <a:cubicBezTo>
                  <a:pt x="27844" y="19040"/>
                  <a:pt x="27896" y="19016"/>
                  <a:pt x="27932" y="19016"/>
                </a:cubicBezTo>
                <a:close/>
                <a:moveTo>
                  <a:pt x="15901" y="19032"/>
                </a:moveTo>
                <a:cubicBezTo>
                  <a:pt x="15972" y="19032"/>
                  <a:pt x="16077" y="19081"/>
                  <a:pt x="16154" y="19158"/>
                </a:cubicBezTo>
                <a:cubicBezTo>
                  <a:pt x="16300" y="19304"/>
                  <a:pt x="16331" y="19351"/>
                  <a:pt x="16232" y="19351"/>
                </a:cubicBezTo>
                <a:cubicBezTo>
                  <a:pt x="16206" y="19351"/>
                  <a:pt x="16172" y="19347"/>
                  <a:pt x="16128" y="19342"/>
                </a:cubicBezTo>
                <a:cubicBezTo>
                  <a:pt x="15812" y="19289"/>
                  <a:pt x="15707" y="19184"/>
                  <a:pt x="15839" y="19053"/>
                </a:cubicBezTo>
                <a:cubicBezTo>
                  <a:pt x="15853" y="19039"/>
                  <a:pt x="15874" y="19032"/>
                  <a:pt x="15901" y="19032"/>
                </a:cubicBezTo>
                <a:close/>
                <a:moveTo>
                  <a:pt x="16786" y="19184"/>
                </a:moveTo>
                <a:cubicBezTo>
                  <a:pt x="16864" y="19210"/>
                  <a:pt x="16943" y="19263"/>
                  <a:pt x="16970" y="19368"/>
                </a:cubicBezTo>
                <a:cubicBezTo>
                  <a:pt x="16996" y="19408"/>
                  <a:pt x="16996" y="19427"/>
                  <a:pt x="16973" y="19427"/>
                </a:cubicBezTo>
                <a:cubicBezTo>
                  <a:pt x="16950" y="19427"/>
                  <a:pt x="16904" y="19408"/>
                  <a:pt x="16838" y="19368"/>
                </a:cubicBezTo>
                <a:cubicBezTo>
                  <a:pt x="16733" y="19263"/>
                  <a:pt x="16707" y="19184"/>
                  <a:pt x="16786" y="19184"/>
                </a:cubicBezTo>
                <a:close/>
                <a:moveTo>
                  <a:pt x="23019" y="18474"/>
                </a:moveTo>
                <a:cubicBezTo>
                  <a:pt x="23413" y="18553"/>
                  <a:pt x="23071" y="19289"/>
                  <a:pt x="22598" y="19421"/>
                </a:cubicBezTo>
                <a:cubicBezTo>
                  <a:pt x="22544" y="19437"/>
                  <a:pt x="22492" y="19444"/>
                  <a:pt x="22445" y="19444"/>
                </a:cubicBezTo>
                <a:cubicBezTo>
                  <a:pt x="22264" y="19444"/>
                  <a:pt x="22157" y="19336"/>
                  <a:pt x="22282" y="19210"/>
                </a:cubicBezTo>
                <a:lnTo>
                  <a:pt x="22309" y="19210"/>
                </a:lnTo>
                <a:cubicBezTo>
                  <a:pt x="22357" y="19178"/>
                  <a:pt x="22416" y="19155"/>
                  <a:pt x="22473" y="19155"/>
                </a:cubicBezTo>
                <a:cubicBezTo>
                  <a:pt x="22507" y="19155"/>
                  <a:pt x="22541" y="19164"/>
                  <a:pt x="22572" y="19184"/>
                </a:cubicBezTo>
                <a:cubicBezTo>
                  <a:pt x="22596" y="19194"/>
                  <a:pt x="22619" y="19199"/>
                  <a:pt x="22639" y="19199"/>
                </a:cubicBezTo>
                <a:cubicBezTo>
                  <a:pt x="22731" y="19199"/>
                  <a:pt x="22787" y="19099"/>
                  <a:pt x="22808" y="18842"/>
                </a:cubicBezTo>
                <a:cubicBezTo>
                  <a:pt x="22861" y="18632"/>
                  <a:pt x="22940" y="18474"/>
                  <a:pt x="23019" y="18474"/>
                </a:cubicBezTo>
                <a:close/>
                <a:moveTo>
                  <a:pt x="15390" y="19172"/>
                </a:moveTo>
                <a:cubicBezTo>
                  <a:pt x="15430" y="19172"/>
                  <a:pt x="15460" y="19193"/>
                  <a:pt x="15471" y="19237"/>
                </a:cubicBezTo>
                <a:lnTo>
                  <a:pt x="15444" y="19210"/>
                </a:lnTo>
                <a:cubicBezTo>
                  <a:pt x="15444" y="19342"/>
                  <a:pt x="15365" y="19447"/>
                  <a:pt x="15260" y="19473"/>
                </a:cubicBezTo>
                <a:cubicBezTo>
                  <a:pt x="15142" y="19528"/>
                  <a:pt x="15064" y="19554"/>
                  <a:pt x="15025" y="19554"/>
                </a:cubicBezTo>
                <a:cubicBezTo>
                  <a:pt x="14950" y="19554"/>
                  <a:pt x="15009" y="19461"/>
                  <a:pt x="15181" y="19289"/>
                </a:cubicBezTo>
                <a:cubicBezTo>
                  <a:pt x="15258" y="19213"/>
                  <a:pt x="15334" y="19172"/>
                  <a:pt x="15390" y="19172"/>
                </a:cubicBezTo>
                <a:close/>
                <a:moveTo>
                  <a:pt x="26832" y="19184"/>
                </a:moveTo>
                <a:cubicBezTo>
                  <a:pt x="26937" y="19184"/>
                  <a:pt x="27043" y="19210"/>
                  <a:pt x="27121" y="19289"/>
                </a:cubicBezTo>
                <a:cubicBezTo>
                  <a:pt x="27172" y="19340"/>
                  <a:pt x="27245" y="19369"/>
                  <a:pt x="27319" y="19369"/>
                </a:cubicBezTo>
                <a:cubicBezTo>
                  <a:pt x="27359" y="19369"/>
                  <a:pt x="27400" y="19361"/>
                  <a:pt x="27437" y="19342"/>
                </a:cubicBezTo>
                <a:cubicBezTo>
                  <a:pt x="27464" y="19328"/>
                  <a:pt x="27483" y="19322"/>
                  <a:pt x="27493" y="19322"/>
                </a:cubicBezTo>
                <a:cubicBezTo>
                  <a:pt x="27522" y="19322"/>
                  <a:pt x="27482" y="19376"/>
                  <a:pt x="27384" y="19473"/>
                </a:cubicBezTo>
                <a:cubicBezTo>
                  <a:pt x="27306" y="19565"/>
                  <a:pt x="27240" y="19611"/>
                  <a:pt x="27167" y="19611"/>
                </a:cubicBezTo>
                <a:cubicBezTo>
                  <a:pt x="27095" y="19611"/>
                  <a:pt x="27016" y="19565"/>
                  <a:pt x="26911" y="19473"/>
                </a:cubicBezTo>
                <a:cubicBezTo>
                  <a:pt x="26806" y="19342"/>
                  <a:pt x="26753" y="19210"/>
                  <a:pt x="26832" y="19184"/>
                </a:cubicBezTo>
                <a:close/>
                <a:moveTo>
                  <a:pt x="23566" y="19568"/>
                </a:moveTo>
                <a:cubicBezTo>
                  <a:pt x="23579" y="19568"/>
                  <a:pt x="23590" y="19572"/>
                  <a:pt x="23597" y="19579"/>
                </a:cubicBezTo>
                <a:cubicBezTo>
                  <a:pt x="23624" y="19605"/>
                  <a:pt x="23624" y="19710"/>
                  <a:pt x="23571" y="19789"/>
                </a:cubicBezTo>
                <a:lnTo>
                  <a:pt x="23597" y="19789"/>
                </a:lnTo>
                <a:cubicBezTo>
                  <a:pt x="23580" y="19859"/>
                  <a:pt x="23539" y="19894"/>
                  <a:pt x="23498" y="19894"/>
                </a:cubicBezTo>
                <a:cubicBezTo>
                  <a:pt x="23477" y="19894"/>
                  <a:pt x="23457" y="19885"/>
                  <a:pt x="23439" y="19868"/>
                </a:cubicBezTo>
                <a:cubicBezTo>
                  <a:pt x="23387" y="19789"/>
                  <a:pt x="23387" y="19710"/>
                  <a:pt x="23439" y="19631"/>
                </a:cubicBezTo>
                <a:cubicBezTo>
                  <a:pt x="23478" y="19593"/>
                  <a:pt x="23531" y="19568"/>
                  <a:pt x="23566" y="19568"/>
                </a:cubicBezTo>
                <a:close/>
                <a:moveTo>
                  <a:pt x="16270" y="19691"/>
                </a:moveTo>
                <a:cubicBezTo>
                  <a:pt x="16362" y="19691"/>
                  <a:pt x="16455" y="19705"/>
                  <a:pt x="16549" y="19736"/>
                </a:cubicBezTo>
                <a:cubicBezTo>
                  <a:pt x="16601" y="19789"/>
                  <a:pt x="16523" y="19921"/>
                  <a:pt x="16365" y="20026"/>
                </a:cubicBezTo>
                <a:cubicBezTo>
                  <a:pt x="16301" y="20075"/>
                  <a:pt x="16220" y="20096"/>
                  <a:pt x="16140" y="20096"/>
                </a:cubicBezTo>
                <a:cubicBezTo>
                  <a:pt x="15922" y="20096"/>
                  <a:pt x="15711" y="19943"/>
                  <a:pt x="15865" y="19789"/>
                </a:cubicBezTo>
                <a:cubicBezTo>
                  <a:pt x="15992" y="19725"/>
                  <a:pt x="16129" y="19691"/>
                  <a:pt x="16270" y="19691"/>
                </a:cubicBezTo>
                <a:close/>
                <a:moveTo>
                  <a:pt x="25333" y="19200"/>
                </a:moveTo>
                <a:cubicBezTo>
                  <a:pt x="25369" y="19200"/>
                  <a:pt x="25403" y="19213"/>
                  <a:pt x="25438" y="19237"/>
                </a:cubicBezTo>
                <a:cubicBezTo>
                  <a:pt x="25543" y="19263"/>
                  <a:pt x="25543" y="19368"/>
                  <a:pt x="25438" y="19473"/>
                </a:cubicBezTo>
                <a:cubicBezTo>
                  <a:pt x="25359" y="19526"/>
                  <a:pt x="25307" y="19658"/>
                  <a:pt x="25333" y="19763"/>
                </a:cubicBezTo>
                <a:cubicBezTo>
                  <a:pt x="25386" y="19868"/>
                  <a:pt x="25280" y="19921"/>
                  <a:pt x="25070" y="19947"/>
                </a:cubicBezTo>
                <a:cubicBezTo>
                  <a:pt x="24833" y="19947"/>
                  <a:pt x="24728" y="20026"/>
                  <a:pt x="24702" y="20078"/>
                </a:cubicBezTo>
                <a:cubicBezTo>
                  <a:pt x="24702" y="20124"/>
                  <a:pt x="24684" y="20152"/>
                  <a:pt x="24654" y="20152"/>
                </a:cubicBezTo>
                <a:cubicBezTo>
                  <a:pt x="24632" y="20152"/>
                  <a:pt x="24603" y="20138"/>
                  <a:pt x="24570" y="20105"/>
                </a:cubicBezTo>
                <a:lnTo>
                  <a:pt x="24597" y="20105"/>
                </a:lnTo>
                <a:cubicBezTo>
                  <a:pt x="24518" y="20052"/>
                  <a:pt x="24570" y="19921"/>
                  <a:pt x="24649" y="19789"/>
                </a:cubicBezTo>
                <a:cubicBezTo>
                  <a:pt x="25038" y="19359"/>
                  <a:pt x="25204" y="19200"/>
                  <a:pt x="25333" y="19200"/>
                </a:cubicBezTo>
                <a:close/>
                <a:moveTo>
                  <a:pt x="9825" y="19698"/>
                </a:moveTo>
                <a:cubicBezTo>
                  <a:pt x="9859" y="19698"/>
                  <a:pt x="9884" y="19719"/>
                  <a:pt x="9895" y="19763"/>
                </a:cubicBezTo>
                <a:cubicBezTo>
                  <a:pt x="9895" y="19894"/>
                  <a:pt x="9842" y="19999"/>
                  <a:pt x="9763" y="20078"/>
                </a:cubicBezTo>
                <a:cubicBezTo>
                  <a:pt x="9693" y="20148"/>
                  <a:pt x="9623" y="20184"/>
                  <a:pt x="9569" y="20184"/>
                </a:cubicBezTo>
                <a:cubicBezTo>
                  <a:pt x="9541" y="20184"/>
                  <a:pt x="9518" y="20175"/>
                  <a:pt x="9500" y="20157"/>
                </a:cubicBezTo>
                <a:cubicBezTo>
                  <a:pt x="9448" y="20105"/>
                  <a:pt x="9500" y="19921"/>
                  <a:pt x="9632" y="19815"/>
                </a:cubicBezTo>
                <a:cubicBezTo>
                  <a:pt x="9709" y="19739"/>
                  <a:pt x="9776" y="19698"/>
                  <a:pt x="9825" y="19698"/>
                </a:cubicBezTo>
                <a:close/>
                <a:moveTo>
                  <a:pt x="21072" y="17790"/>
                </a:moveTo>
                <a:lnTo>
                  <a:pt x="20941" y="18132"/>
                </a:lnTo>
                <a:lnTo>
                  <a:pt x="20809" y="18474"/>
                </a:lnTo>
                <a:lnTo>
                  <a:pt x="21125" y="18290"/>
                </a:lnTo>
                <a:cubicBezTo>
                  <a:pt x="21231" y="18243"/>
                  <a:pt x="21311" y="18217"/>
                  <a:pt x="21362" y="18217"/>
                </a:cubicBezTo>
                <a:cubicBezTo>
                  <a:pt x="21424" y="18217"/>
                  <a:pt x="21443" y="18256"/>
                  <a:pt x="21414" y="18343"/>
                </a:cubicBezTo>
                <a:cubicBezTo>
                  <a:pt x="21335" y="18474"/>
                  <a:pt x="21414" y="18553"/>
                  <a:pt x="21546" y="18579"/>
                </a:cubicBezTo>
                <a:cubicBezTo>
                  <a:pt x="21756" y="18606"/>
                  <a:pt x="22309" y="19000"/>
                  <a:pt x="22230" y="19053"/>
                </a:cubicBezTo>
                <a:lnTo>
                  <a:pt x="21704" y="19263"/>
                </a:lnTo>
                <a:cubicBezTo>
                  <a:pt x="21535" y="19331"/>
                  <a:pt x="21414" y="19364"/>
                  <a:pt x="21323" y="19364"/>
                </a:cubicBezTo>
                <a:cubicBezTo>
                  <a:pt x="21201" y="19364"/>
                  <a:pt x="21133" y="19304"/>
                  <a:pt x="21072" y="19184"/>
                </a:cubicBezTo>
                <a:cubicBezTo>
                  <a:pt x="21009" y="19089"/>
                  <a:pt x="20965" y="19042"/>
                  <a:pt x="20934" y="19042"/>
                </a:cubicBezTo>
                <a:cubicBezTo>
                  <a:pt x="20914" y="19042"/>
                  <a:pt x="20899" y="19063"/>
                  <a:pt x="20888" y="19105"/>
                </a:cubicBezTo>
                <a:cubicBezTo>
                  <a:pt x="20848" y="19186"/>
                  <a:pt x="20747" y="19220"/>
                  <a:pt x="20630" y="19220"/>
                </a:cubicBezTo>
                <a:cubicBezTo>
                  <a:pt x="20595" y="19220"/>
                  <a:pt x="20557" y="19217"/>
                  <a:pt x="20520" y="19210"/>
                </a:cubicBezTo>
                <a:cubicBezTo>
                  <a:pt x="20429" y="19192"/>
                  <a:pt x="20369" y="19180"/>
                  <a:pt x="20337" y="19180"/>
                </a:cubicBezTo>
                <a:cubicBezTo>
                  <a:pt x="20276" y="19180"/>
                  <a:pt x="20312" y="19222"/>
                  <a:pt x="20415" y="19342"/>
                </a:cubicBezTo>
                <a:cubicBezTo>
                  <a:pt x="20573" y="19500"/>
                  <a:pt x="20520" y="19552"/>
                  <a:pt x="20362" y="19631"/>
                </a:cubicBezTo>
                <a:cubicBezTo>
                  <a:pt x="20152" y="19736"/>
                  <a:pt x="19994" y="19868"/>
                  <a:pt x="19836" y="19999"/>
                </a:cubicBezTo>
                <a:cubicBezTo>
                  <a:pt x="19700" y="20135"/>
                  <a:pt x="19593" y="20196"/>
                  <a:pt x="19528" y="20196"/>
                </a:cubicBezTo>
                <a:cubicBezTo>
                  <a:pt x="19416" y="20196"/>
                  <a:pt x="19427" y="20019"/>
                  <a:pt x="19626" y="19736"/>
                </a:cubicBezTo>
                <a:cubicBezTo>
                  <a:pt x="19810" y="19473"/>
                  <a:pt x="19810" y="19368"/>
                  <a:pt x="19547" y="19237"/>
                </a:cubicBezTo>
                <a:cubicBezTo>
                  <a:pt x="19363" y="19132"/>
                  <a:pt x="19284" y="19026"/>
                  <a:pt x="19337" y="18947"/>
                </a:cubicBezTo>
                <a:cubicBezTo>
                  <a:pt x="19357" y="18934"/>
                  <a:pt x="19383" y="18927"/>
                  <a:pt x="19412" y="18927"/>
                </a:cubicBezTo>
                <a:cubicBezTo>
                  <a:pt x="19495" y="18927"/>
                  <a:pt x="19607" y="18981"/>
                  <a:pt x="19705" y="19079"/>
                </a:cubicBezTo>
                <a:cubicBezTo>
                  <a:pt x="19802" y="19176"/>
                  <a:pt x="19871" y="19228"/>
                  <a:pt x="19940" y="19228"/>
                </a:cubicBezTo>
                <a:cubicBezTo>
                  <a:pt x="20021" y="19228"/>
                  <a:pt x="20103" y="19156"/>
                  <a:pt x="20231" y="19000"/>
                </a:cubicBezTo>
                <a:lnTo>
                  <a:pt x="20573" y="18553"/>
                </a:lnTo>
                <a:cubicBezTo>
                  <a:pt x="20625" y="18500"/>
                  <a:pt x="20573" y="18448"/>
                  <a:pt x="20494" y="18421"/>
                </a:cubicBezTo>
                <a:cubicBezTo>
                  <a:pt x="20415" y="18421"/>
                  <a:pt x="20310" y="18448"/>
                  <a:pt x="20283" y="18553"/>
                </a:cubicBezTo>
                <a:cubicBezTo>
                  <a:pt x="20266" y="18604"/>
                  <a:pt x="20206" y="18633"/>
                  <a:pt x="20129" y="18633"/>
                </a:cubicBezTo>
                <a:cubicBezTo>
                  <a:pt x="20087" y="18633"/>
                  <a:pt x="20041" y="18624"/>
                  <a:pt x="19994" y="18606"/>
                </a:cubicBezTo>
                <a:cubicBezTo>
                  <a:pt x="19889" y="18553"/>
                  <a:pt x="19836" y="18474"/>
                  <a:pt x="19994" y="18421"/>
                </a:cubicBezTo>
                <a:cubicBezTo>
                  <a:pt x="20099" y="18343"/>
                  <a:pt x="20205" y="18237"/>
                  <a:pt x="20231" y="18106"/>
                </a:cubicBezTo>
                <a:cubicBezTo>
                  <a:pt x="20231" y="17948"/>
                  <a:pt x="20389" y="17869"/>
                  <a:pt x="20652" y="17843"/>
                </a:cubicBezTo>
                <a:lnTo>
                  <a:pt x="21072" y="17790"/>
                </a:lnTo>
                <a:close/>
                <a:moveTo>
                  <a:pt x="20994" y="19563"/>
                </a:moveTo>
                <a:cubicBezTo>
                  <a:pt x="21079" y="19563"/>
                  <a:pt x="21135" y="19609"/>
                  <a:pt x="21125" y="19710"/>
                </a:cubicBezTo>
                <a:cubicBezTo>
                  <a:pt x="21125" y="19893"/>
                  <a:pt x="20688" y="20235"/>
                  <a:pt x="20487" y="20235"/>
                </a:cubicBezTo>
                <a:cubicBezTo>
                  <a:pt x="20457" y="20235"/>
                  <a:pt x="20432" y="20227"/>
                  <a:pt x="20415" y="20210"/>
                </a:cubicBezTo>
                <a:cubicBezTo>
                  <a:pt x="20362" y="20184"/>
                  <a:pt x="20415" y="20026"/>
                  <a:pt x="20494" y="19894"/>
                </a:cubicBezTo>
                <a:cubicBezTo>
                  <a:pt x="20640" y="19683"/>
                  <a:pt x="20856" y="19563"/>
                  <a:pt x="20994" y="19563"/>
                </a:cubicBezTo>
                <a:close/>
                <a:moveTo>
                  <a:pt x="17206" y="19579"/>
                </a:moveTo>
                <a:cubicBezTo>
                  <a:pt x="17285" y="19579"/>
                  <a:pt x="17259" y="19631"/>
                  <a:pt x="17180" y="19684"/>
                </a:cubicBezTo>
                <a:cubicBezTo>
                  <a:pt x="17127" y="19763"/>
                  <a:pt x="17127" y="19894"/>
                  <a:pt x="17206" y="19947"/>
                </a:cubicBezTo>
                <a:lnTo>
                  <a:pt x="17206" y="19973"/>
                </a:lnTo>
                <a:cubicBezTo>
                  <a:pt x="17285" y="20052"/>
                  <a:pt x="17312" y="20157"/>
                  <a:pt x="17233" y="20210"/>
                </a:cubicBezTo>
                <a:cubicBezTo>
                  <a:pt x="17194" y="20248"/>
                  <a:pt x="17155" y="20265"/>
                  <a:pt x="17118" y="20265"/>
                </a:cubicBezTo>
                <a:cubicBezTo>
                  <a:pt x="16976" y="20265"/>
                  <a:pt x="16865" y="20024"/>
                  <a:pt x="16970" y="19815"/>
                </a:cubicBezTo>
                <a:cubicBezTo>
                  <a:pt x="17049" y="19684"/>
                  <a:pt x="17154" y="19579"/>
                  <a:pt x="17206" y="19579"/>
                </a:cubicBezTo>
                <a:close/>
                <a:moveTo>
                  <a:pt x="27539" y="19754"/>
                </a:moveTo>
                <a:cubicBezTo>
                  <a:pt x="27719" y="19754"/>
                  <a:pt x="27661" y="19906"/>
                  <a:pt x="27332" y="20157"/>
                </a:cubicBezTo>
                <a:cubicBezTo>
                  <a:pt x="27169" y="20279"/>
                  <a:pt x="27070" y="20338"/>
                  <a:pt x="27011" y="20338"/>
                </a:cubicBezTo>
                <a:cubicBezTo>
                  <a:pt x="26956" y="20338"/>
                  <a:pt x="26937" y="20286"/>
                  <a:pt x="26937" y="20184"/>
                </a:cubicBezTo>
                <a:cubicBezTo>
                  <a:pt x="26937" y="19999"/>
                  <a:pt x="26990" y="19894"/>
                  <a:pt x="27253" y="19815"/>
                </a:cubicBezTo>
                <a:cubicBezTo>
                  <a:pt x="27378" y="19774"/>
                  <a:pt x="27474" y="19754"/>
                  <a:pt x="27539" y="19754"/>
                </a:cubicBezTo>
                <a:close/>
                <a:moveTo>
                  <a:pt x="19010" y="19289"/>
                </a:moveTo>
                <a:cubicBezTo>
                  <a:pt x="19089" y="19289"/>
                  <a:pt x="19173" y="19348"/>
                  <a:pt x="19310" y="19473"/>
                </a:cubicBezTo>
                <a:cubicBezTo>
                  <a:pt x="19544" y="19664"/>
                  <a:pt x="19572" y="19718"/>
                  <a:pt x="19436" y="19718"/>
                </a:cubicBezTo>
                <a:cubicBezTo>
                  <a:pt x="19403" y="19718"/>
                  <a:pt x="19361" y="19715"/>
                  <a:pt x="19310" y="19710"/>
                </a:cubicBezTo>
                <a:cubicBezTo>
                  <a:pt x="19244" y="19701"/>
                  <a:pt x="19184" y="19696"/>
                  <a:pt x="19133" y="19696"/>
                </a:cubicBezTo>
                <a:cubicBezTo>
                  <a:pt x="18900" y="19696"/>
                  <a:pt x="18836" y="19786"/>
                  <a:pt x="19074" y="19894"/>
                </a:cubicBezTo>
                <a:cubicBezTo>
                  <a:pt x="19231" y="19947"/>
                  <a:pt x="19231" y="20052"/>
                  <a:pt x="19047" y="20236"/>
                </a:cubicBezTo>
                <a:cubicBezTo>
                  <a:pt x="18942" y="20315"/>
                  <a:pt x="18876" y="20361"/>
                  <a:pt x="18837" y="20361"/>
                </a:cubicBezTo>
                <a:cubicBezTo>
                  <a:pt x="18797" y="20361"/>
                  <a:pt x="18784" y="20315"/>
                  <a:pt x="18784" y="20210"/>
                </a:cubicBezTo>
                <a:cubicBezTo>
                  <a:pt x="18784" y="20070"/>
                  <a:pt x="18761" y="20011"/>
                  <a:pt x="18699" y="20011"/>
                </a:cubicBezTo>
                <a:cubicBezTo>
                  <a:pt x="18667" y="20011"/>
                  <a:pt x="18627" y="20026"/>
                  <a:pt x="18574" y="20052"/>
                </a:cubicBezTo>
                <a:cubicBezTo>
                  <a:pt x="18530" y="20072"/>
                  <a:pt x="18495" y="20081"/>
                  <a:pt x="18468" y="20081"/>
                </a:cubicBezTo>
                <a:cubicBezTo>
                  <a:pt x="18314" y="20081"/>
                  <a:pt x="18415" y="19790"/>
                  <a:pt x="18705" y="19500"/>
                </a:cubicBezTo>
                <a:cubicBezTo>
                  <a:pt x="18843" y="19362"/>
                  <a:pt x="18924" y="19289"/>
                  <a:pt x="19010" y="19289"/>
                </a:cubicBezTo>
                <a:close/>
                <a:moveTo>
                  <a:pt x="26358" y="20148"/>
                </a:moveTo>
                <a:cubicBezTo>
                  <a:pt x="26516" y="20148"/>
                  <a:pt x="26628" y="20182"/>
                  <a:pt x="26648" y="20262"/>
                </a:cubicBezTo>
                <a:cubicBezTo>
                  <a:pt x="26648" y="20333"/>
                  <a:pt x="26578" y="20368"/>
                  <a:pt x="26469" y="20368"/>
                </a:cubicBezTo>
                <a:cubicBezTo>
                  <a:pt x="26414" y="20368"/>
                  <a:pt x="26350" y="20359"/>
                  <a:pt x="26280" y="20341"/>
                </a:cubicBezTo>
                <a:cubicBezTo>
                  <a:pt x="25754" y="20236"/>
                  <a:pt x="25728" y="20210"/>
                  <a:pt x="26201" y="20157"/>
                </a:cubicBezTo>
                <a:cubicBezTo>
                  <a:pt x="26257" y="20151"/>
                  <a:pt x="26310" y="20148"/>
                  <a:pt x="26358" y="20148"/>
                </a:cubicBezTo>
                <a:close/>
                <a:moveTo>
                  <a:pt x="14906" y="16746"/>
                </a:moveTo>
                <a:cubicBezTo>
                  <a:pt x="15027" y="16746"/>
                  <a:pt x="15106" y="16881"/>
                  <a:pt x="15076" y="17133"/>
                </a:cubicBezTo>
                <a:cubicBezTo>
                  <a:pt x="15061" y="17284"/>
                  <a:pt x="15046" y="17357"/>
                  <a:pt x="15026" y="17357"/>
                </a:cubicBezTo>
                <a:cubicBezTo>
                  <a:pt x="15011" y="17357"/>
                  <a:pt x="14993" y="17316"/>
                  <a:pt x="14971" y="17238"/>
                </a:cubicBezTo>
                <a:cubicBezTo>
                  <a:pt x="14962" y="17202"/>
                  <a:pt x="14953" y="17184"/>
                  <a:pt x="14945" y="17184"/>
                </a:cubicBezTo>
                <a:cubicBezTo>
                  <a:pt x="14930" y="17184"/>
                  <a:pt x="14918" y="17248"/>
                  <a:pt x="14918" y="17369"/>
                </a:cubicBezTo>
                <a:cubicBezTo>
                  <a:pt x="14918" y="17527"/>
                  <a:pt x="14945" y="17685"/>
                  <a:pt x="14997" y="17817"/>
                </a:cubicBezTo>
                <a:cubicBezTo>
                  <a:pt x="15050" y="17869"/>
                  <a:pt x="14997" y="17948"/>
                  <a:pt x="14892" y="17974"/>
                </a:cubicBezTo>
                <a:cubicBezTo>
                  <a:pt x="14787" y="18001"/>
                  <a:pt x="14787" y="18053"/>
                  <a:pt x="14997" y="18158"/>
                </a:cubicBezTo>
                <a:cubicBezTo>
                  <a:pt x="15181" y="18237"/>
                  <a:pt x="15234" y="18316"/>
                  <a:pt x="15155" y="18395"/>
                </a:cubicBezTo>
                <a:cubicBezTo>
                  <a:pt x="15076" y="18448"/>
                  <a:pt x="15129" y="18606"/>
                  <a:pt x="15260" y="18711"/>
                </a:cubicBezTo>
                <a:cubicBezTo>
                  <a:pt x="15365" y="18842"/>
                  <a:pt x="15392" y="18947"/>
                  <a:pt x="15234" y="18947"/>
                </a:cubicBezTo>
                <a:cubicBezTo>
                  <a:pt x="15102" y="18974"/>
                  <a:pt x="14971" y="19053"/>
                  <a:pt x="14892" y="19158"/>
                </a:cubicBezTo>
                <a:cubicBezTo>
                  <a:pt x="14855" y="19241"/>
                  <a:pt x="14808" y="19279"/>
                  <a:pt x="14764" y="19279"/>
                </a:cubicBezTo>
                <a:cubicBezTo>
                  <a:pt x="14683" y="19279"/>
                  <a:pt x="14612" y="19152"/>
                  <a:pt x="14629" y="18947"/>
                </a:cubicBezTo>
                <a:cubicBezTo>
                  <a:pt x="14641" y="18865"/>
                  <a:pt x="14637" y="18824"/>
                  <a:pt x="14614" y="18824"/>
                </a:cubicBezTo>
                <a:cubicBezTo>
                  <a:pt x="14587" y="18824"/>
                  <a:pt x="14532" y="18884"/>
                  <a:pt x="14445" y="19000"/>
                </a:cubicBezTo>
                <a:cubicBezTo>
                  <a:pt x="14340" y="19184"/>
                  <a:pt x="14340" y="19342"/>
                  <a:pt x="14445" y="19368"/>
                </a:cubicBezTo>
                <a:cubicBezTo>
                  <a:pt x="14576" y="19421"/>
                  <a:pt x="14576" y="19552"/>
                  <a:pt x="14524" y="19710"/>
                </a:cubicBezTo>
                <a:cubicBezTo>
                  <a:pt x="14434" y="19871"/>
                  <a:pt x="14418" y="19923"/>
                  <a:pt x="14507" y="19923"/>
                </a:cubicBezTo>
                <a:cubicBezTo>
                  <a:pt x="14549" y="19923"/>
                  <a:pt x="14615" y="19911"/>
                  <a:pt x="14708" y="19894"/>
                </a:cubicBezTo>
                <a:cubicBezTo>
                  <a:pt x="14762" y="19879"/>
                  <a:pt x="14813" y="19872"/>
                  <a:pt x="14859" y="19872"/>
                </a:cubicBezTo>
                <a:cubicBezTo>
                  <a:pt x="14969" y="19872"/>
                  <a:pt x="15042" y="19910"/>
                  <a:pt x="15023" y="19947"/>
                </a:cubicBezTo>
                <a:cubicBezTo>
                  <a:pt x="14997" y="20026"/>
                  <a:pt x="14787" y="20078"/>
                  <a:pt x="14497" y="20105"/>
                </a:cubicBezTo>
                <a:cubicBezTo>
                  <a:pt x="14208" y="20105"/>
                  <a:pt x="13998" y="20131"/>
                  <a:pt x="14050" y="20184"/>
                </a:cubicBezTo>
                <a:cubicBezTo>
                  <a:pt x="14081" y="20214"/>
                  <a:pt x="14058" y="20227"/>
                  <a:pt x="14001" y="20227"/>
                </a:cubicBezTo>
                <a:cubicBezTo>
                  <a:pt x="13962" y="20227"/>
                  <a:pt x="13905" y="20221"/>
                  <a:pt x="13840" y="20210"/>
                </a:cubicBezTo>
                <a:cubicBezTo>
                  <a:pt x="13803" y="20204"/>
                  <a:pt x="13765" y="20200"/>
                  <a:pt x="13730" y="20200"/>
                </a:cubicBezTo>
                <a:cubicBezTo>
                  <a:pt x="13615" y="20200"/>
                  <a:pt x="13518" y="20235"/>
                  <a:pt x="13498" y="20315"/>
                </a:cubicBezTo>
                <a:cubicBezTo>
                  <a:pt x="13498" y="20354"/>
                  <a:pt x="13472" y="20374"/>
                  <a:pt x="13432" y="20374"/>
                </a:cubicBezTo>
                <a:cubicBezTo>
                  <a:pt x="13393" y="20374"/>
                  <a:pt x="13340" y="20354"/>
                  <a:pt x="13288" y="20315"/>
                </a:cubicBezTo>
                <a:cubicBezTo>
                  <a:pt x="13209" y="20210"/>
                  <a:pt x="13209" y="20052"/>
                  <a:pt x="13551" y="19789"/>
                </a:cubicBezTo>
                <a:lnTo>
                  <a:pt x="13551" y="19815"/>
                </a:lnTo>
                <a:cubicBezTo>
                  <a:pt x="13787" y="19631"/>
                  <a:pt x="13971" y="19421"/>
                  <a:pt x="13945" y="19316"/>
                </a:cubicBezTo>
                <a:cubicBezTo>
                  <a:pt x="13945" y="19270"/>
                  <a:pt x="13918" y="19242"/>
                  <a:pt x="13886" y="19242"/>
                </a:cubicBezTo>
                <a:cubicBezTo>
                  <a:pt x="13862" y="19242"/>
                  <a:pt x="13836" y="19256"/>
                  <a:pt x="13814" y="19289"/>
                </a:cubicBezTo>
                <a:cubicBezTo>
                  <a:pt x="13786" y="19308"/>
                  <a:pt x="13751" y="19317"/>
                  <a:pt x="13715" y="19317"/>
                </a:cubicBezTo>
                <a:cubicBezTo>
                  <a:pt x="13648" y="19317"/>
                  <a:pt x="13575" y="19288"/>
                  <a:pt x="13524" y="19237"/>
                </a:cubicBezTo>
                <a:cubicBezTo>
                  <a:pt x="13445" y="19184"/>
                  <a:pt x="13472" y="19053"/>
                  <a:pt x="13551" y="19000"/>
                </a:cubicBezTo>
                <a:cubicBezTo>
                  <a:pt x="13708" y="18790"/>
                  <a:pt x="13787" y="18527"/>
                  <a:pt x="13787" y="18290"/>
                </a:cubicBezTo>
                <a:cubicBezTo>
                  <a:pt x="13809" y="17760"/>
                  <a:pt x="14147" y="16989"/>
                  <a:pt x="14301" y="16989"/>
                </a:cubicBezTo>
                <a:cubicBezTo>
                  <a:pt x="14330" y="16989"/>
                  <a:pt x="14353" y="17017"/>
                  <a:pt x="14366" y="17080"/>
                </a:cubicBezTo>
                <a:cubicBezTo>
                  <a:pt x="14378" y="17138"/>
                  <a:pt x="14394" y="17171"/>
                  <a:pt x="14421" y="17171"/>
                </a:cubicBezTo>
                <a:cubicBezTo>
                  <a:pt x="14454" y="17171"/>
                  <a:pt x="14503" y="17119"/>
                  <a:pt x="14576" y="17001"/>
                </a:cubicBezTo>
                <a:cubicBezTo>
                  <a:pt x="14691" y="16828"/>
                  <a:pt x="14812" y="16746"/>
                  <a:pt x="14906" y="16746"/>
                </a:cubicBezTo>
                <a:close/>
                <a:moveTo>
                  <a:pt x="21730" y="19999"/>
                </a:moveTo>
                <a:cubicBezTo>
                  <a:pt x="21967" y="19999"/>
                  <a:pt x="21967" y="20052"/>
                  <a:pt x="21704" y="20262"/>
                </a:cubicBezTo>
                <a:cubicBezTo>
                  <a:pt x="21593" y="20363"/>
                  <a:pt x="21467" y="20406"/>
                  <a:pt x="21370" y="20406"/>
                </a:cubicBezTo>
                <a:cubicBezTo>
                  <a:pt x="21213" y="20406"/>
                  <a:pt x="21130" y="20293"/>
                  <a:pt x="21309" y="20131"/>
                </a:cubicBezTo>
                <a:cubicBezTo>
                  <a:pt x="21441" y="20026"/>
                  <a:pt x="21572" y="19999"/>
                  <a:pt x="21730" y="19999"/>
                </a:cubicBezTo>
                <a:close/>
                <a:moveTo>
                  <a:pt x="19879" y="20223"/>
                </a:moveTo>
                <a:cubicBezTo>
                  <a:pt x="19915" y="20223"/>
                  <a:pt x="19955" y="20236"/>
                  <a:pt x="19994" y="20262"/>
                </a:cubicBezTo>
                <a:cubicBezTo>
                  <a:pt x="20047" y="20315"/>
                  <a:pt x="20047" y="20420"/>
                  <a:pt x="19968" y="20473"/>
                </a:cubicBezTo>
                <a:cubicBezTo>
                  <a:pt x="19942" y="20499"/>
                  <a:pt x="19902" y="20512"/>
                  <a:pt x="19863" y="20512"/>
                </a:cubicBezTo>
                <a:cubicBezTo>
                  <a:pt x="19823" y="20512"/>
                  <a:pt x="19784" y="20499"/>
                  <a:pt x="19757" y="20473"/>
                </a:cubicBezTo>
                <a:cubicBezTo>
                  <a:pt x="19705" y="20394"/>
                  <a:pt x="19705" y="20315"/>
                  <a:pt x="19784" y="20262"/>
                </a:cubicBezTo>
                <a:cubicBezTo>
                  <a:pt x="19810" y="20236"/>
                  <a:pt x="19843" y="20223"/>
                  <a:pt x="19879" y="20223"/>
                </a:cubicBezTo>
                <a:close/>
                <a:moveTo>
                  <a:pt x="9065" y="20340"/>
                </a:moveTo>
                <a:cubicBezTo>
                  <a:pt x="9115" y="20340"/>
                  <a:pt x="9165" y="20349"/>
                  <a:pt x="9211" y="20368"/>
                </a:cubicBezTo>
                <a:cubicBezTo>
                  <a:pt x="9343" y="20420"/>
                  <a:pt x="9185" y="20578"/>
                  <a:pt x="8843" y="20762"/>
                </a:cubicBezTo>
                <a:cubicBezTo>
                  <a:pt x="8817" y="20762"/>
                  <a:pt x="8764" y="20736"/>
                  <a:pt x="8711" y="20683"/>
                </a:cubicBezTo>
                <a:cubicBezTo>
                  <a:pt x="8632" y="20631"/>
                  <a:pt x="8711" y="20499"/>
                  <a:pt x="8817" y="20420"/>
                </a:cubicBezTo>
                <a:cubicBezTo>
                  <a:pt x="8885" y="20369"/>
                  <a:pt x="8974" y="20340"/>
                  <a:pt x="9065" y="20340"/>
                </a:cubicBezTo>
                <a:close/>
                <a:moveTo>
                  <a:pt x="15945" y="20573"/>
                </a:moveTo>
                <a:cubicBezTo>
                  <a:pt x="15952" y="20573"/>
                  <a:pt x="15960" y="20575"/>
                  <a:pt x="15970" y="20578"/>
                </a:cubicBezTo>
                <a:cubicBezTo>
                  <a:pt x="16075" y="20631"/>
                  <a:pt x="16154" y="20710"/>
                  <a:pt x="16207" y="20815"/>
                </a:cubicBezTo>
                <a:cubicBezTo>
                  <a:pt x="16229" y="20859"/>
                  <a:pt x="16228" y="20880"/>
                  <a:pt x="16210" y="20880"/>
                </a:cubicBezTo>
                <a:cubicBezTo>
                  <a:pt x="16184" y="20880"/>
                  <a:pt x="16126" y="20839"/>
                  <a:pt x="16049" y="20762"/>
                </a:cubicBezTo>
                <a:cubicBezTo>
                  <a:pt x="15935" y="20648"/>
                  <a:pt x="15900" y="20573"/>
                  <a:pt x="15945" y="20573"/>
                </a:cubicBezTo>
                <a:close/>
                <a:moveTo>
                  <a:pt x="22313" y="20787"/>
                </a:moveTo>
                <a:cubicBezTo>
                  <a:pt x="22335" y="20787"/>
                  <a:pt x="22359" y="20796"/>
                  <a:pt x="22387" y="20815"/>
                </a:cubicBezTo>
                <a:cubicBezTo>
                  <a:pt x="22440" y="20867"/>
                  <a:pt x="22440" y="20973"/>
                  <a:pt x="22361" y="21025"/>
                </a:cubicBezTo>
                <a:lnTo>
                  <a:pt x="22387" y="21025"/>
                </a:lnTo>
                <a:cubicBezTo>
                  <a:pt x="22330" y="21064"/>
                  <a:pt x="22286" y="21088"/>
                  <a:pt x="22256" y="21088"/>
                </a:cubicBezTo>
                <a:cubicBezTo>
                  <a:pt x="22246" y="21088"/>
                  <a:pt x="22237" y="21085"/>
                  <a:pt x="22230" y="21078"/>
                </a:cubicBezTo>
                <a:cubicBezTo>
                  <a:pt x="22203" y="21025"/>
                  <a:pt x="22203" y="20946"/>
                  <a:pt x="22230" y="20867"/>
                </a:cubicBezTo>
                <a:cubicBezTo>
                  <a:pt x="22247" y="20816"/>
                  <a:pt x="22275" y="20787"/>
                  <a:pt x="22313" y="20787"/>
                </a:cubicBezTo>
                <a:close/>
                <a:moveTo>
                  <a:pt x="15107" y="20262"/>
                </a:moveTo>
                <a:cubicBezTo>
                  <a:pt x="15175" y="20262"/>
                  <a:pt x="15273" y="20361"/>
                  <a:pt x="15392" y="20552"/>
                </a:cubicBezTo>
                <a:lnTo>
                  <a:pt x="15392" y="20525"/>
                </a:lnTo>
                <a:lnTo>
                  <a:pt x="15392" y="20525"/>
                </a:lnTo>
                <a:cubicBezTo>
                  <a:pt x="15497" y="20683"/>
                  <a:pt x="15497" y="20894"/>
                  <a:pt x="15365" y="21025"/>
                </a:cubicBezTo>
                <a:cubicBezTo>
                  <a:pt x="15255" y="21125"/>
                  <a:pt x="15179" y="21180"/>
                  <a:pt x="15126" y="21180"/>
                </a:cubicBezTo>
                <a:cubicBezTo>
                  <a:pt x="15040" y="21180"/>
                  <a:pt x="15013" y="21035"/>
                  <a:pt x="14997" y="20710"/>
                </a:cubicBezTo>
                <a:cubicBezTo>
                  <a:pt x="14983" y="20407"/>
                  <a:pt x="15023" y="20262"/>
                  <a:pt x="15107" y="20262"/>
                </a:cubicBezTo>
                <a:close/>
                <a:moveTo>
                  <a:pt x="24792" y="21041"/>
                </a:moveTo>
                <a:cubicBezTo>
                  <a:pt x="24839" y="21041"/>
                  <a:pt x="24921" y="21066"/>
                  <a:pt x="25017" y="21104"/>
                </a:cubicBezTo>
                <a:cubicBezTo>
                  <a:pt x="25123" y="21157"/>
                  <a:pt x="25149" y="21209"/>
                  <a:pt x="25070" y="21236"/>
                </a:cubicBezTo>
                <a:cubicBezTo>
                  <a:pt x="25048" y="21243"/>
                  <a:pt x="25025" y="21246"/>
                  <a:pt x="25001" y="21246"/>
                </a:cubicBezTo>
                <a:cubicBezTo>
                  <a:pt x="24853" y="21246"/>
                  <a:pt x="24686" y="21119"/>
                  <a:pt x="24754" y="21051"/>
                </a:cubicBezTo>
                <a:cubicBezTo>
                  <a:pt x="24761" y="21044"/>
                  <a:pt x="24774" y="21041"/>
                  <a:pt x="24792" y="21041"/>
                </a:cubicBezTo>
                <a:close/>
                <a:moveTo>
                  <a:pt x="14716" y="20409"/>
                </a:moveTo>
                <a:cubicBezTo>
                  <a:pt x="14813" y="20409"/>
                  <a:pt x="14848" y="20560"/>
                  <a:pt x="14813" y="20841"/>
                </a:cubicBezTo>
                <a:cubicBezTo>
                  <a:pt x="14760" y="21104"/>
                  <a:pt x="14682" y="21209"/>
                  <a:pt x="14471" y="21262"/>
                </a:cubicBezTo>
                <a:cubicBezTo>
                  <a:pt x="14414" y="21276"/>
                  <a:pt x="14368" y="21285"/>
                  <a:pt x="14332" y="21285"/>
                </a:cubicBezTo>
                <a:cubicBezTo>
                  <a:pt x="14236" y="21285"/>
                  <a:pt x="14208" y="21224"/>
                  <a:pt x="14208" y="21051"/>
                </a:cubicBezTo>
                <a:cubicBezTo>
                  <a:pt x="14234" y="20788"/>
                  <a:pt x="14156" y="20736"/>
                  <a:pt x="13945" y="20736"/>
                </a:cubicBezTo>
                <a:cubicBezTo>
                  <a:pt x="13787" y="20736"/>
                  <a:pt x="13682" y="20683"/>
                  <a:pt x="13682" y="20631"/>
                </a:cubicBezTo>
                <a:cubicBezTo>
                  <a:pt x="13682" y="20521"/>
                  <a:pt x="13812" y="20458"/>
                  <a:pt x="13951" y="20458"/>
                </a:cubicBezTo>
                <a:cubicBezTo>
                  <a:pt x="14045" y="20458"/>
                  <a:pt x="14144" y="20488"/>
                  <a:pt x="14208" y="20552"/>
                </a:cubicBezTo>
                <a:cubicBezTo>
                  <a:pt x="14241" y="20585"/>
                  <a:pt x="14288" y="20599"/>
                  <a:pt x="14337" y="20599"/>
                </a:cubicBezTo>
                <a:cubicBezTo>
                  <a:pt x="14405" y="20599"/>
                  <a:pt x="14478" y="20571"/>
                  <a:pt x="14524" y="20525"/>
                </a:cubicBezTo>
                <a:cubicBezTo>
                  <a:pt x="14603" y="20447"/>
                  <a:pt x="14667" y="20409"/>
                  <a:pt x="14716" y="20409"/>
                </a:cubicBezTo>
                <a:close/>
                <a:moveTo>
                  <a:pt x="27611" y="20848"/>
                </a:moveTo>
                <a:cubicBezTo>
                  <a:pt x="27839" y="20848"/>
                  <a:pt x="27758" y="21128"/>
                  <a:pt x="27437" y="21288"/>
                </a:cubicBezTo>
                <a:lnTo>
                  <a:pt x="27411" y="21288"/>
                </a:lnTo>
                <a:cubicBezTo>
                  <a:pt x="27356" y="21315"/>
                  <a:pt x="27311" y="21330"/>
                  <a:pt x="27276" y="21330"/>
                </a:cubicBezTo>
                <a:cubicBezTo>
                  <a:pt x="27208" y="21330"/>
                  <a:pt x="27174" y="21277"/>
                  <a:pt x="27174" y="21157"/>
                </a:cubicBezTo>
                <a:cubicBezTo>
                  <a:pt x="27200" y="20999"/>
                  <a:pt x="27279" y="20920"/>
                  <a:pt x="27490" y="20867"/>
                </a:cubicBezTo>
                <a:cubicBezTo>
                  <a:pt x="27537" y="20854"/>
                  <a:pt x="27578" y="20848"/>
                  <a:pt x="27611" y="20848"/>
                </a:cubicBezTo>
                <a:close/>
                <a:moveTo>
                  <a:pt x="20242" y="21048"/>
                </a:moveTo>
                <a:cubicBezTo>
                  <a:pt x="20383" y="21048"/>
                  <a:pt x="20525" y="21074"/>
                  <a:pt x="20652" y="21130"/>
                </a:cubicBezTo>
                <a:cubicBezTo>
                  <a:pt x="20731" y="21209"/>
                  <a:pt x="20652" y="21288"/>
                  <a:pt x="20389" y="21367"/>
                </a:cubicBezTo>
                <a:lnTo>
                  <a:pt x="20362" y="21367"/>
                </a:lnTo>
                <a:cubicBezTo>
                  <a:pt x="20259" y="21413"/>
                  <a:pt x="20165" y="21434"/>
                  <a:pt x="20090" y="21434"/>
                </a:cubicBezTo>
                <a:cubicBezTo>
                  <a:pt x="19995" y="21434"/>
                  <a:pt x="19930" y="21400"/>
                  <a:pt x="19915" y="21341"/>
                </a:cubicBezTo>
                <a:cubicBezTo>
                  <a:pt x="19863" y="21209"/>
                  <a:pt x="19863" y="21130"/>
                  <a:pt x="19889" y="21104"/>
                </a:cubicBezTo>
                <a:cubicBezTo>
                  <a:pt x="19999" y="21067"/>
                  <a:pt x="20120" y="21048"/>
                  <a:pt x="20242" y="21048"/>
                </a:cubicBezTo>
                <a:close/>
                <a:moveTo>
                  <a:pt x="19390" y="21262"/>
                </a:moveTo>
                <a:cubicBezTo>
                  <a:pt x="19407" y="21262"/>
                  <a:pt x="19424" y="21271"/>
                  <a:pt x="19442" y="21288"/>
                </a:cubicBezTo>
                <a:cubicBezTo>
                  <a:pt x="19521" y="21341"/>
                  <a:pt x="19521" y="21446"/>
                  <a:pt x="19442" y="21499"/>
                </a:cubicBezTo>
                <a:cubicBezTo>
                  <a:pt x="19402" y="21558"/>
                  <a:pt x="19363" y="21587"/>
                  <a:pt x="19335" y="21587"/>
                </a:cubicBezTo>
                <a:cubicBezTo>
                  <a:pt x="19325" y="21587"/>
                  <a:pt x="19317" y="21584"/>
                  <a:pt x="19310" y="21577"/>
                </a:cubicBezTo>
                <a:cubicBezTo>
                  <a:pt x="19258" y="21499"/>
                  <a:pt x="19258" y="21420"/>
                  <a:pt x="19310" y="21367"/>
                </a:cubicBezTo>
                <a:cubicBezTo>
                  <a:pt x="19328" y="21297"/>
                  <a:pt x="19357" y="21262"/>
                  <a:pt x="19390" y="21262"/>
                </a:cubicBezTo>
                <a:close/>
                <a:moveTo>
                  <a:pt x="17788" y="20148"/>
                </a:moveTo>
                <a:cubicBezTo>
                  <a:pt x="17836" y="20148"/>
                  <a:pt x="17868" y="20180"/>
                  <a:pt x="17890" y="20236"/>
                </a:cubicBezTo>
                <a:lnTo>
                  <a:pt x="17890" y="20262"/>
                </a:lnTo>
                <a:cubicBezTo>
                  <a:pt x="17995" y="20420"/>
                  <a:pt x="18179" y="20552"/>
                  <a:pt x="18390" y="20578"/>
                </a:cubicBezTo>
                <a:cubicBezTo>
                  <a:pt x="18815" y="20696"/>
                  <a:pt x="18880" y="20984"/>
                  <a:pt x="18564" y="20984"/>
                </a:cubicBezTo>
                <a:cubicBezTo>
                  <a:pt x="18528" y="20984"/>
                  <a:pt x="18488" y="20981"/>
                  <a:pt x="18442" y="20973"/>
                </a:cubicBezTo>
                <a:cubicBezTo>
                  <a:pt x="18407" y="20965"/>
                  <a:pt x="18376" y="20962"/>
                  <a:pt x="18350" y="20962"/>
                </a:cubicBezTo>
                <a:cubicBezTo>
                  <a:pt x="18278" y="20962"/>
                  <a:pt x="18246" y="20987"/>
                  <a:pt x="18285" y="21025"/>
                </a:cubicBezTo>
                <a:cubicBezTo>
                  <a:pt x="18423" y="21084"/>
                  <a:pt x="18576" y="21114"/>
                  <a:pt x="18721" y="21114"/>
                </a:cubicBezTo>
                <a:cubicBezTo>
                  <a:pt x="18770" y="21114"/>
                  <a:pt x="18817" y="21111"/>
                  <a:pt x="18863" y="21104"/>
                </a:cubicBezTo>
                <a:lnTo>
                  <a:pt x="19363" y="21104"/>
                </a:lnTo>
                <a:lnTo>
                  <a:pt x="18995" y="21393"/>
                </a:lnTo>
                <a:cubicBezTo>
                  <a:pt x="18846" y="21542"/>
                  <a:pt x="18657" y="21612"/>
                  <a:pt x="18466" y="21612"/>
                </a:cubicBezTo>
                <a:cubicBezTo>
                  <a:pt x="18388" y="21612"/>
                  <a:pt x="18309" y="21600"/>
                  <a:pt x="18232" y="21577"/>
                </a:cubicBezTo>
                <a:cubicBezTo>
                  <a:pt x="17995" y="21525"/>
                  <a:pt x="17864" y="21420"/>
                  <a:pt x="17890" y="21367"/>
                </a:cubicBezTo>
                <a:cubicBezTo>
                  <a:pt x="17916" y="21288"/>
                  <a:pt x="17785" y="21104"/>
                  <a:pt x="17601" y="20920"/>
                </a:cubicBezTo>
                <a:cubicBezTo>
                  <a:pt x="17259" y="20657"/>
                  <a:pt x="17233" y="20604"/>
                  <a:pt x="17496" y="20341"/>
                </a:cubicBezTo>
                <a:cubicBezTo>
                  <a:pt x="17631" y="20206"/>
                  <a:pt x="17724" y="20148"/>
                  <a:pt x="17788" y="20148"/>
                </a:cubicBezTo>
                <a:close/>
                <a:moveTo>
                  <a:pt x="16047" y="21372"/>
                </a:moveTo>
                <a:cubicBezTo>
                  <a:pt x="16123" y="21372"/>
                  <a:pt x="16217" y="21415"/>
                  <a:pt x="16312" y="21472"/>
                </a:cubicBezTo>
                <a:cubicBezTo>
                  <a:pt x="16417" y="21577"/>
                  <a:pt x="16444" y="21709"/>
                  <a:pt x="16338" y="21735"/>
                </a:cubicBezTo>
                <a:cubicBezTo>
                  <a:pt x="16307" y="21741"/>
                  <a:pt x="16278" y="21745"/>
                  <a:pt x="16249" y="21745"/>
                </a:cubicBezTo>
                <a:cubicBezTo>
                  <a:pt x="16157" y="21745"/>
                  <a:pt x="16077" y="21710"/>
                  <a:pt x="15997" y="21630"/>
                </a:cubicBezTo>
                <a:cubicBezTo>
                  <a:pt x="15918" y="21577"/>
                  <a:pt x="15918" y="21472"/>
                  <a:pt x="15970" y="21393"/>
                </a:cubicBezTo>
                <a:cubicBezTo>
                  <a:pt x="15992" y="21379"/>
                  <a:pt x="16018" y="21372"/>
                  <a:pt x="16047" y="21372"/>
                </a:cubicBezTo>
                <a:close/>
                <a:moveTo>
                  <a:pt x="21580" y="21057"/>
                </a:moveTo>
                <a:cubicBezTo>
                  <a:pt x="21671" y="21057"/>
                  <a:pt x="21765" y="21095"/>
                  <a:pt x="21835" y="21183"/>
                </a:cubicBezTo>
                <a:cubicBezTo>
                  <a:pt x="22019" y="21341"/>
                  <a:pt x="21756" y="21735"/>
                  <a:pt x="21441" y="21762"/>
                </a:cubicBezTo>
                <a:cubicBezTo>
                  <a:pt x="21414" y="21765"/>
                  <a:pt x="21391" y="21767"/>
                  <a:pt x="21371" y="21767"/>
                </a:cubicBezTo>
                <a:cubicBezTo>
                  <a:pt x="21250" y="21767"/>
                  <a:pt x="21234" y="21690"/>
                  <a:pt x="21257" y="21420"/>
                </a:cubicBezTo>
                <a:cubicBezTo>
                  <a:pt x="21221" y="21209"/>
                  <a:pt x="21397" y="21057"/>
                  <a:pt x="21580" y="21057"/>
                </a:cubicBezTo>
                <a:close/>
                <a:moveTo>
                  <a:pt x="27750" y="21517"/>
                </a:moveTo>
                <a:cubicBezTo>
                  <a:pt x="27779" y="21517"/>
                  <a:pt x="27810" y="21529"/>
                  <a:pt x="27832" y="21551"/>
                </a:cubicBezTo>
                <a:lnTo>
                  <a:pt x="27832" y="21525"/>
                </a:lnTo>
                <a:cubicBezTo>
                  <a:pt x="27884" y="21577"/>
                  <a:pt x="27884" y="21683"/>
                  <a:pt x="27832" y="21735"/>
                </a:cubicBezTo>
                <a:cubicBezTo>
                  <a:pt x="27753" y="21814"/>
                  <a:pt x="27700" y="21814"/>
                  <a:pt x="27674" y="21814"/>
                </a:cubicBezTo>
                <a:cubicBezTo>
                  <a:pt x="27647" y="21788"/>
                  <a:pt x="27647" y="21683"/>
                  <a:pt x="27674" y="21604"/>
                </a:cubicBezTo>
                <a:cubicBezTo>
                  <a:pt x="27674" y="21542"/>
                  <a:pt x="27710" y="21517"/>
                  <a:pt x="27750" y="21517"/>
                </a:cubicBezTo>
                <a:close/>
                <a:moveTo>
                  <a:pt x="20835" y="21567"/>
                </a:moveTo>
                <a:cubicBezTo>
                  <a:pt x="20846" y="21567"/>
                  <a:pt x="20855" y="21570"/>
                  <a:pt x="20862" y="21577"/>
                </a:cubicBezTo>
                <a:cubicBezTo>
                  <a:pt x="20888" y="21604"/>
                  <a:pt x="20915" y="21683"/>
                  <a:pt x="20888" y="21788"/>
                </a:cubicBezTo>
                <a:lnTo>
                  <a:pt x="20862" y="21788"/>
                </a:lnTo>
                <a:cubicBezTo>
                  <a:pt x="20845" y="21839"/>
                  <a:pt x="20817" y="21868"/>
                  <a:pt x="20778" y="21868"/>
                </a:cubicBezTo>
                <a:cubicBezTo>
                  <a:pt x="20757" y="21868"/>
                  <a:pt x="20732" y="21859"/>
                  <a:pt x="20704" y="21840"/>
                </a:cubicBezTo>
                <a:cubicBezTo>
                  <a:pt x="20652" y="21788"/>
                  <a:pt x="20652" y="21683"/>
                  <a:pt x="20704" y="21630"/>
                </a:cubicBezTo>
                <a:cubicBezTo>
                  <a:pt x="20762" y="21592"/>
                  <a:pt x="20806" y="21567"/>
                  <a:pt x="20835" y="21567"/>
                </a:cubicBezTo>
                <a:close/>
                <a:moveTo>
                  <a:pt x="16703" y="21352"/>
                </a:moveTo>
                <a:cubicBezTo>
                  <a:pt x="16765" y="21352"/>
                  <a:pt x="16847" y="21376"/>
                  <a:pt x="16917" y="21446"/>
                </a:cubicBezTo>
                <a:lnTo>
                  <a:pt x="16917" y="21472"/>
                </a:lnTo>
                <a:cubicBezTo>
                  <a:pt x="17013" y="21549"/>
                  <a:pt x="17095" y="21598"/>
                  <a:pt x="17153" y="21598"/>
                </a:cubicBezTo>
                <a:cubicBezTo>
                  <a:pt x="17174" y="21598"/>
                  <a:pt x="17192" y="21592"/>
                  <a:pt x="17206" y="21577"/>
                </a:cubicBezTo>
                <a:cubicBezTo>
                  <a:pt x="17227" y="21563"/>
                  <a:pt x="17250" y="21557"/>
                  <a:pt x="17275" y="21557"/>
                </a:cubicBezTo>
                <a:cubicBezTo>
                  <a:pt x="17342" y="21557"/>
                  <a:pt x="17419" y="21606"/>
                  <a:pt x="17496" y="21683"/>
                </a:cubicBezTo>
                <a:cubicBezTo>
                  <a:pt x="17627" y="21788"/>
                  <a:pt x="17680" y="21893"/>
                  <a:pt x="17627" y="21946"/>
                </a:cubicBezTo>
                <a:cubicBezTo>
                  <a:pt x="17608" y="21964"/>
                  <a:pt x="17577" y="21973"/>
                  <a:pt x="17536" y="21973"/>
                </a:cubicBezTo>
                <a:cubicBezTo>
                  <a:pt x="17463" y="21973"/>
                  <a:pt x="17361" y="21944"/>
                  <a:pt x="17259" y="21893"/>
                </a:cubicBezTo>
                <a:cubicBezTo>
                  <a:pt x="17172" y="21850"/>
                  <a:pt x="17093" y="21830"/>
                  <a:pt x="17031" y="21830"/>
                </a:cubicBezTo>
                <a:cubicBezTo>
                  <a:pt x="16980" y="21830"/>
                  <a:pt x="16941" y="21843"/>
                  <a:pt x="16917" y="21867"/>
                </a:cubicBezTo>
                <a:cubicBezTo>
                  <a:pt x="16900" y="21878"/>
                  <a:pt x="16882" y="21883"/>
                  <a:pt x="16863" y="21883"/>
                </a:cubicBezTo>
                <a:cubicBezTo>
                  <a:pt x="16794" y="21883"/>
                  <a:pt x="16716" y="21812"/>
                  <a:pt x="16654" y="21709"/>
                </a:cubicBezTo>
                <a:cubicBezTo>
                  <a:pt x="16575" y="21577"/>
                  <a:pt x="16575" y="21420"/>
                  <a:pt x="16628" y="21367"/>
                </a:cubicBezTo>
                <a:cubicBezTo>
                  <a:pt x="16645" y="21358"/>
                  <a:pt x="16672" y="21352"/>
                  <a:pt x="16703" y="21352"/>
                </a:cubicBezTo>
                <a:close/>
                <a:moveTo>
                  <a:pt x="15143" y="21432"/>
                </a:moveTo>
                <a:cubicBezTo>
                  <a:pt x="15220" y="21432"/>
                  <a:pt x="15367" y="21522"/>
                  <a:pt x="15497" y="21630"/>
                </a:cubicBezTo>
                <a:cubicBezTo>
                  <a:pt x="15734" y="21814"/>
                  <a:pt x="15786" y="21946"/>
                  <a:pt x="15628" y="21998"/>
                </a:cubicBezTo>
                <a:cubicBezTo>
                  <a:pt x="15609" y="22008"/>
                  <a:pt x="15589" y="22012"/>
                  <a:pt x="15566" y="22012"/>
                </a:cubicBezTo>
                <a:cubicBezTo>
                  <a:pt x="15342" y="22012"/>
                  <a:pt x="14983" y="21566"/>
                  <a:pt x="15102" y="21446"/>
                </a:cubicBezTo>
                <a:cubicBezTo>
                  <a:pt x="15112" y="21436"/>
                  <a:pt x="15126" y="21432"/>
                  <a:pt x="15143" y="21432"/>
                </a:cubicBezTo>
                <a:close/>
                <a:moveTo>
                  <a:pt x="21982" y="21645"/>
                </a:moveTo>
                <a:cubicBezTo>
                  <a:pt x="22054" y="21645"/>
                  <a:pt x="22142" y="21691"/>
                  <a:pt x="22230" y="21762"/>
                </a:cubicBezTo>
                <a:cubicBezTo>
                  <a:pt x="22335" y="21867"/>
                  <a:pt x="22335" y="21998"/>
                  <a:pt x="22230" y="22025"/>
                </a:cubicBezTo>
                <a:lnTo>
                  <a:pt x="22256" y="21998"/>
                </a:lnTo>
                <a:lnTo>
                  <a:pt x="22256" y="21998"/>
                </a:lnTo>
                <a:cubicBezTo>
                  <a:pt x="22223" y="22005"/>
                  <a:pt x="22192" y="22008"/>
                  <a:pt x="22162" y="22008"/>
                </a:cubicBezTo>
                <a:cubicBezTo>
                  <a:pt x="22072" y="22008"/>
                  <a:pt x="21993" y="21978"/>
                  <a:pt x="21914" y="21919"/>
                </a:cubicBezTo>
                <a:cubicBezTo>
                  <a:pt x="21835" y="21867"/>
                  <a:pt x="21835" y="21762"/>
                  <a:pt x="21888" y="21683"/>
                </a:cubicBezTo>
                <a:cubicBezTo>
                  <a:pt x="21914" y="21656"/>
                  <a:pt x="21946" y="21645"/>
                  <a:pt x="21982" y="21645"/>
                </a:cubicBezTo>
                <a:close/>
                <a:moveTo>
                  <a:pt x="9016" y="21776"/>
                </a:moveTo>
                <a:cubicBezTo>
                  <a:pt x="9088" y="21776"/>
                  <a:pt x="9176" y="21823"/>
                  <a:pt x="9264" y="21893"/>
                </a:cubicBezTo>
                <a:cubicBezTo>
                  <a:pt x="9395" y="22025"/>
                  <a:pt x="9395" y="22103"/>
                  <a:pt x="9290" y="22156"/>
                </a:cubicBezTo>
                <a:cubicBezTo>
                  <a:pt x="9158" y="22156"/>
                  <a:pt x="9053" y="22130"/>
                  <a:pt x="8948" y="22051"/>
                </a:cubicBezTo>
                <a:cubicBezTo>
                  <a:pt x="8874" y="22001"/>
                  <a:pt x="8869" y="21883"/>
                  <a:pt x="8934" y="21803"/>
                </a:cubicBezTo>
                <a:lnTo>
                  <a:pt x="8934" y="21803"/>
                </a:lnTo>
                <a:cubicBezTo>
                  <a:pt x="8958" y="21784"/>
                  <a:pt x="8986" y="21776"/>
                  <a:pt x="9016" y="21776"/>
                </a:cubicBezTo>
                <a:close/>
                <a:moveTo>
                  <a:pt x="26596" y="21563"/>
                </a:moveTo>
                <a:cubicBezTo>
                  <a:pt x="26651" y="21563"/>
                  <a:pt x="26707" y="21584"/>
                  <a:pt x="26753" y="21630"/>
                </a:cubicBezTo>
                <a:cubicBezTo>
                  <a:pt x="26885" y="21735"/>
                  <a:pt x="26885" y="21814"/>
                  <a:pt x="26780" y="21867"/>
                </a:cubicBezTo>
                <a:cubicBezTo>
                  <a:pt x="26674" y="21893"/>
                  <a:pt x="26622" y="22025"/>
                  <a:pt x="26622" y="22156"/>
                </a:cubicBezTo>
                <a:cubicBezTo>
                  <a:pt x="26634" y="22229"/>
                  <a:pt x="26629" y="22268"/>
                  <a:pt x="26607" y="22268"/>
                </a:cubicBezTo>
                <a:cubicBezTo>
                  <a:pt x="26582" y="22268"/>
                  <a:pt x="26534" y="22216"/>
                  <a:pt x="26464" y="22103"/>
                </a:cubicBezTo>
                <a:cubicBezTo>
                  <a:pt x="26332" y="21998"/>
                  <a:pt x="26306" y="21814"/>
                  <a:pt x="26411" y="21656"/>
                </a:cubicBezTo>
                <a:cubicBezTo>
                  <a:pt x="26456" y="21597"/>
                  <a:pt x="26525" y="21563"/>
                  <a:pt x="26596" y="21563"/>
                </a:cubicBezTo>
                <a:close/>
                <a:moveTo>
                  <a:pt x="23459" y="21050"/>
                </a:moveTo>
                <a:cubicBezTo>
                  <a:pt x="23585" y="21050"/>
                  <a:pt x="23715" y="21079"/>
                  <a:pt x="23834" y="21130"/>
                </a:cubicBezTo>
                <a:cubicBezTo>
                  <a:pt x="23946" y="21242"/>
                  <a:pt x="23965" y="21275"/>
                  <a:pt x="23892" y="21275"/>
                </a:cubicBezTo>
                <a:cubicBezTo>
                  <a:pt x="23862" y="21275"/>
                  <a:pt x="23816" y="21269"/>
                  <a:pt x="23755" y="21262"/>
                </a:cubicBezTo>
                <a:cubicBezTo>
                  <a:pt x="23706" y="21256"/>
                  <a:pt x="23667" y="21253"/>
                  <a:pt x="23638" y="21253"/>
                </a:cubicBezTo>
                <a:cubicBezTo>
                  <a:pt x="23526" y="21253"/>
                  <a:pt x="23556" y="21300"/>
                  <a:pt x="23702" y="21446"/>
                </a:cubicBezTo>
                <a:cubicBezTo>
                  <a:pt x="23834" y="21551"/>
                  <a:pt x="23860" y="21709"/>
                  <a:pt x="23808" y="21762"/>
                </a:cubicBezTo>
                <a:cubicBezTo>
                  <a:pt x="23775" y="21795"/>
                  <a:pt x="23732" y="21809"/>
                  <a:pt x="23690" y="21809"/>
                </a:cubicBezTo>
                <a:cubicBezTo>
                  <a:pt x="23632" y="21809"/>
                  <a:pt x="23575" y="21781"/>
                  <a:pt x="23545" y="21735"/>
                </a:cubicBezTo>
                <a:cubicBezTo>
                  <a:pt x="23498" y="21698"/>
                  <a:pt x="23462" y="21678"/>
                  <a:pt x="23430" y="21678"/>
                </a:cubicBezTo>
                <a:cubicBezTo>
                  <a:pt x="23370" y="21678"/>
                  <a:pt x="23324" y="21749"/>
                  <a:pt x="23255" y="21919"/>
                </a:cubicBezTo>
                <a:lnTo>
                  <a:pt x="23255" y="21893"/>
                </a:lnTo>
                <a:cubicBezTo>
                  <a:pt x="23203" y="22051"/>
                  <a:pt x="23124" y="22182"/>
                  <a:pt x="22966" y="22261"/>
                </a:cubicBezTo>
                <a:cubicBezTo>
                  <a:pt x="22940" y="22270"/>
                  <a:pt x="22917" y="22274"/>
                  <a:pt x="22896" y="22274"/>
                </a:cubicBezTo>
                <a:cubicBezTo>
                  <a:pt x="22727" y="22274"/>
                  <a:pt x="22729" y="22010"/>
                  <a:pt x="22940" y="21893"/>
                </a:cubicBezTo>
                <a:cubicBezTo>
                  <a:pt x="23071" y="21840"/>
                  <a:pt x="23098" y="21683"/>
                  <a:pt x="22992" y="21499"/>
                </a:cubicBezTo>
                <a:cubicBezTo>
                  <a:pt x="22835" y="21209"/>
                  <a:pt x="22861" y="21183"/>
                  <a:pt x="23255" y="21078"/>
                </a:cubicBezTo>
                <a:cubicBezTo>
                  <a:pt x="23321" y="21059"/>
                  <a:pt x="23389" y="21050"/>
                  <a:pt x="23459" y="21050"/>
                </a:cubicBezTo>
                <a:close/>
                <a:moveTo>
                  <a:pt x="19616" y="21972"/>
                </a:moveTo>
                <a:cubicBezTo>
                  <a:pt x="19652" y="21972"/>
                  <a:pt x="19679" y="21998"/>
                  <a:pt x="19679" y="22051"/>
                </a:cubicBezTo>
                <a:cubicBezTo>
                  <a:pt x="19705" y="22156"/>
                  <a:pt x="19652" y="22235"/>
                  <a:pt x="19547" y="22261"/>
                </a:cubicBezTo>
                <a:cubicBezTo>
                  <a:pt x="19493" y="22279"/>
                  <a:pt x="19450" y="22288"/>
                  <a:pt x="19418" y="22288"/>
                </a:cubicBezTo>
                <a:cubicBezTo>
                  <a:pt x="19311" y="22288"/>
                  <a:pt x="19332" y="22193"/>
                  <a:pt x="19494" y="22051"/>
                </a:cubicBezTo>
                <a:cubicBezTo>
                  <a:pt x="19534" y="21998"/>
                  <a:pt x="19580" y="21972"/>
                  <a:pt x="19616" y="21972"/>
                </a:cubicBezTo>
                <a:close/>
                <a:moveTo>
                  <a:pt x="18091" y="21856"/>
                </a:moveTo>
                <a:cubicBezTo>
                  <a:pt x="18257" y="21856"/>
                  <a:pt x="18327" y="21992"/>
                  <a:pt x="18232" y="22182"/>
                </a:cubicBezTo>
                <a:cubicBezTo>
                  <a:pt x="18191" y="22265"/>
                  <a:pt x="18150" y="22304"/>
                  <a:pt x="18097" y="22304"/>
                </a:cubicBezTo>
                <a:cubicBezTo>
                  <a:pt x="18049" y="22304"/>
                  <a:pt x="17992" y="22271"/>
                  <a:pt x="17916" y="22209"/>
                </a:cubicBezTo>
                <a:cubicBezTo>
                  <a:pt x="17759" y="22077"/>
                  <a:pt x="17785" y="21972"/>
                  <a:pt x="17864" y="21919"/>
                </a:cubicBezTo>
                <a:cubicBezTo>
                  <a:pt x="17951" y="21876"/>
                  <a:pt x="18028" y="21856"/>
                  <a:pt x="18091" y="21856"/>
                </a:cubicBezTo>
                <a:close/>
                <a:moveTo>
                  <a:pt x="9158" y="22261"/>
                </a:moveTo>
                <a:lnTo>
                  <a:pt x="9158" y="22288"/>
                </a:lnTo>
                <a:cubicBezTo>
                  <a:pt x="9421" y="22288"/>
                  <a:pt x="9527" y="22314"/>
                  <a:pt x="9500" y="22445"/>
                </a:cubicBezTo>
                <a:cubicBezTo>
                  <a:pt x="9476" y="22544"/>
                  <a:pt x="9387" y="22591"/>
                  <a:pt x="9279" y="22591"/>
                </a:cubicBezTo>
                <a:cubicBezTo>
                  <a:pt x="9156" y="22591"/>
                  <a:pt x="9007" y="22531"/>
                  <a:pt x="8895" y="22419"/>
                </a:cubicBezTo>
                <a:cubicBezTo>
                  <a:pt x="8790" y="22314"/>
                  <a:pt x="8869" y="22288"/>
                  <a:pt x="9158" y="22261"/>
                </a:cubicBezTo>
                <a:close/>
                <a:moveTo>
                  <a:pt x="24061" y="22327"/>
                </a:moveTo>
                <a:cubicBezTo>
                  <a:pt x="24097" y="22327"/>
                  <a:pt x="24136" y="22340"/>
                  <a:pt x="24176" y="22366"/>
                </a:cubicBezTo>
                <a:cubicBezTo>
                  <a:pt x="24228" y="22419"/>
                  <a:pt x="24228" y="22524"/>
                  <a:pt x="24150" y="22577"/>
                </a:cubicBezTo>
                <a:lnTo>
                  <a:pt x="24176" y="22577"/>
                </a:lnTo>
                <a:cubicBezTo>
                  <a:pt x="24136" y="22603"/>
                  <a:pt x="24097" y="22616"/>
                  <a:pt x="24061" y="22616"/>
                </a:cubicBezTo>
                <a:cubicBezTo>
                  <a:pt x="24025" y="22616"/>
                  <a:pt x="23992" y="22603"/>
                  <a:pt x="23965" y="22577"/>
                </a:cubicBezTo>
                <a:cubicBezTo>
                  <a:pt x="23887" y="22498"/>
                  <a:pt x="23887" y="22419"/>
                  <a:pt x="23965" y="22366"/>
                </a:cubicBezTo>
                <a:cubicBezTo>
                  <a:pt x="23992" y="22340"/>
                  <a:pt x="24025" y="22327"/>
                  <a:pt x="24061" y="22327"/>
                </a:cubicBezTo>
                <a:close/>
                <a:moveTo>
                  <a:pt x="12965" y="21223"/>
                </a:moveTo>
                <a:cubicBezTo>
                  <a:pt x="13273" y="21223"/>
                  <a:pt x="13687" y="21647"/>
                  <a:pt x="13498" y="21919"/>
                </a:cubicBezTo>
                <a:cubicBezTo>
                  <a:pt x="13393" y="22103"/>
                  <a:pt x="13419" y="22182"/>
                  <a:pt x="13682" y="22314"/>
                </a:cubicBezTo>
                <a:lnTo>
                  <a:pt x="13682" y="22340"/>
                </a:lnTo>
                <a:cubicBezTo>
                  <a:pt x="13893" y="22445"/>
                  <a:pt x="13971" y="22551"/>
                  <a:pt x="13866" y="22629"/>
                </a:cubicBezTo>
                <a:cubicBezTo>
                  <a:pt x="13851" y="22649"/>
                  <a:pt x="13833" y="22661"/>
                  <a:pt x="13809" y="22661"/>
                </a:cubicBezTo>
                <a:cubicBezTo>
                  <a:pt x="13708" y="22661"/>
                  <a:pt x="13514" y="22449"/>
                  <a:pt x="13130" y="21788"/>
                </a:cubicBezTo>
                <a:cubicBezTo>
                  <a:pt x="13042" y="21627"/>
                  <a:pt x="12987" y="21555"/>
                  <a:pt x="12932" y="21555"/>
                </a:cubicBezTo>
                <a:cubicBezTo>
                  <a:pt x="12889" y="21555"/>
                  <a:pt x="12846" y="21601"/>
                  <a:pt x="12788" y="21683"/>
                </a:cubicBezTo>
                <a:cubicBezTo>
                  <a:pt x="12749" y="21780"/>
                  <a:pt x="12681" y="21834"/>
                  <a:pt x="12616" y="21834"/>
                </a:cubicBezTo>
                <a:cubicBezTo>
                  <a:pt x="12594" y="21834"/>
                  <a:pt x="12572" y="21828"/>
                  <a:pt x="12551" y="21814"/>
                </a:cubicBezTo>
                <a:cubicBezTo>
                  <a:pt x="12499" y="21762"/>
                  <a:pt x="12472" y="21656"/>
                  <a:pt x="12525" y="21604"/>
                </a:cubicBezTo>
                <a:cubicBezTo>
                  <a:pt x="12578" y="21577"/>
                  <a:pt x="12683" y="21420"/>
                  <a:pt x="12762" y="21314"/>
                </a:cubicBezTo>
                <a:cubicBezTo>
                  <a:pt x="12815" y="21251"/>
                  <a:pt x="12886" y="21223"/>
                  <a:pt x="12965" y="21223"/>
                </a:cubicBezTo>
                <a:close/>
                <a:moveTo>
                  <a:pt x="25795" y="21601"/>
                </a:moveTo>
                <a:cubicBezTo>
                  <a:pt x="25824" y="21601"/>
                  <a:pt x="25833" y="21693"/>
                  <a:pt x="25833" y="21893"/>
                </a:cubicBezTo>
                <a:cubicBezTo>
                  <a:pt x="25833" y="22103"/>
                  <a:pt x="25754" y="22288"/>
                  <a:pt x="25701" y="22288"/>
                </a:cubicBezTo>
                <a:cubicBezTo>
                  <a:pt x="25690" y="22286"/>
                  <a:pt x="25678" y="22286"/>
                  <a:pt x="25666" y="22286"/>
                </a:cubicBezTo>
                <a:cubicBezTo>
                  <a:pt x="25419" y="22286"/>
                  <a:pt x="24975" y="22525"/>
                  <a:pt x="25175" y="22551"/>
                </a:cubicBezTo>
                <a:cubicBezTo>
                  <a:pt x="25254" y="22551"/>
                  <a:pt x="25280" y="22629"/>
                  <a:pt x="25228" y="22708"/>
                </a:cubicBezTo>
                <a:cubicBezTo>
                  <a:pt x="25202" y="22726"/>
                  <a:pt x="25169" y="22735"/>
                  <a:pt x="25134" y="22735"/>
                </a:cubicBezTo>
                <a:cubicBezTo>
                  <a:pt x="25064" y="22735"/>
                  <a:pt x="24982" y="22700"/>
                  <a:pt x="24912" y="22629"/>
                </a:cubicBezTo>
                <a:cubicBezTo>
                  <a:pt x="24807" y="22551"/>
                  <a:pt x="24807" y="22366"/>
                  <a:pt x="25070" y="22130"/>
                </a:cubicBezTo>
                <a:cubicBezTo>
                  <a:pt x="25212" y="21964"/>
                  <a:pt x="25396" y="21863"/>
                  <a:pt x="25470" y="21863"/>
                </a:cubicBezTo>
                <a:cubicBezTo>
                  <a:pt x="25478" y="21863"/>
                  <a:pt x="25485" y="21864"/>
                  <a:pt x="25491" y="21867"/>
                </a:cubicBezTo>
                <a:cubicBezTo>
                  <a:pt x="25498" y="21880"/>
                  <a:pt x="25510" y="21887"/>
                  <a:pt x="25525" y="21887"/>
                </a:cubicBezTo>
                <a:cubicBezTo>
                  <a:pt x="25570" y="21887"/>
                  <a:pt x="25643" y="21833"/>
                  <a:pt x="25701" y="21735"/>
                </a:cubicBezTo>
                <a:cubicBezTo>
                  <a:pt x="25745" y="21648"/>
                  <a:pt x="25775" y="21601"/>
                  <a:pt x="25795" y="21601"/>
                </a:cubicBezTo>
                <a:close/>
                <a:moveTo>
                  <a:pt x="20374" y="22013"/>
                </a:moveTo>
                <a:cubicBezTo>
                  <a:pt x="20450" y="22013"/>
                  <a:pt x="20504" y="22065"/>
                  <a:pt x="20494" y="22182"/>
                </a:cubicBezTo>
                <a:cubicBezTo>
                  <a:pt x="20494" y="22206"/>
                  <a:pt x="20478" y="22219"/>
                  <a:pt x="20456" y="22219"/>
                </a:cubicBezTo>
                <a:cubicBezTo>
                  <a:pt x="20428" y="22219"/>
                  <a:pt x="20391" y="22199"/>
                  <a:pt x="20362" y="22156"/>
                </a:cubicBezTo>
                <a:cubicBezTo>
                  <a:pt x="20350" y="22143"/>
                  <a:pt x="20339" y="22138"/>
                  <a:pt x="20329" y="22138"/>
                </a:cubicBezTo>
                <a:cubicBezTo>
                  <a:pt x="20276" y="22138"/>
                  <a:pt x="20261" y="22303"/>
                  <a:pt x="20283" y="22524"/>
                </a:cubicBezTo>
                <a:cubicBezTo>
                  <a:pt x="20332" y="22818"/>
                  <a:pt x="20341" y="22939"/>
                  <a:pt x="20290" y="22939"/>
                </a:cubicBezTo>
                <a:cubicBezTo>
                  <a:pt x="20259" y="22939"/>
                  <a:pt x="20206" y="22894"/>
                  <a:pt x="20126" y="22814"/>
                </a:cubicBezTo>
                <a:cubicBezTo>
                  <a:pt x="19994" y="22682"/>
                  <a:pt x="19968" y="22498"/>
                  <a:pt x="20020" y="22314"/>
                </a:cubicBezTo>
                <a:cubicBezTo>
                  <a:pt x="20099" y="22126"/>
                  <a:pt x="20261" y="22013"/>
                  <a:pt x="20374" y="22013"/>
                </a:cubicBezTo>
                <a:close/>
                <a:moveTo>
                  <a:pt x="16495" y="22040"/>
                </a:moveTo>
                <a:cubicBezTo>
                  <a:pt x="16572" y="22040"/>
                  <a:pt x="16628" y="22051"/>
                  <a:pt x="16654" y="22077"/>
                </a:cubicBezTo>
                <a:cubicBezTo>
                  <a:pt x="16806" y="22204"/>
                  <a:pt x="16250" y="22526"/>
                  <a:pt x="15904" y="22526"/>
                </a:cubicBezTo>
                <a:cubicBezTo>
                  <a:pt x="15891" y="22526"/>
                  <a:pt x="15878" y="22525"/>
                  <a:pt x="15865" y="22524"/>
                </a:cubicBezTo>
                <a:cubicBezTo>
                  <a:pt x="15844" y="22523"/>
                  <a:pt x="15824" y="22522"/>
                  <a:pt x="15804" y="22522"/>
                </a:cubicBezTo>
                <a:cubicBezTo>
                  <a:pt x="15477" y="22522"/>
                  <a:pt x="15323" y="22722"/>
                  <a:pt x="15497" y="22945"/>
                </a:cubicBezTo>
                <a:cubicBezTo>
                  <a:pt x="15533" y="22982"/>
                  <a:pt x="15530" y="23001"/>
                  <a:pt x="15496" y="23001"/>
                </a:cubicBezTo>
                <a:cubicBezTo>
                  <a:pt x="15455" y="23001"/>
                  <a:pt x="15373" y="22975"/>
                  <a:pt x="15260" y="22919"/>
                </a:cubicBezTo>
                <a:lnTo>
                  <a:pt x="14839" y="22682"/>
                </a:lnTo>
                <a:cubicBezTo>
                  <a:pt x="14813" y="22682"/>
                  <a:pt x="14997" y="22577"/>
                  <a:pt x="15181" y="22445"/>
                </a:cubicBezTo>
                <a:lnTo>
                  <a:pt x="15155" y="22445"/>
                </a:lnTo>
                <a:cubicBezTo>
                  <a:pt x="15514" y="22234"/>
                  <a:pt x="16179" y="22040"/>
                  <a:pt x="16495" y="22040"/>
                </a:cubicBezTo>
                <a:close/>
                <a:moveTo>
                  <a:pt x="20834" y="23093"/>
                </a:moveTo>
                <a:cubicBezTo>
                  <a:pt x="20846" y="23093"/>
                  <a:pt x="20855" y="23096"/>
                  <a:pt x="20862" y="23103"/>
                </a:cubicBezTo>
                <a:cubicBezTo>
                  <a:pt x="20862" y="23129"/>
                  <a:pt x="20915" y="23234"/>
                  <a:pt x="20862" y="23313"/>
                </a:cubicBezTo>
                <a:cubicBezTo>
                  <a:pt x="20827" y="23383"/>
                  <a:pt x="20792" y="23418"/>
                  <a:pt x="20757" y="23418"/>
                </a:cubicBezTo>
                <a:cubicBezTo>
                  <a:pt x="20739" y="23418"/>
                  <a:pt x="20722" y="23410"/>
                  <a:pt x="20704" y="23392"/>
                </a:cubicBezTo>
                <a:cubicBezTo>
                  <a:pt x="20625" y="23340"/>
                  <a:pt x="20625" y="23234"/>
                  <a:pt x="20704" y="23182"/>
                </a:cubicBezTo>
                <a:cubicBezTo>
                  <a:pt x="20744" y="23123"/>
                  <a:pt x="20798" y="23093"/>
                  <a:pt x="20834" y="23093"/>
                </a:cubicBezTo>
                <a:close/>
                <a:moveTo>
                  <a:pt x="22015" y="23077"/>
                </a:moveTo>
                <a:cubicBezTo>
                  <a:pt x="22051" y="23077"/>
                  <a:pt x="22089" y="23085"/>
                  <a:pt x="22124" y="23103"/>
                </a:cubicBezTo>
                <a:cubicBezTo>
                  <a:pt x="22203" y="23129"/>
                  <a:pt x="22256" y="23261"/>
                  <a:pt x="22230" y="23340"/>
                </a:cubicBezTo>
                <a:lnTo>
                  <a:pt x="22256" y="23340"/>
                </a:lnTo>
                <a:cubicBezTo>
                  <a:pt x="22193" y="23513"/>
                  <a:pt x="22055" y="23610"/>
                  <a:pt x="21903" y="23610"/>
                </a:cubicBezTo>
                <a:cubicBezTo>
                  <a:pt x="21801" y="23610"/>
                  <a:pt x="21694" y="23566"/>
                  <a:pt x="21598" y="23471"/>
                </a:cubicBezTo>
                <a:cubicBezTo>
                  <a:pt x="21445" y="23361"/>
                  <a:pt x="21401" y="23307"/>
                  <a:pt x="21497" y="23307"/>
                </a:cubicBezTo>
                <a:cubicBezTo>
                  <a:pt x="21517" y="23307"/>
                  <a:pt x="21541" y="23309"/>
                  <a:pt x="21572" y="23313"/>
                </a:cubicBezTo>
                <a:cubicBezTo>
                  <a:pt x="21590" y="23318"/>
                  <a:pt x="21609" y="23320"/>
                  <a:pt x="21628" y="23320"/>
                </a:cubicBezTo>
                <a:cubicBezTo>
                  <a:pt x="21720" y="23320"/>
                  <a:pt x="21818" y="23269"/>
                  <a:pt x="21861" y="23182"/>
                </a:cubicBezTo>
                <a:cubicBezTo>
                  <a:pt x="21879" y="23112"/>
                  <a:pt x="21943" y="23077"/>
                  <a:pt x="22015" y="23077"/>
                </a:cubicBezTo>
                <a:close/>
                <a:moveTo>
                  <a:pt x="25007" y="23383"/>
                </a:moveTo>
                <a:cubicBezTo>
                  <a:pt x="25126" y="23383"/>
                  <a:pt x="25208" y="23417"/>
                  <a:pt x="25228" y="23497"/>
                </a:cubicBezTo>
                <a:cubicBezTo>
                  <a:pt x="25228" y="23620"/>
                  <a:pt x="25130" y="23689"/>
                  <a:pt x="25012" y="23689"/>
                </a:cubicBezTo>
                <a:cubicBezTo>
                  <a:pt x="24927" y="23689"/>
                  <a:pt x="24831" y="23653"/>
                  <a:pt x="24754" y="23576"/>
                </a:cubicBezTo>
                <a:cubicBezTo>
                  <a:pt x="24623" y="23471"/>
                  <a:pt x="24649" y="23418"/>
                  <a:pt x="24886" y="23392"/>
                </a:cubicBezTo>
                <a:cubicBezTo>
                  <a:pt x="24929" y="23386"/>
                  <a:pt x="24970" y="23383"/>
                  <a:pt x="25007" y="23383"/>
                </a:cubicBezTo>
                <a:close/>
                <a:moveTo>
                  <a:pt x="20247" y="23668"/>
                </a:moveTo>
                <a:cubicBezTo>
                  <a:pt x="20283" y="23668"/>
                  <a:pt x="20323" y="23681"/>
                  <a:pt x="20362" y="23708"/>
                </a:cubicBezTo>
                <a:cubicBezTo>
                  <a:pt x="20415" y="23760"/>
                  <a:pt x="20389" y="23839"/>
                  <a:pt x="20283" y="23866"/>
                </a:cubicBezTo>
                <a:cubicBezTo>
                  <a:pt x="20244" y="23879"/>
                  <a:pt x="20205" y="23885"/>
                  <a:pt x="20168" y="23885"/>
                </a:cubicBezTo>
                <a:cubicBezTo>
                  <a:pt x="20132" y="23885"/>
                  <a:pt x="20099" y="23879"/>
                  <a:pt x="20073" y="23866"/>
                </a:cubicBezTo>
                <a:cubicBezTo>
                  <a:pt x="20047" y="23839"/>
                  <a:pt x="20073" y="23760"/>
                  <a:pt x="20152" y="23708"/>
                </a:cubicBezTo>
                <a:cubicBezTo>
                  <a:pt x="20178" y="23681"/>
                  <a:pt x="20211" y="23668"/>
                  <a:pt x="20247" y="23668"/>
                </a:cubicBezTo>
                <a:close/>
                <a:moveTo>
                  <a:pt x="10791" y="23707"/>
                </a:moveTo>
                <a:cubicBezTo>
                  <a:pt x="10853" y="23707"/>
                  <a:pt x="10932" y="23736"/>
                  <a:pt x="11000" y="23787"/>
                </a:cubicBezTo>
                <a:cubicBezTo>
                  <a:pt x="11091" y="23897"/>
                  <a:pt x="11119" y="23943"/>
                  <a:pt x="11047" y="23943"/>
                </a:cubicBezTo>
                <a:cubicBezTo>
                  <a:pt x="11016" y="23943"/>
                  <a:pt x="10966" y="23934"/>
                  <a:pt x="10894" y="23918"/>
                </a:cubicBezTo>
                <a:cubicBezTo>
                  <a:pt x="10579" y="23866"/>
                  <a:pt x="10579" y="23866"/>
                  <a:pt x="10710" y="23734"/>
                </a:cubicBezTo>
                <a:cubicBezTo>
                  <a:pt x="10729" y="23715"/>
                  <a:pt x="10757" y="23707"/>
                  <a:pt x="10791" y="23707"/>
                </a:cubicBezTo>
                <a:close/>
                <a:moveTo>
                  <a:pt x="18153" y="23471"/>
                </a:moveTo>
                <a:cubicBezTo>
                  <a:pt x="18258" y="23471"/>
                  <a:pt x="18364" y="23550"/>
                  <a:pt x="18416" y="23681"/>
                </a:cubicBezTo>
                <a:cubicBezTo>
                  <a:pt x="18495" y="23892"/>
                  <a:pt x="18469" y="23918"/>
                  <a:pt x="18127" y="23944"/>
                </a:cubicBezTo>
                <a:cubicBezTo>
                  <a:pt x="17811" y="23944"/>
                  <a:pt x="17785" y="23944"/>
                  <a:pt x="17890" y="23734"/>
                </a:cubicBezTo>
                <a:cubicBezTo>
                  <a:pt x="17943" y="23603"/>
                  <a:pt x="18022" y="23497"/>
                  <a:pt x="18153" y="23471"/>
                </a:cubicBezTo>
                <a:close/>
                <a:moveTo>
                  <a:pt x="17887" y="22659"/>
                </a:moveTo>
                <a:cubicBezTo>
                  <a:pt x="17908" y="22659"/>
                  <a:pt x="17946" y="22685"/>
                  <a:pt x="17995" y="22735"/>
                </a:cubicBezTo>
                <a:cubicBezTo>
                  <a:pt x="18046" y="22786"/>
                  <a:pt x="18119" y="22815"/>
                  <a:pt x="18200" y="22815"/>
                </a:cubicBezTo>
                <a:cubicBezTo>
                  <a:pt x="18244" y="22815"/>
                  <a:pt x="18291" y="22806"/>
                  <a:pt x="18337" y="22787"/>
                </a:cubicBezTo>
                <a:cubicBezTo>
                  <a:pt x="18372" y="22773"/>
                  <a:pt x="18410" y="22767"/>
                  <a:pt x="18447" y="22767"/>
                </a:cubicBezTo>
                <a:cubicBezTo>
                  <a:pt x="18548" y="22767"/>
                  <a:pt x="18648" y="22815"/>
                  <a:pt x="18705" y="22892"/>
                </a:cubicBezTo>
                <a:cubicBezTo>
                  <a:pt x="18837" y="22971"/>
                  <a:pt x="18968" y="23050"/>
                  <a:pt x="19126" y="23103"/>
                </a:cubicBezTo>
                <a:cubicBezTo>
                  <a:pt x="19231" y="23103"/>
                  <a:pt x="19310" y="23208"/>
                  <a:pt x="19258" y="23313"/>
                </a:cubicBezTo>
                <a:cubicBezTo>
                  <a:pt x="19234" y="23409"/>
                  <a:pt x="19139" y="23456"/>
                  <a:pt x="19020" y="23456"/>
                </a:cubicBezTo>
                <a:cubicBezTo>
                  <a:pt x="18878" y="23456"/>
                  <a:pt x="18703" y="23389"/>
                  <a:pt x="18574" y="23261"/>
                </a:cubicBezTo>
                <a:cubicBezTo>
                  <a:pt x="18534" y="23231"/>
                  <a:pt x="18473" y="23216"/>
                  <a:pt x="18399" y="23216"/>
                </a:cubicBezTo>
                <a:cubicBezTo>
                  <a:pt x="18275" y="23216"/>
                  <a:pt x="18117" y="23257"/>
                  <a:pt x="17969" y="23340"/>
                </a:cubicBezTo>
                <a:cubicBezTo>
                  <a:pt x="17774" y="23437"/>
                  <a:pt x="17593" y="23491"/>
                  <a:pt x="17492" y="23491"/>
                </a:cubicBezTo>
                <a:cubicBezTo>
                  <a:pt x="17456" y="23491"/>
                  <a:pt x="17430" y="23485"/>
                  <a:pt x="17417" y="23471"/>
                </a:cubicBezTo>
                <a:cubicBezTo>
                  <a:pt x="17398" y="23452"/>
                  <a:pt x="17370" y="23444"/>
                  <a:pt x="17336" y="23444"/>
                </a:cubicBezTo>
                <a:cubicBezTo>
                  <a:pt x="17274" y="23444"/>
                  <a:pt x="17195" y="23473"/>
                  <a:pt x="17127" y="23524"/>
                </a:cubicBezTo>
                <a:cubicBezTo>
                  <a:pt x="17022" y="23629"/>
                  <a:pt x="17022" y="23708"/>
                  <a:pt x="17101" y="23734"/>
                </a:cubicBezTo>
                <a:cubicBezTo>
                  <a:pt x="17180" y="23734"/>
                  <a:pt x="17206" y="23839"/>
                  <a:pt x="17127" y="23971"/>
                </a:cubicBezTo>
                <a:cubicBezTo>
                  <a:pt x="17106" y="24013"/>
                  <a:pt x="17069" y="24038"/>
                  <a:pt x="17012" y="24038"/>
                </a:cubicBezTo>
                <a:cubicBezTo>
                  <a:pt x="16928" y="24038"/>
                  <a:pt x="16801" y="23981"/>
                  <a:pt x="16628" y="23839"/>
                </a:cubicBezTo>
                <a:cubicBezTo>
                  <a:pt x="16181" y="23497"/>
                  <a:pt x="16102" y="23234"/>
                  <a:pt x="16417" y="23155"/>
                </a:cubicBezTo>
                <a:cubicBezTo>
                  <a:pt x="16434" y="23152"/>
                  <a:pt x="16451" y="23150"/>
                  <a:pt x="16468" y="23150"/>
                </a:cubicBezTo>
                <a:cubicBezTo>
                  <a:pt x="16582" y="23150"/>
                  <a:pt x="16691" y="23225"/>
                  <a:pt x="16759" y="23340"/>
                </a:cubicBezTo>
                <a:cubicBezTo>
                  <a:pt x="16800" y="23422"/>
                  <a:pt x="16849" y="23461"/>
                  <a:pt x="16905" y="23461"/>
                </a:cubicBezTo>
                <a:cubicBezTo>
                  <a:pt x="16955" y="23461"/>
                  <a:pt x="17012" y="23429"/>
                  <a:pt x="17075" y="23366"/>
                </a:cubicBezTo>
                <a:cubicBezTo>
                  <a:pt x="17233" y="23234"/>
                  <a:pt x="17259" y="23103"/>
                  <a:pt x="17180" y="23050"/>
                </a:cubicBezTo>
                <a:cubicBezTo>
                  <a:pt x="17137" y="22985"/>
                  <a:pt x="17218" y="22938"/>
                  <a:pt x="17395" y="22938"/>
                </a:cubicBezTo>
                <a:cubicBezTo>
                  <a:pt x="17433" y="22938"/>
                  <a:pt x="17475" y="22940"/>
                  <a:pt x="17522" y="22945"/>
                </a:cubicBezTo>
                <a:cubicBezTo>
                  <a:pt x="17811" y="22945"/>
                  <a:pt x="17916" y="22892"/>
                  <a:pt x="17890" y="22761"/>
                </a:cubicBezTo>
                <a:cubicBezTo>
                  <a:pt x="17862" y="22691"/>
                  <a:pt x="17864" y="22659"/>
                  <a:pt x="17887" y="22659"/>
                </a:cubicBezTo>
                <a:close/>
                <a:moveTo>
                  <a:pt x="16233" y="24076"/>
                </a:moveTo>
                <a:cubicBezTo>
                  <a:pt x="16338" y="24076"/>
                  <a:pt x="16470" y="24102"/>
                  <a:pt x="16549" y="24181"/>
                </a:cubicBezTo>
                <a:cubicBezTo>
                  <a:pt x="16654" y="24260"/>
                  <a:pt x="16628" y="24339"/>
                  <a:pt x="16523" y="24365"/>
                </a:cubicBezTo>
                <a:cubicBezTo>
                  <a:pt x="16496" y="24372"/>
                  <a:pt x="16468" y="24375"/>
                  <a:pt x="16440" y="24375"/>
                </a:cubicBezTo>
                <a:cubicBezTo>
                  <a:pt x="16355" y="24375"/>
                  <a:pt x="16266" y="24345"/>
                  <a:pt x="16207" y="24286"/>
                </a:cubicBezTo>
                <a:cubicBezTo>
                  <a:pt x="16128" y="24207"/>
                  <a:pt x="16128" y="24129"/>
                  <a:pt x="16233" y="24102"/>
                </a:cubicBezTo>
                <a:lnTo>
                  <a:pt x="16233" y="24076"/>
                </a:lnTo>
                <a:close/>
                <a:moveTo>
                  <a:pt x="11873" y="18229"/>
                </a:moveTo>
                <a:cubicBezTo>
                  <a:pt x="12022" y="18229"/>
                  <a:pt x="12138" y="18330"/>
                  <a:pt x="12183" y="18527"/>
                </a:cubicBezTo>
                <a:cubicBezTo>
                  <a:pt x="12217" y="18697"/>
                  <a:pt x="12229" y="18768"/>
                  <a:pt x="12169" y="18768"/>
                </a:cubicBezTo>
                <a:cubicBezTo>
                  <a:pt x="12136" y="18768"/>
                  <a:pt x="12082" y="18748"/>
                  <a:pt x="11999" y="18711"/>
                </a:cubicBezTo>
                <a:cubicBezTo>
                  <a:pt x="11953" y="18698"/>
                  <a:pt x="11912" y="18691"/>
                  <a:pt x="11875" y="18691"/>
                </a:cubicBezTo>
                <a:cubicBezTo>
                  <a:pt x="11765" y="18691"/>
                  <a:pt x="11696" y="18750"/>
                  <a:pt x="11657" y="18869"/>
                </a:cubicBezTo>
                <a:cubicBezTo>
                  <a:pt x="11578" y="19026"/>
                  <a:pt x="11473" y="19158"/>
                  <a:pt x="11315" y="19263"/>
                </a:cubicBezTo>
                <a:cubicBezTo>
                  <a:pt x="11207" y="19325"/>
                  <a:pt x="11163" y="19350"/>
                  <a:pt x="11186" y="19350"/>
                </a:cubicBezTo>
                <a:cubicBezTo>
                  <a:pt x="11203" y="19350"/>
                  <a:pt x="11254" y="19337"/>
                  <a:pt x="11341" y="19316"/>
                </a:cubicBezTo>
                <a:cubicBezTo>
                  <a:pt x="11526" y="19263"/>
                  <a:pt x="11657" y="19158"/>
                  <a:pt x="11762" y="19026"/>
                </a:cubicBezTo>
                <a:cubicBezTo>
                  <a:pt x="11827" y="18913"/>
                  <a:pt x="11892" y="18860"/>
                  <a:pt x="11962" y="18860"/>
                </a:cubicBezTo>
                <a:cubicBezTo>
                  <a:pt x="12007" y="18860"/>
                  <a:pt x="12053" y="18881"/>
                  <a:pt x="12104" y="18921"/>
                </a:cubicBezTo>
                <a:cubicBezTo>
                  <a:pt x="12209" y="19000"/>
                  <a:pt x="12157" y="19132"/>
                  <a:pt x="11973" y="19237"/>
                </a:cubicBezTo>
                <a:cubicBezTo>
                  <a:pt x="11604" y="19447"/>
                  <a:pt x="11841" y="20131"/>
                  <a:pt x="12262" y="20184"/>
                </a:cubicBezTo>
                <a:cubicBezTo>
                  <a:pt x="12345" y="20200"/>
                  <a:pt x="12402" y="20209"/>
                  <a:pt x="12433" y="20209"/>
                </a:cubicBezTo>
                <a:cubicBezTo>
                  <a:pt x="12501" y="20209"/>
                  <a:pt x="12450" y="20168"/>
                  <a:pt x="12288" y="20078"/>
                </a:cubicBezTo>
                <a:cubicBezTo>
                  <a:pt x="12104" y="19973"/>
                  <a:pt x="12025" y="19763"/>
                  <a:pt x="12130" y="19605"/>
                </a:cubicBezTo>
                <a:cubicBezTo>
                  <a:pt x="12178" y="19440"/>
                  <a:pt x="12246" y="19338"/>
                  <a:pt x="12298" y="19338"/>
                </a:cubicBezTo>
                <a:cubicBezTo>
                  <a:pt x="12303" y="19338"/>
                  <a:pt x="12309" y="19339"/>
                  <a:pt x="12315" y="19342"/>
                </a:cubicBezTo>
                <a:cubicBezTo>
                  <a:pt x="12317" y="19345"/>
                  <a:pt x="12320" y="19346"/>
                  <a:pt x="12324" y="19346"/>
                </a:cubicBezTo>
                <a:cubicBezTo>
                  <a:pt x="12357" y="19346"/>
                  <a:pt x="12425" y="19247"/>
                  <a:pt x="12472" y="19105"/>
                </a:cubicBezTo>
                <a:cubicBezTo>
                  <a:pt x="12528" y="18976"/>
                  <a:pt x="12593" y="18915"/>
                  <a:pt x="12660" y="18915"/>
                </a:cubicBezTo>
                <a:cubicBezTo>
                  <a:pt x="12783" y="18915"/>
                  <a:pt x="12913" y="19124"/>
                  <a:pt x="12998" y="19500"/>
                </a:cubicBezTo>
                <a:cubicBezTo>
                  <a:pt x="13064" y="19712"/>
                  <a:pt x="13078" y="19803"/>
                  <a:pt x="13036" y="19803"/>
                </a:cubicBezTo>
                <a:cubicBezTo>
                  <a:pt x="13010" y="19803"/>
                  <a:pt x="12963" y="19770"/>
                  <a:pt x="12893" y="19710"/>
                </a:cubicBezTo>
                <a:cubicBezTo>
                  <a:pt x="12825" y="19642"/>
                  <a:pt x="12782" y="19609"/>
                  <a:pt x="12756" y="19609"/>
                </a:cubicBezTo>
                <a:cubicBezTo>
                  <a:pt x="12722" y="19609"/>
                  <a:pt x="12720" y="19669"/>
                  <a:pt x="12735" y="19789"/>
                </a:cubicBezTo>
                <a:cubicBezTo>
                  <a:pt x="12788" y="19947"/>
                  <a:pt x="12867" y="20105"/>
                  <a:pt x="12998" y="20262"/>
                </a:cubicBezTo>
                <a:cubicBezTo>
                  <a:pt x="13156" y="20420"/>
                  <a:pt x="13130" y="20525"/>
                  <a:pt x="12919" y="20710"/>
                </a:cubicBezTo>
                <a:cubicBezTo>
                  <a:pt x="12820" y="20793"/>
                  <a:pt x="12720" y="20844"/>
                  <a:pt x="12653" y="20844"/>
                </a:cubicBezTo>
                <a:cubicBezTo>
                  <a:pt x="12615" y="20844"/>
                  <a:pt x="12587" y="20827"/>
                  <a:pt x="12578" y="20788"/>
                </a:cubicBezTo>
                <a:cubicBezTo>
                  <a:pt x="12564" y="20749"/>
                  <a:pt x="12525" y="20729"/>
                  <a:pt x="12479" y="20729"/>
                </a:cubicBezTo>
                <a:cubicBezTo>
                  <a:pt x="12433" y="20729"/>
                  <a:pt x="12380" y="20749"/>
                  <a:pt x="12341" y="20788"/>
                </a:cubicBezTo>
                <a:cubicBezTo>
                  <a:pt x="12262" y="20894"/>
                  <a:pt x="12262" y="20999"/>
                  <a:pt x="12446" y="21078"/>
                </a:cubicBezTo>
                <a:cubicBezTo>
                  <a:pt x="12683" y="21209"/>
                  <a:pt x="12683" y="21236"/>
                  <a:pt x="12367" y="21288"/>
                </a:cubicBezTo>
                <a:cubicBezTo>
                  <a:pt x="12157" y="21314"/>
                  <a:pt x="12052" y="21393"/>
                  <a:pt x="12025" y="21551"/>
                </a:cubicBezTo>
                <a:cubicBezTo>
                  <a:pt x="12003" y="21733"/>
                  <a:pt x="12469" y="22051"/>
                  <a:pt x="12699" y="22051"/>
                </a:cubicBezTo>
                <a:cubicBezTo>
                  <a:pt x="12735" y="22051"/>
                  <a:pt x="12766" y="22043"/>
                  <a:pt x="12788" y="22025"/>
                </a:cubicBezTo>
                <a:cubicBezTo>
                  <a:pt x="12814" y="21998"/>
                  <a:pt x="12844" y="21987"/>
                  <a:pt x="12877" y="21987"/>
                </a:cubicBezTo>
                <a:cubicBezTo>
                  <a:pt x="13041" y="21987"/>
                  <a:pt x="13261" y="22287"/>
                  <a:pt x="13261" y="22551"/>
                </a:cubicBezTo>
                <a:cubicBezTo>
                  <a:pt x="13261" y="22708"/>
                  <a:pt x="13288" y="22866"/>
                  <a:pt x="13367" y="22892"/>
                </a:cubicBezTo>
                <a:cubicBezTo>
                  <a:pt x="13472" y="22971"/>
                  <a:pt x="13524" y="23077"/>
                  <a:pt x="13524" y="23208"/>
                </a:cubicBezTo>
                <a:cubicBezTo>
                  <a:pt x="13545" y="23376"/>
                  <a:pt x="13486" y="23452"/>
                  <a:pt x="13391" y="23452"/>
                </a:cubicBezTo>
                <a:cubicBezTo>
                  <a:pt x="13249" y="23452"/>
                  <a:pt x="13025" y="23282"/>
                  <a:pt x="12867" y="22998"/>
                </a:cubicBezTo>
                <a:cubicBezTo>
                  <a:pt x="12769" y="22803"/>
                  <a:pt x="12627" y="22653"/>
                  <a:pt x="12543" y="22653"/>
                </a:cubicBezTo>
                <a:cubicBezTo>
                  <a:pt x="12537" y="22653"/>
                  <a:pt x="12531" y="22654"/>
                  <a:pt x="12525" y="22656"/>
                </a:cubicBezTo>
                <a:cubicBezTo>
                  <a:pt x="12367" y="22656"/>
                  <a:pt x="12209" y="22629"/>
                  <a:pt x="12078" y="22551"/>
                </a:cubicBezTo>
                <a:cubicBezTo>
                  <a:pt x="11841" y="22445"/>
                  <a:pt x="11815" y="22366"/>
                  <a:pt x="11946" y="22235"/>
                </a:cubicBezTo>
                <a:cubicBezTo>
                  <a:pt x="12078" y="22103"/>
                  <a:pt x="12052" y="22025"/>
                  <a:pt x="11894" y="21972"/>
                </a:cubicBezTo>
                <a:cubicBezTo>
                  <a:pt x="11850" y="21957"/>
                  <a:pt x="11814" y="21951"/>
                  <a:pt x="11785" y="21951"/>
                </a:cubicBezTo>
                <a:cubicBezTo>
                  <a:pt x="11711" y="21951"/>
                  <a:pt x="11683" y="21994"/>
                  <a:pt x="11683" y="22051"/>
                </a:cubicBezTo>
                <a:cubicBezTo>
                  <a:pt x="11657" y="22182"/>
                  <a:pt x="11604" y="22314"/>
                  <a:pt x="11526" y="22419"/>
                </a:cubicBezTo>
                <a:cubicBezTo>
                  <a:pt x="11452" y="22505"/>
                  <a:pt x="11402" y="22545"/>
                  <a:pt x="11358" y="22545"/>
                </a:cubicBezTo>
                <a:cubicBezTo>
                  <a:pt x="11307" y="22545"/>
                  <a:pt x="11266" y="22491"/>
                  <a:pt x="11210" y="22393"/>
                </a:cubicBezTo>
                <a:cubicBezTo>
                  <a:pt x="11163" y="22275"/>
                  <a:pt x="11031" y="22178"/>
                  <a:pt x="10948" y="22178"/>
                </a:cubicBezTo>
                <a:cubicBezTo>
                  <a:pt x="10938" y="22178"/>
                  <a:pt x="10929" y="22180"/>
                  <a:pt x="10921" y="22182"/>
                </a:cubicBezTo>
                <a:cubicBezTo>
                  <a:pt x="10815" y="22209"/>
                  <a:pt x="10842" y="22340"/>
                  <a:pt x="11026" y="22498"/>
                </a:cubicBezTo>
                <a:cubicBezTo>
                  <a:pt x="11172" y="22644"/>
                  <a:pt x="11302" y="22724"/>
                  <a:pt x="11376" y="22724"/>
                </a:cubicBezTo>
                <a:cubicBezTo>
                  <a:pt x="11394" y="22724"/>
                  <a:pt x="11410" y="22719"/>
                  <a:pt x="11420" y="22708"/>
                </a:cubicBezTo>
                <a:cubicBezTo>
                  <a:pt x="11443" y="22686"/>
                  <a:pt x="11465" y="22676"/>
                  <a:pt x="11487" y="22676"/>
                </a:cubicBezTo>
                <a:cubicBezTo>
                  <a:pt x="11542" y="22676"/>
                  <a:pt x="11593" y="22738"/>
                  <a:pt x="11631" y="22814"/>
                </a:cubicBezTo>
                <a:cubicBezTo>
                  <a:pt x="11663" y="22877"/>
                  <a:pt x="11704" y="22912"/>
                  <a:pt x="11749" y="22912"/>
                </a:cubicBezTo>
                <a:cubicBezTo>
                  <a:pt x="11779" y="22912"/>
                  <a:pt x="11810" y="22897"/>
                  <a:pt x="11841" y="22866"/>
                </a:cubicBezTo>
                <a:cubicBezTo>
                  <a:pt x="11874" y="22822"/>
                  <a:pt x="11930" y="22801"/>
                  <a:pt x="12001" y="22801"/>
                </a:cubicBezTo>
                <a:cubicBezTo>
                  <a:pt x="12100" y="22801"/>
                  <a:pt x="12229" y="22842"/>
                  <a:pt x="12367" y="22919"/>
                </a:cubicBezTo>
                <a:cubicBezTo>
                  <a:pt x="12604" y="23050"/>
                  <a:pt x="12683" y="23182"/>
                  <a:pt x="12604" y="23208"/>
                </a:cubicBezTo>
                <a:cubicBezTo>
                  <a:pt x="12551" y="23208"/>
                  <a:pt x="12525" y="23340"/>
                  <a:pt x="12578" y="23445"/>
                </a:cubicBezTo>
                <a:cubicBezTo>
                  <a:pt x="12607" y="23494"/>
                  <a:pt x="12611" y="23518"/>
                  <a:pt x="12592" y="23518"/>
                </a:cubicBezTo>
                <a:cubicBezTo>
                  <a:pt x="12562" y="23518"/>
                  <a:pt x="12472" y="23454"/>
                  <a:pt x="12341" y="23340"/>
                </a:cubicBezTo>
                <a:cubicBezTo>
                  <a:pt x="12196" y="23212"/>
                  <a:pt x="12050" y="23123"/>
                  <a:pt x="11940" y="23123"/>
                </a:cubicBezTo>
                <a:cubicBezTo>
                  <a:pt x="11890" y="23123"/>
                  <a:pt x="11847" y="23141"/>
                  <a:pt x="11815" y="23182"/>
                </a:cubicBezTo>
                <a:cubicBezTo>
                  <a:pt x="11683" y="23287"/>
                  <a:pt x="11683" y="23392"/>
                  <a:pt x="11736" y="23445"/>
                </a:cubicBezTo>
                <a:cubicBezTo>
                  <a:pt x="11841" y="23708"/>
                  <a:pt x="11841" y="24050"/>
                  <a:pt x="11736" y="24339"/>
                </a:cubicBezTo>
                <a:cubicBezTo>
                  <a:pt x="11670" y="24352"/>
                  <a:pt x="11598" y="24359"/>
                  <a:pt x="11526" y="24359"/>
                </a:cubicBezTo>
                <a:cubicBezTo>
                  <a:pt x="11453" y="24359"/>
                  <a:pt x="11381" y="24352"/>
                  <a:pt x="11315" y="24339"/>
                </a:cubicBezTo>
                <a:cubicBezTo>
                  <a:pt x="11078" y="24260"/>
                  <a:pt x="11052" y="24234"/>
                  <a:pt x="11236" y="24155"/>
                </a:cubicBezTo>
                <a:cubicBezTo>
                  <a:pt x="11657" y="23944"/>
                  <a:pt x="11631" y="23524"/>
                  <a:pt x="11210" y="23418"/>
                </a:cubicBezTo>
                <a:cubicBezTo>
                  <a:pt x="11084" y="23381"/>
                  <a:pt x="10948" y="23365"/>
                  <a:pt x="10817" y="23365"/>
                </a:cubicBezTo>
                <a:cubicBezTo>
                  <a:pt x="10483" y="23365"/>
                  <a:pt x="10184" y="23470"/>
                  <a:pt x="10184" y="23603"/>
                </a:cubicBezTo>
                <a:cubicBezTo>
                  <a:pt x="10184" y="23655"/>
                  <a:pt x="10342" y="23866"/>
                  <a:pt x="10526" y="24050"/>
                </a:cubicBezTo>
                <a:cubicBezTo>
                  <a:pt x="10815" y="24313"/>
                  <a:pt x="10842" y="24365"/>
                  <a:pt x="10605" y="24392"/>
                </a:cubicBezTo>
                <a:cubicBezTo>
                  <a:pt x="10598" y="24392"/>
                  <a:pt x="10591" y="24392"/>
                  <a:pt x="10583" y="24392"/>
                </a:cubicBezTo>
                <a:cubicBezTo>
                  <a:pt x="10222" y="24392"/>
                  <a:pt x="9847" y="23754"/>
                  <a:pt x="10079" y="23445"/>
                </a:cubicBezTo>
                <a:cubicBezTo>
                  <a:pt x="10158" y="23340"/>
                  <a:pt x="10263" y="23261"/>
                  <a:pt x="10395" y="23261"/>
                </a:cubicBezTo>
                <a:cubicBezTo>
                  <a:pt x="10500" y="23261"/>
                  <a:pt x="10631" y="23155"/>
                  <a:pt x="10710" y="23024"/>
                </a:cubicBezTo>
                <a:cubicBezTo>
                  <a:pt x="10815" y="22840"/>
                  <a:pt x="10789" y="22787"/>
                  <a:pt x="10579" y="22761"/>
                </a:cubicBezTo>
                <a:cubicBezTo>
                  <a:pt x="10543" y="22756"/>
                  <a:pt x="10511" y="22754"/>
                  <a:pt x="10484" y="22754"/>
                </a:cubicBezTo>
                <a:cubicBezTo>
                  <a:pt x="10353" y="22754"/>
                  <a:pt x="10325" y="22805"/>
                  <a:pt x="10368" y="22892"/>
                </a:cubicBezTo>
                <a:cubicBezTo>
                  <a:pt x="10395" y="22998"/>
                  <a:pt x="10289" y="23129"/>
                  <a:pt x="9895" y="23340"/>
                </a:cubicBezTo>
                <a:cubicBezTo>
                  <a:pt x="9632" y="23497"/>
                  <a:pt x="9395" y="23681"/>
                  <a:pt x="9158" y="23866"/>
                </a:cubicBezTo>
                <a:cubicBezTo>
                  <a:pt x="9082" y="23942"/>
                  <a:pt x="9032" y="23983"/>
                  <a:pt x="9014" y="23983"/>
                </a:cubicBezTo>
                <a:cubicBezTo>
                  <a:pt x="9001" y="23983"/>
                  <a:pt x="9005" y="23962"/>
                  <a:pt x="9027" y="23918"/>
                </a:cubicBezTo>
                <a:cubicBezTo>
                  <a:pt x="9083" y="23763"/>
                  <a:pt x="9019" y="23684"/>
                  <a:pt x="8907" y="23684"/>
                </a:cubicBezTo>
                <a:cubicBezTo>
                  <a:pt x="8809" y="23684"/>
                  <a:pt x="8676" y="23743"/>
                  <a:pt x="8554" y="23866"/>
                </a:cubicBezTo>
                <a:lnTo>
                  <a:pt x="8554" y="23892"/>
                </a:lnTo>
                <a:cubicBezTo>
                  <a:pt x="8422" y="23997"/>
                  <a:pt x="8369" y="24102"/>
                  <a:pt x="8475" y="24129"/>
                </a:cubicBezTo>
                <a:cubicBezTo>
                  <a:pt x="8554" y="24129"/>
                  <a:pt x="8580" y="24234"/>
                  <a:pt x="8501" y="24365"/>
                </a:cubicBezTo>
                <a:cubicBezTo>
                  <a:pt x="8473" y="24431"/>
                  <a:pt x="8444" y="24467"/>
                  <a:pt x="8405" y="24467"/>
                </a:cubicBezTo>
                <a:cubicBezTo>
                  <a:pt x="8335" y="24467"/>
                  <a:pt x="8230" y="24355"/>
                  <a:pt x="8028" y="24102"/>
                </a:cubicBezTo>
                <a:cubicBezTo>
                  <a:pt x="7832" y="23834"/>
                  <a:pt x="7615" y="23679"/>
                  <a:pt x="7500" y="23679"/>
                </a:cubicBezTo>
                <a:cubicBezTo>
                  <a:pt x="7491" y="23679"/>
                  <a:pt x="7483" y="23680"/>
                  <a:pt x="7475" y="23681"/>
                </a:cubicBezTo>
                <a:cubicBezTo>
                  <a:pt x="7436" y="23695"/>
                  <a:pt x="7396" y="23701"/>
                  <a:pt x="7357" y="23701"/>
                </a:cubicBezTo>
                <a:cubicBezTo>
                  <a:pt x="7317" y="23701"/>
                  <a:pt x="7278" y="23695"/>
                  <a:pt x="7239" y="23681"/>
                </a:cubicBezTo>
                <a:cubicBezTo>
                  <a:pt x="7212" y="23655"/>
                  <a:pt x="7239" y="23603"/>
                  <a:pt x="7344" y="23576"/>
                </a:cubicBezTo>
                <a:cubicBezTo>
                  <a:pt x="7449" y="23550"/>
                  <a:pt x="7475" y="23445"/>
                  <a:pt x="7449" y="23366"/>
                </a:cubicBezTo>
                <a:cubicBezTo>
                  <a:pt x="7405" y="23256"/>
                  <a:pt x="7434" y="23201"/>
                  <a:pt x="7552" y="23201"/>
                </a:cubicBezTo>
                <a:cubicBezTo>
                  <a:pt x="7575" y="23201"/>
                  <a:pt x="7602" y="23204"/>
                  <a:pt x="7633" y="23208"/>
                </a:cubicBezTo>
                <a:cubicBezTo>
                  <a:pt x="7870" y="23182"/>
                  <a:pt x="8106" y="23050"/>
                  <a:pt x="8291" y="22892"/>
                </a:cubicBezTo>
                <a:cubicBezTo>
                  <a:pt x="8478" y="22718"/>
                  <a:pt x="8584" y="22633"/>
                  <a:pt x="8677" y="22633"/>
                </a:cubicBezTo>
                <a:cubicBezTo>
                  <a:pt x="8767" y="22633"/>
                  <a:pt x="8846" y="22711"/>
                  <a:pt x="8974" y="22866"/>
                </a:cubicBezTo>
                <a:cubicBezTo>
                  <a:pt x="9140" y="23031"/>
                  <a:pt x="9284" y="23133"/>
                  <a:pt x="9350" y="23133"/>
                </a:cubicBezTo>
                <a:cubicBezTo>
                  <a:pt x="9357" y="23133"/>
                  <a:pt x="9364" y="23132"/>
                  <a:pt x="9369" y="23129"/>
                </a:cubicBezTo>
                <a:lnTo>
                  <a:pt x="9685" y="22919"/>
                </a:lnTo>
                <a:cubicBezTo>
                  <a:pt x="9816" y="22814"/>
                  <a:pt x="9895" y="22708"/>
                  <a:pt x="9842" y="22656"/>
                </a:cubicBezTo>
                <a:cubicBezTo>
                  <a:pt x="9790" y="22603"/>
                  <a:pt x="9842" y="22524"/>
                  <a:pt x="9948" y="22445"/>
                </a:cubicBezTo>
                <a:cubicBezTo>
                  <a:pt x="10079" y="22419"/>
                  <a:pt x="10158" y="22288"/>
                  <a:pt x="10158" y="22182"/>
                </a:cubicBezTo>
                <a:cubicBezTo>
                  <a:pt x="10136" y="22073"/>
                  <a:pt x="10169" y="22018"/>
                  <a:pt x="10287" y="22018"/>
                </a:cubicBezTo>
                <a:cubicBezTo>
                  <a:pt x="10311" y="22018"/>
                  <a:pt x="10338" y="22020"/>
                  <a:pt x="10368" y="22025"/>
                </a:cubicBezTo>
                <a:cubicBezTo>
                  <a:pt x="10404" y="22030"/>
                  <a:pt x="10433" y="22034"/>
                  <a:pt x="10454" y="22034"/>
                </a:cubicBezTo>
                <a:cubicBezTo>
                  <a:pt x="10530" y="22034"/>
                  <a:pt x="10523" y="21995"/>
                  <a:pt x="10421" y="21893"/>
                </a:cubicBezTo>
                <a:cubicBezTo>
                  <a:pt x="10350" y="21834"/>
                  <a:pt x="10295" y="21807"/>
                  <a:pt x="10248" y="21807"/>
                </a:cubicBezTo>
                <a:cubicBezTo>
                  <a:pt x="10192" y="21807"/>
                  <a:pt x="10149" y="21847"/>
                  <a:pt x="10105" y="21919"/>
                </a:cubicBezTo>
                <a:cubicBezTo>
                  <a:pt x="10042" y="22057"/>
                  <a:pt x="9957" y="22118"/>
                  <a:pt x="9881" y="22118"/>
                </a:cubicBezTo>
                <a:cubicBezTo>
                  <a:pt x="9766" y="22118"/>
                  <a:pt x="9669" y="21982"/>
                  <a:pt x="9685" y="21762"/>
                </a:cubicBezTo>
                <a:cubicBezTo>
                  <a:pt x="9706" y="21525"/>
                  <a:pt x="9692" y="21464"/>
                  <a:pt x="9529" y="21464"/>
                </a:cubicBezTo>
                <a:cubicBezTo>
                  <a:pt x="9492" y="21464"/>
                  <a:pt x="9448" y="21467"/>
                  <a:pt x="9395" y="21472"/>
                </a:cubicBezTo>
                <a:cubicBezTo>
                  <a:pt x="9053" y="21472"/>
                  <a:pt x="8738" y="21262"/>
                  <a:pt x="8922" y="21104"/>
                </a:cubicBezTo>
                <a:cubicBezTo>
                  <a:pt x="8945" y="21080"/>
                  <a:pt x="8996" y="21067"/>
                  <a:pt x="9058" y="21067"/>
                </a:cubicBezTo>
                <a:cubicBezTo>
                  <a:pt x="9135" y="21067"/>
                  <a:pt x="9229" y="21087"/>
                  <a:pt x="9316" y="21130"/>
                </a:cubicBezTo>
                <a:cubicBezTo>
                  <a:pt x="9516" y="21238"/>
                  <a:pt x="9805" y="21291"/>
                  <a:pt x="10042" y="21291"/>
                </a:cubicBezTo>
                <a:cubicBezTo>
                  <a:pt x="10212" y="21291"/>
                  <a:pt x="10355" y="21264"/>
                  <a:pt x="10421" y="21209"/>
                </a:cubicBezTo>
                <a:cubicBezTo>
                  <a:pt x="10447" y="21157"/>
                  <a:pt x="10342" y="20999"/>
                  <a:pt x="10158" y="20867"/>
                </a:cubicBezTo>
                <a:cubicBezTo>
                  <a:pt x="9869" y="20683"/>
                  <a:pt x="9842" y="20578"/>
                  <a:pt x="10026" y="20499"/>
                </a:cubicBezTo>
                <a:cubicBezTo>
                  <a:pt x="10184" y="20420"/>
                  <a:pt x="10211" y="20368"/>
                  <a:pt x="10158" y="20341"/>
                </a:cubicBezTo>
                <a:cubicBezTo>
                  <a:pt x="10105" y="20289"/>
                  <a:pt x="10211" y="20157"/>
                  <a:pt x="10342" y="20026"/>
                </a:cubicBezTo>
                <a:cubicBezTo>
                  <a:pt x="10500" y="19894"/>
                  <a:pt x="10552" y="19736"/>
                  <a:pt x="10447" y="19631"/>
                </a:cubicBezTo>
                <a:cubicBezTo>
                  <a:pt x="10316" y="19526"/>
                  <a:pt x="10342" y="19447"/>
                  <a:pt x="10710" y="19237"/>
                </a:cubicBezTo>
                <a:cubicBezTo>
                  <a:pt x="11161" y="18989"/>
                  <a:pt x="11380" y="18799"/>
                  <a:pt x="11268" y="18799"/>
                </a:cubicBezTo>
                <a:cubicBezTo>
                  <a:pt x="11249" y="18799"/>
                  <a:pt x="11221" y="18805"/>
                  <a:pt x="11184" y="18816"/>
                </a:cubicBezTo>
                <a:cubicBezTo>
                  <a:pt x="11026" y="18816"/>
                  <a:pt x="10868" y="18790"/>
                  <a:pt x="10710" y="18737"/>
                </a:cubicBezTo>
                <a:cubicBezTo>
                  <a:pt x="10447" y="18632"/>
                  <a:pt x="10447" y="18632"/>
                  <a:pt x="10868" y="18579"/>
                </a:cubicBezTo>
                <a:cubicBezTo>
                  <a:pt x="11078" y="18579"/>
                  <a:pt x="11315" y="18500"/>
                  <a:pt x="11499" y="18395"/>
                </a:cubicBezTo>
                <a:cubicBezTo>
                  <a:pt x="11633" y="18284"/>
                  <a:pt x="11762" y="18229"/>
                  <a:pt x="11873" y="18229"/>
                </a:cubicBezTo>
                <a:close/>
                <a:moveTo>
                  <a:pt x="17855" y="24225"/>
                </a:moveTo>
                <a:cubicBezTo>
                  <a:pt x="17884" y="24225"/>
                  <a:pt x="17922" y="24228"/>
                  <a:pt x="17969" y="24234"/>
                </a:cubicBezTo>
                <a:cubicBezTo>
                  <a:pt x="18311" y="24286"/>
                  <a:pt x="18442" y="24418"/>
                  <a:pt x="18232" y="24470"/>
                </a:cubicBezTo>
                <a:cubicBezTo>
                  <a:pt x="18209" y="24475"/>
                  <a:pt x="18185" y="24477"/>
                  <a:pt x="18162" y="24477"/>
                </a:cubicBezTo>
                <a:cubicBezTo>
                  <a:pt x="18056" y="24477"/>
                  <a:pt x="17955" y="24430"/>
                  <a:pt x="17890" y="24365"/>
                </a:cubicBezTo>
                <a:cubicBezTo>
                  <a:pt x="17768" y="24263"/>
                  <a:pt x="17756" y="24225"/>
                  <a:pt x="17855" y="24225"/>
                </a:cubicBezTo>
                <a:close/>
                <a:moveTo>
                  <a:pt x="20359" y="24227"/>
                </a:moveTo>
                <a:cubicBezTo>
                  <a:pt x="20421" y="24227"/>
                  <a:pt x="20481" y="24247"/>
                  <a:pt x="20520" y="24286"/>
                </a:cubicBezTo>
                <a:cubicBezTo>
                  <a:pt x="20714" y="24480"/>
                  <a:pt x="20643" y="24656"/>
                  <a:pt x="20453" y="24656"/>
                </a:cubicBezTo>
                <a:cubicBezTo>
                  <a:pt x="20411" y="24656"/>
                  <a:pt x="20362" y="24647"/>
                  <a:pt x="20310" y="24628"/>
                </a:cubicBezTo>
                <a:cubicBezTo>
                  <a:pt x="20020" y="24523"/>
                  <a:pt x="19994" y="24470"/>
                  <a:pt x="20178" y="24286"/>
                </a:cubicBezTo>
                <a:cubicBezTo>
                  <a:pt x="20231" y="24247"/>
                  <a:pt x="20297" y="24227"/>
                  <a:pt x="20359" y="24227"/>
                </a:cubicBezTo>
                <a:close/>
                <a:moveTo>
                  <a:pt x="23849" y="24075"/>
                </a:moveTo>
                <a:cubicBezTo>
                  <a:pt x="23880" y="24075"/>
                  <a:pt x="23911" y="24084"/>
                  <a:pt x="23939" y="24102"/>
                </a:cubicBezTo>
                <a:cubicBezTo>
                  <a:pt x="23992" y="24155"/>
                  <a:pt x="23887" y="24339"/>
                  <a:pt x="23702" y="24497"/>
                </a:cubicBezTo>
                <a:lnTo>
                  <a:pt x="23729" y="24497"/>
                </a:lnTo>
                <a:cubicBezTo>
                  <a:pt x="23586" y="24625"/>
                  <a:pt x="23513" y="24692"/>
                  <a:pt x="23484" y="24692"/>
                </a:cubicBezTo>
                <a:cubicBezTo>
                  <a:pt x="23460" y="24692"/>
                  <a:pt x="23468" y="24645"/>
                  <a:pt x="23492" y="24549"/>
                </a:cubicBezTo>
                <a:cubicBezTo>
                  <a:pt x="23518" y="24392"/>
                  <a:pt x="23597" y="24260"/>
                  <a:pt x="23702" y="24155"/>
                </a:cubicBezTo>
                <a:cubicBezTo>
                  <a:pt x="23736" y="24104"/>
                  <a:pt x="23792" y="24075"/>
                  <a:pt x="23849" y="24075"/>
                </a:cubicBezTo>
                <a:close/>
                <a:moveTo>
                  <a:pt x="12251" y="24490"/>
                </a:moveTo>
                <a:cubicBezTo>
                  <a:pt x="12298" y="24490"/>
                  <a:pt x="12345" y="24492"/>
                  <a:pt x="12393" y="24497"/>
                </a:cubicBezTo>
                <a:cubicBezTo>
                  <a:pt x="12472" y="24602"/>
                  <a:pt x="12209" y="24786"/>
                  <a:pt x="11894" y="24812"/>
                </a:cubicBezTo>
                <a:lnTo>
                  <a:pt x="11920" y="24839"/>
                </a:lnTo>
                <a:cubicBezTo>
                  <a:pt x="11887" y="24841"/>
                  <a:pt x="11855" y="24843"/>
                  <a:pt x="11825" y="24843"/>
                </a:cubicBezTo>
                <a:cubicBezTo>
                  <a:pt x="11569" y="24843"/>
                  <a:pt x="11437" y="24749"/>
                  <a:pt x="11578" y="24655"/>
                </a:cubicBezTo>
                <a:cubicBezTo>
                  <a:pt x="11797" y="24545"/>
                  <a:pt x="12016" y="24490"/>
                  <a:pt x="12251" y="24490"/>
                </a:cubicBezTo>
                <a:close/>
                <a:moveTo>
                  <a:pt x="21704" y="24280"/>
                </a:moveTo>
                <a:cubicBezTo>
                  <a:pt x="21721" y="24280"/>
                  <a:pt x="21738" y="24282"/>
                  <a:pt x="21756" y="24286"/>
                </a:cubicBezTo>
                <a:cubicBezTo>
                  <a:pt x="21835" y="24286"/>
                  <a:pt x="21861" y="24365"/>
                  <a:pt x="21809" y="24418"/>
                </a:cubicBezTo>
                <a:cubicBezTo>
                  <a:pt x="21730" y="24470"/>
                  <a:pt x="21783" y="24576"/>
                  <a:pt x="21888" y="24602"/>
                </a:cubicBezTo>
                <a:cubicBezTo>
                  <a:pt x="22019" y="24655"/>
                  <a:pt x="22046" y="24733"/>
                  <a:pt x="21967" y="24812"/>
                </a:cubicBezTo>
                <a:lnTo>
                  <a:pt x="21993" y="24812"/>
                </a:lnTo>
                <a:cubicBezTo>
                  <a:pt x="21965" y="24840"/>
                  <a:pt x="21930" y="24853"/>
                  <a:pt x="21892" y="24853"/>
                </a:cubicBezTo>
                <a:cubicBezTo>
                  <a:pt x="21717" y="24853"/>
                  <a:pt x="21476" y="24591"/>
                  <a:pt x="21520" y="24418"/>
                </a:cubicBezTo>
                <a:cubicBezTo>
                  <a:pt x="21563" y="24331"/>
                  <a:pt x="21625" y="24280"/>
                  <a:pt x="21704" y="24280"/>
                </a:cubicBezTo>
                <a:close/>
                <a:moveTo>
                  <a:pt x="15930" y="24452"/>
                </a:moveTo>
                <a:cubicBezTo>
                  <a:pt x="15956" y="24452"/>
                  <a:pt x="15986" y="24458"/>
                  <a:pt x="16023" y="24470"/>
                </a:cubicBezTo>
                <a:cubicBezTo>
                  <a:pt x="16128" y="24523"/>
                  <a:pt x="16207" y="24655"/>
                  <a:pt x="16181" y="24760"/>
                </a:cubicBezTo>
                <a:cubicBezTo>
                  <a:pt x="16181" y="24873"/>
                  <a:pt x="16191" y="24926"/>
                  <a:pt x="16223" y="24926"/>
                </a:cubicBezTo>
                <a:cubicBezTo>
                  <a:pt x="16243" y="24926"/>
                  <a:pt x="16272" y="24905"/>
                  <a:pt x="16312" y="24865"/>
                </a:cubicBezTo>
                <a:cubicBezTo>
                  <a:pt x="16444" y="24760"/>
                  <a:pt x="16601" y="24707"/>
                  <a:pt x="16786" y="24707"/>
                </a:cubicBezTo>
                <a:cubicBezTo>
                  <a:pt x="16848" y="24701"/>
                  <a:pt x="16898" y="24698"/>
                  <a:pt x="16936" y="24698"/>
                </a:cubicBezTo>
                <a:cubicBezTo>
                  <a:pt x="17076" y="24698"/>
                  <a:pt x="17061" y="24741"/>
                  <a:pt x="16917" y="24865"/>
                </a:cubicBezTo>
                <a:cubicBezTo>
                  <a:pt x="16757" y="24956"/>
                  <a:pt x="16577" y="25028"/>
                  <a:pt x="16378" y="25028"/>
                </a:cubicBezTo>
                <a:cubicBezTo>
                  <a:pt x="16348" y="25028"/>
                  <a:pt x="16317" y="25026"/>
                  <a:pt x="16286" y="25023"/>
                </a:cubicBezTo>
                <a:cubicBezTo>
                  <a:pt x="15786" y="25023"/>
                  <a:pt x="15786" y="25023"/>
                  <a:pt x="15812" y="24707"/>
                </a:cubicBezTo>
                <a:cubicBezTo>
                  <a:pt x="15812" y="24525"/>
                  <a:pt x="15844" y="24452"/>
                  <a:pt x="15930" y="24452"/>
                </a:cubicBezTo>
                <a:close/>
                <a:moveTo>
                  <a:pt x="14866" y="25286"/>
                </a:moveTo>
                <a:cubicBezTo>
                  <a:pt x="14869" y="25286"/>
                  <a:pt x="14873" y="25286"/>
                  <a:pt x="14876" y="25287"/>
                </a:cubicBezTo>
                <a:lnTo>
                  <a:pt x="14876" y="25287"/>
                </a:lnTo>
                <a:lnTo>
                  <a:pt x="14892" y="25286"/>
                </a:lnTo>
                <a:close/>
                <a:moveTo>
                  <a:pt x="12399" y="25048"/>
                </a:moveTo>
                <a:cubicBezTo>
                  <a:pt x="12465" y="25048"/>
                  <a:pt x="12527" y="25077"/>
                  <a:pt x="12578" y="25128"/>
                </a:cubicBezTo>
                <a:cubicBezTo>
                  <a:pt x="12656" y="25207"/>
                  <a:pt x="12630" y="25286"/>
                  <a:pt x="12551" y="25312"/>
                </a:cubicBezTo>
                <a:cubicBezTo>
                  <a:pt x="12511" y="25332"/>
                  <a:pt x="12475" y="25341"/>
                  <a:pt x="12441" y="25341"/>
                </a:cubicBezTo>
                <a:cubicBezTo>
                  <a:pt x="12386" y="25341"/>
                  <a:pt x="12337" y="25318"/>
                  <a:pt x="12288" y="25286"/>
                </a:cubicBezTo>
                <a:cubicBezTo>
                  <a:pt x="12236" y="25233"/>
                  <a:pt x="12236" y="25128"/>
                  <a:pt x="12288" y="25075"/>
                </a:cubicBezTo>
                <a:cubicBezTo>
                  <a:pt x="12325" y="25057"/>
                  <a:pt x="12363" y="25048"/>
                  <a:pt x="12399" y="25048"/>
                </a:cubicBezTo>
                <a:close/>
                <a:moveTo>
                  <a:pt x="14638" y="23145"/>
                </a:moveTo>
                <a:cubicBezTo>
                  <a:pt x="14738" y="23145"/>
                  <a:pt x="15631" y="24139"/>
                  <a:pt x="15681" y="24313"/>
                </a:cubicBezTo>
                <a:cubicBezTo>
                  <a:pt x="15655" y="24523"/>
                  <a:pt x="15602" y="24707"/>
                  <a:pt x="15497" y="24865"/>
                </a:cubicBezTo>
                <a:cubicBezTo>
                  <a:pt x="15423" y="25111"/>
                  <a:pt x="15188" y="25288"/>
                  <a:pt x="14921" y="25288"/>
                </a:cubicBezTo>
                <a:cubicBezTo>
                  <a:pt x="14906" y="25288"/>
                  <a:pt x="14891" y="25288"/>
                  <a:pt x="14876" y="25287"/>
                </a:cubicBezTo>
                <a:lnTo>
                  <a:pt x="14876" y="25287"/>
                </a:lnTo>
                <a:lnTo>
                  <a:pt x="14419" y="25312"/>
                </a:lnTo>
                <a:lnTo>
                  <a:pt x="14760" y="25549"/>
                </a:lnTo>
                <a:cubicBezTo>
                  <a:pt x="15023" y="25707"/>
                  <a:pt x="15050" y="25759"/>
                  <a:pt x="14787" y="25785"/>
                </a:cubicBezTo>
                <a:cubicBezTo>
                  <a:pt x="14629" y="25812"/>
                  <a:pt x="14497" y="25917"/>
                  <a:pt x="14471" y="25996"/>
                </a:cubicBezTo>
                <a:cubicBezTo>
                  <a:pt x="14461" y="26036"/>
                  <a:pt x="14451" y="26053"/>
                  <a:pt x="14441" y="26053"/>
                </a:cubicBezTo>
                <a:cubicBezTo>
                  <a:pt x="14425" y="26053"/>
                  <a:pt x="14408" y="26008"/>
                  <a:pt x="14392" y="25943"/>
                </a:cubicBezTo>
                <a:cubicBezTo>
                  <a:pt x="14345" y="25825"/>
                  <a:pt x="14235" y="25729"/>
                  <a:pt x="14099" y="25729"/>
                </a:cubicBezTo>
                <a:cubicBezTo>
                  <a:pt x="14083" y="25729"/>
                  <a:pt x="14067" y="25730"/>
                  <a:pt x="14050" y="25733"/>
                </a:cubicBezTo>
                <a:cubicBezTo>
                  <a:pt x="13840" y="25733"/>
                  <a:pt x="13787" y="25680"/>
                  <a:pt x="13945" y="25654"/>
                </a:cubicBezTo>
                <a:cubicBezTo>
                  <a:pt x="14103" y="25601"/>
                  <a:pt x="14129" y="25549"/>
                  <a:pt x="14077" y="25496"/>
                </a:cubicBezTo>
                <a:cubicBezTo>
                  <a:pt x="14024" y="25444"/>
                  <a:pt x="14129" y="25259"/>
                  <a:pt x="14340" y="25049"/>
                </a:cubicBezTo>
                <a:cubicBezTo>
                  <a:pt x="14984" y="24405"/>
                  <a:pt x="15286" y="24082"/>
                  <a:pt x="15210" y="24082"/>
                </a:cubicBezTo>
                <a:cubicBezTo>
                  <a:pt x="15200" y="24082"/>
                  <a:pt x="15181" y="24089"/>
                  <a:pt x="15155" y="24102"/>
                </a:cubicBezTo>
                <a:cubicBezTo>
                  <a:pt x="15098" y="24127"/>
                  <a:pt x="15059" y="24138"/>
                  <a:pt x="15031" y="24138"/>
                </a:cubicBezTo>
                <a:cubicBezTo>
                  <a:pt x="14971" y="24138"/>
                  <a:pt x="14971" y="24080"/>
                  <a:pt x="14971" y="23971"/>
                </a:cubicBezTo>
                <a:cubicBezTo>
                  <a:pt x="14971" y="23907"/>
                  <a:pt x="14958" y="23873"/>
                  <a:pt x="14927" y="23873"/>
                </a:cubicBezTo>
                <a:cubicBezTo>
                  <a:pt x="14881" y="23873"/>
                  <a:pt x="14796" y="23946"/>
                  <a:pt x="14655" y="24102"/>
                </a:cubicBezTo>
                <a:cubicBezTo>
                  <a:pt x="14497" y="24313"/>
                  <a:pt x="14445" y="24470"/>
                  <a:pt x="14524" y="24497"/>
                </a:cubicBezTo>
                <a:cubicBezTo>
                  <a:pt x="14791" y="24545"/>
                  <a:pt x="14340" y="24684"/>
                  <a:pt x="13979" y="24684"/>
                </a:cubicBezTo>
                <a:cubicBezTo>
                  <a:pt x="13950" y="24684"/>
                  <a:pt x="13920" y="24683"/>
                  <a:pt x="13893" y="24681"/>
                </a:cubicBezTo>
                <a:cubicBezTo>
                  <a:pt x="13805" y="24667"/>
                  <a:pt x="13741" y="24659"/>
                  <a:pt x="13695" y="24659"/>
                </a:cubicBezTo>
                <a:cubicBezTo>
                  <a:pt x="13562" y="24659"/>
                  <a:pt x="13577" y="24729"/>
                  <a:pt x="13577" y="24944"/>
                </a:cubicBezTo>
                <a:cubicBezTo>
                  <a:pt x="13603" y="25102"/>
                  <a:pt x="13524" y="25233"/>
                  <a:pt x="13445" y="25259"/>
                </a:cubicBezTo>
                <a:cubicBezTo>
                  <a:pt x="13367" y="25259"/>
                  <a:pt x="13288" y="25128"/>
                  <a:pt x="13288" y="24970"/>
                </a:cubicBezTo>
                <a:cubicBezTo>
                  <a:pt x="13288" y="24841"/>
                  <a:pt x="13272" y="24775"/>
                  <a:pt x="13228" y="24775"/>
                </a:cubicBezTo>
                <a:cubicBezTo>
                  <a:pt x="13191" y="24775"/>
                  <a:pt x="13135" y="24822"/>
                  <a:pt x="13051" y="24918"/>
                </a:cubicBezTo>
                <a:cubicBezTo>
                  <a:pt x="12950" y="25006"/>
                  <a:pt x="12873" y="25046"/>
                  <a:pt x="12803" y="25046"/>
                </a:cubicBezTo>
                <a:cubicBezTo>
                  <a:pt x="12727" y="25046"/>
                  <a:pt x="12659" y="24999"/>
                  <a:pt x="12578" y="24918"/>
                </a:cubicBezTo>
                <a:cubicBezTo>
                  <a:pt x="12411" y="24772"/>
                  <a:pt x="12376" y="24725"/>
                  <a:pt x="12553" y="24725"/>
                </a:cubicBezTo>
                <a:cubicBezTo>
                  <a:pt x="12599" y="24725"/>
                  <a:pt x="12659" y="24728"/>
                  <a:pt x="12735" y="24733"/>
                </a:cubicBezTo>
                <a:cubicBezTo>
                  <a:pt x="12817" y="24740"/>
                  <a:pt x="12880" y="24745"/>
                  <a:pt x="12924" y="24745"/>
                </a:cubicBezTo>
                <a:cubicBezTo>
                  <a:pt x="13062" y="24745"/>
                  <a:pt x="13014" y="24697"/>
                  <a:pt x="12814" y="24497"/>
                </a:cubicBezTo>
                <a:cubicBezTo>
                  <a:pt x="12656" y="24365"/>
                  <a:pt x="12604" y="24181"/>
                  <a:pt x="12656" y="24129"/>
                </a:cubicBezTo>
                <a:cubicBezTo>
                  <a:pt x="12677" y="24115"/>
                  <a:pt x="12699" y="24108"/>
                  <a:pt x="12722" y="24108"/>
                </a:cubicBezTo>
                <a:cubicBezTo>
                  <a:pt x="12788" y="24108"/>
                  <a:pt x="12861" y="24162"/>
                  <a:pt x="12919" y="24260"/>
                </a:cubicBezTo>
                <a:cubicBezTo>
                  <a:pt x="12951" y="24344"/>
                  <a:pt x="12987" y="24390"/>
                  <a:pt x="13050" y="24390"/>
                </a:cubicBezTo>
                <a:cubicBezTo>
                  <a:pt x="13146" y="24390"/>
                  <a:pt x="13303" y="24286"/>
                  <a:pt x="13603" y="24050"/>
                </a:cubicBezTo>
                <a:cubicBezTo>
                  <a:pt x="13919" y="23787"/>
                  <a:pt x="14156" y="23524"/>
                  <a:pt x="14129" y="23445"/>
                </a:cubicBezTo>
                <a:cubicBezTo>
                  <a:pt x="14129" y="23366"/>
                  <a:pt x="14234" y="23287"/>
                  <a:pt x="14366" y="23261"/>
                </a:cubicBezTo>
                <a:cubicBezTo>
                  <a:pt x="14497" y="23261"/>
                  <a:pt x="14603" y="23208"/>
                  <a:pt x="14629" y="23155"/>
                </a:cubicBezTo>
                <a:cubicBezTo>
                  <a:pt x="14629" y="23148"/>
                  <a:pt x="14632" y="23145"/>
                  <a:pt x="14638" y="23145"/>
                </a:cubicBezTo>
                <a:close/>
                <a:moveTo>
                  <a:pt x="12446" y="25956"/>
                </a:moveTo>
                <a:cubicBezTo>
                  <a:pt x="12485" y="25956"/>
                  <a:pt x="12525" y="25970"/>
                  <a:pt x="12551" y="25996"/>
                </a:cubicBezTo>
                <a:cubicBezTo>
                  <a:pt x="12604" y="26048"/>
                  <a:pt x="12578" y="26127"/>
                  <a:pt x="12472" y="26154"/>
                </a:cubicBezTo>
                <a:cubicBezTo>
                  <a:pt x="12433" y="26167"/>
                  <a:pt x="12387" y="26173"/>
                  <a:pt x="12347" y="26173"/>
                </a:cubicBezTo>
                <a:cubicBezTo>
                  <a:pt x="12308" y="26173"/>
                  <a:pt x="12275" y="26167"/>
                  <a:pt x="12262" y="26154"/>
                </a:cubicBezTo>
                <a:cubicBezTo>
                  <a:pt x="12236" y="26127"/>
                  <a:pt x="12262" y="26048"/>
                  <a:pt x="12341" y="25996"/>
                </a:cubicBezTo>
                <a:cubicBezTo>
                  <a:pt x="12367" y="25970"/>
                  <a:pt x="12407" y="25956"/>
                  <a:pt x="12446" y="25956"/>
                </a:cubicBezTo>
                <a:close/>
                <a:moveTo>
                  <a:pt x="16113" y="26265"/>
                </a:moveTo>
                <a:cubicBezTo>
                  <a:pt x="16157" y="26265"/>
                  <a:pt x="16147" y="26319"/>
                  <a:pt x="16049" y="26417"/>
                </a:cubicBezTo>
                <a:cubicBezTo>
                  <a:pt x="15977" y="26506"/>
                  <a:pt x="15918" y="26547"/>
                  <a:pt x="15887" y="26547"/>
                </a:cubicBezTo>
                <a:cubicBezTo>
                  <a:pt x="15873" y="26547"/>
                  <a:pt x="15865" y="26538"/>
                  <a:pt x="15865" y="26522"/>
                </a:cubicBezTo>
                <a:lnTo>
                  <a:pt x="15839" y="26496"/>
                </a:lnTo>
                <a:cubicBezTo>
                  <a:pt x="15839" y="26443"/>
                  <a:pt x="15944" y="26338"/>
                  <a:pt x="16049" y="26285"/>
                </a:cubicBezTo>
                <a:cubicBezTo>
                  <a:pt x="16076" y="26272"/>
                  <a:pt x="16098" y="26265"/>
                  <a:pt x="16113" y="26265"/>
                </a:cubicBezTo>
                <a:close/>
                <a:moveTo>
                  <a:pt x="9222" y="25635"/>
                </a:moveTo>
                <a:cubicBezTo>
                  <a:pt x="9259" y="25635"/>
                  <a:pt x="9299" y="25641"/>
                  <a:pt x="9343" y="25654"/>
                </a:cubicBezTo>
                <a:cubicBezTo>
                  <a:pt x="9579" y="25759"/>
                  <a:pt x="9606" y="25943"/>
                  <a:pt x="9448" y="26469"/>
                </a:cubicBezTo>
                <a:cubicBezTo>
                  <a:pt x="9365" y="26801"/>
                  <a:pt x="9134" y="27052"/>
                  <a:pt x="8963" y="27052"/>
                </a:cubicBezTo>
                <a:cubicBezTo>
                  <a:pt x="8917" y="27052"/>
                  <a:pt x="8876" y="27034"/>
                  <a:pt x="8843" y="26995"/>
                </a:cubicBezTo>
                <a:cubicBezTo>
                  <a:pt x="8790" y="26943"/>
                  <a:pt x="8817" y="26890"/>
                  <a:pt x="8922" y="26837"/>
                </a:cubicBezTo>
                <a:lnTo>
                  <a:pt x="8922" y="26864"/>
                </a:lnTo>
                <a:cubicBezTo>
                  <a:pt x="9001" y="26837"/>
                  <a:pt x="9053" y="26759"/>
                  <a:pt x="9001" y="26706"/>
                </a:cubicBezTo>
                <a:cubicBezTo>
                  <a:pt x="8922" y="26653"/>
                  <a:pt x="8974" y="26496"/>
                  <a:pt x="9053" y="26338"/>
                </a:cubicBezTo>
                <a:cubicBezTo>
                  <a:pt x="9158" y="26233"/>
                  <a:pt x="9158" y="26048"/>
                  <a:pt x="9080" y="25917"/>
                </a:cubicBezTo>
                <a:cubicBezTo>
                  <a:pt x="8948" y="25785"/>
                  <a:pt x="9036" y="25635"/>
                  <a:pt x="9222" y="25635"/>
                </a:cubicBezTo>
                <a:close/>
                <a:moveTo>
                  <a:pt x="8333" y="26961"/>
                </a:moveTo>
                <a:cubicBezTo>
                  <a:pt x="8431" y="26961"/>
                  <a:pt x="8472" y="27089"/>
                  <a:pt x="8369" y="27232"/>
                </a:cubicBezTo>
                <a:cubicBezTo>
                  <a:pt x="8343" y="27285"/>
                  <a:pt x="8310" y="27311"/>
                  <a:pt x="8281" y="27311"/>
                </a:cubicBezTo>
                <a:cubicBezTo>
                  <a:pt x="8251" y="27311"/>
                  <a:pt x="8225" y="27285"/>
                  <a:pt x="8212" y="27232"/>
                </a:cubicBezTo>
                <a:cubicBezTo>
                  <a:pt x="8159" y="27153"/>
                  <a:pt x="8185" y="27074"/>
                  <a:pt x="8238" y="26995"/>
                </a:cubicBezTo>
                <a:cubicBezTo>
                  <a:pt x="8273" y="26972"/>
                  <a:pt x="8306" y="26961"/>
                  <a:pt x="8333" y="26961"/>
                </a:cubicBezTo>
                <a:close/>
                <a:moveTo>
                  <a:pt x="13214" y="26881"/>
                </a:moveTo>
                <a:cubicBezTo>
                  <a:pt x="13234" y="26881"/>
                  <a:pt x="13273" y="26913"/>
                  <a:pt x="13340" y="26969"/>
                </a:cubicBezTo>
                <a:lnTo>
                  <a:pt x="13340" y="26995"/>
                </a:lnTo>
                <a:cubicBezTo>
                  <a:pt x="13419" y="27074"/>
                  <a:pt x="13472" y="27206"/>
                  <a:pt x="13445" y="27311"/>
                </a:cubicBezTo>
                <a:cubicBezTo>
                  <a:pt x="13419" y="27381"/>
                  <a:pt x="13390" y="27413"/>
                  <a:pt x="13361" y="27413"/>
                </a:cubicBezTo>
                <a:cubicBezTo>
                  <a:pt x="13302" y="27413"/>
                  <a:pt x="13244" y="27285"/>
                  <a:pt x="13209" y="27074"/>
                </a:cubicBezTo>
                <a:cubicBezTo>
                  <a:pt x="13194" y="26938"/>
                  <a:pt x="13187" y="26881"/>
                  <a:pt x="13214" y="26881"/>
                </a:cubicBezTo>
                <a:close/>
                <a:moveTo>
                  <a:pt x="18255" y="27048"/>
                </a:moveTo>
                <a:cubicBezTo>
                  <a:pt x="18320" y="27048"/>
                  <a:pt x="18407" y="27083"/>
                  <a:pt x="18495" y="27153"/>
                </a:cubicBezTo>
                <a:cubicBezTo>
                  <a:pt x="18667" y="27347"/>
                  <a:pt x="18610" y="27523"/>
                  <a:pt x="18440" y="27523"/>
                </a:cubicBezTo>
                <a:cubicBezTo>
                  <a:pt x="18402" y="27523"/>
                  <a:pt x="18359" y="27514"/>
                  <a:pt x="18311" y="27495"/>
                </a:cubicBezTo>
                <a:lnTo>
                  <a:pt x="18311" y="27469"/>
                </a:lnTo>
                <a:cubicBezTo>
                  <a:pt x="18074" y="27390"/>
                  <a:pt x="18022" y="27206"/>
                  <a:pt x="18179" y="27074"/>
                </a:cubicBezTo>
                <a:cubicBezTo>
                  <a:pt x="18197" y="27057"/>
                  <a:pt x="18223" y="27048"/>
                  <a:pt x="18255" y="27048"/>
                </a:cubicBezTo>
                <a:close/>
                <a:moveTo>
                  <a:pt x="15760" y="27574"/>
                </a:moveTo>
                <a:cubicBezTo>
                  <a:pt x="15865" y="27574"/>
                  <a:pt x="15997" y="27600"/>
                  <a:pt x="16075" y="27705"/>
                </a:cubicBezTo>
                <a:cubicBezTo>
                  <a:pt x="16198" y="27807"/>
                  <a:pt x="16209" y="27846"/>
                  <a:pt x="16110" y="27846"/>
                </a:cubicBezTo>
                <a:cubicBezTo>
                  <a:pt x="16082" y="27846"/>
                  <a:pt x="16044" y="27843"/>
                  <a:pt x="15997" y="27837"/>
                </a:cubicBezTo>
                <a:lnTo>
                  <a:pt x="15997" y="27811"/>
                </a:lnTo>
                <a:cubicBezTo>
                  <a:pt x="15655" y="27758"/>
                  <a:pt x="15523" y="27653"/>
                  <a:pt x="15760" y="27574"/>
                </a:cubicBezTo>
                <a:close/>
                <a:moveTo>
                  <a:pt x="8790" y="27492"/>
                </a:moveTo>
                <a:cubicBezTo>
                  <a:pt x="8870" y="27492"/>
                  <a:pt x="8937" y="27618"/>
                  <a:pt x="8922" y="27837"/>
                </a:cubicBezTo>
                <a:cubicBezTo>
                  <a:pt x="8906" y="28038"/>
                  <a:pt x="8900" y="28111"/>
                  <a:pt x="8865" y="28111"/>
                </a:cubicBezTo>
                <a:cubicBezTo>
                  <a:pt x="8841" y="28111"/>
                  <a:pt x="8803" y="28075"/>
                  <a:pt x="8738" y="28021"/>
                </a:cubicBezTo>
                <a:cubicBezTo>
                  <a:pt x="8632" y="27942"/>
                  <a:pt x="8606" y="27811"/>
                  <a:pt x="8632" y="27679"/>
                </a:cubicBezTo>
                <a:cubicBezTo>
                  <a:pt x="8675" y="27551"/>
                  <a:pt x="8735" y="27492"/>
                  <a:pt x="8790" y="27492"/>
                </a:cubicBezTo>
                <a:close/>
                <a:moveTo>
                  <a:pt x="9938" y="24484"/>
                </a:moveTo>
                <a:cubicBezTo>
                  <a:pt x="10000" y="24484"/>
                  <a:pt x="10066" y="24497"/>
                  <a:pt x="10132" y="24523"/>
                </a:cubicBezTo>
                <a:cubicBezTo>
                  <a:pt x="10250" y="24582"/>
                  <a:pt x="10398" y="24612"/>
                  <a:pt x="10531" y="24612"/>
                </a:cubicBezTo>
                <a:cubicBezTo>
                  <a:pt x="10575" y="24612"/>
                  <a:pt x="10618" y="24608"/>
                  <a:pt x="10658" y="24602"/>
                </a:cubicBezTo>
                <a:cubicBezTo>
                  <a:pt x="11394" y="24602"/>
                  <a:pt x="11499" y="24944"/>
                  <a:pt x="11000" y="25654"/>
                </a:cubicBezTo>
                <a:cubicBezTo>
                  <a:pt x="10842" y="25864"/>
                  <a:pt x="10815" y="26022"/>
                  <a:pt x="10921" y="26048"/>
                </a:cubicBezTo>
                <a:cubicBezTo>
                  <a:pt x="11026" y="26075"/>
                  <a:pt x="11078" y="26180"/>
                  <a:pt x="11052" y="26311"/>
                </a:cubicBezTo>
                <a:cubicBezTo>
                  <a:pt x="11009" y="26411"/>
                  <a:pt x="10997" y="26457"/>
                  <a:pt x="11021" y="26457"/>
                </a:cubicBezTo>
                <a:cubicBezTo>
                  <a:pt x="11040" y="26457"/>
                  <a:pt x="11085" y="26424"/>
                  <a:pt x="11157" y="26364"/>
                </a:cubicBezTo>
                <a:cubicBezTo>
                  <a:pt x="11234" y="26287"/>
                  <a:pt x="11325" y="26238"/>
                  <a:pt x="11420" y="26238"/>
                </a:cubicBezTo>
                <a:cubicBezTo>
                  <a:pt x="11455" y="26238"/>
                  <a:pt x="11490" y="26245"/>
                  <a:pt x="11526" y="26259"/>
                </a:cubicBezTo>
                <a:cubicBezTo>
                  <a:pt x="11543" y="26263"/>
                  <a:pt x="11556" y="26265"/>
                  <a:pt x="11565" y="26265"/>
                </a:cubicBezTo>
                <a:cubicBezTo>
                  <a:pt x="11610" y="26265"/>
                  <a:pt x="11547" y="26211"/>
                  <a:pt x="11394" y="26101"/>
                </a:cubicBezTo>
                <a:cubicBezTo>
                  <a:pt x="11184" y="25996"/>
                  <a:pt x="11105" y="25864"/>
                  <a:pt x="11184" y="25785"/>
                </a:cubicBezTo>
                <a:cubicBezTo>
                  <a:pt x="11222" y="25747"/>
                  <a:pt x="11275" y="25722"/>
                  <a:pt x="11331" y="25722"/>
                </a:cubicBezTo>
                <a:cubicBezTo>
                  <a:pt x="11352" y="25722"/>
                  <a:pt x="11373" y="25726"/>
                  <a:pt x="11394" y="25733"/>
                </a:cubicBezTo>
                <a:cubicBezTo>
                  <a:pt x="11402" y="25748"/>
                  <a:pt x="11425" y="25755"/>
                  <a:pt x="11459" y="25755"/>
                </a:cubicBezTo>
                <a:cubicBezTo>
                  <a:pt x="11541" y="25755"/>
                  <a:pt x="11685" y="25717"/>
                  <a:pt x="11815" y="25680"/>
                </a:cubicBezTo>
                <a:cubicBezTo>
                  <a:pt x="11923" y="25634"/>
                  <a:pt x="11999" y="25603"/>
                  <a:pt x="12051" y="25603"/>
                </a:cubicBezTo>
                <a:cubicBezTo>
                  <a:pt x="12176" y="25603"/>
                  <a:pt x="12160" y="25780"/>
                  <a:pt x="12104" y="26338"/>
                </a:cubicBezTo>
                <a:cubicBezTo>
                  <a:pt x="12025" y="27048"/>
                  <a:pt x="12078" y="27179"/>
                  <a:pt x="12367" y="27285"/>
                </a:cubicBezTo>
                <a:cubicBezTo>
                  <a:pt x="12578" y="27390"/>
                  <a:pt x="12683" y="27495"/>
                  <a:pt x="12630" y="27574"/>
                </a:cubicBezTo>
                <a:cubicBezTo>
                  <a:pt x="12578" y="27653"/>
                  <a:pt x="12683" y="27758"/>
                  <a:pt x="12788" y="27837"/>
                </a:cubicBezTo>
                <a:cubicBezTo>
                  <a:pt x="12919" y="27916"/>
                  <a:pt x="12972" y="28021"/>
                  <a:pt x="12919" y="28074"/>
                </a:cubicBezTo>
                <a:lnTo>
                  <a:pt x="12919" y="28100"/>
                </a:lnTo>
                <a:cubicBezTo>
                  <a:pt x="12906" y="28109"/>
                  <a:pt x="12888" y="28113"/>
                  <a:pt x="12868" y="28113"/>
                </a:cubicBezTo>
                <a:cubicBezTo>
                  <a:pt x="12768" y="28113"/>
                  <a:pt x="12594" y="28011"/>
                  <a:pt x="12420" y="27837"/>
                </a:cubicBezTo>
                <a:cubicBezTo>
                  <a:pt x="12236" y="27679"/>
                  <a:pt x="12025" y="27548"/>
                  <a:pt x="11789" y="27442"/>
                </a:cubicBezTo>
                <a:cubicBezTo>
                  <a:pt x="11745" y="27437"/>
                  <a:pt x="11710" y="27434"/>
                  <a:pt x="11685" y="27434"/>
                </a:cubicBezTo>
                <a:cubicBezTo>
                  <a:pt x="11586" y="27434"/>
                  <a:pt x="11616" y="27480"/>
                  <a:pt x="11762" y="27626"/>
                </a:cubicBezTo>
                <a:cubicBezTo>
                  <a:pt x="11867" y="27758"/>
                  <a:pt x="11920" y="27889"/>
                  <a:pt x="11867" y="27968"/>
                </a:cubicBezTo>
                <a:cubicBezTo>
                  <a:pt x="11848" y="27985"/>
                  <a:pt x="11823" y="27992"/>
                  <a:pt x="11795" y="27992"/>
                </a:cubicBezTo>
                <a:cubicBezTo>
                  <a:pt x="11600" y="27992"/>
                  <a:pt x="11249" y="27633"/>
                  <a:pt x="11341" y="27495"/>
                </a:cubicBezTo>
                <a:cubicBezTo>
                  <a:pt x="11368" y="27416"/>
                  <a:pt x="11263" y="27153"/>
                  <a:pt x="11105" y="26916"/>
                </a:cubicBezTo>
                <a:cubicBezTo>
                  <a:pt x="10950" y="26705"/>
                  <a:pt x="10878" y="26599"/>
                  <a:pt x="10820" y="26599"/>
                </a:cubicBezTo>
                <a:cubicBezTo>
                  <a:pt x="10770" y="26599"/>
                  <a:pt x="10731" y="26679"/>
                  <a:pt x="10658" y="26837"/>
                </a:cubicBezTo>
                <a:cubicBezTo>
                  <a:pt x="10500" y="27179"/>
                  <a:pt x="10552" y="27258"/>
                  <a:pt x="10894" y="27495"/>
                </a:cubicBezTo>
                <a:cubicBezTo>
                  <a:pt x="11185" y="27719"/>
                  <a:pt x="11229" y="27790"/>
                  <a:pt x="11121" y="27790"/>
                </a:cubicBezTo>
                <a:cubicBezTo>
                  <a:pt x="11103" y="27790"/>
                  <a:pt x="11079" y="27788"/>
                  <a:pt x="11052" y="27784"/>
                </a:cubicBezTo>
                <a:cubicBezTo>
                  <a:pt x="10868" y="27758"/>
                  <a:pt x="10763" y="27705"/>
                  <a:pt x="10763" y="27626"/>
                </a:cubicBezTo>
                <a:cubicBezTo>
                  <a:pt x="10750" y="27587"/>
                  <a:pt x="10730" y="27567"/>
                  <a:pt x="10704" y="27567"/>
                </a:cubicBezTo>
                <a:cubicBezTo>
                  <a:pt x="10677" y="27567"/>
                  <a:pt x="10644" y="27587"/>
                  <a:pt x="10605" y="27626"/>
                </a:cubicBezTo>
                <a:cubicBezTo>
                  <a:pt x="10463" y="27721"/>
                  <a:pt x="10302" y="27768"/>
                  <a:pt x="10133" y="27768"/>
                </a:cubicBezTo>
                <a:cubicBezTo>
                  <a:pt x="10021" y="27768"/>
                  <a:pt x="9905" y="27747"/>
                  <a:pt x="9790" y="27705"/>
                </a:cubicBezTo>
                <a:cubicBezTo>
                  <a:pt x="9737" y="27600"/>
                  <a:pt x="9711" y="27469"/>
                  <a:pt x="9737" y="27311"/>
                </a:cubicBezTo>
                <a:cubicBezTo>
                  <a:pt x="9756" y="27182"/>
                  <a:pt x="9787" y="27118"/>
                  <a:pt x="9831" y="27118"/>
                </a:cubicBezTo>
                <a:cubicBezTo>
                  <a:pt x="9850" y="27118"/>
                  <a:pt x="9871" y="27129"/>
                  <a:pt x="9895" y="27153"/>
                </a:cubicBezTo>
                <a:cubicBezTo>
                  <a:pt x="9920" y="27175"/>
                  <a:pt x="9949" y="27184"/>
                  <a:pt x="9980" y="27184"/>
                </a:cubicBezTo>
                <a:cubicBezTo>
                  <a:pt x="10178" y="27184"/>
                  <a:pt x="10463" y="26794"/>
                  <a:pt x="10395" y="26522"/>
                </a:cubicBezTo>
                <a:cubicBezTo>
                  <a:pt x="10355" y="26365"/>
                  <a:pt x="10302" y="26281"/>
                  <a:pt x="10244" y="26281"/>
                </a:cubicBezTo>
                <a:cubicBezTo>
                  <a:pt x="10225" y="26281"/>
                  <a:pt x="10204" y="26291"/>
                  <a:pt x="10184" y="26311"/>
                </a:cubicBezTo>
                <a:cubicBezTo>
                  <a:pt x="10151" y="26344"/>
                  <a:pt x="10113" y="26359"/>
                  <a:pt x="10075" y="26359"/>
                </a:cubicBezTo>
                <a:cubicBezTo>
                  <a:pt x="10022" y="26359"/>
                  <a:pt x="9967" y="26331"/>
                  <a:pt x="9921" y="26285"/>
                </a:cubicBezTo>
                <a:cubicBezTo>
                  <a:pt x="9842" y="26233"/>
                  <a:pt x="9816" y="26101"/>
                  <a:pt x="9895" y="26022"/>
                </a:cubicBezTo>
                <a:cubicBezTo>
                  <a:pt x="9921" y="25996"/>
                  <a:pt x="9961" y="25983"/>
                  <a:pt x="10000" y="25983"/>
                </a:cubicBezTo>
                <a:cubicBezTo>
                  <a:pt x="10040" y="25983"/>
                  <a:pt x="10079" y="25996"/>
                  <a:pt x="10105" y="26022"/>
                </a:cubicBezTo>
                <a:cubicBezTo>
                  <a:pt x="10129" y="26046"/>
                  <a:pt x="10163" y="26059"/>
                  <a:pt x="10199" y="26059"/>
                </a:cubicBezTo>
                <a:cubicBezTo>
                  <a:pt x="10242" y="26059"/>
                  <a:pt x="10287" y="26039"/>
                  <a:pt x="10316" y="25996"/>
                </a:cubicBezTo>
                <a:cubicBezTo>
                  <a:pt x="10395" y="25943"/>
                  <a:pt x="10368" y="25838"/>
                  <a:pt x="10263" y="25812"/>
                </a:cubicBezTo>
                <a:cubicBezTo>
                  <a:pt x="10132" y="25759"/>
                  <a:pt x="10132" y="25680"/>
                  <a:pt x="10316" y="25575"/>
                </a:cubicBezTo>
                <a:cubicBezTo>
                  <a:pt x="10439" y="25513"/>
                  <a:pt x="10535" y="25488"/>
                  <a:pt x="10599" y="25488"/>
                </a:cubicBezTo>
                <a:cubicBezTo>
                  <a:pt x="10644" y="25488"/>
                  <a:pt x="10673" y="25501"/>
                  <a:pt x="10684" y="25522"/>
                </a:cubicBezTo>
                <a:cubicBezTo>
                  <a:pt x="10697" y="25535"/>
                  <a:pt x="10711" y="25542"/>
                  <a:pt x="10726" y="25542"/>
                </a:cubicBezTo>
                <a:cubicBezTo>
                  <a:pt x="10772" y="25542"/>
                  <a:pt x="10822" y="25478"/>
                  <a:pt x="10842" y="25338"/>
                </a:cubicBezTo>
                <a:cubicBezTo>
                  <a:pt x="10863" y="25213"/>
                  <a:pt x="10916" y="25138"/>
                  <a:pt x="11003" y="25138"/>
                </a:cubicBezTo>
                <a:cubicBezTo>
                  <a:pt x="11026" y="25138"/>
                  <a:pt x="11051" y="25143"/>
                  <a:pt x="11078" y="25154"/>
                </a:cubicBezTo>
                <a:cubicBezTo>
                  <a:pt x="11116" y="25160"/>
                  <a:pt x="11141" y="25164"/>
                  <a:pt x="11157" y="25164"/>
                </a:cubicBezTo>
                <a:cubicBezTo>
                  <a:pt x="11207" y="25164"/>
                  <a:pt x="11153" y="25129"/>
                  <a:pt x="11052" y="25049"/>
                </a:cubicBezTo>
                <a:cubicBezTo>
                  <a:pt x="10986" y="24996"/>
                  <a:pt x="10914" y="24970"/>
                  <a:pt x="10852" y="24970"/>
                </a:cubicBezTo>
                <a:cubicBezTo>
                  <a:pt x="10789" y="24970"/>
                  <a:pt x="10737" y="24996"/>
                  <a:pt x="10710" y="25049"/>
                </a:cubicBezTo>
                <a:cubicBezTo>
                  <a:pt x="10651" y="25108"/>
                  <a:pt x="10562" y="25138"/>
                  <a:pt x="10466" y="25138"/>
                </a:cubicBezTo>
                <a:cubicBezTo>
                  <a:pt x="10434" y="25138"/>
                  <a:pt x="10401" y="25134"/>
                  <a:pt x="10368" y="25128"/>
                </a:cubicBezTo>
                <a:cubicBezTo>
                  <a:pt x="10326" y="25109"/>
                  <a:pt x="10282" y="25100"/>
                  <a:pt x="10240" y="25100"/>
                </a:cubicBezTo>
                <a:cubicBezTo>
                  <a:pt x="10047" y="25100"/>
                  <a:pt x="9878" y="25280"/>
                  <a:pt x="9921" y="25496"/>
                </a:cubicBezTo>
                <a:cubicBezTo>
                  <a:pt x="9951" y="25555"/>
                  <a:pt x="9947" y="25589"/>
                  <a:pt x="9920" y="25589"/>
                </a:cubicBezTo>
                <a:cubicBezTo>
                  <a:pt x="9898" y="25589"/>
                  <a:pt x="9862" y="25569"/>
                  <a:pt x="9816" y="25522"/>
                </a:cubicBezTo>
                <a:cubicBezTo>
                  <a:pt x="9685" y="25365"/>
                  <a:pt x="9606" y="25181"/>
                  <a:pt x="9553" y="24996"/>
                </a:cubicBezTo>
                <a:cubicBezTo>
                  <a:pt x="9474" y="24707"/>
                  <a:pt x="9527" y="24576"/>
                  <a:pt x="9763" y="24523"/>
                </a:cubicBezTo>
                <a:cubicBezTo>
                  <a:pt x="9816" y="24497"/>
                  <a:pt x="9875" y="24484"/>
                  <a:pt x="9938" y="24484"/>
                </a:cubicBezTo>
                <a:close/>
                <a:moveTo>
                  <a:pt x="18536" y="27762"/>
                </a:moveTo>
                <a:cubicBezTo>
                  <a:pt x="18573" y="27762"/>
                  <a:pt x="18629" y="27770"/>
                  <a:pt x="18705" y="27784"/>
                </a:cubicBezTo>
                <a:cubicBezTo>
                  <a:pt x="18968" y="27837"/>
                  <a:pt x="18995" y="27916"/>
                  <a:pt x="18995" y="28074"/>
                </a:cubicBezTo>
                <a:cubicBezTo>
                  <a:pt x="18983" y="28147"/>
                  <a:pt x="18959" y="28186"/>
                  <a:pt x="18916" y="28186"/>
                </a:cubicBezTo>
                <a:cubicBezTo>
                  <a:pt x="18867" y="28186"/>
                  <a:pt x="18792" y="28134"/>
                  <a:pt x="18679" y="28021"/>
                </a:cubicBezTo>
                <a:cubicBezTo>
                  <a:pt x="18485" y="27827"/>
                  <a:pt x="18434" y="27762"/>
                  <a:pt x="18536" y="27762"/>
                </a:cubicBezTo>
                <a:close/>
                <a:moveTo>
                  <a:pt x="10199" y="27938"/>
                </a:moveTo>
                <a:cubicBezTo>
                  <a:pt x="10237" y="27938"/>
                  <a:pt x="10279" y="27958"/>
                  <a:pt x="10316" y="27995"/>
                </a:cubicBezTo>
                <a:cubicBezTo>
                  <a:pt x="10395" y="28047"/>
                  <a:pt x="10395" y="28152"/>
                  <a:pt x="10342" y="28231"/>
                </a:cubicBezTo>
                <a:cubicBezTo>
                  <a:pt x="10313" y="28275"/>
                  <a:pt x="10276" y="28294"/>
                  <a:pt x="10240" y="28294"/>
                </a:cubicBezTo>
                <a:cubicBezTo>
                  <a:pt x="10211" y="28294"/>
                  <a:pt x="10182" y="28281"/>
                  <a:pt x="10158" y="28258"/>
                </a:cubicBezTo>
                <a:cubicBezTo>
                  <a:pt x="10079" y="28179"/>
                  <a:pt x="10079" y="28100"/>
                  <a:pt x="10105" y="28021"/>
                </a:cubicBezTo>
                <a:cubicBezTo>
                  <a:pt x="10119" y="27965"/>
                  <a:pt x="10156" y="27938"/>
                  <a:pt x="10199" y="27938"/>
                </a:cubicBezTo>
                <a:close/>
                <a:moveTo>
                  <a:pt x="7655" y="27241"/>
                </a:moveTo>
                <a:cubicBezTo>
                  <a:pt x="7838" y="27241"/>
                  <a:pt x="8059" y="27586"/>
                  <a:pt x="7949" y="27784"/>
                </a:cubicBezTo>
                <a:cubicBezTo>
                  <a:pt x="7870" y="27916"/>
                  <a:pt x="7896" y="28047"/>
                  <a:pt x="7975" y="28152"/>
                </a:cubicBezTo>
                <a:cubicBezTo>
                  <a:pt x="8028" y="28205"/>
                  <a:pt x="8028" y="28337"/>
                  <a:pt x="7975" y="28415"/>
                </a:cubicBezTo>
                <a:cubicBezTo>
                  <a:pt x="7950" y="28432"/>
                  <a:pt x="7925" y="28441"/>
                  <a:pt x="7901" y="28441"/>
                </a:cubicBezTo>
                <a:cubicBezTo>
                  <a:pt x="7849" y="28441"/>
                  <a:pt x="7801" y="28400"/>
                  <a:pt x="7765" y="28310"/>
                </a:cubicBezTo>
                <a:cubicBezTo>
                  <a:pt x="7738" y="28205"/>
                  <a:pt x="7633" y="28152"/>
                  <a:pt x="7502" y="28152"/>
                </a:cubicBezTo>
                <a:cubicBezTo>
                  <a:pt x="7469" y="28163"/>
                  <a:pt x="7432" y="28170"/>
                  <a:pt x="7394" y="28170"/>
                </a:cubicBezTo>
                <a:cubicBezTo>
                  <a:pt x="7340" y="28170"/>
                  <a:pt x="7285" y="28157"/>
                  <a:pt x="7239" y="28126"/>
                </a:cubicBezTo>
                <a:cubicBezTo>
                  <a:pt x="7212" y="28047"/>
                  <a:pt x="7239" y="27995"/>
                  <a:pt x="7317" y="27968"/>
                </a:cubicBezTo>
                <a:cubicBezTo>
                  <a:pt x="7396" y="27942"/>
                  <a:pt x="7475" y="27811"/>
                  <a:pt x="7475" y="27653"/>
                </a:cubicBezTo>
                <a:cubicBezTo>
                  <a:pt x="7449" y="27521"/>
                  <a:pt x="7502" y="27390"/>
                  <a:pt x="7554" y="27285"/>
                </a:cubicBezTo>
                <a:cubicBezTo>
                  <a:pt x="7584" y="27254"/>
                  <a:pt x="7619" y="27241"/>
                  <a:pt x="7655" y="27241"/>
                </a:cubicBezTo>
                <a:close/>
                <a:moveTo>
                  <a:pt x="16722" y="28221"/>
                </a:moveTo>
                <a:cubicBezTo>
                  <a:pt x="16787" y="28221"/>
                  <a:pt x="16859" y="28245"/>
                  <a:pt x="16917" y="28284"/>
                </a:cubicBezTo>
                <a:cubicBezTo>
                  <a:pt x="16996" y="28363"/>
                  <a:pt x="16917" y="28415"/>
                  <a:pt x="16733" y="28442"/>
                </a:cubicBezTo>
                <a:cubicBezTo>
                  <a:pt x="16705" y="28444"/>
                  <a:pt x="16679" y="28445"/>
                  <a:pt x="16655" y="28445"/>
                </a:cubicBezTo>
                <a:cubicBezTo>
                  <a:pt x="16406" y="28445"/>
                  <a:pt x="16366" y="28327"/>
                  <a:pt x="16654" y="28231"/>
                </a:cubicBezTo>
                <a:cubicBezTo>
                  <a:pt x="16675" y="28224"/>
                  <a:pt x="16698" y="28221"/>
                  <a:pt x="16722" y="28221"/>
                </a:cubicBezTo>
                <a:close/>
                <a:moveTo>
                  <a:pt x="11171" y="28216"/>
                </a:moveTo>
                <a:cubicBezTo>
                  <a:pt x="11224" y="28216"/>
                  <a:pt x="11291" y="28222"/>
                  <a:pt x="11368" y="28231"/>
                </a:cubicBezTo>
                <a:cubicBezTo>
                  <a:pt x="11604" y="28284"/>
                  <a:pt x="11762" y="28389"/>
                  <a:pt x="11789" y="28468"/>
                </a:cubicBezTo>
                <a:cubicBezTo>
                  <a:pt x="11796" y="28522"/>
                  <a:pt x="11736" y="28544"/>
                  <a:pt x="11647" y="28544"/>
                </a:cubicBezTo>
                <a:cubicBezTo>
                  <a:pt x="11431" y="28544"/>
                  <a:pt x="11044" y="28414"/>
                  <a:pt x="11026" y="28284"/>
                </a:cubicBezTo>
                <a:cubicBezTo>
                  <a:pt x="11026" y="28234"/>
                  <a:pt x="11079" y="28216"/>
                  <a:pt x="11171" y="28216"/>
                </a:cubicBezTo>
                <a:close/>
                <a:moveTo>
                  <a:pt x="13515" y="27908"/>
                </a:moveTo>
                <a:cubicBezTo>
                  <a:pt x="13698" y="27908"/>
                  <a:pt x="13425" y="28424"/>
                  <a:pt x="13130" y="28547"/>
                </a:cubicBezTo>
                <a:cubicBezTo>
                  <a:pt x="13073" y="28568"/>
                  <a:pt x="13031" y="28580"/>
                  <a:pt x="13005" y="28580"/>
                </a:cubicBezTo>
                <a:cubicBezTo>
                  <a:pt x="12933" y="28580"/>
                  <a:pt x="12969" y="28495"/>
                  <a:pt x="13104" y="28284"/>
                </a:cubicBezTo>
                <a:lnTo>
                  <a:pt x="13104" y="28310"/>
                </a:lnTo>
                <a:cubicBezTo>
                  <a:pt x="13209" y="28152"/>
                  <a:pt x="13314" y="28021"/>
                  <a:pt x="13472" y="27916"/>
                </a:cubicBezTo>
                <a:cubicBezTo>
                  <a:pt x="13488" y="27911"/>
                  <a:pt x="13503" y="27908"/>
                  <a:pt x="13515" y="27908"/>
                </a:cubicBezTo>
                <a:close/>
                <a:moveTo>
                  <a:pt x="8842" y="28379"/>
                </a:moveTo>
                <a:cubicBezTo>
                  <a:pt x="8853" y="28379"/>
                  <a:pt x="8862" y="28382"/>
                  <a:pt x="8869" y="28389"/>
                </a:cubicBezTo>
                <a:cubicBezTo>
                  <a:pt x="8895" y="28415"/>
                  <a:pt x="8922" y="28494"/>
                  <a:pt x="8895" y="28573"/>
                </a:cubicBezTo>
                <a:lnTo>
                  <a:pt x="8869" y="28600"/>
                </a:lnTo>
                <a:cubicBezTo>
                  <a:pt x="8852" y="28650"/>
                  <a:pt x="8813" y="28679"/>
                  <a:pt x="8774" y="28679"/>
                </a:cubicBezTo>
                <a:cubicBezTo>
                  <a:pt x="8752" y="28679"/>
                  <a:pt x="8730" y="28671"/>
                  <a:pt x="8711" y="28652"/>
                </a:cubicBezTo>
                <a:cubicBezTo>
                  <a:pt x="8659" y="28600"/>
                  <a:pt x="8659" y="28494"/>
                  <a:pt x="8711" y="28442"/>
                </a:cubicBezTo>
                <a:cubicBezTo>
                  <a:pt x="8769" y="28403"/>
                  <a:pt x="8813" y="28379"/>
                  <a:pt x="8842" y="28379"/>
                </a:cubicBezTo>
                <a:close/>
                <a:moveTo>
                  <a:pt x="14416" y="28278"/>
                </a:moveTo>
                <a:cubicBezTo>
                  <a:pt x="14430" y="28278"/>
                  <a:pt x="14439" y="28280"/>
                  <a:pt x="14445" y="28284"/>
                </a:cubicBezTo>
                <a:cubicBezTo>
                  <a:pt x="14471" y="28415"/>
                  <a:pt x="14497" y="28573"/>
                  <a:pt x="14471" y="28705"/>
                </a:cubicBezTo>
                <a:cubicBezTo>
                  <a:pt x="14457" y="28878"/>
                  <a:pt x="14450" y="28957"/>
                  <a:pt x="14430" y="28957"/>
                </a:cubicBezTo>
                <a:cubicBezTo>
                  <a:pt x="14413" y="28957"/>
                  <a:pt x="14387" y="28904"/>
                  <a:pt x="14340" y="28810"/>
                </a:cubicBezTo>
                <a:cubicBezTo>
                  <a:pt x="14308" y="28715"/>
                  <a:pt x="14258" y="28668"/>
                  <a:pt x="14199" y="28668"/>
                </a:cubicBezTo>
                <a:cubicBezTo>
                  <a:pt x="14161" y="28668"/>
                  <a:pt x="14119" y="28689"/>
                  <a:pt x="14077" y="28731"/>
                </a:cubicBezTo>
                <a:cubicBezTo>
                  <a:pt x="14024" y="28784"/>
                  <a:pt x="13971" y="28803"/>
                  <a:pt x="13925" y="28803"/>
                </a:cubicBezTo>
                <a:cubicBezTo>
                  <a:pt x="13879" y="28803"/>
                  <a:pt x="13840" y="28784"/>
                  <a:pt x="13814" y="28757"/>
                </a:cubicBezTo>
                <a:lnTo>
                  <a:pt x="13814" y="28784"/>
                </a:lnTo>
                <a:cubicBezTo>
                  <a:pt x="13796" y="28766"/>
                  <a:pt x="13770" y="28757"/>
                  <a:pt x="13740" y="28757"/>
                </a:cubicBezTo>
                <a:cubicBezTo>
                  <a:pt x="13679" y="28757"/>
                  <a:pt x="13603" y="28792"/>
                  <a:pt x="13551" y="28863"/>
                </a:cubicBezTo>
                <a:cubicBezTo>
                  <a:pt x="13483" y="28913"/>
                  <a:pt x="13404" y="28942"/>
                  <a:pt x="13342" y="28942"/>
                </a:cubicBezTo>
                <a:cubicBezTo>
                  <a:pt x="13308" y="28942"/>
                  <a:pt x="13280" y="28934"/>
                  <a:pt x="13261" y="28915"/>
                </a:cubicBezTo>
                <a:cubicBezTo>
                  <a:pt x="13209" y="28863"/>
                  <a:pt x="13235" y="28757"/>
                  <a:pt x="13288" y="28705"/>
                </a:cubicBezTo>
                <a:cubicBezTo>
                  <a:pt x="13434" y="28582"/>
                  <a:pt x="14240" y="28278"/>
                  <a:pt x="14416" y="28278"/>
                </a:cubicBezTo>
                <a:close/>
                <a:moveTo>
                  <a:pt x="9196" y="28354"/>
                </a:moveTo>
                <a:cubicBezTo>
                  <a:pt x="9237" y="28354"/>
                  <a:pt x="9302" y="28413"/>
                  <a:pt x="9421" y="28521"/>
                </a:cubicBezTo>
                <a:cubicBezTo>
                  <a:pt x="9546" y="28624"/>
                  <a:pt x="9702" y="28695"/>
                  <a:pt x="9802" y="28695"/>
                </a:cubicBezTo>
                <a:cubicBezTo>
                  <a:pt x="9829" y="28695"/>
                  <a:pt x="9852" y="28690"/>
                  <a:pt x="9869" y="28678"/>
                </a:cubicBezTo>
                <a:cubicBezTo>
                  <a:pt x="9908" y="28652"/>
                  <a:pt x="9948" y="28639"/>
                  <a:pt x="9987" y="28639"/>
                </a:cubicBezTo>
                <a:cubicBezTo>
                  <a:pt x="10026" y="28639"/>
                  <a:pt x="10066" y="28652"/>
                  <a:pt x="10105" y="28678"/>
                </a:cubicBezTo>
                <a:cubicBezTo>
                  <a:pt x="10180" y="28753"/>
                  <a:pt x="9333" y="28970"/>
                  <a:pt x="9110" y="28970"/>
                </a:cubicBezTo>
                <a:cubicBezTo>
                  <a:pt x="9098" y="28970"/>
                  <a:pt x="9088" y="28969"/>
                  <a:pt x="9080" y="28968"/>
                </a:cubicBezTo>
                <a:cubicBezTo>
                  <a:pt x="9080" y="28836"/>
                  <a:pt x="9080" y="28731"/>
                  <a:pt x="9106" y="28626"/>
                </a:cubicBezTo>
                <a:cubicBezTo>
                  <a:pt x="9135" y="28439"/>
                  <a:pt x="9148" y="28354"/>
                  <a:pt x="9196" y="28354"/>
                </a:cubicBezTo>
                <a:close/>
                <a:moveTo>
                  <a:pt x="12572" y="28705"/>
                </a:moveTo>
                <a:cubicBezTo>
                  <a:pt x="12592" y="28705"/>
                  <a:pt x="12613" y="28713"/>
                  <a:pt x="12630" y="28731"/>
                </a:cubicBezTo>
                <a:cubicBezTo>
                  <a:pt x="12683" y="28784"/>
                  <a:pt x="12683" y="28889"/>
                  <a:pt x="12630" y="28941"/>
                </a:cubicBezTo>
                <a:cubicBezTo>
                  <a:pt x="12551" y="28994"/>
                  <a:pt x="12499" y="29020"/>
                  <a:pt x="12472" y="29020"/>
                </a:cubicBezTo>
                <a:cubicBezTo>
                  <a:pt x="12446" y="28941"/>
                  <a:pt x="12446" y="28863"/>
                  <a:pt x="12472" y="28810"/>
                </a:cubicBezTo>
                <a:cubicBezTo>
                  <a:pt x="12490" y="28740"/>
                  <a:pt x="12531" y="28705"/>
                  <a:pt x="12572" y="28705"/>
                </a:cubicBezTo>
                <a:close/>
                <a:moveTo>
                  <a:pt x="18003" y="28623"/>
                </a:moveTo>
                <a:cubicBezTo>
                  <a:pt x="18098" y="28623"/>
                  <a:pt x="18193" y="28649"/>
                  <a:pt x="18258" y="28705"/>
                </a:cubicBezTo>
                <a:cubicBezTo>
                  <a:pt x="18442" y="28889"/>
                  <a:pt x="18285" y="29178"/>
                  <a:pt x="18022" y="29204"/>
                </a:cubicBezTo>
                <a:lnTo>
                  <a:pt x="17995" y="29204"/>
                </a:lnTo>
                <a:cubicBezTo>
                  <a:pt x="17811" y="29204"/>
                  <a:pt x="17653" y="29047"/>
                  <a:pt x="17653" y="28863"/>
                </a:cubicBezTo>
                <a:cubicBezTo>
                  <a:pt x="17653" y="28710"/>
                  <a:pt x="17829" y="28623"/>
                  <a:pt x="18003" y="28623"/>
                </a:cubicBezTo>
                <a:close/>
                <a:moveTo>
                  <a:pt x="8748" y="29299"/>
                </a:moveTo>
                <a:cubicBezTo>
                  <a:pt x="8770" y="29299"/>
                  <a:pt x="8793" y="29302"/>
                  <a:pt x="8817" y="29310"/>
                </a:cubicBezTo>
                <a:cubicBezTo>
                  <a:pt x="8922" y="29310"/>
                  <a:pt x="8922" y="29389"/>
                  <a:pt x="8869" y="29467"/>
                </a:cubicBezTo>
                <a:cubicBezTo>
                  <a:pt x="8843" y="29494"/>
                  <a:pt x="8803" y="29507"/>
                  <a:pt x="8764" y="29507"/>
                </a:cubicBezTo>
                <a:cubicBezTo>
                  <a:pt x="8725" y="29507"/>
                  <a:pt x="8685" y="29494"/>
                  <a:pt x="8659" y="29467"/>
                </a:cubicBezTo>
                <a:cubicBezTo>
                  <a:pt x="8606" y="29415"/>
                  <a:pt x="8580" y="29336"/>
                  <a:pt x="8606" y="29310"/>
                </a:cubicBezTo>
                <a:lnTo>
                  <a:pt x="8606" y="29310"/>
                </a:lnTo>
                <a:lnTo>
                  <a:pt x="8606" y="29336"/>
                </a:lnTo>
                <a:cubicBezTo>
                  <a:pt x="8643" y="29317"/>
                  <a:pt x="8694" y="29299"/>
                  <a:pt x="8748" y="29299"/>
                </a:cubicBezTo>
                <a:close/>
                <a:moveTo>
                  <a:pt x="13553" y="29052"/>
                </a:moveTo>
                <a:cubicBezTo>
                  <a:pt x="13607" y="29052"/>
                  <a:pt x="13678" y="29095"/>
                  <a:pt x="13735" y="29152"/>
                </a:cubicBezTo>
                <a:cubicBezTo>
                  <a:pt x="13866" y="29283"/>
                  <a:pt x="13682" y="29546"/>
                  <a:pt x="13419" y="29573"/>
                </a:cubicBezTo>
                <a:lnTo>
                  <a:pt x="13419" y="29599"/>
                </a:lnTo>
                <a:cubicBezTo>
                  <a:pt x="13288" y="29599"/>
                  <a:pt x="13340" y="29257"/>
                  <a:pt x="13498" y="29073"/>
                </a:cubicBezTo>
                <a:cubicBezTo>
                  <a:pt x="13513" y="29058"/>
                  <a:pt x="13531" y="29052"/>
                  <a:pt x="13553" y="29052"/>
                </a:cubicBezTo>
                <a:close/>
                <a:moveTo>
                  <a:pt x="14180" y="29624"/>
                </a:moveTo>
                <a:cubicBezTo>
                  <a:pt x="14205" y="29624"/>
                  <a:pt x="14233" y="29633"/>
                  <a:pt x="14261" y="29652"/>
                </a:cubicBezTo>
                <a:cubicBezTo>
                  <a:pt x="14313" y="29704"/>
                  <a:pt x="14313" y="29809"/>
                  <a:pt x="14234" y="29862"/>
                </a:cubicBezTo>
                <a:lnTo>
                  <a:pt x="14261" y="29862"/>
                </a:lnTo>
                <a:cubicBezTo>
                  <a:pt x="14203" y="29900"/>
                  <a:pt x="14159" y="29925"/>
                  <a:pt x="14130" y="29925"/>
                </a:cubicBezTo>
                <a:cubicBezTo>
                  <a:pt x="14119" y="29925"/>
                  <a:pt x="14110" y="29922"/>
                  <a:pt x="14103" y="29915"/>
                </a:cubicBezTo>
                <a:cubicBezTo>
                  <a:pt x="14077" y="29915"/>
                  <a:pt x="14077" y="29809"/>
                  <a:pt x="14103" y="29704"/>
                </a:cubicBezTo>
                <a:cubicBezTo>
                  <a:pt x="14103" y="29653"/>
                  <a:pt x="14136" y="29624"/>
                  <a:pt x="14180" y="29624"/>
                </a:cubicBezTo>
                <a:close/>
                <a:moveTo>
                  <a:pt x="7148" y="28780"/>
                </a:moveTo>
                <a:cubicBezTo>
                  <a:pt x="7160" y="28780"/>
                  <a:pt x="7173" y="28781"/>
                  <a:pt x="7186" y="28784"/>
                </a:cubicBezTo>
                <a:cubicBezTo>
                  <a:pt x="7344" y="28810"/>
                  <a:pt x="7317" y="28863"/>
                  <a:pt x="7160" y="28915"/>
                </a:cubicBezTo>
                <a:cubicBezTo>
                  <a:pt x="7067" y="28946"/>
                  <a:pt x="7056" y="28959"/>
                  <a:pt x="7105" y="28959"/>
                </a:cubicBezTo>
                <a:cubicBezTo>
                  <a:pt x="7139" y="28959"/>
                  <a:pt x="7204" y="28952"/>
                  <a:pt x="7291" y="28941"/>
                </a:cubicBezTo>
                <a:cubicBezTo>
                  <a:pt x="7475" y="28915"/>
                  <a:pt x="7659" y="28863"/>
                  <a:pt x="7843" y="28810"/>
                </a:cubicBezTo>
                <a:cubicBezTo>
                  <a:pt x="7885" y="28793"/>
                  <a:pt x="7916" y="28785"/>
                  <a:pt x="7937" y="28785"/>
                </a:cubicBezTo>
                <a:cubicBezTo>
                  <a:pt x="7981" y="28785"/>
                  <a:pt x="7976" y="28825"/>
                  <a:pt x="7922" y="28915"/>
                </a:cubicBezTo>
                <a:cubicBezTo>
                  <a:pt x="7896" y="29020"/>
                  <a:pt x="7949" y="29152"/>
                  <a:pt x="8054" y="29178"/>
                </a:cubicBezTo>
                <a:cubicBezTo>
                  <a:pt x="8159" y="29231"/>
                  <a:pt x="8212" y="29310"/>
                  <a:pt x="8133" y="29389"/>
                </a:cubicBezTo>
                <a:cubicBezTo>
                  <a:pt x="8097" y="29412"/>
                  <a:pt x="8051" y="29425"/>
                  <a:pt x="8004" y="29425"/>
                </a:cubicBezTo>
                <a:cubicBezTo>
                  <a:pt x="7946" y="29425"/>
                  <a:pt x="7887" y="29406"/>
                  <a:pt x="7843" y="29362"/>
                </a:cubicBezTo>
                <a:cubicBezTo>
                  <a:pt x="7820" y="29331"/>
                  <a:pt x="7787" y="29316"/>
                  <a:pt x="7746" y="29316"/>
                </a:cubicBezTo>
                <a:cubicBezTo>
                  <a:pt x="7650" y="29316"/>
                  <a:pt x="7510" y="29399"/>
                  <a:pt x="7344" y="29546"/>
                </a:cubicBezTo>
                <a:cubicBezTo>
                  <a:pt x="7133" y="29757"/>
                  <a:pt x="7054" y="29888"/>
                  <a:pt x="7212" y="29915"/>
                </a:cubicBezTo>
                <a:cubicBezTo>
                  <a:pt x="7370" y="29967"/>
                  <a:pt x="7344" y="29967"/>
                  <a:pt x="7212" y="29993"/>
                </a:cubicBezTo>
                <a:cubicBezTo>
                  <a:pt x="7054" y="29993"/>
                  <a:pt x="6870" y="29941"/>
                  <a:pt x="6739" y="29862"/>
                </a:cubicBezTo>
                <a:cubicBezTo>
                  <a:pt x="6607" y="29783"/>
                  <a:pt x="6476" y="29704"/>
                  <a:pt x="6423" y="29704"/>
                </a:cubicBezTo>
                <a:cubicBezTo>
                  <a:pt x="6397" y="29678"/>
                  <a:pt x="6476" y="29625"/>
                  <a:pt x="6607" y="29573"/>
                </a:cubicBezTo>
                <a:lnTo>
                  <a:pt x="6581" y="29573"/>
                </a:lnTo>
                <a:cubicBezTo>
                  <a:pt x="6739" y="29467"/>
                  <a:pt x="6844" y="29310"/>
                  <a:pt x="6897" y="29126"/>
                </a:cubicBezTo>
                <a:cubicBezTo>
                  <a:pt x="6968" y="28889"/>
                  <a:pt x="7039" y="28780"/>
                  <a:pt x="7148" y="28780"/>
                </a:cubicBezTo>
                <a:close/>
                <a:moveTo>
                  <a:pt x="16397" y="29621"/>
                </a:moveTo>
                <a:cubicBezTo>
                  <a:pt x="16402" y="29621"/>
                  <a:pt x="16409" y="29622"/>
                  <a:pt x="16417" y="29625"/>
                </a:cubicBezTo>
                <a:cubicBezTo>
                  <a:pt x="16549" y="29704"/>
                  <a:pt x="16654" y="29809"/>
                  <a:pt x="16733" y="29915"/>
                </a:cubicBezTo>
                <a:cubicBezTo>
                  <a:pt x="16756" y="29971"/>
                  <a:pt x="16754" y="29999"/>
                  <a:pt x="16732" y="29999"/>
                </a:cubicBezTo>
                <a:cubicBezTo>
                  <a:pt x="16703" y="29999"/>
                  <a:pt x="16638" y="29952"/>
                  <a:pt x="16549" y="29862"/>
                </a:cubicBezTo>
                <a:cubicBezTo>
                  <a:pt x="16407" y="29720"/>
                  <a:pt x="16350" y="29621"/>
                  <a:pt x="16397" y="29621"/>
                </a:cubicBezTo>
                <a:close/>
                <a:moveTo>
                  <a:pt x="8224" y="29595"/>
                </a:moveTo>
                <a:cubicBezTo>
                  <a:pt x="8294" y="29595"/>
                  <a:pt x="8366" y="29621"/>
                  <a:pt x="8422" y="29678"/>
                </a:cubicBezTo>
                <a:cubicBezTo>
                  <a:pt x="8632" y="29862"/>
                  <a:pt x="8554" y="30046"/>
                  <a:pt x="8291" y="30072"/>
                </a:cubicBezTo>
                <a:lnTo>
                  <a:pt x="8264" y="30072"/>
                </a:lnTo>
                <a:cubicBezTo>
                  <a:pt x="8001" y="30072"/>
                  <a:pt x="7870" y="29836"/>
                  <a:pt x="8054" y="29652"/>
                </a:cubicBezTo>
                <a:cubicBezTo>
                  <a:pt x="8103" y="29615"/>
                  <a:pt x="8163" y="29595"/>
                  <a:pt x="8224" y="29595"/>
                </a:cubicBezTo>
                <a:close/>
                <a:moveTo>
                  <a:pt x="21593" y="29809"/>
                </a:moveTo>
                <a:cubicBezTo>
                  <a:pt x="21613" y="29809"/>
                  <a:pt x="21633" y="29818"/>
                  <a:pt x="21651" y="29836"/>
                </a:cubicBezTo>
                <a:cubicBezTo>
                  <a:pt x="21704" y="29888"/>
                  <a:pt x="21704" y="29993"/>
                  <a:pt x="21651" y="30046"/>
                </a:cubicBezTo>
                <a:cubicBezTo>
                  <a:pt x="21598" y="30099"/>
                  <a:pt x="21520" y="30125"/>
                  <a:pt x="21493" y="30125"/>
                </a:cubicBezTo>
                <a:cubicBezTo>
                  <a:pt x="21467" y="30099"/>
                  <a:pt x="21467" y="29993"/>
                  <a:pt x="21493" y="29915"/>
                </a:cubicBezTo>
                <a:cubicBezTo>
                  <a:pt x="21511" y="29844"/>
                  <a:pt x="21552" y="29809"/>
                  <a:pt x="21593" y="29809"/>
                </a:cubicBezTo>
                <a:close/>
                <a:moveTo>
                  <a:pt x="9495" y="29813"/>
                </a:moveTo>
                <a:cubicBezTo>
                  <a:pt x="9750" y="29813"/>
                  <a:pt x="10052" y="30043"/>
                  <a:pt x="9895" y="30178"/>
                </a:cubicBezTo>
                <a:cubicBezTo>
                  <a:pt x="9872" y="30194"/>
                  <a:pt x="9825" y="30202"/>
                  <a:pt x="9764" y="30202"/>
                </a:cubicBezTo>
                <a:cubicBezTo>
                  <a:pt x="9539" y="30202"/>
                  <a:pt x="9132" y="30102"/>
                  <a:pt x="9132" y="30020"/>
                </a:cubicBezTo>
                <a:cubicBezTo>
                  <a:pt x="9132" y="29993"/>
                  <a:pt x="9237" y="29915"/>
                  <a:pt x="9369" y="29836"/>
                </a:cubicBezTo>
                <a:cubicBezTo>
                  <a:pt x="9408" y="29820"/>
                  <a:pt x="9451" y="29813"/>
                  <a:pt x="9495" y="29813"/>
                </a:cubicBezTo>
                <a:close/>
                <a:moveTo>
                  <a:pt x="6010" y="29820"/>
                </a:moveTo>
                <a:cubicBezTo>
                  <a:pt x="6040" y="29820"/>
                  <a:pt x="6081" y="29825"/>
                  <a:pt x="6134" y="29836"/>
                </a:cubicBezTo>
                <a:cubicBezTo>
                  <a:pt x="6344" y="29888"/>
                  <a:pt x="6423" y="29967"/>
                  <a:pt x="6397" y="30125"/>
                </a:cubicBezTo>
                <a:cubicBezTo>
                  <a:pt x="6397" y="30198"/>
                  <a:pt x="6380" y="30237"/>
                  <a:pt x="6341" y="30237"/>
                </a:cubicBezTo>
                <a:cubicBezTo>
                  <a:pt x="6295" y="30237"/>
                  <a:pt x="6220" y="30185"/>
                  <a:pt x="6108" y="30072"/>
                </a:cubicBezTo>
                <a:cubicBezTo>
                  <a:pt x="5939" y="29904"/>
                  <a:pt x="5889" y="29820"/>
                  <a:pt x="6010" y="29820"/>
                </a:cubicBezTo>
                <a:close/>
                <a:moveTo>
                  <a:pt x="14505" y="30093"/>
                </a:moveTo>
                <a:cubicBezTo>
                  <a:pt x="14631" y="30093"/>
                  <a:pt x="14717" y="30217"/>
                  <a:pt x="14682" y="30414"/>
                </a:cubicBezTo>
                <a:cubicBezTo>
                  <a:pt x="14654" y="30567"/>
                  <a:pt x="14633" y="30632"/>
                  <a:pt x="14593" y="30632"/>
                </a:cubicBezTo>
                <a:cubicBezTo>
                  <a:pt x="14557" y="30632"/>
                  <a:pt x="14505" y="30580"/>
                  <a:pt x="14419" y="30493"/>
                </a:cubicBezTo>
                <a:cubicBezTo>
                  <a:pt x="14313" y="30362"/>
                  <a:pt x="14261" y="30230"/>
                  <a:pt x="14340" y="30178"/>
                </a:cubicBezTo>
                <a:lnTo>
                  <a:pt x="14313" y="30178"/>
                </a:lnTo>
                <a:cubicBezTo>
                  <a:pt x="14380" y="30119"/>
                  <a:pt x="14447" y="30093"/>
                  <a:pt x="14505" y="30093"/>
                </a:cubicBezTo>
                <a:close/>
                <a:moveTo>
                  <a:pt x="15085" y="30493"/>
                </a:moveTo>
                <a:cubicBezTo>
                  <a:pt x="15105" y="30493"/>
                  <a:pt x="15129" y="30502"/>
                  <a:pt x="15155" y="30519"/>
                </a:cubicBezTo>
                <a:cubicBezTo>
                  <a:pt x="15208" y="30572"/>
                  <a:pt x="15208" y="30677"/>
                  <a:pt x="15129" y="30730"/>
                </a:cubicBezTo>
                <a:lnTo>
                  <a:pt x="15155" y="30730"/>
                </a:lnTo>
                <a:cubicBezTo>
                  <a:pt x="15076" y="30782"/>
                  <a:pt x="14997" y="30809"/>
                  <a:pt x="14997" y="30809"/>
                </a:cubicBezTo>
                <a:cubicBezTo>
                  <a:pt x="14971" y="30730"/>
                  <a:pt x="14971" y="30651"/>
                  <a:pt x="14997" y="30598"/>
                </a:cubicBezTo>
                <a:cubicBezTo>
                  <a:pt x="15015" y="30528"/>
                  <a:pt x="15044" y="30493"/>
                  <a:pt x="15085" y="30493"/>
                </a:cubicBezTo>
                <a:close/>
                <a:moveTo>
                  <a:pt x="6875" y="30244"/>
                </a:moveTo>
                <a:cubicBezTo>
                  <a:pt x="6949" y="30244"/>
                  <a:pt x="7024" y="30285"/>
                  <a:pt x="7054" y="30362"/>
                </a:cubicBezTo>
                <a:cubicBezTo>
                  <a:pt x="7097" y="30418"/>
                  <a:pt x="7162" y="30444"/>
                  <a:pt x="7225" y="30444"/>
                </a:cubicBezTo>
                <a:cubicBezTo>
                  <a:pt x="7280" y="30444"/>
                  <a:pt x="7333" y="30425"/>
                  <a:pt x="7370" y="30388"/>
                </a:cubicBezTo>
                <a:cubicBezTo>
                  <a:pt x="7436" y="30331"/>
                  <a:pt x="7489" y="30302"/>
                  <a:pt x="7540" y="30302"/>
                </a:cubicBezTo>
                <a:cubicBezTo>
                  <a:pt x="7631" y="30302"/>
                  <a:pt x="7718" y="30396"/>
                  <a:pt x="7870" y="30598"/>
                </a:cubicBezTo>
                <a:cubicBezTo>
                  <a:pt x="7955" y="30770"/>
                  <a:pt x="7863" y="30852"/>
                  <a:pt x="7649" y="30852"/>
                </a:cubicBezTo>
                <a:cubicBezTo>
                  <a:pt x="7535" y="30852"/>
                  <a:pt x="7386" y="30828"/>
                  <a:pt x="7212" y="30782"/>
                </a:cubicBezTo>
                <a:lnTo>
                  <a:pt x="7212" y="30756"/>
                </a:lnTo>
                <a:cubicBezTo>
                  <a:pt x="6581" y="30598"/>
                  <a:pt x="6528" y="30519"/>
                  <a:pt x="6739" y="30309"/>
                </a:cubicBezTo>
                <a:cubicBezTo>
                  <a:pt x="6772" y="30265"/>
                  <a:pt x="6823" y="30244"/>
                  <a:pt x="6875" y="30244"/>
                </a:cubicBezTo>
                <a:close/>
                <a:moveTo>
                  <a:pt x="8830" y="30224"/>
                </a:moveTo>
                <a:cubicBezTo>
                  <a:pt x="8915" y="30224"/>
                  <a:pt x="8974" y="30322"/>
                  <a:pt x="8948" y="30519"/>
                </a:cubicBezTo>
                <a:lnTo>
                  <a:pt x="8922" y="30519"/>
                </a:lnTo>
                <a:cubicBezTo>
                  <a:pt x="8905" y="30671"/>
                  <a:pt x="8877" y="30736"/>
                  <a:pt x="8832" y="30736"/>
                </a:cubicBezTo>
                <a:cubicBezTo>
                  <a:pt x="8807" y="30736"/>
                  <a:pt x="8776" y="30715"/>
                  <a:pt x="8738" y="30677"/>
                </a:cubicBezTo>
                <a:cubicBezTo>
                  <a:pt x="8699" y="30638"/>
                  <a:pt x="8670" y="30617"/>
                  <a:pt x="8653" y="30617"/>
                </a:cubicBezTo>
                <a:cubicBezTo>
                  <a:pt x="8624" y="30617"/>
                  <a:pt x="8626" y="30677"/>
                  <a:pt x="8659" y="30809"/>
                </a:cubicBezTo>
                <a:cubicBezTo>
                  <a:pt x="8675" y="30939"/>
                  <a:pt x="8671" y="30989"/>
                  <a:pt x="8641" y="30989"/>
                </a:cubicBezTo>
                <a:cubicBezTo>
                  <a:pt x="8622" y="30989"/>
                  <a:pt x="8594" y="30970"/>
                  <a:pt x="8554" y="30940"/>
                </a:cubicBezTo>
                <a:cubicBezTo>
                  <a:pt x="8501" y="30809"/>
                  <a:pt x="8501" y="30651"/>
                  <a:pt x="8554" y="30519"/>
                </a:cubicBezTo>
                <a:cubicBezTo>
                  <a:pt x="8632" y="30322"/>
                  <a:pt x="8744" y="30224"/>
                  <a:pt x="8830" y="30224"/>
                </a:cubicBezTo>
                <a:close/>
                <a:moveTo>
                  <a:pt x="15781" y="30719"/>
                </a:moveTo>
                <a:cubicBezTo>
                  <a:pt x="15795" y="30719"/>
                  <a:pt x="15805" y="30723"/>
                  <a:pt x="15812" y="30730"/>
                </a:cubicBezTo>
                <a:cubicBezTo>
                  <a:pt x="15839" y="30756"/>
                  <a:pt x="15839" y="30861"/>
                  <a:pt x="15812" y="30940"/>
                </a:cubicBezTo>
                <a:cubicBezTo>
                  <a:pt x="15777" y="31010"/>
                  <a:pt x="15742" y="31045"/>
                  <a:pt x="15699" y="31045"/>
                </a:cubicBezTo>
                <a:cubicBezTo>
                  <a:pt x="15678" y="31045"/>
                  <a:pt x="15655" y="31037"/>
                  <a:pt x="15628" y="31019"/>
                </a:cubicBezTo>
                <a:cubicBezTo>
                  <a:pt x="15576" y="30940"/>
                  <a:pt x="15576" y="30861"/>
                  <a:pt x="15628" y="30782"/>
                </a:cubicBezTo>
                <a:cubicBezTo>
                  <a:pt x="15686" y="30744"/>
                  <a:pt x="15744" y="30719"/>
                  <a:pt x="15781" y="30719"/>
                </a:cubicBezTo>
                <a:close/>
                <a:moveTo>
                  <a:pt x="14401" y="30878"/>
                </a:moveTo>
                <a:cubicBezTo>
                  <a:pt x="14434" y="30878"/>
                  <a:pt x="14466" y="30881"/>
                  <a:pt x="14497" y="30888"/>
                </a:cubicBezTo>
                <a:cubicBezTo>
                  <a:pt x="14708" y="30914"/>
                  <a:pt x="14813" y="30967"/>
                  <a:pt x="14760" y="31072"/>
                </a:cubicBezTo>
                <a:lnTo>
                  <a:pt x="14760" y="31045"/>
                </a:lnTo>
                <a:cubicBezTo>
                  <a:pt x="14673" y="31133"/>
                  <a:pt x="14550" y="31184"/>
                  <a:pt x="14421" y="31184"/>
                </a:cubicBezTo>
                <a:cubicBezTo>
                  <a:pt x="14394" y="31184"/>
                  <a:pt x="14367" y="31181"/>
                  <a:pt x="14340" y="31177"/>
                </a:cubicBezTo>
                <a:cubicBezTo>
                  <a:pt x="14129" y="31151"/>
                  <a:pt x="14024" y="31098"/>
                  <a:pt x="14077" y="30993"/>
                </a:cubicBezTo>
                <a:cubicBezTo>
                  <a:pt x="14177" y="30912"/>
                  <a:pt x="14293" y="30878"/>
                  <a:pt x="14401" y="30878"/>
                </a:cubicBezTo>
                <a:close/>
                <a:moveTo>
                  <a:pt x="5503" y="30582"/>
                </a:moveTo>
                <a:cubicBezTo>
                  <a:pt x="5598" y="30582"/>
                  <a:pt x="5837" y="30848"/>
                  <a:pt x="6002" y="31230"/>
                </a:cubicBezTo>
                <a:cubicBezTo>
                  <a:pt x="6186" y="31634"/>
                  <a:pt x="6280" y="31948"/>
                  <a:pt x="6230" y="31948"/>
                </a:cubicBezTo>
                <a:cubicBezTo>
                  <a:pt x="6209" y="31948"/>
                  <a:pt x="6161" y="31890"/>
                  <a:pt x="6081" y="31756"/>
                </a:cubicBezTo>
                <a:cubicBezTo>
                  <a:pt x="6002" y="31598"/>
                  <a:pt x="5818" y="31519"/>
                  <a:pt x="5661" y="31519"/>
                </a:cubicBezTo>
                <a:cubicBezTo>
                  <a:pt x="5623" y="31525"/>
                  <a:pt x="5586" y="31528"/>
                  <a:pt x="5550" y="31528"/>
                </a:cubicBezTo>
                <a:cubicBezTo>
                  <a:pt x="5431" y="31528"/>
                  <a:pt x="5320" y="31494"/>
                  <a:pt x="5240" y="31414"/>
                </a:cubicBezTo>
                <a:cubicBezTo>
                  <a:pt x="5135" y="31308"/>
                  <a:pt x="5135" y="31282"/>
                  <a:pt x="5398" y="31230"/>
                </a:cubicBezTo>
                <a:lnTo>
                  <a:pt x="5371" y="31230"/>
                </a:lnTo>
                <a:cubicBezTo>
                  <a:pt x="5608" y="31203"/>
                  <a:pt x="5634" y="31151"/>
                  <a:pt x="5529" y="30888"/>
                </a:cubicBezTo>
                <a:cubicBezTo>
                  <a:pt x="5442" y="30674"/>
                  <a:pt x="5448" y="30582"/>
                  <a:pt x="5503" y="30582"/>
                </a:cubicBezTo>
                <a:close/>
                <a:moveTo>
                  <a:pt x="4597" y="30513"/>
                </a:moveTo>
                <a:cubicBezTo>
                  <a:pt x="4766" y="30513"/>
                  <a:pt x="4943" y="30764"/>
                  <a:pt x="4924" y="31072"/>
                </a:cubicBezTo>
                <a:cubicBezTo>
                  <a:pt x="4924" y="31308"/>
                  <a:pt x="4950" y="31493"/>
                  <a:pt x="5029" y="31493"/>
                </a:cubicBezTo>
                <a:cubicBezTo>
                  <a:pt x="5082" y="31493"/>
                  <a:pt x="5082" y="31519"/>
                  <a:pt x="5029" y="31598"/>
                </a:cubicBezTo>
                <a:cubicBezTo>
                  <a:pt x="4965" y="31641"/>
                  <a:pt x="4883" y="31684"/>
                  <a:pt x="4798" y="31684"/>
                </a:cubicBezTo>
                <a:cubicBezTo>
                  <a:pt x="4779" y="31684"/>
                  <a:pt x="4759" y="31681"/>
                  <a:pt x="4740" y="31677"/>
                </a:cubicBezTo>
                <a:cubicBezTo>
                  <a:pt x="4530" y="31729"/>
                  <a:pt x="4346" y="31808"/>
                  <a:pt x="4188" y="31913"/>
                </a:cubicBezTo>
                <a:cubicBezTo>
                  <a:pt x="4004" y="32032"/>
                  <a:pt x="3860" y="32089"/>
                  <a:pt x="3766" y="32089"/>
                </a:cubicBezTo>
                <a:cubicBezTo>
                  <a:pt x="3630" y="32089"/>
                  <a:pt x="3595" y="31972"/>
                  <a:pt x="3688" y="31756"/>
                </a:cubicBezTo>
                <a:cubicBezTo>
                  <a:pt x="3767" y="31624"/>
                  <a:pt x="3898" y="31545"/>
                  <a:pt x="4056" y="31519"/>
                </a:cubicBezTo>
                <a:cubicBezTo>
                  <a:pt x="4477" y="31493"/>
                  <a:pt x="4503" y="31361"/>
                  <a:pt x="4161" y="31019"/>
                </a:cubicBezTo>
                <a:cubicBezTo>
                  <a:pt x="3973" y="30854"/>
                  <a:pt x="3932" y="30752"/>
                  <a:pt x="4021" y="30752"/>
                </a:cubicBezTo>
                <a:cubicBezTo>
                  <a:pt x="4031" y="30752"/>
                  <a:pt x="4043" y="30753"/>
                  <a:pt x="4056" y="30756"/>
                </a:cubicBezTo>
                <a:cubicBezTo>
                  <a:pt x="4188" y="30756"/>
                  <a:pt x="4319" y="30704"/>
                  <a:pt x="4424" y="30625"/>
                </a:cubicBezTo>
                <a:cubicBezTo>
                  <a:pt x="4474" y="30547"/>
                  <a:pt x="4535" y="30513"/>
                  <a:pt x="4597" y="30513"/>
                </a:cubicBezTo>
                <a:close/>
                <a:moveTo>
                  <a:pt x="5240" y="31729"/>
                </a:moveTo>
                <a:lnTo>
                  <a:pt x="5240" y="31756"/>
                </a:lnTo>
                <a:cubicBezTo>
                  <a:pt x="5319" y="31756"/>
                  <a:pt x="5292" y="31887"/>
                  <a:pt x="5161" y="32019"/>
                </a:cubicBezTo>
                <a:cubicBezTo>
                  <a:pt x="5058" y="32101"/>
                  <a:pt x="4940" y="32167"/>
                  <a:pt x="4867" y="32167"/>
                </a:cubicBezTo>
                <a:cubicBezTo>
                  <a:pt x="4847" y="32167"/>
                  <a:pt x="4831" y="32162"/>
                  <a:pt x="4819" y="32150"/>
                </a:cubicBezTo>
                <a:cubicBezTo>
                  <a:pt x="4793" y="32097"/>
                  <a:pt x="4793" y="31966"/>
                  <a:pt x="4898" y="31887"/>
                </a:cubicBezTo>
                <a:cubicBezTo>
                  <a:pt x="4977" y="31782"/>
                  <a:pt x="5108" y="31729"/>
                  <a:pt x="5240" y="31729"/>
                </a:cubicBezTo>
                <a:close/>
                <a:moveTo>
                  <a:pt x="28265" y="0"/>
                </a:moveTo>
                <a:cubicBezTo>
                  <a:pt x="28199" y="0"/>
                  <a:pt x="28119" y="76"/>
                  <a:pt x="27989" y="222"/>
                </a:cubicBezTo>
                <a:cubicBezTo>
                  <a:pt x="27832" y="406"/>
                  <a:pt x="27595" y="695"/>
                  <a:pt x="27490" y="827"/>
                </a:cubicBezTo>
                <a:cubicBezTo>
                  <a:pt x="27306" y="1037"/>
                  <a:pt x="27069" y="1195"/>
                  <a:pt x="26832" y="1274"/>
                </a:cubicBezTo>
                <a:cubicBezTo>
                  <a:pt x="26254" y="1484"/>
                  <a:pt x="26227" y="1484"/>
                  <a:pt x="26595" y="1721"/>
                </a:cubicBezTo>
                <a:cubicBezTo>
                  <a:pt x="26753" y="1800"/>
                  <a:pt x="26832" y="1931"/>
                  <a:pt x="26780" y="2010"/>
                </a:cubicBezTo>
                <a:cubicBezTo>
                  <a:pt x="26742" y="2029"/>
                  <a:pt x="26705" y="2038"/>
                  <a:pt x="26670" y="2038"/>
                </a:cubicBezTo>
                <a:cubicBezTo>
                  <a:pt x="26606" y="2038"/>
                  <a:pt x="26550" y="2009"/>
                  <a:pt x="26517" y="1958"/>
                </a:cubicBezTo>
                <a:cubicBezTo>
                  <a:pt x="26480" y="1921"/>
                  <a:pt x="26438" y="1901"/>
                  <a:pt x="26400" y="1901"/>
                </a:cubicBezTo>
                <a:cubicBezTo>
                  <a:pt x="26357" y="1901"/>
                  <a:pt x="26320" y="1928"/>
                  <a:pt x="26306" y="1984"/>
                </a:cubicBezTo>
                <a:cubicBezTo>
                  <a:pt x="26289" y="2035"/>
                  <a:pt x="26250" y="2064"/>
                  <a:pt x="26211" y="2064"/>
                </a:cubicBezTo>
                <a:cubicBezTo>
                  <a:pt x="26189" y="2064"/>
                  <a:pt x="26167" y="2055"/>
                  <a:pt x="26148" y="2037"/>
                </a:cubicBezTo>
                <a:cubicBezTo>
                  <a:pt x="26142" y="2031"/>
                  <a:pt x="26135" y="2028"/>
                  <a:pt x="26126" y="2028"/>
                </a:cubicBezTo>
                <a:cubicBezTo>
                  <a:pt x="26054" y="2028"/>
                  <a:pt x="25891" y="2209"/>
                  <a:pt x="25728" y="2536"/>
                </a:cubicBezTo>
                <a:cubicBezTo>
                  <a:pt x="25466" y="3007"/>
                  <a:pt x="25378" y="3165"/>
                  <a:pt x="25295" y="3165"/>
                </a:cubicBezTo>
                <a:cubicBezTo>
                  <a:pt x="25252" y="3165"/>
                  <a:pt x="25211" y="3124"/>
                  <a:pt x="25149" y="3062"/>
                </a:cubicBezTo>
                <a:cubicBezTo>
                  <a:pt x="25105" y="3019"/>
                  <a:pt x="25054" y="2999"/>
                  <a:pt x="25003" y="2999"/>
                </a:cubicBezTo>
                <a:cubicBezTo>
                  <a:pt x="24962" y="2999"/>
                  <a:pt x="24921" y="3012"/>
                  <a:pt x="24886" y="3036"/>
                </a:cubicBezTo>
                <a:cubicBezTo>
                  <a:pt x="24807" y="3115"/>
                  <a:pt x="24833" y="3194"/>
                  <a:pt x="24939" y="3220"/>
                </a:cubicBezTo>
                <a:cubicBezTo>
                  <a:pt x="25044" y="3273"/>
                  <a:pt x="25070" y="3352"/>
                  <a:pt x="24965" y="3457"/>
                </a:cubicBezTo>
                <a:cubicBezTo>
                  <a:pt x="24925" y="3496"/>
                  <a:pt x="24886" y="3516"/>
                  <a:pt x="24856" y="3516"/>
                </a:cubicBezTo>
                <a:cubicBezTo>
                  <a:pt x="24827" y="3516"/>
                  <a:pt x="24807" y="3496"/>
                  <a:pt x="24807" y="3457"/>
                </a:cubicBezTo>
                <a:cubicBezTo>
                  <a:pt x="24798" y="3429"/>
                  <a:pt x="24779" y="3415"/>
                  <a:pt x="24754" y="3415"/>
                </a:cubicBezTo>
                <a:cubicBezTo>
                  <a:pt x="24705" y="3415"/>
                  <a:pt x="24630" y="3468"/>
                  <a:pt x="24544" y="3588"/>
                </a:cubicBezTo>
                <a:cubicBezTo>
                  <a:pt x="24454" y="3743"/>
                  <a:pt x="24401" y="3822"/>
                  <a:pt x="24381" y="3822"/>
                </a:cubicBezTo>
                <a:cubicBezTo>
                  <a:pt x="24359" y="3822"/>
                  <a:pt x="24372" y="3736"/>
                  <a:pt x="24413" y="3562"/>
                </a:cubicBezTo>
                <a:cubicBezTo>
                  <a:pt x="24465" y="3378"/>
                  <a:pt x="24413" y="3246"/>
                  <a:pt x="24360" y="3246"/>
                </a:cubicBezTo>
                <a:cubicBezTo>
                  <a:pt x="24281" y="3246"/>
                  <a:pt x="24176" y="3404"/>
                  <a:pt x="24150" y="3615"/>
                </a:cubicBezTo>
                <a:cubicBezTo>
                  <a:pt x="24126" y="3851"/>
                  <a:pt x="24059" y="3960"/>
                  <a:pt x="23950" y="3960"/>
                </a:cubicBezTo>
                <a:cubicBezTo>
                  <a:pt x="23938" y="3960"/>
                  <a:pt x="23926" y="3959"/>
                  <a:pt x="23913" y="3956"/>
                </a:cubicBezTo>
                <a:cubicBezTo>
                  <a:pt x="23729" y="3956"/>
                  <a:pt x="23518" y="4009"/>
                  <a:pt x="23361" y="4088"/>
                </a:cubicBezTo>
                <a:cubicBezTo>
                  <a:pt x="23045" y="4246"/>
                  <a:pt x="22966" y="4351"/>
                  <a:pt x="22992" y="4561"/>
                </a:cubicBezTo>
                <a:cubicBezTo>
                  <a:pt x="22966" y="4824"/>
                  <a:pt x="22835" y="5061"/>
                  <a:pt x="22650" y="5193"/>
                </a:cubicBezTo>
                <a:cubicBezTo>
                  <a:pt x="22387" y="5429"/>
                  <a:pt x="22309" y="5587"/>
                  <a:pt x="22414" y="5666"/>
                </a:cubicBezTo>
                <a:cubicBezTo>
                  <a:pt x="22519" y="5771"/>
                  <a:pt x="22493" y="5850"/>
                  <a:pt x="22387" y="5876"/>
                </a:cubicBezTo>
                <a:cubicBezTo>
                  <a:pt x="22370" y="5880"/>
                  <a:pt x="22353" y="5881"/>
                  <a:pt x="22337" y="5881"/>
                </a:cubicBezTo>
                <a:cubicBezTo>
                  <a:pt x="22230" y="5881"/>
                  <a:pt x="22147" y="5810"/>
                  <a:pt x="22124" y="5719"/>
                </a:cubicBezTo>
                <a:cubicBezTo>
                  <a:pt x="22099" y="5662"/>
                  <a:pt x="22059" y="5637"/>
                  <a:pt x="22011" y="5637"/>
                </a:cubicBezTo>
                <a:cubicBezTo>
                  <a:pt x="21860" y="5637"/>
                  <a:pt x="21638" y="5886"/>
                  <a:pt x="21598" y="6166"/>
                </a:cubicBezTo>
                <a:cubicBezTo>
                  <a:pt x="21598" y="6265"/>
                  <a:pt x="21587" y="6317"/>
                  <a:pt x="21560" y="6317"/>
                </a:cubicBezTo>
                <a:cubicBezTo>
                  <a:pt x="21531" y="6317"/>
                  <a:pt x="21484" y="6252"/>
                  <a:pt x="21414" y="6113"/>
                </a:cubicBezTo>
                <a:cubicBezTo>
                  <a:pt x="21359" y="5975"/>
                  <a:pt x="21318" y="5902"/>
                  <a:pt x="21285" y="5902"/>
                </a:cubicBezTo>
                <a:cubicBezTo>
                  <a:pt x="21254" y="5902"/>
                  <a:pt x="21229" y="5962"/>
                  <a:pt x="21204" y="6087"/>
                </a:cubicBezTo>
                <a:cubicBezTo>
                  <a:pt x="21181" y="6248"/>
                  <a:pt x="21118" y="6328"/>
                  <a:pt x="21049" y="6328"/>
                </a:cubicBezTo>
                <a:cubicBezTo>
                  <a:pt x="21040" y="6328"/>
                  <a:pt x="21030" y="6327"/>
                  <a:pt x="21020" y="6323"/>
                </a:cubicBezTo>
                <a:cubicBezTo>
                  <a:pt x="21006" y="6317"/>
                  <a:pt x="20991" y="6314"/>
                  <a:pt x="20977" y="6314"/>
                </a:cubicBezTo>
                <a:cubicBezTo>
                  <a:pt x="20756" y="6314"/>
                  <a:pt x="20559" y="7043"/>
                  <a:pt x="20757" y="7191"/>
                </a:cubicBezTo>
                <a:cubicBezTo>
                  <a:pt x="20994" y="7323"/>
                  <a:pt x="20809" y="7560"/>
                  <a:pt x="20441" y="7665"/>
                </a:cubicBezTo>
                <a:cubicBezTo>
                  <a:pt x="20394" y="7678"/>
                  <a:pt x="20355" y="7685"/>
                  <a:pt x="20324" y="7685"/>
                </a:cubicBezTo>
                <a:cubicBezTo>
                  <a:pt x="20237" y="7685"/>
                  <a:pt x="20218" y="7631"/>
                  <a:pt x="20257" y="7533"/>
                </a:cubicBezTo>
                <a:cubicBezTo>
                  <a:pt x="20283" y="7428"/>
                  <a:pt x="20257" y="7323"/>
                  <a:pt x="20205" y="7244"/>
                </a:cubicBezTo>
                <a:cubicBezTo>
                  <a:pt x="20197" y="7236"/>
                  <a:pt x="20188" y="7232"/>
                  <a:pt x="20180" y="7232"/>
                </a:cubicBezTo>
                <a:cubicBezTo>
                  <a:pt x="20129" y="7232"/>
                  <a:pt x="20065" y="7358"/>
                  <a:pt x="20020" y="7560"/>
                </a:cubicBezTo>
                <a:cubicBezTo>
                  <a:pt x="20002" y="7747"/>
                  <a:pt x="19969" y="7841"/>
                  <a:pt x="19953" y="7841"/>
                </a:cubicBezTo>
                <a:cubicBezTo>
                  <a:pt x="19946" y="7841"/>
                  <a:pt x="19942" y="7826"/>
                  <a:pt x="19942" y="7796"/>
                </a:cubicBezTo>
                <a:cubicBezTo>
                  <a:pt x="19921" y="7705"/>
                  <a:pt x="19858" y="7664"/>
                  <a:pt x="19783" y="7664"/>
                </a:cubicBezTo>
                <a:cubicBezTo>
                  <a:pt x="19664" y="7664"/>
                  <a:pt x="19517" y="7766"/>
                  <a:pt x="19468" y="7928"/>
                </a:cubicBezTo>
                <a:cubicBezTo>
                  <a:pt x="19363" y="8164"/>
                  <a:pt x="19231" y="8349"/>
                  <a:pt x="19047" y="8480"/>
                </a:cubicBezTo>
                <a:cubicBezTo>
                  <a:pt x="18811" y="8664"/>
                  <a:pt x="18705" y="8822"/>
                  <a:pt x="18811" y="8848"/>
                </a:cubicBezTo>
                <a:cubicBezTo>
                  <a:pt x="18916" y="8875"/>
                  <a:pt x="18863" y="8953"/>
                  <a:pt x="18732" y="9032"/>
                </a:cubicBezTo>
                <a:cubicBezTo>
                  <a:pt x="18670" y="9082"/>
                  <a:pt x="18596" y="9108"/>
                  <a:pt x="18527" y="9108"/>
                </a:cubicBezTo>
                <a:cubicBezTo>
                  <a:pt x="18450" y="9108"/>
                  <a:pt x="18379" y="9075"/>
                  <a:pt x="18337" y="9006"/>
                </a:cubicBezTo>
                <a:cubicBezTo>
                  <a:pt x="18285" y="8944"/>
                  <a:pt x="18246" y="8910"/>
                  <a:pt x="18204" y="8910"/>
                </a:cubicBezTo>
                <a:cubicBezTo>
                  <a:pt x="18140" y="8910"/>
                  <a:pt x="18070" y="8989"/>
                  <a:pt x="17943" y="9164"/>
                </a:cubicBezTo>
                <a:cubicBezTo>
                  <a:pt x="17627" y="9664"/>
                  <a:pt x="17627" y="10005"/>
                  <a:pt x="17890" y="10242"/>
                </a:cubicBezTo>
                <a:cubicBezTo>
                  <a:pt x="18022" y="10347"/>
                  <a:pt x="18074" y="10505"/>
                  <a:pt x="18022" y="10637"/>
                </a:cubicBezTo>
                <a:cubicBezTo>
                  <a:pt x="17984" y="10699"/>
                  <a:pt x="17952" y="10732"/>
                  <a:pt x="17924" y="10732"/>
                </a:cubicBezTo>
                <a:cubicBezTo>
                  <a:pt x="17893" y="10732"/>
                  <a:pt x="17865" y="10693"/>
                  <a:pt x="17838" y="10610"/>
                </a:cubicBezTo>
                <a:cubicBezTo>
                  <a:pt x="17801" y="10514"/>
                  <a:pt x="17753" y="10470"/>
                  <a:pt x="17703" y="10470"/>
                </a:cubicBezTo>
                <a:cubicBezTo>
                  <a:pt x="17573" y="10470"/>
                  <a:pt x="17421" y="10761"/>
                  <a:pt x="17364" y="11215"/>
                </a:cubicBezTo>
                <a:cubicBezTo>
                  <a:pt x="17314" y="11488"/>
                  <a:pt x="17358" y="11691"/>
                  <a:pt x="17430" y="11691"/>
                </a:cubicBezTo>
                <a:cubicBezTo>
                  <a:pt x="17434" y="11691"/>
                  <a:pt x="17439" y="11690"/>
                  <a:pt x="17443" y="11689"/>
                </a:cubicBezTo>
                <a:cubicBezTo>
                  <a:pt x="17548" y="11662"/>
                  <a:pt x="17601" y="11557"/>
                  <a:pt x="17575" y="11452"/>
                </a:cubicBezTo>
                <a:cubicBezTo>
                  <a:pt x="17522" y="11347"/>
                  <a:pt x="17575" y="11268"/>
                  <a:pt x="17811" y="11189"/>
                </a:cubicBezTo>
                <a:cubicBezTo>
                  <a:pt x="17926" y="11153"/>
                  <a:pt x="18029" y="11137"/>
                  <a:pt x="18113" y="11137"/>
                </a:cubicBezTo>
                <a:cubicBezTo>
                  <a:pt x="18338" y="11137"/>
                  <a:pt x="18431" y="11253"/>
                  <a:pt x="18258" y="11426"/>
                </a:cubicBezTo>
                <a:cubicBezTo>
                  <a:pt x="18196" y="11475"/>
                  <a:pt x="18146" y="11501"/>
                  <a:pt x="18107" y="11501"/>
                </a:cubicBezTo>
                <a:cubicBezTo>
                  <a:pt x="18064" y="11501"/>
                  <a:pt x="18035" y="11469"/>
                  <a:pt x="18022" y="11399"/>
                </a:cubicBezTo>
                <a:cubicBezTo>
                  <a:pt x="18014" y="11367"/>
                  <a:pt x="18006" y="11352"/>
                  <a:pt x="17998" y="11352"/>
                </a:cubicBezTo>
                <a:cubicBezTo>
                  <a:pt x="17982" y="11352"/>
                  <a:pt x="17969" y="11429"/>
                  <a:pt x="17969" y="11557"/>
                </a:cubicBezTo>
                <a:cubicBezTo>
                  <a:pt x="17995" y="11741"/>
                  <a:pt x="17890" y="11925"/>
                  <a:pt x="17706" y="12004"/>
                </a:cubicBezTo>
                <a:cubicBezTo>
                  <a:pt x="17522" y="12083"/>
                  <a:pt x="17496" y="12136"/>
                  <a:pt x="17627" y="12162"/>
                </a:cubicBezTo>
                <a:cubicBezTo>
                  <a:pt x="17864" y="12215"/>
                  <a:pt x="17785" y="12294"/>
                  <a:pt x="17364" y="12451"/>
                </a:cubicBezTo>
                <a:cubicBezTo>
                  <a:pt x="17288" y="12473"/>
                  <a:pt x="17216" y="12486"/>
                  <a:pt x="17156" y="12486"/>
                </a:cubicBezTo>
                <a:cubicBezTo>
                  <a:pt x="17072" y="12486"/>
                  <a:pt x="17011" y="12460"/>
                  <a:pt x="16996" y="12399"/>
                </a:cubicBezTo>
                <a:cubicBezTo>
                  <a:pt x="16981" y="12353"/>
                  <a:pt x="16956" y="12325"/>
                  <a:pt x="16923" y="12325"/>
                </a:cubicBezTo>
                <a:cubicBezTo>
                  <a:pt x="16900" y="12325"/>
                  <a:pt x="16871" y="12339"/>
                  <a:pt x="16838" y="12372"/>
                </a:cubicBezTo>
                <a:cubicBezTo>
                  <a:pt x="16818" y="12402"/>
                  <a:pt x="16795" y="12417"/>
                  <a:pt x="16772" y="12417"/>
                </a:cubicBezTo>
                <a:cubicBezTo>
                  <a:pt x="16734" y="12417"/>
                  <a:pt x="16697" y="12376"/>
                  <a:pt x="16680" y="12294"/>
                </a:cubicBezTo>
                <a:cubicBezTo>
                  <a:pt x="16654" y="12136"/>
                  <a:pt x="16575" y="12031"/>
                  <a:pt x="16444" y="11925"/>
                </a:cubicBezTo>
                <a:cubicBezTo>
                  <a:pt x="16338" y="11846"/>
                  <a:pt x="16312" y="11715"/>
                  <a:pt x="16365" y="11583"/>
                </a:cubicBezTo>
                <a:cubicBezTo>
                  <a:pt x="16481" y="11370"/>
                  <a:pt x="16440" y="11243"/>
                  <a:pt x="16295" y="11243"/>
                </a:cubicBezTo>
                <a:cubicBezTo>
                  <a:pt x="16243" y="11243"/>
                  <a:pt x="16178" y="11259"/>
                  <a:pt x="16102" y="11294"/>
                </a:cubicBezTo>
                <a:cubicBezTo>
                  <a:pt x="15970" y="11373"/>
                  <a:pt x="15944" y="11452"/>
                  <a:pt x="16023" y="11505"/>
                </a:cubicBezTo>
                <a:cubicBezTo>
                  <a:pt x="16075" y="11557"/>
                  <a:pt x="16102" y="11662"/>
                  <a:pt x="16049" y="11741"/>
                </a:cubicBezTo>
                <a:cubicBezTo>
                  <a:pt x="16017" y="11805"/>
                  <a:pt x="15966" y="11840"/>
                  <a:pt x="15919" y="11840"/>
                </a:cubicBezTo>
                <a:cubicBezTo>
                  <a:pt x="15888" y="11840"/>
                  <a:pt x="15859" y="11825"/>
                  <a:pt x="15839" y="11794"/>
                </a:cubicBezTo>
                <a:cubicBezTo>
                  <a:pt x="15805" y="11743"/>
                  <a:pt x="15749" y="11714"/>
                  <a:pt x="15685" y="11714"/>
                </a:cubicBezTo>
                <a:cubicBezTo>
                  <a:pt x="15650" y="11714"/>
                  <a:pt x="15613" y="11723"/>
                  <a:pt x="15576" y="11741"/>
                </a:cubicBezTo>
                <a:cubicBezTo>
                  <a:pt x="15471" y="11768"/>
                  <a:pt x="15444" y="11873"/>
                  <a:pt x="15497" y="11925"/>
                </a:cubicBezTo>
                <a:cubicBezTo>
                  <a:pt x="15655" y="12083"/>
                  <a:pt x="15313" y="12346"/>
                  <a:pt x="14945" y="12372"/>
                </a:cubicBezTo>
                <a:cubicBezTo>
                  <a:pt x="14760" y="12372"/>
                  <a:pt x="14655" y="12425"/>
                  <a:pt x="14708" y="12478"/>
                </a:cubicBezTo>
                <a:cubicBezTo>
                  <a:pt x="14806" y="12537"/>
                  <a:pt x="14920" y="12566"/>
                  <a:pt x="15026" y="12566"/>
                </a:cubicBezTo>
                <a:cubicBezTo>
                  <a:pt x="15061" y="12566"/>
                  <a:pt x="15096" y="12563"/>
                  <a:pt x="15129" y="12557"/>
                </a:cubicBezTo>
                <a:cubicBezTo>
                  <a:pt x="15313" y="12557"/>
                  <a:pt x="15418" y="12583"/>
                  <a:pt x="15365" y="12635"/>
                </a:cubicBezTo>
                <a:cubicBezTo>
                  <a:pt x="15234" y="12714"/>
                  <a:pt x="15102" y="12741"/>
                  <a:pt x="14971" y="12741"/>
                </a:cubicBezTo>
                <a:cubicBezTo>
                  <a:pt x="14576" y="12741"/>
                  <a:pt x="14313" y="12977"/>
                  <a:pt x="14524" y="13188"/>
                </a:cubicBezTo>
                <a:cubicBezTo>
                  <a:pt x="14581" y="13245"/>
                  <a:pt x="14618" y="13272"/>
                  <a:pt x="14642" y="13272"/>
                </a:cubicBezTo>
                <a:cubicBezTo>
                  <a:pt x="14673" y="13272"/>
                  <a:pt x="14682" y="13225"/>
                  <a:pt x="14682" y="13135"/>
                </a:cubicBezTo>
                <a:cubicBezTo>
                  <a:pt x="14659" y="13003"/>
                  <a:pt x="14693" y="12945"/>
                  <a:pt x="14812" y="12945"/>
                </a:cubicBezTo>
                <a:cubicBezTo>
                  <a:pt x="14836" y="12945"/>
                  <a:pt x="14862" y="12947"/>
                  <a:pt x="14892" y="12951"/>
                </a:cubicBezTo>
                <a:cubicBezTo>
                  <a:pt x="15523" y="12977"/>
                  <a:pt x="15602" y="13056"/>
                  <a:pt x="15286" y="13240"/>
                </a:cubicBezTo>
                <a:cubicBezTo>
                  <a:pt x="15129" y="13319"/>
                  <a:pt x="14997" y="13477"/>
                  <a:pt x="15023" y="13556"/>
                </a:cubicBezTo>
                <a:cubicBezTo>
                  <a:pt x="15023" y="13635"/>
                  <a:pt x="14918" y="13793"/>
                  <a:pt x="14760" y="13872"/>
                </a:cubicBezTo>
                <a:cubicBezTo>
                  <a:pt x="14603" y="13950"/>
                  <a:pt x="14524" y="14056"/>
                  <a:pt x="14576" y="14108"/>
                </a:cubicBezTo>
                <a:cubicBezTo>
                  <a:pt x="14608" y="14140"/>
                  <a:pt x="14649" y="14155"/>
                  <a:pt x="14695" y="14155"/>
                </a:cubicBezTo>
                <a:cubicBezTo>
                  <a:pt x="14877" y="14155"/>
                  <a:pt x="15145" y="13928"/>
                  <a:pt x="15313" y="13635"/>
                </a:cubicBezTo>
                <a:cubicBezTo>
                  <a:pt x="15418" y="13424"/>
                  <a:pt x="15576" y="13293"/>
                  <a:pt x="15655" y="13293"/>
                </a:cubicBezTo>
                <a:cubicBezTo>
                  <a:pt x="15666" y="13296"/>
                  <a:pt x="15677" y="13297"/>
                  <a:pt x="15689" y="13297"/>
                </a:cubicBezTo>
                <a:cubicBezTo>
                  <a:pt x="15887" y="13297"/>
                  <a:pt x="16075" y="12878"/>
                  <a:pt x="16075" y="12530"/>
                </a:cubicBezTo>
                <a:cubicBezTo>
                  <a:pt x="16075" y="12395"/>
                  <a:pt x="16075" y="12337"/>
                  <a:pt x="16105" y="12337"/>
                </a:cubicBezTo>
                <a:cubicBezTo>
                  <a:pt x="16127" y="12337"/>
                  <a:pt x="16166" y="12369"/>
                  <a:pt x="16233" y="12425"/>
                </a:cubicBezTo>
                <a:cubicBezTo>
                  <a:pt x="16549" y="12767"/>
                  <a:pt x="16575" y="13004"/>
                  <a:pt x="16233" y="13109"/>
                </a:cubicBezTo>
                <a:cubicBezTo>
                  <a:pt x="16023" y="13188"/>
                  <a:pt x="15944" y="13267"/>
                  <a:pt x="15944" y="13398"/>
                </a:cubicBezTo>
                <a:cubicBezTo>
                  <a:pt x="15944" y="13530"/>
                  <a:pt x="15865" y="13635"/>
                  <a:pt x="15760" y="13661"/>
                </a:cubicBezTo>
                <a:cubicBezTo>
                  <a:pt x="15628" y="13740"/>
                  <a:pt x="15602" y="13898"/>
                  <a:pt x="15655" y="14082"/>
                </a:cubicBezTo>
                <a:lnTo>
                  <a:pt x="15786" y="14398"/>
                </a:lnTo>
                <a:lnTo>
                  <a:pt x="15549" y="14187"/>
                </a:lnTo>
                <a:cubicBezTo>
                  <a:pt x="15451" y="14101"/>
                  <a:pt x="15387" y="14055"/>
                  <a:pt x="15344" y="14055"/>
                </a:cubicBezTo>
                <a:cubicBezTo>
                  <a:pt x="15295" y="14055"/>
                  <a:pt x="15274" y="14114"/>
                  <a:pt x="15260" y="14240"/>
                </a:cubicBezTo>
                <a:cubicBezTo>
                  <a:pt x="15236" y="14405"/>
                  <a:pt x="15255" y="14507"/>
                  <a:pt x="15316" y="14507"/>
                </a:cubicBezTo>
                <a:cubicBezTo>
                  <a:pt x="15323" y="14507"/>
                  <a:pt x="15331" y="14505"/>
                  <a:pt x="15339" y="14503"/>
                </a:cubicBezTo>
                <a:cubicBezTo>
                  <a:pt x="15471" y="14503"/>
                  <a:pt x="15576" y="14529"/>
                  <a:pt x="15681" y="14582"/>
                </a:cubicBezTo>
                <a:cubicBezTo>
                  <a:pt x="15812" y="14661"/>
                  <a:pt x="15786" y="14687"/>
                  <a:pt x="15576" y="14739"/>
                </a:cubicBezTo>
                <a:cubicBezTo>
                  <a:pt x="15339" y="14766"/>
                  <a:pt x="15313" y="14818"/>
                  <a:pt x="15365" y="14950"/>
                </a:cubicBezTo>
                <a:cubicBezTo>
                  <a:pt x="15418" y="15081"/>
                  <a:pt x="15365" y="15134"/>
                  <a:pt x="15102" y="15134"/>
                </a:cubicBezTo>
                <a:cubicBezTo>
                  <a:pt x="14918" y="15134"/>
                  <a:pt x="14734" y="15213"/>
                  <a:pt x="14603" y="15371"/>
                </a:cubicBezTo>
                <a:cubicBezTo>
                  <a:pt x="14541" y="15447"/>
                  <a:pt x="14498" y="15488"/>
                  <a:pt x="14483" y="15488"/>
                </a:cubicBezTo>
                <a:cubicBezTo>
                  <a:pt x="14472" y="15488"/>
                  <a:pt x="14475" y="15467"/>
                  <a:pt x="14497" y="15423"/>
                </a:cubicBezTo>
                <a:cubicBezTo>
                  <a:pt x="14524" y="15318"/>
                  <a:pt x="14497" y="15187"/>
                  <a:pt x="14445" y="15108"/>
                </a:cubicBezTo>
                <a:cubicBezTo>
                  <a:pt x="14423" y="15086"/>
                  <a:pt x="14394" y="15076"/>
                  <a:pt x="14360" y="15076"/>
                </a:cubicBezTo>
                <a:cubicBezTo>
                  <a:pt x="14139" y="15076"/>
                  <a:pt x="13694" y="15473"/>
                  <a:pt x="13603" y="15791"/>
                </a:cubicBezTo>
                <a:cubicBezTo>
                  <a:pt x="13472" y="16002"/>
                  <a:pt x="13288" y="16133"/>
                  <a:pt x="13051" y="16186"/>
                </a:cubicBezTo>
                <a:cubicBezTo>
                  <a:pt x="12709" y="16317"/>
                  <a:pt x="12551" y="16449"/>
                  <a:pt x="12472" y="16712"/>
                </a:cubicBezTo>
                <a:cubicBezTo>
                  <a:pt x="12357" y="17010"/>
                  <a:pt x="12178" y="17162"/>
                  <a:pt x="11990" y="17162"/>
                </a:cubicBezTo>
                <a:cubicBezTo>
                  <a:pt x="11879" y="17162"/>
                  <a:pt x="11764" y="17109"/>
                  <a:pt x="11657" y="17001"/>
                </a:cubicBezTo>
                <a:cubicBezTo>
                  <a:pt x="11556" y="16900"/>
                  <a:pt x="11465" y="16853"/>
                  <a:pt x="11407" y="16853"/>
                </a:cubicBezTo>
                <a:cubicBezTo>
                  <a:pt x="11374" y="16853"/>
                  <a:pt x="11351" y="16868"/>
                  <a:pt x="11341" y="16896"/>
                </a:cubicBezTo>
                <a:cubicBezTo>
                  <a:pt x="11303" y="16953"/>
                  <a:pt x="11252" y="16996"/>
                  <a:pt x="11187" y="16996"/>
                </a:cubicBezTo>
                <a:cubicBezTo>
                  <a:pt x="11161" y="16996"/>
                  <a:pt x="11134" y="16990"/>
                  <a:pt x="11105" y="16975"/>
                </a:cubicBezTo>
                <a:cubicBezTo>
                  <a:pt x="11052" y="16957"/>
                  <a:pt x="11017" y="16949"/>
                  <a:pt x="10997" y="16949"/>
                </a:cubicBezTo>
                <a:cubicBezTo>
                  <a:pt x="10956" y="16949"/>
                  <a:pt x="10973" y="16984"/>
                  <a:pt x="11026" y="17054"/>
                </a:cubicBezTo>
                <a:cubicBezTo>
                  <a:pt x="11131" y="17159"/>
                  <a:pt x="11078" y="17238"/>
                  <a:pt x="10973" y="17343"/>
                </a:cubicBezTo>
                <a:cubicBezTo>
                  <a:pt x="10868" y="17422"/>
                  <a:pt x="10868" y="17580"/>
                  <a:pt x="10973" y="17659"/>
                </a:cubicBezTo>
                <a:cubicBezTo>
                  <a:pt x="11078" y="17764"/>
                  <a:pt x="11052" y="17869"/>
                  <a:pt x="10894" y="17922"/>
                </a:cubicBezTo>
                <a:cubicBezTo>
                  <a:pt x="10763" y="18001"/>
                  <a:pt x="10710" y="18080"/>
                  <a:pt x="10763" y="18132"/>
                </a:cubicBezTo>
                <a:cubicBezTo>
                  <a:pt x="10815" y="18185"/>
                  <a:pt x="10684" y="18343"/>
                  <a:pt x="10474" y="18500"/>
                </a:cubicBezTo>
                <a:cubicBezTo>
                  <a:pt x="10263" y="18606"/>
                  <a:pt x="10105" y="18763"/>
                  <a:pt x="10026" y="18974"/>
                </a:cubicBezTo>
                <a:cubicBezTo>
                  <a:pt x="9976" y="19302"/>
                  <a:pt x="9297" y="19871"/>
                  <a:pt x="8986" y="19871"/>
                </a:cubicBezTo>
                <a:cubicBezTo>
                  <a:pt x="8973" y="19871"/>
                  <a:pt x="8960" y="19870"/>
                  <a:pt x="8948" y="19868"/>
                </a:cubicBezTo>
                <a:cubicBezTo>
                  <a:pt x="8908" y="19862"/>
                  <a:pt x="8876" y="19859"/>
                  <a:pt x="8851" y="19859"/>
                </a:cubicBezTo>
                <a:cubicBezTo>
                  <a:pt x="8758" y="19859"/>
                  <a:pt x="8755" y="19902"/>
                  <a:pt x="8817" y="20026"/>
                </a:cubicBezTo>
                <a:cubicBezTo>
                  <a:pt x="8849" y="20108"/>
                  <a:pt x="8841" y="20149"/>
                  <a:pt x="8786" y="20149"/>
                </a:cubicBezTo>
                <a:cubicBezTo>
                  <a:pt x="8752" y="20149"/>
                  <a:pt x="8702" y="20134"/>
                  <a:pt x="8632" y="20105"/>
                </a:cubicBezTo>
                <a:cubicBezTo>
                  <a:pt x="8264" y="19999"/>
                  <a:pt x="8317" y="19815"/>
                  <a:pt x="8790" y="19395"/>
                </a:cubicBezTo>
                <a:cubicBezTo>
                  <a:pt x="9080" y="19132"/>
                  <a:pt x="9132" y="19000"/>
                  <a:pt x="9001" y="18947"/>
                </a:cubicBezTo>
                <a:cubicBezTo>
                  <a:pt x="8978" y="18943"/>
                  <a:pt x="8956" y="18941"/>
                  <a:pt x="8933" y="18941"/>
                </a:cubicBezTo>
                <a:cubicBezTo>
                  <a:pt x="8826" y="18941"/>
                  <a:pt x="8729" y="18992"/>
                  <a:pt x="8685" y="19079"/>
                </a:cubicBezTo>
                <a:cubicBezTo>
                  <a:pt x="8646" y="19158"/>
                  <a:pt x="8613" y="19197"/>
                  <a:pt x="8583" y="19197"/>
                </a:cubicBezTo>
                <a:cubicBezTo>
                  <a:pt x="8554" y="19197"/>
                  <a:pt x="8527" y="19158"/>
                  <a:pt x="8501" y="19079"/>
                </a:cubicBezTo>
                <a:cubicBezTo>
                  <a:pt x="8396" y="18816"/>
                  <a:pt x="8475" y="18711"/>
                  <a:pt x="8817" y="18711"/>
                </a:cubicBezTo>
                <a:cubicBezTo>
                  <a:pt x="9027" y="18711"/>
                  <a:pt x="9053" y="18658"/>
                  <a:pt x="8922" y="18527"/>
                </a:cubicBezTo>
                <a:cubicBezTo>
                  <a:pt x="8875" y="18480"/>
                  <a:pt x="8828" y="18456"/>
                  <a:pt x="8776" y="18456"/>
                </a:cubicBezTo>
                <a:cubicBezTo>
                  <a:pt x="8683" y="18456"/>
                  <a:pt x="8574" y="18532"/>
                  <a:pt x="8422" y="18684"/>
                </a:cubicBezTo>
                <a:cubicBezTo>
                  <a:pt x="8238" y="18869"/>
                  <a:pt x="8080" y="19079"/>
                  <a:pt x="8106" y="19158"/>
                </a:cubicBezTo>
                <a:cubicBezTo>
                  <a:pt x="8080" y="19316"/>
                  <a:pt x="8028" y="19447"/>
                  <a:pt x="7896" y="19552"/>
                </a:cubicBezTo>
                <a:cubicBezTo>
                  <a:pt x="7712" y="19736"/>
                  <a:pt x="7712" y="19789"/>
                  <a:pt x="8028" y="19973"/>
                </a:cubicBezTo>
                <a:cubicBezTo>
                  <a:pt x="8448" y="20236"/>
                  <a:pt x="8632" y="21183"/>
                  <a:pt x="8264" y="21341"/>
                </a:cubicBezTo>
                <a:cubicBezTo>
                  <a:pt x="8133" y="21420"/>
                  <a:pt x="8133" y="21472"/>
                  <a:pt x="8291" y="21525"/>
                </a:cubicBezTo>
                <a:cubicBezTo>
                  <a:pt x="8448" y="21577"/>
                  <a:pt x="8448" y="21656"/>
                  <a:pt x="8396" y="21735"/>
                </a:cubicBezTo>
                <a:cubicBezTo>
                  <a:pt x="8356" y="21762"/>
                  <a:pt x="8310" y="21775"/>
                  <a:pt x="8264" y="21775"/>
                </a:cubicBezTo>
                <a:cubicBezTo>
                  <a:pt x="8218" y="21775"/>
                  <a:pt x="8172" y="21762"/>
                  <a:pt x="8133" y="21735"/>
                </a:cubicBezTo>
                <a:cubicBezTo>
                  <a:pt x="8108" y="21711"/>
                  <a:pt x="8089" y="21699"/>
                  <a:pt x="8075" y="21699"/>
                </a:cubicBezTo>
                <a:cubicBezTo>
                  <a:pt x="8043" y="21699"/>
                  <a:pt x="8036" y="21758"/>
                  <a:pt x="8054" y="21867"/>
                </a:cubicBezTo>
                <a:cubicBezTo>
                  <a:pt x="8054" y="22022"/>
                  <a:pt x="8035" y="22083"/>
                  <a:pt x="7951" y="22083"/>
                </a:cubicBezTo>
                <a:cubicBezTo>
                  <a:pt x="7935" y="22083"/>
                  <a:pt x="7917" y="22081"/>
                  <a:pt x="7896" y="22077"/>
                </a:cubicBezTo>
                <a:cubicBezTo>
                  <a:pt x="7879" y="22073"/>
                  <a:pt x="7860" y="22071"/>
                  <a:pt x="7842" y="22071"/>
                </a:cubicBezTo>
                <a:cubicBezTo>
                  <a:pt x="7749" y="22071"/>
                  <a:pt x="7651" y="22125"/>
                  <a:pt x="7607" y="22235"/>
                </a:cubicBezTo>
                <a:cubicBezTo>
                  <a:pt x="7572" y="22305"/>
                  <a:pt x="7513" y="22352"/>
                  <a:pt x="7455" y="22352"/>
                </a:cubicBezTo>
                <a:cubicBezTo>
                  <a:pt x="7426" y="22352"/>
                  <a:pt x="7396" y="22340"/>
                  <a:pt x="7370" y="22314"/>
                </a:cubicBezTo>
                <a:cubicBezTo>
                  <a:pt x="7334" y="22278"/>
                  <a:pt x="7304" y="22264"/>
                  <a:pt x="7282" y="22264"/>
                </a:cubicBezTo>
                <a:cubicBezTo>
                  <a:pt x="7254" y="22264"/>
                  <a:pt x="7239" y="22285"/>
                  <a:pt x="7239" y="22314"/>
                </a:cubicBezTo>
                <a:cubicBezTo>
                  <a:pt x="7239" y="22366"/>
                  <a:pt x="7107" y="22472"/>
                  <a:pt x="6976" y="22472"/>
                </a:cubicBezTo>
                <a:cubicBezTo>
                  <a:pt x="6791" y="22498"/>
                  <a:pt x="6791" y="22577"/>
                  <a:pt x="7054" y="22735"/>
                </a:cubicBezTo>
                <a:cubicBezTo>
                  <a:pt x="7276" y="22890"/>
                  <a:pt x="7330" y="22951"/>
                  <a:pt x="7153" y="22951"/>
                </a:cubicBezTo>
                <a:cubicBezTo>
                  <a:pt x="7120" y="22951"/>
                  <a:pt x="7078" y="22949"/>
                  <a:pt x="7028" y="22945"/>
                </a:cubicBezTo>
                <a:cubicBezTo>
                  <a:pt x="6844" y="22945"/>
                  <a:pt x="6660" y="22998"/>
                  <a:pt x="6634" y="23077"/>
                </a:cubicBezTo>
                <a:cubicBezTo>
                  <a:pt x="6502" y="23234"/>
                  <a:pt x="6344" y="23392"/>
                  <a:pt x="6160" y="23471"/>
                </a:cubicBezTo>
                <a:cubicBezTo>
                  <a:pt x="5766" y="23708"/>
                  <a:pt x="5766" y="23708"/>
                  <a:pt x="6081" y="23944"/>
                </a:cubicBezTo>
                <a:cubicBezTo>
                  <a:pt x="6209" y="24033"/>
                  <a:pt x="6299" y="24079"/>
                  <a:pt x="6373" y="24079"/>
                </a:cubicBezTo>
                <a:cubicBezTo>
                  <a:pt x="6452" y="24079"/>
                  <a:pt x="6513" y="24027"/>
                  <a:pt x="6581" y="23918"/>
                </a:cubicBezTo>
                <a:cubicBezTo>
                  <a:pt x="6644" y="23793"/>
                  <a:pt x="6739" y="23718"/>
                  <a:pt x="6802" y="23718"/>
                </a:cubicBezTo>
                <a:cubicBezTo>
                  <a:pt x="6819" y="23718"/>
                  <a:pt x="6833" y="23723"/>
                  <a:pt x="6844" y="23734"/>
                </a:cubicBezTo>
                <a:lnTo>
                  <a:pt x="7291" y="24050"/>
                </a:lnTo>
                <a:cubicBezTo>
                  <a:pt x="7449" y="24181"/>
                  <a:pt x="7791" y="24444"/>
                  <a:pt x="8054" y="24628"/>
                </a:cubicBezTo>
                <a:cubicBezTo>
                  <a:pt x="8238" y="24812"/>
                  <a:pt x="8448" y="24944"/>
                  <a:pt x="8711" y="25049"/>
                </a:cubicBezTo>
                <a:cubicBezTo>
                  <a:pt x="8922" y="25075"/>
                  <a:pt x="9001" y="25549"/>
                  <a:pt x="8817" y="25707"/>
                </a:cubicBezTo>
                <a:cubicBezTo>
                  <a:pt x="8795" y="25728"/>
                  <a:pt x="8772" y="25737"/>
                  <a:pt x="8749" y="25737"/>
                </a:cubicBezTo>
                <a:cubicBezTo>
                  <a:pt x="8685" y="25737"/>
                  <a:pt x="8618" y="25664"/>
                  <a:pt x="8580" y="25549"/>
                </a:cubicBezTo>
                <a:cubicBezTo>
                  <a:pt x="8525" y="25440"/>
                  <a:pt x="8458" y="25381"/>
                  <a:pt x="8396" y="25381"/>
                </a:cubicBezTo>
                <a:cubicBezTo>
                  <a:pt x="8368" y="25381"/>
                  <a:pt x="8341" y="25393"/>
                  <a:pt x="8317" y="25417"/>
                </a:cubicBezTo>
                <a:cubicBezTo>
                  <a:pt x="8264" y="25444"/>
                  <a:pt x="8238" y="25549"/>
                  <a:pt x="8291" y="25601"/>
                </a:cubicBezTo>
                <a:cubicBezTo>
                  <a:pt x="8369" y="25785"/>
                  <a:pt x="8396" y="25970"/>
                  <a:pt x="8396" y="26180"/>
                </a:cubicBezTo>
                <a:cubicBezTo>
                  <a:pt x="8422" y="26574"/>
                  <a:pt x="8369" y="26653"/>
                  <a:pt x="8106" y="26732"/>
                </a:cubicBezTo>
                <a:cubicBezTo>
                  <a:pt x="8035" y="26754"/>
                  <a:pt x="7978" y="26765"/>
                  <a:pt x="7930" y="26765"/>
                </a:cubicBezTo>
                <a:cubicBezTo>
                  <a:pt x="7801" y="26765"/>
                  <a:pt x="7743" y="26680"/>
                  <a:pt x="7686" y="26469"/>
                </a:cubicBezTo>
                <a:lnTo>
                  <a:pt x="7580" y="26127"/>
                </a:lnTo>
                <a:lnTo>
                  <a:pt x="7896" y="26338"/>
                </a:lnTo>
                <a:lnTo>
                  <a:pt x="8238" y="26548"/>
                </a:lnTo>
                <a:lnTo>
                  <a:pt x="8159" y="26101"/>
                </a:lnTo>
                <a:cubicBezTo>
                  <a:pt x="8133" y="25838"/>
                  <a:pt x="7975" y="25601"/>
                  <a:pt x="7738" y="25470"/>
                </a:cubicBezTo>
                <a:cubicBezTo>
                  <a:pt x="7620" y="25417"/>
                  <a:pt x="7528" y="25391"/>
                  <a:pt x="7469" y="25391"/>
                </a:cubicBezTo>
                <a:cubicBezTo>
                  <a:pt x="7410" y="25391"/>
                  <a:pt x="7383" y="25417"/>
                  <a:pt x="7396" y="25470"/>
                </a:cubicBezTo>
                <a:cubicBezTo>
                  <a:pt x="7430" y="25623"/>
                  <a:pt x="7321" y="25721"/>
                  <a:pt x="7211" y="25721"/>
                </a:cubicBezTo>
                <a:cubicBezTo>
                  <a:pt x="7151" y="25721"/>
                  <a:pt x="7092" y="25692"/>
                  <a:pt x="7054" y="25628"/>
                </a:cubicBezTo>
                <a:cubicBezTo>
                  <a:pt x="7021" y="25577"/>
                  <a:pt x="6998" y="25548"/>
                  <a:pt x="6985" y="25548"/>
                </a:cubicBezTo>
                <a:cubicBezTo>
                  <a:pt x="6979" y="25548"/>
                  <a:pt x="6976" y="25556"/>
                  <a:pt x="6976" y="25575"/>
                </a:cubicBezTo>
                <a:cubicBezTo>
                  <a:pt x="6976" y="25707"/>
                  <a:pt x="6897" y="25812"/>
                  <a:pt x="6818" y="25891"/>
                </a:cubicBezTo>
                <a:cubicBezTo>
                  <a:pt x="6708" y="26001"/>
                  <a:pt x="6687" y="26047"/>
                  <a:pt x="6801" y="26047"/>
                </a:cubicBezTo>
                <a:cubicBezTo>
                  <a:pt x="6850" y="26047"/>
                  <a:pt x="6925" y="26038"/>
                  <a:pt x="7028" y="26022"/>
                </a:cubicBezTo>
                <a:cubicBezTo>
                  <a:pt x="7103" y="26004"/>
                  <a:pt x="7177" y="25985"/>
                  <a:pt x="7251" y="25985"/>
                </a:cubicBezTo>
                <a:cubicBezTo>
                  <a:pt x="7282" y="25985"/>
                  <a:pt x="7313" y="25988"/>
                  <a:pt x="7344" y="25996"/>
                </a:cubicBezTo>
                <a:cubicBezTo>
                  <a:pt x="7186" y="26048"/>
                  <a:pt x="7265" y="26811"/>
                  <a:pt x="7449" y="26837"/>
                </a:cubicBezTo>
                <a:cubicBezTo>
                  <a:pt x="7554" y="26864"/>
                  <a:pt x="7423" y="26916"/>
                  <a:pt x="7133" y="26943"/>
                </a:cubicBezTo>
                <a:cubicBezTo>
                  <a:pt x="6581" y="26995"/>
                  <a:pt x="6450" y="27232"/>
                  <a:pt x="6923" y="27311"/>
                </a:cubicBezTo>
                <a:cubicBezTo>
                  <a:pt x="7291" y="27363"/>
                  <a:pt x="7291" y="27416"/>
                  <a:pt x="7002" y="27863"/>
                </a:cubicBezTo>
                <a:cubicBezTo>
                  <a:pt x="6910" y="28001"/>
                  <a:pt x="6854" y="28068"/>
                  <a:pt x="6833" y="28068"/>
                </a:cubicBezTo>
                <a:cubicBezTo>
                  <a:pt x="6819" y="28068"/>
                  <a:pt x="6822" y="28034"/>
                  <a:pt x="6844" y="27968"/>
                </a:cubicBezTo>
                <a:cubicBezTo>
                  <a:pt x="6888" y="27836"/>
                  <a:pt x="6858" y="27778"/>
                  <a:pt x="6770" y="27778"/>
                </a:cubicBezTo>
                <a:cubicBezTo>
                  <a:pt x="6753" y="27778"/>
                  <a:pt x="6734" y="27780"/>
                  <a:pt x="6713" y="27784"/>
                </a:cubicBezTo>
                <a:cubicBezTo>
                  <a:pt x="6607" y="27837"/>
                  <a:pt x="6555" y="27995"/>
                  <a:pt x="6607" y="28100"/>
                </a:cubicBezTo>
                <a:cubicBezTo>
                  <a:pt x="6660" y="28258"/>
                  <a:pt x="6713" y="28442"/>
                  <a:pt x="6686" y="28626"/>
                </a:cubicBezTo>
                <a:cubicBezTo>
                  <a:pt x="6686" y="28766"/>
                  <a:pt x="6663" y="28825"/>
                  <a:pt x="6593" y="28825"/>
                </a:cubicBezTo>
                <a:cubicBezTo>
                  <a:pt x="6558" y="28825"/>
                  <a:pt x="6511" y="28810"/>
                  <a:pt x="6450" y="28784"/>
                </a:cubicBezTo>
                <a:cubicBezTo>
                  <a:pt x="6318" y="28757"/>
                  <a:pt x="6239" y="28626"/>
                  <a:pt x="6265" y="28494"/>
                </a:cubicBezTo>
                <a:cubicBezTo>
                  <a:pt x="6292" y="28389"/>
                  <a:pt x="6239" y="28258"/>
                  <a:pt x="6160" y="28231"/>
                </a:cubicBezTo>
                <a:cubicBezTo>
                  <a:pt x="6029" y="28205"/>
                  <a:pt x="6029" y="28152"/>
                  <a:pt x="6108" y="28074"/>
                </a:cubicBezTo>
                <a:cubicBezTo>
                  <a:pt x="6187" y="27995"/>
                  <a:pt x="6134" y="27942"/>
                  <a:pt x="5924" y="27942"/>
                </a:cubicBezTo>
                <a:cubicBezTo>
                  <a:pt x="5739" y="27942"/>
                  <a:pt x="5608" y="27889"/>
                  <a:pt x="5634" y="27837"/>
                </a:cubicBezTo>
                <a:cubicBezTo>
                  <a:pt x="5634" y="27811"/>
                  <a:pt x="5582" y="27784"/>
                  <a:pt x="5476" y="27784"/>
                </a:cubicBezTo>
                <a:cubicBezTo>
                  <a:pt x="5398" y="27784"/>
                  <a:pt x="5450" y="27916"/>
                  <a:pt x="5634" y="28074"/>
                </a:cubicBezTo>
                <a:cubicBezTo>
                  <a:pt x="5792" y="28258"/>
                  <a:pt x="5897" y="28468"/>
                  <a:pt x="5792" y="28626"/>
                </a:cubicBezTo>
                <a:cubicBezTo>
                  <a:pt x="5708" y="28739"/>
                  <a:pt x="5668" y="28791"/>
                  <a:pt x="5682" y="28791"/>
                </a:cubicBezTo>
                <a:cubicBezTo>
                  <a:pt x="5695" y="28791"/>
                  <a:pt x="5747" y="28752"/>
                  <a:pt x="5845" y="28678"/>
                </a:cubicBezTo>
                <a:cubicBezTo>
                  <a:pt x="5910" y="28626"/>
                  <a:pt x="5970" y="28600"/>
                  <a:pt x="6019" y="28600"/>
                </a:cubicBezTo>
                <a:cubicBezTo>
                  <a:pt x="6068" y="28600"/>
                  <a:pt x="6108" y="28626"/>
                  <a:pt x="6134" y="28678"/>
                </a:cubicBezTo>
                <a:cubicBezTo>
                  <a:pt x="6160" y="28784"/>
                  <a:pt x="6081" y="28941"/>
                  <a:pt x="5871" y="29073"/>
                </a:cubicBezTo>
                <a:cubicBezTo>
                  <a:pt x="5634" y="29231"/>
                  <a:pt x="5582" y="29389"/>
                  <a:pt x="5687" y="29757"/>
                </a:cubicBezTo>
                <a:cubicBezTo>
                  <a:pt x="5739" y="30020"/>
                  <a:pt x="5739" y="30283"/>
                  <a:pt x="5661" y="30362"/>
                </a:cubicBezTo>
                <a:cubicBezTo>
                  <a:pt x="5626" y="30396"/>
                  <a:pt x="5597" y="30415"/>
                  <a:pt x="5581" y="30415"/>
                </a:cubicBezTo>
                <a:cubicBezTo>
                  <a:pt x="5561" y="30415"/>
                  <a:pt x="5564" y="30383"/>
                  <a:pt x="5608" y="30309"/>
                </a:cubicBezTo>
                <a:cubicBezTo>
                  <a:pt x="5661" y="30204"/>
                  <a:pt x="5608" y="30099"/>
                  <a:pt x="5450" y="30020"/>
                </a:cubicBezTo>
                <a:cubicBezTo>
                  <a:pt x="5319" y="29967"/>
                  <a:pt x="5240" y="29836"/>
                  <a:pt x="5266" y="29704"/>
                </a:cubicBezTo>
                <a:cubicBezTo>
                  <a:pt x="5327" y="29543"/>
                  <a:pt x="5232" y="29397"/>
                  <a:pt x="5126" y="29397"/>
                </a:cubicBezTo>
                <a:cubicBezTo>
                  <a:pt x="5094" y="29397"/>
                  <a:pt x="5060" y="29410"/>
                  <a:pt x="5029" y="29441"/>
                </a:cubicBezTo>
                <a:cubicBezTo>
                  <a:pt x="4950" y="29520"/>
                  <a:pt x="4977" y="29652"/>
                  <a:pt x="5056" y="29704"/>
                </a:cubicBezTo>
                <a:cubicBezTo>
                  <a:pt x="5135" y="29783"/>
                  <a:pt x="5161" y="29915"/>
                  <a:pt x="5082" y="29967"/>
                </a:cubicBezTo>
                <a:cubicBezTo>
                  <a:pt x="5041" y="30008"/>
                  <a:pt x="4999" y="30026"/>
                  <a:pt x="4961" y="30026"/>
                </a:cubicBezTo>
                <a:cubicBezTo>
                  <a:pt x="4804" y="30026"/>
                  <a:pt x="4697" y="29726"/>
                  <a:pt x="4845" y="29494"/>
                </a:cubicBezTo>
                <a:cubicBezTo>
                  <a:pt x="4950" y="29362"/>
                  <a:pt x="4950" y="29178"/>
                  <a:pt x="4872" y="29099"/>
                </a:cubicBezTo>
                <a:cubicBezTo>
                  <a:pt x="4793" y="29020"/>
                  <a:pt x="4793" y="28915"/>
                  <a:pt x="4872" y="28836"/>
                </a:cubicBezTo>
                <a:cubicBezTo>
                  <a:pt x="4924" y="28784"/>
                  <a:pt x="4898" y="28678"/>
                  <a:pt x="4819" y="28652"/>
                </a:cubicBezTo>
                <a:cubicBezTo>
                  <a:pt x="4582" y="28547"/>
                  <a:pt x="4635" y="27837"/>
                  <a:pt x="4872" y="27784"/>
                </a:cubicBezTo>
                <a:cubicBezTo>
                  <a:pt x="5003" y="27732"/>
                  <a:pt x="5108" y="27600"/>
                  <a:pt x="5135" y="27442"/>
                </a:cubicBezTo>
                <a:cubicBezTo>
                  <a:pt x="5150" y="27322"/>
                  <a:pt x="5173" y="27262"/>
                  <a:pt x="5215" y="27262"/>
                </a:cubicBezTo>
                <a:cubicBezTo>
                  <a:pt x="5247" y="27262"/>
                  <a:pt x="5289" y="27296"/>
                  <a:pt x="5345" y="27363"/>
                </a:cubicBezTo>
                <a:cubicBezTo>
                  <a:pt x="5401" y="27419"/>
                  <a:pt x="5445" y="27443"/>
                  <a:pt x="5477" y="27443"/>
                </a:cubicBezTo>
                <a:cubicBezTo>
                  <a:pt x="5565" y="27443"/>
                  <a:pt x="5552" y="27254"/>
                  <a:pt x="5398" y="27022"/>
                </a:cubicBezTo>
                <a:cubicBezTo>
                  <a:pt x="5358" y="26963"/>
                  <a:pt x="5305" y="26938"/>
                  <a:pt x="5248" y="26938"/>
                </a:cubicBezTo>
                <a:cubicBezTo>
                  <a:pt x="5076" y="26938"/>
                  <a:pt x="4878" y="27166"/>
                  <a:pt x="4977" y="27363"/>
                </a:cubicBezTo>
                <a:cubicBezTo>
                  <a:pt x="5053" y="27517"/>
                  <a:pt x="4460" y="27943"/>
                  <a:pt x="4185" y="27943"/>
                </a:cubicBezTo>
                <a:cubicBezTo>
                  <a:pt x="4177" y="27943"/>
                  <a:pt x="4169" y="27943"/>
                  <a:pt x="4161" y="27942"/>
                </a:cubicBezTo>
                <a:cubicBezTo>
                  <a:pt x="4056" y="27942"/>
                  <a:pt x="4004" y="27995"/>
                  <a:pt x="4004" y="28100"/>
                </a:cubicBezTo>
                <a:cubicBezTo>
                  <a:pt x="4020" y="28164"/>
                  <a:pt x="4055" y="28198"/>
                  <a:pt x="4098" y="28198"/>
                </a:cubicBezTo>
                <a:cubicBezTo>
                  <a:pt x="4126" y="28198"/>
                  <a:pt x="4157" y="28184"/>
                  <a:pt x="4188" y="28152"/>
                </a:cubicBezTo>
                <a:cubicBezTo>
                  <a:pt x="4207" y="28124"/>
                  <a:pt x="4229" y="28109"/>
                  <a:pt x="4250" y="28109"/>
                </a:cubicBezTo>
                <a:cubicBezTo>
                  <a:pt x="4287" y="28109"/>
                  <a:pt x="4319" y="28156"/>
                  <a:pt x="4319" y="28258"/>
                </a:cubicBezTo>
                <a:cubicBezTo>
                  <a:pt x="4346" y="28468"/>
                  <a:pt x="4424" y="28652"/>
                  <a:pt x="4530" y="28836"/>
                </a:cubicBezTo>
                <a:cubicBezTo>
                  <a:pt x="4703" y="29119"/>
                  <a:pt x="4734" y="29186"/>
                  <a:pt x="4576" y="29186"/>
                </a:cubicBezTo>
                <a:cubicBezTo>
                  <a:pt x="4543" y="29186"/>
                  <a:pt x="4501" y="29183"/>
                  <a:pt x="4451" y="29178"/>
                </a:cubicBezTo>
                <a:cubicBezTo>
                  <a:pt x="4398" y="29168"/>
                  <a:pt x="4346" y="29164"/>
                  <a:pt x="4297" y="29164"/>
                </a:cubicBezTo>
                <a:cubicBezTo>
                  <a:pt x="4079" y="29164"/>
                  <a:pt x="3927" y="29250"/>
                  <a:pt x="4056" y="29336"/>
                </a:cubicBezTo>
                <a:cubicBezTo>
                  <a:pt x="4267" y="29467"/>
                  <a:pt x="4372" y="29652"/>
                  <a:pt x="4267" y="29757"/>
                </a:cubicBezTo>
                <a:cubicBezTo>
                  <a:pt x="4236" y="29788"/>
                  <a:pt x="4203" y="29800"/>
                  <a:pt x="4168" y="29800"/>
                </a:cubicBezTo>
                <a:cubicBezTo>
                  <a:pt x="4084" y="29800"/>
                  <a:pt x="3991" y="29726"/>
                  <a:pt x="3898" y="29652"/>
                </a:cubicBezTo>
                <a:cubicBezTo>
                  <a:pt x="3809" y="29562"/>
                  <a:pt x="3696" y="29509"/>
                  <a:pt x="3582" y="29509"/>
                </a:cubicBezTo>
                <a:cubicBezTo>
                  <a:pt x="3529" y="29509"/>
                  <a:pt x="3476" y="29521"/>
                  <a:pt x="3425" y="29546"/>
                </a:cubicBezTo>
                <a:cubicBezTo>
                  <a:pt x="3379" y="29566"/>
                  <a:pt x="3335" y="29576"/>
                  <a:pt x="3292" y="29576"/>
                </a:cubicBezTo>
                <a:cubicBezTo>
                  <a:pt x="3162" y="29576"/>
                  <a:pt x="3044" y="29487"/>
                  <a:pt x="2925" y="29310"/>
                </a:cubicBezTo>
                <a:cubicBezTo>
                  <a:pt x="2801" y="29135"/>
                  <a:pt x="2711" y="29049"/>
                  <a:pt x="2649" y="29049"/>
                </a:cubicBezTo>
                <a:cubicBezTo>
                  <a:pt x="2580" y="29049"/>
                  <a:pt x="2545" y="29155"/>
                  <a:pt x="2531" y="29362"/>
                </a:cubicBezTo>
                <a:cubicBezTo>
                  <a:pt x="2514" y="29483"/>
                  <a:pt x="2496" y="29536"/>
                  <a:pt x="2464" y="29536"/>
                </a:cubicBezTo>
                <a:cubicBezTo>
                  <a:pt x="2448" y="29536"/>
                  <a:pt x="2427" y="29521"/>
                  <a:pt x="2399" y="29494"/>
                </a:cubicBezTo>
                <a:cubicBezTo>
                  <a:pt x="2355" y="29461"/>
                  <a:pt x="2307" y="29446"/>
                  <a:pt x="2261" y="29446"/>
                </a:cubicBezTo>
                <a:cubicBezTo>
                  <a:pt x="2198" y="29446"/>
                  <a:pt x="2141" y="29474"/>
                  <a:pt x="2110" y="29520"/>
                </a:cubicBezTo>
                <a:cubicBezTo>
                  <a:pt x="2005" y="29599"/>
                  <a:pt x="1900" y="29625"/>
                  <a:pt x="1768" y="29625"/>
                </a:cubicBezTo>
                <a:cubicBezTo>
                  <a:pt x="1714" y="29603"/>
                  <a:pt x="1677" y="29591"/>
                  <a:pt x="1661" y="29591"/>
                </a:cubicBezTo>
                <a:cubicBezTo>
                  <a:pt x="1637" y="29591"/>
                  <a:pt x="1654" y="29616"/>
                  <a:pt x="1716" y="29678"/>
                </a:cubicBezTo>
                <a:cubicBezTo>
                  <a:pt x="1868" y="29855"/>
                  <a:pt x="1139" y="30522"/>
                  <a:pt x="828" y="30522"/>
                </a:cubicBezTo>
                <a:cubicBezTo>
                  <a:pt x="816" y="30522"/>
                  <a:pt x="805" y="30521"/>
                  <a:pt x="795" y="30519"/>
                </a:cubicBezTo>
                <a:cubicBezTo>
                  <a:pt x="758" y="30512"/>
                  <a:pt x="721" y="30508"/>
                  <a:pt x="683" y="30508"/>
                </a:cubicBezTo>
                <a:cubicBezTo>
                  <a:pt x="344" y="30508"/>
                  <a:pt x="1" y="30806"/>
                  <a:pt x="190" y="31019"/>
                </a:cubicBezTo>
                <a:cubicBezTo>
                  <a:pt x="223" y="31101"/>
                  <a:pt x="297" y="31142"/>
                  <a:pt x="380" y="31142"/>
                </a:cubicBezTo>
                <a:cubicBezTo>
                  <a:pt x="430" y="31142"/>
                  <a:pt x="483" y="31128"/>
                  <a:pt x="532" y="31098"/>
                </a:cubicBezTo>
                <a:cubicBezTo>
                  <a:pt x="633" y="31018"/>
                  <a:pt x="748" y="30983"/>
                  <a:pt x="868" y="30983"/>
                </a:cubicBezTo>
                <a:cubicBezTo>
                  <a:pt x="905" y="30983"/>
                  <a:pt x="942" y="30987"/>
                  <a:pt x="979" y="30993"/>
                </a:cubicBezTo>
                <a:cubicBezTo>
                  <a:pt x="1034" y="31006"/>
                  <a:pt x="1079" y="31013"/>
                  <a:pt x="1116" y="31013"/>
                </a:cubicBezTo>
                <a:cubicBezTo>
                  <a:pt x="1223" y="31013"/>
                  <a:pt x="1262" y="30959"/>
                  <a:pt x="1242" y="30861"/>
                </a:cubicBezTo>
                <a:cubicBezTo>
                  <a:pt x="1216" y="30651"/>
                  <a:pt x="1900" y="30072"/>
                  <a:pt x="2399" y="29915"/>
                </a:cubicBezTo>
                <a:cubicBezTo>
                  <a:pt x="2668" y="29821"/>
                  <a:pt x="2927" y="29774"/>
                  <a:pt x="3147" y="29774"/>
                </a:cubicBezTo>
                <a:cubicBezTo>
                  <a:pt x="3422" y="29774"/>
                  <a:pt x="3638" y="29847"/>
                  <a:pt x="3741" y="29993"/>
                </a:cubicBezTo>
                <a:cubicBezTo>
                  <a:pt x="3913" y="30209"/>
                  <a:pt x="3767" y="30514"/>
                  <a:pt x="3578" y="30514"/>
                </a:cubicBezTo>
                <a:cubicBezTo>
                  <a:pt x="3537" y="30514"/>
                  <a:pt x="3494" y="30500"/>
                  <a:pt x="3451" y="30467"/>
                </a:cubicBezTo>
                <a:cubicBezTo>
                  <a:pt x="3372" y="30388"/>
                  <a:pt x="3267" y="30309"/>
                  <a:pt x="3215" y="30283"/>
                </a:cubicBezTo>
                <a:cubicBezTo>
                  <a:pt x="3203" y="30275"/>
                  <a:pt x="3189" y="30271"/>
                  <a:pt x="3173" y="30271"/>
                </a:cubicBezTo>
                <a:cubicBezTo>
                  <a:pt x="2980" y="30271"/>
                  <a:pt x="2537" y="30823"/>
                  <a:pt x="2610" y="30993"/>
                </a:cubicBezTo>
                <a:cubicBezTo>
                  <a:pt x="2636" y="31059"/>
                  <a:pt x="2662" y="31091"/>
                  <a:pt x="2685" y="31091"/>
                </a:cubicBezTo>
                <a:cubicBezTo>
                  <a:pt x="2708" y="31091"/>
                  <a:pt x="2728" y="31059"/>
                  <a:pt x="2741" y="30993"/>
                </a:cubicBezTo>
                <a:cubicBezTo>
                  <a:pt x="2768" y="30940"/>
                  <a:pt x="2807" y="30914"/>
                  <a:pt x="2856" y="30914"/>
                </a:cubicBezTo>
                <a:cubicBezTo>
                  <a:pt x="2906" y="30914"/>
                  <a:pt x="2965" y="30940"/>
                  <a:pt x="3031" y="30993"/>
                </a:cubicBezTo>
                <a:cubicBezTo>
                  <a:pt x="3226" y="31188"/>
                  <a:pt x="3160" y="31340"/>
                  <a:pt x="2972" y="31340"/>
                </a:cubicBezTo>
                <a:cubicBezTo>
                  <a:pt x="2908" y="31340"/>
                  <a:pt x="2829" y="31322"/>
                  <a:pt x="2741" y="31282"/>
                </a:cubicBezTo>
                <a:cubicBezTo>
                  <a:pt x="2637" y="31237"/>
                  <a:pt x="2547" y="31218"/>
                  <a:pt x="2477" y="31218"/>
                </a:cubicBezTo>
                <a:cubicBezTo>
                  <a:pt x="2300" y="31218"/>
                  <a:pt x="2249" y="31342"/>
                  <a:pt x="2399" y="31493"/>
                </a:cubicBezTo>
                <a:cubicBezTo>
                  <a:pt x="2478" y="31571"/>
                  <a:pt x="2478" y="31703"/>
                  <a:pt x="2399" y="31782"/>
                </a:cubicBezTo>
                <a:cubicBezTo>
                  <a:pt x="2329" y="31852"/>
                  <a:pt x="2329" y="31875"/>
                  <a:pt x="2392" y="31875"/>
                </a:cubicBezTo>
                <a:cubicBezTo>
                  <a:pt x="2423" y="31875"/>
                  <a:pt x="2470" y="31869"/>
                  <a:pt x="2531" y="31861"/>
                </a:cubicBezTo>
                <a:cubicBezTo>
                  <a:pt x="2662" y="31834"/>
                  <a:pt x="2768" y="31729"/>
                  <a:pt x="2846" y="31624"/>
                </a:cubicBezTo>
                <a:cubicBezTo>
                  <a:pt x="2859" y="31575"/>
                  <a:pt x="2871" y="31555"/>
                  <a:pt x="2883" y="31555"/>
                </a:cubicBezTo>
                <a:cubicBezTo>
                  <a:pt x="2897" y="31555"/>
                  <a:pt x="2911" y="31582"/>
                  <a:pt x="2925" y="31624"/>
                </a:cubicBezTo>
                <a:cubicBezTo>
                  <a:pt x="2925" y="31711"/>
                  <a:pt x="2998" y="31762"/>
                  <a:pt x="3082" y="31762"/>
                </a:cubicBezTo>
                <a:cubicBezTo>
                  <a:pt x="3100" y="31762"/>
                  <a:pt x="3118" y="31760"/>
                  <a:pt x="3136" y="31756"/>
                </a:cubicBezTo>
                <a:cubicBezTo>
                  <a:pt x="3145" y="31753"/>
                  <a:pt x="3153" y="31752"/>
                  <a:pt x="3161" y="31752"/>
                </a:cubicBezTo>
                <a:cubicBezTo>
                  <a:pt x="3249" y="31752"/>
                  <a:pt x="3291" y="31881"/>
                  <a:pt x="3267" y="32097"/>
                </a:cubicBezTo>
                <a:cubicBezTo>
                  <a:pt x="3188" y="32308"/>
                  <a:pt x="3294" y="32518"/>
                  <a:pt x="3478" y="32623"/>
                </a:cubicBezTo>
                <a:cubicBezTo>
                  <a:pt x="3530" y="32650"/>
                  <a:pt x="3557" y="32676"/>
                  <a:pt x="3609" y="32702"/>
                </a:cubicBezTo>
                <a:lnTo>
                  <a:pt x="5266" y="32676"/>
                </a:lnTo>
                <a:cubicBezTo>
                  <a:pt x="5292" y="32650"/>
                  <a:pt x="5319" y="32623"/>
                  <a:pt x="5345" y="32597"/>
                </a:cubicBezTo>
                <a:cubicBezTo>
                  <a:pt x="5371" y="32571"/>
                  <a:pt x="5411" y="32558"/>
                  <a:pt x="5450" y="32558"/>
                </a:cubicBezTo>
                <a:cubicBezTo>
                  <a:pt x="5490" y="32558"/>
                  <a:pt x="5529" y="32571"/>
                  <a:pt x="5555" y="32597"/>
                </a:cubicBezTo>
                <a:cubicBezTo>
                  <a:pt x="5582" y="32623"/>
                  <a:pt x="5582" y="32650"/>
                  <a:pt x="5582" y="32676"/>
                </a:cubicBezTo>
                <a:cubicBezTo>
                  <a:pt x="9474" y="32650"/>
                  <a:pt x="13393" y="32623"/>
                  <a:pt x="17285" y="32597"/>
                </a:cubicBezTo>
                <a:lnTo>
                  <a:pt x="28279" y="32597"/>
                </a:lnTo>
                <a:lnTo>
                  <a:pt x="28279" y="26574"/>
                </a:lnTo>
                <a:cubicBezTo>
                  <a:pt x="28226" y="26496"/>
                  <a:pt x="28226" y="26417"/>
                  <a:pt x="28279" y="26338"/>
                </a:cubicBezTo>
                <a:lnTo>
                  <a:pt x="28279" y="22077"/>
                </a:lnTo>
                <a:lnTo>
                  <a:pt x="28279" y="21709"/>
                </a:lnTo>
                <a:cubicBezTo>
                  <a:pt x="28147" y="21683"/>
                  <a:pt x="28068" y="21656"/>
                  <a:pt x="28042" y="21577"/>
                </a:cubicBezTo>
                <a:cubicBezTo>
                  <a:pt x="27989" y="21499"/>
                  <a:pt x="27937" y="21393"/>
                  <a:pt x="27858" y="21314"/>
                </a:cubicBezTo>
                <a:cubicBezTo>
                  <a:pt x="27805" y="21262"/>
                  <a:pt x="27884" y="21209"/>
                  <a:pt x="28042" y="21209"/>
                </a:cubicBezTo>
                <a:cubicBezTo>
                  <a:pt x="28121" y="21209"/>
                  <a:pt x="28200" y="21236"/>
                  <a:pt x="28279" y="21262"/>
                </a:cubicBezTo>
                <a:lnTo>
                  <a:pt x="28279" y="20184"/>
                </a:lnTo>
                <a:lnTo>
                  <a:pt x="28252" y="20184"/>
                </a:lnTo>
                <a:cubicBezTo>
                  <a:pt x="28226" y="20157"/>
                  <a:pt x="28226" y="20078"/>
                  <a:pt x="28279" y="19999"/>
                </a:cubicBezTo>
                <a:lnTo>
                  <a:pt x="28279" y="18132"/>
                </a:lnTo>
                <a:cubicBezTo>
                  <a:pt x="28226" y="18080"/>
                  <a:pt x="28173" y="18053"/>
                  <a:pt x="28121" y="18001"/>
                </a:cubicBezTo>
                <a:cubicBezTo>
                  <a:pt x="27976" y="17877"/>
                  <a:pt x="27945" y="17834"/>
                  <a:pt x="28028" y="17834"/>
                </a:cubicBezTo>
                <a:cubicBezTo>
                  <a:pt x="28050" y="17834"/>
                  <a:pt x="28081" y="17837"/>
                  <a:pt x="28121" y="17843"/>
                </a:cubicBezTo>
                <a:lnTo>
                  <a:pt x="28252" y="17843"/>
                </a:lnTo>
                <a:lnTo>
                  <a:pt x="28252" y="15002"/>
                </a:lnTo>
                <a:lnTo>
                  <a:pt x="28200" y="14924"/>
                </a:lnTo>
                <a:cubicBezTo>
                  <a:pt x="28082" y="14734"/>
                  <a:pt x="27942" y="14630"/>
                  <a:pt x="27820" y="14630"/>
                </a:cubicBezTo>
                <a:cubicBezTo>
                  <a:pt x="27806" y="14630"/>
                  <a:pt x="27792" y="14632"/>
                  <a:pt x="27779" y="14634"/>
                </a:cubicBezTo>
                <a:cubicBezTo>
                  <a:pt x="27742" y="14649"/>
                  <a:pt x="27710" y="14655"/>
                  <a:pt x="27682" y="14655"/>
                </a:cubicBezTo>
                <a:cubicBezTo>
                  <a:pt x="27612" y="14655"/>
                  <a:pt x="27576" y="14612"/>
                  <a:pt x="27595" y="14555"/>
                </a:cubicBezTo>
                <a:cubicBezTo>
                  <a:pt x="27595" y="14504"/>
                  <a:pt x="27639" y="14475"/>
                  <a:pt x="27698" y="14475"/>
                </a:cubicBezTo>
                <a:cubicBezTo>
                  <a:pt x="27731" y="14475"/>
                  <a:pt x="27768" y="14484"/>
                  <a:pt x="27805" y="14503"/>
                </a:cubicBezTo>
                <a:cubicBezTo>
                  <a:pt x="27839" y="14519"/>
                  <a:pt x="27867" y="14528"/>
                  <a:pt x="27889" y="14528"/>
                </a:cubicBezTo>
                <a:cubicBezTo>
                  <a:pt x="27938" y="14528"/>
                  <a:pt x="27963" y="14487"/>
                  <a:pt x="27963" y="14398"/>
                </a:cubicBezTo>
                <a:cubicBezTo>
                  <a:pt x="27956" y="14368"/>
                  <a:pt x="27961" y="14355"/>
                  <a:pt x="27976" y="14355"/>
                </a:cubicBezTo>
                <a:cubicBezTo>
                  <a:pt x="28016" y="14355"/>
                  <a:pt x="28127" y="14442"/>
                  <a:pt x="28279" y="14555"/>
                </a:cubicBezTo>
                <a:lnTo>
                  <a:pt x="28279" y="14108"/>
                </a:lnTo>
                <a:cubicBezTo>
                  <a:pt x="28212" y="14125"/>
                  <a:pt x="28116" y="14134"/>
                  <a:pt x="28016" y="14134"/>
                </a:cubicBezTo>
                <a:cubicBezTo>
                  <a:pt x="27799" y="14134"/>
                  <a:pt x="27560" y="14093"/>
                  <a:pt x="27542" y="14003"/>
                </a:cubicBezTo>
                <a:cubicBezTo>
                  <a:pt x="27542" y="13977"/>
                  <a:pt x="27674" y="13819"/>
                  <a:pt x="27884" y="13661"/>
                </a:cubicBezTo>
                <a:cubicBezTo>
                  <a:pt x="28200" y="13398"/>
                  <a:pt x="28200" y="13372"/>
                  <a:pt x="27937" y="13214"/>
                </a:cubicBezTo>
                <a:cubicBezTo>
                  <a:pt x="27827" y="13159"/>
                  <a:pt x="27763" y="13132"/>
                  <a:pt x="27734" y="13132"/>
                </a:cubicBezTo>
                <a:cubicBezTo>
                  <a:pt x="27692" y="13132"/>
                  <a:pt x="27718" y="13186"/>
                  <a:pt x="27779" y="13293"/>
                </a:cubicBezTo>
                <a:cubicBezTo>
                  <a:pt x="27884" y="13451"/>
                  <a:pt x="27569" y="13845"/>
                  <a:pt x="27121" y="13977"/>
                </a:cubicBezTo>
                <a:cubicBezTo>
                  <a:pt x="27055" y="13993"/>
                  <a:pt x="27001" y="14001"/>
                  <a:pt x="26958" y="14001"/>
                </a:cubicBezTo>
                <a:cubicBezTo>
                  <a:pt x="26799" y="14001"/>
                  <a:pt x="26814" y="13897"/>
                  <a:pt x="27043" y="13793"/>
                </a:cubicBezTo>
                <a:cubicBezTo>
                  <a:pt x="27253" y="13714"/>
                  <a:pt x="27227" y="13661"/>
                  <a:pt x="27016" y="13556"/>
                </a:cubicBezTo>
                <a:cubicBezTo>
                  <a:pt x="26885" y="13477"/>
                  <a:pt x="26806" y="13372"/>
                  <a:pt x="26858" y="13319"/>
                </a:cubicBezTo>
                <a:cubicBezTo>
                  <a:pt x="26886" y="13301"/>
                  <a:pt x="26918" y="13292"/>
                  <a:pt x="26950" y="13292"/>
                </a:cubicBezTo>
                <a:cubicBezTo>
                  <a:pt x="27009" y="13292"/>
                  <a:pt x="27070" y="13321"/>
                  <a:pt x="27121" y="13372"/>
                </a:cubicBezTo>
                <a:cubicBezTo>
                  <a:pt x="27150" y="13415"/>
                  <a:pt x="27203" y="13435"/>
                  <a:pt x="27258" y="13435"/>
                </a:cubicBezTo>
                <a:cubicBezTo>
                  <a:pt x="27303" y="13435"/>
                  <a:pt x="27349" y="13422"/>
                  <a:pt x="27384" y="13398"/>
                </a:cubicBezTo>
                <a:cubicBezTo>
                  <a:pt x="27437" y="13346"/>
                  <a:pt x="27437" y="13240"/>
                  <a:pt x="27384" y="13188"/>
                </a:cubicBezTo>
                <a:cubicBezTo>
                  <a:pt x="27332" y="13135"/>
                  <a:pt x="27358" y="13056"/>
                  <a:pt x="27437" y="13030"/>
                </a:cubicBezTo>
                <a:cubicBezTo>
                  <a:pt x="27542" y="13004"/>
                  <a:pt x="27437" y="12951"/>
                  <a:pt x="27253" y="12872"/>
                </a:cubicBezTo>
                <a:cubicBezTo>
                  <a:pt x="27186" y="12855"/>
                  <a:pt x="27125" y="12847"/>
                  <a:pt x="27072" y="12847"/>
                </a:cubicBezTo>
                <a:cubicBezTo>
                  <a:pt x="26958" y="12847"/>
                  <a:pt x="26885" y="12887"/>
                  <a:pt x="26885" y="12977"/>
                </a:cubicBezTo>
                <a:cubicBezTo>
                  <a:pt x="26898" y="13030"/>
                  <a:pt x="26885" y="13056"/>
                  <a:pt x="26855" y="13056"/>
                </a:cubicBezTo>
                <a:cubicBezTo>
                  <a:pt x="26826" y="13056"/>
                  <a:pt x="26780" y="13030"/>
                  <a:pt x="26727" y="12977"/>
                </a:cubicBezTo>
                <a:cubicBezTo>
                  <a:pt x="26664" y="12914"/>
                  <a:pt x="26613" y="12875"/>
                  <a:pt x="26580" y="12875"/>
                </a:cubicBezTo>
                <a:cubicBezTo>
                  <a:pt x="26544" y="12875"/>
                  <a:pt x="26529" y="12921"/>
                  <a:pt x="26543" y="13030"/>
                </a:cubicBezTo>
                <a:cubicBezTo>
                  <a:pt x="26563" y="13191"/>
                  <a:pt x="26552" y="13259"/>
                  <a:pt x="26452" y="13259"/>
                </a:cubicBezTo>
                <a:cubicBezTo>
                  <a:pt x="26422" y="13259"/>
                  <a:pt x="26382" y="13253"/>
                  <a:pt x="26332" y="13240"/>
                </a:cubicBezTo>
                <a:cubicBezTo>
                  <a:pt x="26017" y="13214"/>
                  <a:pt x="26069" y="12846"/>
                  <a:pt x="26464" y="12320"/>
                </a:cubicBezTo>
                <a:cubicBezTo>
                  <a:pt x="26595" y="12057"/>
                  <a:pt x="26885" y="11873"/>
                  <a:pt x="27200" y="11873"/>
                </a:cubicBezTo>
                <a:cubicBezTo>
                  <a:pt x="27542" y="11846"/>
                  <a:pt x="27858" y="11662"/>
                  <a:pt x="28068" y="11373"/>
                </a:cubicBezTo>
                <a:cubicBezTo>
                  <a:pt x="28147" y="11268"/>
                  <a:pt x="28226" y="11215"/>
                  <a:pt x="28279" y="11136"/>
                </a:cubicBezTo>
                <a:cubicBezTo>
                  <a:pt x="28279" y="10295"/>
                  <a:pt x="28279" y="9427"/>
                  <a:pt x="28305" y="8559"/>
                </a:cubicBezTo>
                <a:lnTo>
                  <a:pt x="28279" y="8559"/>
                </a:lnTo>
                <a:cubicBezTo>
                  <a:pt x="28226" y="8506"/>
                  <a:pt x="28252" y="8454"/>
                  <a:pt x="28305" y="8427"/>
                </a:cubicBezTo>
                <a:cubicBezTo>
                  <a:pt x="28305" y="7454"/>
                  <a:pt x="28331" y="6508"/>
                  <a:pt x="28331" y="5534"/>
                </a:cubicBezTo>
                <a:lnTo>
                  <a:pt x="28331" y="5219"/>
                </a:lnTo>
                <a:cubicBezTo>
                  <a:pt x="28305" y="5219"/>
                  <a:pt x="28252" y="5219"/>
                  <a:pt x="28226" y="5193"/>
                </a:cubicBezTo>
                <a:cubicBezTo>
                  <a:pt x="28173" y="5140"/>
                  <a:pt x="28173" y="5035"/>
                  <a:pt x="28226" y="4982"/>
                </a:cubicBezTo>
                <a:cubicBezTo>
                  <a:pt x="28252" y="4956"/>
                  <a:pt x="28305" y="4930"/>
                  <a:pt x="28331" y="4930"/>
                </a:cubicBezTo>
                <a:cubicBezTo>
                  <a:pt x="28331" y="3299"/>
                  <a:pt x="28358" y="1695"/>
                  <a:pt x="28384" y="90"/>
                </a:cubicBezTo>
                <a:cubicBezTo>
                  <a:pt x="28343" y="30"/>
                  <a:pt x="28307" y="0"/>
                  <a:pt x="2826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8"/>
          <p:cNvSpPr/>
          <p:nvPr/>
        </p:nvSpPr>
        <p:spPr>
          <a:xfrm rot="-3245667" flipH="1">
            <a:off x="6634256" y="-180921"/>
            <a:ext cx="1594892" cy="682805"/>
          </a:xfrm>
          <a:custGeom>
            <a:avLst/>
            <a:gdLst/>
            <a:ahLst/>
            <a:cxnLst/>
            <a:rect l="l" t="t" r="r" b="b"/>
            <a:pathLst>
              <a:path w="59518" h="6576" extrusionOk="0">
                <a:moveTo>
                  <a:pt x="45999" y="447"/>
                </a:moveTo>
                <a:cubicBezTo>
                  <a:pt x="46078" y="474"/>
                  <a:pt x="46104" y="579"/>
                  <a:pt x="46236" y="658"/>
                </a:cubicBezTo>
                <a:cubicBezTo>
                  <a:pt x="46262" y="658"/>
                  <a:pt x="46499" y="605"/>
                  <a:pt x="46393" y="500"/>
                </a:cubicBezTo>
                <a:cubicBezTo>
                  <a:pt x="46630" y="553"/>
                  <a:pt x="46762" y="395"/>
                  <a:pt x="46893" y="395"/>
                </a:cubicBezTo>
                <a:cubicBezTo>
                  <a:pt x="46946" y="474"/>
                  <a:pt x="46840" y="421"/>
                  <a:pt x="46814" y="474"/>
                </a:cubicBezTo>
                <a:cubicBezTo>
                  <a:pt x="46998" y="553"/>
                  <a:pt x="47340" y="342"/>
                  <a:pt x="47419" y="632"/>
                </a:cubicBezTo>
                <a:cubicBezTo>
                  <a:pt x="47524" y="658"/>
                  <a:pt x="47603" y="684"/>
                  <a:pt x="47708" y="710"/>
                </a:cubicBezTo>
                <a:cubicBezTo>
                  <a:pt x="47603" y="605"/>
                  <a:pt x="47629" y="553"/>
                  <a:pt x="47735" y="500"/>
                </a:cubicBezTo>
                <a:cubicBezTo>
                  <a:pt x="47840" y="447"/>
                  <a:pt x="47708" y="632"/>
                  <a:pt x="47866" y="658"/>
                </a:cubicBezTo>
                <a:cubicBezTo>
                  <a:pt x="47892" y="658"/>
                  <a:pt x="47814" y="579"/>
                  <a:pt x="47866" y="579"/>
                </a:cubicBezTo>
                <a:cubicBezTo>
                  <a:pt x="47945" y="553"/>
                  <a:pt x="48024" y="553"/>
                  <a:pt x="48077" y="579"/>
                </a:cubicBezTo>
                <a:cubicBezTo>
                  <a:pt x="48392" y="474"/>
                  <a:pt x="49155" y="763"/>
                  <a:pt x="49392" y="553"/>
                </a:cubicBezTo>
                <a:cubicBezTo>
                  <a:pt x="49470" y="579"/>
                  <a:pt x="49576" y="684"/>
                  <a:pt x="49523" y="710"/>
                </a:cubicBezTo>
                <a:cubicBezTo>
                  <a:pt x="49681" y="763"/>
                  <a:pt x="49891" y="658"/>
                  <a:pt x="50154" y="605"/>
                </a:cubicBezTo>
                <a:cubicBezTo>
                  <a:pt x="50181" y="658"/>
                  <a:pt x="50233" y="658"/>
                  <a:pt x="50259" y="710"/>
                </a:cubicBezTo>
                <a:cubicBezTo>
                  <a:pt x="50286" y="684"/>
                  <a:pt x="50286" y="632"/>
                  <a:pt x="50286" y="579"/>
                </a:cubicBezTo>
                <a:cubicBezTo>
                  <a:pt x="50391" y="579"/>
                  <a:pt x="50470" y="632"/>
                  <a:pt x="50549" y="684"/>
                </a:cubicBezTo>
                <a:cubicBezTo>
                  <a:pt x="50680" y="632"/>
                  <a:pt x="50891" y="632"/>
                  <a:pt x="50891" y="526"/>
                </a:cubicBezTo>
                <a:cubicBezTo>
                  <a:pt x="50970" y="553"/>
                  <a:pt x="50891" y="579"/>
                  <a:pt x="50943" y="632"/>
                </a:cubicBezTo>
                <a:cubicBezTo>
                  <a:pt x="51022" y="632"/>
                  <a:pt x="50996" y="605"/>
                  <a:pt x="51048" y="605"/>
                </a:cubicBezTo>
                <a:cubicBezTo>
                  <a:pt x="51127" y="605"/>
                  <a:pt x="51101" y="658"/>
                  <a:pt x="51101" y="710"/>
                </a:cubicBezTo>
                <a:cubicBezTo>
                  <a:pt x="51206" y="710"/>
                  <a:pt x="51127" y="632"/>
                  <a:pt x="51259" y="658"/>
                </a:cubicBezTo>
                <a:cubicBezTo>
                  <a:pt x="51680" y="816"/>
                  <a:pt x="51995" y="447"/>
                  <a:pt x="52363" y="816"/>
                </a:cubicBezTo>
                <a:cubicBezTo>
                  <a:pt x="52179" y="868"/>
                  <a:pt x="51969" y="895"/>
                  <a:pt x="51785" y="921"/>
                </a:cubicBezTo>
                <a:cubicBezTo>
                  <a:pt x="51916" y="1000"/>
                  <a:pt x="52127" y="947"/>
                  <a:pt x="52258" y="1052"/>
                </a:cubicBezTo>
                <a:cubicBezTo>
                  <a:pt x="52337" y="1000"/>
                  <a:pt x="52285" y="895"/>
                  <a:pt x="52416" y="895"/>
                </a:cubicBezTo>
                <a:cubicBezTo>
                  <a:pt x="52495" y="947"/>
                  <a:pt x="52548" y="1052"/>
                  <a:pt x="52600" y="1079"/>
                </a:cubicBezTo>
                <a:cubicBezTo>
                  <a:pt x="52626" y="1026"/>
                  <a:pt x="52758" y="973"/>
                  <a:pt x="52863" y="921"/>
                </a:cubicBezTo>
                <a:cubicBezTo>
                  <a:pt x="53074" y="1052"/>
                  <a:pt x="53415" y="1000"/>
                  <a:pt x="53573" y="1210"/>
                </a:cubicBezTo>
                <a:cubicBezTo>
                  <a:pt x="53757" y="1210"/>
                  <a:pt x="53941" y="1210"/>
                  <a:pt x="54126" y="1236"/>
                </a:cubicBezTo>
                <a:cubicBezTo>
                  <a:pt x="54178" y="1289"/>
                  <a:pt x="54073" y="1236"/>
                  <a:pt x="54047" y="1315"/>
                </a:cubicBezTo>
                <a:cubicBezTo>
                  <a:pt x="54126" y="1421"/>
                  <a:pt x="54073" y="1473"/>
                  <a:pt x="54073" y="1552"/>
                </a:cubicBezTo>
                <a:cubicBezTo>
                  <a:pt x="54178" y="1605"/>
                  <a:pt x="54126" y="1447"/>
                  <a:pt x="54231" y="1447"/>
                </a:cubicBezTo>
                <a:cubicBezTo>
                  <a:pt x="54178" y="1421"/>
                  <a:pt x="54126" y="1342"/>
                  <a:pt x="54152" y="1263"/>
                </a:cubicBezTo>
                <a:cubicBezTo>
                  <a:pt x="54336" y="1263"/>
                  <a:pt x="54520" y="1263"/>
                  <a:pt x="54704" y="1236"/>
                </a:cubicBezTo>
                <a:cubicBezTo>
                  <a:pt x="54941" y="1236"/>
                  <a:pt x="55178" y="1394"/>
                  <a:pt x="55283" y="1210"/>
                </a:cubicBezTo>
                <a:cubicBezTo>
                  <a:pt x="55335" y="1236"/>
                  <a:pt x="55414" y="1263"/>
                  <a:pt x="55467" y="1315"/>
                </a:cubicBezTo>
                <a:cubicBezTo>
                  <a:pt x="55993" y="1184"/>
                  <a:pt x="56335" y="1342"/>
                  <a:pt x="56782" y="1315"/>
                </a:cubicBezTo>
                <a:cubicBezTo>
                  <a:pt x="56834" y="1315"/>
                  <a:pt x="56887" y="1342"/>
                  <a:pt x="56940" y="1394"/>
                </a:cubicBezTo>
                <a:cubicBezTo>
                  <a:pt x="56966" y="1342"/>
                  <a:pt x="57150" y="1368"/>
                  <a:pt x="57229" y="1421"/>
                </a:cubicBezTo>
                <a:cubicBezTo>
                  <a:pt x="57308" y="1421"/>
                  <a:pt x="57203" y="1342"/>
                  <a:pt x="57308" y="1368"/>
                </a:cubicBezTo>
                <a:cubicBezTo>
                  <a:pt x="57387" y="1421"/>
                  <a:pt x="57545" y="1368"/>
                  <a:pt x="57623" y="1421"/>
                </a:cubicBezTo>
                <a:cubicBezTo>
                  <a:pt x="57597" y="1473"/>
                  <a:pt x="57518" y="1473"/>
                  <a:pt x="57623" y="1552"/>
                </a:cubicBezTo>
                <a:cubicBezTo>
                  <a:pt x="57387" y="1499"/>
                  <a:pt x="57045" y="1552"/>
                  <a:pt x="56966" y="1421"/>
                </a:cubicBezTo>
                <a:cubicBezTo>
                  <a:pt x="56861" y="1684"/>
                  <a:pt x="56466" y="1578"/>
                  <a:pt x="56098" y="1605"/>
                </a:cubicBezTo>
                <a:cubicBezTo>
                  <a:pt x="56466" y="1605"/>
                  <a:pt x="56756" y="1762"/>
                  <a:pt x="57150" y="1736"/>
                </a:cubicBezTo>
                <a:cubicBezTo>
                  <a:pt x="57124" y="1815"/>
                  <a:pt x="57492" y="1947"/>
                  <a:pt x="57439" y="1868"/>
                </a:cubicBezTo>
                <a:cubicBezTo>
                  <a:pt x="57492" y="1920"/>
                  <a:pt x="57466" y="2025"/>
                  <a:pt x="57492" y="2104"/>
                </a:cubicBezTo>
                <a:cubicBezTo>
                  <a:pt x="57466" y="2157"/>
                  <a:pt x="57255" y="2157"/>
                  <a:pt x="57387" y="2236"/>
                </a:cubicBezTo>
                <a:cubicBezTo>
                  <a:pt x="57308" y="2236"/>
                  <a:pt x="57229" y="2236"/>
                  <a:pt x="57150" y="2236"/>
                </a:cubicBezTo>
                <a:cubicBezTo>
                  <a:pt x="57176" y="2262"/>
                  <a:pt x="57150" y="2288"/>
                  <a:pt x="57150" y="2288"/>
                </a:cubicBezTo>
                <a:cubicBezTo>
                  <a:pt x="57413" y="2446"/>
                  <a:pt x="57808" y="2367"/>
                  <a:pt x="58071" y="2525"/>
                </a:cubicBezTo>
                <a:cubicBezTo>
                  <a:pt x="58149" y="2525"/>
                  <a:pt x="58202" y="2420"/>
                  <a:pt x="58281" y="2525"/>
                </a:cubicBezTo>
                <a:cubicBezTo>
                  <a:pt x="58071" y="2604"/>
                  <a:pt x="57650" y="2473"/>
                  <a:pt x="57492" y="2525"/>
                </a:cubicBezTo>
                <a:cubicBezTo>
                  <a:pt x="57597" y="2578"/>
                  <a:pt x="57676" y="2630"/>
                  <a:pt x="57808" y="2657"/>
                </a:cubicBezTo>
                <a:cubicBezTo>
                  <a:pt x="58071" y="2578"/>
                  <a:pt x="58518" y="2709"/>
                  <a:pt x="58912" y="2709"/>
                </a:cubicBezTo>
                <a:cubicBezTo>
                  <a:pt x="58965" y="2762"/>
                  <a:pt x="58860" y="2762"/>
                  <a:pt x="58938" y="2814"/>
                </a:cubicBezTo>
                <a:cubicBezTo>
                  <a:pt x="59044" y="2841"/>
                  <a:pt x="58938" y="2709"/>
                  <a:pt x="59070" y="2709"/>
                </a:cubicBezTo>
                <a:cubicBezTo>
                  <a:pt x="59096" y="2736"/>
                  <a:pt x="59149" y="2788"/>
                  <a:pt x="59201" y="2788"/>
                </a:cubicBezTo>
                <a:cubicBezTo>
                  <a:pt x="59280" y="2762"/>
                  <a:pt x="59307" y="2814"/>
                  <a:pt x="59201" y="2709"/>
                </a:cubicBezTo>
                <a:lnTo>
                  <a:pt x="59359" y="2709"/>
                </a:lnTo>
                <a:cubicBezTo>
                  <a:pt x="59412" y="2788"/>
                  <a:pt x="59517" y="2814"/>
                  <a:pt x="59491" y="2841"/>
                </a:cubicBezTo>
                <a:cubicBezTo>
                  <a:pt x="59254" y="2867"/>
                  <a:pt x="59044" y="2893"/>
                  <a:pt x="58860" y="2946"/>
                </a:cubicBezTo>
                <a:cubicBezTo>
                  <a:pt x="58886" y="2920"/>
                  <a:pt x="58886" y="2867"/>
                  <a:pt x="58860" y="2814"/>
                </a:cubicBezTo>
                <a:cubicBezTo>
                  <a:pt x="58807" y="2736"/>
                  <a:pt x="58675" y="2841"/>
                  <a:pt x="58623" y="2867"/>
                </a:cubicBezTo>
                <a:cubicBezTo>
                  <a:pt x="58544" y="2893"/>
                  <a:pt x="58465" y="2788"/>
                  <a:pt x="58386" y="2762"/>
                </a:cubicBezTo>
                <a:cubicBezTo>
                  <a:pt x="58386" y="2814"/>
                  <a:pt x="58386" y="2841"/>
                  <a:pt x="58465" y="2867"/>
                </a:cubicBezTo>
                <a:cubicBezTo>
                  <a:pt x="58307" y="2893"/>
                  <a:pt x="58044" y="2788"/>
                  <a:pt x="57886" y="2867"/>
                </a:cubicBezTo>
                <a:cubicBezTo>
                  <a:pt x="58044" y="2999"/>
                  <a:pt x="58307" y="2972"/>
                  <a:pt x="58439" y="3130"/>
                </a:cubicBezTo>
                <a:cubicBezTo>
                  <a:pt x="58544" y="3130"/>
                  <a:pt x="58439" y="3077"/>
                  <a:pt x="58491" y="3051"/>
                </a:cubicBezTo>
                <a:cubicBezTo>
                  <a:pt x="58597" y="3051"/>
                  <a:pt x="58675" y="3077"/>
                  <a:pt x="58754" y="3104"/>
                </a:cubicBezTo>
                <a:cubicBezTo>
                  <a:pt x="58807" y="3235"/>
                  <a:pt x="58518" y="3156"/>
                  <a:pt x="58623" y="3262"/>
                </a:cubicBezTo>
                <a:cubicBezTo>
                  <a:pt x="58360" y="3209"/>
                  <a:pt x="58097" y="3235"/>
                  <a:pt x="57860" y="3288"/>
                </a:cubicBezTo>
                <a:cubicBezTo>
                  <a:pt x="57755" y="3262"/>
                  <a:pt x="57886" y="3262"/>
                  <a:pt x="57860" y="3209"/>
                </a:cubicBezTo>
                <a:cubicBezTo>
                  <a:pt x="57623" y="3314"/>
                  <a:pt x="57255" y="3183"/>
                  <a:pt x="57097" y="3262"/>
                </a:cubicBezTo>
                <a:cubicBezTo>
                  <a:pt x="57255" y="3314"/>
                  <a:pt x="57413" y="3340"/>
                  <a:pt x="57571" y="3340"/>
                </a:cubicBezTo>
                <a:cubicBezTo>
                  <a:pt x="57623" y="3393"/>
                  <a:pt x="57492" y="3367"/>
                  <a:pt x="57545" y="3419"/>
                </a:cubicBezTo>
                <a:cubicBezTo>
                  <a:pt x="57413" y="3367"/>
                  <a:pt x="57334" y="3367"/>
                  <a:pt x="57255" y="3419"/>
                </a:cubicBezTo>
                <a:cubicBezTo>
                  <a:pt x="57176" y="3340"/>
                  <a:pt x="57019" y="3340"/>
                  <a:pt x="56940" y="3419"/>
                </a:cubicBezTo>
                <a:cubicBezTo>
                  <a:pt x="56861" y="3419"/>
                  <a:pt x="56834" y="3367"/>
                  <a:pt x="56782" y="3314"/>
                </a:cubicBezTo>
                <a:cubicBezTo>
                  <a:pt x="56545" y="3419"/>
                  <a:pt x="56308" y="3419"/>
                  <a:pt x="56098" y="3314"/>
                </a:cubicBezTo>
                <a:cubicBezTo>
                  <a:pt x="55967" y="3367"/>
                  <a:pt x="55835" y="3393"/>
                  <a:pt x="55704" y="3340"/>
                </a:cubicBezTo>
                <a:cubicBezTo>
                  <a:pt x="55730" y="3314"/>
                  <a:pt x="55809" y="3235"/>
                  <a:pt x="55730" y="3156"/>
                </a:cubicBezTo>
                <a:cubicBezTo>
                  <a:pt x="55519" y="3104"/>
                  <a:pt x="55441" y="3262"/>
                  <a:pt x="55283" y="3156"/>
                </a:cubicBezTo>
                <a:cubicBezTo>
                  <a:pt x="55256" y="3235"/>
                  <a:pt x="55388" y="3288"/>
                  <a:pt x="55493" y="3262"/>
                </a:cubicBezTo>
                <a:cubicBezTo>
                  <a:pt x="55309" y="3551"/>
                  <a:pt x="54625" y="3314"/>
                  <a:pt x="54231" y="3393"/>
                </a:cubicBezTo>
                <a:cubicBezTo>
                  <a:pt x="54152" y="3419"/>
                  <a:pt x="54126" y="3525"/>
                  <a:pt x="53968" y="3498"/>
                </a:cubicBezTo>
                <a:cubicBezTo>
                  <a:pt x="54231" y="3630"/>
                  <a:pt x="54546" y="3498"/>
                  <a:pt x="54730" y="3603"/>
                </a:cubicBezTo>
                <a:cubicBezTo>
                  <a:pt x="54809" y="3603"/>
                  <a:pt x="54730" y="3525"/>
                  <a:pt x="54757" y="3498"/>
                </a:cubicBezTo>
                <a:cubicBezTo>
                  <a:pt x="55178" y="3472"/>
                  <a:pt x="55388" y="3498"/>
                  <a:pt x="55782" y="3498"/>
                </a:cubicBezTo>
                <a:cubicBezTo>
                  <a:pt x="55861" y="3525"/>
                  <a:pt x="55782" y="3525"/>
                  <a:pt x="55861" y="3577"/>
                </a:cubicBezTo>
                <a:cubicBezTo>
                  <a:pt x="55914" y="3551"/>
                  <a:pt x="55861" y="3472"/>
                  <a:pt x="55967" y="3472"/>
                </a:cubicBezTo>
                <a:cubicBezTo>
                  <a:pt x="56072" y="3551"/>
                  <a:pt x="56203" y="3472"/>
                  <a:pt x="56308" y="3577"/>
                </a:cubicBezTo>
                <a:cubicBezTo>
                  <a:pt x="56545" y="3472"/>
                  <a:pt x="56861" y="3577"/>
                  <a:pt x="57176" y="3551"/>
                </a:cubicBezTo>
                <a:cubicBezTo>
                  <a:pt x="57229" y="3603"/>
                  <a:pt x="57255" y="3603"/>
                  <a:pt x="57334" y="3709"/>
                </a:cubicBezTo>
                <a:cubicBezTo>
                  <a:pt x="57150" y="3682"/>
                  <a:pt x="56966" y="3682"/>
                  <a:pt x="56782" y="3682"/>
                </a:cubicBezTo>
                <a:cubicBezTo>
                  <a:pt x="56756" y="3709"/>
                  <a:pt x="56808" y="3761"/>
                  <a:pt x="56808" y="3814"/>
                </a:cubicBezTo>
                <a:cubicBezTo>
                  <a:pt x="56887" y="3840"/>
                  <a:pt x="57019" y="3814"/>
                  <a:pt x="57019" y="3919"/>
                </a:cubicBezTo>
                <a:cubicBezTo>
                  <a:pt x="57150" y="3866"/>
                  <a:pt x="57176" y="3972"/>
                  <a:pt x="57308" y="3945"/>
                </a:cubicBezTo>
                <a:cubicBezTo>
                  <a:pt x="56992" y="3998"/>
                  <a:pt x="56650" y="3998"/>
                  <a:pt x="56335" y="3945"/>
                </a:cubicBezTo>
                <a:cubicBezTo>
                  <a:pt x="56361" y="3893"/>
                  <a:pt x="56545" y="3919"/>
                  <a:pt x="56598" y="3893"/>
                </a:cubicBezTo>
                <a:lnTo>
                  <a:pt x="56519" y="3788"/>
                </a:lnTo>
                <a:cubicBezTo>
                  <a:pt x="56493" y="3761"/>
                  <a:pt x="56387" y="3866"/>
                  <a:pt x="56335" y="3866"/>
                </a:cubicBezTo>
                <a:cubicBezTo>
                  <a:pt x="56256" y="3893"/>
                  <a:pt x="56335" y="3814"/>
                  <a:pt x="56308" y="3788"/>
                </a:cubicBezTo>
                <a:cubicBezTo>
                  <a:pt x="56177" y="3735"/>
                  <a:pt x="56045" y="3761"/>
                  <a:pt x="55940" y="3840"/>
                </a:cubicBezTo>
                <a:cubicBezTo>
                  <a:pt x="55809" y="3866"/>
                  <a:pt x="55809" y="3735"/>
                  <a:pt x="55677" y="3761"/>
                </a:cubicBezTo>
                <a:cubicBezTo>
                  <a:pt x="55625" y="3788"/>
                  <a:pt x="55730" y="3866"/>
                  <a:pt x="55730" y="3919"/>
                </a:cubicBezTo>
                <a:cubicBezTo>
                  <a:pt x="55967" y="4024"/>
                  <a:pt x="55993" y="3761"/>
                  <a:pt x="56256" y="3893"/>
                </a:cubicBezTo>
                <a:cubicBezTo>
                  <a:pt x="56282" y="3945"/>
                  <a:pt x="56151" y="3919"/>
                  <a:pt x="56230" y="3972"/>
                </a:cubicBezTo>
                <a:cubicBezTo>
                  <a:pt x="55730" y="3972"/>
                  <a:pt x="55256" y="3972"/>
                  <a:pt x="54757" y="4024"/>
                </a:cubicBezTo>
                <a:cubicBezTo>
                  <a:pt x="54678" y="4024"/>
                  <a:pt x="54546" y="4051"/>
                  <a:pt x="54546" y="4129"/>
                </a:cubicBezTo>
                <a:cubicBezTo>
                  <a:pt x="55125" y="4077"/>
                  <a:pt x="55730" y="4051"/>
                  <a:pt x="56335" y="4051"/>
                </a:cubicBezTo>
                <a:cubicBezTo>
                  <a:pt x="56361" y="4103"/>
                  <a:pt x="56440" y="4077"/>
                  <a:pt x="56440" y="4129"/>
                </a:cubicBezTo>
                <a:cubicBezTo>
                  <a:pt x="56571" y="3998"/>
                  <a:pt x="56966" y="4051"/>
                  <a:pt x="57203" y="4077"/>
                </a:cubicBezTo>
                <a:cubicBezTo>
                  <a:pt x="57387" y="4077"/>
                  <a:pt x="57650" y="3998"/>
                  <a:pt x="57755" y="4129"/>
                </a:cubicBezTo>
                <a:cubicBezTo>
                  <a:pt x="57492" y="4182"/>
                  <a:pt x="57203" y="4182"/>
                  <a:pt x="56913" y="4182"/>
                </a:cubicBezTo>
                <a:cubicBezTo>
                  <a:pt x="56887" y="4129"/>
                  <a:pt x="56992" y="4156"/>
                  <a:pt x="56966" y="4103"/>
                </a:cubicBezTo>
                <a:cubicBezTo>
                  <a:pt x="56940" y="4077"/>
                  <a:pt x="56887" y="4103"/>
                  <a:pt x="56913" y="4156"/>
                </a:cubicBezTo>
                <a:cubicBezTo>
                  <a:pt x="56571" y="4156"/>
                  <a:pt x="56230" y="4182"/>
                  <a:pt x="55888" y="4235"/>
                </a:cubicBezTo>
                <a:cubicBezTo>
                  <a:pt x="55861" y="4182"/>
                  <a:pt x="55756" y="4235"/>
                  <a:pt x="55756" y="4156"/>
                </a:cubicBezTo>
                <a:cubicBezTo>
                  <a:pt x="55730" y="4208"/>
                  <a:pt x="55598" y="4208"/>
                  <a:pt x="55493" y="4208"/>
                </a:cubicBezTo>
                <a:cubicBezTo>
                  <a:pt x="55493" y="4287"/>
                  <a:pt x="55388" y="4314"/>
                  <a:pt x="55493" y="4419"/>
                </a:cubicBezTo>
                <a:cubicBezTo>
                  <a:pt x="55388" y="4498"/>
                  <a:pt x="55046" y="4498"/>
                  <a:pt x="54993" y="4603"/>
                </a:cubicBezTo>
                <a:cubicBezTo>
                  <a:pt x="54993" y="4682"/>
                  <a:pt x="55125" y="4603"/>
                  <a:pt x="55151" y="4655"/>
                </a:cubicBezTo>
                <a:cubicBezTo>
                  <a:pt x="55178" y="4708"/>
                  <a:pt x="55020" y="4682"/>
                  <a:pt x="54941" y="4682"/>
                </a:cubicBezTo>
                <a:cubicBezTo>
                  <a:pt x="54625" y="4787"/>
                  <a:pt x="54283" y="4866"/>
                  <a:pt x="53941" y="4892"/>
                </a:cubicBezTo>
                <a:cubicBezTo>
                  <a:pt x="53889" y="4892"/>
                  <a:pt x="53994" y="4997"/>
                  <a:pt x="53994" y="5024"/>
                </a:cubicBezTo>
                <a:cubicBezTo>
                  <a:pt x="53705" y="4997"/>
                  <a:pt x="53310" y="5129"/>
                  <a:pt x="52968" y="5024"/>
                </a:cubicBezTo>
                <a:cubicBezTo>
                  <a:pt x="52732" y="5181"/>
                  <a:pt x="52469" y="5208"/>
                  <a:pt x="52232" y="5103"/>
                </a:cubicBezTo>
                <a:cubicBezTo>
                  <a:pt x="51890" y="5234"/>
                  <a:pt x="51522" y="5234"/>
                  <a:pt x="51154" y="5155"/>
                </a:cubicBezTo>
                <a:cubicBezTo>
                  <a:pt x="50891" y="5366"/>
                  <a:pt x="50233" y="5208"/>
                  <a:pt x="49944" y="5050"/>
                </a:cubicBezTo>
                <a:cubicBezTo>
                  <a:pt x="49996" y="4997"/>
                  <a:pt x="50102" y="4997"/>
                  <a:pt x="50181" y="5050"/>
                </a:cubicBezTo>
                <a:cubicBezTo>
                  <a:pt x="50259" y="5050"/>
                  <a:pt x="50207" y="4971"/>
                  <a:pt x="50259" y="4945"/>
                </a:cubicBezTo>
                <a:cubicBezTo>
                  <a:pt x="50102" y="4997"/>
                  <a:pt x="49839" y="4892"/>
                  <a:pt x="49733" y="5024"/>
                </a:cubicBezTo>
                <a:cubicBezTo>
                  <a:pt x="49733" y="5076"/>
                  <a:pt x="49760" y="5076"/>
                  <a:pt x="49786" y="5155"/>
                </a:cubicBezTo>
                <a:cubicBezTo>
                  <a:pt x="49470" y="5103"/>
                  <a:pt x="48971" y="5260"/>
                  <a:pt x="48655" y="4997"/>
                </a:cubicBezTo>
                <a:cubicBezTo>
                  <a:pt x="48471" y="5024"/>
                  <a:pt x="48340" y="4997"/>
                  <a:pt x="48261" y="5076"/>
                </a:cubicBezTo>
                <a:cubicBezTo>
                  <a:pt x="48077" y="4945"/>
                  <a:pt x="47761" y="5076"/>
                  <a:pt x="47445" y="5050"/>
                </a:cubicBezTo>
                <a:cubicBezTo>
                  <a:pt x="47393" y="4997"/>
                  <a:pt x="47445" y="4997"/>
                  <a:pt x="47340" y="4945"/>
                </a:cubicBezTo>
                <a:cubicBezTo>
                  <a:pt x="47209" y="4918"/>
                  <a:pt x="47077" y="4971"/>
                  <a:pt x="46998" y="5076"/>
                </a:cubicBezTo>
                <a:cubicBezTo>
                  <a:pt x="46130" y="5050"/>
                  <a:pt x="45210" y="5050"/>
                  <a:pt x="44368" y="5024"/>
                </a:cubicBezTo>
                <a:cubicBezTo>
                  <a:pt x="44131" y="5024"/>
                  <a:pt x="43921" y="5024"/>
                  <a:pt x="43711" y="4997"/>
                </a:cubicBezTo>
                <a:cubicBezTo>
                  <a:pt x="43264" y="4997"/>
                  <a:pt x="42869" y="5155"/>
                  <a:pt x="42527" y="4945"/>
                </a:cubicBezTo>
                <a:cubicBezTo>
                  <a:pt x="42422" y="4971"/>
                  <a:pt x="42422" y="5050"/>
                  <a:pt x="42290" y="5076"/>
                </a:cubicBezTo>
                <a:cubicBezTo>
                  <a:pt x="42027" y="4971"/>
                  <a:pt x="41791" y="5076"/>
                  <a:pt x="41501" y="5050"/>
                </a:cubicBezTo>
                <a:cubicBezTo>
                  <a:pt x="41501" y="4997"/>
                  <a:pt x="41475" y="4971"/>
                  <a:pt x="41423" y="4945"/>
                </a:cubicBezTo>
                <a:cubicBezTo>
                  <a:pt x="41212" y="4971"/>
                  <a:pt x="41054" y="5181"/>
                  <a:pt x="40765" y="5050"/>
                </a:cubicBezTo>
                <a:cubicBezTo>
                  <a:pt x="40686" y="5050"/>
                  <a:pt x="40739" y="5103"/>
                  <a:pt x="40634" y="5103"/>
                </a:cubicBezTo>
                <a:cubicBezTo>
                  <a:pt x="40292" y="4918"/>
                  <a:pt x="39818" y="5287"/>
                  <a:pt x="39555" y="4997"/>
                </a:cubicBezTo>
                <a:cubicBezTo>
                  <a:pt x="39345" y="5076"/>
                  <a:pt x="39134" y="5076"/>
                  <a:pt x="38924" y="4997"/>
                </a:cubicBezTo>
                <a:cubicBezTo>
                  <a:pt x="38898" y="5103"/>
                  <a:pt x="38766" y="4997"/>
                  <a:pt x="38714" y="4971"/>
                </a:cubicBezTo>
                <a:cubicBezTo>
                  <a:pt x="38661" y="4945"/>
                  <a:pt x="38661" y="5050"/>
                  <a:pt x="38635" y="5076"/>
                </a:cubicBezTo>
                <a:cubicBezTo>
                  <a:pt x="38214" y="5050"/>
                  <a:pt x="37741" y="5181"/>
                  <a:pt x="37425" y="5024"/>
                </a:cubicBezTo>
                <a:cubicBezTo>
                  <a:pt x="37293" y="5024"/>
                  <a:pt x="37241" y="5103"/>
                  <a:pt x="37136" y="5129"/>
                </a:cubicBezTo>
                <a:cubicBezTo>
                  <a:pt x="37083" y="5103"/>
                  <a:pt x="37004" y="5076"/>
                  <a:pt x="37004" y="5024"/>
                </a:cubicBezTo>
                <a:cubicBezTo>
                  <a:pt x="36899" y="5076"/>
                  <a:pt x="36741" y="5050"/>
                  <a:pt x="36662" y="4945"/>
                </a:cubicBezTo>
                <a:cubicBezTo>
                  <a:pt x="36583" y="4945"/>
                  <a:pt x="36531" y="4971"/>
                  <a:pt x="36557" y="5024"/>
                </a:cubicBezTo>
                <a:cubicBezTo>
                  <a:pt x="36504" y="5024"/>
                  <a:pt x="36531" y="4971"/>
                  <a:pt x="36478" y="4971"/>
                </a:cubicBezTo>
                <a:cubicBezTo>
                  <a:pt x="36399" y="4971"/>
                  <a:pt x="36478" y="5076"/>
                  <a:pt x="36426" y="5129"/>
                </a:cubicBezTo>
                <a:cubicBezTo>
                  <a:pt x="36084" y="5129"/>
                  <a:pt x="35321" y="4997"/>
                  <a:pt x="35058" y="5129"/>
                </a:cubicBezTo>
                <a:cubicBezTo>
                  <a:pt x="34585" y="5076"/>
                  <a:pt x="33980" y="5208"/>
                  <a:pt x="33559" y="5076"/>
                </a:cubicBezTo>
                <a:cubicBezTo>
                  <a:pt x="33480" y="5129"/>
                  <a:pt x="33375" y="5155"/>
                  <a:pt x="33296" y="5208"/>
                </a:cubicBezTo>
                <a:cubicBezTo>
                  <a:pt x="32796" y="5155"/>
                  <a:pt x="32559" y="5208"/>
                  <a:pt x="32112" y="5129"/>
                </a:cubicBezTo>
                <a:cubicBezTo>
                  <a:pt x="31902" y="5234"/>
                  <a:pt x="31665" y="5260"/>
                  <a:pt x="31429" y="5208"/>
                </a:cubicBezTo>
                <a:cubicBezTo>
                  <a:pt x="31402" y="5234"/>
                  <a:pt x="31429" y="5287"/>
                  <a:pt x="31376" y="5313"/>
                </a:cubicBezTo>
                <a:cubicBezTo>
                  <a:pt x="30955" y="5287"/>
                  <a:pt x="30377" y="5339"/>
                  <a:pt x="30114" y="5208"/>
                </a:cubicBezTo>
                <a:cubicBezTo>
                  <a:pt x="30008" y="5208"/>
                  <a:pt x="30061" y="5260"/>
                  <a:pt x="29982" y="5287"/>
                </a:cubicBezTo>
                <a:cubicBezTo>
                  <a:pt x="29719" y="5260"/>
                  <a:pt x="29430" y="5287"/>
                  <a:pt x="29167" y="5339"/>
                </a:cubicBezTo>
                <a:cubicBezTo>
                  <a:pt x="28799" y="5181"/>
                  <a:pt x="28220" y="5523"/>
                  <a:pt x="27694" y="5287"/>
                </a:cubicBezTo>
                <a:cubicBezTo>
                  <a:pt x="27484" y="5392"/>
                  <a:pt x="27247" y="5392"/>
                  <a:pt x="27010" y="5313"/>
                </a:cubicBezTo>
                <a:cubicBezTo>
                  <a:pt x="26931" y="5339"/>
                  <a:pt x="26773" y="5471"/>
                  <a:pt x="26668" y="5366"/>
                </a:cubicBezTo>
                <a:cubicBezTo>
                  <a:pt x="26484" y="5366"/>
                  <a:pt x="26274" y="5444"/>
                  <a:pt x="26011" y="5444"/>
                </a:cubicBezTo>
                <a:cubicBezTo>
                  <a:pt x="25984" y="5444"/>
                  <a:pt x="25906" y="5392"/>
                  <a:pt x="25906" y="5392"/>
                </a:cubicBezTo>
                <a:cubicBezTo>
                  <a:pt x="25695" y="5444"/>
                  <a:pt x="25511" y="5444"/>
                  <a:pt x="25327" y="5392"/>
                </a:cubicBezTo>
                <a:cubicBezTo>
                  <a:pt x="24827" y="5497"/>
                  <a:pt x="24328" y="5339"/>
                  <a:pt x="23854" y="5444"/>
                </a:cubicBezTo>
                <a:cubicBezTo>
                  <a:pt x="23591" y="5366"/>
                  <a:pt x="23381" y="5444"/>
                  <a:pt x="23144" y="5366"/>
                </a:cubicBezTo>
                <a:cubicBezTo>
                  <a:pt x="23039" y="5418"/>
                  <a:pt x="22986" y="5366"/>
                  <a:pt x="22960" y="5444"/>
                </a:cubicBezTo>
                <a:cubicBezTo>
                  <a:pt x="22750" y="5366"/>
                  <a:pt x="22302" y="5523"/>
                  <a:pt x="22118" y="5392"/>
                </a:cubicBezTo>
                <a:cubicBezTo>
                  <a:pt x="21961" y="5550"/>
                  <a:pt x="21698" y="5392"/>
                  <a:pt x="21487" y="5392"/>
                </a:cubicBezTo>
                <a:cubicBezTo>
                  <a:pt x="21250" y="5392"/>
                  <a:pt x="20856" y="5550"/>
                  <a:pt x="20646" y="5392"/>
                </a:cubicBezTo>
                <a:cubicBezTo>
                  <a:pt x="20093" y="5523"/>
                  <a:pt x="19409" y="5313"/>
                  <a:pt x="18857" y="5471"/>
                </a:cubicBezTo>
                <a:cubicBezTo>
                  <a:pt x="18357" y="5287"/>
                  <a:pt x="17700" y="5602"/>
                  <a:pt x="17148" y="5471"/>
                </a:cubicBezTo>
                <a:cubicBezTo>
                  <a:pt x="16253" y="5576"/>
                  <a:pt x="15333" y="5629"/>
                  <a:pt x="14412" y="5602"/>
                </a:cubicBezTo>
                <a:cubicBezTo>
                  <a:pt x="14334" y="5602"/>
                  <a:pt x="14334" y="5655"/>
                  <a:pt x="14281" y="5655"/>
                </a:cubicBezTo>
                <a:cubicBezTo>
                  <a:pt x="14018" y="5655"/>
                  <a:pt x="13729" y="5681"/>
                  <a:pt x="13466" y="5734"/>
                </a:cubicBezTo>
                <a:cubicBezTo>
                  <a:pt x="12887" y="5629"/>
                  <a:pt x="12282" y="5813"/>
                  <a:pt x="11730" y="5760"/>
                </a:cubicBezTo>
                <a:cubicBezTo>
                  <a:pt x="11704" y="5760"/>
                  <a:pt x="11730" y="5681"/>
                  <a:pt x="11677" y="5681"/>
                </a:cubicBezTo>
                <a:cubicBezTo>
                  <a:pt x="11572" y="5760"/>
                  <a:pt x="11309" y="5865"/>
                  <a:pt x="11256" y="5707"/>
                </a:cubicBezTo>
                <a:cubicBezTo>
                  <a:pt x="11072" y="5786"/>
                  <a:pt x="10862" y="5813"/>
                  <a:pt x="10678" y="5786"/>
                </a:cubicBezTo>
                <a:cubicBezTo>
                  <a:pt x="10546" y="5918"/>
                  <a:pt x="10283" y="5813"/>
                  <a:pt x="10047" y="5892"/>
                </a:cubicBezTo>
                <a:cubicBezTo>
                  <a:pt x="9757" y="5839"/>
                  <a:pt x="9442" y="5865"/>
                  <a:pt x="9152" y="5997"/>
                </a:cubicBezTo>
                <a:cubicBezTo>
                  <a:pt x="8942" y="5970"/>
                  <a:pt x="8732" y="5997"/>
                  <a:pt x="8521" y="6076"/>
                </a:cubicBezTo>
                <a:cubicBezTo>
                  <a:pt x="8390" y="6049"/>
                  <a:pt x="8232" y="6049"/>
                  <a:pt x="8100" y="6102"/>
                </a:cubicBezTo>
                <a:cubicBezTo>
                  <a:pt x="7864" y="6102"/>
                  <a:pt x="7601" y="6102"/>
                  <a:pt x="7364" y="6102"/>
                </a:cubicBezTo>
                <a:lnTo>
                  <a:pt x="6943" y="6102"/>
                </a:lnTo>
                <a:cubicBezTo>
                  <a:pt x="6628" y="6181"/>
                  <a:pt x="6312" y="6233"/>
                  <a:pt x="6023" y="6260"/>
                </a:cubicBezTo>
                <a:cubicBezTo>
                  <a:pt x="5523" y="6260"/>
                  <a:pt x="5076" y="6444"/>
                  <a:pt x="4629" y="6339"/>
                </a:cubicBezTo>
                <a:cubicBezTo>
                  <a:pt x="4392" y="6418"/>
                  <a:pt x="3971" y="6523"/>
                  <a:pt x="3814" y="6365"/>
                </a:cubicBezTo>
                <a:cubicBezTo>
                  <a:pt x="3156" y="6575"/>
                  <a:pt x="2499" y="6523"/>
                  <a:pt x="1788" y="6575"/>
                </a:cubicBezTo>
                <a:cubicBezTo>
                  <a:pt x="1683" y="6575"/>
                  <a:pt x="1736" y="6496"/>
                  <a:pt x="1631" y="6523"/>
                </a:cubicBezTo>
                <a:cubicBezTo>
                  <a:pt x="1289" y="6575"/>
                  <a:pt x="921" y="6549"/>
                  <a:pt x="579" y="6470"/>
                </a:cubicBezTo>
                <a:cubicBezTo>
                  <a:pt x="684" y="6312"/>
                  <a:pt x="473" y="6339"/>
                  <a:pt x="421" y="6260"/>
                </a:cubicBezTo>
                <a:cubicBezTo>
                  <a:pt x="447" y="6155"/>
                  <a:pt x="658" y="5944"/>
                  <a:pt x="421" y="5944"/>
                </a:cubicBezTo>
                <a:cubicBezTo>
                  <a:pt x="500" y="5734"/>
                  <a:pt x="158" y="5655"/>
                  <a:pt x="105" y="5497"/>
                </a:cubicBezTo>
                <a:cubicBezTo>
                  <a:pt x="184" y="5392"/>
                  <a:pt x="132" y="5339"/>
                  <a:pt x="79" y="5313"/>
                </a:cubicBezTo>
                <a:cubicBezTo>
                  <a:pt x="316" y="4813"/>
                  <a:pt x="0" y="4419"/>
                  <a:pt x="395" y="3814"/>
                </a:cubicBezTo>
                <a:cubicBezTo>
                  <a:pt x="342" y="3603"/>
                  <a:pt x="789" y="3288"/>
                  <a:pt x="552" y="3156"/>
                </a:cubicBezTo>
                <a:cubicBezTo>
                  <a:pt x="763" y="3051"/>
                  <a:pt x="736" y="2814"/>
                  <a:pt x="763" y="2630"/>
                </a:cubicBezTo>
                <a:cubicBezTo>
                  <a:pt x="894" y="2551"/>
                  <a:pt x="1026" y="2473"/>
                  <a:pt x="1184" y="2420"/>
                </a:cubicBezTo>
                <a:cubicBezTo>
                  <a:pt x="1341" y="2210"/>
                  <a:pt x="1525" y="2025"/>
                  <a:pt x="1710" y="1868"/>
                </a:cubicBezTo>
                <a:cubicBezTo>
                  <a:pt x="2472" y="1684"/>
                  <a:pt x="2762" y="1052"/>
                  <a:pt x="3472" y="842"/>
                </a:cubicBezTo>
                <a:cubicBezTo>
                  <a:pt x="3866" y="816"/>
                  <a:pt x="3971" y="1105"/>
                  <a:pt x="4340" y="973"/>
                </a:cubicBezTo>
                <a:cubicBezTo>
                  <a:pt x="4760" y="1105"/>
                  <a:pt x="5181" y="1158"/>
                  <a:pt x="5602" y="1131"/>
                </a:cubicBezTo>
                <a:cubicBezTo>
                  <a:pt x="5786" y="1131"/>
                  <a:pt x="5970" y="1079"/>
                  <a:pt x="6207" y="1079"/>
                </a:cubicBezTo>
                <a:cubicBezTo>
                  <a:pt x="6417" y="1079"/>
                  <a:pt x="6707" y="973"/>
                  <a:pt x="7048" y="973"/>
                </a:cubicBezTo>
                <a:cubicBezTo>
                  <a:pt x="7601" y="947"/>
                  <a:pt x="8206" y="868"/>
                  <a:pt x="8758" y="816"/>
                </a:cubicBezTo>
                <a:cubicBezTo>
                  <a:pt x="8995" y="816"/>
                  <a:pt x="9231" y="816"/>
                  <a:pt x="9389" y="816"/>
                </a:cubicBezTo>
                <a:cubicBezTo>
                  <a:pt x="9731" y="737"/>
                  <a:pt x="10073" y="737"/>
                  <a:pt x="10415" y="789"/>
                </a:cubicBezTo>
                <a:cubicBezTo>
                  <a:pt x="10467" y="763"/>
                  <a:pt x="10546" y="737"/>
                  <a:pt x="10625" y="710"/>
                </a:cubicBezTo>
                <a:cubicBezTo>
                  <a:pt x="10704" y="658"/>
                  <a:pt x="10730" y="710"/>
                  <a:pt x="10783" y="737"/>
                </a:cubicBezTo>
                <a:cubicBezTo>
                  <a:pt x="10862" y="737"/>
                  <a:pt x="10915" y="710"/>
                  <a:pt x="10967" y="658"/>
                </a:cubicBezTo>
                <a:cubicBezTo>
                  <a:pt x="12045" y="632"/>
                  <a:pt x="13229" y="526"/>
                  <a:pt x="14202" y="421"/>
                </a:cubicBezTo>
                <a:cubicBezTo>
                  <a:pt x="14702" y="421"/>
                  <a:pt x="15175" y="395"/>
                  <a:pt x="15649" y="342"/>
                </a:cubicBezTo>
                <a:cubicBezTo>
                  <a:pt x="15780" y="421"/>
                  <a:pt x="15964" y="290"/>
                  <a:pt x="16096" y="369"/>
                </a:cubicBezTo>
                <a:cubicBezTo>
                  <a:pt x="16253" y="316"/>
                  <a:pt x="16411" y="290"/>
                  <a:pt x="16595" y="290"/>
                </a:cubicBezTo>
                <a:cubicBezTo>
                  <a:pt x="16674" y="290"/>
                  <a:pt x="16701" y="369"/>
                  <a:pt x="16753" y="369"/>
                </a:cubicBezTo>
                <a:cubicBezTo>
                  <a:pt x="17042" y="421"/>
                  <a:pt x="17490" y="290"/>
                  <a:pt x="17831" y="290"/>
                </a:cubicBezTo>
                <a:cubicBezTo>
                  <a:pt x="17884" y="290"/>
                  <a:pt x="17858" y="316"/>
                  <a:pt x="17910" y="316"/>
                </a:cubicBezTo>
                <a:cubicBezTo>
                  <a:pt x="18016" y="316"/>
                  <a:pt x="18042" y="263"/>
                  <a:pt x="18121" y="263"/>
                </a:cubicBezTo>
                <a:cubicBezTo>
                  <a:pt x="18410" y="263"/>
                  <a:pt x="18620" y="342"/>
                  <a:pt x="18910" y="342"/>
                </a:cubicBezTo>
                <a:cubicBezTo>
                  <a:pt x="19304" y="342"/>
                  <a:pt x="19751" y="158"/>
                  <a:pt x="20093" y="342"/>
                </a:cubicBezTo>
                <a:cubicBezTo>
                  <a:pt x="20277" y="184"/>
                  <a:pt x="20488" y="316"/>
                  <a:pt x="20777" y="237"/>
                </a:cubicBezTo>
                <a:cubicBezTo>
                  <a:pt x="20830" y="290"/>
                  <a:pt x="20882" y="316"/>
                  <a:pt x="20909" y="369"/>
                </a:cubicBezTo>
                <a:cubicBezTo>
                  <a:pt x="21172" y="237"/>
                  <a:pt x="21487" y="237"/>
                  <a:pt x="21724" y="369"/>
                </a:cubicBezTo>
                <a:cubicBezTo>
                  <a:pt x="21776" y="316"/>
                  <a:pt x="21855" y="316"/>
                  <a:pt x="21908" y="290"/>
                </a:cubicBezTo>
                <a:cubicBezTo>
                  <a:pt x="22276" y="316"/>
                  <a:pt x="22802" y="184"/>
                  <a:pt x="23223" y="290"/>
                </a:cubicBezTo>
                <a:cubicBezTo>
                  <a:pt x="23276" y="290"/>
                  <a:pt x="23276" y="263"/>
                  <a:pt x="23354" y="263"/>
                </a:cubicBezTo>
                <a:cubicBezTo>
                  <a:pt x="23565" y="290"/>
                  <a:pt x="23775" y="342"/>
                  <a:pt x="23959" y="447"/>
                </a:cubicBezTo>
                <a:cubicBezTo>
                  <a:pt x="24301" y="342"/>
                  <a:pt x="25117" y="184"/>
                  <a:pt x="25406" y="421"/>
                </a:cubicBezTo>
                <a:cubicBezTo>
                  <a:pt x="25485" y="395"/>
                  <a:pt x="25537" y="369"/>
                  <a:pt x="25590" y="342"/>
                </a:cubicBezTo>
                <a:cubicBezTo>
                  <a:pt x="25958" y="316"/>
                  <a:pt x="26326" y="369"/>
                  <a:pt x="26695" y="421"/>
                </a:cubicBezTo>
                <a:cubicBezTo>
                  <a:pt x="26852" y="342"/>
                  <a:pt x="27010" y="316"/>
                  <a:pt x="27168" y="316"/>
                </a:cubicBezTo>
                <a:cubicBezTo>
                  <a:pt x="27168" y="342"/>
                  <a:pt x="27194" y="369"/>
                  <a:pt x="27194" y="395"/>
                </a:cubicBezTo>
                <a:cubicBezTo>
                  <a:pt x="27194" y="421"/>
                  <a:pt x="27115" y="447"/>
                  <a:pt x="27115" y="500"/>
                </a:cubicBezTo>
                <a:cubicBezTo>
                  <a:pt x="27115" y="553"/>
                  <a:pt x="27194" y="553"/>
                  <a:pt x="27247" y="579"/>
                </a:cubicBezTo>
                <a:cubicBezTo>
                  <a:pt x="27405" y="526"/>
                  <a:pt x="27536" y="447"/>
                  <a:pt x="27641" y="316"/>
                </a:cubicBezTo>
                <a:cubicBezTo>
                  <a:pt x="28115" y="316"/>
                  <a:pt x="28562" y="211"/>
                  <a:pt x="28904" y="316"/>
                </a:cubicBezTo>
                <a:cubicBezTo>
                  <a:pt x="29272" y="263"/>
                  <a:pt x="29640" y="263"/>
                  <a:pt x="29982" y="290"/>
                </a:cubicBezTo>
                <a:cubicBezTo>
                  <a:pt x="29982" y="395"/>
                  <a:pt x="29982" y="500"/>
                  <a:pt x="30140" y="500"/>
                </a:cubicBezTo>
                <a:cubicBezTo>
                  <a:pt x="30219" y="447"/>
                  <a:pt x="30192" y="421"/>
                  <a:pt x="30166" y="316"/>
                </a:cubicBezTo>
                <a:cubicBezTo>
                  <a:pt x="30455" y="263"/>
                  <a:pt x="30745" y="237"/>
                  <a:pt x="31008" y="263"/>
                </a:cubicBezTo>
                <a:cubicBezTo>
                  <a:pt x="31060" y="316"/>
                  <a:pt x="31113" y="342"/>
                  <a:pt x="31192" y="369"/>
                </a:cubicBezTo>
                <a:cubicBezTo>
                  <a:pt x="31323" y="342"/>
                  <a:pt x="31429" y="290"/>
                  <a:pt x="31507" y="184"/>
                </a:cubicBezTo>
                <a:cubicBezTo>
                  <a:pt x="32112" y="184"/>
                  <a:pt x="32454" y="132"/>
                  <a:pt x="33007" y="132"/>
                </a:cubicBezTo>
                <a:lnTo>
                  <a:pt x="33085" y="211"/>
                </a:lnTo>
                <a:cubicBezTo>
                  <a:pt x="33454" y="27"/>
                  <a:pt x="34032" y="211"/>
                  <a:pt x="34400" y="53"/>
                </a:cubicBezTo>
                <a:cubicBezTo>
                  <a:pt x="34506" y="53"/>
                  <a:pt x="34585" y="79"/>
                  <a:pt x="34663" y="132"/>
                </a:cubicBezTo>
                <a:cubicBezTo>
                  <a:pt x="34926" y="53"/>
                  <a:pt x="35216" y="53"/>
                  <a:pt x="35452" y="132"/>
                </a:cubicBezTo>
                <a:cubicBezTo>
                  <a:pt x="35926" y="0"/>
                  <a:pt x="36557" y="158"/>
                  <a:pt x="37030" y="53"/>
                </a:cubicBezTo>
                <a:cubicBezTo>
                  <a:pt x="37136" y="106"/>
                  <a:pt x="37451" y="211"/>
                  <a:pt x="37556" y="106"/>
                </a:cubicBezTo>
                <a:cubicBezTo>
                  <a:pt x="37609" y="106"/>
                  <a:pt x="37635" y="132"/>
                  <a:pt x="37635" y="158"/>
                </a:cubicBezTo>
                <a:cubicBezTo>
                  <a:pt x="37793" y="79"/>
                  <a:pt x="38004" y="106"/>
                  <a:pt x="38135" y="211"/>
                </a:cubicBezTo>
                <a:cubicBezTo>
                  <a:pt x="38319" y="211"/>
                  <a:pt x="38345" y="132"/>
                  <a:pt x="38530" y="106"/>
                </a:cubicBezTo>
                <a:cubicBezTo>
                  <a:pt x="38556" y="158"/>
                  <a:pt x="38556" y="158"/>
                  <a:pt x="38661" y="184"/>
                </a:cubicBezTo>
                <a:cubicBezTo>
                  <a:pt x="38898" y="79"/>
                  <a:pt x="39134" y="79"/>
                  <a:pt x="39371" y="184"/>
                </a:cubicBezTo>
                <a:cubicBezTo>
                  <a:pt x="39555" y="106"/>
                  <a:pt x="39766" y="132"/>
                  <a:pt x="39950" y="211"/>
                </a:cubicBezTo>
                <a:cubicBezTo>
                  <a:pt x="40239" y="132"/>
                  <a:pt x="40555" y="158"/>
                  <a:pt x="40844" y="290"/>
                </a:cubicBezTo>
                <a:cubicBezTo>
                  <a:pt x="41475" y="132"/>
                  <a:pt x="42501" y="421"/>
                  <a:pt x="43185" y="290"/>
                </a:cubicBezTo>
                <a:cubicBezTo>
                  <a:pt x="43237" y="342"/>
                  <a:pt x="43185" y="342"/>
                  <a:pt x="43264" y="369"/>
                </a:cubicBezTo>
                <a:cubicBezTo>
                  <a:pt x="43448" y="263"/>
                  <a:pt x="43711" y="395"/>
                  <a:pt x="43921" y="395"/>
                </a:cubicBezTo>
                <a:cubicBezTo>
                  <a:pt x="44026" y="395"/>
                  <a:pt x="44079" y="316"/>
                  <a:pt x="44210" y="316"/>
                </a:cubicBezTo>
                <a:cubicBezTo>
                  <a:pt x="44316" y="316"/>
                  <a:pt x="44421" y="369"/>
                  <a:pt x="44526" y="395"/>
                </a:cubicBezTo>
                <a:cubicBezTo>
                  <a:pt x="44631" y="395"/>
                  <a:pt x="44763" y="316"/>
                  <a:pt x="44920" y="395"/>
                </a:cubicBezTo>
                <a:cubicBezTo>
                  <a:pt x="44999" y="395"/>
                  <a:pt x="44920" y="290"/>
                  <a:pt x="44999" y="290"/>
                </a:cubicBezTo>
                <a:cubicBezTo>
                  <a:pt x="45105" y="316"/>
                  <a:pt x="45105" y="421"/>
                  <a:pt x="45236" y="395"/>
                </a:cubicBezTo>
                <a:cubicBezTo>
                  <a:pt x="45368" y="395"/>
                  <a:pt x="45236" y="342"/>
                  <a:pt x="45289" y="316"/>
                </a:cubicBezTo>
                <a:cubicBezTo>
                  <a:pt x="45552" y="342"/>
                  <a:pt x="45867" y="553"/>
                  <a:pt x="45999" y="447"/>
                </a:cubicBezTo>
                <a:close/>
                <a:moveTo>
                  <a:pt x="50733" y="1105"/>
                </a:moveTo>
                <a:cubicBezTo>
                  <a:pt x="50759" y="1105"/>
                  <a:pt x="50785" y="1105"/>
                  <a:pt x="50812" y="1131"/>
                </a:cubicBezTo>
                <a:cubicBezTo>
                  <a:pt x="50917" y="1052"/>
                  <a:pt x="51101" y="1131"/>
                  <a:pt x="51285" y="1131"/>
                </a:cubicBezTo>
                <a:cubicBezTo>
                  <a:pt x="51206" y="1026"/>
                  <a:pt x="51048" y="1026"/>
                  <a:pt x="50917" y="895"/>
                </a:cubicBezTo>
                <a:cubicBezTo>
                  <a:pt x="50785" y="921"/>
                  <a:pt x="50680" y="973"/>
                  <a:pt x="50733" y="1105"/>
                </a:cubicBezTo>
                <a:close/>
                <a:moveTo>
                  <a:pt x="52705" y="1131"/>
                </a:moveTo>
                <a:cubicBezTo>
                  <a:pt x="52732" y="1184"/>
                  <a:pt x="52811" y="1158"/>
                  <a:pt x="52863" y="1184"/>
                </a:cubicBezTo>
                <a:cubicBezTo>
                  <a:pt x="52863" y="1131"/>
                  <a:pt x="52889" y="1105"/>
                  <a:pt x="52889" y="1052"/>
                </a:cubicBezTo>
                <a:cubicBezTo>
                  <a:pt x="52784" y="1052"/>
                  <a:pt x="52758" y="1158"/>
                  <a:pt x="52679" y="1131"/>
                </a:cubicBezTo>
                <a:close/>
                <a:moveTo>
                  <a:pt x="48681" y="1789"/>
                </a:moveTo>
                <a:cubicBezTo>
                  <a:pt x="48813" y="1789"/>
                  <a:pt x="48839" y="1762"/>
                  <a:pt x="48944" y="1762"/>
                </a:cubicBezTo>
                <a:cubicBezTo>
                  <a:pt x="48866" y="1657"/>
                  <a:pt x="48760" y="1762"/>
                  <a:pt x="48629" y="1684"/>
                </a:cubicBezTo>
                <a:cubicBezTo>
                  <a:pt x="48629" y="1710"/>
                  <a:pt x="48629" y="1710"/>
                  <a:pt x="48681" y="1762"/>
                </a:cubicBezTo>
                <a:close/>
                <a:moveTo>
                  <a:pt x="54941" y="1552"/>
                </a:moveTo>
                <a:cubicBezTo>
                  <a:pt x="54941" y="1499"/>
                  <a:pt x="55099" y="1526"/>
                  <a:pt x="55072" y="1447"/>
                </a:cubicBezTo>
                <a:cubicBezTo>
                  <a:pt x="54915" y="1421"/>
                  <a:pt x="54836" y="1499"/>
                  <a:pt x="54915" y="1526"/>
                </a:cubicBezTo>
                <a:close/>
                <a:moveTo>
                  <a:pt x="51653" y="2210"/>
                </a:moveTo>
                <a:cubicBezTo>
                  <a:pt x="51732" y="2183"/>
                  <a:pt x="51916" y="2288"/>
                  <a:pt x="51864" y="2183"/>
                </a:cubicBezTo>
                <a:cubicBezTo>
                  <a:pt x="51732" y="2183"/>
                  <a:pt x="51574" y="2157"/>
                  <a:pt x="51601" y="2210"/>
                </a:cubicBezTo>
                <a:close/>
                <a:moveTo>
                  <a:pt x="53442" y="2262"/>
                </a:moveTo>
                <a:cubicBezTo>
                  <a:pt x="53468" y="2262"/>
                  <a:pt x="53494" y="2236"/>
                  <a:pt x="53521" y="2236"/>
                </a:cubicBezTo>
                <a:cubicBezTo>
                  <a:pt x="53363" y="1999"/>
                  <a:pt x="53205" y="2157"/>
                  <a:pt x="52995" y="2078"/>
                </a:cubicBezTo>
                <a:cubicBezTo>
                  <a:pt x="53021" y="2104"/>
                  <a:pt x="52995" y="2104"/>
                  <a:pt x="52995" y="2157"/>
                </a:cubicBezTo>
                <a:cubicBezTo>
                  <a:pt x="53074" y="2131"/>
                  <a:pt x="53152" y="2157"/>
                  <a:pt x="53231" y="2183"/>
                </a:cubicBezTo>
                <a:cubicBezTo>
                  <a:pt x="53258" y="2210"/>
                  <a:pt x="53231" y="2236"/>
                  <a:pt x="53179" y="2236"/>
                </a:cubicBezTo>
                <a:cubicBezTo>
                  <a:pt x="52995" y="2157"/>
                  <a:pt x="52784" y="2183"/>
                  <a:pt x="52626" y="2288"/>
                </a:cubicBezTo>
                <a:cubicBezTo>
                  <a:pt x="52863" y="2341"/>
                  <a:pt x="53100" y="2341"/>
                  <a:pt x="53337" y="2315"/>
                </a:cubicBezTo>
                <a:cubicBezTo>
                  <a:pt x="53284" y="2262"/>
                  <a:pt x="53415" y="2288"/>
                  <a:pt x="53389" y="2236"/>
                </a:cubicBezTo>
                <a:cubicBezTo>
                  <a:pt x="53310" y="2236"/>
                  <a:pt x="53284" y="2157"/>
                  <a:pt x="53337" y="2157"/>
                </a:cubicBezTo>
                <a:cubicBezTo>
                  <a:pt x="53389" y="2157"/>
                  <a:pt x="53337" y="2210"/>
                  <a:pt x="53389" y="2262"/>
                </a:cubicBezTo>
                <a:close/>
                <a:moveTo>
                  <a:pt x="54809" y="2131"/>
                </a:moveTo>
                <a:cubicBezTo>
                  <a:pt x="54704" y="2025"/>
                  <a:pt x="54862" y="2052"/>
                  <a:pt x="54836" y="1999"/>
                </a:cubicBezTo>
                <a:cubicBezTo>
                  <a:pt x="54757" y="1973"/>
                  <a:pt x="54652" y="1947"/>
                  <a:pt x="54573" y="1947"/>
                </a:cubicBezTo>
                <a:cubicBezTo>
                  <a:pt x="54441" y="2025"/>
                  <a:pt x="54652" y="2210"/>
                  <a:pt x="54757" y="2131"/>
                </a:cubicBezTo>
                <a:close/>
                <a:moveTo>
                  <a:pt x="53757" y="2131"/>
                </a:moveTo>
                <a:cubicBezTo>
                  <a:pt x="53863" y="2104"/>
                  <a:pt x="53889" y="2157"/>
                  <a:pt x="53968" y="2157"/>
                </a:cubicBezTo>
                <a:lnTo>
                  <a:pt x="53915" y="2052"/>
                </a:lnTo>
                <a:cubicBezTo>
                  <a:pt x="53784" y="2078"/>
                  <a:pt x="53731" y="2078"/>
                  <a:pt x="53731" y="2131"/>
                </a:cubicBezTo>
                <a:close/>
                <a:moveTo>
                  <a:pt x="53626" y="2288"/>
                </a:moveTo>
                <a:cubicBezTo>
                  <a:pt x="53731" y="2341"/>
                  <a:pt x="53863" y="2341"/>
                  <a:pt x="53994" y="2315"/>
                </a:cubicBezTo>
                <a:cubicBezTo>
                  <a:pt x="53968" y="2288"/>
                  <a:pt x="53941" y="2262"/>
                  <a:pt x="53941" y="2210"/>
                </a:cubicBezTo>
                <a:cubicBezTo>
                  <a:pt x="53757" y="2157"/>
                  <a:pt x="53573" y="2157"/>
                  <a:pt x="53600" y="2262"/>
                </a:cubicBezTo>
                <a:close/>
                <a:moveTo>
                  <a:pt x="55704" y="2236"/>
                </a:moveTo>
                <a:cubicBezTo>
                  <a:pt x="55598" y="2210"/>
                  <a:pt x="55493" y="2183"/>
                  <a:pt x="55414" y="2183"/>
                </a:cubicBezTo>
                <a:cubicBezTo>
                  <a:pt x="55388" y="2288"/>
                  <a:pt x="55625" y="2262"/>
                  <a:pt x="55651" y="2236"/>
                </a:cubicBezTo>
                <a:close/>
                <a:moveTo>
                  <a:pt x="55362" y="2262"/>
                </a:moveTo>
                <a:cubicBezTo>
                  <a:pt x="55335" y="2210"/>
                  <a:pt x="55283" y="2210"/>
                  <a:pt x="55230" y="2210"/>
                </a:cubicBezTo>
                <a:cubicBezTo>
                  <a:pt x="55204" y="2262"/>
                  <a:pt x="55256" y="2262"/>
                  <a:pt x="55309" y="2262"/>
                </a:cubicBezTo>
                <a:close/>
                <a:moveTo>
                  <a:pt x="54415" y="2736"/>
                </a:moveTo>
                <a:cubicBezTo>
                  <a:pt x="54467" y="2814"/>
                  <a:pt x="54336" y="2788"/>
                  <a:pt x="54415" y="2867"/>
                </a:cubicBezTo>
                <a:cubicBezTo>
                  <a:pt x="54520" y="2893"/>
                  <a:pt x="54494" y="2867"/>
                  <a:pt x="54625" y="2867"/>
                </a:cubicBezTo>
                <a:cubicBezTo>
                  <a:pt x="54520" y="2788"/>
                  <a:pt x="54652" y="2788"/>
                  <a:pt x="54625" y="2709"/>
                </a:cubicBezTo>
                <a:cubicBezTo>
                  <a:pt x="54441" y="2630"/>
                  <a:pt x="54441" y="2499"/>
                  <a:pt x="54283" y="2420"/>
                </a:cubicBezTo>
                <a:cubicBezTo>
                  <a:pt x="54336" y="2551"/>
                  <a:pt x="54099" y="2394"/>
                  <a:pt x="54152" y="2525"/>
                </a:cubicBezTo>
                <a:cubicBezTo>
                  <a:pt x="54231" y="2525"/>
                  <a:pt x="54389" y="2657"/>
                  <a:pt x="54310" y="2709"/>
                </a:cubicBezTo>
                <a:cubicBezTo>
                  <a:pt x="54231" y="2683"/>
                  <a:pt x="54099" y="2709"/>
                  <a:pt x="54047" y="2578"/>
                </a:cubicBezTo>
                <a:cubicBezTo>
                  <a:pt x="54099" y="2551"/>
                  <a:pt x="54126" y="2499"/>
                  <a:pt x="54073" y="2420"/>
                </a:cubicBezTo>
                <a:cubicBezTo>
                  <a:pt x="53836" y="2394"/>
                  <a:pt x="53678" y="2604"/>
                  <a:pt x="53468" y="2525"/>
                </a:cubicBezTo>
                <a:cubicBezTo>
                  <a:pt x="53442" y="2473"/>
                  <a:pt x="53521" y="2473"/>
                  <a:pt x="53468" y="2420"/>
                </a:cubicBezTo>
                <a:cubicBezTo>
                  <a:pt x="53337" y="2367"/>
                  <a:pt x="53337" y="2473"/>
                  <a:pt x="53284" y="2499"/>
                </a:cubicBezTo>
                <a:cubicBezTo>
                  <a:pt x="53363" y="2578"/>
                  <a:pt x="53521" y="2499"/>
                  <a:pt x="53547" y="2657"/>
                </a:cubicBezTo>
                <a:cubicBezTo>
                  <a:pt x="53652" y="2657"/>
                  <a:pt x="53705" y="2709"/>
                  <a:pt x="53810" y="2683"/>
                </a:cubicBezTo>
                <a:cubicBezTo>
                  <a:pt x="53810" y="2683"/>
                  <a:pt x="53810" y="2657"/>
                  <a:pt x="53836" y="2657"/>
                </a:cubicBezTo>
                <a:cubicBezTo>
                  <a:pt x="53889" y="2683"/>
                  <a:pt x="53705" y="2604"/>
                  <a:pt x="53784" y="2578"/>
                </a:cubicBezTo>
                <a:cubicBezTo>
                  <a:pt x="53968" y="2657"/>
                  <a:pt x="54178" y="2709"/>
                  <a:pt x="54362" y="2736"/>
                </a:cubicBezTo>
                <a:close/>
                <a:moveTo>
                  <a:pt x="54573" y="2630"/>
                </a:moveTo>
                <a:cubicBezTo>
                  <a:pt x="54730" y="2630"/>
                  <a:pt x="54915" y="2630"/>
                  <a:pt x="55020" y="2736"/>
                </a:cubicBezTo>
                <a:cubicBezTo>
                  <a:pt x="55072" y="2736"/>
                  <a:pt x="55072" y="2657"/>
                  <a:pt x="55151" y="2709"/>
                </a:cubicBezTo>
                <a:cubicBezTo>
                  <a:pt x="55099" y="2841"/>
                  <a:pt x="55151" y="2972"/>
                  <a:pt x="55283" y="3051"/>
                </a:cubicBezTo>
                <a:cubicBezTo>
                  <a:pt x="55414" y="2920"/>
                  <a:pt x="55204" y="2709"/>
                  <a:pt x="55046" y="2525"/>
                </a:cubicBezTo>
                <a:cubicBezTo>
                  <a:pt x="54941" y="2578"/>
                  <a:pt x="54836" y="2604"/>
                  <a:pt x="54730" y="2578"/>
                </a:cubicBezTo>
                <a:cubicBezTo>
                  <a:pt x="54757" y="2551"/>
                  <a:pt x="54730" y="2499"/>
                  <a:pt x="54678" y="2446"/>
                </a:cubicBezTo>
                <a:cubicBezTo>
                  <a:pt x="54415" y="2394"/>
                  <a:pt x="54520" y="2551"/>
                  <a:pt x="54494" y="2630"/>
                </a:cubicBezTo>
                <a:close/>
                <a:moveTo>
                  <a:pt x="55677" y="2525"/>
                </a:moveTo>
                <a:cubicBezTo>
                  <a:pt x="55704" y="2551"/>
                  <a:pt x="55704" y="2578"/>
                  <a:pt x="55730" y="2604"/>
                </a:cubicBezTo>
                <a:cubicBezTo>
                  <a:pt x="55888" y="2604"/>
                  <a:pt x="56045" y="2630"/>
                  <a:pt x="56203" y="2709"/>
                </a:cubicBezTo>
                <a:cubicBezTo>
                  <a:pt x="56045" y="2604"/>
                  <a:pt x="56335" y="2630"/>
                  <a:pt x="56361" y="2551"/>
                </a:cubicBezTo>
                <a:cubicBezTo>
                  <a:pt x="56282" y="2551"/>
                  <a:pt x="56282" y="2473"/>
                  <a:pt x="56230" y="2499"/>
                </a:cubicBezTo>
                <a:cubicBezTo>
                  <a:pt x="56072" y="2578"/>
                  <a:pt x="55914" y="2578"/>
                  <a:pt x="55756" y="2499"/>
                </a:cubicBezTo>
                <a:cubicBezTo>
                  <a:pt x="55730" y="2525"/>
                  <a:pt x="55677" y="2525"/>
                  <a:pt x="55625" y="2525"/>
                </a:cubicBezTo>
                <a:close/>
                <a:moveTo>
                  <a:pt x="52390" y="2867"/>
                </a:moveTo>
                <a:cubicBezTo>
                  <a:pt x="52679" y="2920"/>
                  <a:pt x="52942" y="2946"/>
                  <a:pt x="53231" y="2920"/>
                </a:cubicBezTo>
                <a:cubicBezTo>
                  <a:pt x="53258" y="2867"/>
                  <a:pt x="53363" y="2867"/>
                  <a:pt x="53284" y="2762"/>
                </a:cubicBezTo>
                <a:cubicBezTo>
                  <a:pt x="53126" y="2736"/>
                  <a:pt x="52968" y="2762"/>
                  <a:pt x="52811" y="2841"/>
                </a:cubicBezTo>
                <a:cubicBezTo>
                  <a:pt x="52811" y="2814"/>
                  <a:pt x="52784" y="2788"/>
                  <a:pt x="52758" y="2788"/>
                </a:cubicBezTo>
                <a:cubicBezTo>
                  <a:pt x="52679" y="2841"/>
                  <a:pt x="52416" y="2841"/>
                  <a:pt x="52337" y="2867"/>
                </a:cubicBezTo>
                <a:close/>
                <a:moveTo>
                  <a:pt x="57334" y="2630"/>
                </a:moveTo>
                <a:cubicBezTo>
                  <a:pt x="57387" y="2630"/>
                  <a:pt x="57439" y="2578"/>
                  <a:pt x="57466" y="2525"/>
                </a:cubicBezTo>
                <a:cubicBezTo>
                  <a:pt x="57387" y="2525"/>
                  <a:pt x="57229" y="2446"/>
                  <a:pt x="57203" y="2499"/>
                </a:cubicBezTo>
                <a:cubicBezTo>
                  <a:pt x="57229" y="2551"/>
                  <a:pt x="57229" y="2578"/>
                  <a:pt x="57255" y="2630"/>
                </a:cubicBezTo>
                <a:close/>
                <a:moveTo>
                  <a:pt x="55940" y="2683"/>
                </a:moveTo>
                <a:cubicBezTo>
                  <a:pt x="55940" y="2762"/>
                  <a:pt x="56019" y="2736"/>
                  <a:pt x="56045" y="2736"/>
                </a:cubicBezTo>
                <a:lnTo>
                  <a:pt x="56019" y="2657"/>
                </a:lnTo>
                <a:cubicBezTo>
                  <a:pt x="55967" y="2630"/>
                  <a:pt x="55914" y="2657"/>
                  <a:pt x="55861" y="2683"/>
                </a:cubicBezTo>
                <a:close/>
                <a:moveTo>
                  <a:pt x="56519" y="3077"/>
                </a:moveTo>
                <a:cubicBezTo>
                  <a:pt x="56624" y="3051"/>
                  <a:pt x="56387" y="3025"/>
                  <a:pt x="56387" y="2893"/>
                </a:cubicBezTo>
                <a:cubicBezTo>
                  <a:pt x="56414" y="2893"/>
                  <a:pt x="56414" y="2867"/>
                  <a:pt x="56440" y="2867"/>
                </a:cubicBezTo>
                <a:cubicBezTo>
                  <a:pt x="56624" y="2893"/>
                  <a:pt x="56861" y="2814"/>
                  <a:pt x="56992" y="2946"/>
                </a:cubicBezTo>
                <a:cubicBezTo>
                  <a:pt x="57308" y="2788"/>
                  <a:pt x="57676" y="3077"/>
                  <a:pt x="57913" y="2920"/>
                </a:cubicBezTo>
                <a:cubicBezTo>
                  <a:pt x="57650" y="2814"/>
                  <a:pt x="57334" y="2920"/>
                  <a:pt x="57071" y="2762"/>
                </a:cubicBezTo>
                <a:cubicBezTo>
                  <a:pt x="56887" y="2867"/>
                  <a:pt x="56335" y="2709"/>
                  <a:pt x="56072" y="2788"/>
                </a:cubicBezTo>
                <a:cubicBezTo>
                  <a:pt x="56072" y="2972"/>
                  <a:pt x="56308" y="2946"/>
                  <a:pt x="56440" y="3077"/>
                </a:cubicBezTo>
                <a:close/>
                <a:moveTo>
                  <a:pt x="54941" y="3130"/>
                </a:moveTo>
                <a:cubicBezTo>
                  <a:pt x="54967" y="3183"/>
                  <a:pt x="55046" y="3209"/>
                  <a:pt x="55072" y="3235"/>
                </a:cubicBezTo>
                <a:cubicBezTo>
                  <a:pt x="55046" y="3156"/>
                  <a:pt x="55125" y="3130"/>
                  <a:pt x="55072" y="3077"/>
                </a:cubicBezTo>
                <a:cubicBezTo>
                  <a:pt x="54915" y="3051"/>
                  <a:pt x="54941" y="3130"/>
                  <a:pt x="54888" y="3130"/>
                </a:cubicBezTo>
                <a:close/>
                <a:moveTo>
                  <a:pt x="54652" y="3288"/>
                </a:moveTo>
                <a:cubicBezTo>
                  <a:pt x="54625" y="3209"/>
                  <a:pt x="54730" y="3209"/>
                  <a:pt x="54809" y="3209"/>
                </a:cubicBezTo>
                <a:cubicBezTo>
                  <a:pt x="54783" y="3156"/>
                  <a:pt x="54757" y="3130"/>
                  <a:pt x="54704" y="3130"/>
                </a:cubicBezTo>
                <a:cubicBezTo>
                  <a:pt x="54625" y="3183"/>
                  <a:pt x="54389" y="3235"/>
                  <a:pt x="54599" y="3288"/>
                </a:cubicBezTo>
                <a:close/>
                <a:moveTo>
                  <a:pt x="56177" y="3156"/>
                </a:moveTo>
                <a:cubicBezTo>
                  <a:pt x="56203" y="3209"/>
                  <a:pt x="56256" y="3235"/>
                  <a:pt x="56282" y="3262"/>
                </a:cubicBezTo>
                <a:cubicBezTo>
                  <a:pt x="56387" y="3262"/>
                  <a:pt x="56335" y="3235"/>
                  <a:pt x="56414" y="3235"/>
                </a:cubicBezTo>
                <a:cubicBezTo>
                  <a:pt x="56387" y="3077"/>
                  <a:pt x="56177" y="3025"/>
                  <a:pt x="56098" y="3156"/>
                </a:cubicBezTo>
                <a:close/>
                <a:moveTo>
                  <a:pt x="58018" y="3104"/>
                </a:moveTo>
                <a:cubicBezTo>
                  <a:pt x="58044" y="3051"/>
                  <a:pt x="58123" y="3051"/>
                  <a:pt x="58123" y="2999"/>
                </a:cubicBezTo>
                <a:lnTo>
                  <a:pt x="57992" y="2999"/>
                </a:lnTo>
                <a:cubicBezTo>
                  <a:pt x="57965" y="3051"/>
                  <a:pt x="57886" y="3051"/>
                  <a:pt x="57965" y="3104"/>
                </a:cubicBezTo>
                <a:close/>
                <a:moveTo>
                  <a:pt x="51364" y="3656"/>
                </a:moveTo>
                <a:cubicBezTo>
                  <a:pt x="51496" y="3761"/>
                  <a:pt x="51680" y="3656"/>
                  <a:pt x="51811" y="3656"/>
                </a:cubicBezTo>
                <a:cubicBezTo>
                  <a:pt x="51653" y="3551"/>
                  <a:pt x="51285" y="3525"/>
                  <a:pt x="51285" y="3656"/>
                </a:cubicBezTo>
                <a:close/>
                <a:moveTo>
                  <a:pt x="52127" y="3656"/>
                </a:moveTo>
                <a:cubicBezTo>
                  <a:pt x="52206" y="3709"/>
                  <a:pt x="52285" y="3735"/>
                  <a:pt x="52363" y="3788"/>
                </a:cubicBezTo>
                <a:cubicBezTo>
                  <a:pt x="52311" y="3840"/>
                  <a:pt x="52206" y="3866"/>
                  <a:pt x="52153" y="3919"/>
                </a:cubicBezTo>
                <a:cubicBezTo>
                  <a:pt x="52258" y="3919"/>
                  <a:pt x="52337" y="3972"/>
                  <a:pt x="52442" y="3945"/>
                </a:cubicBezTo>
                <a:cubicBezTo>
                  <a:pt x="52653" y="3840"/>
                  <a:pt x="52337" y="3735"/>
                  <a:pt x="52311" y="3577"/>
                </a:cubicBezTo>
                <a:cubicBezTo>
                  <a:pt x="52100" y="3577"/>
                  <a:pt x="52074" y="3603"/>
                  <a:pt x="52048" y="3656"/>
                </a:cubicBezTo>
                <a:close/>
                <a:moveTo>
                  <a:pt x="53074" y="3603"/>
                </a:moveTo>
                <a:cubicBezTo>
                  <a:pt x="53152" y="3656"/>
                  <a:pt x="53205" y="3630"/>
                  <a:pt x="53284" y="3709"/>
                </a:cubicBezTo>
                <a:lnTo>
                  <a:pt x="53231" y="3603"/>
                </a:lnTo>
                <a:cubicBezTo>
                  <a:pt x="53284" y="3577"/>
                  <a:pt x="53389" y="3603"/>
                  <a:pt x="53389" y="3525"/>
                </a:cubicBezTo>
                <a:cubicBezTo>
                  <a:pt x="53284" y="3551"/>
                  <a:pt x="53179" y="3551"/>
                  <a:pt x="53074" y="3525"/>
                </a:cubicBezTo>
                <a:cubicBezTo>
                  <a:pt x="53047" y="3551"/>
                  <a:pt x="52995" y="3551"/>
                  <a:pt x="52995" y="3577"/>
                </a:cubicBezTo>
                <a:close/>
                <a:moveTo>
                  <a:pt x="53494" y="3551"/>
                </a:moveTo>
                <a:lnTo>
                  <a:pt x="53521" y="3577"/>
                </a:lnTo>
                <a:cubicBezTo>
                  <a:pt x="53600" y="3577"/>
                  <a:pt x="53600" y="3603"/>
                  <a:pt x="53626" y="3577"/>
                </a:cubicBezTo>
                <a:lnTo>
                  <a:pt x="53600" y="3551"/>
                </a:lnTo>
                <a:cubicBezTo>
                  <a:pt x="53468" y="3498"/>
                  <a:pt x="53521" y="3525"/>
                  <a:pt x="53442" y="3525"/>
                </a:cubicBezTo>
                <a:close/>
                <a:moveTo>
                  <a:pt x="53810" y="3682"/>
                </a:moveTo>
                <a:cubicBezTo>
                  <a:pt x="53889" y="3735"/>
                  <a:pt x="54073" y="3709"/>
                  <a:pt x="54099" y="3656"/>
                </a:cubicBezTo>
                <a:cubicBezTo>
                  <a:pt x="53941" y="3709"/>
                  <a:pt x="53915" y="3577"/>
                  <a:pt x="53810" y="3577"/>
                </a:cubicBezTo>
                <a:cubicBezTo>
                  <a:pt x="53705" y="3577"/>
                  <a:pt x="53731" y="3630"/>
                  <a:pt x="53731" y="3656"/>
                </a:cubicBezTo>
                <a:close/>
                <a:moveTo>
                  <a:pt x="55704" y="3788"/>
                </a:moveTo>
                <a:cubicBezTo>
                  <a:pt x="55651" y="3682"/>
                  <a:pt x="55677" y="3682"/>
                  <a:pt x="55598" y="3603"/>
                </a:cubicBezTo>
                <a:lnTo>
                  <a:pt x="55493" y="3603"/>
                </a:lnTo>
                <a:cubicBezTo>
                  <a:pt x="55493" y="3709"/>
                  <a:pt x="55519" y="3735"/>
                  <a:pt x="55625" y="3788"/>
                </a:cubicBezTo>
                <a:close/>
                <a:moveTo>
                  <a:pt x="55730" y="3630"/>
                </a:moveTo>
                <a:cubicBezTo>
                  <a:pt x="55809" y="3761"/>
                  <a:pt x="55861" y="3630"/>
                  <a:pt x="55835" y="3603"/>
                </a:cubicBezTo>
                <a:cubicBezTo>
                  <a:pt x="55677" y="3577"/>
                  <a:pt x="55730" y="3630"/>
                  <a:pt x="55651" y="3630"/>
                </a:cubicBezTo>
                <a:close/>
                <a:moveTo>
                  <a:pt x="43658" y="4813"/>
                </a:moveTo>
                <a:cubicBezTo>
                  <a:pt x="43684" y="4787"/>
                  <a:pt x="43737" y="4787"/>
                  <a:pt x="43790" y="4813"/>
                </a:cubicBezTo>
                <a:cubicBezTo>
                  <a:pt x="43763" y="4761"/>
                  <a:pt x="43816" y="4761"/>
                  <a:pt x="43816" y="4734"/>
                </a:cubicBezTo>
                <a:cubicBezTo>
                  <a:pt x="43790" y="4761"/>
                  <a:pt x="43737" y="4761"/>
                  <a:pt x="43684" y="4734"/>
                </a:cubicBezTo>
                <a:cubicBezTo>
                  <a:pt x="43684" y="4787"/>
                  <a:pt x="43658" y="4787"/>
                  <a:pt x="43658" y="4813"/>
                </a:cubicBezTo>
                <a:close/>
                <a:moveTo>
                  <a:pt x="43974" y="4813"/>
                </a:moveTo>
                <a:cubicBezTo>
                  <a:pt x="44026" y="4840"/>
                  <a:pt x="44158" y="4840"/>
                  <a:pt x="44184" y="4813"/>
                </a:cubicBezTo>
                <a:cubicBezTo>
                  <a:pt x="44105" y="4787"/>
                  <a:pt x="43974" y="4708"/>
                  <a:pt x="43974" y="4787"/>
                </a:cubicBezTo>
                <a:close/>
                <a:moveTo>
                  <a:pt x="44263" y="4813"/>
                </a:moveTo>
                <a:cubicBezTo>
                  <a:pt x="44394" y="4840"/>
                  <a:pt x="44526" y="4840"/>
                  <a:pt x="44657" y="4813"/>
                </a:cubicBezTo>
                <a:cubicBezTo>
                  <a:pt x="44605" y="4682"/>
                  <a:pt x="44263" y="4708"/>
                  <a:pt x="44263" y="4787"/>
                </a:cubicBezTo>
                <a:close/>
                <a:moveTo>
                  <a:pt x="54599" y="4445"/>
                </a:moveTo>
                <a:cubicBezTo>
                  <a:pt x="54730" y="4498"/>
                  <a:pt x="54888" y="4498"/>
                  <a:pt x="55046" y="4445"/>
                </a:cubicBezTo>
                <a:cubicBezTo>
                  <a:pt x="55046" y="4392"/>
                  <a:pt x="54993" y="4366"/>
                  <a:pt x="54967" y="4261"/>
                </a:cubicBezTo>
                <a:cubicBezTo>
                  <a:pt x="54836" y="4314"/>
                  <a:pt x="54704" y="4366"/>
                  <a:pt x="54599" y="4445"/>
                </a:cubicBezTo>
                <a:close/>
                <a:moveTo>
                  <a:pt x="53573" y="4550"/>
                </a:moveTo>
                <a:cubicBezTo>
                  <a:pt x="53600" y="4629"/>
                  <a:pt x="53652" y="4682"/>
                  <a:pt x="53731" y="4734"/>
                </a:cubicBezTo>
                <a:cubicBezTo>
                  <a:pt x="53810" y="4708"/>
                  <a:pt x="53836" y="4734"/>
                  <a:pt x="53889" y="4734"/>
                </a:cubicBezTo>
                <a:cubicBezTo>
                  <a:pt x="53863" y="4655"/>
                  <a:pt x="53757" y="4629"/>
                  <a:pt x="53705" y="4577"/>
                </a:cubicBezTo>
                <a:cubicBezTo>
                  <a:pt x="53705" y="4524"/>
                  <a:pt x="53784" y="4498"/>
                  <a:pt x="53784" y="4445"/>
                </a:cubicBezTo>
                <a:cubicBezTo>
                  <a:pt x="53678" y="4445"/>
                  <a:pt x="53705" y="4524"/>
                  <a:pt x="53573" y="4550"/>
                </a:cubicBezTo>
                <a:close/>
                <a:moveTo>
                  <a:pt x="54020" y="4577"/>
                </a:moveTo>
                <a:cubicBezTo>
                  <a:pt x="54126" y="4550"/>
                  <a:pt x="54231" y="4524"/>
                  <a:pt x="54178" y="4445"/>
                </a:cubicBezTo>
                <a:cubicBezTo>
                  <a:pt x="54126" y="4445"/>
                  <a:pt x="54099" y="4419"/>
                  <a:pt x="54047" y="4445"/>
                </a:cubicBezTo>
                <a:cubicBezTo>
                  <a:pt x="54099" y="4498"/>
                  <a:pt x="53915" y="4471"/>
                  <a:pt x="54020" y="4577"/>
                </a:cubicBezTo>
                <a:close/>
                <a:moveTo>
                  <a:pt x="49339" y="4945"/>
                </a:moveTo>
                <a:cubicBezTo>
                  <a:pt x="49392" y="4971"/>
                  <a:pt x="49444" y="4971"/>
                  <a:pt x="49497" y="4945"/>
                </a:cubicBezTo>
                <a:cubicBezTo>
                  <a:pt x="49470" y="4866"/>
                  <a:pt x="49313" y="4866"/>
                  <a:pt x="49339" y="49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18"/>
          <p:cNvGrpSpPr/>
          <p:nvPr/>
        </p:nvGrpSpPr>
        <p:grpSpPr>
          <a:xfrm flipH="1">
            <a:off x="7541557" y="3716522"/>
            <a:ext cx="680452" cy="823886"/>
            <a:chOff x="4196925" y="3580075"/>
            <a:chExt cx="184125" cy="222925"/>
          </a:xfrm>
        </p:grpSpPr>
        <p:sp>
          <p:nvSpPr>
            <p:cNvPr id="487" name="Google Shape;487;p18"/>
            <p:cNvSpPr/>
            <p:nvPr/>
          </p:nvSpPr>
          <p:spPr>
            <a:xfrm>
              <a:off x="4196925" y="3602175"/>
              <a:ext cx="50000" cy="47925"/>
            </a:xfrm>
            <a:custGeom>
              <a:avLst/>
              <a:gdLst/>
              <a:ahLst/>
              <a:cxnLst/>
              <a:rect l="l" t="t" r="r" b="b"/>
              <a:pathLst>
                <a:path w="2000" h="1917" extrusionOk="0">
                  <a:moveTo>
                    <a:pt x="674" y="1"/>
                  </a:moveTo>
                  <a:cubicBezTo>
                    <a:pt x="618" y="1"/>
                    <a:pt x="565" y="25"/>
                    <a:pt x="527" y="64"/>
                  </a:cubicBezTo>
                  <a:cubicBezTo>
                    <a:pt x="474" y="90"/>
                    <a:pt x="448" y="142"/>
                    <a:pt x="395" y="221"/>
                  </a:cubicBezTo>
                  <a:cubicBezTo>
                    <a:pt x="395" y="248"/>
                    <a:pt x="369" y="274"/>
                    <a:pt x="342" y="327"/>
                  </a:cubicBezTo>
                  <a:cubicBezTo>
                    <a:pt x="316" y="379"/>
                    <a:pt x="264" y="432"/>
                    <a:pt x="211" y="484"/>
                  </a:cubicBezTo>
                  <a:cubicBezTo>
                    <a:pt x="185" y="511"/>
                    <a:pt x="158" y="537"/>
                    <a:pt x="132" y="590"/>
                  </a:cubicBezTo>
                  <a:cubicBezTo>
                    <a:pt x="106" y="616"/>
                    <a:pt x="79" y="642"/>
                    <a:pt x="53" y="668"/>
                  </a:cubicBezTo>
                  <a:cubicBezTo>
                    <a:pt x="27" y="721"/>
                    <a:pt x="1" y="800"/>
                    <a:pt x="1" y="879"/>
                  </a:cubicBezTo>
                  <a:cubicBezTo>
                    <a:pt x="1" y="958"/>
                    <a:pt x="27" y="1037"/>
                    <a:pt x="27" y="1116"/>
                  </a:cubicBezTo>
                  <a:cubicBezTo>
                    <a:pt x="53" y="1194"/>
                    <a:pt x="79" y="1273"/>
                    <a:pt x="106" y="1326"/>
                  </a:cubicBezTo>
                  <a:cubicBezTo>
                    <a:pt x="132" y="1379"/>
                    <a:pt x="158" y="1431"/>
                    <a:pt x="185" y="1457"/>
                  </a:cubicBezTo>
                  <a:cubicBezTo>
                    <a:pt x="211" y="1484"/>
                    <a:pt x="185" y="1484"/>
                    <a:pt x="185" y="1510"/>
                  </a:cubicBezTo>
                  <a:cubicBezTo>
                    <a:pt x="237" y="1510"/>
                    <a:pt x="237" y="1563"/>
                    <a:pt x="264" y="1589"/>
                  </a:cubicBezTo>
                  <a:cubicBezTo>
                    <a:pt x="290" y="1615"/>
                    <a:pt x="316" y="1668"/>
                    <a:pt x="342" y="1668"/>
                  </a:cubicBezTo>
                  <a:cubicBezTo>
                    <a:pt x="395" y="1694"/>
                    <a:pt x="421" y="1747"/>
                    <a:pt x="448" y="1773"/>
                  </a:cubicBezTo>
                  <a:lnTo>
                    <a:pt x="605" y="1852"/>
                  </a:lnTo>
                  <a:cubicBezTo>
                    <a:pt x="632" y="1878"/>
                    <a:pt x="684" y="1878"/>
                    <a:pt x="737" y="1878"/>
                  </a:cubicBezTo>
                  <a:cubicBezTo>
                    <a:pt x="763" y="1878"/>
                    <a:pt x="763" y="1878"/>
                    <a:pt x="790" y="1905"/>
                  </a:cubicBezTo>
                  <a:lnTo>
                    <a:pt x="868" y="1905"/>
                  </a:lnTo>
                  <a:cubicBezTo>
                    <a:pt x="877" y="1896"/>
                    <a:pt x="886" y="1893"/>
                    <a:pt x="895" y="1893"/>
                  </a:cubicBezTo>
                  <a:cubicBezTo>
                    <a:pt x="912" y="1893"/>
                    <a:pt x="930" y="1905"/>
                    <a:pt x="947" y="1905"/>
                  </a:cubicBezTo>
                  <a:cubicBezTo>
                    <a:pt x="947" y="1913"/>
                    <a:pt x="950" y="1916"/>
                    <a:pt x="955" y="1916"/>
                  </a:cubicBezTo>
                  <a:cubicBezTo>
                    <a:pt x="965" y="1916"/>
                    <a:pt x="982" y="1905"/>
                    <a:pt x="1000" y="1905"/>
                  </a:cubicBezTo>
                  <a:cubicBezTo>
                    <a:pt x="1131" y="1905"/>
                    <a:pt x="1263" y="1878"/>
                    <a:pt x="1368" y="1852"/>
                  </a:cubicBezTo>
                  <a:cubicBezTo>
                    <a:pt x="1421" y="1826"/>
                    <a:pt x="1447" y="1799"/>
                    <a:pt x="1500" y="1773"/>
                  </a:cubicBezTo>
                  <a:cubicBezTo>
                    <a:pt x="1579" y="1720"/>
                    <a:pt x="1631" y="1668"/>
                    <a:pt x="1684" y="1589"/>
                  </a:cubicBezTo>
                  <a:cubicBezTo>
                    <a:pt x="1710" y="1536"/>
                    <a:pt x="1736" y="1484"/>
                    <a:pt x="1789" y="1457"/>
                  </a:cubicBezTo>
                  <a:cubicBezTo>
                    <a:pt x="1789" y="1457"/>
                    <a:pt x="1801" y="1434"/>
                    <a:pt x="1816" y="1434"/>
                  </a:cubicBezTo>
                  <a:cubicBezTo>
                    <a:pt x="1824" y="1434"/>
                    <a:pt x="1833" y="1440"/>
                    <a:pt x="1842" y="1457"/>
                  </a:cubicBezTo>
                  <a:cubicBezTo>
                    <a:pt x="1842" y="1484"/>
                    <a:pt x="1868" y="1510"/>
                    <a:pt x="1868" y="1536"/>
                  </a:cubicBezTo>
                  <a:lnTo>
                    <a:pt x="1868" y="1484"/>
                  </a:lnTo>
                  <a:cubicBezTo>
                    <a:pt x="1868" y="1484"/>
                    <a:pt x="1842" y="1457"/>
                    <a:pt x="1842" y="1431"/>
                  </a:cubicBezTo>
                  <a:cubicBezTo>
                    <a:pt x="1842" y="1379"/>
                    <a:pt x="1815" y="1405"/>
                    <a:pt x="1789" y="1379"/>
                  </a:cubicBezTo>
                  <a:cubicBezTo>
                    <a:pt x="1842" y="1326"/>
                    <a:pt x="1842" y="1273"/>
                    <a:pt x="1842" y="1221"/>
                  </a:cubicBezTo>
                  <a:cubicBezTo>
                    <a:pt x="1868" y="1168"/>
                    <a:pt x="1894" y="1142"/>
                    <a:pt x="1947" y="1116"/>
                  </a:cubicBezTo>
                  <a:cubicBezTo>
                    <a:pt x="1999" y="1089"/>
                    <a:pt x="1999" y="1010"/>
                    <a:pt x="1973" y="958"/>
                  </a:cubicBezTo>
                  <a:cubicBezTo>
                    <a:pt x="1973" y="931"/>
                    <a:pt x="1973" y="931"/>
                    <a:pt x="1973" y="905"/>
                  </a:cubicBezTo>
                  <a:cubicBezTo>
                    <a:pt x="1973" y="853"/>
                    <a:pt x="1947" y="800"/>
                    <a:pt x="1973" y="747"/>
                  </a:cubicBezTo>
                  <a:cubicBezTo>
                    <a:pt x="1973" y="695"/>
                    <a:pt x="1947" y="668"/>
                    <a:pt x="1920" y="642"/>
                  </a:cubicBezTo>
                  <a:cubicBezTo>
                    <a:pt x="1894" y="616"/>
                    <a:pt x="1842" y="590"/>
                    <a:pt x="1842" y="563"/>
                  </a:cubicBezTo>
                  <a:cubicBezTo>
                    <a:pt x="1815" y="511"/>
                    <a:pt x="1763" y="458"/>
                    <a:pt x="1736" y="432"/>
                  </a:cubicBezTo>
                  <a:cubicBezTo>
                    <a:pt x="1684" y="379"/>
                    <a:pt x="1631" y="353"/>
                    <a:pt x="1579" y="300"/>
                  </a:cubicBezTo>
                  <a:cubicBezTo>
                    <a:pt x="1552" y="274"/>
                    <a:pt x="1526" y="274"/>
                    <a:pt x="1500" y="274"/>
                  </a:cubicBezTo>
                  <a:cubicBezTo>
                    <a:pt x="1421" y="195"/>
                    <a:pt x="1316" y="142"/>
                    <a:pt x="1184" y="90"/>
                  </a:cubicBezTo>
                  <a:cubicBezTo>
                    <a:pt x="1105" y="90"/>
                    <a:pt x="1026" y="64"/>
                    <a:pt x="921" y="37"/>
                  </a:cubicBezTo>
                  <a:cubicBezTo>
                    <a:pt x="921" y="37"/>
                    <a:pt x="909" y="49"/>
                    <a:pt x="894" y="49"/>
                  </a:cubicBezTo>
                  <a:cubicBezTo>
                    <a:pt x="886" y="49"/>
                    <a:pt x="877" y="46"/>
                    <a:pt x="868" y="37"/>
                  </a:cubicBezTo>
                  <a:cubicBezTo>
                    <a:pt x="842" y="37"/>
                    <a:pt x="763" y="11"/>
                    <a:pt x="737" y="11"/>
                  </a:cubicBezTo>
                  <a:cubicBezTo>
                    <a:pt x="716" y="4"/>
                    <a:pt x="695" y="1"/>
                    <a:pt x="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4200875" y="3760625"/>
              <a:ext cx="46700" cy="42375"/>
            </a:xfrm>
            <a:custGeom>
              <a:avLst/>
              <a:gdLst/>
              <a:ahLst/>
              <a:cxnLst/>
              <a:rect l="l" t="t" r="r" b="b"/>
              <a:pathLst>
                <a:path w="1868" h="1695" extrusionOk="0">
                  <a:moveTo>
                    <a:pt x="964" y="1"/>
                  </a:moveTo>
                  <a:cubicBezTo>
                    <a:pt x="880" y="1"/>
                    <a:pt x="795" y="25"/>
                    <a:pt x="737" y="64"/>
                  </a:cubicBezTo>
                  <a:cubicBezTo>
                    <a:pt x="684" y="90"/>
                    <a:pt x="632" y="116"/>
                    <a:pt x="579" y="116"/>
                  </a:cubicBezTo>
                  <a:cubicBezTo>
                    <a:pt x="561" y="112"/>
                    <a:pt x="542" y="110"/>
                    <a:pt x="523" y="110"/>
                  </a:cubicBezTo>
                  <a:cubicBezTo>
                    <a:pt x="430" y="110"/>
                    <a:pt x="329" y="161"/>
                    <a:pt x="263" y="248"/>
                  </a:cubicBezTo>
                  <a:lnTo>
                    <a:pt x="132" y="406"/>
                  </a:lnTo>
                  <a:cubicBezTo>
                    <a:pt x="79" y="432"/>
                    <a:pt x="53" y="485"/>
                    <a:pt x="27" y="564"/>
                  </a:cubicBezTo>
                  <a:cubicBezTo>
                    <a:pt x="0" y="642"/>
                    <a:pt x="0" y="721"/>
                    <a:pt x="0" y="827"/>
                  </a:cubicBezTo>
                  <a:cubicBezTo>
                    <a:pt x="0" y="879"/>
                    <a:pt x="27" y="932"/>
                    <a:pt x="53" y="984"/>
                  </a:cubicBezTo>
                  <a:cubicBezTo>
                    <a:pt x="79" y="1116"/>
                    <a:pt x="158" y="1221"/>
                    <a:pt x="237" y="1326"/>
                  </a:cubicBezTo>
                  <a:cubicBezTo>
                    <a:pt x="316" y="1405"/>
                    <a:pt x="395" y="1484"/>
                    <a:pt x="500" y="1537"/>
                  </a:cubicBezTo>
                  <a:cubicBezTo>
                    <a:pt x="553" y="1589"/>
                    <a:pt x="658" y="1642"/>
                    <a:pt x="763" y="1668"/>
                  </a:cubicBezTo>
                  <a:cubicBezTo>
                    <a:pt x="816" y="1668"/>
                    <a:pt x="868" y="1668"/>
                    <a:pt x="921" y="1694"/>
                  </a:cubicBezTo>
                  <a:lnTo>
                    <a:pt x="1210" y="1694"/>
                  </a:lnTo>
                  <a:cubicBezTo>
                    <a:pt x="1289" y="1694"/>
                    <a:pt x="1368" y="1642"/>
                    <a:pt x="1447" y="1616"/>
                  </a:cubicBezTo>
                  <a:cubicBezTo>
                    <a:pt x="1499" y="1589"/>
                    <a:pt x="1526" y="1563"/>
                    <a:pt x="1578" y="1537"/>
                  </a:cubicBezTo>
                  <a:lnTo>
                    <a:pt x="1605" y="1537"/>
                  </a:lnTo>
                  <a:cubicBezTo>
                    <a:pt x="1631" y="1537"/>
                    <a:pt x="1631" y="1484"/>
                    <a:pt x="1657" y="1484"/>
                  </a:cubicBezTo>
                  <a:cubicBezTo>
                    <a:pt x="1710" y="1458"/>
                    <a:pt x="1736" y="1405"/>
                    <a:pt x="1789" y="1379"/>
                  </a:cubicBezTo>
                  <a:cubicBezTo>
                    <a:pt x="1815" y="1353"/>
                    <a:pt x="1815" y="1300"/>
                    <a:pt x="1841" y="1274"/>
                  </a:cubicBezTo>
                  <a:cubicBezTo>
                    <a:pt x="1841" y="1221"/>
                    <a:pt x="1841" y="1195"/>
                    <a:pt x="1868" y="1142"/>
                  </a:cubicBezTo>
                  <a:cubicBezTo>
                    <a:pt x="1868" y="1116"/>
                    <a:pt x="1868" y="1090"/>
                    <a:pt x="1868" y="1063"/>
                  </a:cubicBezTo>
                  <a:cubicBezTo>
                    <a:pt x="1868" y="1011"/>
                    <a:pt x="1868" y="958"/>
                    <a:pt x="1868" y="905"/>
                  </a:cubicBezTo>
                  <a:cubicBezTo>
                    <a:pt x="1841" y="800"/>
                    <a:pt x="1815" y="721"/>
                    <a:pt x="1789" y="669"/>
                  </a:cubicBezTo>
                  <a:cubicBezTo>
                    <a:pt x="1762" y="616"/>
                    <a:pt x="1762" y="564"/>
                    <a:pt x="1736" y="511"/>
                  </a:cubicBezTo>
                  <a:cubicBezTo>
                    <a:pt x="1710" y="458"/>
                    <a:pt x="1684" y="406"/>
                    <a:pt x="1657" y="353"/>
                  </a:cubicBezTo>
                  <a:cubicBezTo>
                    <a:pt x="1578" y="274"/>
                    <a:pt x="1499" y="195"/>
                    <a:pt x="1421" y="116"/>
                  </a:cubicBezTo>
                  <a:cubicBezTo>
                    <a:pt x="1368" y="90"/>
                    <a:pt x="1315" y="64"/>
                    <a:pt x="1263" y="64"/>
                  </a:cubicBezTo>
                  <a:cubicBezTo>
                    <a:pt x="1210" y="38"/>
                    <a:pt x="1131" y="11"/>
                    <a:pt x="1052" y="11"/>
                  </a:cubicBezTo>
                  <a:cubicBezTo>
                    <a:pt x="1024" y="4"/>
                    <a:pt x="994" y="1"/>
                    <a:pt x="9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301475" y="3580075"/>
              <a:ext cx="36850" cy="41450"/>
            </a:xfrm>
            <a:custGeom>
              <a:avLst/>
              <a:gdLst/>
              <a:ahLst/>
              <a:cxnLst/>
              <a:rect l="l" t="t" r="r" b="b"/>
              <a:pathLst>
                <a:path w="1474" h="1658" extrusionOk="0">
                  <a:moveTo>
                    <a:pt x="500" y="1"/>
                  </a:moveTo>
                  <a:cubicBezTo>
                    <a:pt x="395" y="27"/>
                    <a:pt x="316" y="80"/>
                    <a:pt x="263" y="159"/>
                  </a:cubicBezTo>
                  <a:cubicBezTo>
                    <a:pt x="184" y="185"/>
                    <a:pt x="158" y="237"/>
                    <a:pt x="105" y="316"/>
                  </a:cubicBezTo>
                  <a:cubicBezTo>
                    <a:pt x="79" y="369"/>
                    <a:pt x="53" y="448"/>
                    <a:pt x="53" y="500"/>
                  </a:cubicBezTo>
                  <a:cubicBezTo>
                    <a:pt x="0" y="658"/>
                    <a:pt x="0" y="816"/>
                    <a:pt x="79" y="948"/>
                  </a:cubicBezTo>
                  <a:cubicBezTo>
                    <a:pt x="105" y="1026"/>
                    <a:pt x="132" y="1079"/>
                    <a:pt x="158" y="1105"/>
                  </a:cubicBezTo>
                  <a:cubicBezTo>
                    <a:pt x="211" y="1158"/>
                    <a:pt x="237" y="1184"/>
                    <a:pt x="290" y="1211"/>
                  </a:cubicBezTo>
                  <a:cubicBezTo>
                    <a:pt x="316" y="1237"/>
                    <a:pt x="368" y="1263"/>
                    <a:pt x="395" y="1289"/>
                  </a:cubicBezTo>
                  <a:cubicBezTo>
                    <a:pt x="421" y="1316"/>
                    <a:pt x="474" y="1342"/>
                    <a:pt x="500" y="1368"/>
                  </a:cubicBezTo>
                  <a:cubicBezTo>
                    <a:pt x="553" y="1395"/>
                    <a:pt x="579" y="1421"/>
                    <a:pt x="631" y="1447"/>
                  </a:cubicBezTo>
                  <a:cubicBezTo>
                    <a:pt x="658" y="1474"/>
                    <a:pt x="710" y="1526"/>
                    <a:pt x="763" y="1552"/>
                  </a:cubicBezTo>
                  <a:cubicBezTo>
                    <a:pt x="816" y="1579"/>
                    <a:pt x="868" y="1631"/>
                    <a:pt x="921" y="1631"/>
                  </a:cubicBezTo>
                  <a:cubicBezTo>
                    <a:pt x="973" y="1631"/>
                    <a:pt x="1000" y="1631"/>
                    <a:pt x="1026" y="1658"/>
                  </a:cubicBezTo>
                  <a:cubicBezTo>
                    <a:pt x="1052" y="1658"/>
                    <a:pt x="1052" y="1631"/>
                    <a:pt x="1079" y="1631"/>
                  </a:cubicBezTo>
                  <a:cubicBezTo>
                    <a:pt x="1105" y="1631"/>
                    <a:pt x="1131" y="1605"/>
                    <a:pt x="1157" y="1605"/>
                  </a:cubicBezTo>
                  <a:cubicBezTo>
                    <a:pt x="1210" y="1605"/>
                    <a:pt x="1210" y="1579"/>
                    <a:pt x="1236" y="1552"/>
                  </a:cubicBezTo>
                  <a:cubicBezTo>
                    <a:pt x="1289" y="1500"/>
                    <a:pt x="1342" y="1421"/>
                    <a:pt x="1394" y="1342"/>
                  </a:cubicBezTo>
                  <a:cubicBezTo>
                    <a:pt x="1394" y="1316"/>
                    <a:pt x="1420" y="1289"/>
                    <a:pt x="1447" y="1237"/>
                  </a:cubicBezTo>
                  <a:cubicBezTo>
                    <a:pt x="1447" y="1158"/>
                    <a:pt x="1447" y="1105"/>
                    <a:pt x="1447" y="1026"/>
                  </a:cubicBezTo>
                  <a:cubicBezTo>
                    <a:pt x="1447" y="974"/>
                    <a:pt x="1447" y="948"/>
                    <a:pt x="1447" y="895"/>
                  </a:cubicBezTo>
                  <a:cubicBezTo>
                    <a:pt x="1473" y="842"/>
                    <a:pt x="1473" y="763"/>
                    <a:pt x="1447" y="711"/>
                  </a:cubicBezTo>
                  <a:cubicBezTo>
                    <a:pt x="1447" y="711"/>
                    <a:pt x="1447" y="711"/>
                    <a:pt x="1447" y="685"/>
                  </a:cubicBezTo>
                  <a:cubicBezTo>
                    <a:pt x="1473" y="606"/>
                    <a:pt x="1473" y="527"/>
                    <a:pt x="1447" y="448"/>
                  </a:cubicBezTo>
                  <a:cubicBezTo>
                    <a:pt x="1447" y="422"/>
                    <a:pt x="1420" y="369"/>
                    <a:pt x="1394" y="343"/>
                  </a:cubicBezTo>
                  <a:cubicBezTo>
                    <a:pt x="1342" y="316"/>
                    <a:pt x="1368" y="343"/>
                    <a:pt x="1368" y="290"/>
                  </a:cubicBezTo>
                  <a:cubicBezTo>
                    <a:pt x="1347" y="290"/>
                    <a:pt x="1343" y="324"/>
                    <a:pt x="1328" y="324"/>
                  </a:cubicBezTo>
                  <a:cubicBezTo>
                    <a:pt x="1325" y="324"/>
                    <a:pt x="1321" y="322"/>
                    <a:pt x="1315" y="316"/>
                  </a:cubicBezTo>
                  <a:cubicBezTo>
                    <a:pt x="1289" y="290"/>
                    <a:pt x="1315" y="290"/>
                    <a:pt x="1315" y="264"/>
                  </a:cubicBezTo>
                  <a:lnTo>
                    <a:pt x="1315" y="264"/>
                  </a:lnTo>
                  <a:cubicBezTo>
                    <a:pt x="1315" y="264"/>
                    <a:pt x="1292" y="275"/>
                    <a:pt x="1269" y="275"/>
                  </a:cubicBezTo>
                  <a:cubicBezTo>
                    <a:pt x="1257" y="275"/>
                    <a:pt x="1245" y="272"/>
                    <a:pt x="1236" y="264"/>
                  </a:cubicBezTo>
                  <a:cubicBezTo>
                    <a:pt x="1210" y="237"/>
                    <a:pt x="1236" y="237"/>
                    <a:pt x="1236" y="237"/>
                  </a:cubicBezTo>
                  <a:cubicBezTo>
                    <a:pt x="1210" y="237"/>
                    <a:pt x="1184" y="211"/>
                    <a:pt x="1184" y="211"/>
                  </a:cubicBezTo>
                  <a:cubicBezTo>
                    <a:pt x="1157" y="159"/>
                    <a:pt x="1131" y="132"/>
                    <a:pt x="1079" y="106"/>
                  </a:cubicBezTo>
                  <a:cubicBezTo>
                    <a:pt x="1052" y="80"/>
                    <a:pt x="1000" y="53"/>
                    <a:pt x="973" y="27"/>
                  </a:cubicBezTo>
                  <a:cubicBezTo>
                    <a:pt x="956" y="18"/>
                    <a:pt x="944" y="15"/>
                    <a:pt x="936" y="15"/>
                  </a:cubicBezTo>
                  <a:cubicBezTo>
                    <a:pt x="921" y="15"/>
                    <a:pt x="921" y="27"/>
                    <a:pt x="921" y="27"/>
                  </a:cubicBezTo>
                  <a:cubicBezTo>
                    <a:pt x="868" y="1"/>
                    <a:pt x="816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4340925" y="3669875"/>
              <a:ext cx="40125" cy="38875"/>
            </a:xfrm>
            <a:custGeom>
              <a:avLst/>
              <a:gdLst/>
              <a:ahLst/>
              <a:cxnLst/>
              <a:rect l="l" t="t" r="r" b="b"/>
              <a:pathLst>
                <a:path w="1605" h="1555" extrusionOk="0">
                  <a:moveTo>
                    <a:pt x="758" y="1"/>
                  </a:moveTo>
                  <a:cubicBezTo>
                    <a:pt x="733" y="1"/>
                    <a:pt x="707" y="4"/>
                    <a:pt x="684" y="12"/>
                  </a:cubicBezTo>
                  <a:cubicBezTo>
                    <a:pt x="605" y="38"/>
                    <a:pt x="526" y="64"/>
                    <a:pt x="447" y="117"/>
                  </a:cubicBezTo>
                  <a:cubicBezTo>
                    <a:pt x="368" y="170"/>
                    <a:pt x="316" y="222"/>
                    <a:pt x="237" y="301"/>
                  </a:cubicBezTo>
                  <a:cubicBezTo>
                    <a:pt x="237" y="301"/>
                    <a:pt x="211" y="327"/>
                    <a:pt x="211" y="327"/>
                  </a:cubicBezTo>
                  <a:cubicBezTo>
                    <a:pt x="211" y="354"/>
                    <a:pt x="211" y="380"/>
                    <a:pt x="184" y="380"/>
                  </a:cubicBezTo>
                  <a:cubicBezTo>
                    <a:pt x="158" y="433"/>
                    <a:pt x="158" y="459"/>
                    <a:pt x="211" y="459"/>
                  </a:cubicBezTo>
                  <a:cubicBezTo>
                    <a:pt x="237" y="459"/>
                    <a:pt x="263" y="485"/>
                    <a:pt x="290" y="512"/>
                  </a:cubicBezTo>
                  <a:cubicBezTo>
                    <a:pt x="290" y="538"/>
                    <a:pt x="263" y="538"/>
                    <a:pt x="290" y="564"/>
                  </a:cubicBezTo>
                  <a:cubicBezTo>
                    <a:pt x="342" y="564"/>
                    <a:pt x="290" y="590"/>
                    <a:pt x="290" y="617"/>
                  </a:cubicBezTo>
                  <a:cubicBezTo>
                    <a:pt x="290" y="669"/>
                    <a:pt x="316" y="722"/>
                    <a:pt x="342" y="748"/>
                  </a:cubicBezTo>
                  <a:cubicBezTo>
                    <a:pt x="342" y="748"/>
                    <a:pt x="316" y="722"/>
                    <a:pt x="316" y="722"/>
                  </a:cubicBezTo>
                  <a:lnTo>
                    <a:pt x="158" y="722"/>
                  </a:lnTo>
                  <a:cubicBezTo>
                    <a:pt x="149" y="696"/>
                    <a:pt x="141" y="687"/>
                    <a:pt x="132" y="687"/>
                  </a:cubicBezTo>
                  <a:cubicBezTo>
                    <a:pt x="114" y="687"/>
                    <a:pt x="97" y="722"/>
                    <a:pt x="79" y="722"/>
                  </a:cubicBezTo>
                  <a:lnTo>
                    <a:pt x="53" y="722"/>
                  </a:lnTo>
                  <a:cubicBezTo>
                    <a:pt x="27" y="775"/>
                    <a:pt x="0" y="853"/>
                    <a:pt x="27" y="906"/>
                  </a:cubicBezTo>
                  <a:cubicBezTo>
                    <a:pt x="53" y="959"/>
                    <a:pt x="79" y="1038"/>
                    <a:pt x="105" y="1090"/>
                  </a:cubicBezTo>
                  <a:cubicBezTo>
                    <a:pt x="105" y="1116"/>
                    <a:pt x="158" y="1143"/>
                    <a:pt x="184" y="1169"/>
                  </a:cubicBezTo>
                  <a:cubicBezTo>
                    <a:pt x="237" y="1222"/>
                    <a:pt x="316" y="1274"/>
                    <a:pt x="368" y="1327"/>
                  </a:cubicBezTo>
                  <a:cubicBezTo>
                    <a:pt x="474" y="1379"/>
                    <a:pt x="579" y="1432"/>
                    <a:pt x="710" y="1511"/>
                  </a:cubicBezTo>
                  <a:cubicBezTo>
                    <a:pt x="741" y="1542"/>
                    <a:pt x="781" y="1554"/>
                    <a:pt x="825" y="1554"/>
                  </a:cubicBezTo>
                  <a:cubicBezTo>
                    <a:pt x="855" y="1554"/>
                    <a:pt x="888" y="1548"/>
                    <a:pt x="921" y="1537"/>
                  </a:cubicBezTo>
                  <a:cubicBezTo>
                    <a:pt x="1026" y="1537"/>
                    <a:pt x="1105" y="1511"/>
                    <a:pt x="1210" y="1458"/>
                  </a:cubicBezTo>
                  <a:cubicBezTo>
                    <a:pt x="1236" y="1432"/>
                    <a:pt x="1289" y="1406"/>
                    <a:pt x="1315" y="1379"/>
                  </a:cubicBezTo>
                  <a:cubicBezTo>
                    <a:pt x="1368" y="1327"/>
                    <a:pt x="1394" y="1301"/>
                    <a:pt x="1447" y="1274"/>
                  </a:cubicBezTo>
                  <a:cubicBezTo>
                    <a:pt x="1499" y="1274"/>
                    <a:pt x="1447" y="1222"/>
                    <a:pt x="1473" y="1222"/>
                  </a:cubicBezTo>
                  <a:cubicBezTo>
                    <a:pt x="1526" y="1143"/>
                    <a:pt x="1552" y="1064"/>
                    <a:pt x="1578" y="985"/>
                  </a:cubicBezTo>
                  <a:lnTo>
                    <a:pt x="1578" y="906"/>
                  </a:lnTo>
                  <a:cubicBezTo>
                    <a:pt x="1578" y="880"/>
                    <a:pt x="1578" y="801"/>
                    <a:pt x="1605" y="748"/>
                  </a:cubicBezTo>
                  <a:cubicBezTo>
                    <a:pt x="1578" y="669"/>
                    <a:pt x="1578" y="564"/>
                    <a:pt x="1552" y="485"/>
                  </a:cubicBezTo>
                  <a:cubicBezTo>
                    <a:pt x="1526" y="433"/>
                    <a:pt x="1499" y="380"/>
                    <a:pt x="1473" y="327"/>
                  </a:cubicBezTo>
                  <a:cubicBezTo>
                    <a:pt x="1473" y="301"/>
                    <a:pt x="1420" y="301"/>
                    <a:pt x="1447" y="249"/>
                  </a:cubicBezTo>
                  <a:cubicBezTo>
                    <a:pt x="1394" y="222"/>
                    <a:pt x="1315" y="222"/>
                    <a:pt x="1263" y="196"/>
                  </a:cubicBezTo>
                  <a:cubicBezTo>
                    <a:pt x="1236" y="196"/>
                    <a:pt x="1184" y="170"/>
                    <a:pt x="1131" y="170"/>
                  </a:cubicBezTo>
                  <a:cubicBezTo>
                    <a:pt x="1105" y="143"/>
                    <a:pt x="1079" y="117"/>
                    <a:pt x="1105" y="91"/>
                  </a:cubicBezTo>
                  <a:lnTo>
                    <a:pt x="1105" y="91"/>
                  </a:lnTo>
                  <a:cubicBezTo>
                    <a:pt x="1092" y="104"/>
                    <a:pt x="1085" y="110"/>
                    <a:pt x="1075" y="110"/>
                  </a:cubicBezTo>
                  <a:cubicBezTo>
                    <a:pt x="1065" y="110"/>
                    <a:pt x="1052" y="104"/>
                    <a:pt x="1026" y="91"/>
                  </a:cubicBezTo>
                  <a:cubicBezTo>
                    <a:pt x="1017" y="82"/>
                    <a:pt x="1011" y="79"/>
                    <a:pt x="1007" y="79"/>
                  </a:cubicBezTo>
                  <a:cubicBezTo>
                    <a:pt x="1000" y="79"/>
                    <a:pt x="1000" y="91"/>
                    <a:pt x="1000" y="91"/>
                  </a:cubicBezTo>
                  <a:cubicBezTo>
                    <a:pt x="1000" y="91"/>
                    <a:pt x="947" y="64"/>
                    <a:pt x="921" y="38"/>
                  </a:cubicBezTo>
                  <a:cubicBezTo>
                    <a:pt x="884" y="20"/>
                    <a:pt x="820" y="1"/>
                    <a:pt x="7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4258075" y="3649950"/>
              <a:ext cx="44075" cy="38650"/>
            </a:xfrm>
            <a:custGeom>
              <a:avLst/>
              <a:gdLst/>
              <a:ahLst/>
              <a:cxnLst/>
              <a:rect l="l" t="t" r="r" b="b"/>
              <a:pathLst>
                <a:path w="1763" h="1546" extrusionOk="0">
                  <a:moveTo>
                    <a:pt x="1263" y="0"/>
                  </a:moveTo>
                  <a:cubicBezTo>
                    <a:pt x="1217" y="0"/>
                    <a:pt x="1171" y="7"/>
                    <a:pt x="1131" y="20"/>
                  </a:cubicBezTo>
                  <a:lnTo>
                    <a:pt x="947" y="20"/>
                  </a:lnTo>
                  <a:cubicBezTo>
                    <a:pt x="921" y="20"/>
                    <a:pt x="895" y="46"/>
                    <a:pt x="868" y="72"/>
                  </a:cubicBezTo>
                  <a:cubicBezTo>
                    <a:pt x="868" y="72"/>
                    <a:pt x="857" y="84"/>
                    <a:pt x="849" y="84"/>
                  </a:cubicBezTo>
                  <a:cubicBezTo>
                    <a:pt x="845" y="84"/>
                    <a:pt x="842" y="81"/>
                    <a:pt x="842" y="72"/>
                  </a:cubicBezTo>
                  <a:cubicBezTo>
                    <a:pt x="816" y="99"/>
                    <a:pt x="763" y="151"/>
                    <a:pt x="711" y="178"/>
                  </a:cubicBezTo>
                  <a:cubicBezTo>
                    <a:pt x="684" y="178"/>
                    <a:pt x="658" y="204"/>
                    <a:pt x="658" y="230"/>
                  </a:cubicBezTo>
                  <a:lnTo>
                    <a:pt x="632" y="230"/>
                  </a:lnTo>
                  <a:cubicBezTo>
                    <a:pt x="619" y="217"/>
                    <a:pt x="605" y="210"/>
                    <a:pt x="592" y="210"/>
                  </a:cubicBezTo>
                  <a:cubicBezTo>
                    <a:pt x="579" y="210"/>
                    <a:pt x="566" y="217"/>
                    <a:pt x="553" y="230"/>
                  </a:cubicBezTo>
                  <a:cubicBezTo>
                    <a:pt x="553" y="230"/>
                    <a:pt x="541" y="242"/>
                    <a:pt x="526" y="242"/>
                  </a:cubicBezTo>
                  <a:cubicBezTo>
                    <a:pt x="518" y="242"/>
                    <a:pt x="509" y="239"/>
                    <a:pt x="500" y="230"/>
                  </a:cubicBezTo>
                  <a:cubicBezTo>
                    <a:pt x="448" y="230"/>
                    <a:pt x="448" y="283"/>
                    <a:pt x="395" y="283"/>
                  </a:cubicBezTo>
                  <a:lnTo>
                    <a:pt x="395" y="257"/>
                  </a:lnTo>
                  <a:cubicBezTo>
                    <a:pt x="395" y="283"/>
                    <a:pt x="369" y="309"/>
                    <a:pt x="342" y="335"/>
                  </a:cubicBezTo>
                  <a:cubicBezTo>
                    <a:pt x="342" y="362"/>
                    <a:pt x="316" y="388"/>
                    <a:pt x="290" y="414"/>
                  </a:cubicBezTo>
                  <a:cubicBezTo>
                    <a:pt x="290" y="453"/>
                    <a:pt x="290" y="477"/>
                    <a:pt x="310" y="477"/>
                  </a:cubicBezTo>
                  <a:cubicBezTo>
                    <a:pt x="318" y="477"/>
                    <a:pt x="328" y="474"/>
                    <a:pt x="342" y="467"/>
                  </a:cubicBezTo>
                  <a:cubicBezTo>
                    <a:pt x="369" y="467"/>
                    <a:pt x="421" y="467"/>
                    <a:pt x="421" y="414"/>
                  </a:cubicBezTo>
                  <a:cubicBezTo>
                    <a:pt x="421" y="414"/>
                    <a:pt x="447" y="388"/>
                    <a:pt x="448" y="388"/>
                  </a:cubicBezTo>
                  <a:lnTo>
                    <a:pt x="448" y="388"/>
                  </a:lnTo>
                  <a:cubicBezTo>
                    <a:pt x="447" y="388"/>
                    <a:pt x="421" y="414"/>
                    <a:pt x="448" y="441"/>
                  </a:cubicBezTo>
                  <a:lnTo>
                    <a:pt x="500" y="441"/>
                  </a:lnTo>
                  <a:cubicBezTo>
                    <a:pt x="500" y="441"/>
                    <a:pt x="579" y="441"/>
                    <a:pt x="579" y="388"/>
                  </a:cubicBezTo>
                  <a:cubicBezTo>
                    <a:pt x="579" y="375"/>
                    <a:pt x="586" y="368"/>
                    <a:pt x="596" y="368"/>
                  </a:cubicBezTo>
                  <a:cubicBezTo>
                    <a:pt x="605" y="368"/>
                    <a:pt x="619" y="375"/>
                    <a:pt x="632" y="388"/>
                  </a:cubicBezTo>
                  <a:cubicBezTo>
                    <a:pt x="632" y="388"/>
                    <a:pt x="658" y="414"/>
                    <a:pt x="658" y="414"/>
                  </a:cubicBezTo>
                  <a:lnTo>
                    <a:pt x="711" y="414"/>
                  </a:lnTo>
                  <a:cubicBezTo>
                    <a:pt x="711" y="414"/>
                    <a:pt x="658" y="441"/>
                    <a:pt x="684" y="467"/>
                  </a:cubicBezTo>
                  <a:cubicBezTo>
                    <a:pt x="684" y="475"/>
                    <a:pt x="687" y="478"/>
                    <a:pt x="690" y="478"/>
                  </a:cubicBezTo>
                  <a:cubicBezTo>
                    <a:pt x="697" y="478"/>
                    <a:pt x="711" y="459"/>
                    <a:pt x="711" y="441"/>
                  </a:cubicBezTo>
                  <a:cubicBezTo>
                    <a:pt x="737" y="467"/>
                    <a:pt x="763" y="493"/>
                    <a:pt x="763" y="520"/>
                  </a:cubicBezTo>
                  <a:cubicBezTo>
                    <a:pt x="763" y="546"/>
                    <a:pt x="763" y="572"/>
                    <a:pt x="789" y="598"/>
                  </a:cubicBezTo>
                  <a:cubicBezTo>
                    <a:pt x="789" y="604"/>
                    <a:pt x="787" y="606"/>
                    <a:pt x="783" y="606"/>
                  </a:cubicBezTo>
                  <a:cubicBezTo>
                    <a:pt x="773" y="606"/>
                    <a:pt x="753" y="591"/>
                    <a:pt x="743" y="591"/>
                  </a:cubicBezTo>
                  <a:cubicBezTo>
                    <a:pt x="739" y="591"/>
                    <a:pt x="737" y="593"/>
                    <a:pt x="737" y="598"/>
                  </a:cubicBezTo>
                  <a:cubicBezTo>
                    <a:pt x="737" y="625"/>
                    <a:pt x="737" y="651"/>
                    <a:pt x="737" y="677"/>
                  </a:cubicBezTo>
                  <a:cubicBezTo>
                    <a:pt x="763" y="704"/>
                    <a:pt x="763" y="730"/>
                    <a:pt x="763" y="756"/>
                  </a:cubicBezTo>
                  <a:lnTo>
                    <a:pt x="737" y="756"/>
                  </a:lnTo>
                  <a:cubicBezTo>
                    <a:pt x="684" y="783"/>
                    <a:pt x="658" y="783"/>
                    <a:pt x="684" y="835"/>
                  </a:cubicBezTo>
                  <a:cubicBezTo>
                    <a:pt x="684" y="861"/>
                    <a:pt x="671" y="868"/>
                    <a:pt x="655" y="868"/>
                  </a:cubicBezTo>
                  <a:cubicBezTo>
                    <a:pt x="638" y="868"/>
                    <a:pt x="619" y="861"/>
                    <a:pt x="605" y="861"/>
                  </a:cubicBezTo>
                  <a:lnTo>
                    <a:pt x="448" y="861"/>
                  </a:lnTo>
                  <a:cubicBezTo>
                    <a:pt x="440" y="884"/>
                    <a:pt x="433" y="891"/>
                    <a:pt x="425" y="891"/>
                  </a:cubicBezTo>
                  <a:cubicBezTo>
                    <a:pt x="409" y="891"/>
                    <a:pt x="394" y="857"/>
                    <a:pt x="378" y="857"/>
                  </a:cubicBezTo>
                  <a:cubicBezTo>
                    <a:pt x="375" y="857"/>
                    <a:pt x="372" y="858"/>
                    <a:pt x="369" y="861"/>
                  </a:cubicBezTo>
                  <a:cubicBezTo>
                    <a:pt x="353" y="869"/>
                    <a:pt x="345" y="872"/>
                    <a:pt x="340" y="872"/>
                  </a:cubicBezTo>
                  <a:cubicBezTo>
                    <a:pt x="329" y="872"/>
                    <a:pt x="342" y="854"/>
                    <a:pt x="342" y="835"/>
                  </a:cubicBezTo>
                  <a:cubicBezTo>
                    <a:pt x="316" y="835"/>
                    <a:pt x="290" y="835"/>
                    <a:pt x="290" y="809"/>
                  </a:cubicBezTo>
                  <a:cubicBezTo>
                    <a:pt x="263" y="796"/>
                    <a:pt x="231" y="789"/>
                    <a:pt x="198" y="789"/>
                  </a:cubicBezTo>
                  <a:cubicBezTo>
                    <a:pt x="165" y="789"/>
                    <a:pt x="132" y="796"/>
                    <a:pt x="106" y="809"/>
                  </a:cubicBezTo>
                  <a:cubicBezTo>
                    <a:pt x="53" y="835"/>
                    <a:pt x="53" y="914"/>
                    <a:pt x="0" y="940"/>
                  </a:cubicBezTo>
                  <a:cubicBezTo>
                    <a:pt x="27" y="1019"/>
                    <a:pt x="0" y="1072"/>
                    <a:pt x="53" y="1151"/>
                  </a:cubicBezTo>
                  <a:cubicBezTo>
                    <a:pt x="79" y="1177"/>
                    <a:pt x="106" y="1230"/>
                    <a:pt x="132" y="1282"/>
                  </a:cubicBezTo>
                  <a:cubicBezTo>
                    <a:pt x="185" y="1335"/>
                    <a:pt x="237" y="1387"/>
                    <a:pt x="316" y="1414"/>
                  </a:cubicBezTo>
                  <a:cubicBezTo>
                    <a:pt x="369" y="1440"/>
                    <a:pt x="421" y="1466"/>
                    <a:pt x="474" y="1493"/>
                  </a:cubicBezTo>
                  <a:cubicBezTo>
                    <a:pt x="474" y="1493"/>
                    <a:pt x="526" y="1493"/>
                    <a:pt x="553" y="1519"/>
                  </a:cubicBezTo>
                  <a:lnTo>
                    <a:pt x="711" y="1519"/>
                  </a:lnTo>
                  <a:cubicBezTo>
                    <a:pt x="711" y="1519"/>
                    <a:pt x="717" y="1512"/>
                    <a:pt x="724" y="1512"/>
                  </a:cubicBezTo>
                  <a:cubicBezTo>
                    <a:pt x="730" y="1512"/>
                    <a:pt x="737" y="1519"/>
                    <a:pt x="737" y="1545"/>
                  </a:cubicBezTo>
                  <a:cubicBezTo>
                    <a:pt x="750" y="1506"/>
                    <a:pt x="776" y="1506"/>
                    <a:pt x="806" y="1506"/>
                  </a:cubicBezTo>
                  <a:cubicBezTo>
                    <a:pt x="836" y="1506"/>
                    <a:pt x="868" y="1506"/>
                    <a:pt x="895" y="1466"/>
                  </a:cubicBezTo>
                  <a:cubicBezTo>
                    <a:pt x="914" y="1447"/>
                    <a:pt x="926" y="1442"/>
                    <a:pt x="935" y="1442"/>
                  </a:cubicBezTo>
                  <a:cubicBezTo>
                    <a:pt x="945" y="1442"/>
                    <a:pt x="951" y="1448"/>
                    <a:pt x="959" y="1448"/>
                  </a:cubicBezTo>
                  <a:cubicBezTo>
                    <a:pt x="963" y="1448"/>
                    <a:pt x="968" y="1446"/>
                    <a:pt x="974" y="1440"/>
                  </a:cubicBezTo>
                  <a:cubicBezTo>
                    <a:pt x="1026" y="1414"/>
                    <a:pt x="1105" y="1335"/>
                    <a:pt x="1184" y="1309"/>
                  </a:cubicBezTo>
                  <a:cubicBezTo>
                    <a:pt x="1237" y="1256"/>
                    <a:pt x="1289" y="1177"/>
                    <a:pt x="1368" y="1151"/>
                  </a:cubicBezTo>
                  <a:cubicBezTo>
                    <a:pt x="1447" y="1098"/>
                    <a:pt x="1447" y="1046"/>
                    <a:pt x="1500" y="1019"/>
                  </a:cubicBezTo>
                  <a:cubicBezTo>
                    <a:pt x="1500" y="967"/>
                    <a:pt x="1526" y="940"/>
                    <a:pt x="1552" y="940"/>
                  </a:cubicBezTo>
                  <a:cubicBezTo>
                    <a:pt x="1631" y="914"/>
                    <a:pt x="1605" y="835"/>
                    <a:pt x="1657" y="809"/>
                  </a:cubicBezTo>
                  <a:cubicBezTo>
                    <a:pt x="1710" y="783"/>
                    <a:pt x="1657" y="783"/>
                    <a:pt x="1657" y="783"/>
                  </a:cubicBezTo>
                  <a:cubicBezTo>
                    <a:pt x="1657" y="783"/>
                    <a:pt x="1657" y="730"/>
                    <a:pt x="1736" y="730"/>
                  </a:cubicBezTo>
                  <a:cubicBezTo>
                    <a:pt x="1710" y="730"/>
                    <a:pt x="1657" y="730"/>
                    <a:pt x="1684" y="677"/>
                  </a:cubicBezTo>
                  <a:cubicBezTo>
                    <a:pt x="1697" y="664"/>
                    <a:pt x="1697" y="658"/>
                    <a:pt x="1697" y="658"/>
                  </a:cubicBezTo>
                  <a:cubicBezTo>
                    <a:pt x="1697" y="658"/>
                    <a:pt x="1697" y="664"/>
                    <a:pt x="1710" y="677"/>
                  </a:cubicBezTo>
                  <a:cubicBezTo>
                    <a:pt x="1719" y="686"/>
                    <a:pt x="1725" y="689"/>
                    <a:pt x="1728" y="689"/>
                  </a:cubicBezTo>
                  <a:cubicBezTo>
                    <a:pt x="1736" y="689"/>
                    <a:pt x="1736" y="677"/>
                    <a:pt x="1736" y="677"/>
                  </a:cubicBezTo>
                  <a:cubicBezTo>
                    <a:pt x="1763" y="677"/>
                    <a:pt x="1684" y="677"/>
                    <a:pt x="1736" y="651"/>
                  </a:cubicBezTo>
                  <a:cubicBezTo>
                    <a:pt x="1763" y="625"/>
                    <a:pt x="1736" y="625"/>
                    <a:pt x="1736" y="598"/>
                  </a:cubicBezTo>
                  <a:cubicBezTo>
                    <a:pt x="1763" y="572"/>
                    <a:pt x="1736" y="493"/>
                    <a:pt x="1736" y="467"/>
                  </a:cubicBezTo>
                  <a:cubicBezTo>
                    <a:pt x="1736" y="414"/>
                    <a:pt x="1710" y="335"/>
                    <a:pt x="1710" y="283"/>
                  </a:cubicBezTo>
                  <a:cubicBezTo>
                    <a:pt x="1710" y="283"/>
                    <a:pt x="1710" y="257"/>
                    <a:pt x="1710" y="257"/>
                  </a:cubicBezTo>
                  <a:cubicBezTo>
                    <a:pt x="1710" y="257"/>
                    <a:pt x="1657" y="230"/>
                    <a:pt x="1710" y="204"/>
                  </a:cubicBezTo>
                  <a:lnTo>
                    <a:pt x="1710" y="204"/>
                  </a:lnTo>
                  <a:cubicBezTo>
                    <a:pt x="1700" y="209"/>
                    <a:pt x="1693" y="211"/>
                    <a:pt x="1688" y="211"/>
                  </a:cubicBezTo>
                  <a:cubicBezTo>
                    <a:pt x="1666" y="211"/>
                    <a:pt x="1679" y="173"/>
                    <a:pt x="1657" y="151"/>
                  </a:cubicBezTo>
                  <a:cubicBezTo>
                    <a:pt x="1631" y="151"/>
                    <a:pt x="1631" y="125"/>
                    <a:pt x="1631" y="125"/>
                  </a:cubicBezTo>
                  <a:cubicBezTo>
                    <a:pt x="1631" y="125"/>
                    <a:pt x="1631" y="99"/>
                    <a:pt x="1605" y="99"/>
                  </a:cubicBezTo>
                  <a:cubicBezTo>
                    <a:pt x="1526" y="99"/>
                    <a:pt x="1473" y="20"/>
                    <a:pt x="1394" y="20"/>
                  </a:cubicBezTo>
                  <a:cubicBezTo>
                    <a:pt x="1355" y="7"/>
                    <a:pt x="1309" y="0"/>
                    <a:pt x="12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4274500" y="37142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1158" y="1"/>
                  </a:moveTo>
                  <a:cubicBezTo>
                    <a:pt x="1079" y="1"/>
                    <a:pt x="1000" y="1"/>
                    <a:pt x="948" y="54"/>
                  </a:cubicBezTo>
                  <a:cubicBezTo>
                    <a:pt x="902" y="84"/>
                    <a:pt x="855" y="97"/>
                    <a:pt x="814" y="97"/>
                  </a:cubicBezTo>
                  <a:cubicBezTo>
                    <a:pt x="785" y="97"/>
                    <a:pt x="759" y="91"/>
                    <a:pt x="737" y="80"/>
                  </a:cubicBezTo>
                  <a:cubicBezTo>
                    <a:pt x="691" y="49"/>
                    <a:pt x="645" y="36"/>
                    <a:pt x="599" y="36"/>
                  </a:cubicBezTo>
                  <a:cubicBezTo>
                    <a:pt x="566" y="36"/>
                    <a:pt x="533" y="43"/>
                    <a:pt x="501" y="54"/>
                  </a:cubicBezTo>
                  <a:lnTo>
                    <a:pt x="422" y="54"/>
                  </a:lnTo>
                  <a:cubicBezTo>
                    <a:pt x="395" y="54"/>
                    <a:pt x="343" y="80"/>
                    <a:pt x="290" y="106"/>
                  </a:cubicBezTo>
                  <a:cubicBezTo>
                    <a:pt x="238" y="159"/>
                    <a:pt x="159" y="211"/>
                    <a:pt x="106" y="290"/>
                  </a:cubicBezTo>
                  <a:cubicBezTo>
                    <a:pt x="80" y="343"/>
                    <a:pt x="54" y="422"/>
                    <a:pt x="27" y="527"/>
                  </a:cubicBezTo>
                  <a:cubicBezTo>
                    <a:pt x="27" y="606"/>
                    <a:pt x="1" y="685"/>
                    <a:pt x="1" y="764"/>
                  </a:cubicBezTo>
                  <a:cubicBezTo>
                    <a:pt x="1" y="816"/>
                    <a:pt x="1" y="869"/>
                    <a:pt x="54" y="895"/>
                  </a:cubicBezTo>
                  <a:cubicBezTo>
                    <a:pt x="80" y="921"/>
                    <a:pt x="106" y="948"/>
                    <a:pt x="132" y="974"/>
                  </a:cubicBezTo>
                  <a:cubicBezTo>
                    <a:pt x="159" y="1027"/>
                    <a:pt x="211" y="1106"/>
                    <a:pt x="238" y="1158"/>
                  </a:cubicBezTo>
                  <a:cubicBezTo>
                    <a:pt x="238" y="1184"/>
                    <a:pt x="290" y="1184"/>
                    <a:pt x="317" y="1211"/>
                  </a:cubicBezTo>
                  <a:cubicBezTo>
                    <a:pt x="369" y="1237"/>
                    <a:pt x="395" y="1290"/>
                    <a:pt x="422" y="1316"/>
                  </a:cubicBezTo>
                  <a:cubicBezTo>
                    <a:pt x="474" y="1342"/>
                    <a:pt x="553" y="1369"/>
                    <a:pt x="606" y="1395"/>
                  </a:cubicBezTo>
                  <a:cubicBezTo>
                    <a:pt x="658" y="1421"/>
                    <a:pt x="711" y="1447"/>
                    <a:pt x="764" y="1474"/>
                  </a:cubicBezTo>
                  <a:cubicBezTo>
                    <a:pt x="843" y="1474"/>
                    <a:pt x="895" y="1474"/>
                    <a:pt x="948" y="1447"/>
                  </a:cubicBezTo>
                  <a:cubicBezTo>
                    <a:pt x="1053" y="1421"/>
                    <a:pt x="1132" y="1369"/>
                    <a:pt x="1211" y="1290"/>
                  </a:cubicBezTo>
                  <a:cubicBezTo>
                    <a:pt x="1211" y="1290"/>
                    <a:pt x="1237" y="1290"/>
                    <a:pt x="1237" y="1263"/>
                  </a:cubicBezTo>
                  <a:lnTo>
                    <a:pt x="1316" y="1263"/>
                  </a:lnTo>
                  <a:cubicBezTo>
                    <a:pt x="1316" y="1184"/>
                    <a:pt x="1369" y="1132"/>
                    <a:pt x="1342" y="1027"/>
                  </a:cubicBezTo>
                  <a:cubicBezTo>
                    <a:pt x="1342" y="974"/>
                    <a:pt x="1342" y="895"/>
                    <a:pt x="1342" y="816"/>
                  </a:cubicBezTo>
                  <a:cubicBezTo>
                    <a:pt x="1342" y="816"/>
                    <a:pt x="1342" y="790"/>
                    <a:pt x="1342" y="790"/>
                  </a:cubicBezTo>
                  <a:cubicBezTo>
                    <a:pt x="1342" y="764"/>
                    <a:pt x="1342" y="737"/>
                    <a:pt x="1342" y="711"/>
                  </a:cubicBezTo>
                  <a:cubicBezTo>
                    <a:pt x="1395" y="658"/>
                    <a:pt x="1369" y="580"/>
                    <a:pt x="1395" y="501"/>
                  </a:cubicBezTo>
                  <a:lnTo>
                    <a:pt x="1395" y="474"/>
                  </a:lnTo>
                  <a:cubicBezTo>
                    <a:pt x="1474" y="395"/>
                    <a:pt x="1447" y="317"/>
                    <a:pt x="1421" y="238"/>
                  </a:cubicBezTo>
                  <a:cubicBezTo>
                    <a:pt x="1395" y="159"/>
                    <a:pt x="1395" y="185"/>
                    <a:pt x="1395" y="159"/>
                  </a:cubicBezTo>
                  <a:cubicBezTo>
                    <a:pt x="1395" y="132"/>
                    <a:pt x="1369" y="106"/>
                    <a:pt x="1342" y="106"/>
                  </a:cubicBezTo>
                  <a:cubicBezTo>
                    <a:pt x="1342" y="106"/>
                    <a:pt x="1316" y="54"/>
                    <a:pt x="1316" y="54"/>
                  </a:cubicBezTo>
                  <a:cubicBezTo>
                    <a:pt x="1290" y="1"/>
                    <a:pt x="1263" y="1"/>
                    <a:pt x="1237" y="1"/>
                  </a:cubicBezTo>
                  <a:cubicBezTo>
                    <a:pt x="1224" y="14"/>
                    <a:pt x="1211" y="21"/>
                    <a:pt x="1198" y="21"/>
                  </a:cubicBezTo>
                  <a:cubicBezTo>
                    <a:pt x="1184" y="21"/>
                    <a:pt x="1171" y="14"/>
                    <a:pt x="11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18"/>
          <p:cNvSpPr/>
          <p:nvPr/>
        </p:nvSpPr>
        <p:spPr>
          <a:xfrm rot="-3245667" flipH="1">
            <a:off x="2010481" y="-180921"/>
            <a:ext cx="1594892" cy="682805"/>
          </a:xfrm>
          <a:custGeom>
            <a:avLst/>
            <a:gdLst/>
            <a:ahLst/>
            <a:cxnLst/>
            <a:rect l="l" t="t" r="r" b="b"/>
            <a:pathLst>
              <a:path w="59518" h="6576" extrusionOk="0">
                <a:moveTo>
                  <a:pt x="45999" y="447"/>
                </a:moveTo>
                <a:cubicBezTo>
                  <a:pt x="46078" y="474"/>
                  <a:pt x="46104" y="579"/>
                  <a:pt x="46236" y="658"/>
                </a:cubicBezTo>
                <a:cubicBezTo>
                  <a:pt x="46262" y="658"/>
                  <a:pt x="46499" y="605"/>
                  <a:pt x="46393" y="500"/>
                </a:cubicBezTo>
                <a:cubicBezTo>
                  <a:pt x="46630" y="553"/>
                  <a:pt x="46762" y="395"/>
                  <a:pt x="46893" y="395"/>
                </a:cubicBezTo>
                <a:cubicBezTo>
                  <a:pt x="46946" y="474"/>
                  <a:pt x="46840" y="421"/>
                  <a:pt x="46814" y="474"/>
                </a:cubicBezTo>
                <a:cubicBezTo>
                  <a:pt x="46998" y="553"/>
                  <a:pt x="47340" y="342"/>
                  <a:pt x="47419" y="632"/>
                </a:cubicBezTo>
                <a:cubicBezTo>
                  <a:pt x="47524" y="658"/>
                  <a:pt x="47603" y="684"/>
                  <a:pt x="47708" y="710"/>
                </a:cubicBezTo>
                <a:cubicBezTo>
                  <a:pt x="47603" y="605"/>
                  <a:pt x="47629" y="553"/>
                  <a:pt x="47735" y="500"/>
                </a:cubicBezTo>
                <a:cubicBezTo>
                  <a:pt x="47840" y="447"/>
                  <a:pt x="47708" y="632"/>
                  <a:pt x="47866" y="658"/>
                </a:cubicBezTo>
                <a:cubicBezTo>
                  <a:pt x="47892" y="658"/>
                  <a:pt x="47814" y="579"/>
                  <a:pt x="47866" y="579"/>
                </a:cubicBezTo>
                <a:cubicBezTo>
                  <a:pt x="47945" y="553"/>
                  <a:pt x="48024" y="553"/>
                  <a:pt x="48077" y="579"/>
                </a:cubicBezTo>
                <a:cubicBezTo>
                  <a:pt x="48392" y="474"/>
                  <a:pt x="49155" y="763"/>
                  <a:pt x="49392" y="553"/>
                </a:cubicBezTo>
                <a:cubicBezTo>
                  <a:pt x="49470" y="579"/>
                  <a:pt x="49576" y="684"/>
                  <a:pt x="49523" y="710"/>
                </a:cubicBezTo>
                <a:cubicBezTo>
                  <a:pt x="49681" y="763"/>
                  <a:pt x="49891" y="658"/>
                  <a:pt x="50154" y="605"/>
                </a:cubicBezTo>
                <a:cubicBezTo>
                  <a:pt x="50181" y="658"/>
                  <a:pt x="50233" y="658"/>
                  <a:pt x="50259" y="710"/>
                </a:cubicBezTo>
                <a:cubicBezTo>
                  <a:pt x="50286" y="684"/>
                  <a:pt x="50286" y="632"/>
                  <a:pt x="50286" y="579"/>
                </a:cubicBezTo>
                <a:cubicBezTo>
                  <a:pt x="50391" y="579"/>
                  <a:pt x="50470" y="632"/>
                  <a:pt x="50549" y="684"/>
                </a:cubicBezTo>
                <a:cubicBezTo>
                  <a:pt x="50680" y="632"/>
                  <a:pt x="50891" y="632"/>
                  <a:pt x="50891" y="526"/>
                </a:cubicBezTo>
                <a:cubicBezTo>
                  <a:pt x="50970" y="553"/>
                  <a:pt x="50891" y="579"/>
                  <a:pt x="50943" y="632"/>
                </a:cubicBezTo>
                <a:cubicBezTo>
                  <a:pt x="51022" y="632"/>
                  <a:pt x="50996" y="605"/>
                  <a:pt x="51048" y="605"/>
                </a:cubicBezTo>
                <a:cubicBezTo>
                  <a:pt x="51127" y="605"/>
                  <a:pt x="51101" y="658"/>
                  <a:pt x="51101" y="710"/>
                </a:cubicBezTo>
                <a:cubicBezTo>
                  <a:pt x="51206" y="710"/>
                  <a:pt x="51127" y="632"/>
                  <a:pt x="51259" y="658"/>
                </a:cubicBezTo>
                <a:cubicBezTo>
                  <a:pt x="51680" y="816"/>
                  <a:pt x="51995" y="447"/>
                  <a:pt x="52363" y="816"/>
                </a:cubicBezTo>
                <a:cubicBezTo>
                  <a:pt x="52179" y="868"/>
                  <a:pt x="51969" y="895"/>
                  <a:pt x="51785" y="921"/>
                </a:cubicBezTo>
                <a:cubicBezTo>
                  <a:pt x="51916" y="1000"/>
                  <a:pt x="52127" y="947"/>
                  <a:pt x="52258" y="1052"/>
                </a:cubicBezTo>
                <a:cubicBezTo>
                  <a:pt x="52337" y="1000"/>
                  <a:pt x="52285" y="895"/>
                  <a:pt x="52416" y="895"/>
                </a:cubicBezTo>
                <a:cubicBezTo>
                  <a:pt x="52495" y="947"/>
                  <a:pt x="52548" y="1052"/>
                  <a:pt x="52600" y="1079"/>
                </a:cubicBezTo>
                <a:cubicBezTo>
                  <a:pt x="52626" y="1026"/>
                  <a:pt x="52758" y="973"/>
                  <a:pt x="52863" y="921"/>
                </a:cubicBezTo>
                <a:cubicBezTo>
                  <a:pt x="53074" y="1052"/>
                  <a:pt x="53415" y="1000"/>
                  <a:pt x="53573" y="1210"/>
                </a:cubicBezTo>
                <a:cubicBezTo>
                  <a:pt x="53757" y="1210"/>
                  <a:pt x="53941" y="1210"/>
                  <a:pt x="54126" y="1236"/>
                </a:cubicBezTo>
                <a:cubicBezTo>
                  <a:pt x="54178" y="1289"/>
                  <a:pt x="54073" y="1236"/>
                  <a:pt x="54047" y="1315"/>
                </a:cubicBezTo>
                <a:cubicBezTo>
                  <a:pt x="54126" y="1421"/>
                  <a:pt x="54073" y="1473"/>
                  <a:pt x="54073" y="1552"/>
                </a:cubicBezTo>
                <a:cubicBezTo>
                  <a:pt x="54178" y="1605"/>
                  <a:pt x="54126" y="1447"/>
                  <a:pt x="54231" y="1447"/>
                </a:cubicBezTo>
                <a:cubicBezTo>
                  <a:pt x="54178" y="1421"/>
                  <a:pt x="54126" y="1342"/>
                  <a:pt x="54152" y="1263"/>
                </a:cubicBezTo>
                <a:cubicBezTo>
                  <a:pt x="54336" y="1263"/>
                  <a:pt x="54520" y="1263"/>
                  <a:pt x="54704" y="1236"/>
                </a:cubicBezTo>
                <a:cubicBezTo>
                  <a:pt x="54941" y="1236"/>
                  <a:pt x="55178" y="1394"/>
                  <a:pt x="55283" y="1210"/>
                </a:cubicBezTo>
                <a:cubicBezTo>
                  <a:pt x="55335" y="1236"/>
                  <a:pt x="55414" y="1263"/>
                  <a:pt x="55467" y="1315"/>
                </a:cubicBezTo>
                <a:cubicBezTo>
                  <a:pt x="55993" y="1184"/>
                  <a:pt x="56335" y="1342"/>
                  <a:pt x="56782" y="1315"/>
                </a:cubicBezTo>
                <a:cubicBezTo>
                  <a:pt x="56834" y="1315"/>
                  <a:pt x="56887" y="1342"/>
                  <a:pt x="56940" y="1394"/>
                </a:cubicBezTo>
                <a:cubicBezTo>
                  <a:pt x="56966" y="1342"/>
                  <a:pt x="57150" y="1368"/>
                  <a:pt x="57229" y="1421"/>
                </a:cubicBezTo>
                <a:cubicBezTo>
                  <a:pt x="57308" y="1421"/>
                  <a:pt x="57203" y="1342"/>
                  <a:pt x="57308" y="1368"/>
                </a:cubicBezTo>
                <a:cubicBezTo>
                  <a:pt x="57387" y="1421"/>
                  <a:pt x="57545" y="1368"/>
                  <a:pt x="57623" y="1421"/>
                </a:cubicBezTo>
                <a:cubicBezTo>
                  <a:pt x="57597" y="1473"/>
                  <a:pt x="57518" y="1473"/>
                  <a:pt x="57623" y="1552"/>
                </a:cubicBezTo>
                <a:cubicBezTo>
                  <a:pt x="57387" y="1499"/>
                  <a:pt x="57045" y="1552"/>
                  <a:pt x="56966" y="1421"/>
                </a:cubicBezTo>
                <a:cubicBezTo>
                  <a:pt x="56861" y="1684"/>
                  <a:pt x="56466" y="1578"/>
                  <a:pt x="56098" y="1605"/>
                </a:cubicBezTo>
                <a:cubicBezTo>
                  <a:pt x="56466" y="1605"/>
                  <a:pt x="56756" y="1762"/>
                  <a:pt x="57150" y="1736"/>
                </a:cubicBezTo>
                <a:cubicBezTo>
                  <a:pt x="57124" y="1815"/>
                  <a:pt x="57492" y="1947"/>
                  <a:pt x="57439" y="1868"/>
                </a:cubicBezTo>
                <a:cubicBezTo>
                  <a:pt x="57492" y="1920"/>
                  <a:pt x="57466" y="2025"/>
                  <a:pt x="57492" y="2104"/>
                </a:cubicBezTo>
                <a:cubicBezTo>
                  <a:pt x="57466" y="2157"/>
                  <a:pt x="57255" y="2157"/>
                  <a:pt x="57387" y="2236"/>
                </a:cubicBezTo>
                <a:cubicBezTo>
                  <a:pt x="57308" y="2236"/>
                  <a:pt x="57229" y="2236"/>
                  <a:pt x="57150" y="2236"/>
                </a:cubicBezTo>
                <a:cubicBezTo>
                  <a:pt x="57176" y="2262"/>
                  <a:pt x="57150" y="2288"/>
                  <a:pt x="57150" y="2288"/>
                </a:cubicBezTo>
                <a:cubicBezTo>
                  <a:pt x="57413" y="2446"/>
                  <a:pt x="57808" y="2367"/>
                  <a:pt x="58071" y="2525"/>
                </a:cubicBezTo>
                <a:cubicBezTo>
                  <a:pt x="58149" y="2525"/>
                  <a:pt x="58202" y="2420"/>
                  <a:pt x="58281" y="2525"/>
                </a:cubicBezTo>
                <a:cubicBezTo>
                  <a:pt x="58071" y="2604"/>
                  <a:pt x="57650" y="2473"/>
                  <a:pt x="57492" y="2525"/>
                </a:cubicBezTo>
                <a:cubicBezTo>
                  <a:pt x="57597" y="2578"/>
                  <a:pt x="57676" y="2630"/>
                  <a:pt x="57808" y="2657"/>
                </a:cubicBezTo>
                <a:cubicBezTo>
                  <a:pt x="58071" y="2578"/>
                  <a:pt x="58518" y="2709"/>
                  <a:pt x="58912" y="2709"/>
                </a:cubicBezTo>
                <a:cubicBezTo>
                  <a:pt x="58965" y="2762"/>
                  <a:pt x="58860" y="2762"/>
                  <a:pt x="58938" y="2814"/>
                </a:cubicBezTo>
                <a:cubicBezTo>
                  <a:pt x="59044" y="2841"/>
                  <a:pt x="58938" y="2709"/>
                  <a:pt x="59070" y="2709"/>
                </a:cubicBezTo>
                <a:cubicBezTo>
                  <a:pt x="59096" y="2736"/>
                  <a:pt x="59149" y="2788"/>
                  <a:pt x="59201" y="2788"/>
                </a:cubicBezTo>
                <a:cubicBezTo>
                  <a:pt x="59280" y="2762"/>
                  <a:pt x="59307" y="2814"/>
                  <a:pt x="59201" y="2709"/>
                </a:cubicBezTo>
                <a:lnTo>
                  <a:pt x="59359" y="2709"/>
                </a:lnTo>
                <a:cubicBezTo>
                  <a:pt x="59412" y="2788"/>
                  <a:pt x="59517" y="2814"/>
                  <a:pt x="59491" y="2841"/>
                </a:cubicBezTo>
                <a:cubicBezTo>
                  <a:pt x="59254" y="2867"/>
                  <a:pt x="59044" y="2893"/>
                  <a:pt x="58860" y="2946"/>
                </a:cubicBezTo>
                <a:cubicBezTo>
                  <a:pt x="58886" y="2920"/>
                  <a:pt x="58886" y="2867"/>
                  <a:pt x="58860" y="2814"/>
                </a:cubicBezTo>
                <a:cubicBezTo>
                  <a:pt x="58807" y="2736"/>
                  <a:pt x="58675" y="2841"/>
                  <a:pt x="58623" y="2867"/>
                </a:cubicBezTo>
                <a:cubicBezTo>
                  <a:pt x="58544" y="2893"/>
                  <a:pt x="58465" y="2788"/>
                  <a:pt x="58386" y="2762"/>
                </a:cubicBezTo>
                <a:cubicBezTo>
                  <a:pt x="58386" y="2814"/>
                  <a:pt x="58386" y="2841"/>
                  <a:pt x="58465" y="2867"/>
                </a:cubicBezTo>
                <a:cubicBezTo>
                  <a:pt x="58307" y="2893"/>
                  <a:pt x="58044" y="2788"/>
                  <a:pt x="57886" y="2867"/>
                </a:cubicBezTo>
                <a:cubicBezTo>
                  <a:pt x="58044" y="2999"/>
                  <a:pt x="58307" y="2972"/>
                  <a:pt x="58439" y="3130"/>
                </a:cubicBezTo>
                <a:cubicBezTo>
                  <a:pt x="58544" y="3130"/>
                  <a:pt x="58439" y="3077"/>
                  <a:pt x="58491" y="3051"/>
                </a:cubicBezTo>
                <a:cubicBezTo>
                  <a:pt x="58597" y="3051"/>
                  <a:pt x="58675" y="3077"/>
                  <a:pt x="58754" y="3104"/>
                </a:cubicBezTo>
                <a:cubicBezTo>
                  <a:pt x="58807" y="3235"/>
                  <a:pt x="58518" y="3156"/>
                  <a:pt x="58623" y="3262"/>
                </a:cubicBezTo>
                <a:cubicBezTo>
                  <a:pt x="58360" y="3209"/>
                  <a:pt x="58097" y="3235"/>
                  <a:pt x="57860" y="3288"/>
                </a:cubicBezTo>
                <a:cubicBezTo>
                  <a:pt x="57755" y="3262"/>
                  <a:pt x="57886" y="3262"/>
                  <a:pt x="57860" y="3209"/>
                </a:cubicBezTo>
                <a:cubicBezTo>
                  <a:pt x="57623" y="3314"/>
                  <a:pt x="57255" y="3183"/>
                  <a:pt x="57097" y="3262"/>
                </a:cubicBezTo>
                <a:cubicBezTo>
                  <a:pt x="57255" y="3314"/>
                  <a:pt x="57413" y="3340"/>
                  <a:pt x="57571" y="3340"/>
                </a:cubicBezTo>
                <a:cubicBezTo>
                  <a:pt x="57623" y="3393"/>
                  <a:pt x="57492" y="3367"/>
                  <a:pt x="57545" y="3419"/>
                </a:cubicBezTo>
                <a:cubicBezTo>
                  <a:pt x="57413" y="3367"/>
                  <a:pt x="57334" y="3367"/>
                  <a:pt x="57255" y="3419"/>
                </a:cubicBezTo>
                <a:cubicBezTo>
                  <a:pt x="57176" y="3340"/>
                  <a:pt x="57019" y="3340"/>
                  <a:pt x="56940" y="3419"/>
                </a:cubicBezTo>
                <a:cubicBezTo>
                  <a:pt x="56861" y="3419"/>
                  <a:pt x="56834" y="3367"/>
                  <a:pt x="56782" y="3314"/>
                </a:cubicBezTo>
                <a:cubicBezTo>
                  <a:pt x="56545" y="3419"/>
                  <a:pt x="56308" y="3419"/>
                  <a:pt x="56098" y="3314"/>
                </a:cubicBezTo>
                <a:cubicBezTo>
                  <a:pt x="55967" y="3367"/>
                  <a:pt x="55835" y="3393"/>
                  <a:pt x="55704" y="3340"/>
                </a:cubicBezTo>
                <a:cubicBezTo>
                  <a:pt x="55730" y="3314"/>
                  <a:pt x="55809" y="3235"/>
                  <a:pt x="55730" y="3156"/>
                </a:cubicBezTo>
                <a:cubicBezTo>
                  <a:pt x="55519" y="3104"/>
                  <a:pt x="55441" y="3262"/>
                  <a:pt x="55283" y="3156"/>
                </a:cubicBezTo>
                <a:cubicBezTo>
                  <a:pt x="55256" y="3235"/>
                  <a:pt x="55388" y="3288"/>
                  <a:pt x="55493" y="3262"/>
                </a:cubicBezTo>
                <a:cubicBezTo>
                  <a:pt x="55309" y="3551"/>
                  <a:pt x="54625" y="3314"/>
                  <a:pt x="54231" y="3393"/>
                </a:cubicBezTo>
                <a:cubicBezTo>
                  <a:pt x="54152" y="3419"/>
                  <a:pt x="54126" y="3525"/>
                  <a:pt x="53968" y="3498"/>
                </a:cubicBezTo>
                <a:cubicBezTo>
                  <a:pt x="54231" y="3630"/>
                  <a:pt x="54546" y="3498"/>
                  <a:pt x="54730" y="3603"/>
                </a:cubicBezTo>
                <a:cubicBezTo>
                  <a:pt x="54809" y="3603"/>
                  <a:pt x="54730" y="3525"/>
                  <a:pt x="54757" y="3498"/>
                </a:cubicBezTo>
                <a:cubicBezTo>
                  <a:pt x="55178" y="3472"/>
                  <a:pt x="55388" y="3498"/>
                  <a:pt x="55782" y="3498"/>
                </a:cubicBezTo>
                <a:cubicBezTo>
                  <a:pt x="55861" y="3525"/>
                  <a:pt x="55782" y="3525"/>
                  <a:pt x="55861" y="3577"/>
                </a:cubicBezTo>
                <a:cubicBezTo>
                  <a:pt x="55914" y="3551"/>
                  <a:pt x="55861" y="3472"/>
                  <a:pt x="55967" y="3472"/>
                </a:cubicBezTo>
                <a:cubicBezTo>
                  <a:pt x="56072" y="3551"/>
                  <a:pt x="56203" y="3472"/>
                  <a:pt x="56308" y="3577"/>
                </a:cubicBezTo>
                <a:cubicBezTo>
                  <a:pt x="56545" y="3472"/>
                  <a:pt x="56861" y="3577"/>
                  <a:pt x="57176" y="3551"/>
                </a:cubicBezTo>
                <a:cubicBezTo>
                  <a:pt x="57229" y="3603"/>
                  <a:pt x="57255" y="3603"/>
                  <a:pt x="57334" y="3709"/>
                </a:cubicBezTo>
                <a:cubicBezTo>
                  <a:pt x="57150" y="3682"/>
                  <a:pt x="56966" y="3682"/>
                  <a:pt x="56782" y="3682"/>
                </a:cubicBezTo>
                <a:cubicBezTo>
                  <a:pt x="56756" y="3709"/>
                  <a:pt x="56808" y="3761"/>
                  <a:pt x="56808" y="3814"/>
                </a:cubicBezTo>
                <a:cubicBezTo>
                  <a:pt x="56887" y="3840"/>
                  <a:pt x="57019" y="3814"/>
                  <a:pt x="57019" y="3919"/>
                </a:cubicBezTo>
                <a:cubicBezTo>
                  <a:pt x="57150" y="3866"/>
                  <a:pt x="57176" y="3972"/>
                  <a:pt x="57308" y="3945"/>
                </a:cubicBezTo>
                <a:cubicBezTo>
                  <a:pt x="56992" y="3998"/>
                  <a:pt x="56650" y="3998"/>
                  <a:pt x="56335" y="3945"/>
                </a:cubicBezTo>
                <a:cubicBezTo>
                  <a:pt x="56361" y="3893"/>
                  <a:pt x="56545" y="3919"/>
                  <a:pt x="56598" y="3893"/>
                </a:cubicBezTo>
                <a:lnTo>
                  <a:pt x="56519" y="3788"/>
                </a:lnTo>
                <a:cubicBezTo>
                  <a:pt x="56493" y="3761"/>
                  <a:pt x="56387" y="3866"/>
                  <a:pt x="56335" y="3866"/>
                </a:cubicBezTo>
                <a:cubicBezTo>
                  <a:pt x="56256" y="3893"/>
                  <a:pt x="56335" y="3814"/>
                  <a:pt x="56308" y="3788"/>
                </a:cubicBezTo>
                <a:cubicBezTo>
                  <a:pt x="56177" y="3735"/>
                  <a:pt x="56045" y="3761"/>
                  <a:pt x="55940" y="3840"/>
                </a:cubicBezTo>
                <a:cubicBezTo>
                  <a:pt x="55809" y="3866"/>
                  <a:pt x="55809" y="3735"/>
                  <a:pt x="55677" y="3761"/>
                </a:cubicBezTo>
                <a:cubicBezTo>
                  <a:pt x="55625" y="3788"/>
                  <a:pt x="55730" y="3866"/>
                  <a:pt x="55730" y="3919"/>
                </a:cubicBezTo>
                <a:cubicBezTo>
                  <a:pt x="55967" y="4024"/>
                  <a:pt x="55993" y="3761"/>
                  <a:pt x="56256" y="3893"/>
                </a:cubicBezTo>
                <a:cubicBezTo>
                  <a:pt x="56282" y="3945"/>
                  <a:pt x="56151" y="3919"/>
                  <a:pt x="56230" y="3972"/>
                </a:cubicBezTo>
                <a:cubicBezTo>
                  <a:pt x="55730" y="3972"/>
                  <a:pt x="55256" y="3972"/>
                  <a:pt x="54757" y="4024"/>
                </a:cubicBezTo>
                <a:cubicBezTo>
                  <a:pt x="54678" y="4024"/>
                  <a:pt x="54546" y="4051"/>
                  <a:pt x="54546" y="4129"/>
                </a:cubicBezTo>
                <a:cubicBezTo>
                  <a:pt x="55125" y="4077"/>
                  <a:pt x="55730" y="4051"/>
                  <a:pt x="56335" y="4051"/>
                </a:cubicBezTo>
                <a:cubicBezTo>
                  <a:pt x="56361" y="4103"/>
                  <a:pt x="56440" y="4077"/>
                  <a:pt x="56440" y="4129"/>
                </a:cubicBezTo>
                <a:cubicBezTo>
                  <a:pt x="56571" y="3998"/>
                  <a:pt x="56966" y="4051"/>
                  <a:pt x="57203" y="4077"/>
                </a:cubicBezTo>
                <a:cubicBezTo>
                  <a:pt x="57387" y="4077"/>
                  <a:pt x="57650" y="3998"/>
                  <a:pt x="57755" y="4129"/>
                </a:cubicBezTo>
                <a:cubicBezTo>
                  <a:pt x="57492" y="4182"/>
                  <a:pt x="57203" y="4182"/>
                  <a:pt x="56913" y="4182"/>
                </a:cubicBezTo>
                <a:cubicBezTo>
                  <a:pt x="56887" y="4129"/>
                  <a:pt x="56992" y="4156"/>
                  <a:pt x="56966" y="4103"/>
                </a:cubicBezTo>
                <a:cubicBezTo>
                  <a:pt x="56940" y="4077"/>
                  <a:pt x="56887" y="4103"/>
                  <a:pt x="56913" y="4156"/>
                </a:cubicBezTo>
                <a:cubicBezTo>
                  <a:pt x="56571" y="4156"/>
                  <a:pt x="56230" y="4182"/>
                  <a:pt x="55888" y="4235"/>
                </a:cubicBezTo>
                <a:cubicBezTo>
                  <a:pt x="55861" y="4182"/>
                  <a:pt x="55756" y="4235"/>
                  <a:pt x="55756" y="4156"/>
                </a:cubicBezTo>
                <a:cubicBezTo>
                  <a:pt x="55730" y="4208"/>
                  <a:pt x="55598" y="4208"/>
                  <a:pt x="55493" y="4208"/>
                </a:cubicBezTo>
                <a:cubicBezTo>
                  <a:pt x="55493" y="4287"/>
                  <a:pt x="55388" y="4314"/>
                  <a:pt x="55493" y="4419"/>
                </a:cubicBezTo>
                <a:cubicBezTo>
                  <a:pt x="55388" y="4498"/>
                  <a:pt x="55046" y="4498"/>
                  <a:pt x="54993" y="4603"/>
                </a:cubicBezTo>
                <a:cubicBezTo>
                  <a:pt x="54993" y="4682"/>
                  <a:pt x="55125" y="4603"/>
                  <a:pt x="55151" y="4655"/>
                </a:cubicBezTo>
                <a:cubicBezTo>
                  <a:pt x="55178" y="4708"/>
                  <a:pt x="55020" y="4682"/>
                  <a:pt x="54941" y="4682"/>
                </a:cubicBezTo>
                <a:cubicBezTo>
                  <a:pt x="54625" y="4787"/>
                  <a:pt x="54283" y="4866"/>
                  <a:pt x="53941" y="4892"/>
                </a:cubicBezTo>
                <a:cubicBezTo>
                  <a:pt x="53889" y="4892"/>
                  <a:pt x="53994" y="4997"/>
                  <a:pt x="53994" y="5024"/>
                </a:cubicBezTo>
                <a:cubicBezTo>
                  <a:pt x="53705" y="4997"/>
                  <a:pt x="53310" y="5129"/>
                  <a:pt x="52968" y="5024"/>
                </a:cubicBezTo>
                <a:cubicBezTo>
                  <a:pt x="52732" y="5181"/>
                  <a:pt x="52469" y="5208"/>
                  <a:pt x="52232" y="5103"/>
                </a:cubicBezTo>
                <a:cubicBezTo>
                  <a:pt x="51890" y="5234"/>
                  <a:pt x="51522" y="5234"/>
                  <a:pt x="51154" y="5155"/>
                </a:cubicBezTo>
                <a:cubicBezTo>
                  <a:pt x="50891" y="5366"/>
                  <a:pt x="50233" y="5208"/>
                  <a:pt x="49944" y="5050"/>
                </a:cubicBezTo>
                <a:cubicBezTo>
                  <a:pt x="49996" y="4997"/>
                  <a:pt x="50102" y="4997"/>
                  <a:pt x="50181" y="5050"/>
                </a:cubicBezTo>
                <a:cubicBezTo>
                  <a:pt x="50259" y="5050"/>
                  <a:pt x="50207" y="4971"/>
                  <a:pt x="50259" y="4945"/>
                </a:cubicBezTo>
                <a:cubicBezTo>
                  <a:pt x="50102" y="4997"/>
                  <a:pt x="49839" y="4892"/>
                  <a:pt x="49733" y="5024"/>
                </a:cubicBezTo>
                <a:cubicBezTo>
                  <a:pt x="49733" y="5076"/>
                  <a:pt x="49760" y="5076"/>
                  <a:pt x="49786" y="5155"/>
                </a:cubicBezTo>
                <a:cubicBezTo>
                  <a:pt x="49470" y="5103"/>
                  <a:pt x="48971" y="5260"/>
                  <a:pt x="48655" y="4997"/>
                </a:cubicBezTo>
                <a:cubicBezTo>
                  <a:pt x="48471" y="5024"/>
                  <a:pt x="48340" y="4997"/>
                  <a:pt x="48261" y="5076"/>
                </a:cubicBezTo>
                <a:cubicBezTo>
                  <a:pt x="48077" y="4945"/>
                  <a:pt x="47761" y="5076"/>
                  <a:pt x="47445" y="5050"/>
                </a:cubicBezTo>
                <a:cubicBezTo>
                  <a:pt x="47393" y="4997"/>
                  <a:pt x="47445" y="4997"/>
                  <a:pt x="47340" y="4945"/>
                </a:cubicBezTo>
                <a:cubicBezTo>
                  <a:pt x="47209" y="4918"/>
                  <a:pt x="47077" y="4971"/>
                  <a:pt x="46998" y="5076"/>
                </a:cubicBezTo>
                <a:cubicBezTo>
                  <a:pt x="46130" y="5050"/>
                  <a:pt x="45210" y="5050"/>
                  <a:pt x="44368" y="5024"/>
                </a:cubicBezTo>
                <a:cubicBezTo>
                  <a:pt x="44131" y="5024"/>
                  <a:pt x="43921" y="5024"/>
                  <a:pt x="43711" y="4997"/>
                </a:cubicBezTo>
                <a:cubicBezTo>
                  <a:pt x="43264" y="4997"/>
                  <a:pt x="42869" y="5155"/>
                  <a:pt x="42527" y="4945"/>
                </a:cubicBezTo>
                <a:cubicBezTo>
                  <a:pt x="42422" y="4971"/>
                  <a:pt x="42422" y="5050"/>
                  <a:pt x="42290" y="5076"/>
                </a:cubicBezTo>
                <a:cubicBezTo>
                  <a:pt x="42027" y="4971"/>
                  <a:pt x="41791" y="5076"/>
                  <a:pt x="41501" y="5050"/>
                </a:cubicBezTo>
                <a:cubicBezTo>
                  <a:pt x="41501" y="4997"/>
                  <a:pt x="41475" y="4971"/>
                  <a:pt x="41423" y="4945"/>
                </a:cubicBezTo>
                <a:cubicBezTo>
                  <a:pt x="41212" y="4971"/>
                  <a:pt x="41054" y="5181"/>
                  <a:pt x="40765" y="5050"/>
                </a:cubicBezTo>
                <a:cubicBezTo>
                  <a:pt x="40686" y="5050"/>
                  <a:pt x="40739" y="5103"/>
                  <a:pt x="40634" y="5103"/>
                </a:cubicBezTo>
                <a:cubicBezTo>
                  <a:pt x="40292" y="4918"/>
                  <a:pt x="39818" y="5287"/>
                  <a:pt x="39555" y="4997"/>
                </a:cubicBezTo>
                <a:cubicBezTo>
                  <a:pt x="39345" y="5076"/>
                  <a:pt x="39134" y="5076"/>
                  <a:pt x="38924" y="4997"/>
                </a:cubicBezTo>
                <a:cubicBezTo>
                  <a:pt x="38898" y="5103"/>
                  <a:pt x="38766" y="4997"/>
                  <a:pt x="38714" y="4971"/>
                </a:cubicBezTo>
                <a:cubicBezTo>
                  <a:pt x="38661" y="4945"/>
                  <a:pt x="38661" y="5050"/>
                  <a:pt x="38635" y="5076"/>
                </a:cubicBezTo>
                <a:cubicBezTo>
                  <a:pt x="38214" y="5050"/>
                  <a:pt x="37741" y="5181"/>
                  <a:pt x="37425" y="5024"/>
                </a:cubicBezTo>
                <a:cubicBezTo>
                  <a:pt x="37293" y="5024"/>
                  <a:pt x="37241" y="5103"/>
                  <a:pt x="37136" y="5129"/>
                </a:cubicBezTo>
                <a:cubicBezTo>
                  <a:pt x="37083" y="5103"/>
                  <a:pt x="37004" y="5076"/>
                  <a:pt x="37004" y="5024"/>
                </a:cubicBezTo>
                <a:cubicBezTo>
                  <a:pt x="36899" y="5076"/>
                  <a:pt x="36741" y="5050"/>
                  <a:pt x="36662" y="4945"/>
                </a:cubicBezTo>
                <a:cubicBezTo>
                  <a:pt x="36583" y="4945"/>
                  <a:pt x="36531" y="4971"/>
                  <a:pt x="36557" y="5024"/>
                </a:cubicBezTo>
                <a:cubicBezTo>
                  <a:pt x="36504" y="5024"/>
                  <a:pt x="36531" y="4971"/>
                  <a:pt x="36478" y="4971"/>
                </a:cubicBezTo>
                <a:cubicBezTo>
                  <a:pt x="36399" y="4971"/>
                  <a:pt x="36478" y="5076"/>
                  <a:pt x="36426" y="5129"/>
                </a:cubicBezTo>
                <a:cubicBezTo>
                  <a:pt x="36084" y="5129"/>
                  <a:pt x="35321" y="4997"/>
                  <a:pt x="35058" y="5129"/>
                </a:cubicBezTo>
                <a:cubicBezTo>
                  <a:pt x="34585" y="5076"/>
                  <a:pt x="33980" y="5208"/>
                  <a:pt x="33559" y="5076"/>
                </a:cubicBezTo>
                <a:cubicBezTo>
                  <a:pt x="33480" y="5129"/>
                  <a:pt x="33375" y="5155"/>
                  <a:pt x="33296" y="5208"/>
                </a:cubicBezTo>
                <a:cubicBezTo>
                  <a:pt x="32796" y="5155"/>
                  <a:pt x="32559" y="5208"/>
                  <a:pt x="32112" y="5129"/>
                </a:cubicBezTo>
                <a:cubicBezTo>
                  <a:pt x="31902" y="5234"/>
                  <a:pt x="31665" y="5260"/>
                  <a:pt x="31429" y="5208"/>
                </a:cubicBezTo>
                <a:cubicBezTo>
                  <a:pt x="31402" y="5234"/>
                  <a:pt x="31429" y="5287"/>
                  <a:pt x="31376" y="5313"/>
                </a:cubicBezTo>
                <a:cubicBezTo>
                  <a:pt x="30955" y="5287"/>
                  <a:pt x="30377" y="5339"/>
                  <a:pt x="30114" y="5208"/>
                </a:cubicBezTo>
                <a:cubicBezTo>
                  <a:pt x="30008" y="5208"/>
                  <a:pt x="30061" y="5260"/>
                  <a:pt x="29982" y="5287"/>
                </a:cubicBezTo>
                <a:cubicBezTo>
                  <a:pt x="29719" y="5260"/>
                  <a:pt x="29430" y="5287"/>
                  <a:pt x="29167" y="5339"/>
                </a:cubicBezTo>
                <a:cubicBezTo>
                  <a:pt x="28799" y="5181"/>
                  <a:pt x="28220" y="5523"/>
                  <a:pt x="27694" y="5287"/>
                </a:cubicBezTo>
                <a:cubicBezTo>
                  <a:pt x="27484" y="5392"/>
                  <a:pt x="27247" y="5392"/>
                  <a:pt x="27010" y="5313"/>
                </a:cubicBezTo>
                <a:cubicBezTo>
                  <a:pt x="26931" y="5339"/>
                  <a:pt x="26773" y="5471"/>
                  <a:pt x="26668" y="5366"/>
                </a:cubicBezTo>
                <a:cubicBezTo>
                  <a:pt x="26484" y="5366"/>
                  <a:pt x="26274" y="5444"/>
                  <a:pt x="26011" y="5444"/>
                </a:cubicBezTo>
                <a:cubicBezTo>
                  <a:pt x="25984" y="5444"/>
                  <a:pt x="25906" y="5392"/>
                  <a:pt x="25906" y="5392"/>
                </a:cubicBezTo>
                <a:cubicBezTo>
                  <a:pt x="25695" y="5444"/>
                  <a:pt x="25511" y="5444"/>
                  <a:pt x="25327" y="5392"/>
                </a:cubicBezTo>
                <a:cubicBezTo>
                  <a:pt x="24827" y="5497"/>
                  <a:pt x="24328" y="5339"/>
                  <a:pt x="23854" y="5444"/>
                </a:cubicBezTo>
                <a:cubicBezTo>
                  <a:pt x="23591" y="5366"/>
                  <a:pt x="23381" y="5444"/>
                  <a:pt x="23144" y="5366"/>
                </a:cubicBezTo>
                <a:cubicBezTo>
                  <a:pt x="23039" y="5418"/>
                  <a:pt x="22986" y="5366"/>
                  <a:pt x="22960" y="5444"/>
                </a:cubicBezTo>
                <a:cubicBezTo>
                  <a:pt x="22750" y="5366"/>
                  <a:pt x="22302" y="5523"/>
                  <a:pt x="22118" y="5392"/>
                </a:cubicBezTo>
                <a:cubicBezTo>
                  <a:pt x="21961" y="5550"/>
                  <a:pt x="21698" y="5392"/>
                  <a:pt x="21487" y="5392"/>
                </a:cubicBezTo>
                <a:cubicBezTo>
                  <a:pt x="21250" y="5392"/>
                  <a:pt x="20856" y="5550"/>
                  <a:pt x="20646" y="5392"/>
                </a:cubicBezTo>
                <a:cubicBezTo>
                  <a:pt x="20093" y="5523"/>
                  <a:pt x="19409" y="5313"/>
                  <a:pt x="18857" y="5471"/>
                </a:cubicBezTo>
                <a:cubicBezTo>
                  <a:pt x="18357" y="5287"/>
                  <a:pt x="17700" y="5602"/>
                  <a:pt x="17148" y="5471"/>
                </a:cubicBezTo>
                <a:cubicBezTo>
                  <a:pt x="16253" y="5576"/>
                  <a:pt x="15333" y="5629"/>
                  <a:pt x="14412" y="5602"/>
                </a:cubicBezTo>
                <a:cubicBezTo>
                  <a:pt x="14334" y="5602"/>
                  <a:pt x="14334" y="5655"/>
                  <a:pt x="14281" y="5655"/>
                </a:cubicBezTo>
                <a:cubicBezTo>
                  <a:pt x="14018" y="5655"/>
                  <a:pt x="13729" y="5681"/>
                  <a:pt x="13466" y="5734"/>
                </a:cubicBezTo>
                <a:cubicBezTo>
                  <a:pt x="12887" y="5629"/>
                  <a:pt x="12282" y="5813"/>
                  <a:pt x="11730" y="5760"/>
                </a:cubicBezTo>
                <a:cubicBezTo>
                  <a:pt x="11704" y="5760"/>
                  <a:pt x="11730" y="5681"/>
                  <a:pt x="11677" y="5681"/>
                </a:cubicBezTo>
                <a:cubicBezTo>
                  <a:pt x="11572" y="5760"/>
                  <a:pt x="11309" y="5865"/>
                  <a:pt x="11256" y="5707"/>
                </a:cubicBezTo>
                <a:cubicBezTo>
                  <a:pt x="11072" y="5786"/>
                  <a:pt x="10862" y="5813"/>
                  <a:pt x="10678" y="5786"/>
                </a:cubicBezTo>
                <a:cubicBezTo>
                  <a:pt x="10546" y="5918"/>
                  <a:pt x="10283" y="5813"/>
                  <a:pt x="10047" y="5892"/>
                </a:cubicBezTo>
                <a:cubicBezTo>
                  <a:pt x="9757" y="5839"/>
                  <a:pt x="9442" y="5865"/>
                  <a:pt x="9152" y="5997"/>
                </a:cubicBezTo>
                <a:cubicBezTo>
                  <a:pt x="8942" y="5970"/>
                  <a:pt x="8732" y="5997"/>
                  <a:pt x="8521" y="6076"/>
                </a:cubicBezTo>
                <a:cubicBezTo>
                  <a:pt x="8390" y="6049"/>
                  <a:pt x="8232" y="6049"/>
                  <a:pt x="8100" y="6102"/>
                </a:cubicBezTo>
                <a:cubicBezTo>
                  <a:pt x="7864" y="6102"/>
                  <a:pt x="7601" y="6102"/>
                  <a:pt x="7364" y="6102"/>
                </a:cubicBezTo>
                <a:lnTo>
                  <a:pt x="6943" y="6102"/>
                </a:lnTo>
                <a:cubicBezTo>
                  <a:pt x="6628" y="6181"/>
                  <a:pt x="6312" y="6233"/>
                  <a:pt x="6023" y="6260"/>
                </a:cubicBezTo>
                <a:cubicBezTo>
                  <a:pt x="5523" y="6260"/>
                  <a:pt x="5076" y="6444"/>
                  <a:pt x="4629" y="6339"/>
                </a:cubicBezTo>
                <a:cubicBezTo>
                  <a:pt x="4392" y="6418"/>
                  <a:pt x="3971" y="6523"/>
                  <a:pt x="3814" y="6365"/>
                </a:cubicBezTo>
                <a:cubicBezTo>
                  <a:pt x="3156" y="6575"/>
                  <a:pt x="2499" y="6523"/>
                  <a:pt x="1788" y="6575"/>
                </a:cubicBezTo>
                <a:cubicBezTo>
                  <a:pt x="1683" y="6575"/>
                  <a:pt x="1736" y="6496"/>
                  <a:pt x="1631" y="6523"/>
                </a:cubicBezTo>
                <a:cubicBezTo>
                  <a:pt x="1289" y="6575"/>
                  <a:pt x="921" y="6549"/>
                  <a:pt x="579" y="6470"/>
                </a:cubicBezTo>
                <a:cubicBezTo>
                  <a:pt x="684" y="6312"/>
                  <a:pt x="473" y="6339"/>
                  <a:pt x="421" y="6260"/>
                </a:cubicBezTo>
                <a:cubicBezTo>
                  <a:pt x="447" y="6155"/>
                  <a:pt x="658" y="5944"/>
                  <a:pt x="421" y="5944"/>
                </a:cubicBezTo>
                <a:cubicBezTo>
                  <a:pt x="500" y="5734"/>
                  <a:pt x="158" y="5655"/>
                  <a:pt x="105" y="5497"/>
                </a:cubicBezTo>
                <a:cubicBezTo>
                  <a:pt x="184" y="5392"/>
                  <a:pt x="132" y="5339"/>
                  <a:pt x="79" y="5313"/>
                </a:cubicBezTo>
                <a:cubicBezTo>
                  <a:pt x="316" y="4813"/>
                  <a:pt x="0" y="4419"/>
                  <a:pt x="395" y="3814"/>
                </a:cubicBezTo>
                <a:cubicBezTo>
                  <a:pt x="342" y="3603"/>
                  <a:pt x="789" y="3288"/>
                  <a:pt x="552" y="3156"/>
                </a:cubicBezTo>
                <a:cubicBezTo>
                  <a:pt x="763" y="3051"/>
                  <a:pt x="736" y="2814"/>
                  <a:pt x="763" y="2630"/>
                </a:cubicBezTo>
                <a:cubicBezTo>
                  <a:pt x="894" y="2551"/>
                  <a:pt x="1026" y="2473"/>
                  <a:pt x="1184" y="2420"/>
                </a:cubicBezTo>
                <a:cubicBezTo>
                  <a:pt x="1341" y="2210"/>
                  <a:pt x="1525" y="2025"/>
                  <a:pt x="1710" y="1868"/>
                </a:cubicBezTo>
                <a:cubicBezTo>
                  <a:pt x="2472" y="1684"/>
                  <a:pt x="2762" y="1052"/>
                  <a:pt x="3472" y="842"/>
                </a:cubicBezTo>
                <a:cubicBezTo>
                  <a:pt x="3866" y="816"/>
                  <a:pt x="3971" y="1105"/>
                  <a:pt x="4340" y="973"/>
                </a:cubicBezTo>
                <a:cubicBezTo>
                  <a:pt x="4760" y="1105"/>
                  <a:pt x="5181" y="1158"/>
                  <a:pt x="5602" y="1131"/>
                </a:cubicBezTo>
                <a:cubicBezTo>
                  <a:pt x="5786" y="1131"/>
                  <a:pt x="5970" y="1079"/>
                  <a:pt x="6207" y="1079"/>
                </a:cubicBezTo>
                <a:cubicBezTo>
                  <a:pt x="6417" y="1079"/>
                  <a:pt x="6707" y="973"/>
                  <a:pt x="7048" y="973"/>
                </a:cubicBezTo>
                <a:cubicBezTo>
                  <a:pt x="7601" y="947"/>
                  <a:pt x="8206" y="868"/>
                  <a:pt x="8758" y="816"/>
                </a:cubicBezTo>
                <a:cubicBezTo>
                  <a:pt x="8995" y="816"/>
                  <a:pt x="9231" y="816"/>
                  <a:pt x="9389" y="816"/>
                </a:cubicBezTo>
                <a:cubicBezTo>
                  <a:pt x="9731" y="737"/>
                  <a:pt x="10073" y="737"/>
                  <a:pt x="10415" y="789"/>
                </a:cubicBezTo>
                <a:cubicBezTo>
                  <a:pt x="10467" y="763"/>
                  <a:pt x="10546" y="737"/>
                  <a:pt x="10625" y="710"/>
                </a:cubicBezTo>
                <a:cubicBezTo>
                  <a:pt x="10704" y="658"/>
                  <a:pt x="10730" y="710"/>
                  <a:pt x="10783" y="737"/>
                </a:cubicBezTo>
                <a:cubicBezTo>
                  <a:pt x="10862" y="737"/>
                  <a:pt x="10915" y="710"/>
                  <a:pt x="10967" y="658"/>
                </a:cubicBezTo>
                <a:cubicBezTo>
                  <a:pt x="12045" y="632"/>
                  <a:pt x="13229" y="526"/>
                  <a:pt x="14202" y="421"/>
                </a:cubicBezTo>
                <a:cubicBezTo>
                  <a:pt x="14702" y="421"/>
                  <a:pt x="15175" y="395"/>
                  <a:pt x="15649" y="342"/>
                </a:cubicBezTo>
                <a:cubicBezTo>
                  <a:pt x="15780" y="421"/>
                  <a:pt x="15964" y="290"/>
                  <a:pt x="16096" y="369"/>
                </a:cubicBezTo>
                <a:cubicBezTo>
                  <a:pt x="16253" y="316"/>
                  <a:pt x="16411" y="290"/>
                  <a:pt x="16595" y="290"/>
                </a:cubicBezTo>
                <a:cubicBezTo>
                  <a:pt x="16674" y="290"/>
                  <a:pt x="16701" y="369"/>
                  <a:pt x="16753" y="369"/>
                </a:cubicBezTo>
                <a:cubicBezTo>
                  <a:pt x="17042" y="421"/>
                  <a:pt x="17490" y="290"/>
                  <a:pt x="17831" y="290"/>
                </a:cubicBezTo>
                <a:cubicBezTo>
                  <a:pt x="17884" y="290"/>
                  <a:pt x="17858" y="316"/>
                  <a:pt x="17910" y="316"/>
                </a:cubicBezTo>
                <a:cubicBezTo>
                  <a:pt x="18016" y="316"/>
                  <a:pt x="18042" y="263"/>
                  <a:pt x="18121" y="263"/>
                </a:cubicBezTo>
                <a:cubicBezTo>
                  <a:pt x="18410" y="263"/>
                  <a:pt x="18620" y="342"/>
                  <a:pt x="18910" y="342"/>
                </a:cubicBezTo>
                <a:cubicBezTo>
                  <a:pt x="19304" y="342"/>
                  <a:pt x="19751" y="158"/>
                  <a:pt x="20093" y="342"/>
                </a:cubicBezTo>
                <a:cubicBezTo>
                  <a:pt x="20277" y="184"/>
                  <a:pt x="20488" y="316"/>
                  <a:pt x="20777" y="237"/>
                </a:cubicBezTo>
                <a:cubicBezTo>
                  <a:pt x="20830" y="290"/>
                  <a:pt x="20882" y="316"/>
                  <a:pt x="20909" y="369"/>
                </a:cubicBezTo>
                <a:cubicBezTo>
                  <a:pt x="21172" y="237"/>
                  <a:pt x="21487" y="237"/>
                  <a:pt x="21724" y="369"/>
                </a:cubicBezTo>
                <a:cubicBezTo>
                  <a:pt x="21776" y="316"/>
                  <a:pt x="21855" y="316"/>
                  <a:pt x="21908" y="290"/>
                </a:cubicBezTo>
                <a:cubicBezTo>
                  <a:pt x="22276" y="316"/>
                  <a:pt x="22802" y="184"/>
                  <a:pt x="23223" y="290"/>
                </a:cubicBezTo>
                <a:cubicBezTo>
                  <a:pt x="23276" y="290"/>
                  <a:pt x="23276" y="263"/>
                  <a:pt x="23354" y="263"/>
                </a:cubicBezTo>
                <a:cubicBezTo>
                  <a:pt x="23565" y="290"/>
                  <a:pt x="23775" y="342"/>
                  <a:pt x="23959" y="447"/>
                </a:cubicBezTo>
                <a:cubicBezTo>
                  <a:pt x="24301" y="342"/>
                  <a:pt x="25117" y="184"/>
                  <a:pt x="25406" y="421"/>
                </a:cubicBezTo>
                <a:cubicBezTo>
                  <a:pt x="25485" y="395"/>
                  <a:pt x="25537" y="369"/>
                  <a:pt x="25590" y="342"/>
                </a:cubicBezTo>
                <a:cubicBezTo>
                  <a:pt x="25958" y="316"/>
                  <a:pt x="26326" y="369"/>
                  <a:pt x="26695" y="421"/>
                </a:cubicBezTo>
                <a:cubicBezTo>
                  <a:pt x="26852" y="342"/>
                  <a:pt x="27010" y="316"/>
                  <a:pt x="27168" y="316"/>
                </a:cubicBezTo>
                <a:cubicBezTo>
                  <a:pt x="27168" y="342"/>
                  <a:pt x="27194" y="369"/>
                  <a:pt x="27194" y="395"/>
                </a:cubicBezTo>
                <a:cubicBezTo>
                  <a:pt x="27194" y="421"/>
                  <a:pt x="27115" y="447"/>
                  <a:pt x="27115" y="500"/>
                </a:cubicBezTo>
                <a:cubicBezTo>
                  <a:pt x="27115" y="553"/>
                  <a:pt x="27194" y="553"/>
                  <a:pt x="27247" y="579"/>
                </a:cubicBezTo>
                <a:cubicBezTo>
                  <a:pt x="27405" y="526"/>
                  <a:pt x="27536" y="447"/>
                  <a:pt x="27641" y="316"/>
                </a:cubicBezTo>
                <a:cubicBezTo>
                  <a:pt x="28115" y="316"/>
                  <a:pt x="28562" y="211"/>
                  <a:pt x="28904" y="316"/>
                </a:cubicBezTo>
                <a:cubicBezTo>
                  <a:pt x="29272" y="263"/>
                  <a:pt x="29640" y="263"/>
                  <a:pt x="29982" y="290"/>
                </a:cubicBezTo>
                <a:cubicBezTo>
                  <a:pt x="29982" y="395"/>
                  <a:pt x="29982" y="500"/>
                  <a:pt x="30140" y="500"/>
                </a:cubicBezTo>
                <a:cubicBezTo>
                  <a:pt x="30219" y="447"/>
                  <a:pt x="30192" y="421"/>
                  <a:pt x="30166" y="316"/>
                </a:cubicBezTo>
                <a:cubicBezTo>
                  <a:pt x="30455" y="263"/>
                  <a:pt x="30745" y="237"/>
                  <a:pt x="31008" y="263"/>
                </a:cubicBezTo>
                <a:cubicBezTo>
                  <a:pt x="31060" y="316"/>
                  <a:pt x="31113" y="342"/>
                  <a:pt x="31192" y="369"/>
                </a:cubicBezTo>
                <a:cubicBezTo>
                  <a:pt x="31323" y="342"/>
                  <a:pt x="31429" y="290"/>
                  <a:pt x="31507" y="184"/>
                </a:cubicBezTo>
                <a:cubicBezTo>
                  <a:pt x="32112" y="184"/>
                  <a:pt x="32454" y="132"/>
                  <a:pt x="33007" y="132"/>
                </a:cubicBezTo>
                <a:lnTo>
                  <a:pt x="33085" y="211"/>
                </a:lnTo>
                <a:cubicBezTo>
                  <a:pt x="33454" y="27"/>
                  <a:pt x="34032" y="211"/>
                  <a:pt x="34400" y="53"/>
                </a:cubicBezTo>
                <a:cubicBezTo>
                  <a:pt x="34506" y="53"/>
                  <a:pt x="34585" y="79"/>
                  <a:pt x="34663" y="132"/>
                </a:cubicBezTo>
                <a:cubicBezTo>
                  <a:pt x="34926" y="53"/>
                  <a:pt x="35216" y="53"/>
                  <a:pt x="35452" y="132"/>
                </a:cubicBezTo>
                <a:cubicBezTo>
                  <a:pt x="35926" y="0"/>
                  <a:pt x="36557" y="158"/>
                  <a:pt x="37030" y="53"/>
                </a:cubicBezTo>
                <a:cubicBezTo>
                  <a:pt x="37136" y="106"/>
                  <a:pt x="37451" y="211"/>
                  <a:pt x="37556" y="106"/>
                </a:cubicBezTo>
                <a:cubicBezTo>
                  <a:pt x="37609" y="106"/>
                  <a:pt x="37635" y="132"/>
                  <a:pt x="37635" y="158"/>
                </a:cubicBezTo>
                <a:cubicBezTo>
                  <a:pt x="37793" y="79"/>
                  <a:pt x="38004" y="106"/>
                  <a:pt x="38135" y="211"/>
                </a:cubicBezTo>
                <a:cubicBezTo>
                  <a:pt x="38319" y="211"/>
                  <a:pt x="38345" y="132"/>
                  <a:pt x="38530" y="106"/>
                </a:cubicBezTo>
                <a:cubicBezTo>
                  <a:pt x="38556" y="158"/>
                  <a:pt x="38556" y="158"/>
                  <a:pt x="38661" y="184"/>
                </a:cubicBezTo>
                <a:cubicBezTo>
                  <a:pt x="38898" y="79"/>
                  <a:pt x="39134" y="79"/>
                  <a:pt x="39371" y="184"/>
                </a:cubicBezTo>
                <a:cubicBezTo>
                  <a:pt x="39555" y="106"/>
                  <a:pt x="39766" y="132"/>
                  <a:pt x="39950" y="211"/>
                </a:cubicBezTo>
                <a:cubicBezTo>
                  <a:pt x="40239" y="132"/>
                  <a:pt x="40555" y="158"/>
                  <a:pt x="40844" y="290"/>
                </a:cubicBezTo>
                <a:cubicBezTo>
                  <a:pt x="41475" y="132"/>
                  <a:pt x="42501" y="421"/>
                  <a:pt x="43185" y="290"/>
                </a:cubicBezTo>
                <a:cubicBezTo>
                  <a:pt x="43237" y="342"/>
                  <a:pt x="43185" y="342"/>
                  <a:pt x="43264" y="369"/>
                </a:cubicBezTo>
                <a:cubicBezTo>
                  <a:pt x="43448" y="263"/>
                  <a:pt x="43711" y="395"/>
                  <a:pt x="43921" y="395"/>
                </a:cubicBezTo>
                <a:cubicBezTo>
                  <a:pt x="44026" y="395"/>
                  <a:pt x="44079" y="316"/>
                  <a:pt x="44210" y="316"/>
                </a:cubicBezTo>
                <a:cubicBezTo>
                  <a:pt x="44316" y="316"/>
                  <a:pt x="44421" y="369"/>
                  <a:pt x="44526" y="395"/>
                </a:cubicBezTo>
                <a:cubicBezTo>
                  <a:pt x="44631" y="395"/>
                  <a:pt x="44763" y="316"/>
                  <a:pt x="44920" y="395"/>
                </a:cubicBezTo>
                <a:cubicBezTo>
                  <a:pt x="44999" y="395"/>
                  <a:pt x="44920" y="290"/>
                  <a:pt x="44999" y="290"/>
                </a:cubicBezTo>
                <a:cubicBezTo>
                  <a:pt x="45105" y="316"/>
                  <a:pt x="45105" y="421"/>
                  <a:pt x="45236" y="395"/>
                </a:cubicBezTo>
                <a:cubicBezTo>
                  <a:pt x="45368" y="395"/>
                  <a:pt x="45236" y="342"/>
                  <a:pt x="45289" y="316"/>
                </a:cubicBezTo>
                <a:cubicBezTo>
                  <a:pt x="45552" y="342"/>
                  <a:pt x="45867" y="553"/>
                  <a:pt x="45999" y="447"/>
                </a:cubicBezTo>
                <a:close/>
                <a:moveTo>
                  <a:pt x="50733" y="1105"/>
                </a:moveTo>
                <a:cubicBezTo>
                  <a:pt x="50759" y="1105"/>
                  <a:pt x="50785" y="1105"/>
                  <a:pt x="50812" y="1131"/>
                </a:cubicBezTo>
                <a:cubicBezTo>
                  <a:pt x="50917" y="1052"/>
                  <a:pt x="51101" y="1131"/>
                  <a:pt x="51285" y="1131"/>
                </a:cubicBezTo>
                <a:cubicBezTo>
                  <a:pt x="51206" y="1026"/>
                  <a:pt x="51048" y="1026"/>
                  <a:pt x="50917" y="895"/>
                </a:cubicBezTo>
                <a:cubicBezTo>
                  <a:pt x="50785" y="921"/>
                  <a:pt x="50680" y="973"/>
                  <a:pt x="50733" y="1105"/>
                </a:cubicBezTo>
                <a:close/>
                <a:moveTo>
                  <a:pt x="52705" y="1131"/>
                </a:moveTo>
                <a:cubicBezTo>
                  <a:pt x="52732" y="1184"/>
                  <a:pt x="52811" y="1158"/>
                  <a:pt x="52863" y="1184"/>
                </a:cubicBezTo>
                <a:cubicBezTo>
                  <a:pt x="52863" y="1131"/>
                  <a:pt x="52889" y="1105"/>
                  <a:pt x="52889" y="1052"/>
                </a:cubicBezTo>
                <a:cubicBezTo>
                  <a:pt x="52784" y="1052"/>
                  <a:pt x="52758" y="1158"/>
                  <a:pt x="52679" y="1131"/>
                </a:cubicBezTo>
                <a:close/>
                <a:moveTo>
                  <a:pt x="48681" y="1789"/>
                </a:moveTo>
                <a:cubicBezTo>
                  <a:pt x="48813" y="1789"/>
                  <a:pt x="48839" y="1762"/>
                  <a:pt x="48944" y="1762"/>
                </a:cubicBezTo>
                <a:cubicBezTo>
                  <a:pt x="48866" y="1657"/>
                  <a:pt x="48760" y="1762"/>
                  <a:pt x="48629" y="1684"/>
                </a:cubicBezTo>
                <a:cubicBezTo>
                  <a:pt x="48629" y="1710"/>
                  <a:pt x="48629" y="1710"/>
                  <a:pt x="48681" y="1762"/>
                </a:cubicBezTo>
                <a:close/>
                <a:moveTo>
                  <a:pt x="54941" y="1552"/>
                </a:moveTo>
                <a:cubicBezTo>
                  <a:pt x="54941" y="1499"/>
                  <a:pt x="55099" y="1526"/>
                  <a:pt x="55072" y="1447"/>
                </a:cubicBezTo>
                <a:cubicBezTo>
                  <a:pt x="54915" y="1421"/>
                  <a:pt x="54836" y="1499"/>
                  <a:pt x="54915" y="1526"/>
                </a:cubicBezTo>
                <a:close/>
                <a:moveTo>
                  <a:pt x="51653" y="2210"/>
                </a:moveTo>
                <a:cubicBezTo>
                  <a:pt x="51732" y="2183"/>
                  <a:pt x="51916" y="2288"/>
                  <a:pt x="51864" y="2183"/>
                </a:cubicBezTo>
                <a:cubicBezTo>
                  <a:pt x="51732" y="2183"/>
                  <a:pt x="51574" y="2157"/>
                  <a:pt x="51601" y="2210"/>
                </a:cubicBezTo>
                <a:close/>
                <a:moveTo>
                  <a:pt x="53442" y="2262"/>
                </a:moveTo>
                <a:cubicBezTo>
                  <a:pt x="53468" y="2262"/>
                  <a:pt x="53494" y="2236"/>
                  <a:pt x="53521" y="2236"/>
                </a:cubicBezTo>
                <a:cubicBezTo>
                  <a:pt x="53363" y="1999"/>
                  <a:pt x="53205" y="2157"/>
                  <a:pt x="52995" y="2078"/>
                </a:cubicBezTo>
                <a:cubicBezTo>
                  <a:pt x="53021" y="2104"/>
                  <a:pt x="52995" y="2104"/>
                  <a:pt x="52995" y="2157"/>
                </a:cubicBezTo>
                <a:cubicBezTo>
                  <a:pt x="53074" y="2131"/>
                  <a:pt x="53152" y="2157"/>
                  <a:pt x="53231" y="2183"/>
                </a:cubicBezTo>
                <a:cubicBezTo>
                  <a:pt x="53258" y="2210"/>
                  <a:pt x="53231" y="2236"/>
                  <a:pt x="53179" y="2236"/>
                </a:cubicBezTo>
                <a:cubicBezTo>
                  <a:pt x="52995" y="2157"/>
                  <a:pt x="52784" y="2183"/>
                  <a:pt x="52626" y="2288"/>
                </a:cubicBezTo>
                <a:cubicBezTo>
                  <a:pt x="52863" y="2341"/>
                  <a:pt x="53100" y="2341"/>
                  <a:pt x="53337" y="2315"/>
                </a:cubicBezTo>
                <a:cubicBezTo>
                  <a:pt x="53284" y="2262"/>
                  <a:pt x="53415" y="2288"/>
                  <a:pt x="53389" y="2236"/>
                </a:cubicBezTo>
                <a:cubicBezTo>
                  <a:pt x="53310" y="2236"/>
                  <a:pt x="53284" y="2157"/>
                  <a:pt x="53337" y="2157"/>
                </a:cubicBezTo>
                <a:cubicBezTo>
                  <a:pt x="53389" y="2157"/>
                  <a:pt x="53337" y="2210"/>
                  <a:pt x="53389" y="2262"/>
                </a:cubicBezTo>
                <a:close/>
                <a:moveTo>
                  <a:pt x="54809" y="2131"/>
                </a:moveTo>
                <a:cubicBezTo>
                  <a:pt x="54704" y="2025"/>
                  <a:pt x="54862" y="2052"/>
                  <a:pt x="54836" y="1999"/>
                </a:cubicBezTo>
                <a:cubicBezTo>
                  <a:pt x="54757" y="1973"/>
                  <a:pt x="54652" y="1947"/>
                  <a:pt x="54573" y="1947"/>
                </a:cubicBezTo>
                <a:cubicBezTo>
                  <a:pt x="54441" y="2025"/>
                  <a:pt x="54652" y="2210"/>
                  <a:pt x="54757" y="2131"/>
                </a:cubicBezTo>
                <a:close/>
                <a:moveTo>
                  <a:pt x="53757" y="2131"/>
                </a:moveTo>
                <a:cubicBezTo>
                  <a:pt x="53863" y="2104"/>
                  <a:pt x="53889" y="2157"/>
                  <a:pt x="53968" y="2157"/>
                </a:cubicBezTo>
                <a:lnTo>
                  <a:pt x="53915" y="2052"/>
                </a:lnTo>
                <a:cubicBezTo>
                  <a:pt x="53784" y="2078"/>
                  <a:pt x="53731" y="2078"/>
                  <a:pt x="53731" y="2131"/>
                </a:cubicBezTo>
                <a:close/>
                <a:moveTo>
                  <a:pt x="53626" y="2288"/>
                </a:moveTo>
                <a:cubicBezTo>
                  <a:pt x="53731" y="2341"/>
                  <a:pt x="53863" y="2341"/>
                  <a:pt x="53994" y="2315"/>
                </a:cubicBezTo>
                <a:cubicBezTo>
                  <a:pt x="53968" y="2288"/>
                  <a:pt x="53941" y="2262"/>
                  <a:pt x="53941" y="2210"/>
                </a:cubicBezTo>
                <a:cubicBezTo>
                  <a:pt x="53757" y="2157"/>
                  <a:pt x="53573" y="2157"/>
                  <a:pt x="53600" y="2262"/>
                </a:cubicBezTo>
                <a:close/>
                <a:moveTo>
                  <a:pt x="55704" y="2236"/>
                </a:moveTo>
                <a:cubicBezTo>
                  <a:pt x="55598" y="2210"/>
                  <a:pt x="55493" y="2183"/>
                  <a:pt x="55414" y="2183"/>
                </a:cubicBezTo>
                <a:cubicBezTo>
                  <a:pt x="55388" y="2288"/>
                  <a:pt x="55625" y="2262"/>
                  <a:pt x="55651" y="2236"/>
                </a:cubicBezTo>
                <a:close/>
                <a:moveTo>
                  <a:pt x="55362" y="2262"/>
                </a:moveTo>
                <a:cubicBezTo>
                  <a:pt x="55335" y="2210"/>
                  <a:pt x="55283" y="2210"/>
                  <a:pt x="55230" y="2210"/>
                </a:cubicBezTo>
                <a:cubicBezTo>
                  <a:pt x="55204" y="2262"/>
                  <a:pt x="55256" y="2262"/>
                  <a:pt x="55309" y="2262"/>
                </a:cubicBezTo>
                <a:close/>
                <a:moveTo>
                  <a:pt x="54415" y="2736"/>
                </a:moveTo>
                <a:cubicBezTo>
                  <a:pt x="54467" y="2814"/>
                  <a:pt x="54336" y="2788"/>
                  <a:pt x="54415" y="2867"/>
                </a:cubicBezTo>
                <a:cubicBezTo>
                  <a:pt x="54520" y="2893"/>
                  <a:pt x="54494" y="2867"/>
                  <a:pt x="54625" y="2867"/>
                </a:cubicBezTo>
                <a:cubicBezTo>
                  <a:pt x="54520" y="2788"/>
                  <a:pt x="54652" y="2788"/>
                  <a:pt x="54625" y="2709"/>
                </a:cubicBezTo>
                <a:cubicBezTo>
                  <a:pt x="54441" y="2630"/>
                  <a:pt x="54441" y="2499"/>
                  <a:pt x="54283" y="2420"/>
                </a:cubicBezTo>
                <a:cubicBezTo>
                  <a:pt x="54336" y="2551"/>
                  <a:pt x="54099" y="2394"/>
                  <a:pt x="54152" y="2525"/>
                </a:cubicBezTo>
                <a:cubicBezTo>
                  <a:pt x="54231" y="2525"/>
                  <a:pt x="54389" y="2657"/>
                  <a:pt x="54310" y="2709"/>
                </a:cubicBezTo>
                <a:cubicBezTo>
                  <a:pt x="54231" y="2683"/>
                  <a:pt x="54099" y="2709"/>
                  <a:pt x="54047" y="2578"/>
                </a:cubicBezTo>
                <a:cubicBezTo>
                  <a:pt x="54099" y="2551"/>
                  <a:pt x="54126" y="2499"/>
                  <a:pt x="54073" y="2420"/>
                </a:cubicBezTo>
                <a:cubicBezTo>
                  <a:pt x="53836" y="2394"/>
                  <a:pt x="53678" y="2604"/>
                  <a:pt x="53468" y="2525"/>
                </a:cubicBezTo>
                <a:cubicBezTo>
                  <a:pt x="53442" y="2473"/>
                  <a:pt x="53521" y="2473"/>
                  <a:pt x="53468" y="2420"/>
                </a:cubicBezTo>
                <a:cubicBezTo>
                  <a:pt x="53337" y="2367"/>
                  <a:pt x="53337" y="2473"/>
                  <a:pt x="53284" y="2499"/>
                </a:cubicBezTo>
                <a:cubicBezTo>
                  <a:pt x="53363" y="2578"/>
                  <a:pt x="53521" y="2499"/>
                  <a:pt x="53547" y="2657"/>
                </a:cubicBezTo>
                <a:cubicBezTo>
                  <a:pt x="53652" y="2657"/>
                  <a:pt x="53705" y="2709"/>
                  <a:pt x="53810" y="2683"/>
                </a:cubicBezTo>
                <a:cubicBezTo>
                  <a:pt x="53810" y="2683"/>
                  <a:pt x="53810" y="2657"/>
                  <a:pt x="53836" y="2657"/>
                </a:cubicBezTo>
                <a:cubicBezTo>
                  <a:pt x="53889" y="2683"/>
                  <a:pt x="53705" y="2604"/>
                  <a:pt x="53784" y="2578"/>
                </a:cubicBezTo>
                <a:cubicBezTo>
                  <a:pt x="53968" y="2657"/>
                  <a:pt x="54178" y="2709"/>
                  <a:pt x="54362" y="2736"/>
                </a:cubicBezTo>
                <a:close/>
                <a:moveTo>
                  <a:pt x="54573" y="2630"/>
                </a:moveTo>
                <a:cubicBezTo>
                  <a:pt x="54730" y="2630"/>
                  <a:pt x="54915" y="2630"/>
                  <a:pt x="55020" y="2736"/>
                </a:cubicBezTo>
                <a:cubicBezTo>
                  <a:pt x="55072" y="2736"/>
                  <a:pt x="55072" y="2657"/>
                  <a:pt x="55151" y="2709"/>
                </a:cubicBezTo>
                <a:cubicBezTo>
                  <a:pt x="55099" y="2841"/>
                  <a:pt x="55151" y="2972"/>
                  <a:pt x="55283" y="3051"/>
                </a:cubicBezTo>
                <a:cubicBezTo>
                  <a:pt x="55414" y="2920"/>
                  <a:pt x="55204" y="2709"/>
                  <a:pt x="55046" y="2525"/>
                </a:cubicBezTo>
                <a:cubicBezTo>
                  <a:pt x="54941" y="2578"/>
                  <a:pt x="54836" y="2604"/>
                  <a:pt x="54730" y="2578"/>
                </a:cubicBezTo>
                <a:cubicBezTo>
                  <a:pt x="54757" y="2551"/>
                  <a:pt x="54730" y="2499"/>
                  <a:pt x="54678" y="2446"/>
                </a:cubicBezTo>
                <a:cubicBezTo>
                  <a:pt x="54415" y="2394"/>
                  <a:pt x="54520" y="2551"/>
                  <a:pt x="54494" y="2630"/>
                </a:cubicBezTo>
                <a:close/>
                <a:moveTo>
                  <a:pt x="55677" y="2525"/>
                </a:moveTo>
                <a:cubicBezTo>
                  <a:pt x="55704" y="2551"/>
                  <a:pt x="55704" y="2578"/>
                  <a:pt x="55730" y="2604"/>
                </a:cubicBezTo>
                <a:cubicBezTo>
                  <a:pt x="55888" y="2604"/>
                  <a:pt x="56045" y="2630"/>
                  <a:pt x="56203" y="2709"/>
                </a:cubicBezTo>
                <a:cubicBezTo>
                  <a:pt x="56045" y="2604"/>
                  <a:pt x="56335" y="2630"/>
                  <a:pt x="56361" y="2551"/>
                </a:cubicBezTo>
                <a:cubicBezTo>
                  <a:pt x="56282" y="2551"/>
                  <a:pt x="56282" y="2473"/>
                  <a:pt x="56230" y="2499"/>
                </a:cubicBezTo>
                <a:cubicBezTo>
                  <a:pt x="56072" y="2578"/>
                  <a:pt x="55914" y="2578"/>
                  <a:pt x="55756" y="2499"/>
                </a:cubicBezTo>
                <a:cubicBezTo>
                  <a:pt x="55730" y="2525"/>
                  <a:pt x="55677" y="2525"/>
                  <a:pt x="55625" y="2525"/>
                </a:cubicBezTo>
                <a:close/>
                <a:moveTo>
                  <a:pt x="52390" y="2867"/>
                </a:moveTo>
                <a:cubicBezTo>
                  <a:pt x="52679" y="2920"/>
                  <a:pt x="52942" y="2946"/>
                  <a:pt x="53231" y="2920"/>
                </a:cubicBezTo>
                <a:cubicBezTo>
                  <a:pt x="53258" y="2867"/>
                  <a:pt x="53363" y="2867"/>
                  <a:pt x="53284" y="2762"/>
                </a:cubicBezTo>
                <a:cubicBezTo>
                  <a:pt x="53126" y="2736"/>
                  <a:pt x="52968" y="2762"/>
                  <a:pt x="52811" y="2841"/>
                </a:cubicBezTo>
                <a:cubicBezTo>
                  <a:pt x="52811" y="2814"/>
                  <a:pt x="52784" y="2788"/>
                  <a:pt x="52758" y="2788"/>
                </a:cubicBezTo>
                <a:cubicBezTo>
                  <a:pt x="52679" y="2841"/>
                  <a:pt x="52416" y="2841"/>
                  <a:pt x="52337" y="2867"/>
                </a:cubicBezTo>
                <a:close/>
                <a:moveTo>
                  <a:pt x="57334" y="2630"/>
                </a:moveTo>
                <a:cubicBezTo>
                  <a:pt x="57387" y="2630"/>
                  <a:pt x="57439" y="2578"/>
                  <a:pt x="57466" y="2525"/>
                </a:cubicBezTo>
                <a:cubicBezTo>
                  <a:pt x="57387" y="2525"/>
                  <a:pt x="57229" y="2446"/>
                  <a:pt x="57203" y="2499"/>
                </a:cubicBezTo>
                <a:cubicBezTo>
                  <a:pt x="57229" y="2551"/>
                  <a:pt x="57229" y="2578"/>
                  <a:pt x="57255" y="2630"/>
                </a:cubicBezTo>
                <a:close/>
                <a:moveTo>
                  <a:pt x="55940" y="2683"/>
                </a:moveTo>
                <a:cubicBezTo>
                  <a:pt x="55940" y="2762"/>
                  <a:pt x="56019" y="2736"/>
                  <a:pt x="56045" y="2736"/>
                </a:cubicBezTo>
                <a:lnTo>
                  <a:pt x="56019" y="2657"/>
                </a:lnTo>
                <a:cubicBezTo>
                  <a:pt x="55967" y="2630"/>
                  <a:pt x="55914" y="2657"/>
                  <a:pt x="55861" y="2683"/>
                </a:cubicBezTo>
                <a:close/>
                <a:moveTo>
                  <a:pt x="56519" y="3077"/>
                </a:moveTo>
                <a:cubicBezTo>
                  <a:pt x="56624" y="3051"/>
                  <a:pt x="56387" y="3025"/>
                  <a:pt x="56387" y="2893"/>
                </a:cubicBezTo>
                <a:cubicBezTo>
                  <a:pt x="56414" y="2893"/>
                  <a:pt x="56414" y="2867"/>
                  <a:pt x="56440" y="2867"/>
                </a:cubicBezTo>
                <a:cubicBezTo>
                  <a:pt x="56624" y="2893"/>
                  <a:pt x="56861" y="2814"/>
                  <a:pt x="56992" y="2946"/>
                </a:cubicBezTo>
                <a:cubicBezTo>
                  <a:pt x="57308" y="2788"/>
                  <a:pt x="57676" y="3077"/>
                  <a:pt x="57913" y="2920"/>
                </a:cubicBezTo>
                <a:cubicBezTo>
                  <a:pt x="57650" y="2814"/>
                  <a:pt x="57334" y="2920"/>
                  <a:pt x="57071" y="2762"/>
                </a:cubicBezTo>
                <a:cubicBezTo>
                  <a:pt x="56887" y="2867"/>
                  <a:pt x="56335" y="2709"/>
                  <a:pt x="56072" y="2788"/>
                </a:cubicBezTo>
                <a:cubicBezTo>
                  <a:pt x="56072" y="2972"/>
                  <a:pt x="56308" y="2946"/>
                  <a:pt x="56440" y="3077"/>
                </a:cubicBezTo>
                <a:close/>
                <a:moveTo>
                  <a:pt x="54941" y="3130"/>
                </a:moveTo>
                <a:cubicBezTo>
                  <a:pt x="54967" y="3183"/>
                  <a:pt x="55046" y="3209"/>
                  <a:pt x="55072" y="3235"/>
                </a:cubicBezTo>
                <a:cubicBezTo>
                  <a:pt x="55046" y="3156"/>
                  <a:pt x="55125" y="3130"/>
                  <a:pt x="55072" y="3077"/>
                </a:cubicBezTo>
                <a:cubicBezTo>
                  <a:pt x="54915" y="3051"/>
                  <a:pt x="54941" y="3130"/>
                  <a:pt x="54888" y="3130"/>
                </a:cubicBezTo>
                <a:close/>
                <a:moveTo>
                  <a:pt x="54652" y="3288"/>
                </a:moveTo>
                <a:cubicBezTo>
                  <a:pt x="54625" y="3209"/>
                  <a:pt x="54730" y="3209"/>
                  <a:pt x="54809" y="3209"/>
                </a:cubicBezTo>
                <a:cubicBezTo>
                  <a:pt x="54783" y="3156"/>
                  <a:pt x="54757" y="3130"/>
                  <a:pt x="54704" y="3130"/>
                </a:cubicBezTo>
                <a:cubicBezTo>
                  <a:pt x="54625" y="3183"/>
                  <a:pt x="54389" y="3235"/>
                  <a:pt x="54599" y="3288"/>
                </a:cubicBezTo>
                <a:close/>
                <a:moveTo>
                  <a:pt x="56177" y="3156"/>
                </a:moveTo>
                <a:cubicBezTo>
                  <a:pt x="56203" y="3209"/>
                  <a:pt x="56256" y="3235"/>
                  <a:pt x="56282" y="3262"/>
                </a:cubicBezTo>
                <a:cubicBezTo>
                  <a:pt x="56387" y="3262"/>
                  <a:pt x="56335" y="3235"/>
                  <a:pt x="56414" y="3235"/>
                </a:cubicBezTo>
                <a:cubicBezTo>
                  <a:pt x="56387" y="3077"/>
                  <a:pt x="56177" y="3025"/>
                  <a:pt x="56098" y="3156"/>
                </a:cubicBezTo>
                <a:close/>
                <a:moveTo>
                  <a:pt x="58018" y="3104"/>
                </a:moveTo>
                <a:cubicBezTo>
                  <a:pt x="58044" y="3051"/>
                  <a:pt x="58123" y="3051"/>
                  <a:pt x="58123" y="2999"/>
                </a:cubicBezTo>
                <a:lnTo>
                  <a:pt x="57992" y="2999"/>
                </a:lnTo>
                <a:cubicBezTo>
                  <a:pt x="57965" y="3051"/>
                  <a:pt x="57886" y="3051"/>
                  <a:pt x="57965" y="3104"/>
                </a:cubicBezTo>
                <a:close/>
                <a:moveTo>
                  <a:pt x="51364" y="3656"/>
                </a:moveTo>
                <a:cubicBezTo>
                  <a:pt x="51496" y="3761"/>
                  <a:pt x="51680" y="3656"/>
                  <a:pt x="51811" y="3656"/>
                </a:cubicBezTo>
                <a:cubicBezTo>
                  <a:pt x="51653" y="3551"/>
                  <a:pt x="51285" y="3525"/>
                  <a:pt x="51285" y="3656"/>
                </a:cubicBezTo>
                <a:close/>
                <a:moveTo>
                  <a:pt x="52127" y="3656"/>
                </a:moveTo>
                <a:cubicBezTo>
                  <a:pt x="52206" y="3709"/>
                  <a:pt x="52285" y="3735"/>
                  <a:pt x="52363" y="3788"/>
                </a:cubicBezTo>
                <a:cubicBezTo>
                  <a:pt x="52311" y="3840"/>
                  <a:pt x="52206" y="3866"/>
                  <a:pt x="52153" y="3919"/>
                </a:cubicBezTo>
                <a:cubicBezTo>
                  <a:pt x="52258" y="3919"/>
                  <a:pt x="52337" y="3972"/>
                  <a:pt x="52442" y="3945"/>
                </a:cubicBezTo>
                <a:cubicBezTo>
                  <a:pt x="52653" y="3840"/>
                  <a:pt x="52337" y="3735"/>
                  <a:pt x="52311" y="3577"/>
                </a:cubicBezTo>
                <a:cubicBezTo>
                  <a:pt x="52100" y="3577"/>
                  <a:pt x="52074" y="3603"/>
                  <a:pt x="52048" y="3656"/>
                </a:cubicBezTo>
                <a:close/>
                <a:moveTo>
                  <a:pt x="53074" y="3603"/>
                </a:moveTo>
                <a:cubicBezTo>
                  <a:pt x="53152" y="3656"/>
                  <a:pt x="53205" y="3630"/>
                  <a:pt x="53284" y="3709"/>
                </a:cubicBezTo>
                <a:lnTo>
                  <a:pt x="53231" y="3603"/>
                </a:lnTo>
                <a:cubicBezTo>
                  <a:pt x="53284" y="3577"/>
                  <a:pt x="53389" y="3603"/>
                  <a:pt x="53389" y="3525"/>
                </a:cubicBezTo>
                <a:cubicBezTo>
                  <a:pt x="53284" y="3551"/>
                  <a:pt x="53179" y="3551"/>
                  <a:pt x="53074" y="3525"/>
                </a:cubicBezTo>
                <a:cubicBezTo>
                  <a:pt x="53047" y="3551"/>
                  <a:pt x="52995" y="3551"/>
                  <a:pt x="52995" y="3577"/>
                </a:cubicBezTo>
                <a:close/>
                <a:moveTo>
                  <a:pt x="53494" y="3551"/>
                </a:moveTo>
                <a:lnTo>
                  <a:pt x="53521" y="3577"/>
                </a:lnTo>
                <a:cubicBezTo>
                  <a:pt x="53600" y="3577"/>
                  <a:pt x="53600" y="3603"/>
                  <a:pt x="53626" y="3577"/>
                </a:cubicBezTo>
                <a:lnTo>
                  <a:pt x="53600" y="3551"/>
                </a:lnTo>
                <a:cubicBezTo>
                  <a:pt x="53468" y="3498"/>
                  <a:pt x="53521" y="3525"/>
                  <a:pt x="53442" y="3525"/>
                </a:cubicBezTo>
                <a:close/>
                <a:moveTo>
                  <a:pt x="53810" y="3682"/>
                </a:moveTo>
                <a:cubicBezTo>
                  <a:pt x="53889" y="3735"/>
                  <a:pt x="54073" y="3709"/>
                  <a:pt x="54099" y="3656"/>
                </a:cubicBezTo>
                <a:cubicBezTo>
                  <a:pt x="53941" y="3709"/>
                  <a:pt x="53915" y="3577"/>
                  <a:pt x="53810" y="3577"/>
                </a:cubicBezTo>
                <a:cubicBezTo>
                  <a:pt x="53705" y="3577"/>
                  <a:pt x="53731" y="3630"/>
                  <a:pt x="53731" y="3656"/>
                </a:cubicBezTo>
                <a:close/>
                <a:moveTo>
                  <a:pt x="55704" y="3788"/>
                </a:moveTo>
                <a:cubicBezTo>
                  <a:pt x="55651" y="3682"/>
                  <a:pt x="55677" y="3682"/>
                  <a:pt x="55598" y="3603"/>
                </a:cubicBezTo>
                <a:lnTo>
                  <a:pt x="55493" y="3603"/>
                </a:lnTo>
                <a:cubicBezTo>
                  <a:pt x="55493" y="3709"/>
                  <a:pt x="55519" y="3735"/>
                  <a:pt x="55625" y="3788"/>
                </a:cubicBezTo>
                <a:close/>
                <a:moveTo>
                  <a:pt x="55730" y="3630"/>
                </a:moveTo>
                <a:cubicBezTo>
                  <a:pt x="55809" y="3761"/>
                  <a:pt x="55861" y="3630"/>
                  <a:pt x="55835" y="3603"/>
                </a:cubicBezTo>
                <a:cubicBezTo>
                  <a:pt x="55677" y="3577"/>
                  <a:pt x="55730" y="3630"/>
                  <a:pt x="55651" y="3630"/>
                </a:cubicBezTo>
                <a:close/>
                <a:moveTo>
                  <a:pt x="43658" y="4813"/>
                </a:moveTo>
                <a:cubicBezTo>
                  <a:pt x="43684" y="4787"/>
                  <a:pt x="43737" y="4787"/>
                  <a:pt x="43790" y="4813"/>
                </a:cubicBezTo>
                <a:cubicBezTo>
                  <a:pt x="43763" y="4761"/>
                  <a:pt x="43816" y="4761"/>
                  <a:pt x="43816" y="4734"/>
                </a:cubicBezTo>
                <a:cubicBezTo>
                  <a:pt x="43790" y="4761"/>
                  <a:pt x="43737" y="4761"/>
                  <a:pt x="43684" y="4734"/>
                </a:cubicBezTo>
                <a:cubicBezTo>
                  <a:pt x="43684" y="4787"/>
                  <a:pt x="43658" y="4787"/>
                  <a:pt x="43658" y="4813"/>
                </a:cubicBezTo>
                <a:close/>
                <a:moveTo>
                  <a:pt x="43974" y="4813"/>
                </a:moveTo>
                <a:cubicBezTo>
                  <a:pt x="44026" y="4840"/>
                  <a:pt x="44158" y="4840"/>
                  <a:pt x="44184" y="4813"/>
                </a:cubicBezTo>
                <a:cubicBezTo>
                  <a:pt x="44105" y="4787"/>
                  <a:pt x="43974" y="4708"/>
                  <a:pt x="43974" y="4787"/>
                </a:cubicBezTo>
                <a:close/>
                <a:moveTo>
                  <a:pt x="44263" y="4813"/>
                </a:moveTo>
                <a:cubicBezTo>
                  <a:pt x="44394" y="4840"/>
                  <a:pt x="44526" y="4840"/>
                  <a:pt x="44657" y="4813"/>
                </a:cubicBezTo>
                <a:cubicBezTo>
                  <a:pt x="44605" y="4682"/>
                  <a:pt x="44263" y="4708"/>
                  <a:pt x="44263" y="4787"/>
                </a:cubicBezTo>
                <a:close/>
                <a:moveTo>
                  <a:pt x="54599" y="4445"/>
                </a:moveTo>
                <a:cubicBezTo>
                  <a:pt x="54730" y="4498"/>
                  <a:pt x="54888" y="4498"/>
                  <a:pt x="55046" y="4445"/>
                </a:cubicBezTo>
                <a:cubicBezTo>
                  <a:pt x="55046" y="4392"/>
                  <a:pt x="54993" y="4366"/>
                  <a:pt x="54967" y="4261"/>
                </a:cubicBezTo>
                <a:cubicBezTo>
                  <a:pt x="54836" y="4314"/>
                  <a:pt x="54704" y="4366"/>
                  <a:pt x="54599" y="4445"/>
                </a:cubicBezTo>
                <a:close/>
                <a:moveTo>
                  <a:pt x="53573" y="4550"/>
                </a:moveTo>
                <a:cubicBezTo>
                  <a:pt x="53600" y="4629"/>
                  <a:pt x="53652" y="4682"/>
                  <a:pt x="53731" y="4734"/>
                </a:cubicBezTo>
                <a:cubicBezTo>
                  <a:pt x="53810" y="4708"/>
                  <a:pt x="53836" y="4734"/>
                  <a:pt x="53889" y="4734"/>
                </a:cubicBezTo>
                <a:cubicBezTo>
                  <a:pt x="53863" y="4655"/>
                  <a:pt x="53757" y="4629"/>
                  <a:pt x="53705" y="4577"/>
                </a:cubicBezTo>
                <a:cubicBezTo>
                  <a:pt x="53705" y="4524"/>
                  <a:pt x="53784" y="4498"/>
                  <a:pt x="53784" y="4445"/>
                </a:cubicBezTo>
                <a:cubicBezTo>
                  <a:pt x="53678" y="4445"/>
                  <a:pt x="53705" y="4524"/>
                  <a:pt x="53573" y="4550"/>
                </a:cubicBezTo>
                <a:close/>
                <a:moveTo>
                  <a:pt x="54020" y="4577"/>
                </a:moveTo>
                <a:cubicBezTo>
                  <a:pt x="54126" y="4550"/>
                  <a:pt x="54231" y="4524"/>
                  <a:pt x="54178" y="4445"/>
                </a:cubicBezTo>
                <a:cubicBezTo>
                  <a:pt x="54126" y="4445"/>
                  <a:pt x="54099" y="4419"/>
                  <a:pt x="54047" y="4445"/>
                </a:cubicBezTo>
                <a:cubicBezTo>
                  <a:pt x="54099" y="4498"/>
                  <a:pt x="53915" y="4471"/>
                  <a:pt x="54020" y="4577"/>
                </a:cubicBezTo>
                <a:close/>
                <a:moveTo>
                  <a:pt x="49339" y="4945"/>
                </a:moveTo>
                <a:cubicBezTo>
                  <a:pt x="49392" y="4971"/>
                  <a:pt x="49444" y="4971"/>
                  <a:pt x="49497" y="4945"/>
                </a:cubicBezTo>
                <a:cubicBezTo>
                  <a:pt x="49470" y="4866"/>
                  <a:pt x="49313" y="4866"/>
                  <a:pt x="49339" y="494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bg>
      <p:bgPr>
        <a:solidFill>
          <a:schemeClr val="accent4"/>
        </a:solidFill>
        <a:effectLst/>
      </p:bgPr>
    </p:bg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bg>
      <p:bgPr>
        <a:solidFill>
          <a:schemeClr val="accent1"/>
        </a:solidFill>
        <a:effectLst/>
      </p:bgPr>
    </p:bg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775" y="349513"/>
            <a:ext cx="7714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Cabin"/>
              <a:buNone/>
              <a:defRPr sz="3500" b="1">
                <a:solidFill>
                  <a:schemeClr val="accent3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Montserrat"/>
              <a:buNone/>
              <a:defRPr sz="2800" b="1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8350" y="1202925"/>
            <a:ext cx="7727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○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■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○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■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●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Roboto"/>
              <a:buChar char="○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Roboto"/>
              <a:buChar char="■"/>
              <a:defRPr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  <p:sldLayoutId id="2147483658" r:id="rId4"/>
    <p:sldLayoutId id="2147483661" r:id="rId5"/>
    <p:sldLayoutId id="2147483664" r:id="rId6"/>
    <p:sldLayoutId id="2147483676" r:id="rId7"/>
    <p:sldLayoutId id="2147483677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1"/>
          <p:cNvSpPr txBox="1">
            <a:spLocks noGrp="1"/>
          </p:cNvSpPr>
          <p:nvPr>
            <p:ph type="ctrTitle"/>
          </p:nvPr>
        </p:nvSpPr>
        <p:spPr>
          <a:xfrm>
            <a:off x="1526875" y="1732050"/>
            <a:ext cx="6090300" cy="11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9144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dirty="0"/>
              <a:t>Session 4</a:t>
            </a:r>
            <a:br>
              <a:rPr lang="fr-FR" sz="5000" dirty="0"/>
            </a:br>
            <a:r>
              <a:rPr lang="fr-FR" sz="5000" dirty="0"/>
              <a:t>Présentation BDD</a:t>
            </a:r>
            <a:endParaRPr sz="3300" dirty="0">
              <a:solidFill>
                <a:schemeClr val="lt2"/>
              </a:solidFill>
            </a:endParaRPr>
          </a:p>
        </p:txBody>
      </p:sp>
      <p:sp>
        <p:nvSpPr>
          <p:cNvPr id="945" name="Google Shape;945;p41"/>
          <p:cNvSpPr txBox="1">
            <a:spLocks noGrp="1"/>
          </p:cNvSpPr>
          <p:nvPr>
            <p:ph type="subTitle" idx="1"/>
          </p:nvPr>
        </p:nvSpPr>
        <p:spPr>
          <a:xfrm>
            <a:off x="2842400" y="2990546"/>
            <a:ext cx="34593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William BELLON – Guillaume REAULT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>
          <a:extLst>
            <a:ext uri="{FF2B5EF4-FFF2-40B4-BE49-F238E27FC236}">
              <a16:creationId xmlns:a16="http://schemas.microsoft.com/office/drawing/2014/main" id="{A9CEA1F7-6CEA-1C1D-BB0A-93BCEDC80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8">
            <a:extLst>
              <a:ext uri="{FF2B5EF4-FFF2-40B4-BE49-F238E27FC236}">
                <a16:creationId xmlns:a16="http://schemas.microsoft.com/office/drawing/2014/main" id="{E8E02C11-1A82-16D5-1846-FACD004A5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1950" y="554700"/>
            <a:ext cx="5060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IMPORTATION</a:t>
            </a:r>
            <a:endParaRPr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3B889F-35A3-28DE-9E10-4E007905A10A}"/>
              </a:ext>
            </a:extLst>
          </p:cNvPr>
          <p:cNvSpPr txBox="1"/>
          <p:nvPr/>
        </p:nvSpPr>
        <p:spPr>
          <a:xfrm>
            <a:off x="1937551" y="1833086"/>
            <a:ext cx="5268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Importation des fichiers via l’onglet « importer »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UTF-8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Format CSV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1</a:t>
            </a:r>
            <a:r>
              <a:rPr lang="fr-FR" sz="1800" baseline="30000" dirty="0">
                <a:solidFill>
                  <a:schemeClr val="accent5"/>
                </a:solidFill>
                <a:latin typeface="Cabin" panose="020B0604020202020204" charset="0"/>
              </a:rPr>
              <a:t>ère</a:t>
            </a: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 Ligne en titre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Paramètres de format bon de base</a:t>
            </a:r>
          </a:p>
        </p:txBody>
      </p:sp>
      <p:sp>
        <p:nvSpPr>
          <p:cNvPr id="13" name="Google Shape;945;p41">
            <a:extLst>
              <a:ext uri="{FF2B5EF4-FFF2-40B4-BE49-F238E27FC236}">
                <a16:creationId xmlns:a16="http://schemas.microsoft.com/office/drawing/2014/main" id="{FF9A4490-631C-6986-EB22-4548B9E32721}"/>
              </a:ext>
            </a:extLst>
          </p:cNvPr>
          <p:cNvSpPr txBox="1">
            <a:spLocks/>
          </p:cNvSpPr>
          <p:nvPr/>
        </p:nvSpPr>
        <p:spPr>
          <a:xfrm>
            <a:off x="2842349" y="4588800"/>
            <a:ext cx="34593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dirty="0">
                <a:solidFill>
                  <a:schemeClr val="accent5"/>
                </a:solidFill>
                <a:latin typeface="Cabin" panose="020B0604020202020204" charset="0"/>
              </a:rPr>
              <a:t>William BELLON – Guillaume REAULT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E87F32-107D-92FD-DC23-EF816BC0579A}"/>
              </a:ext>
            </a:extLst>
          </p:cNvPr>
          <p:cNvSpPr txBox="1"/>
          <p:nvPr/>
        </p:nvSpPr>
        <p:spPr>
          <a:xfrm>
            <a:off x="8735626" y="4588800"/>
            <a:ext cx="3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accent5"/>
                </a:solidFill>
                <a:latin typeface="Cabin" panose="020B060402020202020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4153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>
          <a:extLst>
            <a:ext uri="{FF2B5EF4-FFF2-40B4-BE49-F238E27FC236}">
              <a16:creationId xmlns:a16="http://schemas.microsoft.com/office/drawing/2014/main" id="{C1436B53-09B4-04C7-19BB-A2308C960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8">
            <a:extLst>
              <a:ext uri="{FF2B5EF4-FFF2-40B4-BE49-F238E27FC236}">
                <a16:creationId xmlns:a16="http://schemas.microsoft.com/office/drawing/2014/main" id="{913F3B3E-962A-E8FD-55A5-BFB94B7AAE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1950" y="554700"/>
            <a:ext cx="5060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PRÉPARATION</a:t>
            </a:r>
            <a:endParaRPr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24C20D0-7C83-0D0E-7ED1-C0CA792A89DD}"/>
              </a:ext>
            </a:extLst>
          </p:cNvPr>
          <p:cNvSpPr txBox="1"/>
          <p:nvPr/>
        </p:nvSpPr>
        <p:spPr>
          <a:xfrm>
            <a:off x="1937550" y="1272782"/>
            <a:ext cx="5268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Création de la table « date »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Clé primaire : « </a:t>
            </a:r>
            <a:r>
              <a:rPr lang="fr-FR" sz="1800" dirty="0" err="1">
                <a:solidFill>
                  <a:schemeClr val="accent5"/>
                </a:solidFill>
                <a:latin typeface="Cabin" panose="020B0604020202020204" charset="0"/>
              </a:rPr>
              <a:t>id_date</a:t>
            </a: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 »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Clé secondaire « </a:t>
            </a:r>
            <a:r>
              <a:rPr lang="fr-FR" sz="1800" dirty="0" err="1">
                <a:solidFill>
                  <a:schemeClr val="accent5"/>
                </a:solidFill>
                <a:latin typeface="Cabin" panose="020B0604020202020204" charset="0"/>
              </a:rPr>
              <a:t>full_date</a:t>
            </a: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 »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fr-FR" sz="1800" dirty="0" err="1">
                <a:solidFill>
                  <a:schemeClr val="accent5"/>
                </a:solidFill>
                <a:latin typeface="Cabin" panose="020B0604020202020204" charset="0"/>
              </a:rPr>
              <a:t>Stored</a:t>
            </a: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 </a:t>
            </a:r>
            <a:r>
              <a:rPr lang="fr-FR" sz="1800" dirty="0" err="1">
                <a:solidFill>
                  <a:schemeClr val="accent5"/>
                </a:solidFill>
                <a:latin typeface="Cabin" panose="020B0604020202020204" charset="0"/>
              </a:rPr>
              <a:t>Generated</a:t>
            </a: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 </a:t>
            </a: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  <a:sym typeface="Wingdings" panose="05000000000000000000" pitchFamily="2" charset="2"/>
              </a:rPr>
              <a:t> Création automatique</a:t>
            </a:r>
            <a:endParaRPr lang="fr-FR" sz="1800" dirty="0">
              <a:solidFill>
                <a:schemeClr val="accent5"/>
              </a:solidFill>
              <a:latin typeface="Cabin" panose="020B060402020202020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35F083-3C95-D7FA-1EC3-F54E6C1DC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8" y="2868968"/>
            <a:ext cx="76200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45;p41">
            <a:extLst>
              <a:ext uri="{FF2B5EF4-FFF2-40B4-BE49-F238E27FC236}">
                <a16:creationId xmlns:a16="http://schemas.microsoft.com/office/drawing/2014/main" id="{AC0AE2FB-D10C-4782-CC16-DA072910E00F}"/>
              </a:ext>
            </a:extLst>
          </p:cNvPr>
          <p:cNvSpPr txBox="1">
            <a:spLocks/>
          </p:cNvSpPr>
          <p:nvPr/>
        </p:nvSpPr>
        <p:spPr>
          <a:xfrm>
            <a:off x="2842349" y="4588800"/>
            <a:ext cx="34593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dirty="0">
                <a:solidFill>
                  <a:schemeClr val="accent5"/>
                </a:solidFill>
                <a:latin typeface="Cabin" panose="020B0604020202020204" charset="0"/>
              </a:rPr>
              <a:t>William BELLON – Guillaume REAULT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F6B0B80-710B-C261-4E94-AF1D770E73C3}"/>
              </a:ext>
            </a:extLst>
          </p:cNvPr>
          <p:cNvSpPr txBox="1"/>
          <p:nvPr/>
        </p:nvSpPr>
        <p:spPr>
          <a:xfrm>
            <a:off x="8735626" y="4588800"/>
            <a:ext cx="3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accent5"/>
                </a:solidFill>
                <a:latin typeface="Cabin" panose="020B060402020202020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95507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>
          <a:extLst>
            <a:ext uri="{FF2B5EF4-FFF2-40B4-BE49-F238E27FC236}">
              <a16:creationId xmlns:a16="http://schemas.microsoft.com/office/drawing/2014/main" id="{32CF7385-5730-D345-73AD-F9CE996AA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8">
            <a:extLst>
              <a:ext uri="{FF2B5EF4-FFF2-40B4-BE49-F238E27FC236}">
                <a16:creationId xmlns:a16="http://schemas.microsoft.com/office/drawing/2014/main" id="{76C60A3E-D097-FE69-BF77-E0FB0DB076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1950" y="554700"/>
            <a:ext cx="5060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PRÉPARATION</a:t>
            </a:r>
            <a:endParaRPr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DCAD104-613F-CF86-8013-FD7350634F25}"/>
              </a:ext>
            </a:extLst>
          </p:cNvPr>
          <p:cNvSpPr txBox="1"/>
          <p:nvPr/>
        </p:nvSpPr>
        <p:spPr>
          <a:xfrm>
            <a:off x="1937550" y="1971585"/>
            <a:ext cx="5268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Définition des clés primaires sur l’ensembles des tables importées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Insertion d’un « </a:t>
            </a:r>
            <a:r>
              <a:rPr lang="fr-FR" sz="1800" dirty="0" err="1">
                <a:solidFill>
                  <a:schemeClr val="accent5"/>
                </a:solidFill>
                <a:latin typeface="Cabin" panose="020B0604020202020204" charset="0"/>
              </a:rPr>
              <a:t>date_id</a:t>
            </a: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 » dans « </a:t>
            </a:r>
            <a:r>
              <a:rPr lang="fr-FR" sz="1800" dirty="0" err="1">
                <a:solidFill>
                  <a:schemeClr val="accent5"/>
                </a:solidFill>
                <a:latin typeface="Cabin" panose="020B0604020202020204" charset="0"/>
              </a:rPr>
              <a:t>order_items</a:t>
            </a: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  » en tant que clé étrangère</a:t>
            </a:r>
          </a:p>
        </p:txBody>
      </p:sp>
      <p:sp>
        <p:nvSpPr>
          <p:cNvPr id="2" name="Google Shape;945;p41">
            <a:extLst>
              <a:ext uri="{FF2B5EF4-FFF2-40B4-BE49-F238E27FC236}">
                <a16:creationId xmlns:a16="http://schemas.microsoft.com/office/drawing/2014/main" id="{98B9FA5E-9894-AE04-3C13-429772E7CE49}"/>
              </a:ext>
            </a:extLst>
          </p:cNvPr>
          <p:cNvSpPr txBox="1">
            <a:spLocks/>
          </p:cNvSpPr>
          <p:nvPr/>
        </p:nvSpPr>
        <p:spPr>
          <a:xfrm>
            <a:off x="2842349" y="4588800"/>
            <a:ext cx="34593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dirty="0">
                <a:solidFill>
                  <a:schemeClr val="accent5"/>
                </a:solidFill>
                <a:latin typeface="Cabin" panose="020B0604020202020204" charset="0"/>
              </a:rPr>
              <a:t>William BELLON – Guillaume REAULT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014C7C-D3C5-7FE8-B564-4C5329428FCF}"/>
              </a:ext>
            </a:extLst>
          </p:cNvPr>
          <p:cNvSpPr txBox="1"/>
          <p:nvPr/>
        </p:nvSpPr>
        <p:spPr>
          <a:xfrm>
            <a:off x="8735626" y="4588800"/>
            <a:ext cx="3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accent5"/>
                </a:solidFill>
                <a:latin typeface="Cabin" panose="020B060402020202020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90220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>
          <a:extLst>
            <a:ext uri="{FF2B5EF4-FFF2-40B4-BE49-F238E27FC236}">
              <a16:creationId xmlns:a16="http://schemas.microsoft.com/office/drawing/2014/main" id="{79AD36D9-BD84-1B61-413A-94A0DD3F0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58">
            <a:extLst>
              <a:ext uri="{FF2B5EF4-FFF2-40B4-BE49-F238E27FC236}">
                <a16:creationId xmlns:a16="http://schemas.microsoft.com/office/drawing/2014/main" id="{BDA438DD-F02D-DE96-60DE-4788CF61D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1950" y="554700"/>
            <a:ext cx="5060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TRIGGER</a:t>
            </a:r>
            <a:endParaRPr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C263CD1-E881-8347-6DD4-E0ABD470C0D4}"/>
              </a:ext>
            </a:extLst>
          </p:cNvPr>
          <p:cNvSpPr txBox="1"/>
          <p:nvPr/>
        </p:nvSpPr>
        <p:spPr>
          <a:xfrm>
            <a:off x="570388" y="1330768"/>
            <a:ext cx="44188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</a:rPr>
              <a:t>Trigger </a:t>
            </a: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  <a:sym typeface="Wingdings" panose="05000000000000000000" pitchFamily="2" charset="2"/>
              </a:rPr>
              <a:t> Exécution à chaque insertion de ligne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  <a:sym typeface="Wingdings" panose="05000000000000000000" pitchFamily="2" charset="2"/>
              </a:rPr>
              <a:t>Vérifie si la date du jour existe dans « date »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  <a:sym typeface="Wingdings" panose="05000000000000000000" pitchFamily="2" charset="2"/>
              </a:rPr>
              <a:t>Si elle n’existe pas  création d’un nouvel ID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  <a:sym typeface="Wingdings" panose="05000000000000000000" pitchFamily="2" charset="2"/>
              </a:rPr>
              <a:t>Sinon insertion d’un nouvel ID de la date du jour à la fin de la ligne insérée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  <a:sym typeface="Wingdings" panose="05000000000000000000" pitchFamily="2" charset="2"/>
              </a:rPr>
              <a:t>Initialement, les colonnes de la table « date » sont </a:t>
            </a:r>
            <a:r>
              <a:rPr lang="fr-FR" sz="1800" dirty="0" err="1">
                <a:solidFill>
                  <a:schemeClr val="accent5"/>
                </a:solidFill>
                <a:latin typeface="Cabin" panose="020B0604020202020204" charset="0"/>
                <a:sym typeface="Wingdings" panose="05000000000000000000" pitchFamily="2" charset="2"/>
              </a:rPr>
              <a:t>null</a:t>
            </a:r>
            <a:r>
              <a:rPr lang="fr-FR" sz="1800" dirty="0">
                <a:solidFill>
                  <a:schemeClr val="accent5"/>
                </a:solidFill>
                <a:latin typeface="Cabin" panose="020B0604020202020204" charset="0"/>
                <a:sym typeface="Wingdings" panose="05000000000000000000" pitchFamily="2" charset="2"/>
              </a:rPr>
              <a:t>  insertion de la date d’aujourd’hui</a:t>
            </a:r>
          </a:p>
          <a:p>
            <a:pPr marL="285750" indent="-285750">
              <a:buClr>
                <a:schemeClr val="accent5"/>
              </a:buClr>
              <a:buFont typeface="Wingdings" panose="05000000000000000000" pitchFamily="2" charset="2"/>
              <a:buChar char="§"/>
            </a:pPr>
            <a:endParaRPr lang="fr-FR" sz="1800" dirty="0">
              <a:solidFill>
                <a:schemeClr val="accent5"/>
              </a:solidFill>
              <a:latin typeface="Cabin" panose="020B0604020202020204" charset="0"/>
              <a:sym typeface="Wingdings" panose="05000000000000000000" pitchFamily="2" charset="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472C3A-9082-36D3-D1FF-981ACE010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51" y="1127400"/>
            <a:ext cx="3289994" cy="386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45;p41">
            <a:extLst>
              <a:ext uri="{FF2B5EF4-FFF2-40B4-BE49-F238E27FC236}">
                <a16:creationId xmlns:a16="http://schemas.microsoft.com/office/drawing/2014/main" id="{AB90AAFF-D2FB-B4B0-C283-B695DA3DD10E}"/>
              </a:ext>
            </a:extLst>
          </p:cNvPr>
          <p:cNvSpPr txBox="1">
            <a:spLocks/>
          </p:cNvSpPr>
          <p:nvPr/>
        </p:nvSpPr>
        <p:spPr>
          <a:xfrm>
            <a:off x="2842349" y="4588800"/>
            <a:ext cx="34593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1200" dirty="0">
                <a:solidFill>
                  <a:schemeClr val="accent5"/>
                </a:solidFill>
                <a:latin typeface="Cabin" panose="020B0604020202020204" charset="0"/>
              </a:rPr>
              <a:t>William BELLON – Guillaume REAULT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8C01A4A-218D-2C80-522D-77696A979AB3}"/>
              </a:ext>
            </a:extLst>
          </p:cNvPr>
          <p:cNvSpPr txBox="1"/>
          <p:nvPr/>
        </p:nvSpPr>
        <p:spPr>
          <a:xfrm>
            <a:off x="8735626" y="4588800"/>
            <a:ext cx="3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accent5"/>
                </a:solidFill>
                <a:latin typeface="Cabin" panose="020B060402020202020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4780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>
          <a:extLst>
            <a:ext uri="{FF2B5EF4-FFF2-40B4-BE49-F238E27FC236}">
              <a16:creationId xmlns:a16="http://schemas.microsoft.com/office/drawing/2014/main" id="{76D2C8D0-828E-65B8-F379-23D15C071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" name="Google Shape;1249;p56">
            <a:extLst>
              <a:ext uri="{FF2B5EF4-FFF2-40B4-BE49-F238E27FC236}">
                <a16:creationId xmlns:a16="http://schemas.microsoft.com/office/drawing/2014/main" id="{79CE575F-2338-07CC-0B1F-2641E73AF04F}"/>
              </a:ext>
            </a:extLst>
          </p:cNvPr>
          <p:cNvGrpSpPr/>
          <p:nvPr/>
        </p:nvGrpSpPr>
        <p:grpSpPr>
          <a:xfrm>
            <a:off x="2235733" y="250979"/>
            <a:ext cx="5009184" cy="4616991"/>
            <a:chOff x="2235733" y="250979"/>
            <a:chExt cx="5009184" cy="4616991"/>
          </a:xfrm>
        </p:grpSpPr>
        <p:sp>
          <p:nvSpPr>
            <p:cNvPr id="1250" name="Google Shape;1250;p56">
              <a:extLst>
                <a:ext uri="{FF2B5EF4-FFF2-40B4-BE49-F238E27FC236}">
                  <a16:creationId xmlns:a16="http://schemas.microsoft.com/office/drawing/2014/main" id="{23A4A1AB-43B4-499E-65EA-029AE8968B05}"/>
                </a:ext>
              </a:extLst>
            </p:cNvPr>
            <p:cNvSpPr/>
            <p:nvPr/>
          </p:nvSpPr>
          <p:spPr>
            <a:xfrm rot="899993" flipH="1">
              <a:off x="2739564" y="695756"/>
              <a:ext cx="3927731" cy="3727436"/>
            </a:xfrm>
            <a:custGeom>
              <a:avLst/>
              <a:gdLst/>
              <a:ahLst/>
              <a:cxnLst/>
              <a:rect l="l" t="t" r="r" b="b"/>
              <a:pathLst>
                <a:path w="1579" h="1581" extrusionOk="0">
                  <a:moveTo>
                    <a:pt x="914" y="0"/>
                  </a:moveTo>
                  <a:cubicBezTo>
                    <a:pt x="814" y="0"/>
                    <a:pt x="717" y="20"/>
                    <a:pt x="631" y="56"/>
                  </a:cubicBezTo>
                  <a:cubicBezTo>
                    <a:pt x="237" y="135"/>
                    <a:pt x="0" y="530"/>
                    <a:pt x="132" y="924"/>
                  </a:cubicBezTo>
                  <a:cubicBezTo>
                    <a:pt x="200" y="1222"/>
                    <a:pt x="549" y="1580"/>
                    <a:pt x="881" y="1580"/>
                  </a:cubicBezTo>
                  <a:cubicBezTo>
                    <a:pt x="930" y="1580"/>
                    <a:pt x="979" y="1572"/>
                    <a:pt x="1026" y="1556"/>
                  </a:cubicBezTo>
                  <a:cubicBezTo>
                    <a:pt x="1236" y="1503"/>
                    <a:pt x="1420" y="1345"/>
                    <a:pt x="1499" y="1161"/>
                  </a:cubicBezTo>
                  <a:cubicBezTo>
                    <a:pt x="1578" y="951"/>
                    <a:pt x="1578" y="740"/>
                    <a:pt x="1552" y="530"/>
                  </a:cubicBezTo>
                  <a:cubicBezTo>
                    <a:pt x="1552" y="346"/>
                    <a:pt x="1447" y="162"/>
                    <a:pt x="1263" y="83"/>
                  </a:cubicBezTo>
                  <a:cubicBezTo>
                    <a:pt x="1150" y="26"/>
                    <a:pt x="1030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6">
              <a:extLst>
                <a:ext uri="{FF2B5EF4-FFF2-40B4-BE49-F238E27FC236}">
                  <a16:creationId xmlns:a16="http://schemas.microsoft.com/office/drawing/2014/main" id="{0F529340-DFE4-CEC7-04FA-554D69BBAADC}"/>
                </a:ext>
              </a:extLst>
            </p:cNvPr>
            <p:cNvSpPr/>
            <p:nvPr/>
          </p:nvSpPr>
          <p:spPr>
            <a:xfrm>
              <a:off x="2235733" y="2270800"/>
              <a:ext cx="5009184" cy="1027171"/>
            </a:xfrm>
            <a:custGeom>
              <a:avLst/>
              <a:gdLst/>
              <a:ahLst/>
              <a:cxnLst/>
              <a:rect l="l" t="t" r="r" b="b"/>
              <a:pathLst>
                <a:path w="59518" h="6576" extrusionOk="0">
                  <a:moveTo>
                    <a:pt x="45999" y="447"/>
                  </a:moveTo>
                  <a:cubicBezTo>
                    <a:pt x="46078" y="474"/>
                    <a:pt x="46104" y="579"/>
                    <a:pt x="46236" y="658"/>
                  </a:cubicBezTo>
                  <a:cubicBezTo>
                    <a:pt x="46262" y="658"/>
                    <a:pt x="46499" y="605"/>
                    <a:pt x="46393" y="500"/>
                  </a:cubicBezTo>
                  <a:cubicBezTo>
                    <a:pt x="46630" y="553"/>
                    <a:pt x="46762" y="395"/>
                    <a:pt x="46893" y="395"/>
                  </a:cubicBezTo>
                  <a:cubicBezTo>
                    <a:pt x="46946" y="474"/>
                    <a:pt x="46840" y="421"/>
                    <a:pt x="46814" y="474"/>
                  </a:cubicBezTo>
                  <a:cubicBezTo>
                    <a:pt x="46998" y="553"/>
                    <a:pt x="47340" y="342"/>
                    <a:pt x="47419" y="632"/>
                  </a:cubicBezTo>
                  <a:cubicBezTo>
                    <a:pt x="47524" y="658"/>
                    <a:pt x="47603" y="684"/>
                    <a:pt x="47708" y="710"/>
                  </a:cubicBezTo>
                  <a:cubicBezTo>
                    <a:pt x="47603" y="605"/>
                    <a:pt x="47629" y="553"/>
                    <a:pt x="47735" y="500"/>
                  </a:cubicBezTo>
                  <a:cubicBezTo>
                    <a:pt x="47840" y="447"/>
                    <a:pt x="47708" y="632"/>
                    <a:pt x="47866" y="658"/>
                  </a:cubicBezTo>
                  <a:cubicBezTo>
                    <a:pt x="47892" y="658"/>
                    <a:pt x="47814" y="579"/>
                    <a:pt x="47866" y="579"/>
                  </a:cubicBezTo>
                  <a:cubicBezTo>
                    <a:pt x="47945" y="553"/>
                    <a:pt x="48024" y="553"/>
                    <a:pt x="48077" y="579"/>
                  </a:cubicBezTo>
                  <a:cubicBezTo>
                    <a:pt x="48392" y="474"/>
                    <a:pt x="49155" y="763"/>
                    <a:pt x="49392" y="553"/>
                  </a:cubicBezTo>
                  <a:cubicBezTo>
                    <a:pt x="49470" y="579"/>
                    <a:pt x="49576" y="684"/>
                    <a:pt x="49523" y="710"/>
                  </a:cubicBezTo>
                  <a:cubicBezTo>
                    <a:pt x="49681" y="763"/>
                    <a:pt x="49891" y="658"/>
                    <a:pt x="50154" y="605"/>
                  </a:cubicBezTo>
                  <a:cubicBezTo>
                    <a:pt x="50181" y="658"/>
                    <a:pt x="50233" y="658"/>
                    <a:pt x="50259" y="710"/>
                  </a:cubicBezTo>
                  <a:cubicBezTo>
                    <a:pt x="50286" y="684"/>
                    <a:pt x="50286" y="632"/>
                    <a:pt x="50286" y="579"/>
                  </a:cubicBezTo>
                  <a:cubicBezTo>
                    <a:pt x="50391" y="579"/>
                    <a:pt x="50470" y="632"/>
                    <a:pt x="50549" y="684"/>
                  </a:cubicBezTo>
                  <a:cubicBezTo>
                    <a:pt x="50680" y="632"/>
                    <a:pt x="50891" y="632"/>
                    <a:pt x="50891" y="526"/>
                  </a:cubicBezTo>
                  <a:cubicBezTo>
                    <a:pt x="50970" y="553"/>
                    <a:pt x="50891" y="579"/>
                    <a:pt x="50943" y="632"/>
                  </a:cubicBezTo>
                  <a:cubicBezTo>
                    <a:pt x="51022" y="632"/>
                    <a:pt x="50996" y="605"/>
                    <a:pt x="51048" y="605"/>
                  </a:cubicBezTo>
                  <a:cubicBezTo>
                    <a:pt x="51127" y="605"/>
                    <a:pt x="51101" y="658"/>
                    <a:pt x="51101" y="710"/>
                  </a:cubicBezTo>
                  <a:cubicBezTo>
                    <a:pt x="51206" y="710"/>
                    <a:pt x="51127" y="632"/>
                    <a:pt x="51259" y="658"/>
                  </a:cubicBezTo>
                  <a:cubicBezTo>
                    <a:pt x="51680" y="816"/>
                    <a:pt x="51995" y="447"/>
                    <a:pt x="52363" y="816"/>
                  </a:cubicBezTo>
                  <a:cubicBezTo>
                    <a:pt x="52179" y="868"/>
                    <a:pt x="51969" y="895"/>
                    <a:pt x="51785" y="921"/>
                  </a:cubicBezTo>
                  <a:cubicBezTo>
                    <a:pt x="51916" y="1000"/>
                    <a:pt x="52127" y="947"/>
                    <a:pt x="52258" y="1052"/>
                  </a:cubicBezTo>
                  <a:cubicBezTo>
                    <a:pt x="52337" y="1000"/>
                    <a:pt x="52285" y="895"/>
                    <a:pt x="52416" y="895"/>
                  </a:cubicBezTo>
                  <a:cubicBezTo>
                    <a:pt x="52495" y="947"/>
                    <a:pt x="52548" y="1052"/>
                    <a:pt x="52600" y="1079"/>
                  </a:cubicBezTo>
                  <a:cubicBezTo>
                    <a:pt x="52626" y="1026"/>
                    <a:pt x="52758" y="973"/>
                    <a:pt x="52863" y="921"/>
                  </a:cubicBezTo>
                  <a:cubicBezTo>
                    <a:pt x="53074" y="1052"/>
                    <a:pt x="53415" y="1000"/>
                    <a:pt x="53573" y="1210"/>
                  </a:cubicBezTo>
                  <a:cubicBezTo>
                    <a:pt x="53757" y="1210"/>
                    <a:pt x="53941" y="1210"/>
                    <a:pt x="54126" y="1236"/>
                  </a:cubicBezTo>
                  <a:cubicBezTo>
                    <a:pt x="54178" y="1289"/>
                    <a:pt x="54073" y="1236"/>
                    <a:pt x="54047" y="1315"/>
                  </a:cubicBezTo>
                  <a:cubicBezTo>
                    <a:pt x="54126" y="1421"/>
                    <a:pt x="54073" y="1473"/>
                    <a:pt x="54073" y="1552"/>
                  </a:cubicBezTo>
                  <a:cubicBezTo>
                    <a:pt x="54178" y="1605"/>
                    <a:pt x="54126" y="1447"/>
                    <a:pt x="54231" y="1447"/>
                  </a:cubicBezTo>
                  <a:cubicBezTo>
                    <a:pt x="54178" y="1421"/>
                    <a:pt x="54126" y="1342"/>
                    <a:pt x="54152" y="1263"/>
                  </a:cubicBezTo>
                  <a:cubicBezTo>
                    <a:pt x="54336" y="1263"/>
                    <a:pt x="54520" y="1263"/>
                    <a:pt x="54704" y="1236"/>
                  </a:cubicBezTo>
                  <a:cubicBezTo>
                    <a:pt x="54941" y="1236"/>
                    <a:pt x="55178" y="1394"/>
                    <a:pt x="55283" y="1210"/>
                  </a:cubicBezTo>
                  <a:cubicBezTo>
                    <a:pt x="55335" y="1236"/>
                    <a:pt x="55414" y="1263"/>
                    <a:pt x="55467" y="1315"/>
                  </a:cubicBezTo>
                  <a:cubicBezTo>
                    <a:pt x="55993" y="1184"/>
                    <a:pt x="56335" y="1342"/>
                    <a:pt x="56782" y="1315"/>
                  </a:cubicBezTo>
                  <a:cubicBezTo>
                    <a:pt x="56834" y="1315"/>
                    <a:pt x="56887" y="1342"/>
                    <a:pt x="56940" y="1394"/>
                  </a:cubicBezTo>
                  <a:cubicBezTo>
                    <a:pt x="56966" y="1342"/>
                    <a:pt x="57150" y="1368"/>
                    <a:pt x="57229" y="1421"/>
                  </a:cubicBezTo>
                  <a:cubicBezTo>
                    <a:pt x="57308" y="1421"/>
                    <a:pt x="57203" y="1342"/>
                    <a:pt x="57308" y="1368"/>
                  </a:cubicBezTo>
                  <a:cubicBezTo>
                    <a:pt x="57387" y="1421"/>
                    <a:pt x="57545" y="1368"/>
                    <a:pt x="57623" y="1421"/>
                  </a:cubicBezTo>
                  <a:cubicBezTo>
                    <a:pt x="57597" y="1473"/>
                    <a:pt x="57518" y="1473"/>
                    <a:pt x="57623" y="1552"/>
                  </a:cubicBezTo>
                  <a:cubicBezTo>
                    <a:pt x="57387" y="1499"/>
                    <a:pt x="57045" y="1552"/>
                    <a:pt x="56966" y="1421"/>
                  </a:cubicBezTo>
                  <a:cubicBezTo>
                    <a:pt x="56861" y="1684"/>
                    <a:pt x="56466" y="1578"/>
                    <a:pt x="56098" y="1605"/>
                  </a:cubicBezTo>
                  <a:cubicBezTo>
                    <a:pt x="56466" y="1605"/>
                    <a:pt x="56756" y="1762"/>
                    <a:pt x="57150" y="1736"/>
                  </a:cubicBezTo>
                  <a:cubicBezTo>
                    <a:pt x="57124" y="1815"/>
                    <a:pt x="57492" y="1947"/>
                    <a:pt x="57439" y="1868"/>
                  </a:cubicBezTo>
                  <a:cubicBezTo>
                    <a:pt x="57492" y="1920"/>
                    <a:pt x="57466" y="2025"/>
                    <a:pt x="57492" y="2104"/>
                  </a:cubicBezTo>
                  <a:cubicBezTo>
                    <a:pt x="57466" y="2157"/>
                    <a:pt x="57255" y="2157"/>
                    <a:pt x="57387" y="2236"/>
                  </a:cubicBezTo>
                  <a:cubicBezTo>
                    <a:pt x="57308" y="2236"/>
                    <a:pt x="57229" y="2236"/>
                    <a:pt x="57150" y="2236"/>
                  </a:cubicBezTo>
                  <a:cubicBezTo>
                    <a:pt x="57176" y="2262"/>
                    <a:pt x="57150" y="2288"/>
                    <a:pt x="57150" y="2288"/>
                  </a:cubicBezTo>
                  <a:cubicBezTo>
                    <a:pt x="57413" y="2446"/>
                    <a:pt x="57808" y="2367"/>
                    <a:pt x="58071" y="2525"/>
                  </a:cubicBezTo>
                  <a:cubicBezTo>
                    <a:pt x="58149" y="2525"/>
                    <a:pt x="58202" y="2420"/>
                    <a:pt x="58281" y="2525"/>
                  </a:cubicBezTo>
                  <a:cubicBezTo>
                    <a:pt x="58071" y="2604"/>
                    <a:pt x="57650" y="2473"/>
                    <a:pt x="57492" y="2525"/>
                  </a:cubicBezTo>
                  <a:cubicBezTo>
                    <a:pt x="57597" y="2578"/>
                    <a:pt x="57676" y="2630"/>
                    <a:pt x="57808" y="2657"/>
                  </a:cubicBezTo>
                  <a:cubicBezTo>
                    <a:pt x="58071" y="2578"/>
                    <a:pt x="58518" y="2709"/>
                    <a:pt x="58912" y="2709"/>
                  </a:cubicBezTo>
                  <a:cubicBezTo>
                    <a:pt x="58965" y="2762"/>
                    <a:pt x="58860" y="2762"/>
                    <a:pt x="58938" y="2814"/>
                  </a:cubicBezTo>
                  <a:cubicBezTo>
                    <a:pt x="59044" y="2841"/>
                    <a:pt x="58938" y="2709"/>
                    <a:pt x="59070" y="2709"/>
                  </a:cubicBezTo>
                  <a:cubicBezTo>
                    <a:pt x="59096" y="2736"/>
                    <a:pt x="59149" y="2788"/>
                    <a:pt x="59201" y="2788"/>
                  </a:cubicBezTo>
                  <a:cubicBezTo>
                    <a:pt x="59280" y="2762"/>
                    <a:pt x="59307" y="2814"/>
                    <a:pt x="59201" y="2709"/>
                  </a:cubicBezTo>
                  <a:lnTo>
                    <a:pt x="59359" y="2709"/>
                  </a:lnTo>
                  <a:cubicBezTo>
                    <a:pt x="59412" y="2788"/>
                    <a:pt x="59517" y="2814"/>
                    <a:pt x="59491" y="2841"/>
                  </a:cubicBezTo>
                  <a:cubicBezTo>
                    <a:pt x="59254" y="2867"/>
                    <a:pt x="59044" y="2893"/>
                    <a:pt x="58860" y="2946"/>
                  </a:cubicBezTo>
                  <a:cubicBezTo>
                    <a:pt x="58886" y="2920"/>
                    <a:pt x="58886" y="2867"/>
                    <a:pt x="58860" y="2814"/>
                  </a:cubicBezTo>
                  <a:cubicBezTo>
                    <a:pt x="58807" y="2736"/>
                    <a:pt x="58675" y="2841"/>
                    <a:pt x="58623" y="2867"/>
                  </a:cubicBezTo>
                  <a:cubicBezTo>
                    <a:pt x="58544" y="2893"/>
                    <a:pt x="58465" y="2788"/>
                    <a:pt x="58386" y="2762"/>
                  </a:cubicBezTo>
                  <a:cubicBezTo>
                    <a:pt x="58386" y="2814"/>
                    <a:pt x="58386" y="2841"/>
                    <a:pt x="58465" y="2867"/>
                  </a:cubicBezTo>
                  <a:cubicBezTo>
                    <a:pt x="58307" y="2893"/>
                    <a:pt x="58044" y="2788"/>
                    <a:pt x="57886" y="2867"/>
                  </a:cubicBezTo>
                  <a:cubicBezTo>
                    <a:pt x="58044" y="2999"/>
                    <a:pt x="58307" y="2972"/>
                    <a:pt x="58439" y="3130"/>
                  </a:cubicBezTo>
                  <a:cubicBezTo>
                    <a:pt x="58544" y="3130"/>
                    <a:pt x="58439" y="3077"/>
                    <a:pt x="58491" y="3051"/>
                  </a:cubicBezTo>
                  <a:cubicBezTo>
                    <a:pt x="58597" y="3051"/>
                    <a:pt x="58675" y="3077"/>
                    <a:pt x="58754" y="3104"/>
                  </a:cubicBezTo>
                  <a:cubicBezTo>
                    <a:pt x="58807" y="3235"/>
                    <a:pt x="58518" y="3156"/>
                    <a:pt x="58623" y="3262"/>
                  </a:cubicBezTo>
                  <a:cubicBezTo>
                    <a:pt x="58360" y="3209"/>
                    <a:pt x="58097" y="3235"/>
                    <a:pt x="57860" y="3288"/>
                  </a:cubicBezTo>
                  <a:cubicBezTo>
                    <a:pt x="57755" y="3262"/>
                    <a:pt x="57886" y="3262"/>
                    <a:pt x="57860" y="3209"/>
                  </a:cubicBezTo>
                  <a:cubicBezTo>
                    <a:pt x="57623" y="3314"/>
                    <a:pt x="57255" y="3183"/>
                    <a:pt x="57097" y="3262"/>
                  </a:cubicBezTo>
                  <a:cubicBezTo>
                    <a:pt x="57255" y="3314"/>
                    <a:pt x="57413" y="3340"/>
                    <a:pt x="57571" y="3340"/>
                  </a:cubicBezTo>
                  <a:cubicBezTo>
                    <a:pt x="57623" y="3393"/>
                    <a:pt x="57492" y="3367"/>
                    <a:pt x="57545" y="3419"/>
                  </a:cubicBezTo>
                  <a:cubicBezTo>
                    <a:pt x="57413" y="3367"/>
                    <a:pt x="57334" y="3367"/>
                    <a:pt x="57255" y="3419"/>
                  </a:cubicBezTo>
                  <a:cubicBezTo>
                    <a:pt x="57176" y="3340"/>
                    <a:pt x="57019" y="3340"/>
                    <a:pt x="56940" y="3419"/>
                  </a:cubicBezTo>
                  <a:cubicBezTo>
                    <a:pt x="56861" y="3419"/>
                    <a:pt x="56834" y="3367"/>
                    <a:pt x="56782" y="3314"/>
                  </a:cubicBezTo>
                  <a:cubicBezTo>
                    <a:pt x="56545" y="3419"/>
                    <a:pt x="56308" y="3419"/>
                    <a:pt x="56098" y="3314"/>
                  </a:cubicBezTo>
                  <a:cubicBezTo>
                    <a:pt x="55967" y="3367"/>
                    <a:pt x="55835" y="3393"/>
                    <a:pt x="55704" y="3340"/>
                  </a:cubicBezTo>
                  <a:cubicBezTo>
                    <a:pt x="55730" y="3314"/>
                    <a:pt x="55809" y="3235"/>
                    <a:pt x="55730" y="3156"/>
                  </a:cubicBezTo>
                  <a:cubicBezTo>
                    <a:pt x="55519" y="3104"/>
                    <a:pt x="55441" y="3262"/>
                    <a:pt x="55283" y="3156"/>
                  </a:cubicBezTo>
                  <a:cubicBezTo>
                    <a:pt x="55256" y="3235"/>
                    <a:pt x="55388" y="3288"/>
                    <a:pt x="55493" y="3262"/>
                  </a:cubicBezTo>
                  <a:cubicBezTo>
                    <a:pt x="55309" y="3551"/>
                    <a:pt x="54625" y="3314"/>
                    <a:pt x="54231" y="3393"/>
                  </a:cubicBezTo>
                  <a:cubicBezTo>
                    <a:pt x="54152" y="3419"/>
                    <a:pt x="54126" y="3525"/>
                    <a:pt x="53968" y="3498"/>
                  </a:cubicBezTo>
                  <a:cubicBezTo>
                    <a:pt x="54231" y="3630"/>
                    <a:pt x="54546" y="3498"/>
                    <a:pt x="54730" y="3603"/>
                  </a:cubicBezTo>
                  <a:cubicBezTo>
                    <a:pt x="54809" y="3603"/>
                    <a:pt x="54730" y="3525"/>
                    <a:pt x="54757" y="3498"/>
                  </a:cubicBezTo>
                  <a:cubicBezTo>
                    <a:pt x="55178" y="3472"/>
                    <a:pt x="55388" y="3498"/>
                    <a:pt x="55782" y="3498"/>
                  </a:cubicBezTo>
                  <a:cubicBezTo>
                    <a:pt x="55861" y="3525"/>
                    <a:pt x="55782" y="3525"/>
                    <a:pt x="55861" y="3577"/>
                  </a:cubicBezTo>
                  <a:cubicBezTo>
                    <a:pt x="55914" y="3551"/>
                    <a:pt x="55861" y="3472"/>
                    <a:pt x="55967" y="3472"/>
                  </a:cubicBezTo>
                  <a:cubicBezTo>
                    <a:pt x="56072" y="3551"/>
                    <a:pt x="56203" y="3472"/>
                    <a:pt x="56308" y="3577"/>
                  </a:cubicBezTo>
                  <a:cubicBezTo>
                    <a:pt x="56545" y="3472"/>
                    <a:pt x="56861" y="3577"/>
                    <a:pt x="57176" y="3551"/>
                  </a:cubicBezTo>
                  <a:cubicBezTo>
                    <a:pt x="57229" y="3603"/>
                    <a:pt x="57255" y="3603"/>
                    <a:pt x="57334" y="3709"/>
                  </a:cubicBezTo>
                  <a:cubicBezTo>
                    <a:pt x="57150" y="3682"/>
                    <a:pt x="56966" y="3682"/>
                    <a:pt x="56782" y="3682"/>
                  </a:cubicBezTo>
                  <a:cubicBezTo>
                    <a:pt x="56756" y="3709"/>
                    <a:pt x="56808" y="3761"/>
                    <a:pt x="56808" y="3814"/>
                  </a:cubicBezTo>
                  <a:cubicBezTo>
                    <a:pt x="56887" y="3840"/>
                    <a:pt x="57019" y="3814"/>
                    <a:pt x="57019" y="3919"/>
                  </a:cubicBezTo>
                  <a:cubicBezTo>
                    <a:pt x="57150" y="3866"/>
                    <a:pt x="57176" y="3972"/>
                    <a:pt x="57308" y="3945"/>
                  </a:cubicBezTo>
                  <a:cubicBezTo>
                    <a:pt x="56992" y="3998"/>
                    <a:pt x="56650" y="3998"/>
                    <a:pt x="56335" y="3945"/>
                  </a:cubicBezTo>
                  <a:cubicBezTo>
                    <a:pt x="56361" y="3893"/>
                    <a:pt x="56545" y="3919"/>
                    <a:pt x="56598" y="3893"/>
                  </a:cubicBezTo>
                  <a:lnTo>
                    <a:pt x="56519" y="3788"/>
                  </a:lnTo>
                  <a:cubicBezTo>
                    <a:pt x="56493" y="3761"/>
                    <a:pt x="56387" y="3866"/>
                    <a:pt x="56335" y="3866"/>
                  </a:cubicBezTo>
                  <a:cubicBezTo>
                    <a:pt x="56256" y="3893"/>
                    <a:pt x="56335" y="3814"/>
                    <a:pt x="56308" y="3788"/>
                  </a:cubicBezTo>
                  <a:cubicBezTo>
                    <a:pt x="56177" y="3735"/>
                    <a:pt x="56045" y="3761"/>
                    <a:pt x="55940" y="3840"/>
                  </a:cubicBezTo>
                  <a:cubicBezTo>
                    <a:pt x="55809" y="3866"/>
                    <a:pt x="55809" y="3735"/>
                    <a:pt x="55677" y="3761"/>
                  </a:cubicBezTo>
                  <a:cubicBezTo>
                    <a:pt x="55625" y="3788"/>
                    <a:pt x="55730" y="3866"/>
                    <a:pt x="55730" y="3919"/>
                  </a:cubicBezTo>
                  <a:cubicBezTo>
                    <a:pt x="55967" y="4024"/>
                    <a:pt x="55993" y="3761"/>
                    <a:pt x="56256" y="3893"/>
                  </a:cubicBezTo>
                  <a:cubicBezTo>
                    <a:pt x="56282" y="3945"/>
                    <a:pt x="56151" y="3919"/>
                    <a:pt x="56230" y="3972"/>
                  </a:cubicBezTo>
                  <a:cubicBezTo>
                    <a:pt x="55730" y="3972"/>
                    <a:pt x="55256" y="3972"/>
                    <a:pt x="54757" y="4024"/>
                  </a:cubicBezTo>
                  <a:cubicBezTo>
                    <a:pt x="54678" y="4024"/>
                    <a:pt x="54546" y="4051"/>
                    <a:pt x="54546" y="4129"/>
                  </a:cubicBezTo>
                  <a:cubicBezTo>
                    <a:pt x="55125" y="4077"/>
                    <a:pt x="55730" y="4051"/>
                    <a:pt x="56335" y="4051"/>
                  </a:cubicBezTo>
                  <a:cubicBezTo>
                    <a:pt x="56361" y="4103"/>
                    <a:pt x="56440" y="4077"/>
                    <a:pt x="56440" y="4129"/>
                  </a:cubicBezTo>
                  <a:cubicBezTo>
                    <a:pt x="56571" y="3998"/>
                    <a:pt x="56966" y="4051"/>
                    <a:pt x="57203" y="4077"/>
                  </a:cubicBezTo>
                  <a:cubicBezTo>
                    <a:pt x="57387" y="4077"/>
                    <a:pt x="57650" y="3998"/>
                    <a:pt x="57755" y="4129"/>
                  </a:cubicBezTo>
                  <a:cubicBezTo>
                    <a:pt x="57492" y="4182"/>
                    <a:pt x="57203" y="4182"/>
                    <a:pt x="56913" y="4182"/>
                  </a:cubicBezTo>
                  <a:cubicBezTo>
                    <a:pt x="56887" y="4129"/>
                    <a:pt x="56992" y="4156"/>
                    <a:pt x="56966" y="4103"/>
                  </a:cubicBezTo>
                  <a:cubicBezTo>
                    <a:pt x="56940" y="4077"/>
                    <a:pt x="56887" y="4103"/>
                    <a:pt x="56913" y="4156"/>
                  </a:cubicBezTo>
                  <a:cubicBezTo>
                    <a:pt x="56571" y="4156"/>
                    <a:pt x="56230" y="4182"/>
                    <a:pt x="55888" y="4235"/>
                  </a:cubicBezTo>
                  <a:cubicBezTo>
                    <a:pt x="55861" y="4182"/>
                    <a:pt x="55756" y="4235"/>
                    <a:pt x="55756" y="4156"/>
                  </a:cubicBezTo>
                  <a:cubicBezTo>
                    <a:pt x="55730" y="4208"/>
                    <a:pt x="55598" y="4208"/>
                    <a:pt x="55493" y="4208"/>
                  </a:cubicBezTo>
                  <a:cubicBezTo>
                    <a:pt x="55493" y="4287"/>
                    <a:pt x="55388" y="4314"/>
                    <a:pt x="55493" y="4419"/>
                  </a:cubicBezTo>
                  <a:cubicBezTo>
                    <a:pt x="55388" y="4498"/>
                    <a:pt x="55046" y="4498"/>
                    <a:pt x="54993" y="4603"/>
                  </a:cubicBezTo>
                  <a:cubicBezTo>
                    <a:pt x="54993" y="4682"/>
                    <a:pt x="55125" y="4603"/>
                    <a:pt x="55151" y="4655"/>
                  </a:cubicBezTo>
                  <a:cubicBezTo>
                    <a:pt x="55178" y="4708"/>
                    <a:pt x="55020" y="4682"/>
                    <a:pt x="54941" y="4682"/>
                  </a:cubicBezTo>
                  <a:cubicBezTo>
                    <a:pt x="54625" y="4787"/>
                    <a:pt x="54283" y="4866"/>
                    <a:pt x="53941" y="4892"/>
                  </a:cubicBezTo>
                  <a:cubicBezTo>
                    <a:pt x="53889" y="4892"/>
                    <a:pt x="53994" y="4997"/>
                    <a:pt x="53994" y="5024"/>
                  </a:cubicBezTo>
                  <a:cubicBezTo>
                    <a:pt x="53705" y="4997"/>
                    <a:pt x="53310" y="5129"/>
                    <a:pt x="52968" y="5024"/>
                  </a:cubicBezTo>
                  <a:cubicBezTo>
                    <a:pt x="52732" y="5181"/>
                    <a:pt x="52469" y="5208"/>
                    <a:pt x="52232" y="5103"/>
                  </a:cubicBezTo>
                  <a:cubicBezTo>
                    <a:pt x="51890" y="5234"/>
                    <a:pt x="51522" y="5234"/>
                    <a:pt x="51154" y="5155"/>
                  </a:cubicBezTo>
                  <a:cubicBezTo>
                    <a:pt x="50891" y="5366"/>
                    <a:pt x="50233" y="5208"/>
                    <a:pt x="49944" y="5050"/>
                  </a:cubicBezTo>
                  <a:cubicBezTo>
                    <a:pt x="49996" y="4997"/>
                    <a:pt x="50102" y="4997"/>
                    <a:pt x="50181" y="5050"/>
                  </a:cubicBezTo>
                  <a:cubicBezTo>
                    <a:pt x="50259" y="5050"/>
                    <a:pt x="50207" y="4971"/>
                    <a:pt x="50259" y="4945"/>
                  </a:cubicBezTo>
                  <a:cubicBezTo>
                    <a:pt x="50102" y="4997"/>
                    <a:pt x="49839" y="4892"/>
                    <a:pt x="49733" y="5024"/>
                  </a:cubicBezTo>
                  <a:cubicBezTo>
                    <a:pt x="49733" y="5076"/>
                    <a:pt x="49760" y="5076"/>
                    <a:pt x="49786" y="5155"/>
                  </a:cubicBezTo>
                  <a:cubicBezTo>
                    <a:pt x="49470" y="5103"/>
                    <a:pt x="48971" y="5260"/>
                    <a:pt x="48655" y="4997"/>
                  </a:cubicBezTo>
                  <a:cubicBezTo>
                    <a:pt x="48471" y="5024"/>
                    <a:pt x="48340" y="4997"/>
                    <a:pt x="48261" y="5076"/>
                  </a:cubicBezTo>
                  <a:cubicBezTo>
                    <a:pt x="48077" y="4945"/>
                    <a:pt x="47761" y="5076"/>
                    <a:pt x="47445" y="5050"/>
                  </a:cubicBezTo>
                  <a:cubicBezTo>
                    <a:pt x="47393" y="4997"/>
                    <a:pt x="47445" y="4997"/>
                    <a:pt x="47340" y="4945"/>
                  </a:cubicBezTo>
                  <a:cubicBezTo>
                    <a:pt x="47209" y="4918"/>
                    <a:pt x="47077" y="4971"/>
                    <a:pt x="46998" y="5076"/>
                  </a:cubicBezTo>
                  <a:cubicBezTo>
                    <a:pt x="46130" y="5050"/>
                    <a:pt x="45210" y="5050"/>
                    <a:pt x="44368" y="5024"/>
                  </a:cubicBezTo>
                  <a:cubicBezTo>
                    <a:pt x="44131" y="5024"/>
                    <a:pt x="43921" y="5024"/>
                    <a:pt x="43711" y="4997"/>
                  </a:cubicBezTo>
                  <a:cubicBezTo>
                    <a:pt x="43264" y="4997"/>
                    <a:pt x="42869" y="5155"/>
                    <a:pt x="42527" y="4945"/>
                  </a:cubicBezTo>
                  <a:cubicBezTo>
                    <a:pt x="42422" y="4971"/>
                    <a:pt x="42422" y="5050"/>
                    <a:pt x="42290" y="5076"/>
                  </a:cubicBezTo>
                  <a:cubicBezTo>
                    <a:pt x="42027" y="4971"/>
                    <a:pt x="41791" y="5076"/>
                    <a:pt x="41501" y="5050"/>
                  </a:cubicBezTo>
                  <a:cubicBezTo>
                    <a:pt x="41501" y="4997"/>
                    <a:pt x="41475" y="4971"/>
                    <a:pt x="41423" y="4945"/>
                  </a:cubicBezTo>
                  <a:cubicBezTo>
                    <a:pt x="41212" y="4971"/>
                    <a:pt x="41054" y="5181"/>
                    <a:pt x="40765" y="5050"/>
                  </a:cubicBezTo>
                  <a:cubicBezTo>
                    <a:pt x="40686" y="5050"/>
                    <a:pt x="40739" y="5103"/>
                    <a:pt x="40634" y="5103"/>
                  </a:cubicBezTo>
                  <a:cubicBezTo>
                    <a:pt x="40292" y="4918"/>
                    <a:pt x="39818" y="5287"/>
                    <a:pt x="39555" y="4997"/>
                  </a:cubicBezTo>
                  <a:cubicBezTo>
                    <a:pt x="39345" y="5076"/>
                    <a:pt x="39134" y="5076"/>
                    <a:pt x="38924" y="4997"/>
                  </a:cubicBezTo>
                  <a:cubicBezTo>
                    <a:pt x="38898" y="5103"/>
                    <a:pt x="38766" y="4997"/>
                    <a:pt x="38714" y="4971"/>
                  </a:cubicBezTo>
                  <a:cubicBezTo>
                    <a:pt x="38661" y="4945"/>
                    <a:pt x="38661" y="5050"/>
                    <a:pt x="38635" y="5076"/>
                  </a:cubicBezTo>
                  <a:cubicBezTo>
                    <a:pt x="38214" y="5050"/>
                    <a:pt x="37741" y="5181"/>
                    <a:pt x="37425" y="5024"/>
                  </a:cubicBezTo>
                  <a:cubicBezTo>
                    <a:pt x="37293" y="5024"/>
                    <a:pt x="37241" y="5103"/>
                    <a:pt x="37136" y="5129"/>
                  </a:cubicBezTo>
                  <a:cubicBezTo>
                    <a:pt x="37083" y="5103"/>
                    <a:pt x="37004" y="5076"/>
                    <a:pt x="37004" y="5024"/>
                  </a:cubicBezTo>
                  <a:cubicBezTo>
                    <a:pt x="36899" y="5076"/>
                    <a:pt x="36741" y="5050"/>
                    <a:pt x="36662" y="4945"/>
                  </a:cubicBezTo>
                  <a:cubicBezTo>
                    <a:pt x="36583" y="4945"/>
                    <a:pt x="36531" y="4971"/>
                    <a:pt x="36557" y="5024"/>
                  </a:cubicBezTo>
                  <a:cubicBezTo>
                    <a:pt x="36504" y="5024"/>
                    <a:pt x="36531" y="4971"/>
                    <a:pt x="36478" y="4971"/>
                  </a:cubicBezTo>
                  <a:cubicBezTo>
                    <a:pt x="36399" y="4971"/>
                    <a:pt x="36478" y="5076"/>
                    <a:pt x="36426" y="5129"/>
                  </a:cubicBezTo>
                  <a:cubicBezTo>
                    <a:pt x="36084" y="5129"/>
                    <a:pt x="35321" y="4997"/>
                    <a:pt x="35058" y="5129"/>
                  </a:cubicBezTo>
                  <a:cubicBezTo>
                    <a:pt x="34585" y="5076"/>
                    <a:pt x="33980" y="5208"/>
                    <a:pt x="33559" y="5076"/>
                  </a:cubicBezTo>
                  <a:cubicBezTo>
                    <a:pt x="33480" y="5129"/>
                    <a:pt x="33375" y="5155"/>
                    <a:pt x="33296" y="5208"/>
                  </a:cubicBezTo>
                  <a:cubicBezTo>
                    <a:pt x="32796" y="5155"/>
                    <a:pt x="32559" y="5208"/>
                    <a:pt x="32112" y="5129"/>
                  </a:cubicBezTo>
                  <a:cubicBezTo>
                    <a:pt x="31902" y="5234"/>
                    <a:pt x="31665" y="5260"/>
                    <a:pt x="31429" y="5208"/>
                  </a:cubicBezTo>
                  <a:cubicBezTo>
                    <a:pt x="31402" y="5234"/>
                    <a:pt x="31429" y="5287"/>
                    <a:pt x="31376" y="5313"/>
                  </a:cubicBezTo>
                  <a:cubicBezTo>
                    <a:pt x="30955" y="5287"/>
                    <a:pt x="30377" y="5339"/>
                    <a:pt x="30114" y="5208"/>
                  </a:cubicBezTo>
                  <a:cubicBezTo>
                    <a:pt x="30008" y="5208"/>
                    <a:pt x="30061" y="5260"/>
                    <a:pt x="29982" y="5287"/>
                  </a:cubicBezTo>
                  <a:cubicBezTo>
                    <a:pt x="29719" y="5260"/>
                    <a:pt x="29430" y="5287"/>
                    <a:pt x="29167" y="5339"/>
                  </a:cubicBezTo>
                  <a:cubicBezTo>
                    <a:pt x="28799" y="5181"/>
                    <a:pt x="28220" y="5523"/>
                    <a:pt x="27694" y="5287"/>
                  </a:cubicBezTo>
                  <a:cubicBezTo>
                    <a:pt x="27484" y="5392"/>
                    <a:pt x="27247" y="5392"/>
                    <a:pt x="27010" y="5313"/>
                  </a:cubicBezTo>
                  <a:cubicBezTo>
                    <a:pt x="26931" y="5339"/>
                    <a:pt x="26773" y="5471"/>
                    <a:pt x="26668" y="5366"/>
                  </a:cubicBezTo>
                  <a:cubicBezTo>
                    <a:pt x="26484" y="5366"/>
                    <a:pt x="26274" y="5444"/>
                    <a:pt x="26011" y="5444"/>
                  </a:cubicBezTo>
                  <a:cubicBezTo>
                    <a:pt x="25984" y="5444"/>
                    <a:pt x="25906" y="5392"/>
                    <a:pt x="25906" y="5392"/>
                  </a:cubicBezTo>
                  <a:cubicBezTo>
                    <a:pt x="25695" y="5444"/>
                    <a:pt x="25511" y="5444"/>
                    <a:pt x="25327" y="5392"/>
                  </a:cubicBezTo>
                  <a:cubicBezTo>
                    <a:pt x="24827" y="5497"/>
                    <a:pt x="24328" y="5339"/>
                    <a:pt x="23854" y="5444"/>
                  </a:cubicBezTo>
                  <a:cubicBezTo>
                    <a:pt x="23591" y="5366"/>
                    <a:pt x="23381" y="5444"/>
                    <a:pt x="23144" y="5366"/>
                  </a:cubicBezTo>
                  <a:cubicBezTo>
                    <a:pt x="23039" y="5418"/>
                    <a:pt x="22986" y="5366"/>
                    <a:pt x="22960" y="5444"/>
                  </a:cubicBezTo>
                  <a:cubicBezTo>
                    <a:pt x="22750" y="5366"/>
                    <a:pt x="22302" y="5523"/>
                    <a:pt x="22118" y="5392"/>
                  </a:cubicBezTo>
                  <a:cubicBezTo>
                    <a:pt x="21961" y="5550"/>
                    <a:pt x="21698" y="5392"/>
                    <a:pt x="21487" y="5392"/>
                  </a:cubicBezTo>
                  <a:cubicBezTo>
                    <a:pt x="21250" y="5392"/>
                    <a:pt x="20856" y="5550"/>
                    <a:pt x="20646" y="5392"/>
                  </a:cubicBezTo>
                  <a:cubicBezTo>
                    <a:pt x="20093" y="5523"/>
                    <a:pt x="19409" y="5313"/>
                    <a:pt x="18857" y="5471"/>
                  </a:cubicBezTo>
                  <a:cubicBezTo>
                    <a:pt x="18357" y="5287"/>
                    <a:pt x="17700" y="5602"/>
                    <a:pt x="17148" y="5471"/>
                  </a:cubicBezTo>
                  <a:cubicBezTo>
                    <a:pt x="16253" y="5576"/>
                    <a:pt x="15333" y="5629"/>
                    <a:pt x="14412" y="5602"/>
                  </a:cubicBezTo>
                  <a:cubicBezTo>
                    <a:pt x="14334" y="5602"/>
                    <a:pt x="14334" y="5655"/>
                    <a:pt x="14281" y="5655"/>
                  </a:cubicBezTo>
                  <a:cubicBezTo>
                    <a:pt x="14018" y="5655"/>
                    <a:pt x="13729" y="5681"/>
                    <a:pt x="13466" y="5734"/>
                  </a:cubicBezTo>
                  <a:cubicBezTo>
                    <a:pt x="12887" y="5629"/>
                    <a:pt x="12282" y="5813"/>
                    <a:pt x="11730" y="5760"/>
                  </a:cubicBezTo>
                  <a:cubicBezTo>
                    <a:pt x="11704" y="5760"/>
                    <a:pt x="11730" y="5681"/>
                    <a:pt x="11677" y="5681"/>
                  </a:cubicBezTo>
                  <a:cubicBezTo>
                    <a:pt x="11572" y="5760"/>
                    <a:pt x="11309" y="5865"/>
                    <a:pt x="11256" y="5707"/>
                  </a:cubicBezTo>
                  <a:cubicBezTo>
                    <a:pt x="11072" y="5786"/>
                    <a:pt x="10862" y="5813"/>
                    <a:pt x="10678" y="5786"/>
                  </a:cubicBezTo>
                  <a:cubicBezTo>
                    <a:pt x="10546" y="5918"/>
                    <a:pt x="10283" y="5813"/>
                    <a:pt x="10047" y="5892"/>
                  </a:cubicBezTo>
                  <a:cubicBezTo>
                    <a:pt x="9757" y="5839"/>
                    <a:pt x="9442" y="5865"/>
                    <a:pt x="9152" y="5997"/>
                  </a:cubicBezTo>
                  <a:cubicBezTo>
                    <a:pt x="8942" y="5970"/>
                    <a:pt x="8732" y="5997"/>
                    <a:pt x="8521" y="6076"/>
                  </a:cubicBezTo>
                  <a:cubicBezTo>
                    <a:pt x="8390" y="6049"/>
                    <a:pt x="8232" y="6049"/>
                    <a:pt x="8100" y="6102"/>
                  </a:cubicBezTo>
                  <a:cubicBezTo>
                    <a:pt x="7864" y="6102"/>
                    <a:pt x="7601" y="6102"/>
                    <a:pt x="7364" y="6102"/>
                  </a:cubicBezTo>
                  <a:lnTo>
                    <a:pt x="6943" y="6102"/>
                  </a:lnTo>
                  <a:cubicBezTo>
                    <a:pt x="6628" y="6181"/>
                    <a:pt x="6312" y="6233"/>
                    <a:pt x="6023" y="6260"/>
                  </a:cubicBezTo>
                  <a:cubicBezTo>
                    <a:pt x="5523" y="6260"/>
                    <a:pt x="5076" y="6444"/>
                    <a:pt x="4629" y="6339"/>
                  </a:cubicBezTo>
                  <a:cubicBezTo>
                    <a:pt x="4392" y="6418"/>
                    <a:pt x="3971" y="6523"/>
                    <a:pt x="3814" y="6365"/>
                  </a:cubicBezTo>
                  <a:cubicBezTo>
                    <a:pt x="3156" y="6575"/>
                    <a:pt x="2499" y="6523"/>
                    <a:pt x="1788" y="6575"/>
                  </a:cubicBezTo>
                  <a:cubicBezTo>
                    <a:pt x="1683" y="6575"/>
                    <a:pt x="1736" y="6496"/>
                    <a:pt x="1631" y="6523"/>
                  </a:cubicBezTo>
                  <a:cubicBezTo>
                    <a:pt x="1289" y="6575"/>
                    <a:pt x="921" y="6549"/>
                    <a:pt x="579" y="6470"/>
                  </a:cubicBezTo>
                  <a:cubicBezTo>
                    <a:pt x="684" y="6312"/>
                    <a:pt x="473" y="6339"/>
                    <a:pt x="421" y="6260"/>
                  </a:cubicBezTo>
                  <a:cubicBezTo>
                    <a:pt x="447" y="6155"/>
                    <a:pt x="658" y="5944"/>
                    <a:pt x="421" y="5944"/>
                  </a:cubicBezTo>
                  <a:cubicBezTo>
                    <a:pt x="500" y="5734"/>
                    <a:pt x="158" y="5655"/>
                    <a:pt x="105" y="5497"/>
                  </a:cubicBezTo>
                  <a:cubicBezTo>
                    <a:pt x="184" y="5392"/>
                    <a:pt x="132" y="5339"/>
                    <a:pt x="79" y="5313"/>
                  </a:cubicBezTo>
                  <a:cubicBezTo>
                    <a:pt x="316" y="4813"/>
                    <a:pt x="0" y="4419"/>
                    <a:pt x="395" y="3814"/>
                  </a:cubicBezTo>
                  <a:cubicBezTo>
                    <a:pt x="342" y="3603"/>
                    <a:pt x="789" y="3288"/>
                    <a:pt x="552" y="3156"/>
                  </a:cubicBezTo>
                  <a:cubicBezTo>
                    <a:pt x="763" y="3051"/>
                    <a:pt x="736" y="2814"/>
                    <a:pt x="763" y="2630"/>
                  </a:cubicBezTo>
                  <a:cubicBezTo>
                    <a:pt x="894" y="2551"/>
                    <a:pt x="1026" y="2473"/>
                    <a:pt x="1184" y="2420"/>
                  </a:cubicBezTo>
                  <a:cubicBezTo>
                    <a:pt x="1341" y="2210"/>
                    <a:pt x="1525" y="2025"/>
                    <a:pt x="1710" y="1868"/>
                  </a:cubicBezTo>
                  <a:cubicBezTo>
                    <a:pt x="2472" y="1684"/>
                    <a:pt x="2762" y="1052"/>
                    <a:pt x="3472" y="842"/>
                  </a:cubicBezTo>
                  <a:cubicBezTo>
                    <a:pt x="3866" y="816"/>
                    <a:pt x="3971" y="1105"/>
                    <a:pt x="4340" y="973"/>
                  </a:cubicBezTo>
                  <a:cubicBezTo>
                    <a:pt x="4760" y="1105"/>
                    <a:pt x="5181" y="1158"/>
                    <a:pt x="5602" y="1131"/>
                  </a:cubicBezTo>
                  <a:cubicBezTo>
                    <a:pt x="5786" y="1131"/>
                    <a:pt x="5970" y="1079"/>
                    <a:pt x="6207" y="1079"/>
                  </a:cubicBezTo>
                  <a:cubicBezTo>
                    <a:pt x="6417" y="1079"/>
                    <a:pt x="6707" y="973"/>
                    <a:pt x="7048" y="973"/>
                  </a:cubicBezTo>
                  <a:cubicBezTo>
                    <a:pt x="7601" y="947"/>
                    <a:pt x="8206" y="868"/>
                    <a:pt x="8758" y="816"/>
                  </a:cubicBezTo>
                  <a:cubicBezTo>
                    <a:pt x="8995" y="816"/>
                    <a:pt x="9231" y="816"/>
                    <a:pt x="9389" y="816"/>
                  </a:cubicBezTo>
                  <a:cubicBezTo>
                    <a:pt x="9731" y="737"/>
                    <a:pt x="10073" y="737"/>
                    <a:pt x="10415" y="789"/>
                  </a:cubicBezTo>
                  <a:cubicBezTo>
                    <a:pt x="10467" y="763"/>
                    <a:pt x="10546" y="737"/>
                    <a:pt x="10625" y="710"/>
                  </a:cubicBezTo>
                  <a:cubicBezTo>
                    <a:pt x="10704" y="658"/>
                    <a:pt x="10730" y="710"/>
                    <a:pt x="10783" y="737"/>
                  </a:cubicBezTo>
                  <a:cubicBezTo>
                    <a:pt x="10862" y="737"/>
                    <a:pt x="10915" y="710"/>
                    <a:pt x="10967" y="658"/>
                  </a:cubicBezTo>
                  <a:cubicBezTo>
                    <a:pt x="12045" y="632"/>
                    <a:pt x="13229" y="526"/>
                    <a:pt x="14202" y="421"/>
                  </a:cubicBezTo>
                  <a:cubicBezTo>
                    <a:pt x="14702" y="421"/>
                    <a:pt x="15175" y="395"/>
                    <a:pt x="15649" y="342"/>
                  </a:cubicBezTo>
                  <a:cubicBezTo>
                    <a:pt x="15780" y="421"/>
                    <a:pt x="15964" y="290"/>
                    <a:pt x="16096" y="369"/>
                  </a:cubicBezTo>
                  <a:cubicBezTo>
                    <a:pt x="16253" y="316"/>
                    <a:pt x="16411" y="290"/>
                    <a:pt x="16595" y="290"/>
                  </a:cubicBezTo>
                  <a:cubicBezTo>
                    <a:pt x="16674" y="290"/>
                    <a:pt x="16701" y="369"/>
                    <a:pt x="16753" y="369"/>
                  </a:cubicBezTo>
                  <a:cubicBezTo>
                    <a:pt x="17042" y="421"/>
                    <a:pt x="17490" y="290"/>
                    <a:pt x="17831" y="290"/>
                  </a:cubicBezTo>
                  <a:cubicBezTo>
                    <a:pt x="17884" y="290"/>
                    <a:pt x="17858" y="316"/>
                    <a:pt x="17910" y="316"/>
                  </a:cubicBezTo>
                  <a:cubicBezTo>
                    <a:pt x="18016" y="316"/>
                    <a:pt x="18042" y="263"/>
                    <a:pt x="18121" y="263"/>
                  </a:cubicBezTo>
                  <a:cubicBezTo>
                    <a:pt x="18410" y="263"/>
                    <a:pt x="18620" y="342"/>
                    <a:pt x="18910" y="342"/>
                  </a:cubicBezTo>
                  <a:cubicBezTo>
                    <a:pt x="19304" y="342"/>
                    <a:pt x="19751" y="158"/>
                    <a:pt x="20093" y="342"/>
                  </a:cubicBezTo>
                  <a:cubicBezTo>
                    <a:pt x="20277" y="184"/>
                    <a:pt x="20488" y="316"/>
                    <a:pt x="20777" y="237"/>
                  </a:cubicBezTo>
                  <a:cubicBezTo>
                    <a:pt x="20830" y="290"/>
                    <a:pt x="20882" y="316"/>
                    <a:pt x="20909" y="369"/>
                  </a:cubicBezTo>
                  <a:cubicBezTo>
                    <a:pt x="21172" y="237"/>
                    <a:pt x="21487" y="237"/>
                    <a:pt x="21724" y="369"/>
                  </a:cubicBezTo>
                  <a:cubicBezTo>
                    <a:pt x="21776" y="316"/>
                    <a:pt x="21855" y="316"/>
                    <a:pt x="21908" y="290"/>
                  </a:cubicBezTo>
                  <a:cubicBezTo>
                    <a:pt x="22276" y="316"/>
                    <a:pt x="22802" y="184"/>
                    <a:pt x="23223" y="290"/>
                  </a:cubicBezTo>
                  <a:cubicBezTo>
                    <a:pt x="23276" y="290"/>
                    <a:pt x="23276" y="263"/>
                    <a:pt x="23354" y="263"/>
                  </a:cubicBezTo>
                  <a:cubicBezTo>
                    <a:pt x="23565" y="290"/>
                    <a:pt x="23775" y="342"/>
                    <a:pt x="23959" y="447"/>
                  </a:cubicBezTo>
                  <a:cubicBezTo>
                    <a:pt x="24301" y="342"/>
                    <a:pt x="25117" y="184"/>
                    <a:pt x="25406" y="421"/>
                  </a:cubicBezTo>
                  <a:cubicBezTo>
                    <a:pt x="25485" y="395"/>
                    <a:pt x="25537" y="369"/>
                    <a:pt x="25590" y="342"/>
                  </a:cubicBezTo>
                  <a:cubicBezTo>
                    <a:pt x="25958" y="316"/>
                    <a:pt x="26326" y="369"/>
                    <a:pt x="26695" y="421"/>
                  </a:cubicBezTo>
                  <a:cubicBezTo>
                    <a:pt x="26852" y="342"/>
                    <a:pt x="27010" y="316"/>
                    <a:pt x="27168" y="316"/>
                  </a:cubicBezTo>
                  <a:cubicBezTo>
                    <a:pt x="27168" y="342"/>
                    <a:pt x="27194" y="369"/>
                    <a:pt x="27194" y="395"/>
                  </a:cubicBezTo>
                  <a:cubicBezTo>
                    <a:pt x="27194" y="421"/>
                    <a:pt x="27115" y="447"/>
                    <a:pt x="27115" y="500"/>
                  </a:cubicBezTo>
                  <a:cubicBezTo>
                    <a:pt x="27115" y="553"/>
                    <a:pt x="27194" y="553"/>
                    <a:pt x="27247" y="579"/>
                  </a:cubicBezTo>
                  <a:cubicBezTo>
                    <a:pt x="27405" y="526"/>
                    <a:pt x="27536" y="447"/>
                    <a:pt x="27641" y="316"/>
                  </a:cubicBezTo>
                  <a:cubicBezTo>
                    <a:pt x="28115" y="316"/>
                    <a:pt x="28562" y="211"/>
                    <a:pt x="28904" y="316"/>
                  </a:cubicBezTo>
                  <a:cubicBezTo>
                    <a:pt x="29272" y="263"/>
                    <a:pt x="29640" y="263"/>
                    <a:pt x="29982" y="290"/>
                  </a:cubicBezTo>
                  <a:cubicBezTo>
                    <a:pt x="29982" y="395"/>
                    <a:pt x="29982" y="500"/>
                    <a:pt x="30140" y="500"/>
                  </a:cubicBezTo>
                  <a:cubicBezTo>
                    <a:pt x="30219" y="447"/>
                    <a:pt x="30192" y="421"/>
                    <a:pt x="30166" y="316"/>
                  </a:cubicBezTo>
                  <a:cubicBezTo>
                    <a:pt x="30455" y="263"/>
                    <a:pt x="30745" y="237"/>
                    <a:pt x="31008" y="263"/>
                  </a:cubicBezTo>
                  <a:cubicBezTo>
                    <a:pt x="31060" y="316"/>
                    <a:pt x="31113" y="342"/>
                    <a:pt x="31192" y="369"/>
                  </a:cubicBezTo>
                  <a:cubicBezTo>
                    <a:pt x="31323" y="342"/>
                    <a:pt x="31429" y="290"/>
                    <a:pt x="31507" y="184"/>
                  </a:cubicBezTo>
                  <a:cubicBezTo>
                    <a:pt x="32112" y="184"/>
                    <a:pt x="32454" y="132"/>
                    <a:pt x="33007" y="132"/>
                  </a:cubicBezTo>
                  <a:lnTo>
                    <a:pt x="33085" y="211"/>
                  </a:lnTo>
                  <a:cubicBezTo>
                    <a:pt x="33454" y="27"/>
                    <a:pt x="34032" y="211"/>
                    <a:pt x="34400" y="53"/>
                  </a:cubicBezTo>
                  <a:cubicBezTo>
                    <a:pt x="34506" y="53"/>
                    <a:pt x="34585" y="79"/>
                    <a:pt x="34663" y="132"/>
                  </a:cubicBezTo>
                  <a:cubicBezTo>
                    <a:pt x="34926" y="53"/>
                    <a:pt x="35216" y="53"/>
                    <a:pt x="35452" y="132"/>
                  </a:cubicBezTo>
                  <a:cubicBezTo>
                    <a:pt x="35926" y="0"/>
                    <a:pt x="36557" y="158"/>
                    <a:pt x="37030" y="53"/>
                  </a:cubicBezTo>
                  <a:cubicBezTo>
                    <a:pt x="37136" y="106"/>
                    <a:pt x="37451" y="211"/>
                    <a:pt x="37556" y="106"/>
                  </a:cubicBezTo>
                  <a:cubicBezTo>
                    <a:pt x="37609" y="106"/>
                    <a:pt x="37635" y="132"/>
                    <a:pt x="37635" y="158"/>
                  </a:cubicBezTo>
                  <a:cubicBezTo>
                    <a:pt x="37793" y="79"/>
                    <a:pt x="38004" y="106"/>
                    <a:pt x="38135" y="211"/>
                  </a:cubicBezTo>
                  <a:cubicBezTo>
                    <a:pt x="38319" y="211"/>
                    <a:pt x="38345" y="132"/>
                    <a:pt x="38530" y="106"/>
                  </a:cubicBezTo>
                  <a:cubicBezTo>
                    <a:pt x="38556" y="158"/>
                    <a:pt x="38556" y="158"/>
                    <a:pt x="38661" y="184"/>
                  </a:cubicBezTo>
                  <a:cubicBezTo>
                    <a:pt x="38898" y="79"/>
                    <a:pt x="39134" y="79"/>
                    <a:pt x="39371" y="184"/>
                  </a:cubicBezTo>
                  <a:cubicBezTo>
                    <a:pt x="39555" y="106"/>
                    <a:pt x="39766" y="132"/>
                    <a:pt x="39950" y="211"/>
                  </a:cubicBezTo>
                  <a:cubicBezTo>
                    <a:pt x="40239" y="132"/>
                    <a:pt x="40555" y="158"/>
                    <a:pt x="40844" y="290"/>
                  </a:cubicBezTo>
                  <a:cubicBezTo>
                    <a:pt x="41475" y="132"/>
                    <a:pt x="42501" y="421"/>
                    <a:pt x="43185" y="290"/>
                  </a:cubicBezTo>
                  <a:cubicBezTo>
                    <a:pt x="43237" y="342"/>
                    <a:pt x="43185" y="342"/>
                    <a:pt x="43264" y="369"/>
                  </a:cubicBezTo>
                  <a:cubicBezTo>
                    <a:pt x="43448" y="263"/>
                    <a:pt x="43711" y="395"/>
                    <a:pt x="43921" y="395"/>
                  </a:cubicBezTo>
                  <a:cubicBezTo>
                    <a:pt x="44026" y="395"/>
                    <a:pt x="44079" y="316"/>
                    <a:pt x="44210" y="316"/>
                  </a:cubicBezTo>
                  <a:cubicBezTo>
                    <a:pt x="44316" y="316"/>
                    <a:pt x="44421" y="369"/>
                    <a:pt x="44526" y="395"/>
                  </a:cubicBezTo>
                  <a:cubicBezTo>
                    <a:pt x="44631" y="395"/>
                    <a:pt x="44763" y="316"/>
                    <a:pt x="44920" y="395"/>
                  </a:cubicBezTo>
                  <a:cubicBezTo>
                    <a:pt x="44999" y="395"/>
                    <a:pt x="44920" y="290"/>
                    <a:pt x="44999" y="290"/>
                  </a:cubicBezTo>
                  <a:cubicBezTo>
                    <a:pt x="45105" y="316"/>
                    <a:pt x="45105" y="421"/>
                    <a:pt x="45236" y="395"/>
                  </a:cubicBezTo>
                  <a:cubicBezTo>
                    <a:pt x="45368" y="395"/>
                    <a:pt x="45236" y="342"/>
                    <a:pt x="45289" y="316"/>
                  </a:cubicBezTo>
                  <a:cubicBezTo>
                    <a:pt x="45552" y="342"/>
                    <a:pt x="45867" y="553"/>
                    <a:pt x="45999" y="447"/>
                  </a:cubicBezTo>
                  <a:close/>
                  <a:moveTo>
                    <a:pt x="50733" y="1105"/>
                  </a:moveTo>
                  <a:cubicBezTo>
                    <a:pt x="50759" y="1105"/>
                    <a:pt x="50785" y="1105"/>
                    <a:pt x="50812" y="1131"/>
                  </a:cubicBezTo>
                  <a:cubicBezTo>
                    <a:pt x="50917" y="1052"/>
                    <a:pt x="51101" y="1131"/>
                    <a:pt x="51285" y="1131"/>
                  </a:cubicBezTo>
                  <a:cubicBezTo>
                    <a:pt x="51206" y="1026"/>
                    <a:pt x="51048" y="1026"/>
                    <a:pt x="50917" y="895"/>
                  </a:cubicBezTo>
                  <a:cubicBezTo>
                    <a:pt x="50785" y="921"/>
                    <a:pt x="50680" y="973"/>
                    <a:pt x="50733" y="1105"/>
                  </a:cubicBezTo>
                  <a:close/>
                  <a:moveTo>
                    <a:pt x="52705" y="1131"/>
                  </a:moveTo>
                  <a:cubicBezTo>
                    <a:pt x="52732" y="1184"/>
                    <a:pt x="52811" y="1158"/>
                    <a:pt x="52863" y="1184"/>
                  </a:cubicBezTo>
                  <a:cubicBezTo>
                    <a:pt x="52863" y="1131"/>
                    <a:pt x="52889" y="1105"/>
                    <a:pt x="52889" y="1052"/>
                  </a:cubicBezTo>
                  <a:cubicBezTo>
                    <a:pt x="52784" y="1052"/>
                    <a:pt x="52758" y="1158"/>
                    <a:pt x="52679" y="1131"/>
                  </a:cubicBezTo>
                  <a:close/>
                  <a:moveTo>
                    <a:pt x="48681" y="1789"/>
                  </a:moveTo>
                  <a:cubicBezTo>
                    <a:pt x="48813" y="1789"/>
                    <a:pt x="48839" y="1762"/>
                    <a:pt x="48944" y="1762"/>
                  </a:cubicBezTo>
                  <a:cubicBezTo>
                    <a:pt x="48866" y="1657"/>
                    <a:pt x="48760" y="1762"/>
                    <a:pt x="48629" y="1684"/>
                  </a:cubicBezTo>
                  <a:cubicBezTo>
                    <a:pt x="48629" y="1710"/>
                    <a:pt x="48629" y="1710"/>
                    <a:pt x="48681" y="1762"/>
                  </a:cubicBezTo>
                  <a:close/>
                  <a:moveTo>
                    <a:pt x="54941" y="1552"/>
                  </a:moveTo>
                  <a:cubicBezTo>
                    <a:pt x="54941" y="1499"/>
                    <a:pt x="55099" y="1526"/>
                    <a:pt x="55072" y="1447"/>
                  </a:cubicBezTo>
                  <a:cubicBezTo>
                    <a:pt x="54915" y="1421"/>
                    <a:pt x="54836" y="1499"/>
                    <a:pt x="54915" y="1526"/>
                  </a:cubicBezTo>
                  <a:close/>
                  <a:moveTo>
                    <a:pt x="51653" y="2210"/>
                  </a:moveTo>
                  <a:cubicBezTo>
                    <a:pt x="51732" y="2183"/>
                    <a:pt x="51916" y="2288"/>
                    <a:pt x="51864" y="2183"/>
                  </a:cubicBezTo>
                  <a:cubicBezTo>
                    <a:pt x="51732" y="2183"/>
                    <a:pt x="51574" y="2157"/>
                    <a:pt x="51601" y="2210"/>
                  </a:cubicBezTo>
                  <a:close/>
                  <a:moveTo>
                    <a:pt x="53442" y="2262"/>
                  </a:moveTo>
                  <a:cubicBezTo>
                    <a:pt x="53468" y="2262"/>
                    <a:pt x="53494" y="2236"/>
                    <a:pt x="53521" y="2236"/>
                  </a:cubicBezTo>
                  <a:cubicBezTo>
                    <a:pt x="53363" y="1999"/>
                    <a:pt x="53205" y="2157"/>
                    <a:pt x="52995" y="2078"/>
                  </a:cubicBezTo>
                  <a:cubicBezTo>
                    <a:pt x="53021" y="2104"/>
                    <a:pt x="52995" y="2104"/>
                    <a:pt x="52995" y="2157"/>
                  </a:cubicBezTo>
                  <a:cubicBezTo>
                    <a:pt x="53074" y="2131"/>
                    <a:pt x="53152" y="2157"/>
                    <a:pt x="53231" y="2183"/>
                  </a:cubicBezTo>
                  <a:cubicBezTo>
                    <a:pt x="53258" y="2210"/>
                    <a:pt x="53231" y="2236"/>
                    <a:pt x="53179" y="2236"/>
                  </a:cubicBezTo>
                  <a:cubicBezTo>
                    <a:pt x="52995" y="2157"/>
                    <a:pt x="52784" y="2183"/>
                    <a:pt x="52626" y="2288"/>
                  </a:cubicBezTo>
                  <a:cubicBezTo>
                    <a:pt x="52863" y="2341"/>
                    <a:pt x="53100" y="2341"/>
                    <a:pt x="53337" y="2315"/>
                  </a:cubicBezTo>
                  <a:cubicBezTo>
                    <a:pt x="53284" y="2262"/>
                    <a:pt x="53415" y="2288"/>
                    <a:pt x="53389" y="2236"/>
                  </a:cubicBezTo>
                  <a:cubicBezTo>
                    <a:pt x="53310" y="2236"/>
                    <a:pt x="53284" y="2157"/>
                    <a:pt x="53337" y="2157"/>
                  </a:cubicBezTo>
                  <a:cubicBezTo>
                    <a:pt x="53389" y="2157"/>
                    <a:pt x="53337" y="2210"/>
                    <a:pt x="53389" y="2262"/>
                  </a:cubicBezTo>
                  <a:close/>
                  <a:moveTo>
                    <a:pt x="54809" y="2131"/>
                  </a:moveTo>
                  <a:cubicBezTo>
                    <a:pt x="54704" y="2025"/>
                    <a:pt x="54862" y="2052"/>
                    <a:pt x="54836" y="1999"/>
                  </a:cubicBezTo>
                  <a:cubicBezTo>
                    <a:pt x="54757" y="1973"/>
                    <a:pt x="54652" y="1947"/>
                    <a:pt x="54573" y="1947"/>
                  </a:cubicBezTo>
                  <a:cubicBezTo>
                    <a:pt x="54441" y="2025"/>
                    <a:pt x="54652" y="2210"/>
                    <a:pt x="54757" y="2131"/>
                  </a:cubicBezTo>
                  <a:close/>
                  <a:moveTo>
                    <a:pt x="53757" y="2131"/>
                  </a:moveTo>
                  <a:cubicBezTo>
                    <a:pt x="53863" y="2104"/>
                    <a:pt x="53889" y="2157"/>
                    <a:pt x="53968" y="2157"/>
                  </a:cubicBezTo>
                  <a:lnTo>
                    <a:pt x="53915" y="2052"/>
                  </a:lnTo>
                  <a:cubicBezTo>
                    <a:pt x="53784" y="2078"/>
                    <a:pt x="53731" y="2078"/>
                    <a:pt x="53731" y="2131"/>
                  </a:cubicBezTo>
                  <a:close/>
                  <a:moveTo>
                    <a:pt x="53626" y="2288"/>
                  </a:moveTo>
                  <a:cubicBezTo>
                    <a:pt x="53731" y="2341"/>
                    <a:pt x="53863" y="2341"/>
                    <a:pt x="53994" y="2315"/>
                  </a:cubicBezTo>
                  <a:cubicBezTo>
                    <a:pt x="53968" y="2288"/>
                    <a:pt x="53941" y="2262"/>
                    <a:pt x="53941" y="2210"/>
                  </a:cubicBezTo>
                  <a:cubicBezTo>
                    <a:pt x="53757" y="2157"/>
                    <a:pt x="53573" y="2157"/>
                    <a:pt x="53600" y="2262"/>
                  </a:cubicBezTo>
                  <a:close/>
                  <a:moveTo>
                    <a:pt x="55704" y="2236"/>
                  </a:moveTo>
                  <a:cubicBezTo>
                    <a:pt x="55598" y="2210"/>
                    <a:pt x="55493" y="2183"/>
                    <a:pt x="55414" y="2183"/>
                  </a:cubicBezTo>
                  <a:cubicBezTo>
                    <a:pt x="55388" y="2288"/>
                    <a:pt x="55625" y="2262"/>
                    <a:pt x="55651" y="2236"/>
                  </a:cubicBezTo>
                  <a:close/>
                  <a:moveTo>
                    <a:pt x="55362" y="2262"/>
                  </a:moveTo>
                  <a:cubicBezTo>
                    <a:pt x="55335" y="2210"/>
                    <a:pt x="55283" y="2210"/>
                    <a:pt x="55230" y="2210"/>
                  </a:cubicBezTo>
                  <a:cubicBezTo>
                    <a:pt x="55204" y="2262"/>
                    <a:pt x="55256" y="2262"/>
                    <a:pt x="55309" y="2262"/>
                  </a:cubicBezTo>
                  <a:close/>
                  <a:moveTo>
                    <a:pt x="54415" y="2736"/>
                  </a:moveTo>
                  <a:cubicBezTo>
                    <a:pt x="54467" y="2814"/>
                    <a:pt x="54336" y="2788"/>
                    <a:pt x="54415" y="2867"/>
                  </a:cubicBezTo>
                  <a:cubicBezTo>
                    <a:pt x="54520" y="2893"/>
                    <a:pt x="54494" y="2867"/>
                    <a:pt x="54625" y="2867"/>
                  </a:cubicBezTo>
                  <a:cubicBezTo>
                    <a:pt x="54520" y="2788"/>
                    <a:pt x="54652" y="2788"/>
                    <a:pt x="54625" y="2709"/>
                  </a:cubicBezTo>
                  <a:cubicBezTo>
                    <a:pt x="54441" y="2630"/>
                    <a:pt x="54441" y="2499"/>
                    <a:pt x="54283" y="2420"/>
                  </a:cubicBezTo>
                  <a:cubicBezTo>
                    <a:pt x="54336" y="2551"/>
                    <a:pt x="54099" y="2394"/>
                    <a:pt x="54152" y="2525"/>
                  </a:cubicBezTo>
                  <a:cubicBezTo>
                    <a:pt x="54231" y="2525"/>
                    <a:pt x="54389" y="2657"/>
                    <a:pt x="54310" y="2709"/>
                  </a:cubicBezTo>
                  <a:cubicBezTo>
                    <a:pt x="54231" y="2683"/>
                    <a:pt x="54099" y="2709"/>
                    <a:pt x="54047" y="2578"/>
                  </a:cubicBezTo>
                  <a:cubicBezTo>
                    <a:pt x="54099" y="2551"/>
                    <a:pt x="54126" y="2499"/>
                    <a:pt x="54073" y="2420"/>
                  </a:cubicBezTo>
                  <a:cubicBezTo>
                    <a:pt x="53836" y="2394"/>
                    <a:pt x="53678" y="2604"/>
                    <a:pt x="53468" y="2525"/>
                  </a:cubicBezTo>
                  <a:cubicBezTo>
                    <a:pt x="53442" y="2473"/>
                    <a:pt x="53521" y="2473"/>
                    <a:pt x="53468" y="2420"/>
                  </a:cubicBezTo>
                  <a:cubicBezTo>
                    <a:pt x="53337" y="2367"/>
                    <a:pt x="53337" y="2473"/>
                    <a:pt x="53284" y="2499"/>
                  </a:cubicBezTo>
                  <a:cubicBezTo>
                    <a:pt x="53363" y="2578"/>
                    <a:pt x="53521" y="2499"/>
                    <a:pt x="53547" y="2657"/>
                  </a:cubicBezTo>
                  <a:cubicBezTo>
                    <a:pt x="53652" y="2657"/>
                    <a:pt x="53705" y="2709"/>
                    <a:pt x="53810" y="2683"/>
                  </a:cubicBezTo>
                  <a:cubicBezTo>
                    <a:pt x="53810" y="2683"/>
                    <a:pt x="53810" y="2657"/>
                    <a:pt x="53836" y="2657"/>
                  </a:cubicBezTo>
                  <a:cubicBezTo>
                    <a:pt x="53889" y="2683"/>
                    <a:pt x="53705" y="2604"/>
                    <a:pt x="53784" y="2578"/>
                  </a:cubicBezTo>
                  <a:cubicBezTo>
                    <a:pt x="53968" y="2657"/>
                    <a:pt x="54178" y="2709"/>
                    <a:pt x="54362" y="2736"/>
                  </a:cubicBezTo>
                  <a:close/>
                  <a:moveTo>
                    <a:pt x="54573" y="2630"/>
                  </a:moveTo>
                  <a:cubicBezTo>
                    <a:pt x="54730" y="2630"/>
                    <a:pt x="54915" y="2630"/>
                    <a:pt x="55020" y="2736"/>
                  </a:cubicBezTo>
                  <a:cubicBezTo>
                    <a:pt x="55072" y="2736"/>
                    <a:pt x="55072" y="2657"/>
                    <a:pt x="55151" y="2709"/>
                  </a:cubicBezTo>
                  <a:cubicBezTo>
                    <a:pt x="55099" y="2841"/>
                    <a:pt x="55151" y="2972"/>
                    <a:pt x="55283" y="3051"/>
                  </a:cubicBezTo>
                  <a:cubicBezTo>
                    <a:pt x="55414" y="2920"/>
                    <a:pt x="55204" y="2709"/>
                    <a:pt x="55046" y="2525"/>
                  </a:cubicBezTo>
                  <a:cubicBezTo>
                    <a:pt x="54941" y="2578"/>
                    <a:pt x="54836" y="2604"/>
                    <a:pt x="54730" y="2578"/>
                  </a:cubicBezTo>
                  <a:cubicBezTo>
                    <a:pt x="54757" y="2551"/>
                    <a:pt x="54730" y="2499"/>
                    <a:pt x="54678" y="2446"/>
                  </a:cubicBezTo>
                  <a:cubicBezTo>
                    <a:pt x="54415" y="2394"/>
                    <a:pt x="54520" y="2551"/>
                    <a:pt x="54494" y="2630"/>
                  </a:cubicBezTo>
                  <a:close/>
                  <a:moveTo>
                    <a:pt x="55677" y="2525"/>
                  </a:moveTo>
                  <a:cubicBezTo>
                    <a:pt x="55704" y="2551"/>
                    <a:pt x="55704" y="2578"/>
                    <a:pt x="55730" y="2604"/>
                  </a:cubicBezTo>
                  <a:cubicBezTo>
                    <a:pt x="55888" y="2604"/>
                    <a:pt x="56045" y="2630"/>
                    <a:pt x="56203" y="2709"/>
                  </a:cubicBezTo>
                  <a:cubicBezTo>
                    <a:pt x="56045" y="2604"/>
                    <a:pt x="56335" y="2630"/>
                    <a:pt x="56361" y="2551"/>
                  </a:cubicBezTo>
                  <a:cubicBezTo>
                    <a:pt x="56282" y="2551"/>
                    <a:pt x="56282" y="2473"/>
                    <a:pt x="56230" y="2499"/>
                  </a:cubicBezTo>
                  <a:cubicBezTo>
                    <a:pt x="56072" y="2578"/>
                    <a:pt x="55914" y="2578"/>
                    <a:pt x="55756" y="2499"/>
                  </a:cubicBezTo>
                  <a:cubicBezTo>
                    <a:pt x="55730" y="2525"/>
                    <a:pt x="55677" y="2525"/>
                    <a:pt x="55625" y="2525"/>
                  </a:cubicBezTo>
                  <a:close/>
                  <a:moveTo>
                    <a:pt x="52390" y="2867"/>
                  </a:moveTo>
                  <a:cubicBezTo>
                    <a:pt x="52679" y="2920"/>
                    <a:pt x="52942" y="2946"/>
                    <a:pt x="53231" y="2920"/>
                  </a:cubicBezTo>
                  <a:cubicBezTo>
                    <a:pt x="53258" y="2867"/>
                    <a:pt x="53363" y="2867"/>
                    <a:pt x="53284" y="2762"/>
                  </a:cubicBezTo>
                  <a:cubicBezTo>
                    <a:pt x="53126" y="2736"/>
                    <a:pt x="52968" y="2762"/>
                    <a:pt x="52811" y="2841"/>
                  </a:cubicBezTo>
                  <a:cubicBezTo>
                    <a:pt x="52811" y="2814"/>
                    <a:pt x="52784" y="2788"/>
                    <a:pt x="52758" y="2788"/>
                  </a:cubicBezTo>
                  <a:cubicBezTo>
                    <a:pt x="52679" y="2841"/>
                    <a:pt x="52416" y="2841"/>
                    <a:pt x="52337" y="2867"/>
                  </a:cubicBezTo>
                  <a:close/>
                  <a:moveTo>
                    <a:pt x="57334" y="2630"/>
                  </a:moveTo>
                  <a:cubicBezTo>
                    <a:pt x="57387" y="2630"/>
                    <a:pt x="57439" y="2578"/>
                    <a:pt x="57466" y="2525"/>
                  </a:cubicBezTo>
                  <a:cubicBezTo>
                    <a:pt x="57387" y="2525"/>
                    <a:pt x="57229" y="2446"/>
                    <a:pt x="57203" y="2499"/>
                  </a:cubicBezTo>
                  <a:cubicBezTo>
                    <a:pt x="57229" y="2551"/>
                    <a:pt x="57229" y="2578"/>
                    <a:pt x="57255" y="2630"/>
                  </a:cubicBezTo>
                  <a:close/>
                  <a:moveTo>
                    <a:pt x="55940" y="2683"/>
                  </a:moveTo>
                  <a:cubicBezTo>
                    <a:pt x="55940" y="2762"/>
                    <a:pt x="56019" y="2736"/>
                    <a:pt x="56045" y="2736"/>
                  </a:cubicBezTo>
                  <a:lnTo>
                    <a:pt x="56019" y="2657"/>
                  </a:lnTo>
                  <a:cubicBezTo>
                    <a:pt x="55967" y="2630"/>
                    <a:pt x="55914" y="2657"/>
                    <a:pt x="55861" y="2683"/>
                  </a:cubicBezTo>
                  <a:close/>
                  <a:moveTo>
                    <a:pt x="56519" y="3077"/>
                  </a:moveTo>
                  <a:cubicBezTo>
                    <a:pt x="56624" y="3051"/>
                    <a:pt x="56387" y="3025"/>
                    <a:pt x="56387" y="2893"/>
                  </a:cubicBezTo>
                  <a:cubicBezTo>
                    <a:pt x="56414" y="2893"/>
                    <a:pt x="56414" y="2867"/>
                    <a:pt x="56440" y="2867"/>
                  </a:cubicBezTo>
                  <a:cubicBezTo>
                    <a:pt x="56624" y="2893"/>
                    <a:pt x="56861" y="2814"/>
                    <a:pt x="56992" y="2946"/>
                  </a:cubicBezTo>
                  <a:cubicBezTo>
                    <a:pt x="57308" y="2788"/>
                    <a:pt x="57676" y="3077"/>
                    <a:pt x="57913" y="2920"/>
                  </a:cubicBezTo>
                  <a:cubicBezTo>
                    <a:pt x="57650" y="2814"/>
                    <a:pt x="57334" y="2920"/>
                    <a:pt x="57071" y="2762"/>
                  </a:cubicBezTo>
                  <a:cubicBezTo>
                    <a:pt x="56887" y="2867"/>
                    <a:pt x="56335" y="2709"/>
                    <a:pt x="56072" y="2788"/>
                  </a:cubicBezTo>
                  <a:cubicBezTo>
                    <a:pt x="56072" y="2972"/>
                    <a:pt x="56308" y="2946"/>
                    <a:pt x="56440" y="3077"/>
                  </a:cubicBezTo>
                  <a:close/>
                  <a:moveTo>
                    <a:pt x="54941" y="3130"/>
                  </a:moveTo>
                  <a:cubicBezTo>
                    <a:pt x="54967" y="3183"/>
                    <a:pt x="55046" y="3209"/>
                    <a:pt x="55072" y="3235"/>
                  </a:cubicBezTo>
                  <a:cubicBezTo>
                    <a:pt x="55046" y="3156"/>
                    <a:pt x="55125" y="3130"/>
                    <a:pt x="55072" y="3077"/>
                  </a:cubicBezTo>
                  <a:cubicBezTo>
                    <a:pt x="54915" y="3051"/>
                    <a:pt x="54941" y="3130"/>
                    <a:pt x="54888" y="3130"/>
                  </a:cubicBezTo>
                  <a:close/>
                  <a:moveTo>
                    <a:pt x="54652" y="3288"/>
                  </a:moveTo>
                  <a:cubicBezTo>
                    <a:pt x="54625" y="3209"/>
                    <a:pt x="54730" y="3209"/>
                    <a:pt x="54809" y="3209"/>
                  </a:cubicBezTo>
                  <a:cubicBezTo>
                    <a:pt x="54783" y="3156"/>
                    <a:pt x="54757" y="3130"/>
                    <a:pt x="54704" y="3130"/>
                  </a:cubicBezTo>
                  <a:cubicBezTo>
                    <a:pt x="54625" y="3183"/>
                    <a:pt x="54389" y="3235"/>
                    <a:pt x="54599" y="3288"/>
                  </a:cubicBezTo>
                  <a:close/>
                  <a:moveTo>
                    <a:pt x="56177" y="3156"/>
                  </a:moveTo>
                  <a:cubicBezTo>
                    <a:pt x="56203" y="3209"/>
                    <a:pt x="56256" y="3235"/>
                    <a:pt x="56282" y="3262"/>
                  </a:cubicBezTo>
                  <a:cubicBezTo>
                    <a:pt x="56387" y="3262"/>
                    <a:pt x="56335" y="3235"/>
                    <a:pt x="56414" y="3235"/>
                  </a:cubicBezTo>
                  <a:cubicBezTo>
                    <a:pt x="56387" y="3077"/>
                    <a:pt x="56177" y="3025"/>
                    <a:pt x="56098" y="3156"/>
                  </a:cubicBezTo>
                  <a:close/>
                  <a:moveTo>
                    <a:pt x="58018" y="3104"/>
                  </a:moveTo>
                  <a:cubicBezTo>
                    <a:pt x="58044" y="3051"/>
                    <a:pt x="58123" y="3051"/>
                    <a:pt x="58123" y="2999"/>
                  </a:cubicBezTo>
                  <a:lnTo>
                    <a:pt x="57992" y="2999"/>
                  </a:lnTo>
                  <a:cubicBezTo>
                    <a:pt x="57965" y="3051"/>
                    <a:pt x="57886" y="3051"/>
                    <a:pt x="57965" y="3104"/>
                  </a:cubicBezTo>
                  <a:close/>
                  <a:moveTo>
                    <a:pt x="51364" y="3656"/>
                  </a:moveTo>
                  <a:cubicBezTo>
                    <a:pt x="51496" y="3761"/>
                    <a:pt x="51680" y="3656"/>
                    <a:pt x="51811" y="3656"/>
                  </a:cubicBezTo>
                  <a:cubicBezTo>
                    <a:pt x="51653" y="3551"/>
                    <a:pt x="51285" y="3525"/>
                    <a:pt x="51285" y="3656"/>
                  </a:cubicBezTo>
                  <a:close/>
                  <a:moveTo>
                    <a:pt x="52127" y="3656"/>
                  </a:moveTo>
                  <a:cubicBezTo>
                    <a:pt x="52206" y="3709"/>
                    <a:pt x="52285" y="3735"/>
                    <a:pt x="52363" y="3788"/>
                  </a:cubicBezTo>
                  <a:cubicBezTo>
                    <a:pt x="52311" y="3840"/>
                    <a:pt x="52206" y="3866"/>
                    <a:pt x="52153" y="3919"/>
                  </a:cubicBezTo>
                  <a:cubicBezTo>
                    <a:pt x="52258" y="3919"/>
                    <a:pt x="52337" y="3972"/>
                    <a:pt x="52442" y="3945"/>
                  </a:cubicBezTo>
                  <a:cubicBezTo>
                    <a:pt x="52653" y="3840"/>
                    <a:pt x="52337" y="3735"/>
                    <a:pt x="52311" y="3577"/>
                  </a:cubicBezTo>
                  <a:cubicBezTo>
                    <a:pt x="52100" y="3577"/>
                    <a:pt x="52074" y="3603"/>
                    <a:pt x="52048" y="3656"/>
                  </a:cubicBezTo>
                  <a:close/>
                  <a:moveTo>
                    <a:pt x="53074" y="3603"/>
                  </a:moveTo>
                  <a:cubicBezTo>
                    <a:pt x="53152" y="3656"/>
                    <a:pt x="53205" y="3630"/>
                    <a:pt x="53284" y="3709"/>
                  </a:cubicBezTo>
                  <a:lnTo>
                    <a:pt x="53231" y="3603"/>
                  </a:lnTo>
                  <a:cubicBezTo>
                    <a:pt x="53284" y="3577"/>
                    <a:pt x="53389" y="3603"/>
                    <a:pt x="53389" y="3525"/>
                  </a:cubicBezTo>
                  <a:cubicBezTo>
                    <a:pt x="53284" y="3551"/>
                    <a:pt x="53179" y="3551"/>
                    <a:pt x="53074" y="3525"/>
                  </a:cubicBezTo>
                  <a:cubicBezTo>
                    <a:pt x="53047" y="3551"/>
                    <a:pt x="52995" y="3551"/>
                    <a:pt x="52995" y="3577"/>
                  </a:cubicBezTo>
                  <a:close/>
                  <a:moveTo>
                    <a:pt x="53494" y="3551"/>
                  </a:moveTo>
                  <a:lnTo>
                    <a:pt x="53521" y="3577"/>
                  </a:lnTo>
                  <a:cubicBezTo>
                    <a:pt x="53600" y="3577"/>
                    <a:pt x="53600" y="3603"/>
                    <a:pt x="53626" y="3577"/>
                  </a:cubicBezTo>
                  <a:lnTo>
                    <a:pt x="53600" y="3551"/>
                  </a:lnTo>
                  <a:cubicBezTo>
                    <a:pt x="53468" y="3498"/>
                    <a:pt x="53521" y="3525"/>
                    <a:pt x="53442" y="3525"/>
                  </a:cubicBezTo>
                  <a:close/>
                  <a:moveTo>
                    <a:pt x="53810" y="3682"/>
                  </a:moveTo>
                  <a:cubicBezTo>
                    <a:pt x="53889" y="3735"/>
                    <a:pt x="54073" y="3709"/>
                    <a:pt x="54099" y="3656"/>
                  </a:cubicBezTo>
                  <a:cubicBezTo>
                    <a:pt x="53941" y="3709"/>
                    <a:pt x="53915" y="3577"/>
                    <a:pt x="53810" y="3577"/>
                  </a:cubicBezTo>
                  <a:cubicBezTo>
                    <a:pt x="53705" y="3577"/>
                    <a:pt x="53731" y="3630"/>
                    <a:pt x="53731" y="3656"/>
                  </a:cubicBezTo>
                  <a:close/>
                  <a:moveTo>
                    <a:pt x="55704" y="3788"/>
                  </a:moveTo>
                  <a:cubicBezTo>
                    <a:pt x="55651" y="3682"/>
                    <a:pt x="55677" y="3682"/>
                    <a:pt x="55598" y="3603"/>
                  </a:cubicBezTo>
                  <a:lnTo>
                    <a:pt x="55493" y="3603"/>
                  </a:lnTo>
                  <a:cubicBezTo>
                    <a:pt x="55493" y="3709"/>
                    <a:pt x="55519" y="3735"/>
                    <a:pt x="55625" y="3788"/>
                  </a:cubicBezTo>
                  <a:close/>
                  <a:moveTo>
                    <a:pt x="55730" y="3630"/>
                  </a:moveTo>
                  <a:cubicBezTo>
                    <a:pt x="55809" y="3761"/>
                    <a:pt x="55861" y="3630"/>
                    <a:pt x="55835" y="3603"/>
                  </a:cubicBezTo>
                  <a:cubicBezTo>
                    <a:pt x="55677" y="3577"/>
                    <a:pt x="55730" y="3630"/>
                    <a:pt x="55651" y="3630"/>
                  </a:cubicBezTo>
                  <a:close/>
                  <a:moveTo>
                    <a:pt x="43658" y="4813"/>
                  </a:moveTo>
                  <a:cubicBezTo>
                    <a:pt x="43684" y="4787"/>
                    <a:pt x="43737" y="4787"/>
                    <a:pt x="43790" y="4813"/>
                  </a:cubicBezTo>
                  <a:cubicBezTo>
                    <a:pt x="43763" y="4761"/>
                    <a:pt x="43816" y="4761"/>
                    <a:pt x="43816" y="4734"/>
                  </a:cubicBezTo>
                  <a:cubicBezTo>
                    <a:pt x="43790" y="4761"/>
                    <a:pt x="43737" y="4761"/>
                    <a:pt x="43684" y="4734"/>
                  </a:cubicBezTo>
                  <a:cubicBezTo>
                    <a:pt x="43684" y="4787"/>
                    <a:pt x="43658" y="4787"/>
                    <a:pt x="43658" y="4813"/>
                  </a:cubicBezTo>
                  <a:close/>
                  <a:moveTo>
                    <a:pt x="43974" y="4813"/>
                  </a:moveTo>
                  <a:cubicBezTo>
                    <a:pt x="44026" y="4840"/>
                    <a:pt x="44158" y="4840"/>
                    <a:pt x="44184" y="4813"/>
                  </a:cubicBezTo>
                  <a:cubicBezTo>
                    <a:pt x="44105" y="4787"/>
                    <a:pt x="43974" y="4708"/>
                    <a:pt x="43974" y="4787"/>
                  </a:cubicBezTo>
                  <a:close/>
                  <a:moveTo>
                    <a:pt x="44263" y="4813"/>
                  </a:moveTo>
                  <a:cubicBezTo>
                    <a:pt x="44394" y="4840"/>
                    <a:pt x="44526" y="4840"/>
                    <a:pt x="44657" y="4813"/>
                  </a:cubicBezTo>
                  <a:cubicBezTo>
                    <a:pt x="44605" y="4682"/>
                    <a:pt x="44263" y="4708"/>
                    <a:pt x="44263" y="4787"/>
                  </a:cubicBezTo>
                  <a:close/>
                  <a:moveTo>
                    <a:pt x="54599" y="4445"/>
                  </a:moveTo>
                  <a:cubicBezTo>
                    <a:pt x="54730" y="4498"/>
                    <a:pt x="54888" y="4498"/>
                    <a:pt x="55046" y="4445"/>
                  </a:cubicBezTo>
                  <a:cubicBezTo>
                    <a:pt x="55046" y="4392"/>
                    <a:pt x="54993" y="4366"/>
                    <a:pt x="54967" y="4261"/>
                  </a:cubicBezTo>
                  <a:cubicBezTo>
                    <a:pt x="54836" y="4314"/>
                    <a:pt x="54704" y="4366"/>
                    <a:pt x="54599" y="4445"/>
                  </a:cubicBezTo>
                  <a:close/>
                  <a:moveTo>
                    <a:pt x="53573" y="4550"/>
                  </a:moveTo>
                  <a:cubicBezTo>
                    <a:pt x="53600" y="4629"/>
                    <a:pt x="53652" y="4682"/>
                    <a:pt x="53731" y="4734"/>
                  </a:cubicBezTo>
                  <a:cubicBezTo>
                    <a:pt x="53810" y="4708"/>
                    <a:pt x="53836" y="4734"/>
                    <a:pt x="53889" y="4734"/>
                  </a:cubicBezTo>
                  <a:cubicBezTo>
                    <a:pt x="53863" y="4655"/>
                    <a:pt x="53757" y="4629"/>
                    <a:pt x="53705" y="4577"/>
                  </a:cubicBezTo>
                  <a:cubicBezTo>
                    <a:pt x="53705" y="4524"/>
                    <a:pt x="53784" y="4498"/>
                    <a:pt x="53784" y="4445"/>
                  </a:cubicBezTo>
                  <a:cubicBezTo>
                    <a:pt x="53678" y="4445"/>
                    <a:pt x="53705" y="4524"/>
                    <a:pt x="53573" y="4550"/>
                  </a:cubicBezTo>
                  <a:close/>
                  <a:moveTo>
                    <a:pt x="54020" y="4577"/>
                  </a:moveTo>
                  <a:cubicBezTo>
                    <a:pt x="54126" y="4550"/>
                    <a:pt x="54231" y="4524"/>
                    <a:pt x="54178" y="4445"/>
                  </a:cubicBezTo>
                  <a:cubicBezTo>
                    <a:pt x="54126" y="4445"/>
                    <a:pt x="54099" y="4419"/>
                    <a:pt x="54047" y="4445"/>
                  </a:cubicBezTo>
                  <a:cubicBezTo>
                    <a:pt x="54099" y="4498"/>
                    <a:pt x="53915" y="4471"/>
                    <a:pt x="54020" y="4577"/>
                  </a:cubicBezTo>
                  <a:close/>
                  <a:moveTo>
                    <a:pt x="49339" y="4945"/>
                  </a:moveTo>
                  <a:cubicBezTo>
                    <a:pt x="49392" y="4971"/>
                    <a:pt x="49444" y="4971"/>
                    <a:pt x="49497" y="4945"/>
                  </a:cubicBezTo>
                  <a:cubicBezTo>
                    <a:pt x="49470" y="4866"/>
                    <a:pt x="49313" y="4866"/>
                    <a:pt x="49339" y="49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2" name="Google Shape;1252;p56">
            <a:extLst>
              <a:ext uri="{FF2B5EF4-FFF2-40B4-BE49-F238E27FC236}">
                <a16:creationId xmlns:a16="http://schemas.microsoft.com/office/drawing/2014/main" id="{35D3E1EA-D778-C8D5-9477-54A6DA9F92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247">
            <a:off x="2486425" y="2457004"/>
            <a:ext cx="4171200" cy="55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1254" name="Google Shape;1254;p56">
            <a:extLst>
              <a:ext uri="{FF2B5EF4-FFF2-40B4-BE49-F238E27FC236}">
                <a16:creationId xmlns:a16="http://schemas.microsoft.com/office/drawing/2014/main" id="{EC2DB26D-ABD8-C2FC-70F4-47F68D6C05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02998" y="3313675"/>
            <a:ext cx="3187084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/>
              <a:t>William BELLON – Guillaume REAULT</a:t>
            </a:r>
            <a:endParaRPr sz="1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5A2880-3631-199A-9A2C-30241238B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443" y="995152"/>
            <a:ext cx="2135114" cy="125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E6B29CA-08E2-14EF-1870-0231BAE2D56A}"/>
              </a:ext>
            </a:extLst>
          </p:cNvPr>
          <p:cNvSpPr txBox="1"/>
          <p:nvPr/>
        </p:nvSpPr>
        <p:spPr>
          <a:xfrm>
            <a:off x="8735626" y="4588800"/>
            <a:ext cx="30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accent5"/>
                </a:solidFill>
                <a:latin typeface="Cabin" panose="020B060402020202020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69839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Quarterly Social Media Strategy by Slidesgo">
  <a:themeElements>
    <a:clrScheme name="Simple Light">
      <a:dk1>
        <a:srgbClr val="373F63"/>
      </a:dk1>
      <a:lt1>
        <a:srgbClr val="FFFFFF"/>
      </a:lt1>
      <a:dk2>
        <a:srgbClr val="FC796F"/>
      </a:dk2>
      <a:lt2>
        <a:srgbClr val="FFFFFF"/>
      </a:lt2>
      <a:accent1>
        <a:srgbClr val="FDADA7"/>
      </a:accent1>
      <a:accent2>
        <a:srgbClr val="FC796F"/>
      </a:accent2>
      <a:accent3>
        <a:srgbClr val="FC796F"/>
      </a:accent3>
      <a:accent4>
        <a:srgbClr val="FDDFAB"/>
      </a:accent4>
      <a:accent5>
        <a:srgbClr val="373F63"/>
      </a:accent5>
      <a:accent6>
        <a:srgbClr val="FC796F"/>
      </a:accent6>
      <a:hlink>
        <a:srgbClr val="373F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Affichage à l'écran (16:9)</PresentationFormat>
  <Paragraphs>33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Wingdings</vt:lpstr>
      <vt:lpstr>Arial</vt:lpstr>
      <vt:lpstr>Roboto</vt:lpstr>
      <vt:lpstr>Montserrat</vt:lpstr>
      <vt:lpstr>Cabin</vt:lpstr>
      <vt:lpstr>Quarterly Social Media Strategy by Slidesgo</vt:lpstr>
      <vt:lpstr>Session 4 Présentation BDD</vt:lpstr>
      <vt:lpstr>IMPORTATION</vt:lpstr>
      <vt:lpstr>PRÉPARATION</vt:lpstr>
      <vt:lpstr>PRÉPARATION</vt:lpstr>
      <vt:lpstr>TRIGGER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Guillaume Réault</cp:lastModifiedBy>
  <cp:revision>1</cp:revision>
  <dcterms:modified xsi:type="dcterms:W3CDTF">2025-10-01T14:12:35Z</dcterms:modified>
</cp:coreProperties>
</file>